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2.xml" ContentType="application/vnd.openxmlformats-officedocument.themeOverride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Override3.xml" ContentType="application/vnd.openxmlformats-officedocument.themeOverride+xml"/>
  <Override PartName="/ppt/theme/themeOverride5.xml" ContentType="application/vnd.openxmlformats-officedocument.themeOverride+xml"/>
  <Override PartName="/ppt/theme/themeOverride8.xml" ContentType="application/vnd.openxmlformats-officedocument.themeOverride+xml"/>
  <Override PartName="/ppt/theme/themeOverride7.xml" ContentType="application/vnd.openxmlformats-officedocument.themeOverride+xml"/>
  <Override PartName="/ppt/theme/themeOverride6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18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FE4E3-46B7-4CC6-A273-F4E9C3519A56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68FD3-8357-4D14-A604-C8EADB292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4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027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9A86D0-0ED7-473B-A018-A03F603AF70B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428D4D-05A3-4BE3-A522-7BE5DA6B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2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9A86D0-0ED7-473B-A018-A03F603AF70B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428D4D-05A3-4BE3-A522-7BE5DA6B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3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9A86D0-0ED7-473B-A018-A03F603AF70B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428D4D-05A3-4BE3-A522-7BE5DA6B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63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2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9A86D0-0ED7-473B-A018-A03F603AF70B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428D4D-05A3-4BE3-A522-7BE5DA6B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9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9A86D0-0ED7-473B-A018-A03F603AF70B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428D4D-05A3-4BE3-A522-7BE5DA6B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7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9A86D0-0ED7-473B-A018-A03F603AF70B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428D4D-05A3-4BE3-A522-7BE5DA6B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0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9A86D0-0ED7-473B-A018-A03F603AF70B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428D4D-05A3-4BE3-A522-7BE5DA6B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9A86D0-0ED7-473B-A018-A03F603AF70B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428D4D-05A3-4BE3-A522-7BE5DA6B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5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9A86D0-0ED7-473B-A018-A03F603AF70B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428D4D-05A3-4BE3-A522-7BE5DA6B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1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9A86D0-0ED7-473B-A018-A03F603AF70B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428D4D-05A3-4BE3-A522-7BE5DA6B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0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9A86D0-0ED7-473B-A018-A03F603AF70B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428D4D-05A3-4BE3-A522-7BE5DA6B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1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521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413051"/>
            <a:ext cx="1701209" cy="850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073345" y="3413051"/>
            <a:ext cx="1605519" cy="1414129"/>
            <a:chOff x="2073345" y="3413051"/>
            <a:chExt cx="1605519" cy="1414129"/>
          </a:xfr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</p:grpSpPr>
        <p:sp>
          <p:nvSpPr>
            <p:cNvPr id="4" name="Rectangle 3"/>
            <p:cNvSpPr/>
            <p:nvPr/>
          </p:nvSpPr>
          <p:spPr>
            <a:xfrm rot="5400000">
              <a:off x="1456659" y="4029739"/>
              <a:ext cx="1318437" cy="85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5400000">
              <a:off x="2977115" y="4029739"/>
              <a:ext cx="1318437" cy="85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10800000">
              <a:off x="2073345" y="4731487"/>
              <a:ext cx="1605519" cy="956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3593803" y="3327993"/>
            <a:ext cx="1701209" cy="850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4678326" y="3944675"/>
            <a:ext cx="1318437" cy="850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6193467" y="3939361"/>
            <a:ext cx="1329066" cy="85061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0800000">
            <a:off x="5295012" y="4646423"/>
            <a:ext cx="1605519" cy="956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57998" y="3320099"/>
            <a:ext cx="1701209" cy="85061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7939866" y="3936702"/>
            <a:ext cx="1323746" cy="85061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9462979" y="3934046"/>
            <a:ext cx="1318437" cy="85061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0800000">
            <a:off x="8559209" y="4635794"/>
            <a:ext cx="1605519" cy="95693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090244" y="3317358"/>
            <a:ext cx="1701209" cy="85061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6"/>
          <p:cNvSpPr>
            <a:spLocks noEditPoints="1"/>
          </p:cNvSpPr>
          <p:nvPr/>
        </p:nvSpPr>
        <p:spPr bwMode="auto">
          <a:xfrm>
            <a:off x="996865" y="3798155"/>
            <a:ext cx="463901" cy="549117"/>
          </a:xfrm>
          <a:custGeom>
            <a:avLst/>
            <a:gdLst>
              <a:gd name="T0" fmla="*/ 4506 w 6146"/>
              <a:gd name="T1" fmla="*/ 4918 h 6556"/>
              <a:gd name="T2" fmla="*/ 1640 w 6146"/>
              <a:gd name="T3" fmla="*/ 3688 h 6556"/>
              <a:gd name="T4" fmla="*/ 1640 w 6146"/>
              <a:gd name="T5" fmla="*/ 4098 h 6556"/>
              <a:gd name="T6" fmla="*/ 3073 w 6146"/>
              <a:gd name="T7" fmla="*/ 2460 h 6556"/>
              <a:gd name="T8" fmla="*/ 3332 w 6146"/>
              <a:gd name="T9" fmla="*/ 2498 h 6556"/>
              <a:gd name="T10" fmla="*/ 3535 w 6146"/>
              <a:gd name="T11" fmla="*/ 2599 h 6556"/>
              <a:gd name="T12" fmla="*/ 3661 w 6146"/>
              <a:gd name="T13" fmla="*/ 2751 h 6556"/>
              <a:gd name="T14" fmla="*/ 3687 w 6146"/>
              <a:gd name="T15" fmla="*/ 3279 h 6556"/>
              <a:gd name="T16" fmla="*/ 1646 w 6146"/>
              <a:gd name="T17" fmla="*/ 2809 h 6556"/>
              <a:gd name="T18" fmla="*/ 1738 w 6146"/>
              <a:gd name="T19" fmla="*/ 2645 h 6556"/>
              <a:gd name="T20" fmla="*/ 1919 w 6146"/>
              <a:gd name="T21" fmla="*/ 2526 h 6556"/>
              <a:gd name="T22" fmla="*/ 2164 w 6146"/>
              <a:gd name="T23" fmla="*/ 2464 h 6556"/>
              <a:gd name="T24" fmla="*/ 2746 w 6146"/>
              <a:gd name="T25" fmla="*/ 1236 h 6556"/>
              <a:gd name="T26" fmla="*/ 2973 w 6146"/>
              <a:gd name="T27" fmla="*/ 1314 h 6556"/>
              <a:gd name="T28" fmla="*/ 3151 w 6146"/>
              <a:gd name="T29" fmla="*/ 1469 h 6556"/>
              <a:gd name="T30" fmla="*/ 3256 w 6146"/>
              <a:gd name="T31" fmla="*/ 1680 h 6556"/>
              <a:gd name="T32" fmla="*/ 3272 w 6146"/>
              <a:gd name="T33" fmla="*/ 1928 h 6556"/>
              <a:gd name="T34" fmla="*/ 3195 w 6146"/>
              <a:gd name="T35" fmla="*/ 2155 h 6556"/>
              <a:gd name="T36" fmla="*/ 3039 w 6146"/>
              <a:gd name="T37" fmla="*/ 2330 h 6556"/>
              <a:gd name="T38" fmla="*/ 2826 w 6146"/>
              <a:gd name="T39" fmla="*/ 2436 h 6556"/>
              <a:gd name="T40" fmla="*/ 2581 w 6146"/>
              <a:gd name="T41" fmla="*/ 2454 h 6556"/>
              <a:gd name="T42" fmla="*/ 2354 w 6146"/>
              <a:gd name="T43" fmla="*/ 2374 h 6556"/>
              <a:gd name="T44" fmla="*/ 2176 w 6146"/>
              <a:gd name="T45" fmla="*/ 2221 h 6556"/>
              <a:gd name="T46" fmla="*/ 2071 w 6146"/>
              <a:gd name="T47" fmla="*/ 2007 h 6556"/>
              <a:gd name="T48" fmla="*/ 2055 w 6146"/>
              <a:gd name="T49" fmla="*/ 1760 h 6556"/>
              <a:gd name="T50" fmla="*/ 2132 w 6146"/>
              <a:gd name="T51" fmla="*/ 1535 h 6556"/>
              <a:gd name="T52" fmla="*/ 2288 w 6146"/>
              <a:gd name="T53" fmla="*/ 1357 h 6556"/>
              <a:gd name="T54" fmla="*/ 2499 w 6146"/>
              <a:gd name="T55" fmla="*/ 1252 h 6556"/>
              <a:gd name="T56" fmla="*/ 819 w 6146"/>
              <a:gd name="T57" fmla="*/ 819 h 6556"/>
              <a:gd name="T58" fmla="*/ 5327 w 6146"/>
              <a:gd name="T59" fmla="*/ 819 h 6556"/>
              <a:gd name="T60" fmla="*/ 5530 w 6146"/>
              <a:gd name="T61" fmla="*/ 0 h 6556"/>
              <a:gd name="T62" fmla="*/ 5769 w 6146"/>
              <a:gd name="T63" fmla="*/ 50 h 6556"/>
              <a:gd name="T64" fmla="*/ 5965 w 6146"/>
              <a:gd name="T65" fmla="*/ 181 h 6556"/>
              <a:gd name="T66" fmla="*/ 6096 w 6146"/>
              <a:gd name="T67" fmla="*/ 377 h 6556"/>
              <a:gd name="T68" fmla="*/ 6146 w 6146"/>
              <a:gd name="T69" fmla="*/ 616 h 6556"/>
              <a:gd name="T70" fmla="*/ 6140 w 6146"/>
              <a:gd name="T71" fmla="*/ 6024 h 6556"/>
              <a:gd name="T72" fmla="*/ 6060 w 6146"/>
              <a:gd name="T73" fmla="*/ 6251 h 6556"/>
              <a:gd name="T74" fmla="*/ 5905 w 6146"/>
              <a:gd name="T75" fmla="*/ 6428 h 6556"/>
              <a:gd name="T76" fmla="*/ 5694 w 6146"/>
              <a:gd name="T77" fmla="*/ 6534 h 6556"/>
              <a:gd name="T78" fmla="*/ 616 w 6146"/>
              <a:gd name="T79" fmla="*/ 6556 h 6556"/>
              <a:gd name="T80" fmla="*/ 377 w 6146"/>
              <a:gd name="T81" fmla="*/ 6508 h 6556"/>
              <a:gd name="T82" fmla="*/ 181 w 6146"/>
              <a:gd name="T83" fmla="*/ 6375 h 6556"/>
              <a:gd name="T84" fmla="*/ 50 w 6146"/>
              <a:gd name="T85" fmla="*/ 6179 h 6556"/>
              <a:gd name="T86" fmla="*/ 0 w 6146"/>
              <a:gd name="T87" fmla="*/ 5942 h 6556"/>
              <a:gd name="T88" fmla="*/ 22 w 6146"/>
              <a:gd name="T89" fmla="*/ 452 h 6556"/>
              <a:gd name="T90" fmla="*/ 130 w 6146"/>
              <a:gd name="T91" fmla="*/ 239 h 6556"/>
              <a:gd name="T92" fmla="*/ 305 w 6146"/>
              <a:gd name="T93" fmla="*/ 84 h 6556"/>
              <a:gd name="T94" fmla="*/ 532 w 6146"/>
              <a:gd name="T95" fmla="*/ 6 h 6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146" h="6556">
                <a:moveTo>
                  <a:pt x="1640" y="4507"/>
                </a:moveTo>
                <a:lnTo>
                  <a:pt x="4506" y="4507"/>
                </a:lnTo>
                <a:lnTo>
                  <a:pt x="4506" y="4918"/>
                </a:lnTo>
                <a:lnTo>
                  <a:pt x="1640" y="4918"/>
                </a:lnTo>
                <a:lnTo>
                  <a:pt x="1640" y="4507"/>
                </a:lnTo>
                <a:close/>
                <a:moveTo>
                  <a:pt x="1640" y="3688"/>
                </a:moveTo>
                <a:lnTo>
                  <a:pt x="4506" y="3688"/>
                </a:lnTo>
                <a:lnTo>
                  <a:pt x="4506" y="4098"/>
                </a:lnTo>
                <a:lnTo>
                  <a:pt x="1640" y="4098"/>
                </a:lnTo>
                <a:lnTo>
                  <a:pt x="1640" y="3688"/>
                </a:lnTo>
                <a:close/>
                <a:moveTo>
                  <a:pt x="2254" y="2460"/>
                </a:moveTo>
                <a:lnTo>
                  <a:pt x="3073" y="2460"/>
                </a:lnTo>
                <a:lnTo>
                  <a:pt x="3163" y="2464"/>
                </a:lnTo>
                <a:lnTo>
                  <a:pt x="3250" y="2476"/>
                </a:lnTo>
                <a:lnTo>
                  <a:pt x="3332" y="2498"/>
                </a:lnTo>
                <a:lnTo>
                  <a:pt x="3408" y="2526"/>
                </a:lnTo>
                <a:lnTo>
                  <a:pt x="3476" y="2559"/>
                </a:lnTo>
                <a:lnTo>
                  <a:pt x="3535" y="2599"/>
                </a:lnTo>
                <a:lnTo>
                  <a:pt x="3587" y="2645"/>
                </a:lnTo>
                <a:lnTo>
                  <a:pt x="3631" y="2697"/>
                </a:lnTo>
                <a:lnTo>
                  <a:pt x="3661" y="2751"/>
                </a:lnTo>
                <a:lnTo>
                  <a:pt x="3681" y="2809"/>
                </a:lnTo>
                <a:lnTo>
                  <a:pt x="3687" y="2868"/>
                </a:lnTo>
                <a:lnTo>
                  <a:pt x="3687" y="3279"/>
                </a:lnTo>
                <a:lnTo>
                  <a:pt x="1640" y="3279"/>
                </a:lnTo>
                <a:lnTo>
                  <a:pt x="1640" y="2868"/>
                </a:lnTo>
                <a:lnTo>
                  <a:pt x="1646" y="2809"/>
                </a:lnTo>
                <a:lnTo>
                  <a:pt x="1666" y="2751"/>
                </a:lnTo>
                <a:lnTo>
                  <a:pt x="1696" y="2697"/>
                </a:lnTo>
                <a:lnTo>
                  <a:pt x="1738" y="2645"/>
                </a:lnTo>
                <a:lnTo>
                  <a:pt x="1790" y="2599"/>
                </a:lnTo>
                <a:lnTo>
                  <a:pt x="1851" y="2559"/>
                </a:lnTo>
                <a:lnTo>
                  <a:pt x="1919" y="2526"/>
                </a:lnTo>
                <a:lnTo>
                  <a:pt x="1995" y="2498"/>
                </a:lnTo>
                <a:lnTo>
                  <a:pt x="2077" y="2476"/>
                </a:lnTo>
                <a:lnTo>
                  <a:pt x="2164" y="2464"/>
                </a:lnTo>
                <a:lnTo>
                  <a:pt x="2254" y="2460"/>
                </a:lnTo>
                <a:close/>
                <a:moveTo>
                  <a:pt x="2662" y="1230"/>
                </a:moveTo>
                <a:lnTo>
                  <a:pt x="2746" y="1236"/>
                </a:lnTo>
                <a:lnTo>
                  <a:pt x="2826" y="1252"/>
                </a:lnTo>
                <a:lnTo>
                  <a:pt x="2902" y="1278"/>
                </a:lnTo>
                <a:lnTo>
                  <a:pt x="2973" y="1314"/>
                </a:lnTo>
                <a:lnTo>
                  <a:pt x="3039" y="1357"/>
                </a:lnTo>
                <a:lnTo>
                  <a:pt x="3097" y="1409"/>
                </a:lnTo>
                <a:lnTo>
                  <a:pt x="3151" y="1469"/>
                </a:lnTo>
                <a:lnTo>
                  <a:pt x="3195" y="1535"/>
                </a:lnTo>
                <a:lnTo>
                  <a:pt x="3230" y="1605"/>
                </a:lnTo>
                <a:lnTo>
                  <a:pt x="3256" y="1680"/>
                </a:lnTo>
                <a:lnTo>
                  <a:pt x="3272" y="1760"/>
                </a:lnTo>
                <a:lnTo>
                  <a:pt x="3278" y="1844"/>
                </a:lnTo>
                <a:lnTo>
                  <a:pt x="3272" y="1928"/>
                </a:lnTo>
                <a:lnTo>
                  <a:pt x="3256" y="2007"/>
                </a:lnTo>
                <a:lnTo>
                  <a:pt x="3230" y="2083"/>
                </a:lnTo>
                <a:lnTo>
                  <a:pt x="3195" y="2155"/>
                </a:lnTo>
                <a:lnTo>
                  <a:pt x="3151" y="2221"/>
                </a:lnTo>
                <a:lnTo>
                  <a:pt x="3097" y="2278"/>
                </a:lnTo>
                <a:lnTo>
                  <a:pt x="3039" y="2330"/>
                </a:lnTo>
                <a:lnTo>
                  <a:pt x="2973" y="2374"/>
                </a:lnTo>
                <a:lnTo>
                  <a:pt x="2902" y="2410"/>
                </a:lnTo>
                <a:lnTo>
                  <a:pt x="2826" y="2436"/>
                </a:lnTo>
                <a:lnTo>
                  <a:pt x="2746" y="2454"/>
                </a:lnTo>
                <a:lnTo>
                  <a:pt x="2662" y="2460"/>
                </a:lnTo>
                <a:lnTo>
                  <a:pt x="2581" y="2454"/>
                </a:lnTo>
                <a:lnTo>
                  <a:pt x="2499" y="2436"/>
                </a:lnTo>
                <a:lnTo>
                  <a:pt x="2423" y="2410"/>
                </a:lnTo>
                <a:lnTo>
                  <a:pt x="2354" y="2374"/>
                </a:lnTo>
                <a:lnTo>
                  <a:pt x="2288" y="2330"/>
                </a:lnTo>
                <a:lnTo>
                  <a:pt x="2228" y="2278"/>
                </a:lnTo>
                <a:lnTo>
                  <a:pt x="2176" y="2221"/>
                </a:lnTo>
                <a:lnTo>
                  <a:pt x="2132" y="2155"/>
                </a:lnTo>
                <a:lnTo>
                  <a:pt x="2097" y="2083"/>
                </a:lnTo>
                <a:lnTo>
                  <a:pt x="2071" y="2007"/>
                </a:lnTo>
                <a:lnTo>
                  <a:pt x="2055" y="1928"/>
                </a:lnTo>
                <a:lnTo>
                  <a:pt x="2049" y="1844"/>
                </a:lnTo>
                <a:lnTo>
                  <a:pt x="2055" y="1760"/>
                </a:lnTo>
                <a:lnTo>
                  <a:pt x="2071" y="1680"/>
                </a:lnTo>
                <a:lnTo>
                  <a:pt x="2097" y="1605"/>
                </a:lnTo>
                <a:lnTo>
                  <a:pt x="2132" y="1535"/>
                </a:lnTo>
                <a:lnTo>
                  <a:pt x="2176" y="1469"/>
                </a:lnTo>
                <a:lnTo>
                  <a:pt x="2228" y="1409"/>
                </a:lnTo>
                <a:lnTo>
                  <a:pt x="2288" y="1357"/>
                </a:lnTo>
                <a:lnTo>
                  <a:pt x="2354" y="1314"/>
                </a:lnTo>
                <a:lnTo>
                  <a:pt x="2423" y="1278"/>
                </a:lnTo>
                <a:lnTo>
                  <a:pt x="2499" y="1252"/>
                </a:lnTo>
                <a:lnTo>
                  <a:pt x="2581" y="1236"/>
                </a:lnTo>
                <a:lnTo>
                  <a:pt x="2662" y="1230"/>
                </a:lnTo>
                <a:close/>
                <a:moveTo>
                  <a:pt x="819" y="819"/>
                </a:moveTo>
                <a:lnTo>
                  <a:pt x="819" y="5737"/>
                </a:lnTo>
                <a:lnTo>
                  <a:pt x="5327" y="5737"/>
                </a:lnTo>
                <a:lnTo>
                  <a:pt x="5327" y="819"/>
                </a:lnTo>
                <a:lnTo>
                  <a:pt x="819" y="819"/>
                </a:lnTo>
                <a:close/>
                <a:moveTo>
                  <a:pt x="616" y="0"/>
                </a:moveTo>
                <a:lnTo>
                  <a:pt x="5530" y="0"/>
                </a:lnTo>
                <a:lnTo>
                  <a:pt x="5614" y="6"/>
                </a:lnTo>
                <a:lnTo>
                  <a:pt x="5694" y="22"/>
                </a:lnTo>
                <a:lnTo>
                  <a:pt x="5769" y="50"/>
                </a:lnTo>
                <a:lnTo>
                  <a:pt x="5841" y="84"/>
                </a:lnTo>
                <a:lnTo>
                  <a:pt x="5905" y="130"/>
                </a:lnTo>
                <a:lnTo>
                  <a:pt x="5965" y="181"/>
                </a:lnTo>
                <a:lnTo>
                  <a:pt x="6016" y="239"/>
                </a:lnTo>
                <a:lnTo>
                  <a:pt x="6060" y="305"/>
                </a:lnTo>
                <a:lnTo>
                  <a:pt x="6096" y="377"/>
                </a:lnTo>
                <a:lnTo>
                  <a:pt x="6124" y="452"/>
                </a:lnTo>
                <a:lnTo>
                  <a:pt x="6140" y="532"/>
                </a:lnTo>
                <a:lnTo>
                  <a:pt x="6146" y="616"/>
                </a:lnTo>
                <a:lnTo>
                  <a:pt x="6146" y="3281"/>
                </a:lnTo>
                <a:lnTo>
                  <a:pt x="6146" y="5942"/>
                </a:lnTo>
                <a:lnTo>
                  <a:pt x="6140" y="6024"/>
                </a:lnTo>
                <a:lnTo>
                  <a:pt x="6124" y="6104"/>
                </a:lnTo>
                <a:lnTo>
                  <a:pt x="6096" y="6179"/>
                </a:lnTo>
                <a:lnTo>
                  <a:pt x="6060" y="6251"/>
                </a:lnTo>
                <a:lnTo>
                  <a:pt x="6016" y="6317"/>
                </a:lnTo>
                <a:lnTo>
                  <a:pt x="5965" y="6375"/>
                </a:lnTo>
                <a:lnTo>
                  <a:pt x="5905" y="6428"/>
                </a:lnTo>
                <a:lnTo>
                  <a:pt x="5841" y="6472"/>
                </a:lnTo>
                <a:lnTo>
                  <a:pt x="5769" y="6508"/>
                </a:lnTo>
                <a:lnTo>
                  <a:pt x="5694" y="6534"/>
                </a:lnTo>
                <a:lnTo>
                  <a:pt x="5614" y="6550"/>
                </a:lnTo>
                <a:lnTo>
                  <a:pt x="5530" y="6556"/>
                </a:lnTo>
                <a:lnTo>
                  <a:pt x="616" y="6556"/>
                </a:lnTo>
                <a:lnTo>
                  <a:pt x="532" y="6550"/>
                </a:lnTo>
                <a:lnTo>
                  <a:pt x="452" y="6534"/>
                </a:lnTo>
                <a:lnTo>
                  <a:pt x="377" y="6508"/>
                </a:lnTo>
                <a:lnTo>
                  <a:pt x="305" y="6472"/>
                </a:lnTo>
                <a:lnTo>
                  <a:pt x="241" y="6428"/>
                </a:lnTo>
                <a:lnTo>
                  <a:pt x="181" y="6375"/>
                </a:lnTo>
                <a:lnTo>
                  <a:pt x="130" y="6317"/>
                </a:lnTo>
                <a:lnTo>
                  <a:pt x="86" y="6251"/>
                </a:lnTo>
                <a:lnTo>
                  <a:pt x="50" y="6179"/>
                </a:lnTo>
                <a:lnTo>
                  <a:pt x="22" y="6104"/>
                </a:lnTo>
                <a:lnTo>
                  <a:pt x="6" y="6024"/>
                </a:lnTo>
                <a:lnTo>
                  <a:pt x="0" y="5942"/>
                </a:lnTo>
                <a:lnTo>
                  <a:pt x="0" y="616"/>
                </a:lnTo>
                <a:lnTo>
                  <a:pt x="6" y="532"/>
                </a:lnTo>
                <a:lnTo>
                  <a:pt x="22" y="452"/>
                </a:lnTo>
                <a:lnTo>
                  <a:pt x="50" y="377"/>
                </a:lnTo>
                <a:lnTo>
                  <a:pt x="86" y="305"/>
                </a:lnTo>
                <a:lnTo>
                  <a:pt x="130" y="239"/>
                </a:lnTo>
                <a:lnTo>
                  <a:pt x="181" y="181"/>
                </a:lnTo>
                <a:lnTo>
                  <a:pt x="241" y="130"/>
                </a:lnTo>
                <a:lnTo>
                  <a:pt x="305" y="84"/>
                </a:lnTo>
                <a:lnTo>
                  <a:pt x="377" y="50"/>
                </a:lnTo>
                <a:lnTo>
                  <a:pt x="452" y="22"/>
                </a:lnTo>
                <a:lnTo>
                  <a:pt x="532" y="6"/>
                </a:lnTo>
                <a:lnTo>
                  <a:pt x="616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14"/>
          <p:cNvGrpSpPr>
            <a:grpSpLocks noChangeAspect="1"/>
          </p:cNvGrpSpPr>
          <p:nvPr/>
        </p:nvGrpSpPr>
        <p:grpSpPr bwMode="auto">
          <a:xfrm>
            <a:off x="4206512" y="3839434"/>
            <a:ext cx="621007" cy="566569"/>
            <a:chOff x="3194" y="1569"/>
            <a:chExt cx="1483" cy="1353"/>
          </a:xfr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/>
        </p:grpSpPr>
        <p:sp>
          <p:nvSpPr>
            <p:cNvPr id="30" name="Freeform 16"/>
            <p:cNvSpPr>
              <a:spLocks/>
            </p:cNvSpPr>
            <p:nvPr/>
          </p:nvSpPr>
          <p:spPr bwMode="auto">
            <a:xfrm>
              <a:off x="3194" y="1569"/>
              <a:ext cx="1483" cy="1298"/>
            </a:xfrm>
            <a:custGeom>
              <a:avLst/>
              <a:gdLst>
                <a:gd name="T0" fmla="*/ 4361 w 4450"/>
                <a:gd name="T1" fmla="*/ 0 h 3896"/>
                <a:gd name="T2" fmla="*/ 4383 w 4450"/>
                <a:gd name="T3" fmla="*/ 4 h 3896"/>
                <a:gd name="T4" fmla="*/ 4403 w 4450"/>
                <a:gd name="T5" fmla="*/ 13 h 3896"/>
                <a:gd name="T6" fmla="*/ 4421 w 4450"/>
                <a:gd name="T7" fmla="*/ 27 h 3896"/>
                <a:gd name="T8" fmla="*/ 4435 w 4450"/>
                <a:gd name="T9" fmla="*/ 44 h 3896"/>
                <a:gd name="T10" fmla="*/ 4446 w 4450"/>
                <a:gd name="T11" fmla="*/ 65 h 3896"/>
                <a:gd name="T12" fmla="*/ 4450 w 4450"/>
                <a:gd name="T13" fmla="*/ 86 h 3896"/>
                <a:gd name="T14" fmla="*/ 4450 w 4450"/>
                <a:gd name="T15" fmla="*/ 109 h 3896"/>
                <a:gd name="T16" fmla="*/ 4445 w 4450"/>
                <a:gd name="T17" fmla="*/ 131 h 3896"/>
                <a:gd name="T18" fmla="*/ 3116 w 4450"/>
                <a:gd name="T19" fmla="*/ 3696 h 3896"/>
                <a:gd name="T20" fmla="*/ 3097 w 4450"/>
                <a:gd name="T21" fmla="*/ 3738 h 3896"/>
                <a:gd name="T22" fmla="*/ 3069 w 4450"/>
                <a:gd name="T23" fmla="*/ 3777 h 3896"/>
                <a:gd name="T24" fmla="*/ 3038 w 4450"/>
                <a:gd name="T25" fmla="*/ 3812 h 3896"/>
                <a:gd name="T26" fmla="*/ 3000 w 4450"/>
                <a:gd name="T27" fmla="*/ 3842 h 3896"/>
                <a:gd name="T28" fmla="*/ 2959 w 4450"/>
                <a:gd name="T29" fmla="*/ 3865 h 3896"/>
                <a:gd name="T30" fmla="*/ 2915 w 4450"/>
                <a:gd name="T31" fmla="*/ 3883 h 3896"/>
                <a:gd name="T32" fmla="*/ 2867 w 4450"/>
                <a:gd name="T33" fmla="*/ 3894 h 3896"/>
                <a:gd name="T34" fmla="*/ 2818 w 4450"/>
                <a:gd name="T35" fmla="*/ 3896 h 3896"/>
                <a:gd name="T36" fmla="*/ 2772 w 4450"/>
                <a:gd name="T37" fmla="*/ 3892 h 3896"/>
                <a:gd name="T38" fmla="*/ 2725 w 4450"/>
                <a:gd name="T39" fmla="*/ 3880 h 3896"/>
                <a:gd name="T40" fmla="*/ 2681 w 4450"/>
                <a:gd name="T41" fmla="*/ 3862 h 3896"/>
                <a:gd name="T42" fmla="*/ 2639 w 4450"/>
                <a:gd name="T43" fmla="*/ 3838 h 3896"/>
                <a:gd name="T44" fmla="*/ 1397 w 4450"/>
                <a:gd name="T45" fmla="*/ 2952 h 3896"/>
                <a:gd name="T46" fmla="*/ 4250 w 4450"/>
                <a:gd name="T47" fmla="*/ 197 h 3896"/>
                <a:gd name="T48" fmla="*/ 1024 w 4450"/>
                <a:gd name="T49" fmla="*/ 2684 h 3896"/>
                <a:gd name="T50" fmla="*/ 116 w 4450"/>
                <a:gd name="T51" fmla="*/ 2037 h 3896"/>
                <a:gd name="T52" fmla="*/ 83 w 4450"/>
                <a:gd name="T53" fmla="*/ 2010 h 3896"/>
                <a:gd name="T54" fmla="*/ 54 w 4450"/>
                <a:gd name="T55" fmla="*/ 1978 h 3896"/>
                <a:gd name="T56" fmla="*/ 32 w 4450"/>
                <a:gd name="T57" fmla="*/ 1943 h 3896"/>
                <a:gd name="T58" fmla="*/ 15 w 4450"/>
                <a:gd name="T59" fmla="*/ 1903 h 3896"/>
                <a:gd name="T60" fmla="*/ 4 w 4450"/>
                <a:gd name="T61" fmla="*/ 1864 h 3896"/>
                <a:gd name="T62" fmla="*/ 0 w 4450"/>
                <a:gd name="T63" fmla="*/ 1822 h 3896"/>
                <a:gd name="T64" fmla="*/ 3 w 4450"/>
                <a:gd name="T65" fmla="*/ 1779 h 3896"/>
                <a:gd name="T66" fmla="*/ 11 w 4450"/>
                <a:gd name="T67" fmla="*/ 1737 h 3896"/>
                <a:gd name="T68" fmla="*/ 26 w 4450"/>
                <a:gd name="T69" fmla="*/ 1698 h 3896"/>
                <a:gd name="T70" fmla="*/ 48 w 4450"/>
                <a:gd name="T71" fmla="*/ 1662 h 3896"/>
                <a:gd name="T72" fmla="*/ 74 w 4450"/>
                <a:gd name="T73" fmla="*/ 1629 h 3896"/>
                <a:gd name="T74" fmla="*/ 105 w 4450"/>
                <a:gd name="T75" fmla="*/ 1601 h 3896"/>
                <a:gd name="T76" fmla="*/ 141 w 4450"/>
                <a:gd name="T77" fmla="*/ 1578 h 3896"/>
                <a:gd name="T78" fmla="*/ 179 w 4450"/>
                <a:gd name="T79" fmla="*/ 1559 h 3896"/>
                <a:gd name="T80" fmla="*/ 4315 w 4450"/>
                <a:gd name="T81" fmla="*/ 5 h 3896"/>
                <a:gd name="T82" fmla="*/ 4337 w 4450"/>
                <a:gd name="T83" fmla="*/ 0 h 3896"/>
                <a:gd name="T84" fmla="*/ 4361 w 4450"/>
                <a:gd name="T85" fmla="*/ 0 h 3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450" h="3896">
                  <a:moveTo>
                    <a:pt x="4361" y="0"/>
                  </a:moveTo>
                  <a:lnTo>
                    <a:pt x="4383" y="4"/>
                  </a:lnTo>
                  <a:lnTo>
                    <a:pt x="4403" y="13"/>
                  </a:lnTo>
                  <a:lnTo>
                    <a:pt x="4421" y="27"/>
                  </a:lnTo>
                  <a:lnTo>
                    <a:pt x="4435" y="44"/>
                  </a:lnTo>
                  <a:lnTo>
                    <a:pt x="4446" y="65"/>
                  </a:lnTo>
                  <a:lnTo>
                    <a:pt x="4450" y="86"/>
                  </a:lnTo>
                  <a:lnTo>
                    <a:pt x="4450" y="109"/>
                  </a:lnTo>
                  <a:lnTo>
                    <a:pt x="4445" y="131"/>
                  </a:lnTo>
                  <a:lnTo>
                    <a:pt x="3116" y="3696"/>
                  </a:lnTo>
                  <a:lnTo>
                    <a:pt x="3097" y="3738"/>
                  </a:lnTo>
                  <a:lnTo>
                    <a:pt x="3069" y="3777"/>
                  </a:lnTo>
                  <a:lnTo>
                    <a:pt x="3038" y="3812"/>
                  </a:lnTo>
                  <a:lnTo>
                    <a:pt x="3000" y="3842"/>
                  </a:lnTo>
                  <a:lnTo>
                    <a:pt x="2959" y="3865"/>
                  </a:lnTo>
                  <a:lnTo>
                    <a:pt x="2915" y="3883"/>
                  </a:lnTo>
                  <a:lnTo>
                    <a:pt x="2867" y="3894"/>
                  </a:lnTo>
                  <a:lnTo>
                    <a:pt x="2818" y="3896"/>
                  </a:lnTo>
                  <a:lnTo>
                    <a:pt x="2772" y="3892"/>
                  </a:lnTo>
                  <a:lnTo>
                    <a:pt x="2725" y="3880"/>
                  </a:lnTo>
                  <a:lnTo>
                    <a:pt x="2681" y="3862"/>
                  </a:lnTo>
                  <a:lnTo>
                    <a:pt x="2639" y="3838"/>
                  </a:lnTo>
                  <a:lnTo>
                    <a:pt x="1397" y="2952"/>
                  </a:lnTo>
                  <a:lnTo>
                    <a:pt x="4250" y="197"/>
                  </a:lnTo>
                  <a:lnTo>
                    <a:pt x="1024" y="2684"/>
                  </a:lnTo>
                  <a:lnTo>
                    <a:pt x="116" y="2037"/>
                  </a:lnTo>
                  <a:lnTo>
                    <a:pt x="83" y="2010"/>
                  </a:lnTo>
                  <a:lnTo>
                    <a:pt x="54" y="1978"/>
                  </a:lnTo>
                  <a:lnTo>
                    <a:pt x="32" y="1943"/>
                  </a:lnTo>
                  <a:lnTo>
                    <a:pt x="15" y="1903"/>
                  </a:lnTo>
                  <a:lnTo>
                    <a:pt x="4" y="1864"/>
                  </a:lnTo>
                  <a:lnTo>
                    <a:pt x="0" y="1822"/>
                  </a:lnTo>
                  <a:lnTo>
                    <a:pt x="3" y="1779"/>
                  </a:lnTo>
                  <a:lnTo>
                    <a:pt x="11" y="1737"/>
                  </a:lnTo>
                  <a:lnTo>
                    <a:pt x="26" y="1698"/>
                  </a:lnTo>
                  <a:lnTo>
                    <a:pt x="48" y="1662"/>
                  </a:lnTo>
                  <a:lnTo>
                    <a:pt x="74" y="1629"/>
                  </a:lnTo>
                  <a:lnTo>
                    <a:pt x="105" y="1601"/>
                  </a:lnTo>
                  <a:lnTo>
                    <a:pt x="141" y="1578"/>
                  </a:lnTo>
                  <a:lnTo>
                    <a:pt x="179" y="1559"/>
                  </a:lnTo>
                  <a:lnTo>
                    <a:pt x="4315" y="5"/>
                  </a:lnTo>
                  <a:lnTo>
                    <a:pt x="4337" y="0"/>
                  </a:lnTo>
                  <a:lnTo>
                    <a:pt x="43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7"/>
            <p:cNvSpPr>
              <a:spLocks/>
            </p:cNvSpPr>
            <p:nvPr/>
          </p:nvSpPr>
          <p:spPr bwMode="auto">
            <a:xfrm>
              <a:off x="3464" y="2535"/>
              <a:ext cx="357" cy="387"/>
            </a:xfrm>
            <a:custGeom>
              <a:avLst/>
              <a:gdLst>
                <a:gd name="T0" fmla="*/ 0 w 1072"/>
                <a:gd name="T1" fmla="*/ 0 h 1161"/>
                <a:gd name="T2" fmla="*/ 1072 w 1072"/>
                <a:gd name="T3" fmla="*/ 754 h 1161"/>
                <a:gd name="T4" fmla="*/ 1071 w 1072"/>
                <a:gd name="T5" fmla="*/ 758 h 1161"/>
                <a:gd name="T6" fmla="*/ 1063 w 1072"/>
                <a:gd name="T7" fmla="*/ 767 h 1161"/>
                <a:gd name="T8" fmla="*/ 1049 w 1072"/>
                <a:gd name="T9" fmla="*/ 777 h 1161"/>
                <a:gd name="T10" fmla="*/ 1029 w 1072"/>
                <a:gd name="T11" fmla="*/ 792 h 1161"/>
                <a:gd name="T12" fmla="*/ 1005 w 1072"/>
                <a:gd name="T13" fmla="*/ 810 h 1161"/>
                <a:gd name="T14" fmla="*/ 977 w 1072"/>
                <a:gd name="T15" fmla="*/ 829 h 1161"/>
                <a:gd name="T16" fmla="*/ 944 w 1072"/>
                <a:gd name="T17" fmla="*/ 852 h 1161"/>
                <a:gd name="T18" fmla="*/ 908 w 1072"/>
                <a:gd name="T19" fmla="*/ 875 h 1161"/>
                <a:gd name="T20" fmla="*/ 870 w 1072"/>
                <a:gd name="T21" fmla="*/ 900 h 1161"/>
                <a:gd name="T22" fmla="*/ 828 w 1072"/>
                <a:gd name="T23" fmla="*/ 927 h 1161"/>
                <a:gd name="T24" fmla="*/ 786 w 1072"/>
                <a:gd name="T25" fmla="*/ 956 h 1161"/>
                <a:gd name="T26" fmla="*/ 741 w 1072"/>
                <a:gd name="T27" fmla="*/ 984 h 1161"/>
                <a:gd name="T28" fmla="*/ 696 w 1072"/>
                <a:gd name="T29" fmla="*/ 1012 h 1161"/>
                <a:gd name="T30" fmla="*/ 650 w 1072"/>
                <a:gd name="T31" fmla="*/ 1042 h 1161"/>
                <a:gd name="T32" fmla="*/ 604 w 1072"/>
                <a:gd name="T33" fmla="*/ 1072 h 1161"/>
                <a:gd name="T34" fmla="*/ 560 w 1072"/>
                <a:gd name="T35" fmla="*/ 1100 h 1161"/>
                <a:gd name="T36" fmla="*/ 515 w 1072"/>
                <a:gd name="T37" fmla="*/ 1127 h 1161"/>
                <a:gd name="T38" fmla="*/ 484 w 1072"/>
                <a:gd name="T39" fmla="*/ 1145 h 1161"/>
                <a:gd name="T40" fmla="*/ 449 w 1072"/>
                <a:gd name="T41" fmla="*/ 1156 h 1161"/>
                <a:gd name="T42" fmla="*/ 415 w 1072"/>
                <a:gd name="T43" fmla="*/ 1161 h 1161"/>
                <a:gd name="T44" fmla="*/ 380 w 1072"/>
                <a:gd name="T45" fmla="*/ 1161 h 1161"/>
                <a:gd name="T46" fmla="*/ 345 w 1072"/>
                <a:gd name="T47" fmla="*/ 1156 h 1161"/>
                <a:gd name="T48" fmla="*/ 311 w 1072"/>
                <a:gd name="T49" fmla="*/ 1145 h 1161"/>
                <a:gd name="T50" fmla="*/ 280 w 1072"/>
                <a:gd name="T51" fmla="*/ 1127 h 1161"/>
                <a:gd name="T52" fmla="*/ 251 w 1072"/>
                <a:gd name="T53" fmla="*/ 1107 h 1161"/>
                <a:gd name="T54" fmla="*/ 227 w 1072"/>
                <a:gd name="T55" fmla="*/ 1081 h 1161"/>
                <a:gd name="T56" fmla="*/ 207 w 1072"/>
                <a:gd name="T57" fmla="*/ 1053 h 1161"/>
                <a:gd name="T58" fmla="*/ 193 w 1072"/>
                <a:gd name="T59" fmla="*/ 1021 h 1161"/>
                <a:gd name="T60" fmla="*/ 183 w 1072"/>
                <a:gd name="T61" fmla="*/ 987 h 1161"/>
                <a:gd name="T62" fmla="*/ 7 w 1072"/>
                <a:gd name="T63" fmla="*/ 42 h 1161"/>
                <a:gd name="T64" fmla="*/ 0 w 1072"/>
                <a:gd name="T65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2" h="1161">
                  <a:moveTo>
                    <a:pt x="0" y="0"/>
                  </a:moveTo>
                  <a:lnTo>
                    <a:pt x="1072" y="754"/>
                  </a:lnTo>
                  <a:lnTo>
                    <a:pt x="1071" y="758"/>
                  </a:lnTo>
                  <a:lnTo>
                    <a:pt x="1063" y="767"/>
                  </a:lnTo>
                  <a:lnTo>
                    <a:pt x="1049" y="777"/>
                  </a:lnTo>
                  <a:lnTo>
                    <a:pt x="1029" y="792"/>
                  </a:lnTo>
                  <a:lnTo>
                    <a:pt x="1005" y="810"/>
                  </a:lnTo>
                  <a:lnTo>
                    <a:pt x="977" y="829"/>
                  </a:lnTo>
                  <a:lnTo>
                    <a:pt x="944" y="852"/>
                  </a:lnTo>
                  <a:lnTo>
                    <a:pt x="908" y="875"/>
                  </a:lnTo>
                  <a:lnTo>
                    <a:pt x="870" y="900"/>
                  </a:lnTo>
                  <a:lnTo>
                    <a:pt x="828" y="927"/>
                  </a:lnTo>
                  <a:lnTo>
                    <a:pt x="786" y="956"/>
                  </a:lnTo>
                  <a:lnTo>
                    <a:pt x="741" y="984"/>
                  </a:lnTo>
                  <a:lnTo>
                    <a:pt x="696" y="1012"/>
                  </a:lnTo>
                  <a:lnTo>
                    <a:pt x="650" y="1042"/>
                  </a:lnTo>
                  <a:lnTo>
                    <a:pt x="604" y="1072"/>
                  </a:lnTo>
                  <a:lnTo>
                    <a:pt x="560" y="1100"/>
                  </a:lnTo>
                  <a:lnTo>
                    <a:pt x="515" y="1127"/>
                  </a:lnTo>
                  <a:lnTo>
                    <a:pt x="484" y="1145"/>
                  </a:lnTo>
                  <a:lnTo>
                    <a:pt x="449" y="1156"/>
                  </a:lnTo>
                  <a:lnTo>
                    <a:pt x="415" y="1161"/>
                  </a:lnTo>
                  <a:lnTo>
                    <a:pt x="380" y="1161"/>
                  </a:lnTo>
                  <a:lnTo>
                    <a:pt x="345" y="1156"/>
                  </a:lnTo>
                  <a:lnTo>
                    <a:pt x="311" y="1145"/>
                  </a:lnTo>
                  <a:lnTo>
                    <a:pt x="280" y="1127"/>
                  </a:lnTo>
                  <a:lnTo>
                    <a:pt x="251" y="1107"/>
                  </a:lnTo>
                  <a:lnTo>
                    <a:pt x="227" y="1081"/>
                  </a:lnTo>
                  <a:lnTo>
                    <a:pt x="207" y="1053"/>
                  </a:lnTo>
                  <a:lnTo>
                    <a:pt x="193" y="1021"/>
                  </a:lnTo>
                  <a:lnTo>
                    <a:pt x="183" y="987"/>
                  </a:lnTo>
                  <a:lnTo>
                    <a:pt x="7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" name="Freeform 22"/>
          <p:cNvSpPr>
            <a:spLocks noEditPoints="1"/>
          </p:cNvSpPr>
          <p:nvPr/>
        </p:nvSpPr>
        <p:spPr bwMode="auto">
          <a:xfrm>
            <a:off x="5840267" y="3600156"/>
            <a:ext cx="446156" cy="598410"/>
          </a:xfrm>
          <a:custGeom>
            <a:avLst/>
            <a:gdLst>
              <a:gd name="T0" fmla="*/ 2338 w 4791"/>
              <a:gd name="T1" fmla="*/ 3481 h 6228"/>
              <a:gd name="T2" fmla="*/ 2136 w 4791"/>
              <a:gd name="T3" fmla="*/ 3536 h 6228"/>
              <a:gd name="T4" fmla="*/ 1974 w 4791"/>
              <a:gd name="T5" fmla="*/ 3668 h 6228"/>
              <a:gd name="T6" fmla="*/ 1880 w 4791"/>
              <a:gd name="T7" fmla="*/ 3856 h 6228"/>
              <a:gd name="T8" fmla="*/ 1862 w 4791"/>
              <a:gd name="T9" fmla="*/ 4070 h 6228"/>
              <a:gd name="T10" fmla="*/ 1929 w 4791"/>
              <a:gd name="T11" fmla="*/ 4261 h 6228"/>
              <a:gd name="T12" fmla="*/ 2010 w 4791"/>
              <a:gd name="T13" fmla="*/ 5228 h 6228"/>
              <a:gd name="T14" fmla="*/ 2050 w 4791"/>
              <a:gd name="T15" fmla="*/ 5341 h 6228"/>
              <a:gd name="T16" fmla="*/ 2151 w 4791"/>
              <a:gd name="T17" fmla="*/ 5406 h 6228"/>
              <a:gd name="T18" fmla="*/ 2640 w 4791"/>
              <a:gd name="T19" fmla="*/ 5406 h 6228"/>
              <a:gd name="T20" fmla="*/ 2741 w 4791"/>
              <a:gd name="T21" fmla="*/ 5341 h 6228"/>
              <a:gd name="T22" fmla="*/ 2780 w 4791"/>
              <a:gd name="T23" fmla="*/ 5228 h 6228"/>
              <a:gd name="T24" fmla="*/ 2862 w 4791"/>
              <a:gd name="T25" fmla="*/ 4261 h 6228"/>
              <a:gd name="T26" fmla="*/ 2928 w 4791"/>
              <a:gd name="T27" fmla="*/ 4070 h 6228"/>
              <a:gd name="T28" fmla="*/ 2911 w 4791"/>
              <a:gd name="T29" fmla="*/ 3856 h 6228"/>
              <a:gd name="T30" fmla="*/ 2816 w 4791"/>
              <a:gd name="T31" fmla="*/ 3668 h 6228"/>
              <a:gd name="T32" fmla="*/ 2655 w 4791"/>
              <a:gd name="T33" fmla="*/ 3536 h 6228"/>
              <a:gd name="T34" fmla="*/ 2452 w 4791"/>
              <a:gd name="T35" fmla="*/ 3481 h 6228"/>
              <a:gd name="T36" fmla="*/ 2395 w 4791"/>
              <a:gd name="T37" fmla="*/ 804 h 6228"/>
              <a:gd name="T38" fmla="*/ 2060 w 4791"/>
              <a:gd name="T39" fmla="*/ 857 h 6228"/>
              <a:gd name="T40" fmla="*/ 1762 w 4791"/>
              <a:gd name="T41" fmla="*/ 1001 h 6228"/>
              <a:gd name="T42" fmla="*/ 1521 w 4791"/>
              <a:gd name="T43" fmla="*/ 1222 h 6228"/>
              <a:gd name="T44" fmla="*/ 1350 w 4791"/>
              <a:gd name="T45" fmla="*/ 1505 h 6228"/>
              <a:gd name="T46" fmla="*/ 1267 w 4791"/>
              <a:gd name="T47" fmla="*/ 1831 h 6228"/>
              <a:gd name="T48" fmla="*/ 3529 w 4791"/>
              <a:gd name="T49" fmla="*/ 2515 h 6228"/>
              <a:gd name="T50" fmla="*/ 3505 w 4791"/>
              <a:gd name="T51" fmla="*/ 1719 h 6228"/>
              <a:gd name="T52" fmla="*/ 3391 w 4791"/>
              <a:gd name="T53" fmla="*/ 1404 h 6228"/>
              <a:gd name="T54" fmla="*/ 3196 w 4791"/>
              <a:gd name="T55" fmla="*/ 1141 h 6228"/>
              <a:gd name="T56" fmla="*/ 2936 w 4791"/>
              <a:gd name="T57" fmla="*/ 944 h 6228"/>
              <a:gd name="T58" fmla="*/ 2623 w 4791"/>
              <a:gd name="T59" fmla="*/ 828 h 6228"/>
              <a:gd name="T60" fmla="*/ 2393 w 4791"/>
              <a:gd name="T61" fmla="*/ 0 h 6228"/>
              <a:gd name="T62" fmla="*/ 2452 w 4791"/>
              <a:gd name="T63" fmla="*/ 0 h 6228"/>
              <a:gd name="T64" fmla="*/ 2885 w 4791"/>
              <a:gd name="T65" fmla="*/ 59 h 6228"/>
              <a:gd name="T66" fmla="*/ 3281 w 4791"/>
              <a:gd name="T67" fmla="*/ 211 h 6228"/>
              <a:gd name="T68" fmla="*/ 3628 w 4791"/>
              <a:gd name="T69" fmla="*/ 444 h 6228"/>
              <a:gd name="T70" fmla="*/ 3918 w 4791"/>
              <a:gd name="T71" fmla="*/ 747 h 6228"/>
              <a:gd name="T72" fmla="*/ 4140 w 4791"/>
              <a:gd name="T73" fmla="*/ 1105 h 6228"/>
              <a:gd name="T74" fmla="*/ 4280 w 4791"/>
              <a:gd name="T75" fmla="*/ 1510 h 6228"/>
              <a:gd name="T76" fmla="*/ 4330 w 4791"/>
              <a:gd name="T77" fmla="*/ 1948 h 6228"/>
              <a:gd name="T78" fmla="*/ 4506 w 4791"/>
              <a:gd name="T79" fmla="*/ 2520 h 6228"/>
              <a:gd name="T80" fmla="*/ 4650 w 4791"/>
              <a:gd name="T81" fmla="*/ 2598 h 6228"/>
              <a:gd name="T82" fmla="*/ 4753 w 4791"/>
              <a:gd name="T83" fmla="*/ 2748 h 6228"/>
              <a:gd name="T84" fmla="*/ 4791 w 4791"/>
              <a:gd name="T85" fmla="*/ 2946 h 6228"/>
              <a:gd name="T86" fmla="*/ 4774 w 4791"/>
              <a:gd name="T87" fmla="*/ 5930 h 6228"/>
              <a:gd name="T88" fmla="*/ 4690 w 4791"/>
              <a:gd name="T89" fmla="*/ 6099 h 6228"/>
              <a:gd name="T90" fmla="*/ 4557 w 4791"/>
              <a:gd name="T91" fmla="*/ 6205 h 6228"/>
              <a:gd name="T92" fmla="*/ 340 w 4791"/>
              <a:gd name="T93" fmla="*/ 6228 h 6228"/>
              <a:gd name="T94" fmla="*/ 184 w 4791"/>
              <a:gd name="T95" fmla="*/ 6179 h 6228"/>
              <a:gd name="T96" fmla="*/ 66 w 4791"/>
              <a:gd name="T97" fmla="*/ 6050 h 6228"/>
              <a:gd name="T98" fmla="*/ 4 w 4791"/>
              <a:gd name="T99" fmla="*/ 5864 h 6228"/>
              <a:gd name="T100" fmla="*/ 4 w 4791"/>
              <a:gd name="T101" fmla="*/ 2876 h 6228"/>
              <a:gd name="T102" fmla="*/ 66 w 4791"/>
              <a:gd name="T103" fmla="*/ 2693 h 6228"/>
              <a:gd name="T104" fmla="*/ 184 w 4791"/>
              <a:gd name="T105" fmla="*/ 2564 h 6228"/>
              <a:gd name="T106" fmla="*/ 340 w 4791"/>
              <a:gd name="T107" fmla="*/ 2515 h 6228"/>
              <a:gd name="T108" fmla="*/ 467 w 4791"/>
              <a:gd name="T109" fmla="*/ 1798 h 6228"/>
              <a:gd name="T110" fmla="*/ 548 w 4791"/>
              <a:gd name="T111" fmla="*/ 1370 h 6228"/>
              <a:gd name="T112" fmla="*/ 717 w 4791"/>
              <a:gd name="T113" fmla="*/ 980 h 6228"/>
              <a:gd name="T114" fmla="*/ 962 w 4791"/>
              <a:gd name="T115" fmla="*/ 639 h 6228"/>
              <a:gd name="T116" fmla="*/ 1273 w 4791"/>
              <a:gd name="T117" fmla="*/ 359 h 6228"/>
              <a:gd name="T118" fmla="*/ 1637 w 4791"/>
              <a:gd name="T119" fmla="*/ 152 h 6228"/>
              <a:gd name="T120" fmla="*/ 2046 w 4791"/>
              <a:gd name="T121" fmla="*/ 29 h 6228"/>
              <a:gd name="T122" fmla="*/ 2365 w 4791"/>
              <a:gd name="T123" fmla="*/ 0 h 6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791" h="6228">
                <a:moveTo>
                  <a:pt x="2395" y="3481"/>
                </a:moveTo>
                <a:lnTo>
                  <a:pt x="2365" y="3481"/>
                </a:lnTo>
                <a:lnTo>
                  <a:pt x="2338" y="3481"/>
                </a:lnTo>
                <a:lnTo>
                  <a:pt x="2266" y="3488"/>
                </a:lnTo>
                <a:lnTo>
                  <a:pt x="2198" y="3507"/>
                </a:lnTo>
                <a:lnTo>
                  <a:pt x="2136" y="3536"/>
                </a:lnTo>
                <a:lnTo>
                  <a:pt x="2075" y="3572"/>
                </a:lnTo>
                <a:lnTo>
                  <a:pt x="2022" y="3617"/>
                </a:lnTo>
                <a:lnTo>
                  <a:pt x="1974" y="3668"/>
                </a:lnTo>
                <a:lnTo>
                  <a:pt x="1935" y="3725"/>
                </a:lnTo>
                <a:lnTo>
                  <a:pt x="1902" y="3788"/>
                </a:lnTo>
                <a:lnTo>
                  <a:pt x="1880" y="3856"/>
                </a:lnTo>
                <a:lnTo>
                  <a:pt x="1864" y="3926"/>
                </a:lnTo>
                <a:lnTo>
                  <a:pt x="1859" y="4000"/>
                </a:lnTo>
                <a:lnTo>
                  <a:pt x="1862" y="4070"/>
                </a:lnTo>
                <a:lnTo>
                  <a:pt x="1878" y="4138"/>
                </a:lnTo>
                <a:lnTo>
                  <a:pt x="1898" y="4203"/>
                </a:lnTo>
                <a:lnTo>
                  <a:pt x="1929" y="4261"/>
                </a:lnTo>
                <a:lnTo>
                  <a:pt x="1965" y="4318"/>
                </a:lnTo>
                <a:lnTo>
                  <a:pt x="2010" y="4367"/>
                </a:lnTo>
                <a:lnTo>
                  <a:pt x="2010" y="5228"/>
                </a:lnTo>
                <a:lnTo>
                  <a:pt x="2014" y="5269"/>
                </a:lnTo>
                <a:lnTo>
                  <a:pt x="2029" y="5307"/>
                </a:lnTo>
                <a:lnTo>
                  <a:pt x="2050" y="5341"/>
                </a:lnTo>
                <a:lnTo>
                  <a:pt x="2079" y="5370"/>
                </a:lnTo>
                <a:lnTo>
                  <a:pt x="2113" y="5390"/>
                </a:lnTo>
                <a:lnTo>
                  <a:pt x="2151" y="5406"/>
                </a:lnTo>
                <a:lnTo>
                  <a:pt x="2192" y="5409"/>
                </a:lnTo>
                <a:lnTo>
                  <a:pt x="2598" y="5409"/>
                </a:lnTo>
                <a:lnTo>
                  <a:pt x="2640" y="5406"/>
                </a:lnTo>
                <a:lnTo>
                  <a:pt x="2678" y="5390"/>
                </a:lnTo>
                <a:lnTo>
                  <a:pt x="2712" y="5370"/>
                </a:lnTo>
                <a:lnTo>
                  <a:pt x="2741" y="5341"/>
                </a:lnTo>
                <a:lnTo>
                  <a:pt x="2761" y="5307"/>
                </a:lnTo>
                <a:lnTo>
                  <a:pt x="2775" y="5269"/>
                </a:lnTo>
                <a:lnTo>
                  <a:pt x="2780" y="5228"/>
                </a:lnTo>
                <a:lnTo>
                  <a:pt x="2780" y="4367"/>
                </a:lnTo>
                <a:lnTo>
                  <a:pt x="2824" y="4318"/>
                </a:lnTo>
                <a:lnTo>
                  <a:pt x="2862" y="4261"/>
                </a:lnTo>
                <a:lnTo>
                  <a:pt x="2892" y="4203"/>
                </a:lnTo>
                <a:lnTo>
                  <a:pt x="2913" y="4138"/>
                </a:lnTo>
                <a:lnTo>
                  <a:pt x="2928" y="4070"/>
                </a:lnTo>
                <a:lnTo>
                  <a:pt x="2932" y="4000"/>
                </a:lnTo>
                <a:lnTo>
                  <a:pt x="2926" y="3926"/>
                </a:lnTo>
                <a:lnTo>
                  <a:pt x="2911" y="3856"/>
                </a:lnTo>
                <a:lnTo>
                  <a:pt x="2888" y="3788"/>
                </a:lnTo>
                <a:lnTo>
                  <a:pt x="2856" y="3725"/>
                </a:lnTo>
                <a:lnTo>
                  <a:pt x="2816" y="3668"/>
                </a:lnTo>
                <a:lnTo>
                  <a:pt x="2769" y="3617"/>
                </a:lnTo>
                <a:lnTo>
                  <a:pt x="2716" y="3572"/>
                </a:lnTo>
                <a:lnTo>
                  <a:pt x="2655" y="3536"/>
                </a:lnTo>
                <a:lnTo>
                  <a:pt x="2593" y="3507"/>
                </a:lnTo>
                <a:lnTo>
                  <a:pt x="2524" y="3488"/>
                </a:lnTo>
                <a:lnTo>
                  <a:pt x="2452" y="3481"/>
                </a:lnTo>
                <a:lnTo>
                  <a:pt x="2426" y="3481"/>
                </a:lnTo>
                <a:lnTo>
                  <a:pt x="2395" y="3481"/>
                </a:lnTo>
                <a:close/>
                <a:moveTo>
                  <a:pt x="2395" y="804"/>
                </a:moveTo>
                <a:lnTo>
                  <a:pt x="2280" y="811"/>
                </a:lnTo>
                <a:lnTo>
                  <a:pt x="2168" y="828"/>
                </a:lnTo>
                <a:lnTo>
                  <a:pt x="2060" y="857"/>
                </a:lnTo>
                <a:lnTo>
                  <a:pt x="1955" y="895"/>
                </a:lnTo>
                <a:lnTo>
                  <a:pt x="1855" y="944"/>
                </a:lnTo>
                <a:lnTo>
                  <a:pt x="1762" y="1001"/>
                </a:lnTo>
                <a:lnTo>
                  <a:pt x="1675" y="1067"/>
                </a:lnTo>
                <a:lnTo>
                  <a:pt x="1595" y="1141"/>
                </a:lnTo>
                <a:lnTo>
                  <a:pt x="1521" y="1222"/>
                </a:lnTo>
                <a:lnTo>
                  <a:pt x="1457" y="1311"/>
                </a:lnTo>
                <a:lnTo>
                  <a:pt x="1400" y="1404"/>
                </a:lnTo>
                <a:lnTo>
                  <a:pt x="1350" y="1505"/>
                </a:lnTo>
                <a:lnTo>
                  <a:pt x="1312" y="1609"/>
                </a:lnTo>
                <a:lnTo>
                  <a:pt x="1284" y="1719"/>
                </a:lnTo>
                <a:lnTo>
                  <a:pt x="1267" y="1831"/>
                </a:lnTo>
                <a:lnTo>
                  <a:pt x="1261" y="1948"/>
                </a:lnTo>
                <a:lnTo>
                  <a:pt x="1261" y="2515"/>
                </a:lnTo>
                <a:lnTo>
                  <a:pt x="3529" y="2515"/>
                </a:lnTo>
                <a:lnTo>
                  <a:pt x="3529" y="1948"/>
                </a:lnTo>
                <a:lnTo>
                  <a:pt x="3524" y="1831"/>
                </a:lnTo>
                <a:lnTo>
                  <a:pt x="3505" y="1719"/>
                </a:lnTo>
                <a:lnTo>
                  <a:pt x="3478" y="1609"/>
                </a:lnTo>
                <a:lnTo>
                  <a:pt x="3440" y="1505"/>
                </a:lnTo>
                <a:lnTo>
                  <a:pt x="3391" y="1404"/>
                </a:lnTo>
                <a:lnTo>
                  <a:pt x="3334" y="1311"/>
                </a:lnTo>
                <a:lnTo>
                  <a:pt x="3270" y="1222"/>
                </a:lnTo>
                <a:lnTo>
                  <a:pt x="3196" y="1141"/>
                </a:lnTo>
                <a:lnTo>
                  <a:pt x="3116" y="1067"/>
                </a:lnTo>
                <a:lnTo>
                  <a:pt x="3029" y="1001"/>
                </a:lnTo>
                <a:lnTo>
                  <a:pt x="2936" y="944"/>
                </a:lnTo>
                <a:lnTo>
                  <a:pt x="2835" y="895"/>
                </a:lnTo>
                <a:lnTo>
                  <a:pt x="2731" y="857"/>
                </a:lnTo>
                <a:lnTo>
                  <a:pt x="2623" y="828"/>
                </a:lnTo>
                <a:lnTo>
                  <a:pt x="2511" y="811"/>
                </a:lnTo>
                <a:lnTo>
                  <a:pt x="2395" y="804"/>
                </a:lnTo>
                <a:close/>
                <a:moveTo>
                  <a:pt x="2393" y="0"/>
                </a:moveTo>
                <a:lnTo>
                  <a:pt x="2397" y="0"/>
                </a:lnTo>
                <a:lnTo>
                  <a:pt x="2426" y="0"/>
                </a:lnTo>
                <a:lnTo>
                  <a:pt x="2452" y="0"/>
                </a:lnTo>
                <a:lnTo>
                  <a:pt x="2600" y="10"/>
                </a:lnTo>
                <a:lnTo>
                  <a:pt x="2744" y="29"/>
                </a:lnTo>
                <a:lnTo>
                  <a:pt x="2885" y="59"/>
                </a:lnTo>
                <a:lnTo>
                  <a:pt x="3021" y="101"/>
                </a:lnTo>
                <a:lnTo>
                  <a:pt x="3154" y="152"/>
                </a:lnTo>
                <a:lnTo>
                  <a:pt x="3281" y="211"/>
                </a:lnTo>
                <a:lnTo>
                  <a:pt x="3402" y="281"/>
                </a:lnTo>
                <a:lnTo>
                  <a:pt x="3518" y="359"/>
                </a:lnTo>
                <a:lnTo>
                  <a:pt x="3628" y="444"/>
                </a:lnTo>
                <a:lnTo>
                  <a:pt x="3732" y="539"/>
                </a:lnTo>
                <a:lnTo>
                  <a:pt x="3829" y="639"/>
                </a:lnTo>
                <a:lnTo>
                  <a:pt x="3918" y="747"/>
                </a:lnTo>
                <a:lnTo>
                  <a:pt x="4000" y="861"/>
                </a:lnTo>
                <a:lnTo>
                  <a:pt x="4074" y="980"/>
                </a:lnTo>
                <a:lnTo>
                  <a:pt x="4140" y="1105"/>
                </a:lnTo>
                <a:lnTo>
                  <a:pt x="4195" y="1236"/>
                </a:lnTo>
                <a:lnTo>
                  <a:pt x="4243" y="1370"/>
                </a:lnTo>
                <a:lnTo>
                  <a:pt x="4280" y="1510"/>
                </a:lnTo>
                <a:lnTo>
                  <a:pt x="4307" y="1653"/>
                </a:lnTo>
                <a:lnTo>
                  <a:pt x="4324" y="1798"/>
                </a:lnTo>
                <a:lnTo>
                  <a:pt x="4330" y="1948"/>
                </a:lnTo>
                <a:lnTo>
                  <a:pt x="4330" y="2515"/>
                </a:lnTo>
                <a:lnTo>
                  <a:pt x="4451" y="2515"/>
                </a:lnTo>
                <a:lnTo>
                  <a:pt x="4506" y="2520"/>
                </a:lnTo>
                <a:lnTo>
                  <a:pt x="4557" y="2537"/>
                </a:lnTo>
                <a:lnTo>
                  <a:pt x="4607" y="2564"/>
                </a:lnTo>
                <a:lnTo>
                  <a:pt x="4650" y="2598"/>
                </a:lnTo>
                <a:lnTo>
                  <a:pt x="4690" y="2641"/>
                </a:lnTo>
                <a:lnTo>
                  <a:pt x="4724" y="2693"/>
                </a:lnTo>
                <a:lnTo>
                  <a:pt x="4753" y="2748"/>
                </a:lnTo>
                <a:lnTo>
                  <a:pt x="4774" y="2810"/>
                </a:lnTo>
                <a:lnTo>
                  <a:pt x="4787" y="2876"/>
                </a:lnTo>
                <a:lnTo>
                  <a:pt x="4791" y="2946"/>
                </a:lnTo>
                <a:lnTo>
                  <a:pt x="4791" y="5794"/>
                </a:lnTo>
                <a:lnTo>
                  <a:pt x="4787" y="5864"/>
                </a:lnTo>
                <a:lnTo>
                  <a:pt x="4774" y="5930"/>
                </a:lnTo>
                <a:lnTo>
                  <a:pt x="4753" y="5993"/>
                </a:lnTo>
                <a:lnTo>
                  <a:pt x="4724" y="6050"/>
                </a:lnTo>
                <a:lnTo>
                  <a:pt x="4690" y="6099"/>
                </a:lnTo>
                <a:lnTo>
                  <a:pt x="4650" y="6143"/>
                </a:lnTo>
                <a:lnTo>
                  <a:pt x="4607" y="6179"/>
                </a:lnTo>
                <a:lnTo>
                  <a:pt x="4557" y="6205"/>
                </a:lnTo>
                <a:lnTo>
                  <a:pt x="4506" y="6222"/>
                </a:lnTo>
                <a:lnTo>
                  <a:pt x="4451" y="6228"/>
                </a:lnTo>
                <a:lnTo>
                  <a:pt x="340" y="6228"/>
                </a:lnTo>
                <a:lnTo>
                  <a:pt x="285" y="6222"/>
                </a:lnTo>
                <a:lnTo>
                  <a:pt x="233" y="6205"/>
                </a:lnTo>
                <a:lnTo>
                  <a:pt x="184" y="6179"/>
                </a:lnTo>
                <a:lnTo>
                  <a:pt x="139" y="6143"/>
                </a:lnTo>
                <a:lnTo>
                  <a:pt x="101" y="6099"/>
                </a:lnTo>
                <a:lnTo>
                  <a:pt x="66" y="6050"/>
                </a:lnTo>
                <a:lnTo>
                  <a:pt x="38" y="5993"/>
                </a:lnTo>
                <a:lnTo>
                  <a:pt x="17" y="5930"/>
                </a:lnTo>
                <a:lnTo>
                  <a:pt x="4" y="5864"/>
                </a:lnTo>
                <a:lnTo>
                  <a:pt x="0" y="5794"/>
                </a:lnTo>
                <a:lnTo>
                  <a:pt x="0" y="2946"/>
                </a:lnTo>
                <a:lnTo>
                  <a:pt x="4" y="2876"/>
                </a:lnTo>
                <a:lnTo>
                  <a:pt x="17" y="2810"/>
                </a:lnTo>
                <a:lnTo>
                  <a:pt x="38" y="2748"/>
                </a:lnTo>
                <a:lnTo>
                  <a:pt x="66" y="2693"/>
                </a:lnTo>
                <a:lnTo>
                  <a:pt x="101" y="2641"/>
                </a:lnTo>
                <a:lnTo>
                  <a:pt x="139" y="2598"/>
                </a:lnTo>
                <a:lnTo>
                  <a:pt x="184" y="2564"/>
                </a:lnTo>
                <a:lnTo>
                  <a:pt x="233" y="2537"/>
                </a:lnTo>
                <a:lnTo>
                  <a:pt x="285" y="2520"/>
                </a:lnTo>
                <a:lnTo>
                  <a:pt x="340" y="2515"/>
                </a:lnTo>
                <a:lnTo>
                  <a:pt x="461" y="2515"/>
                </a:lnTo>
                <a:lnTo>
                  <a:pt x="461" y="1948"/>
                </a:lnTo>
                <a:lnTo>
                  <a:pt x="467" y="1798"/>
                </a:lnTo>
                <a:lnTo>
                  <a:pt x="484" y="1653"/>
                </a:lnTo>
                <a:lnTo>
                  <a:pt x="510" y="1510"/>
                </a:lnTo>
                <a:lnTo>
                  <a:pt x="548" y="1370"/>
                </a:lnTo>
                <a:lnTo>
                  <a:pt x="596" y="1236"/>
                </a:lnTo>
                <a:lnTo>
                  <a:pt x="651" y="1105"/>
                </a:lnTo>
                <a:lnTo>
                  <a:pt x="717" y="980"/>
                </a:lnTo>
                <a:lnTo>
                  <a:pt x="791" y="861"/>
                </a:lnTo>
                <a:lnTo>
                  <a:pt x="872" y="747"/>
                </a:lnTo>
                <a:lnTo>
                  <a:pt x="962" y="639"/>
                </a:lnTo>
                <a:lnTo>
                  <a:pt x="1058" y="539"/>
                </a:lnTo>
                <a:lnTo>
                  <a:pt x="1163" y="444"/>
                </a:lnTo>
                <a:lnTo>
                  <a:pt x="1273" y="359"/>
                </a:lnTo>
                <a:lnTo>
                  <a:pt x="1388" y="281"/>
                </a:lnTo>
                <a:lnTo>
                  <a:pt x="1510" y="211"/>
                </a:lnTo>
                <a:lnTo>
                  <a:pt x="1637" y="152"/>
                </a:lnTo>
                <a:lnTo>
                  <a:pt x="1770" y="101"/>
                </a:lnTo>
                <a:lnTo>
                  <a:pt x="1906" y="59"/>
                </a:lnTo>
                <a:lnTo>
                  <a:pt x="2046" y="29"/>
                </a:lnTo>
                <a:lnTo>
                  <a:pt x="2191" y="10"/>
                </a:lnTo>
                <a:lnTo>
                  <a:pt x="2338" y="0"/>
                </a:lnTo>
                <a:lnTo>
                  <a:pt x="2365" y="0"/>
                </a:lnTo>
                <a:lnTo>
                  <a:pt x="239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8" name="Group 25"/>
          <p:cNvGrpSpPr>
            <a:grpSpLocks noChangeAspect="1"/>
          </p:cNvGrpSpPr>
          <p:nvPr/>
        </p:nvGrpSpPr>
        <p:grpSpPr bwMode="auto">
          <a:xfrm>
            <a:off x="7407239" y="3748305"/>
            <a:ext cx="631947" cy="598967"/>
            <a:chOff x="4749" y="599"/>
            <a:chExt cx="1188" cy="1126"/>
          </a:xfr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/>
        </p:grpSpPr>
        <p:sp>
          <p:nvSpPr>
            <p:cNvPr id="41" name="Freeform 27"/>
            <p:cNvSpPr>
              <a:spLocks/>
            </p:cNvSpPr>
            <p:nvPr/>
          </p:nvSpPr>
          <p:spPr bwMode="auto">
            <a:xfrm>
              <a:off x="5162" y="1607"/>
              <a:ext cx="362" cy="118"/>
            </a:xfrm>
            <a:custGeom>
              <a:avLst/>
              <a:gdLst>
                <a:gd name="T0" fmla="*/ 911 w 1084"/>
                <a:gd name="T1" fmla="*/ 0 h 356"/>
                <a:gd name="T2" fmla="*/ 935 w 1084"/>
                <a:gd name="T3" fmla="*/ 151 h 356"/>
                <a:gd name="T4" fmla="*/ 939 w 1084"/>
                <a:gd name="T5" fmla="*/ 172 h 356"/>
                <a:gd name="T6" fmla="*/ 953 w 1084"/>
                <a:gd name="T7" fmla="*/ 205 h 356"/>
                <a:gd name="T8" fmla="*/ 982 w 1084"/>
                <a:gd name="T9" fmla="*/ 243 h 356"/>
                <a:gd name="T10" fmla="*/ 1020 w 1084"/>
                <a:gd name="T11" fmla="*/ 275 h 356"/>
                <a:gd name="T12" fmla="*/ 1053 w 1084"/>
                <a:gd name="T13" fmla="*/ 301 h 356"/>
                <a:gd name="T14" fmla="*/ 1074 w 1084"/>
                <a:gd name="T15" fmla="*/ 322 h 356"/>
                <a:gd name="T16" fmla="*/ 1084 w 1084"/>
                <a:gd name="T17" fmla="*/ 338 h 356"/>
                <a:gd name="T18" fmla="*/ 1076 w 1084"/>
                <a:gd name="T19" fmla="*/ 350 h 356"/>
                <a:gd name="T20" fmla="*/ 1052 w 1084"/>
                <a:gd name="T21" fmla="*/ 354 h 356"/>
                <a:gd name="T22" fmla="*/ 1006 w 1084"/>
                <a:gd name="T23" fmla="*/ 355 h 356"/>
                <a:gd name="T24" fmla="*/ 941 w 1084"/>
                <a:gd name="T25" fmla="*/ 356 h 356"/>
                <a:gd name="T26" fmla="*/ 862 w 1084"/>
                <a:gd name="T27" fmla="*/ 356 h 356"/>
                <a:gd name="T28" fmla="*/ 776 w 1084"/>
                <a:gd name="T29" fmla="*/ 355 h 356"/>
                <a:gd name="T30" fmla="*/ 694 w 1084"/>
                <a:gd name="T31" fmla="*/ 355 h 356"/>
                <a:gd name="T32" fmla="*/ 623 w 1084"/>
                <a:gd name="T33" fmla="*/ 354 h 356"/>
                <a:gd name="T34" fmla="*/ 569 w 1084"/>
                <a:gd name="T35" fmla="*/ 354 h 356"/>
                <a:gd name="T36" fmla="*/ 542 w 1084"/>
                <a:gd name="T37" fmla="*/ 352 h 356"/>
                <a:gd name="T38" fmla="*/ 515 w 1084"/>
                <a:gd name="T39" fmla="*/ 354 h 356"/>
                <a:gd name="T40" fmla="*/ 461 w 1084"/>
                <a:gd name="T41" fmla="*/ 354 h 356"/>
                <a:gd name="T42" fmla="*/ 390 w 1084"/>
                <a:gd name="T43" fmla="*/ 355 h 356"/>
                <a:gd name="T44" fmla="*/ 308 w 1084"/>
                <a:gd name="T45" fmla="*/ 355 h 356"/>
                <a:gd name="T46" fmla="*/ 222 w 1084"/>
                <a:gd name="T47" fmla="*/ 356 h 356"/>
                <a:gd name="T48" fmla="*/ 143 w 1084"/>
                <a:gd name="T49" fmla="*/ 356 h 356"/>
                <a:gd name="T50" fmla="*/ 77 w 1084"/>
                <a:gd name="T51" fmla="*/ 355 h 356"/>
                <a:gd name="T52" fmla="*/ 32 w 1084"/>
                <a:gd name="T53" fmla="*/ 354 h 356"/>
                <a:gd name="T54" fmla="*/ 7 w 1084"/>
                <a:gd name="T55" fmla="*/ 350 h 356"/>
                <a:gd name="T56" fmla="*/ 0 w 1084"/>
                <a:gd name="T57" fmla="*/ 338 h 356"/>
                <a:gd name="T58" fmla="*/ 10 w 1084"/>
                <a:gd name="T59" fmla="*/ 322 h 356"/>
                <a:gd name="T60" fmla="*/ 31 w 1084"/>
                <a:gd name="T61" fmla="*/ 301 h 356"/>
                <a:gd name="T62" fmla="*/ 64 w 1084"/>
                <a:gd name="T63" fmla="*/ 275 h 356"/>
                <a:gd name="T64" fmla="*/ 102 w 1084"/>
                <a:gd name="T65" fmla="*/ 243 h 356"/>
                <a:gd name="T66" fmla="*/ 131 w 1084"/>
                <a:gd name="T67" fmla="*/ 205 h 356"/>
                <a:gd name="T68" fmla="*/ 145 w 1084"/>
                <a:gd name="T69" fmla="*/ 172 h 356"/>
                <a:gd name="T70" fmla="*/ 149 w 1084"/>
                <a:gd name="T71" fmla="*/ 150 h 356"/>
                <a:gd name="T72" fmla="*/ 173 w 1084"/>
                <a:gd name="T7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4" h="356">
                  <a:moveTo>
                    <a:pt x="173" y="0"/>
                  </a:moveTo>
                  <a:lnTo>
                    <a:pt x="911" y="0"/>
                  </a:lnTo>
                  <a:lnTo>
                    <a:pt x="934" y="148"/>
                  </a:lnTo>
                  <a:lnTo>
                    <a:pt x="935" y="151"/>
                  </a:lnTo>
                  <a:lnTo>
                    <a:pt x="936" y="159"/>
                  </a:lnTo>
                  <a:lnTo>
                    <a:pt x="939" y="172"/>
                  </a:lnTo>
                  <a:lnTo>
                    <a:pt x="945" y="188"/>
                  </a:lnTo>
                  <a:lnTo>
                    <a:pt x="953" y="205"/>
                  </a:lnTo>
                  <a:lnTo>
                    <a:pt x="965" y="225"/>
                  </a:lnTo>
                  <a:lnTo>
                    <a:pt x="982" y="243"/>
                  </a:lnTo>
                  <a:lnTo>
                    <a:pt x="1003" y="262"/>
                  </a:lnTo>
                  <a:lnTo>
                    <a:pt x="1020" y="275"/>
                  </a:lnTo>
                  <a:lnTo>
                    <a:pt x="1038" y="288"/>
                  </a:lnTo>
                  <a:lnTo>
                    <a:pt x="1053" y="301"/>
                  </a:lnTo>
                  <a:lnTo>
                    <a:pt x="1065" y="311"/>
                  </a:lnTo>
                  <a:lnTo>
                    <a:pt x="1074" y="322"/>
                  </a:lnTo>
                  <a:lnTo>
                    <a:pt x="1081" y="331"/>
                  </a:lnTo>
                  <a:lnTo>
                    <a:pt x="1084" y="338"/>
                  </a:lnTo>
                  <a:lnTo>
                    <a:pt x="1082" y="345"/>
                  </a:lnTo>
                  <a:lnTo>
                    <a:pt x="1076" y="350"/>
                  </a:lnTo>
                  <a:lnTo>
                    <a:pt x="1065" y="352"/>
                  </a:lnTo>
                  <a:lnTo>
                    <a:pt x="1052" y="354"/>
                  </a:lnTo>
                  <a:lnTo>
                    <a:pt x="1032" y="355"/>
                  </a:lnTo>
                  <a:lnTo>
                    <a:pt x="1006" y="355"/>
                  </a:lnTo>
                  <a:lnTo>
                    <a:pt x="976" y="356"/>
                  </a:lnTo>
                  <a:lnTo>
                    <a:pt x="941" y="356"/>
                  </a:lnTo>
                  <a:lnTo>
                    <a:pt x="902" y="356"/>
                  </a:lnTo>
                  <a:lnTo>
                    <a:pt x="862" y="356"/>
                  </a:lnTo>
                  <a:lnTo>
                    <a:pt x="820" y="356"/>
                  </a:lnTo>
                  <a:lnTo>
                    <a:pt x="776" y="355"/>
                  </a:lnTo>
                  <a:lnTo>
                    <a:pt x="734" y="355"/>
                  </a:lnTo>
                  <a:lnTo>
                    <a:pt x="694" y="355"/>
                  </a:lnTo>
                  <a:lnTo>
                    <a:pt x="656" y="354"/>
                  </a:lnTo>
                  <a:lnTo>
                    <a:pt x="623" y="354"/>
                  </a:lnTo>
                  <a:lnTo>
                    <a:pt x="593" y="354"/>
                  </a:lnTo>
                  <a:lnTo>
                    <a:pt x="569" y="354"/>
                  </a:lnTo>
                  <a:lnTo>
                    <a:pt x="552" y="352"/>
                  </a:lnTo>
                  <a:lnTo>
                    <a:pt x="542" y="352"/>
                  </a:lnTo>
                  <a:lnTo>
                    <a:pt x="532" y="352"/>
                  </a:lnTo>
                  <a:lnTo>
                    <a:pt x="515" y="354"/>
                  </a:lnTo>
                  <a:lnTo>
                    <a:pt x="491" y="354"/>
                  </a:lnTo>
                  <a:lnTo>
                    <a:pt x="461" y="354"/>
                  </a:lnTo>
                  <a:lnTo>
                    <a:pt x="428" y="354"/>
                  </a:lnTo>
                  <a:lnTo>
                    <a:pt x="390" y="355"/>
                  </a:lnTo>
                  <a:lnTo>
                    <a:pt x="350" y="355"/>
                  </a:lnTo>
                  <a:lnTo>
                    <a:pt x="308" y="355"/>
                  </a:lnTo>
                  <a:lnTo>
                    <a:pt x="264" y="356"/>
                  </a:lnTo>
                  <a:lnTo>
                    <a:pt x="222" y="356"/>
                  </a:lnTo>
                  <a:lnTo>
                    <a:pt x="181" y="356"/>
                  </a:lnTo>
                  <a:lnTo>
                    <a:pt x="143" y="356"/>
                  </a:lnTo>
                  <a:lnTo>
                    <a:pt x="108" y="356"/>
                  </a:lnTo>
                  <a:lnTo>
                    <a:pt x="77" y="355"/>
                  </a:lnTo>
                  <a:lnTo>
                    <a:pt x="52" y="355"/>
                  </a:lnTo>
                  <a:lnTo>
                    <a:pt x="32" y="354"/>
                  </a:lnTo>
                  <a:lnTo>
                    <a:pt x="19" y="352"/>
                  </a:lnTo>
                  <a:lnTo>
                    <a:pt x="7" y="350"/>
                  </a:lnTo>
                  <a:lnTo>
                    <a:pt x="1" y="345"/>
                  </a:lnTo>
                  <a:lnTo>
                    <a:pt x="0" y="338"/>
                  </a:lnTo>
                  <a:lnTo>
                    <a:pt x="2" y="331"/>
                  </a:lnTo>
                  <a:lnTo>
                    <a:pt x="10" y="322"/>
                  </a:lnTo>
                  <a:lnTo>
                    <a:pt x="19" y="311"/>
                  </a:lnTo>
                  <a:lnTo>
                    <a:pt x="31" y="301"/>
                  </a:lnTo>
                  <a:lnTo>
                    <a:pt x="46" y="288"/>
                  </a:lnTo>
                  <a:lnTo>
                    <a:pt x="64" y="275"/>
                  </a:lnTo>
                  <a:lnTo>
                    <a:pt x="81" y="262"/>
                  </a:lnTo>
                  <a:lnTo>
                    <a:pt x="102" y="243"/>
                  </a:lnTo>
                  <a:lnTo>
                    <a:pt x="118" y="225"/>
                  </a:lnTo>
                  <a:lnTo>
                    <a:pt x="131" y="205"/>
                  </a:lnTo>
                  <a:lnTo>
                    <a:pt x="139" y="187"/>
                  </a:lnTo>
                  <a:lnTo>
                    <a:pt x="145" y="172"/>
                  </a:lnTo>
                  <a:lnTo>
                    <a:pt x="148" y="159"/>
                  </a:lnTo>
                  <a:lnTo>
                    <a:pt x="149" y="150"/>
                  </a:lnTo>
                  <a:lnTo>
                    <a:pt x="150" y="148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8"/>
            <p:cNvSpPr>
              <a:spLocks/>
            </p:cNvSpPr>
            <p:nvPr/>
          </p:nvSpPr>
          <p:spPr bwMode="auto">
            <a:xfrm>
              <a:off x="5050" y="1178"/>
              <a:ext cx="254" cy="135"/>
            </a:xfrm>
            <a:custGeom>
              <a:avLst/>
              <a:gdLst>
                <a:gd name="T0" fmla="*/ 533 w 760"/>
                <a:gd name="T1" fmla="*/ 3 h 406"/>
                <a:gd name="T2" fmla="*/ 586 w 760"/>
                <a:gd name="T3" fmla="*/ 19 h 406"/>
                <a:gd name="T4" fmla="*/ 638 w 760"/>
                <a:gd name="T5" fmla="*/ 43 h 406"/>
                <a:gd name="T6" fmla="*/ 684 w 760"/>
                <a:gd name="T7" fmla="*/ 76 h 406"/>
                <a:gd name="T8" fmla="*/ 721 w 760"/>
                <a:gd name="T9" fmla="*/ 115 h 406"/>
                <a:gd name="T10" fmla="*/ 747 w 760"/>
                <a:gd name="T11" fmla="*/ 157 h 406"/>
                <a:gd name="T12" fmla="*/ 760 w 760"/>
                <a:gd name="T13" fmla="*/ 201 h 406"/>
                <a:gd name="T14" fmla="*/ 756 w 760"/>
                <a:gd name="T15" fmla="*/ 244 h 406"/>
                <a:gd name="T16" fmla="*/ 732 w 760"/>
                <a:gd name="T17" fmla="*/ 284 h 406"/>
                <a:gd name="T18" fmla="*/ 686 w 760"/>
                <a:gd name="T19" fmla="*/ 321 h 406"/>
                <a:gd name="T20" fmla="*/ 612 w 760"/>
                <a:gd name="T21" fmla="*/ 352 h 406"/>
                <a:gd name="T22" fmla="*/ 525 w 760"/>
                <a:gd name="T23" fmla="*/ 377 h 406"/>
                <a:gd name="T24" fmla="*/ 436 w 760"/>
                <a:gd name="T25" fmla="*/ 394 h 406"/>
                <a:gd name="T26" fmla="*/ 348 w 760"/>
                <a:gd name="T27" fmla="*/ 403 h 406"/>
                <a:gd name="T28" fmla="*/ 265 w 760"/>
                <a:gd name="T29" fmla="*/ 406 h 406"/>
                <a:gd name="T30" fmla="*/ 187 w 760"/>
                <a:gd name="T31" fmla="*/ 404 h 406"/>
                <a:gd name="T32" fmla="*/ 120 w 760"/>
                <a:gd name="T33" fmla="*/ 400 h 406"/>
                <a:gd name="T34" fmla="*/ 65 w 760"/>
                <a:gd name="T35" fmla="*/ 392 h 406"/>
                <a:gd name="T36" fmla="*/ 25 w 760"/>
                <a:gd name="T37" fmla="*/ 385 h 406"/>
                <a:gd name="T38" fmla="*/ 3 w 760"/>
                <a:gd name="T39" fmla="*/ 376 h 406"/>
                <a:gd name="T40" fmla="*/ 2 w 760"/>
                <a:gd name="T41" fmla="*/ 370 h 406"/>
                <a:gd name="T42" fmla="*/ 25 w 760"/>
                <a:gd name="T43" fmla="*/ 365 h 406"/>
                <a:gd name="T44" fmla="*/ 89 w 760"/>
                <a:gd name="T45" fmla="*/ 363 h 406"/>
                <a:gd name="T46" fmla="*/ 158 w 760"/>
                <a:gd name="T47" fmla="*/ 356 h 406"/>
                <a:gd name="T48" fmla="*/ 209 w 760"/>
                <a:gd name="T49" fmla="*/ 337 h 406"/>
                <a:gd name="T50" fmla="*/ 248 w 760"/>
                <a:gd name="T51" fmla="*/ 306 h 406"/>
                <a:gd name="T52" fmla="*/ 279 w 760"/>
                <a:gd name="T53" fmla="*/ 261 h 406"/>
                <a:gd name="T54" fmla="*/ 305 w 760"/>
                <a:gd name="T55" fmla="*/ 199 h 406"/>
                <a:gd name="T56" fmla="*/ 333 w 760"/>
                <a:gd name="T57" fmla="*/ 118 h 406"/>
                <a:gd name="T58" fmla="*/ 364 w 760"/>
                <a:gd name="T59" fmla="*/ 62 h 406"/>
                <a:gd name="T60" fmla="*/ 405 w 760"/>
                <a:gd name="T61" fmla="*/ 24 h 406"/>
                <a:gd name="T62" fmla="*/ 454 w 760"/>
                <a:gd name="T63" fmla="*/ 4 h 406"/>
                <a:gd name="T64" fmla="*/ 505 w 760"/>
                <a:gd name="T6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60" h="406">
                  <a:moveTo>
                    <a:pt x="505" y="0"/>
                  </a:moveTo>
                  <a:lnTo>
                    <a:pt x="533" y="3"/>
                  </a:lnTo>
                  <a:lnTo>
                    <a:pt x="560" y="10"/>
                  </a:lnTo>
                  <a:lnTo>
                    <a:pt x="586" y="19"/>
                  </a:lnTo>
                  <a:lnTo>
                    <a:pt x="613" y="29"/>
                  </a:lnTo>
                  <a:lnTo>
                    <a:pt x="638" y="43"/>
                  </a:lnTo>
                  <a:lnTo>
                    <a:pt x="662" y="59"/>
                  </a:lnTo>
                  <a:lnTo>
                    <a:pt x="684" y="76"/>
                  </a:lnTo>
                  <a:lnTo>
                    <a:pt x="704" y="94"/>
                  </a:lnTo>
                  <a:lnTo>
                    <a:pt x="721" y="115"/>
                  </a:lnTo>
                  <a:lnTo>
                    <a:pt x="735" y="135"/>
                  </a:lnTo>
                  <a:lnTo>
                    <a:pt x="747" y="157"/>
                  </a:lnTo>
                  <a:lnTo>
                    <a:pt x="756" y="178"/>
                  </a:lnTo>
                  <a:lnTo>
                    <a:pt x="760" y="201"/>
                  </a:lnTo>
                  <a:lnTo>
                    <a:pt x="760" y="223"/>
                  </a:lnTo>
                  <a:lnTo>
                    <a:pt x="756" y="244"/>
                  </a:lnTo>
                  <a:lnTo>
                    <a:pt x="746" y="265"/>
                  </a:lnTo>
                  <a:lnTo>
                    <a:pt x="732" y="284"/>
                  </a:lnTo>
                  <a:lnTo>
                    <a:pt x="712" y="304"/>
                  </a:lnTo>
                  <a:lnTo>
                    <a:pt x="686" y="321"/>
                  </a:lnTo>
                  <a:lnTo>
                    <a:pt x="654" y="336"/>
                  </a:lnTo>
                  <a:lnTo>
                    <a:pt x="612" y="352"/>
                  </a:lnTo>
                  <a:lnTo>
                    <a:pt x="569" y="365"/>
                  </a:lnTo>
                  <a:lnTo>
                    <a:pt x="525" y="377"/>
                  </a:lnTo>
                  <a:lnTo>
                    <a:pt x="481" y="386"/>
                  </a:lnTo>
                  <a:lnTo>
                    <a:pt x="436" y="394"/>
                  </a:lnTo>
                  <a:lnTo>
                    <a:pt x="392" y="399"/>
                  </a:lnTo>
                  <a:lnTo>
                    <a:pt x="348" y="403"/>
                  </a:lnTo>
                  <a:lnTo>
                    <a:pt x="306" y="405"/>
                  </a:lnTo>
                  <a:lnTo>
                    <a:pt x="265" y="406"/>
                  </a:lnTo>
                  <a:lnTo>
                    <a:pt x="225" y="406"/>
                  </a:lnTo>
                  <a:lnTo>
                    <a:pt x="187" y="404"/>
                  </a:lnTo>
                  <a:lnTo>
                    <a:pt x="152" y="403"/>
                  </a:lnTo>
                  <a:lnTo>
                    <a:pt x="120" y="400"/>
                  </a:lnTo>
                  <a:lnTo>
                    <a:pt x="91" y="397"/>
                  </a:lnTo>
                  <a:lnTo>
                    <a:pt x="65" y="392"/>
                  </a:lnTo>
                  <a:lnTo>
                    <a:pt x="43" y="389"/>
                  </a:lnTo>
                  <a:lnTo>
                    <a:pt x="25" y="385"/>
                  </a:lnTo>
                  <a:lnTo>
                    <a:pt x="12" y="381"/>
                  </a:lnTo>
                  <a:lnTo>
                    <a:pt x="3" y="376"/>
                  </a:lnTo>
                  <a:lnTo>
                    <a:pt x="0" y="373"/>
                  </a:lnTo>
                  <a:lnTo>
                    <a:pt x="2" y="370"/>
                  </a:lnTo>
                  <a:lnTo>
                    <a:pt x="11" y="368"/>
                  </a:lnTo>
                  <a:lnTo>
                    <a:pt x="25" y="365"/>
                  </a:lnTo>
                  <a:lnTo>
                    <a:pt x="46" y="365"/>
                  </a:lnTo>
                  <a:lnTo>
                    <a:pt x="89" y="363"/>
                  </a:lnTo>
                  <a:lnTo>
                    <a:pt x="126" y="361"/>
                  </a:lnTo>
                  <a:lnTo>
                    <a:pt x="158" y="356"/>
                  </a:lnTo>
                  <a:lnTo>
                    <a:pt x="186" y="347"/>
                  </a:lnTo>
                  <a:lnTo>
                    <a:pt x="209" y="337"/>
                  </a:lnTo>
                  <a:lnTo>
                    <a:pt x="230" y="323"/>
                  </a:lnTo>
                  <a:lnTo>
                    <a:pt x="248" y="306"/>
                  </a:lnTo>
                  <a:lnTo>
                    <a:pt x="263" y="285"/>
                  </a:lnTo>
                  <a:lnTo>
                    <a:pt x="279" y="261"/>
                  </a:lnTo>
                  <a:lnTo>
                    <a:pt x="292" y="233"/>
                  </a:lnTo>
                  <a:lnTo>
                    <a:pt x="305" y="199"/>
                  </a:lnTo>
                  <a:lnTo>
                    <a:pt x="319" y="161"/>
                  </a:lnTo>
                  <a:lnTo>
                    <a:pt x="333" y="118"/>
                  </a:lnTo>
                  <a:lnTo>
                    <a:pt x="347" y="87"/>
                  </a:lnTo>
                  <a:lnTo>
                    <a:pt x="364" y="62"/>
                  </a:lnTo>
                  <a:lnTo>
                    <a:pt x="383" y="40"/>
                  </a:lnTo>
                  <a:lnTo>
                    <a:pt x="405" y="24"/>
                  </a:lnTo>
                  <a:lnTo>
                    <a:pt x="429" y="12"/>
                  </a:lnTo>
                  <a:lnTo>
                    <a:pt x="454" y="4"/>
                  </a:lnTo>
                  <a:lnTo>
                    <a:pt x="479" y="1"/>
                  </a:lnTo>
                  <a:lnTo>
                    <a:pt x="5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9"/>
            <p:cNvSpPr>
              <a:spLocks noEditPoints="1"/>
            </p:cNvSpPr>
            <p:nvPr/>
          </p:nvSpPr>
          <p:spPr bwMode="auto">
            <a:xfrm>
              <a:off x="5259" y="599"/>
              <a:ext cx="504" cy="599"/>
            </a:xfrm>
            <a:custGeom>
              <a:avLst/>
              <a:gdLst>
                <a:gd name="T0" fmla="*/ 1302 w 1511"/>
                <a:gd name="T1" fmla="*/ 55 h 1796"/>
                <a:gd name="T2" fmla="*/ 1265 w 1511"/>
                <a:gd name="T3" fmla="*/ 58 h 1796"/>
                <a:gd name="T4" fmla="*/ 1222 w 1511"/>
                <a:gd name="T5" fmla="*/ 70 h 1796"/>
                <a:gd name="T6" fmla="*/ 1178 w 1511"/>
                <a:gd name="T7" fmla="*/ 93 h 1796"/>
                <a:gd name="T8" fmla="*/ 1136 w 1511"/>
                <a:gd name="T9" fmla="*/ 129 h 1796"/>
                <a:gd name="T10" fmla="*/ 1137 w 1511"/>
                <a:gd name="T11" fmla="*/ 170 h 1796"/>
                <a:gd name="T12" fmla="*/ 1164 w 1511"/>
                <a:gd name="T13" fmla="*/ 194 h 1796"/>
                <a:gd name="T14" fmla="*/ 1178 w 1511"/>
                <a:gd name="T15" fmla="*/ 207 h 1796"/>
                <a:gd name="T16" fmla="*/ 1182 w 1511"/>
                <a:gd name="T17" fmla="*/ 212 h 1796"/>
                <a:gd name="T18" fmla="*/ 1184 w 1511"/>
                <a:gd name="T19" fmla="*/ 203 h 1796"/>
                <a:gd name="T20" fmla="*/ 1196 w 1511"/>
                <a:gd name="T21" fmla="*/ 180 h 1796"/>
                <a:gd name="T22" fmla="*/ 1223 w 1511"/>
                <a:gd name="T23" fmla="*/ 147 h 1796"/>
                <a:gd name="T24" fmla="*/ 1267 w 1511"/>
                <a:gd name="T25" fmla="*/ 103 h 1796"/>
                <a:gd name="T26" fmla="*/ 1336 w 1511"/>
                <a:gd name="T27" fmla="*/ 56 h 1796"/>
                <a:gd name="T28" fmla="*/ 1327 w 1511"/>
                <a:gd name="T29" fmla="*/ 55 h 1796"/>
                <a:gd name="T30" fmla="*/ 1330 w 1511"/>
                <a:gd name="T31" fmla="*/ 0 h 1796"/>
                <a:gd name="T32" fmla="*/ 1389 w 1511"/>
                <a:gd name="T33" fmla="*/ 11 h 1796"/>
                <a:gd name="T34" fmla="*/ 1441 w 1511"/>
                <a:gd name="T35" fmla="*/ 40 h 1796"/>
                <a:gd name="T36" fmla="*/ 1481 w 1511"/>
                <a:gd name="T37" fmla="*/ 85 h 1796"/>
                <a:gd name="T38" fmla="*/ 1505 w 1511"/>
                <a:gd name="T39" fmla="*/ 140 h 1796"/>
                <a:gd name="T40" fmla="*/ 1511 w 1511"/>
                <a:gd name="T41" fmla="*/ 204 h 1796"/>
                <a:gd name="T42" fmla="*/ 1502 w 1511"/>
                <a:gd name="T43" fmla="*/ 271 h 1796"/>
                <a:gd name="T44" fmla="*/ 1476 w 1511"/>
                <a:gd name="T45" fmla="*/ 339 h 1796"/>
                <a:gd name="T46" fmla="*/ 1435 w 1511"/>
                <a:gd name="T47" fmla="*/ 404 h 1796"/>
                <a:gd name="T48" fmla="*/ 225 w 1511"/>
                <a:gd name="T49" fmla="*/ 1723 h 1796"/>
                <a:gd name="T50" fmla="*/ 195 w 1511"/>
                <a:gd name="T51" fmla="*/ 1761 h 1796"/>
                <a:gd name="T52" fmla="*/ 173 w 1511"/>
                <a:gd name="T53" fmla="*/ 1785 h 1796"/>
                <a:gd name="T54" fmla="*/ 157 w 1511"/>
                <a:gd name="T55" fmla="*/ 1795 h 1796"/>
                <a:gd name="T56" fmla="*/ 140 w 1511"/>
                <a:gd name="T57" fmla="*/ 1792 h 1796"/>
                <a:gd name="T58" fmla="*/ 119 w 1511"/>
                <a:gd name="T59" fmla="*/ 1779 h 1796"/>
                <a:gd name="T60" fmla="*/ 91 w 1511"/>
                <a:gd name="T61" fmla="*/ 1756 h 1796"/>
                <a:gd name="T62" fmla="*/ 53 w 1511"/>
                <a:gd name="T63" fmla="*/ 1725 h 1796"/>
                <a:gd name="T64" fmla="*/ 23 w 1511"/>
                <a:gd name="T65" fmla="*/ 1702 h 1796"/>
                <a:gd name="T66" fmla="*/ 6 w 1511"/>
                <a:gd name="T67" fmla="*/ 1684 h 1796"/>
                <a:gd name="T68" fmla="*/ 0 w 1511"/>
                <a:gd name="T69" fmla="*/ 1669 h 1796"/>
                <a:gd name="T70" fmla="*/ 7 w 1511"/>
                <a:gd name="T71" fmla="*/ 1651 h 1796"/>
                <a:gd name="T72" fmla="*/ 25 w 1511"/>
                <a:gd name="T73" fmla="*/ 1625 h 1796"/>
                <a:gd name="T74" fmla="*/ 56 w 1511"/>
                <a:gd name="T75" fmla="*/ 1587 h 1796"/>
                <a:gd name="T76" fmla="*/ 1088 w 1511"/>
                <a:gd name="T77" fmla="*/ 124 h 1796"/>
                <a:gd name="T78" fmla="*/ 1142 w 1511"/>
                <a:gd name="T79" fmla="*/ 70 h 1796"/>
                <a:gd name="T80" fmla="*/ 1202 w 1511"/>
                <a:gd name="T81" fmla="*/ 30 h 1796"/>
                <a:gd name="T82" fmla="*/ 1266 w 1511"/>
                <a:gd name="T83" fmla="*/ 6 h 1796"/>
                <a:gd name="T84" fmla="*/ 1330 w 1511"/>
                <a:gd name="T85" fmla="*/ 0 h 1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11" h="1796">
                  <a:moveTo>
                    <a:pt x="1316" y="55"/>
                  </a:moveTo>
                  <a:lnTo>
                    <a:pt x="1302" y="55"/>
                  </a:lnTo>
                  <a:lnTo>
                    <a:pt x="1285" y="56"/>
                  </a:lnTo>
                  <a:lnTo>
                    <a:pt x="1265" y="58"/>
                  </a:lnTo>
                  <a:lnTo>
                    <a:pt x="1245" y="62"/>
                  </a:lnTo>
                  <a:lnTo>
                    <a:pt x="1222" y="70"/>
                  </a:lnTo>
                  <a:lnTo>
                    <a:pt x="1199" y="80"/>
                  </a:lnTo>
                  <a:lnTo>
                    <a:pt x="1178" y="93"/>
                  </a:lnTo>
                  <a:lnTo>
                    <a:pt x="1156" y="109"/>
                  </a:lnTo>
                  <a:lnTo>
                    <a:pt x="1136" y="129"/>
                  </a:lnTo>
                  <a:lnTo>
                    <a:pt x="1117" y="155"/>
                  </a:lnTo>
                  <a:lnTo>
                    <a:pt x="1137" y="170"/>
                  </a:lnTo>
                  <a:lnTo>
                    <a:pt x="1152" y="183"/>
                  </a:lnTo>
                  <a:lnTo>
                    <a:pt x="1164" y="194"/>
                  </a:lnTo>
                  <a:lnTo>
                    <a:pt x="1172" y="202"/>
                  </a:lnTo>
                  <a:lnTo>
                    <a:pt x="1178" y="207"/>
                  </a:lnTo>
                  <a:lnTo>
                    <a:pt x="1181" y="210"/>
                  </a:lnTo>
                  <a:lnTo>
                    <a:pt x="1182" y="212"/>
                  </a:lnTo>
                  <a:lnTo>
                    <a:pt x="1182" y="209"/>
                  </a:lnTo>
                  <a:lnTo>
                    <a:pt x="1184" y="203"/>
                  </a:lnTo>
                  <a:lnTo>
                    <a:pt x="1190" y="193"/>
                  </a:lnTo>
                  <a:lnTo>
                    <a:pt x="1196" y="180"/>
                  </a:lnTo>
                  <a:lnTo>
                    <a:pt x="1208" y="164"/>
                  </a:lnTo>
                  <a:lnTo>
                    <a:pt x="1223" y="147"/>
                  </a:lnTo>
                  <a:lnTo>
                    <a:pt x="1242" y="126"/>
                  </a:lnTo>
                  <a:lnTo>
                    <a:pt x="1267" y="103"/>
                  </a:lnTo>
                  <a:lnTo>
                    <a:pt x="1299" y="81"/>
                  </a:lnTo>
                  <a:lnTo>
                    <a:pt x="1336" y="56"/>
                  </a:lnTo>
                  <a:lnTo>
                    <a:pt x="1334" y="56"/>
                  </a:lnTo>
                  <a:lnTo>
                    <a:pt x="1327" y="55"/>
                  </a:lnTo>
                  <a:lnTo>
                    <a:pt x="1316" y="55"/>
                  </a:lnTo>
                  <a:close/>
                  <a:moveTo>
                    <a:pt x="1330" y="0"/>
                  </a:moveTo>
                  <a:lnTo>
                    <a:pt x="1360" y="3"/>
                  </a:lnTo>
                  <a:lnTo>
                    <a:pt x="1389" y="11"/>
                  </a:lnTo>
                  <a:lnTo>
                    <a:pt x="1416" y="22"/>
                  </a:lnTo>
                  <a:lnTo>
                    <a:pt x="1441" y="40"/>
                  </a:lnTo>
                  <a:lnTo>
                    <a:pt x="1464" y="60"/>
                  </a:lnTo>
                  <a:lnTo>
                    <a:pt x="1481" y="85"/>
                  </a:lnTo>
                  <a:lnTo>
                    <a:pt x="1495" y="111"/>
                  </a:lnTo>
                  <a:lnTo>
                    <a:pt x="1505" y="140"/>
                  </a:lnTo>
                  <a:lnTo>
                    <a:pt x="1510" y="172"/>
                  </a:lnTo>
                  <a:lnTo>
                    <a:pt x="1511" y="204"/>
                  </a:lnTo>
                  <a:lnTo>
                    <a:pt x="1508" y="237"/>
                  </a:lnTo>
                  <a:lnTo>
                    <a:pt x="1502" y="271"/>
                  </a:lnTo>
                  <a:lnTo>
                    <a:pt x="1491" y="306"/>
                  </a:lnTo>
                  <a:lnTo>
                    <a:pt x="1476" y="339"/>
                  </a:lnTo>
                  <a:lnTo>
                    <a:pt x="1457" y="373"/>
                  </a:lnTo>
                  <a:lnTo>
                    <a:pt x="1435" y="404"/>
                  </a:lnTo>
                  <a:lnTo>
                    <a:pt x="245" y="1698"/>
                  </a:lnTo>
                  <a:lnTo>
                    <a:pt x="225" y="1723"/>
                  </a:lnTo>
                  <a:lnTo>
                    <a:pt x="209" y="1744"/>
                  </a:lnTo>
                  <a:lnTo>
                    <a:pt x="195" y="1761"/>
                  </a:lnTo>
                  <a:lnTo>
                    <a:pt x="183" y="1775"/>
                  </a:lnTo>
                  <a:lnTo>
                    <a:pt x="173" y="1785"/>
                  </a:lnTo>
                  <a:lnTo>
                    <a:pt x="165" y="1791"/>
                  </a:lnTo>
                  <a:lnTo>
                    <a:pt x="157" y="1795"/>
                  </a:lnTo>
                  <a:lnTo>
                    <a:pt x="148" y="1796"/>
                  </a:lnTo>
                  <a:lnTo>
                    <a:pt x="140" y="1792"/>
                  </a:lnTo>
                  <a:lnTo>
                    <a:pt x="130" y="1787"/>
                  </a:lnTo>
                  <a:lnTo>
                    <a:pt x="119" y="1779"/>
                  </a:lnTo>
                  <a:lnTo>
                    <a:pt x="106" y="1769"/>
                  </a:lnTo>
                  <a:lnTo>
                    <a:pt x="91" y="1756"/>
                  </a:lnTo>
                  <a:lnTo>
                    <a:pt x="72" y="1741"/>
                  </a:lnTo>
                  <a:lnTo>
                    <a:pt x="53" y="1725"/>
                  </a:lnTo>
                  <a:lnTo>
                    <a:pt x="37" y="1712"/>
                  </a:lnTo>
                  <a:lnTo>
                    <a:pt x="23" y="1702"/>
                  </a:lnTo>
                  <a:lnTo>
                    <a:pt x="13" y="1693"/>
                  </a:lnTo>
                  <a:lnTo>
                    <a:pt x="6" y="1684"/>
                  </a:lnTo>
                  <a:lnTo>
                    <a:pt x="2" y="1677"/>
                  </a:lnTo>
                  <a:lnTo>
                    <a:pt x="0" y="1669"/>
                  </a:lnTo>
                  <a:lnTo>
                    <a:pt x="3" y="1661"/>
                  </a:lnTo>
                  <a:lnTo>
                    <a:pt x="7" y="1651"/>
                  </a:lnTo>
                  <a:lnTo>
                    <a:pt x="14" y="1639"/>
                  </a:lnTo>
                  <a:lnTo>
                    <a:pt x="25" y="1625"/>
                  </a:lnTo>
                  <a:lnTo>
                    <a:pt x="39" y="1608"/>
                  </a:lnTo>
                  <a:lnTo>
                    <a:pt x="56" y="1587"/>
                  </a:lnTo>
                  <a:lnTo>
                    <a:pt x="76" y="1562"/>
                  </a:lnTo>
                  <a:lnTo>
                    <a:pt x="1088" y="124"/>
                  </a:lnTo>
                  <a:lnTo>
                    <a:pt x="1114" y="95"/>
                  </a:lnTo>
                  <a:lnTo>
                    <a:pt x="1142" y="70"/>
                  </a:lnTo>
                  <a:lnTo>
                    <a:pt x="1171" y="48"/>
                  </a:lnTo>
                  <a:lnTo>
                    <a:pt x="1202" y="30"/>
                  </a:lnTo>
                  <a:lnTo>
                    <a:pt x="1234" y="16"/>
                  </a:lnTo>
                  <a:lnTo>
                    <a:pt x="1266" y="6"/>
                  </a:lnTo>
                  <a:lnTo>
                    <a:pt x="1299" y="1"/>
                  </a:lnTo>
                  <a:lnTo>
                    <a:pt x="13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auto">
            <a:xfrm>
              <a:off x="4749" y="775"/>
              <a:ext cx="1188" cy="784"/>
            </a:xfrm>
            <a:custGeom>
              <a:avLst/>
              <a:gdLst>
                <a:gd name="T0" fmla="*/ 143 w 3564"/>
                <a:gd name="T1" fmla="*/ 0 h 2354"/>
                <a:gd name="T2" fmla="*/ 2189 w 3564"/>
                <a:gd name="T3" fmla="*/ 0 h 2354"/>
                <a:gd name="T4" fmla="*/ 2038 w 3564"/>
                <a:gd name="T5" fmla="*/ 214 h 2354"/>
                <a:gd name="T6" fmla="*/ 214 w 3564"/>
                <a:gd name="T7" fmla="*/ 214 h 2354"/>
                <a:gd name="T8" fmla="*/ 214 w 3564"/>
                <a:gd name="T9" fmla="*/ 1926 h 2354"/>
                <a:gd name="T10" fmla="*/ 3350 w 3564"/>
                <a:gd name="T11" fmla="*/ 1926 h 2354"/>
                <a:gd name="T12" fmla="*/ 3350 w 3564"/>
                <a:gd name="T13" fmla="*/ 214 h 2354"/>
                <a:gd name="T14" fmla="*/ 2780 w 3564"/>
                <a:gd name="T15" fmla="*/ 214 h 2354"/>
                <a:gd name="T16" fmla="*/ 2976 w 3564"/>
                <a:gd name="T17" fmla="*/ 0 h 2354"/>
                <a:gd name="T18" fmla="*/ 3421 w 3564"/>
                <a:gd name="T19" fmla="*/ 0 h 2354"/>
                <a:gd name="T20" fmla="*/ 3451 w 3564"/>
                <a:gd name="T21" fmla="*/ 2 h 2354"/>
                <a:gd name="T22" fmla="*/ 3477 w 3564"/>
                <a:gd name="T23" fmla="*/ 11 h 2354"/>
                <a:gd name="T24" fmla="*/ 3501 w 3564"/>
                <a:gd name="T25" fmla="*/ 24 h 2354"/>
                <a:gd name="T26" fmla="*/ 3522 w 3564"/>
                <a:gd name="T27" fmla="*/ 41 h 2354"/>
                <a:gd name="T28" fmla="*/ 3539 w 3564"/>
                <a:gd name="T29" fmla="*/ 63 h 2354"/>
                <a:gd name="T30" fmla="*/ 3553 w 3564"/>
                <a:gd name="T31" fmla="*/ 86 h 2354"/>
                <a:gd name="T32" fmla="*/ 3561 w 3564"/>
                <a:gd name="T33" fmla="*/ 113 h 2354"/>
                <a:gd name="T34" fmla="*/ 3564 w 3564"/>
                <a:gd name="T35" fmla="*/ 143 h 2354"/>
                <a:gd name="T36" fmla="*/ 3564 w 3564"/>
                <a:gd name="T37" fmla="*/ 2210 h 2354"/>
                <a:gd name="T38" fmla="*/ 3561 w 3564"/>
                <a:gd name="T39" fmla="*/ 2239 h 2354"/>
                <a:gd name="T40" fmla="*/ 3553 w 3564"/>
                <a:gd name="T41" fmla="*/ 2266 h 2354"/>
                <a:gd name="T42" fmla="*/ 3539 w 3564"/>
                <a:gd name="T43" fmla="*/ 2290 h 2354"/>
                <a:gd name="T44" fmla="*/ 3522 w 3564"/>
                <a:gd name="T45" fmla="*/ 2311 h 2354"/>
                <a:gd name="T46" fmla="*/ 3501 w 3564"/>
                <a:gd name="T47" fmla="*/ 2329 h 2354"/>
                <a:gd name="T48" fmla="*/ 3477 w 3564"/>
                <a:gd name="T49" fmla="*/ 2342 h 2354"/>
                <a:gd name="T50" fmla="*/ 3451 w 3564"/>
                <a:gd name="T51" fmla="*/ 2350 h 2354"/>
                <a:gd name="T52" fmla="*/ 3421 w 3564"/>
                <a:gd name="T53" fmla="*/ 2354 h 2354"/>
                <a:gd name="T54" fmla="*/ 143 w 3564"/>
                <a:gd name="T55" fmla="*/ 2354 h 2354"/>
                <a:gd name="T56" fmla="*/ 113 w 3564"/>
                <a:gd name="T57" fmla="*/ 2350 h 2354"/>
                <a:gd name="T58" fmla="*/ 87 w 3564"/>
                <a:gd name="T59" fmla="*/ 2342 h 2354"/>
                <a:gd name="T60" fmla="*/ 63 w 3564"/>
                <a:gd name="T61" fmla="*/ 2329 h 2354"/>
                <a:gd name="T62" fmla="*/ 42 w 3564"/>
                <a:gd name="T63" fmla="*/ 2311 h 2354"/>
                <a:gd name="T64" fmla="*/ 25 w 3564"/>
                <a:gd name="T65" fmla="*/ 2290 h 2354"/>
                <a:gd name="T66" fmla="*/ 11 w 3564"/>
                <a:gd name="T67" fmla="*/ 2266 h 2354"/>
                <a:gd name="T68" fmla="*/ 3 w 3564"/>
                <a:gd name="T69" fmla="*/ 2239 h 2354"/>
                <a:gd name="T70" fmla="*/ 0 w 3564"/>
                <a:gd name="T71" fmla="*/ 2210 h 2354"/>
                <a:gd name="T72" fmla="*/ 0 w 3564"/>
                <a:gd name="T73" fmla="*/ 143 h 2354"/>
                <a:gd name="T74" fmla="*/ 3 w 3564"/>
                <a:gd name="T75" fmla="*/ 113 h 2354"/>
                <a:gd name="T76" fmla="*/ 11 w 3564"/>
                <a:gd name="T77" fmla="*/ 86 h 2354"/>
                <a:gd name="T78" fmla="*/ 25 w 3564"/>
                <a:gd name="T79" fmla="*/ 63 h 2354"/>
                <a:gd name="T80" fmla="*/ 42 w 3564"/>
                <a:gd name="T81" fmla="*/ 41 h 2354"/>
                <a:gd name="T82" fmla="*/ 63 w 3564"/>
                <a:gd name="T83" fmla="*/ 24 h 2354"/>
                <a:gd name="T84" fmla="*/ 87 w 3564"/>
                <a:gd name="T85" fmla="*/ 11 h 2354"/>
                <a:gd name="T86" fmla="*/ 113 w 3564"/>
                <a:gd name="T87" fmla="*/ 2 h 2354"/>
                <a:gd name="T88" fmla="*/ 143 w 3564"/>
                <a:gd name="T89" fmla="*/ 0 h 2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564" h="2354">
                  <a:moveTo>
                    <a:pt x="143" y="0"/>
                  </a:moveTo>
                  <a:lnTo>
                    <a:pt x="2189" y="0"/>
                  </a:lnTo>
                  <a:lnTo>
                    <a:pt x="2038" y="214"/>
                  </a:lnTo>
                  <a:lnTo>
                    <a:pt x="214" y="214"/>
                  </a:lnTo>
                  <a:lnTo>
                    <a:pt x="214" y="1926"/>
                  </a:lnTo>
                  <a:lnTo>
                    <a:pt x="3350" y="1926"/>
                  </a:lnTo>
                  <a:lnTo>
                    <a:pt x="3350" y="214"/>
                  </a:lnTo>
                  <a:lnTo>
                    <a:pt x="2780" y="214"/>
                  </a:lnTo>
                  <a:lnTo>
                    <a:pt x="2976" y="0"/>
                  </a:lnTo>
                  <a:lnTo>
                    <a:pt x="3421" y="0"/>
                  </a:lnTo>
                  <a:lnTo>
                    <a:pt x="3451" y="2"/>
                  </a:lnTo>
                  <a:lnTo>
                    <a:pt x="3477" y="11"/>
                  </a:lnTo>
                  <a:lnTo>
                    <a:pt x="3501" y="24"/>
                  </a:lnTo>
                  <a:lnTo>
                    <a:pt x="3522" y="41"/>
                  </a:lnTo>
                  <a:lnTo>
                    <a:pt x="3539" y="63"/>
                  </a:lnTo>
                  <a:lnTo>
                    <a:pt x="3553" y="86"/>
                  </a:lnTo>
                  <a:lnTo>
                    <a:pt x="3561" y="113"/>
                  </a:lnTo>
                  <a:lnTo>
                    <a:pt x="3564" y="143"/>
                  </a:lnTo>
                  <a:lnTo>
                    <a:pt x="3564" y="2210"/>
                  </a:lnTo>
                  <a:lnTo>
                    <a:pt x="3561" y="2239"/>
                  </a:lnTo>
                  <a:lnTo>
                    <a:pt x="3553" y="2266"/>
                  </a:lnTo>
                  <a:lnTo>
                    <a:pt x="3539" y="2290"/>
                  </a:lnTo>
                  <a:lnTo>
                    <a:pt x="3522" y="2311"/>
                  </a:lnTo>
                  <a:lnTo>
                    <a:pt x="3501" y="2329"/>
                  </a:lnTo>
                  <a:lnTo>
                    <a:pt x="3477" y="2342"/>
                  </a:lnTo>
                  <a:lnTo>
                    <a:pt x="3451" y="2350"/>
                  </a:lnTo>
                  <a:lnTo>
                    <a:pt x="3421" y="2354"/>
                  </a:lnTo>
                  <a:lnTo>
                    <a:pt x="143" y="2354"/>
                  </a:lnTo>
                  <a:lnTo>
                    <a:pt x="113" y="2350"/>
                  </a:lnTo>
                  <a:lnTo>
                    <a:pt x="87" y="2342"/>
                  </a:lnTo>
                  <a:lnTo>
                    <a:pt x="63" y="2329"/>
                  </a:lnTo>
                  <a:lnTo>
                    <a:pt x="42" y="2311"/>
                  </a:lnTo>
                  <a:lnTo>
                    <a:pt x="25" y="2290"/>
                  </a:lnTo>
                  <a:lnTo>
                    <a:pt x="11" y="2266"/>
                  </a:lnTo>
                  <a:lnTo>
                    <a:pt x="3" y="2239"/>
                  </a:lnTo>
                  <a:lnTo>
                    <a:pt x="0" y="2210"/>
                  </a:lnTo>
                  <a:lnTo>
                    <a:pt x="0" y="143"/>
                  </a:lnTo>
                  <a:lnTo>
                    <a:pt x="3" y="113"/>
                  </a:lnTo>
                  <a:lnTo>
                    <a:pt x="11" y="86"/>
                  </a:lnTo>
                  <a:lnTo>
                    <a:pt x="25" y="63"/>
                  </a:lnTo>
                  <a:lnTo>
                    <a:pt x="42" y="41"/>
                  </a:lnTo>
                  <a:lnTo>
                    <a:pt x="63" y="24"/>
                  </a:lnTo>
                  <a:lnTo>
                    <a:pt x="87" y="11"/>
                  </a:lnTo>
                  <a:lnTo>
                    <a:pt x="113" y="2"/>
                  </a:lnTo>
                  <a:lnTo>
                    <a:pt x="1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9" name="Freeform 35"/>
          <p:cNvSpPr>
            <a:spLocks noEditPoints="1"/>
          </p:cNvSpPr>
          <p:nvPr/>
        </p:nvSpPr>
        <p:spPr bwMode="auto">
          <a:xfrm>
            <a:off x="9019475" y="3617436"/>
            <a:ext cx="678389" cy="598410"/>
          </a:xfrm>
          <a:custGeom>
            <a:avLst/>
            <a:gdLst>
              <a:gd name="T0" fmla="*/ 358 w 4098"/>
              <a:gd name="T1" fmla="*/ 3535 h 4085"/>
              <a:gd name="T2" fmla="*/ 1173 w 4098"/>
              <a:gd name="T3" fmla="*/ 3742 h 4085"/>
              <a:gd name="T4" fmla="*/ 2053 w 4098"/>
              <a:gd name="T5" fmla="*/ 3606 h 4085"/>
              <a:gd name="T6" fmla="*/ 2533 w 4098"/>
              <a:gd name="T7" fmla="*/ 3203 h 4085"/>
              <a:gd name="T8" fmla="*/ 2461 w 4098"/>
              <a:gd name="T9" fmla="*/ 3669 h 4085"/>
              <a:gd name="T10" fmla="*/ 1869 w 4098"/>
              <a:gd name="T11" fmla="*/ 4008 h 4085"/>
              <a:gd name="T12" fmla="*/ 972 w 4098"/>
              <a:gd name="T13" fmla="*/ 4065 h 4085"/>
              <a:gd name="T14" fmla="*/ 247 w 4098"/>
              <a:gd name="T15" fmla="*/ 3806 h 4085"/>
              <a:gd name="T16" fmla="*/ 0 w 4098"/>
              <a:gd name="T17" fmla="*/ 3234 h 4085"/>
              <a:gd name="T18" fmla="*/ 231 w 4098"/>
              <a:gd name="T19" fmla="*/ 2942 h 4085"/>
              <a:gd name="T20" fmla="*/ 966 w 4098"/>
              <a:gd name="T21" fmla="*/ 3212 h 4085"/>
              <a:gd name="T22" fmla="*/ 1883 w 4098"/>
              <a:gd name="T23" fmla="*/ 3153 h 4085"/>
              <a:gd name="T24" fmla="*/ 2475 w 4098"/>
              <a:gd name="T25" fmla="*/ 2799 h 4085"/>
              <a:gd name="T26" fmla="*/ 2524 w 4098"/>
              <a:gd name="T27" fmla="*/ 3056 h 4085"/>
              <a:gd name="T28" fmla="*/ 2037 w 4098"/>
              <a:gd name="T29" fmla="*/ 3442 h 4085"/>
              <a:gd name="T30" fmla="*/ 1175 w 4098"/>
              <a:gd name="T31" fmla="*/ 3572 h 4085"/>
              <a:gd name="T32" fmla="*/ 376 w 4098"/>
              <a:gd name="T33" fmla="*/ 3374 h 4085"/>
              <a:gd name="T34" fmla="*/ 4 w 4098"/>
              <a:gd name="T35" fmla="*/ 2949 h 4085"/>
              <a:gd name="T36" fmla="*/ 4094 w 4098"/>
              <a:gd name="T37" fmla="*/ 2778 h 4085"/>
              <a:gd name="T38" fmla="*/ 3723 w 4098"/>
              <a:gd name="T39" fmla="*/ 3205 h 4085"/>
              <a:gd name="T40" fmla="*/ 2922 w 4098"/>
              <a:gd name="T41" fmla="*/ 3401 h 4085"/>
              <a:gd name="T42" fmla="*/ 3133 w 4098"/>
              <a:gd name="T43" fmla="*/ 3042 h 4085"/>
              <a:gd name="T44" fmla="*/ 3869 w 4098"/>
              <a:gd name="T45" fmla="*/ 2771 h 4085"/>
              <a:gd name="T46" fmla="*/ 4098 w 4098"/>
              <a:gd name="T47" fmla="*/ 2042 h 4085"/>
              <a:gd name="T48" fmla="*/ 3851 w 4098"/>
              <a:gd name="T49" fmla="*/ 2614 h 4085"/>
              <a:gd name="T50" fmla="*/ 3126 w 4098"/>
              <a:gd name="T51" fmla="*/ 2873 h 4085"/>
              <a:gd name="T52" fmla="*/ 2925 w 4098"/>
              <a:gd name="T53" fmla="*/ 2550 h 4085"/>
              <a:gd name="T54" fmla="*/ 3741 w 4098"/>
              <a:gd name="T55" fmla="*/ 2343 h 4085"/>
              <a:gd name="T56" fmla="*/ 1281 w 4098"/>
              <a:gd name="T57" fmla="*/ 1701 h 4085"/>
              <a:gd name="T58" fmla="*/ 2114 w 4098"/>
              <a:gd name="T59" fmla="*/ 1866 h 4085"/>
              <a:gd name="T60" fmla="*/ 2545 w 4098"/>
              <a:gd name="T61" fmla="*/ 2272 h 4085"/>
              <a:gd name="T62" fmla="*/ 2370 w 4098"/>
              <a:gd name="T63" fmla="*/ 2741 h 4085"/>
              <a:gd name="T64" fmla="*/ 1685 w 4098"/>
              <a:gd name="T65" fmla="*/ 3029 h 4085"/>
              <a:gd name="T66" fmla="*/ 782 w 4098"/>
              <a:gd name="T67" fmla="*/ 3010 h 4085"/>
              <a:gd name="T68" fmla="*/ 142 w 4098"/>
              <a:gd name="T69" fmla="*/ 2695 h 4085"/>
              <a:gd name="T70" fmla="*/ 38 w 4098"/>
              <a:gd name="T71" fmla="*/ 2219 h 4085"/>
              <a:gd name="T72" fmla="*/ 524 w 4098"/>
              <a:gd name="T73" fmla="*/ 1833 h 4085"/>
              <a:gd name="T74" fmla="*/ 4088 w 4098"/>
              <a:gd name="T75" fmla="*/ 1446 h 4085"/>
              <a:gd name="T76" fmla="*/ 3956 w 4098"/>
              <a:gd name="T77" fmla="*/ 2014 h 4085"/>
              <a:gd name="T78" fmla="*/ 3316 w 4098"/>
              <a:gd name="T79" fmla="*/ 2328 h 4085"/>
              <a:gd name="T80" fmla="*/ 2717 w 4098"/>
              <a:gd name="T81" fmla="*/ 2258 h 4085"/>
              <a:gd name="T82" fmla="*/ 3133 w 4098"/>
              <a:gd name="T83" fmla="*/ 2022 h 4085"/>
              <a:gd name="T84" fmla="*/ 3869 w 4098"/>
              <a:gd name="T85" fmla="*/ 1750 h 4085"/>
              <a:gd name="T86" fmla="*/ 4098 w 4098"/>
              <a:gd name="T87" fmla="*/ 1021 h 4085"/>
              <a:gd name="T88" fmla="*/ 3851 w 4098"/>
              <a:gd name="T89" fmla="*/ 1593 h 4085"/>
              <a:gd name="T90" fmla="*/ 3126 w 4098"/>
              <a:gd name="T91" fmla="*/ 1852 h 4085"/>
              <a:gd name="T92" fmla="*/ 2245 w 4098"/>
              <a:gd name="T93" fmla="*/ 1741 h 4085"/>
              <a:gd name="T94" fmla="*/ 1598 w 4098"/>
              <a:gd name="T95" fmla="*/ 1398 h 4085"/>
              <a:gd name="T96" fmla="*/ 1590 w 4098"/>
              <a:gd name="T97" fmla="*/ 1045 h 4085"/>
              <a:gd name="T98" fmla="*/ 2128 w 4098"/>
              <a:gd name="T99" fmla="*/ 1424 h 4085"/>
              <a:gd name="T100" fmla="*/ 3031 w 4098"/>
              <a:gd name="T101" fmla="*/ 1522 h 4085"/>
              <a:gd name="T102" fmla="*/ 3808 w 4098"/>
              <a:gd name="T103" fmla="*/ 1282 h 4085"/>
              <a:gd name="T104" fmla="*/ 2818 w 4098"/>
              <a:gd name="T105" fmla="*/ 0 h 4085"/>
              <a:gd name="T106" fmla="*/ 3652 w 4098"/>
              <a:gd name="T107" fmla="*/ 163 h 4085"/>
              <a:gd name="T108" fmla="*/ 4082 w 4098"/>
              <a:gd name="T109" fmla="*/ 569 h 4085"/>
              <a:gd name="T110" fmla="*/ 3906 w 4098"/>
              <a:gd name="T111" fmla="*/ 1038 h 4085"/>
              <a:gd name="T112" fmla="*/ 3223 w 4098"/>
              <a:gd name="T113" fmla="*/ 1326 h 4085"/>
              <a:gd name="T114" fmla="*/ 2319 w 4098"/>
              <a:gd name="T115" fmla="*/ 1307 h 4085"/>
              <a:gd name="T116" fmla="*/ 1680 w 4098"/>
              <a:gd name="T117" fmla="*/ 993 h 4085"/>
              <a:gd name="T118" fmla="*/ 1574 w 4098"/>
              <a:gd name="T119" fmla="*/ 517 h 4085"/>
              <a:gd name="T120" fmla="*/ 2061 w 4098"/>
              <a:gd name="T121" fmla="*/ 131 h 4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098" h="4085">
                <a:moveTo>
                  <a:pt x="11" y="3148"/>
                </a:moveTo>
                <a:lnTo>
                  <a:pt x="29" y="3203"/>
                </a:lnTo>
                <a:lnTo>
                  <a:pt x="54" y="3257"/>
                </a:lnTo>
                <a:lnTo>
                  <a:pt x="87" y="3309"/>
                </a:lnTo>
                <a:lnTo>
                  <a:pt x="128" y="3359"/>
                </a:lnTo>
                <a:lnTo>
                  <a:pt x="175" y="3407"/>
                </a:lnTo>
                <a:lnTo>
                  <a:pt x="231" y="3452"/>
                </a:lnTo>
                <a:lnTo>
                  <a:pt x="291" y="3495"/>
                </a:lnTo>
                <a:lnTo>
                  <a:pt x="358" y="3535"/>
                </a:lnTo>
                <a:lnTo>
                  <a:pt x="431" y="3572"/>
                </a:lnTo>
                <a:lnTo>
                  <a:pt x="508" y="3606"/>
                </a:lnTo>
                <a:lnTo>
                  <a:pt x="591" y="3637"/>
                </a:lnTo>
                <a:lnTo>
                  <a:pt x="678" y="3664"/>
                </a:lnTo>
                <a:lnTo>
                  <a:pt x="770" y="3687"/>
                </a:lnTo>
                <a:lnTo>
                  <a:pt x="866" y="3708"/>
                </a:lnTo>
                <a:lnTo>
                  <a:pt x="966" y="3723"/>
                </a:lnTo>
                <a:lnTo>
                  <a:pt x="1068" y="3735"/>
                </a:lnTo>
                <a:lnTo>
                  <a:pt x="1173" y="3742"/>
                </a:lnTo>
                <a:lnTo>
                  <a:pt x="1281" y="3744"/>
                </a:lnTo>
                <a:lnTo>
                  <a:pt x="1389" y="3742"/>
                </a:lnTo>
                <a:lnTo>
                  <a:pt x="1493" y="3735"/>
                </a:lnTo>
                <a:lnTo>
                  <a:pt x="1597" y="3723"/>
                </a:lnTo>
                <a:lnTo>
                  <a:pt x="1695" y="3708"/>
                </a:lnTo>
                <a:lnTo>
                  <a:pt x="1791" y="3687"/>
                </a:lnTo>
                <a:lnTo>
                  <a:pt x="1883" y="3664"/>
                </a:lnTo>
                <a:lnTo>
                  <a:pt x="1970" y="3637"/>
                </a:lnTo>
                <a:lnTo>
                  <a:pt x="2053" y="3606"/>
                </a:lnTo>
                <a:lnTo>
                  <a:pt x="2130" y="3572"/>
                </a:lnTo>
                <a:lnTo>
                  <a:pt x="2203" y="3535"/>
                </a:lnTo>
                <a:lnTo>
                  <a:pt x="2270" y="3495"/>
                </a:lnTo>
                <a:lnTo>
                  <a:pt x="2331" y="3452"/>
                </a:lnTo>
                <a:lnTo>
                  <a:pt x="2386" y="3407"/>
                </a:lnTo>
                <a:lnTo>
                  <a:pt x="2433" y="3359"/>
                </a:lnTo>
                <a:lnTo>
                  <a:pt x="2475" y="3309"/>
                </a:lnTo>
                <a:lnTo>
                  <a:pt x="2507" y="3257"/>
                </a:lnTo>
                <a:lnTo>
                  <a:pt x="2533" y="3203"/>
                </a:lnTo>
                <a:lnTo>
                  <a:pt x="2550" y="3148"/>
                </a:lnTo>
                <a:lnTo>
                  <a:pt x="2558" y="3191"/>
                </a:lnTo>
                <a:lnTo>
                  <a:pt x="2562" y="3234"/>
                </a:lnTo>
                <a:lnTo>
                  <a:pt x="2562" y="3403"/>
                </a:lnTo>
                <a:lnTo>
                  <a:pt x="2558" y="3460"/>
                </a:lnTo>
                <a:lnTo>
                  <a:pt x="2545" y="3514"/>
                </a:lnTo>
                <a:lnTo>
                  <a:pt x="2524" y="3567"/>
                </a:lnTo>
                <a:lnTo>
                  <a:pt x="2496" y="3618"/>
                </a:lnTo>
                <a:lnTo>
                  <a:pt x="2461" y="3669"/>
                </a:lnTo>
                <a:lnTo>
                  <a:pt x="2419" y="3716"/>
                </a:lnTo>
                <a:lnTo>
                  <a:pt x="2370" y="3762"/>
                </a:lnTo>
                <a:lnTo>
                  <a:pt x="2314" y="3806"/>
                </a:lnTo>
                <a:lnTo>
                  <a:pt x="2253" y="3847"/>
                </a:lnTo>
                <a:lnTo>
                  <a:pt x="2187" y="3885"/>
                </a:lnTo>
                <a:lnTo>
                  <a:pt x="2114" y="3920"/>
                </a:lnTo>
                <a:lnTo>
                  <a:pt x="2037" y="3953"/>
                </a:lnTo>
                <a:lnTo>
                  <a:pt x="1955" y="3983"/>
                </a:lnTo>
                <a:lnTo>
                  <a:pt x="1869" y="4008"/>
                </a:lnTo>
                <a:lnTo>
                  <a:pt x="1780" y="4031"/>
                </a:lnTo>
                <a:lnTo>
                  <a:pt x="1685" y="4050"/>
                </a:lnTo>
                <a:lnTo>
                  <a:pt x="1589" y="4065"/>
                </a:lnTo>
                <a:lnTo>
                  <a:pt x="1488" y="4076"/>
                </a:lnTo>
                <a:lnTo>
                  <a:pt x="1386" y="4082"/>
                </a:lnTo>
                <a:lnTo>
                  <a:pt x="1281" y="4085"/>
                </a:lnTo>
                <a:lnTo>
                  <a:pt x="1175" y="4082"/>
                </a:lnTo>
                <a:lnTo>
                  <a:pt x="1073" y="4076"/>
                </a:lnTo>
                <a:lnTo>
                  <a:pt x="972" y="4065"/>
                </a:lnTo>
                <a:lnTo>
                  <a:pt x="876" y="4050"/>
                </a:lnTo>
                <a:lnTo>
                  <a:pt x="782" y="4031"/>
                </a:lnTo>
                <a:lnTo>
                  <a:pt x="692" y="4008"/>
                </a:lnTo>
                <a:lnTo>
                  <a:pt x="606" y="3983"/>
                </a:lnTo>
                <a:lnTo>
                  <a:pt x="524" y="3953"/>
                </a:lnTo>
                <a:lnTo>
                  <a:pt x="448" y="3920"/>
                </a:lnTo>
                <a:lnTo>
                  <a:pt x="376" y="3885"/>
                </a:lnTo>
                <a:lnTo>
                  <a:pt x="309" y="3847"/>
                </a:lnTo>
                <a:lnTo>
                  <a:pt x="247" y="3806"/>
                </a:lnTo>
                <a:lnTo>
                  <a:pt x="191" y="3762"/>
                </a:lnTo>
                <a:lnTo>
                  <a:pt x="142" y="3716"/>
                </a:lnTo>
                <a:lnTo>
                  <a:pt x="101" y="3669"/>
                </a:lnTo>
                <a:lnTo>
                  <a:pt x="65" y="3618"/>
                </a:lnTo>
                <a:lnTo>
                  <a:pt x="38" y="3567"/>
                </a:lnTo>
                <a:lnTo>
                  <a:pt x="16" y="3514"/>
                </a:lnTo>
                <a:lnTo>
                  <a:pt x="4" y="3460"/>
                </a:lnTo>
                <a:lnTo>
                  <a:pt x="0" y="3403"/>
                </a:lnTo>
                <a:lnTo>
                  <a:pt x="0" y="3234"/>
                </a:lnTo>
                <a:lnTo>
                  <a:pt x="4" y="3191"/>
                </a:lnTo>
                <a:lnTo>
                  <a:pt x="11" y="3148"/>
                </a:lnTo>
                <a:close/>
                <a:moveTo>
                  <a:pt x="11" y="2638"/>
                </a:moveTo>
                <a:lnTo>
                  <a:pt x="29" y="2693"/>
                </a:lnTo>
                <a:lnTo>
                  <a:pt x="54" y="2747"/>
                </a:lnTo>
                <a:lnTo>
                  <a:pt x="87" y="2799"/>
                </a:lnTo>
                <a:lnTo>
                  <a:pt x="128" y="2849"/>
                </a:lnTo>
                <a:lnTo>
                  <a:pt x="175" y="2895"/>
                </a:lnTo>
                <a:lnTo>
                  <a:pt x="231" y="2942"/>
                </a:lnTo>
                <a:lnTo>
                  <a:pt x="291" y="2985"/>
                </a:lnTo>
                <a:lnTo>
                  <a:pt x="358" y="3025"/>
                </a:lnTo>
                <a:lnTo>
                  <a:pt x="431" y="3061"/>
                </a:lnTo>
                <a:lnTo>
                  <a:pt x="508" y="3095"/>
                </a:lnTo>
                <a:lnTo>
                  <a:pt x="591" y="3127"/>
                </a:lnTo>
                <a:lnTo>
                  <a:pt x="678" y="3153"/>
                </a:lnTo>
                <a:lnTo>
                  <a:pt x="770" y="3177"/>
                </a:lnTo>
                <a:lnTo>
                  <a:pt x="866" y="3197"/>
                </a:lnTo>
                <a:lnTo>
                  <a:pt x="966" y="3212"/>
                </a:lnTo>
                <a:lnTo>
                  <a:pt x="1068" y="3224"/>
                </a:lnTo>
                <a:lnTo>
                  <a:pt x="1173" y="3231"/>
                </a:lnTo>
                <a:lnTo>
                  <a:pt x="1281" y="3234"/>
                </a:lnTo>
                <a:lnTo>
                  <a:pt x="1389" y="3231"/>
                </a:lnTo>
                <a:lnTo>
                  <a:pt x="1493" y="3224"/>
                </a:lnTo>
                <a:lnTo>
                  <a:pt x="1597" y="3212"/>
                </a:lnTo>
                <a:lnTo>
                  <a:pt x="1695" y="3197"/>
                </a:lnTo>
                <a:lnTo>
                  <a:pt x="1791" y="3177"/>
                </a:lnTo>
                <a:lnTo>
                  <a:pt x="1883" y="3153"/>
                </a:lnTo>
                <a:lnTo>
                  <a:pt x="1970" y="3127"/>
                </a:lnTo>
                <a:lnTo>
                  <a:pt x="2053" y="3095"/>
                </a:lnTo>
                <a:lnTo>
                  <a:pt x="2130" y="3061"/>
                </a:lnTo>
                <a:lnTo>
                  <a:pt x="2203" y="3025"/>
                </a:lnTo>
                <a:lnTo>
                  <a:pt x="2270" y="2985"/>
                </a:lnTo>
                <a:lnTo>
                  <a:pt x="2331" y="2942"/>
                </a:lnTo>
                <a:lnTo>
                  <a:pt x="2386" y="2895"/>
                </a:lnTo>
                <a:lnTo>
                  <a:pt x="2433" y="2849"/>
                </a:lnTo>
                <a:lnTo>
                  <a:pt x="2475" y="2799"/>
                </a:lnTo>
                <a:lnTo>
                  <a:pt x="2507" y="2747"/>
                </a:lnTo>
                <a:lnTo>
                  <a:pt x="2533" y="2693"/>
                </a:lnTo>
                <a:lnTo>
                  <a:pt x="2550" y="2638"/>
                </a:lnTo>
                <a:lnTo>
                  <a:pt x="2558" y="2680"/>
                </a:lnTo>
                <a:lnTo>
                  <a:pt x="2562" y="2723"/>
                </a:lnTo>
                <a:lnTo>
                  <a:pt x="2562" y="2893"/>
                </a:lnTo>
                <a:lnTo>
                  <a:pt x="2558" y="2949"/>
                </a:lnTo>
                <a:lnTo>
                  <a:pt x="2545" y="3003"/>
                </a:lnTo>
                <a:lnTo>
                  <a:pt x="2524" y="3056"/>
                </a:lnTo>
                <a:lnTo>
                  <a:pt x="2496" y="3108"/>
                </a:lnTo>
                <a:lnTo>
                  <a:pt x="2461" y="3158"/>
                </a:lnTo>
                <a:lnTo>
                  <a:pt x="2419" y="3206"/>
                </a:lnTo>
                <a:lnTo>
                  <a:pt x="2370" y="3251"/>
                </a:lnTo>
                <a:lnTo>
                  <a:pt x="2314" y="3295"/>
                </a:lnTo>
                <a:lnTo>
                  <a:pt x="2253" y="3335"/>
                </a:lnTo>
                <a:lnTo>
                  <a:pt x="2187" y="3374"/>
                </a:lnTo>
                <a:lnTo>
                  <a:pt x="2114" y="3410"/>
                </a:lnTo>
                <a:lnTo>
                  <a:pt x="2037" y="3442"/>
                </a:lnTo>
                <a:lnTo>
                  <a:pt x="1955" y="3471"/>
                </a:lnTo>
                <a:lnTo>
                  <a:pt x="1869" y="3498"/>
                </a:lnTo>
                <a:lnTo>
                  <a:pt x="1780" y="3520"/>
                </a:lnTo>
                <a:lnTo>
                  <a:pt x="1685" y="3539"/>
                </a:lnTo>
                <a:lnTo>
                  <a:pt x="1589" y="3554"/>
                </a:lnTo>
                <a:lnTo>
                  <a:pt x="1488" y="3564"/>
                </a:lnTo>
                <a:lnTo>
                  <a:pt x="1386" y="3572"/>
                </a:lnTo>
                <a:lnTo>
                  <a:pt x="1281" y="3574"/>
                </a:lnTo>
                <a:lnTo>
                  <a:pt x="1175" y="3572"/>
                </a:lnTo>
                <a:lnTo>
                  <a:pt x="1073" y="3564"/>
                </a:lnTo>
                <a:lnTo>
                  <a:pt x="972" y="3554"/>
                </a:lnTo>
                <a:lnTo>
                  <a:pt x="876" y="3539"/>
                </a:lnTo>
                <a:lnTo>
                  <a:pt x="782" y="3520"/>
                </a:lnTo>
                <a:lnTo>
                  <a:pt x="692" y="3498"/>
                </a:lnTo>
                <a:lnTo>
                  <a:pt x="606" y="3471"/>
                </a:lnTo>
                <a:lnTo>
                  <a:pt x="524" y="3442"/>
                </a:lnTo>
                <a:lnTo>
                  <a:pt x="448" y="3410"/>
                </a:lnTo>
                <a:lnTo>
                  <a:pt x="376" y="3374"/>
                </a:lnTo>
                <a:lnTo>
                  <a:pt x="309" y="3335"/>
                </a:lnTo>
                <a:lnTo>
                  <a:pt x="247" y="3295"/>
                </a:lnTo>
                <a:lnTo>
                  <a:pt x="191" y="3251"/>
                </a:lnTo>
                <a:lnTo>
                  <a:pt x="142" y="3206"/>
                </a:lnTo>
                <a:lnTo>
                  <a:pt x="101" y="3158"/>
                </a:lnTo>
                <a:lnTo>
                  <a:pt x="65" y="3108"/>
                </a:lnTo>
                <a:lnTo>
                  <a:pt x="38" y="3056"/>
                </a:lnTo>
                <a:lnTo>
                  <a:pt x="16" y="3003"/>
                </a:lnTo>
                <a:lnTo>
                  <a:pt x="4" y="2949"/>
                </a:lnTo>
                <a:lnTo>
                  <a:pt x="0" y="2893"/>
                </a:lnTo>
                <a:lnTo>
                  <a:pt x="0" y="2723"/>
                </a:lnTo>
                <a:lnTo>
                  <a:pt x="4" y="2680"/>
                </a:lnTo>
                <a:lnTo>
                  <a:pt x="11" y="2638"/>
                </a:lnTo>
                <a:close/>
                <a:moveTo>
                  <a:pt x="4088" y="2468"/>
                </a:moveTo>
                <a:lnTo>
                  <a:pt x="4096" y="2509"/>
                </a:lnTo>
                <a:lnTo>
                  <a:pt x="4098" y="2552"/>
                </a:lnTo>
                <a:lnTo>
                  <a:pt x="4098" y="2723"/>
                </a:lnTo>
                <a:lnTo>
                  <a:pt x="4094" y="2778"/>
                </a:lnTo>
                <a:lnTo>
                  <a:pt x="4082" y="2832"/>
                </a:lnTo>
                <a:lnTo>
                  <a:pt x="4061" y="2887"/>
                </a:lnTo>
                <a:lnTo>
                  <a:pt x="4034" y="2938"/>
                </a:lnTo>
                <a:lnTo>
                  <a:pt x="3998" y="2987"/>
                </a:lnTo>
                <a:lnTo>
                  <a:pt x="3956" y="3035"/>
                </a:lnTo>
                <a:lnTo>
                  <a:pt x="3906" y="3081"/>
                </a:lnTo>
                <a:lnTo>
                  <a:pt x="3851" y="3124"/>
                </a:lnTo>
                <a:lnTo>
                  <a:pt x="3790" y="3166"/>
                </a:lnTo>
                <a:lnTo>
                  <a:pt x="3723" y="3205"/>
                </a:lnTo>
                <a:lnTo>
                  <a:pt x="3652" y="3240"/>
                </a:lnTo>
                <a:lnTo>
                  <a:pt x="3575" y="3273"/>
                </a:lnTo>
                <a:lnTo>
                  <a:pt x="3493" y="3301"/>
                </a:lnTo>
                <a:lnTo>
                  <a:pt x="3407" y="3328"/>
                </a:lnTo>
                <a:lnTo>
                  <a:pt x="3316" y="3350"/>
                </a:lnTo>
                <a:lnTo>
                  <a:pt x="3223" y="3369"/>
                </a:lnTo>
                <a:lnTo>
                  <a:pt x="3126" y="3384"/>
                </a:lnTo>
                <a:lnTo>
                  <a:pt x="3026" y="3394"/>
                </a:lnTo>
                <a:lnTo>
                  <a:pt x="2922" y="3401"/>
                </a:lnTo>
                <a:lnTo>
                  <a:pt x="2818" y="3403"/>
                </a:lnTo>
                <a:lnTo>
                  <a:pt x="2775" y="3403"/>
                </a:lnTo>
                <a:lnTo>
                  <a:pt x="2732" y="3401"/>
                </a:lnTo>
                <a:lnTo>
                  <a:pt x="2732" y="3061"/>
                </a:lnTo>
                <a:lnTo>
                  <a:pt x="2775" y="3063"/>
                </a:lnTo>
                <a:lnTo>
                  <a:pt x="2818" y="3063"/>
                </a:lnTo>
                <a:lnTo>
                  <a:pt x="2925" y="3061"/>
                </a:lnTo>
                <a:lnTo>
                  <a:pt x="3031" y="3054"/>
                </a:lnTo>
                <a:lnTo>
                  <a:pt x="3133" y="3042"/>
                </a:lnTo>
                <a:lnTo>
                  <a:pt x="3233" y="3026"/>
                </a:lnTo>
                <a:lnTo>
                  <a:pt x="3327" y="3007"/>
                </a:lnTo>
                <a:lnTo>
                  <a:pt x="3419" y="2983"/>
                </a:lnTo>
                <a:lnTo>
                  <a:pt x="3506" y="2956"/>
                </a:lnTo>
                <a:lnTo>
                  <a:pt x="3590" y="2926"/>
                </a:lnTo>
                <a:lnTo>
                  <a:pt x="3668" y="2892"/>
                </a:lnTo>
                <a:lnTo>
                  <a:pt x="3741" y="2854"/>
                </a:lnTo>
                <a:lnTo>
                  <a:pt x="3808" y="2814"/>
                </a:lnTo>
                <a:lnTo>
                  <a:pt x="3869" y="2771"/>
                </a:lnTo>
                <a:lnTo>
                  <a:pt x="3923" y="2726"/>
                </a:lnTo>
                <a:lnTo>
                  <a:pt x="3971" y="2678"/>
                </a:lnTo>
                <a:lnTo>
                  <a:pt x="4011" y="2628"/>
                </a:lnTo>
                <a:lnTo>
                  <a:pt x="4045" y="2576"/>
                </a:lnTo>
                <a:lnTo>
                  <a:pt x="4070" y="2523"/>
                </a:lnTo>
                <a:lnTo>
                  <a:pt x="4088" y="2468"/>
                </a:lnTo>
                <a:close/>
                <a:moveTo>
                  <a:pt x="4088" y="1956"/>
                </a:moveTo>
                <a:lnTo>
                  <a:pt x="4096" y="1999"/>
                </a:lnTo>
                <a:lnTo>
                  <a:pt x="4098" y="2042"/>
                </a:lnTo>
                <a:lnTo>
                  <a:pt x="4098" y="2211"/>
                </a:lnTo>
                <a:lnTo>
                  <a:pt x="4094" y="2268"/>
                </a:lnTo>
                <a:lnTo>
                  <a:pt x="4082" y="2322"/>
                </a:lnTo>
                <a:lnTo>
                  <a:pt x="4061" y="2376"/>
                </a:lnTo>
                <a:lnTo>
                  <a:pt x="4034" y="2428"/>
                </a:lnTo>
                <a:lnTo>
                  <a:pt x="3998" y="2477"/>
                </a:lnTo>
                <a:lnTo>
                  <a:pt x="3956" y="2524"/>
                </a:lnTo>
                <a:lnTo>
                  <a:pt x="3906" y="2571"/>
                </a:lnTo>
                <a:lnTo>
                  <a:pt x="3851" y="2614"/>
                </a:lnTo>
                <a:lnTo>
                  <a:pt x="3790" y="2655"/>
                </a:lnTo>
                <a:lnTo>
                  <a:pt x="3723" y="2693"/>
                </a:lnTo>
                <a:lnTo>
                  <a:pt x="3652" y="2729"/>
                </a:lnTo>
                <a:lnTo>
                  <a:pt x="3575" y="2762"/>
                </a:lnTo>
                <a:lnTo>
                  <a:pt x="3493" y="2791"/>
                </a:lnTo>
                <a:lnTo>
                  <a:pt x="3407" y="2817"/>
                </a:lnTo>
                <a:lnTo>
                  <a:pt x="3316" y="2839"/>
                </a:lnTo>
                <a:lnTo>
                  <a:pt x="3223" y="2858"/>
                </a:lnTo>
                <a:lnTo>
                  <a:pt x="3126" y="2873"/>
                </a:lnTo>
                <a:lnTo>
                  <a:pt x="3026" y="2884"/>
                </a:lnTo>
                <a:lnTo>
                  <a:pt x="2922" y="2890"/>
                </a:lnTo>
                <a:lnTo>
                  <a:pt x="2818" y="2893"/>
                </a:lnTo>
                <a:lnTo>
                  <a:pt x="2775" y="2892"/>
                </a:lnTo>
                <a:lnTo>
                  <a:pt x="2732" y="2890"/>
                </a:lnTo>
                <a:lnTo>
                  <a:pt x="2732" y="2551"/>
                </a:lnTo>
                <a:lnTo>
                  <a:pt x="2775" y="2552"/>
                </a:lnTo>
                <a:lnTo>
                  <a:pt x="2818" y="2552"/>
                </a:lnTo>
                <a:lnTo>
                  <a:pt x="2925" y="2550"/>
                </a:lnTo>
                <a:lnTo>
                  <a:pt x="3031" y="2543"/>
                </a:lnTo>
                <a:lnTo>
                  <a:pt x="3133" y="2532"/>
                </a:lnTo>
                <a:lnTo>
                  <a:pt x="3233" y="2516"/>
                </a:lnTo>
                <a:lnTo>
                  <a:pt x="3327" y="2497"/>
                </a:lnTo>
                <a:lnTo>
                  <a:pt x="3419" y="2473"/>
                </a:lnTo>
                <a:lnTo>
                  <a:pt x="3506" y="2445"/>
                </a:lnTo>
                <a:lnTo>
                  <a:pt x="3590" y="2415"/>
                </a:lnTo>
                <a:lnTo>
                  <a:pt x="3668" y="2381"/>
                </a:lnTo>
                <a:lnTo>
                  <a:pt x="3741" y="2343"/>
                </a:lnTo>
                <a:lnTo>
                  <a:pt x="3808" y="2303"/>
                </a:lnTo>
                <a:lnTo>
                  <a:pt x="3869" y="2260"/>
                </a:lnTo>
                <a:lnTo>
                  <a:pt x="3923" y="2215"/>
                </a:lnTo>
                <a:lnTo>
                  <a:pt x="3971" y="2167"/>
                </a:lnTo>
                <a:lnTo>
                  <a:pt x="4011" y="2117"/>
                </a:lnTo>
                <a:lnTo>
                  <a:pt x="4045" y="2066"/>
                </a:lnTo>
                <a:lnTo>
                  <a:pt x="4070" y="2011"/>
                </a:lnTo>
                <a:lnTo>
                  <a:pt x="4088" y="1956"/>
                </a:lnTo>
                <a:close/>
                <a:moveTo>
                  <a:pt x="1281" y="1701"/>
                </a:moveTo>
                <a:lnTo>
                  <a:pt x="1386" y="1703"/>
                </a:lnTo>
                <a:lnTo>
                  <a:pt x="1488" y="1710"/>
                </a:lnTo>
                <a:lnTo>
                  <a:pt x="1589" y="1721"/>
                </a:lnTo>
                <a:lnTo>
                  <a:pt x="1685" y="1736"/>
                </a:lnTo>
                <a:lnTo>
                  <a:pt x="1780" y="1755"/>
                </a:lnTo>
                <a:lnTo>
                  <a:pt x="1869" y="1778"/>
                </a:lnTo>
                <a:lnTo>
                  <a:pt x="1955" y="1803"/>
                </a:lnTo>
                <a:lnTo>
                  <a:pt x="2037" y="1833"/>
                </a:lnTo>
                <a:lnTo>
                  <a:pt x="2114" y="1866"/>
                </a:lnTo>
                <a:lnTo>
                  <a:pt x="2187" y="1901"/>
                </a:lnTo>
                <a:lnTo>
                  <a:pt x="2253" y="1939"/>
                </a:lnTo>
                <a:lnTo>
                  <a:pt x="2314" y="1980"/>
                </a:lnTo>
                <a:lnTo>
                  <a:pt x="2370" y="2024"/>
                </a:lnTo>
                <a:lnTo>
                  <a:pt x="2419" y="2069"/>
                </a:lnTo>
                <a:lnTo>
                  <a:pt x="2461" y="2117"/>
                </a:lnTo>
                <a:lnTo>
                  <a:pt x="2496" y="2167"/>
                </a:lnTo>
                <a:lnTo>
                  <a:pt x="2524" y="2219"/>
                </a:lnTo>
                <a:lnTo>
                  <a:pt x="2545" y="2272"/>
                </a:lnTo>
                <a:lnTo>
                  <a:pt x="2558" y="2326"/>
                </a:lnTo>
                <a:lnTo>
                  <a:pt x="2562" y="2382"/>
                </a:lnTo>
                <a:lnTo>
                  <a:pt x="2558" y="2438"/>
                </a:lnTo>
                <a:lnTo>
                  <a:pt x="2545" y="2493"/>
                </a:lnTo>
                <a:lnTo>
                  <a:pt x="2524" y="2546"/>
                </a:lnTo>
                <a:lnTo>
                  <a:pt x="2496" y="2597"/>
                </a:lnTo>
                <a:lnTo>
                  <a:pt x="2461" y="2648"/>
                </a:lnTo>
                <a:lnTo>
                  <a:pt x="2419" y="2695"/>
                </a:lnTo>
                <a:lnTo>
                  <a:pt x="2370" y="2741"/>
                </a:lnTo>
                <a:lnTo>
                  <a:pt x="2314" y="2785"/>
                </a:lnTo>
                <a:lnTo>
                  <a:pt x="2253" y="2825"/>
                </a:lnTo>
                <a:lnTo>
                  <a:pt x="2187" y="2864"/>
                </a:lnTo>
                <a:lnTo>
                  <a:pt x="2114" y="2899"/>
                </a:lnTo>
                <a:lnTo>
                  <a:pt x="2037" y="2932"/>
                </a:lnTo>
                <a:lnTo>
                  <a:pt x="1955" y="2961"/>
                </a:lnTo>
                <a:lnTo>
                  <a:pt x="1869" y="2987"/>
                </a:lnTo>
                <a:lnTo>
                  <a:pt x="1780" y="3010"/>
                </a:lnTo>
                <a:lnTo>
                  <a:pt x="1685" y="3029"/>
                </a:lnTo>
                <a:lnTo>
                  <a:pt x="1589" y="3044"/>
                </a:lnTo>
                <a:lnTo>
                  <a:pt x="1488" y="3054"/>
                </a:lnTo>
                <a:lnTo>
                  <a:pt x="1386" y="3061"/>
                </a:lnTo>
                <a:lnTo>
                  <a:pt x="1281" y="3063"/>
                </a:lnTo>
                <a:lnTo>
                  <a:pt x="1175" y="3061"/>
                </a:lnTo>
                <a:lnTo>
                  <a:pt x="1073" y="3054"/>
                </a:lnTo>
                <a:lnTo>
                  <a:pt x="972" y="3044"/>
                </a:lnTo>
                <a:lnTo>
                  <a:pt x="876" y="3029"/>
                </a:lnTo>
                <a:lnTo>
                  <a:pt x="782" y="3010"/>
                </a:lnTo>
                <a:lnTo>
                  <a:pt x="692" y="2987"/>
                </a:lnTo>
                <a:lnTo>
                  <a:pt x="606" y="2961"/>
                </a:lnTo>
                <a:lnTo>
                  <a:pt x="524" y="2932"/>
                </a:lnTo>
                <a:lnTo>
                  <a:pt x="448" y="2899"/>
                </a:lnTo>
                <a:lnTo>
                  <a:pt x="376" y="2864"/>
                </a:lnTo>
                <a:lnTo>
                  <a:pt x="309" y="2825"/>
                </a:lnTo>
                <a:lnTo>
                  <a:pt x="247" y="2785"/>
                </a:lnTo>
                <a:lnTo>
                  <a:pt x="191" y="2741"/>
                </a:lnTo>
                <a:lnTo>
                  <a:pt x="142" y="2695"/>
                </a:lnTo>
                <a:lnTo>
                  <a:pt x="101" y="2648"/>
                </a:lnTo>
                <a:lnTo>
                  <a:pt x="65" y="2597"/>
                </a:lnTo>
                <a:lnTo>
                  <a:pt x="38" y="2546"/>
                </a:lnTo>
                <a:lnTo>
                  <a:pt x="16" y="2493"/>
                </a:lnTo>
                <a:lnTo>
                  <a:pt x="4" y="2438"/>
                </a:lnTo>
                <a:lnTo>
                  <a:pt x="0" y="2382"/>
                </a:lnTo>
                <a:lnTo>
                  <a:pt x="4" y="2326"/>
                </a:lnTo>
                <a:lnTo>
                  <a:pt x="16" y="2272"/>
                </a:lnTo>
                <a:lnTo>
                  <a:pt x="38" y="2219"/>
                </a:lnTo>
                <a:lnTo>
                  <a:pt x="65" y="2167"/>
                </a:lnTo>
                <a:lnTo>
                  <a:pt x="101" y="2117"/>
                </a:lnTo>
                <a:lnTo>
                  <a:pt x="142" y="2069"/>
                </a:lnTo>
                <a:lnTo>
                  <a:pt x="191" y="2024"/>
                </a:lnTo>
                <a:lnTo>
                  <a:pt x="247" y="1980"/>
                </a:lnTo>
                <a:lnTo>
                  <a:pt x="309" y="1939"/>
                </a:lnTo>
                <a:lnTo>
                  <a:pt x="376" y="1901"/>
                </a:lnTo>
                <a:lnTo>
                  <a:pt x="448" y="1866"/>
                </a:lnTo>
                <a:lnTo>
                  <a:pt x="524" y="1833"/>
                </a:lnTo>
                <a:lnTo>
                  <a:pt x="606" y="1803"/>
                </a:lnTo>
                <a:lnTo>
                  <a:pt x="692" y="1778"/>
                </a:lnTo>
                <a:lnTo>
                  <a:pt x="782" y="1755"/>
                </a:lnTo>
                <a:lnTo>
                  <a:pt x="876" y="1736"/>
                </a:lnTo>
                <a:lnTo>
                  <a:pt x="972" y="1721"/>
                </a:lnTo>
                <a:lnTo>
                  <a:pt x="1073" y="1710"/>
                </a:lnTo>
                <a:lnTo>
                  <a:pt x="1175" y="1703"/>
                </a:lnTo>
                <a:lnTo>
                  <a:pt x="1281" y="1701"/>
                </a:lnTo>
                <a:close/>
                <a:moveTo>
                  <a:pt x="4088" y="1446"/>
                </a:moveTo>
                <a:lnTo>
                  <a:pt x="4096" y="1488"/>
                </a:lnTo>
                <a:lnTo>
                  <a:pt x="4098" y="1531"/>
                </a:lnTo>
                <a:lnTo>
                  <a:pt x="4098" y="1701"/>
                </a:lnTo>
                <a:lnTo>
                  <a:pt x="4094" y="1758"/>
                </a:lnTo>
                <a:lnTo>
                  <a:pt x="4082" y="1812"/>
                </a:lnTo>
                <a:lnTo>
                  <a:pt x="4061" y="1866"/>
                </a:lnTo>
                <a:lnTo>
                  <a:pt x="4034" y="1917"/>
                </a:lnTo>
                <a:lnTo>
                  <a:pt x="3998" y="1966"/>
                </a:lnTo>
                <a:lnTo>
                  <a:pt x="3956" y="2014"/>
                </a:lnTo>
                <a:lnTo>
                  <a:pt x="3906" y="2061"/>
                </a:lnTo>
                <a:lnTo>
                  <a:pt x="3851" y="2103"/>
                </a:lnTo>
                <a:lnTo>
                  <a:pt x="3790" y="2145"/>
                </a:lnTo>
                <a:lnTo>
                  <a:pt x="3723" y="2182"/>
                </a:lnTo>
                <a:lnTo>
                  <a:pt x="3652" y="2219"/>
                </a:lnTo>
                <a:lnTo>
                  <a:pt x="3575" y="2252"/>
                </a:lnTo>
                <a:lnTo>
                  <a:pt x="3493" y="2281"/>
                </a:lnTo>
                <a:lnTo>
                  <a:pt x="3407" y="2307"/>
                </a:lnTo>
                <a:lnTo>
                  <a:pt x="3316" y="2328"/>
                </a:lnTo>
                <a:lnTo>
                  <a:pt x="3223" y="2347"/>
                </a:lnTo>
                <a:lnTo>
                  <a:pt x="3126" y="2362"/>
                </a:lnTo>
                <a:lnTo>
                  <a:pt x="3026" y="2374"/>
                </a:lnTo>
                <a:lnTo>
                  <a:pt x="2922" y="2380"/>
                </a:lnTo>
                <a:lnTo>
                  <a:pt x="2818" y="2382"/>
                </a:lnTo>
                <a:lnTo>
                  <a:pt x="2775" y="2381"/>
                </a:lnTo>
                <a:lnTo>
                  <a:pt x="2732" y="2380"/>
                </a:lnTo>
                <a:lnTo>
                  <a:pt x="2728" y="2318"/>
                </a:lnTo>
                <a:lnTo>
                  <a:pt x="2717" y="2258"/>
                </a:lnTo>
                <a:lnTo>
                  <a:pt x="2699" y="2199"/>
                </a:lnTo>
                <a:lnTo>
                  <a:pt x="2675" y="2141"/>
                </a:lnTo>
                <a:lnTo>
                  <a:pt x="2644" y="2086"/>
                </a:lnTo>
                <a:lnTo>
                  <a:pt x="2607" y="2032"/>
                </a:lnTo>
                <a:lnTo>
                  <a:pt x="2712" y="2039"/>
                </a:lnTo>
                <a:lnTo>
                  <a:pt x="2818" y="2042"/>
                </a:lnTo>
                <a:lnTo>
                  <a:pt x="2925" y="2039"/>
                </a:lnTo>
                <a:lnTo>
                  <a:pt x="3031" y="2033"/>
                </a:lnTo>
                <a:lnTo>
                  <a:pt x="3133" y="2022"/>
                </a:lnTo>
                <a:lnTo>
                  <a:pt x="3233" y="2005"/>
                </a:lnTo>
                <a:lnTo>
                  <a:pt x="3327" y="1985"/>
                </a:lnTo>
                <a:lnTo>
                  <a:pt x="3419" y="1962"/>
                </a:lnTo>
                <a:lnTo>
                  <a:pt x="3506" y="1935"/>
                </a:lnTo>
                <a:lnTo>
                  <a:pt x="3590" y="1903"/>
                </a:lnTo>
                <a:lnTo>
                  <a:pt x="3668" y="1869"/>
                </a:lnTo>
                <a:lnTo>
                  <a:pt x="3741" y="1833"/>
                </a:lnTo>
                <a:lnTo>
                  <a:pt x="3808" y="1793"/>
                </a:lnTo>
                <a:lnTo>
                  <a:pt x="3869" y="1750"/>
                </a:lnTo>
                <a:lnTo>
                  <a:pt x="3923" y="1705"/>
                </a:lnTo>
                <a:lnTo>
                  <a:pt x="3971" y="1657"/>
                </a:lnTo>
                <a:lnTo>
                  <a:pt x="4011" y="1607"/>
                </a:lnTo>
                <a:lnTo>
                  <a:pt x="4045" y="1555"/>
                </a:lnTo>
                <a:lnTo>
                  <a:pt x="4070" y="1501"/>
                </a:lnTo>
                <a:lnTo>
                  <a:pt x="4088" y="1446"/>
                </a:lnTo>
                <a:close/>
                <a:moveTo>
                  <a:pt x="4088" y="935"/>
                </a:moveTo>
                <a:lnTo>
                  <a:pt x="4096" y="978"/>
                </a:lnTo>
                <a:lnTo>
                  <a:pt x="4098" y="1021"/>
                </a:lnTo>
                <a:lnTo>
                  <a:pt x="4098" y="1190"/>
                </a:lnTo>
                <a:lnTo>
                  <a:pt x="4094" y="1247"/>
                </a:lnTo>
                <a:lnTo>
                  <a:pt x="4082" y="1301"/>
                </a:lnTo>
                <a:lnTo>
                  <a:pt x="4061" y="1354"/>
                </a:lnTo>
                <a:lnTo>
                  <a:pt x="4034" y="1405"/>
                </a:lnTo>
                <a:lnTo>
                  <a:pt x="3998" y="1456"/>
                </a:lnTo>
                <a:lnTo>
                  <a:pt x="3956" y="1504"/>
                </a:lnTo>
                <a:lnTo>
                  <a:pt x="3906" y="1549"/>
                </a:lnTo>
                <a:lnTo>
                  <a:pt x="3851" y="1593"/>
                </a:lnTo>
                <a:lnTo>
                  <a:pt x="3790" y="1634"/>
                </a:lnTo>
                <a:lnTo>
                  <a:pt x="3723" y="1672"/>
                </a:lnTo>
                <a:lnTo>
                  <a:pt x="3652" y="1707"/>
                </a:lnTo>
                <a:lnTo>
                  <a:pt x="3575" y="1740"/>
                </a:lnTo>
                <a:lnTo>
                  <a:pt x="3493" y="1770"/>
                </a:lnTo>
                <a:lnTo>
                  <a:pt x="3407" y="1795"/>
                </a:lnTo>
                <a:lnTo>
                  <a:pt x="3316" y="1818"/>
                </a:lnTo>
                <a:lnTo>
                  <a:pt x="3223" y="1837"/>
                </a:lnTo>
                <a:lnTo>
                  <a:pt x="3126" y="1852"/>
                </a:lnTo>
                <a:lnTo>
                  <a:pt x="3026" y="1863"/>
                </a:lnTo>
                <a:lnTo>
                  <a:pt x="2922" y="1869"/>
                </a:lnTo>
                <a:lnTo>
                  <a:pt x="2818" y="1872"/>
                </a:lnTo>
                <a:lnTo>
                  <a:pt x="2708" y="1869"/>
                </a:lnTo>
                <a:lnTo>
                  <a:pt x="2602" y="1862"/>
                </a:lnTo>
                <a:lnTo>
                  <a:pt x="2499" y="1849"/>
                </a:lnTo>
                <a:lnTo>
                  <a:pt x="2398" y="1833"/>
                </a:lnTo>
                <a:lnTo>
                  <a:pt x="2325" y="1785"/>
                </a:lnTo>
                <a:lnTo>
                  <a:pt x="2245" y="1741"/>
                </a:lnTo>
                <a:lnTo>
                  <a:pt x="2159" y="1701"/>
                </a:lnTo>
                <a:lnTo>
                  <a:pt x="2068" y="1664"/>
                </a:lnTo>
                <a:lnTo>
                  <a:pt x="1973" y="1632"/>
                </a:lnTo>
                <a:lnTo>
                  <a:pt x="1872" y="1603"/>
                </a:lnTo>
                <a:lnTo>
                  <a:pt x="1767" y="1579"/>
                </a:lnTo>
                <a:lnTo>
                  <a:pt x="1715" y="1538"/>
                </a:lnTo>
                <a:lnTo>
                  <a:pt x="1670" y="1492"/>
                </a:lnTo>
                <a:lnTo>
                  <a:pt x="1631" y="1446"/>
                </a:lnTo>
                <a:lnTo>
                  <a:pt x="1598" y="1398"/>
                </a:lnTo>
                <a:lnTo>
                  <a:pt x="1571" y="1348"/>
                </a:lnTo>
                <a:lnTo>
                  <a:pt x="1553" y="1297"/>
                </a:lnTo>
                <a:lnTo>
                  <a:pt x="1541" y="1245"/>
                </a:lnTo>
                <a:lnTo>
                  <a:pt x="1537" y="1190"/>
                </a:lnTo>
                <a:lnTo>
                  <a:pt x="1537" y="1021"/>
                </a:lnTo>
                <a:lnTo>
                  <a:pt x="1540" y="978"/>
                </a:lnTo>
                <a:lnTo>
                  <a:pt x="1547" y="935"/>
                </a:lnTo>
                <a:lnTo>
                  <a:pt x="1565" y="991"/>
                </a:lnTo>
                <a:lnTo>
                  <a:pt x="1590" y="1045"/>
                </a:lnTo>
                <a:lnTo>
                  <a:pt x="1624" y="1096"/>
                </a:lnTo>
                <a:lnTo>
                  <a:pt x="1665" y="1146"/>
                </a:lnTo>
                <a:lnTo>
                  <a:pt x="1713" y="1194"/>
                </a:lnTo>
                <a:lnTo>
                  <a:pt x="1767" y="1240"/>
                </a:lnTo>
                <a:lnTo>
                  <a:pt x="1828" y="1282"/>
                </a:lnTo>
                <a:lnTo>
                  <a:pt x="1894" y="1323"/>
                </a:lnTo>
                <a:lnTo>
                  <a:pt x="1968" y="1359"/>
                </a:lnTo>
                <a:lnTo>
                  <a:pt x="2046" y="1393"/>
                </a:lnTo>
                <a:lnTo>
                  <a:pt x="2128" y="1424"/>
                </a:lnTo>
                <a:lnTo>
                  <a:pt x="2216" y="1452"/>
                </a:lnTo>
                <a:lnTo>
                  <a:pt x="2308" y="1475"/>
                </a:lnTo>
                <a:lnTo>
                  <a:pt x="2403" y="1495"/>
                </a:lnTo>
                <a:lnTo>
                  <a:pt x="2502" y="1510"/>
                </a:lnTo>
                <a:lnTo>
                  <a:pt x="2605" y="1522"/>
                </a:lnTo>
                <a:lnTo>
                  <a:pt x="2711" y="1529"/>
                </a:lnTo>
                <a:lnTo>
                  <a:pt x="2818" y="1531"/>
                </a:lnTo>
                <a:lnTo>
                  <a:pt x="2925" y="1529"/>
                </a:lnTo>
                <a:lnTo>
                  <a:pt x="3031" y="1522"/>
                </a:lnTo>
                <a:lnTo>
                  <a:pt x="3133" y="1510"/>
                </a:lnTo>
                <a:lnTo>
                  <a:pt x="3233" y="1495"/>
                </a:lnTo>
                <a:lnTo>
                  <a:pt x="3327" y="1475"/>
                </a:lnTo>
                <a:lnTo>
                  <a:pt x="3419" y="1452"/>
                </a:lnTo>
                <a:lnTo>
                  <a:pt x="3506" y="1424"/>
                </a:lnTo>
                <a:lnTo>
                  <a:pt x="3590" y="1393"/>
                </a:lnTo>
                <a:lnTo>
                  <a:pt x="3668" y="1359"/>
                </a:lnTo>
                <a:lnTo>
                  <a:pt x="3741" y="1323"/>
                </a:lnTo>
                <a:lnTo>
                  <a:pt x="3808" y="1282"/>
                </a:lnTo>
                <a:lnTo>
                  <a:pt x="3869" y="1240"/>
                </a:lnTo>
                <a:lnTo>
                  <a:pt x="3923" y="1194"/>
                </a:lnTo>
                <a:lnTo>
                  <a:pt x="3971" y="1146"/>
                </a:lnTo>
                <a:lnTo>
                  <a:pt x="4011" y="1096"/>
                </a:lnTo>
                <a:lnTo>
                  <a:pt x="4045" y="1045"/>
                </a:lnTo>
                <a:lnTo>
                  <a:pt x="4070" y="991"/>
                </a:lnTo>
                <a:lnTo>
                  <a:pt x="4088" y="935"/>
                </a:lnTo>
                <a:close/>
                <a:moveTo>
                  <a:pt x="2818" y="0"/>
                </a:moveTo>
                <a:lnTo>
                  <a:pt x="2818" y="0"/>
                </a:lnTo>
                <a:lnTo>
                  <a:pt x="2922" y="1"/>
                </a:lnTo>
                <a:lnTo>
                  <a:pt x="3026" y="9"/>
                </a:lnTo>
                <a:lnTo>
                  <a:pt x="3126" y="19"/>
                </a:lnTo>
                <a:lnTo>
                  <a:pt x="3223" y="34"/>
                </a:lnTo>
                <a:lnTo>
                  <a:pt x="3316" y="53"/>
                </a:lnTo>
                <a:lnTo>
                  <a:pt x="3407" y="75"/>
                </a:lnTo>
                <a:lnTo>
                  <a:pt x="3493" y="102"/>
                </a:lnTo>
                <a:lnTo>
                  <a:pt x="3575" y="131"/>
                </a:lnTo>
                <a:lnTo>
                  <a:pt x="3652" y="163"/>
                </a:lnTo>
                <a:lnTo>
                  <a:pt x="3723" y="199"/>
                </a:lnTo>
                <a:lnTo>
                  <a:pt x="3790" y="237"/>
                </a:lnTo>
                <a:lnTo>
                  <a:pt x="3851" y="278"/>
                </a:lnTo>
                <a:lnTo>
                  <a:pt x="3906" y="322"/>
                </a:lnTo>
                <a:lnTo>
                  <a:pt x="3956" y="367"/>
                </a:lnTo>
                <a:lnTo>
                  <a:pt x="3998" y="415"/>
                </a:lnTo>
                <a:lnTo>
                  <a:pt x="4034" y="465"/>
                </a:lnTo>
                <a:lnTo>
                  <a:pt x="4061" y="517"/>
                </a:lnTo>
                <a:lnTo>
                  <a:pt x="4082" y="569"/>
                </a:lnTo>
                <a:lnTo>
                  <a:pt x="4094" y="625"/>
                </a:lnTo>
                <a:lnTo>
                  <a:pt x="4098" y="680"/>
                </a:lnTo>
                <a:lnTo>
                  <a:pt x="4094" y="735"/>
                </a:lnTo>
                <a:lnTo>
                  <a:pt x="4082" y="791"/>
                </a:lnTo>
                <a:lnTo>
                  <a:pt x="4061" y="843"/>
                </a:lnTo>
                <a:lnTo>
                  <a:pt x="4034" y="895"/>
                </a:lnTo>
                <a:lnTo>
                  <a:pt x="3998" y="945"/>
                </a:lnTo>
                <a:lnTo>
                  <a:pt x="3956" y="993"/>
                </a:lnTo>
                <a:lnTo>
                  <a:pt x="3906" y="1038"/>
                </a:lnTo>
                <a:lnTo>
                  <a:pt x="3851" y="1082"/>
                </a:lnTo>
                <a:lnTo>
                  <a:pt x="3790" y="1123"/>
                </a:lnTo>
                <a:lnTo>
                  <a:pt x="3723" y="1162"/>
                </a:lnTo>
                <a:lnTo>
                  <a:pt x="3652" y="1197"/>
                </a:lnTo>
                <a:lnTo>
                  <a:pt x="3575" y="1229"/>
                </a:lnTo>
                <a:lnTo>
                  <a:pt x="3493" y="1258"/>
                </a:lnTo>
                <a:lnTo>
                  <a:pt x="3407" y="1285"/>
                </a:lnTo>
                <a:lnTo>
                  <a:pt x="3316" y="1307"/>
                </a:lnTo>
                <a:lnTo>
                  <a:pt x="3223" y="1326"/>
                </a:lnTo>
                <a:lnTo>
                  <a:pt x="3126" y="1341"/>
                </a:lnTo>
                <a:lnTo>
                  <a:pt x="3026" y="1353"/>
                </a:lnTo>
                <a:lnTo>
                  <a:pt x="2922" y="1359"/>
                </a:lnTo>
                <a:lnTo>
                  <a:pt x="2818" y="1361"/>
                </a:lnTo>
                <a:lnTo>
                  <a:pt x="2713" y="1359"/>
                </a:lnTo>
                <a:lnTo>
                  <a:pt x="2610" y="1353"/>
                </a:lnTo>
                <a:lnTo>
                  <a:pt x="2510" y="1341"/>
                </a:lnTo>
                <a:lnTo>
                  <a:pt x="2413" y="1326"/>
                </a:lnTo>
                <a:lnTo>
                  <a:pt x="2319" y="1307"/>
                </a:lnTo>
                <a:lnTo>
                  <a:pt x="2229" y="1285"/>
                </a:lnTo>
                <a:lnTo>
                  <a:pt x="2143" y="1258"/>
                </a:lnTo>
                <a:lnTo>
                  <a:pt x="2061" y="1229"/>
                </a:lnTo>
                <a:lnTo>
                  <a:pt x="1984" y="1197"/>
                </a:lnTo>
                <a:lnTo>
                  <a:pt x="1912" y="1162"/>
                </a:lnTo>
                <a:lnTo>
                  <a:pt x="1845" y="1123"/>
                </a:lnTo>
                <a:lnTo>
                  <a:pt x="1785" y="1082"/>
                </a:lnTo>
                <a:lnTo>
                  <a:pt x="1729" y="1038"/>
                </a:lnTo>
                <a:lnTo>
                  <a:pt x="1680" y="993"/>
                </a:lnTo>
                <a:lnTo>
                  <a:pt x="1637" y="945"/>
                </a:lnTo>
                <a:lnTo>
                  <a:pt x="1602" y="895"/>
                </a:lnTo>
                <a:lnTo>
                  <a:pt x="1574" y="843"/>
                </a:lnTo>
                <a:lnTo>
                  <a:pt x="1554" y="791"/>
                </a:lnTo>
                <a:lnTo>
                  <a:pt x="1541" y="735"/>
                </a:lnTo>
                <a:lnTo>
                  <a:pt x="1537" y="680"/>
                </a:lnTo>
                <a:lnTo>
                  <a:pt x="1541" y="625"/>
                </a:lnTo>
                <a:lnTo>
                  <a:pt x="1554" y="569"/>
                </a:lnTo>
                <a:lnTo>
                  <a:pt x="1574" y="517"/>
                </a:lnTo>
                <a:lnTo>
                  <a:pt x="1602" y="465"/>
                </a:lnTo>
                <a:lnTo>
                  <a:pt x="1637" y="415"/>
                </a:lnTo>
                <a:lnTo>
                  <a:pt x="1680" y="367"/>
                </a:lnTo>
                <a:lnTo>
                  <a:pt x="1729" y="322"/>
                </a:lnTo>
                <a:lnTo>
                  <a:pt x="1785" y="278"/>
                </a:lnTo>
                <a:lnTo>
                  <a:pt x="1845" y="237"/>
                </a:lnTo>
                <a:lnTo>
                  <a:pt x="1912" y="199"/>
                </a:lnTo>
                <a:lnTo>
                  <a:pt x="1984" y="163"/>
                </a:lnTo>
                <a:lnTo>
                  <a:pt x="2061" y="131"/>
                </a:lnTo>
                <a:lnTo>
                  <a:pt x="2143" y="102"/>
                </a:lnTo>
                <a:lnTo>
                  <a:pt x="2229" y="75"/>
                </a:lnTo>
                <a:lnTo>
                  <a:pt x="2319" y="53"/>
                </a:lnTo>
                <a:lnTo>
                  <a:pt x="2413" y="34"/>
                </a:lnTo>
                <a:lnTo>
                  <a:pt x="2510" y="19"/>
                </a:lnTo>
                <a:lnTo>
                  <a:pt x="2610" y="9"/>
                </a:lnTo>
                <a:lnTo>
                  <a:pt x="2713" y="1"/>
                </a:lnTo>
                <a:lnTo>
                  <a:pt x="281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40"/>
          <p:cNvSpPr>
            <a:spLocks noEditPoints="1"/>
          </p:cNvSpPr>
          <p:nvPr/>
        </p:nvSpPr>
        <p:spPr bwMode="auto">
          <a:xfrm>
            <a:off x="2573639" y="3748305"/>
            <a:ext cx="569772" cy="551987"/>
          </a:xfrm>
          <a:custGeom>
            <a:avLst/>
            <a:gdLst>
              <a:gd name="T0" fmla="*/ 1703 w 6560"/>
              <a:gd name="T1" fmla="*/ 881 h 6556"/>
              <a:gd name="T2" fmla="*/ 1647 w 6560"/>
              <a:gd name="T3" fmla="*/ 1208 h 6556"/>
              <a:gd name="T4" fmla="*/ 1023 w 6560"/>
              <a:gd name="T5" fmla="*/ 1822 h 6556"/>
              <a:gd name="T6" fmla="*/ 568 w 6560"/>
              <a:gd name="T7" fmla="*/ 2926 h 6556"/>
              <a:gd name="T8" fmla="*/ 678 w 6560"/>
              <a:gd name="T9" fmla="*/ 3285 h 6556"/>
              <a:gd name="T10" fmla="*/ 724 w 6560"/>
              <a:gd name="T11" fmla="*/ 4587 h 6556"/>
              <a:gd name="T12" fmla="*/ 2102 w 6560"/>
              <a:gd name="T13" fmla="*/ 5896 h 6556"/>
              <a:gd name="T14" fmla="*/ 3971 w 6560"/>
              <a:gd name="T15" fmla="*/ 6064 h 6556"/>
              <a:gd name="T16" fmla="*/ 5535 w 6560"/>
              <a:gd name="T17" fmla="*/ 5053 h 6556"/>
              <a:gd name="T18" fmla="*/ 6029 w 6560"/>
              <a:gd name="T19" fmla="*/ 3929 h 6556"/>
              <a:gd name="T20" fmla="*/ 5848 w 6560"/>
              <a:gd name="T21" fmla="*/ 3630 h 6556"/>
              <a:gd name="T22" fmla="*/ 5471 w 6560"/>
              <a:gd name="T23" fmla="*/ 3466 h 6556"/>
              <a:gd name="T24" fmla="*/ 5020 w 6560"/>
              <a:gd name="T25" fmla="*/ 3448 h 6556"/>
              <a:gd name="T26" fmla="*/ 4556 w 6560"/>
              <a:gd name="T27" fmla="*/ 3373 h 6556"/>
              <a:gd name="T28" fmla="*/ 4306 w 6560"/>
              <a:gd name="T29" fmla="*/ 3550 h 6556"/>
              <a:gd name="T30" fmla="*/ 4575 w 6560"/>
              <a:gd name="T31" fmla="*/ 3731 h 6556"/>
              <a:gd name="T32" fmla="*/ 4911 w 6560"/>
              <a:gd name="T33" fmla="*/ 3632 h 6556"/>
              <a:gd name="T34" fmla="*/ 4815 w 6560"/>
              <a:gd name="T35" fmla="*/ 3957 h 6556"/>
              <a:gd name="T36" fmla="*/ 4278 w 6560"/>
              <a:gd name="T37" fmla="*/ 4933 h 6556"/>
              <a:gd name="T38" fmla="*/ 4073 w 6560"/>
              <a:gd name="T39" fmla="*/ 5856 h 6556"/>
              <a:gd name="T40" fmla="*/ 3740 w 6560"/>
              <a:gd name="T41" fmla="*/ 6048 h 6556"/>
              <a:gd name="T42" fmla="*/ 3245 w 6560"/>
              <a:gd name="T43" fmla="*/ 5755 h 6556"/>
              <a:gd name="T44" fmla="*/ 3006 w 6560"/>
              <a:gd name="T45" fmla="*/ 5091 h 6556"/>
              <a:gd name="T46" fmla="*/ 2770 w 6560"/>
              <a:gd name="T47" fmla="*/ 4260 h 6556"/>
              <a:gd name="T48" fmla="*/ 1999 w 6560"/>
              <a:gd name="T49" fmla="*/ 4034 h 6556"/>
              <a:gd name="T50" fmla="*/ 1510 w 6560"/>
              <a:gd name="T51" fmla="*/ 3377 h 6556"/>
              <a:gd name="T52" fmla="*/ 1855 w 6560"/>
              <a:gd name="T53" fmla="*/ 2583 h 6556"/>
              <a:gd name="T54" fmla="*/ 2549 w 6560"/>
              <a:gd name="T55" fmla="*/ 2426 h 6556"/>
              <a:gd name="T56" fmla="*/ 3092 w 6560"/>
              <a:gd name="T57" fmla="*/ 2823 h 6556"/>
              <a:gd name="T58" fmla="*/ 3694 w 6560"/>
              <a:gd name="T59" fmla="*/ 2793 h 6556"/>
              <a:gd name="T60" fmla="*/ 4099 w 6560"/>
              <a:gd name="T61" fmla="*/ 2488 h 6556"/>
              <a:gd name="T62" fmla="*/ 4171 w 6560"/>
              <a:gd name="T63" fmla="*/ 2300 h 6556"/>
              <a:gd name="T64" fmla="*/ 4159 w 6560"/>
              <a:gd name="T65" fmla="*/ 2065 h 6556"/>
              <a:gd name="T66" fmla="*/ 3746 w 6560"/>
              <a:gd name="T67" fmla="*/ 2442 h 6556"/>
              <a:gd name="T68" fmla="*/ 3379 w 6560"/>
              <a:gd name="T69" fmla="*/ 2404 h 6556"/>
              <a:gd name="T70" fmla="*/ 3010 w 6560"/>
              <a:gd name="T71" fmla="*/ 2023 h 6556"/>
              <a:gd name="T72" fmla="*/ 2629 w 6560"/>
              <a:gd name="T73" fmla="*/ 2246 h 6556"/>
              <a:gd name="T74" fmla="*/ 2264 w 6560"/>
              <a:gd name="T75" fmla="*/ 2248 h 6556"/>
              <a:gd name="T76" fmla="*/ 2465 w 6560"/>
              <a:gd name="T77" fmla="*/ 2085 h 6556"/>
              <a:gd name="T78" fmla="*/ 2334 w 6560"/>
              <a:gd name="T79" fmla="*/ 1880 h 6556"/>
              <a:gd name="T80" fmla="*/ 2491 w 6560"/>
              <a:gd name="T81" fmla="*/ 1812 h 6556"/>
              <a:gd name="T82" fmla="*/ 2872 w 6560"/>
              <a:gd name="T83" fmla="*/ 1601 h 6556"/>
              <a:gd name="T84" fmla="*/ 3189 w 6560"/>
              <a:gd name="T85" fmla="*/ 1629 h 6556"/>
              <a:gd name="T86" fmla="*/ 3588 w 6560"/>
              <a:gd name="T87" fmla="*/ 1493 h 6556"/>
              <a:gd name="T88" fmla="*/ 3429 w 6560"/>
              <a:gd name="T89" fmla="*/ 1272 h 6556"/>
              <a:gd name="T90" fmla="*/ 3327 w 6560"/>
              <a:gd name="T91" fmla="*/ 1096 h 6556"/>
              <a:gd name="T92" fmla="*/ 3909 w 6560"/>
              <a:gd name="T93" fmla="*/ 730 h 6556"/>
              <a:gd name="T94" fmla="*/ 4362 w 6560"/>
              <a:gd name="T95" fmla="*/ 853 h 6556"/>
              <a:gd name="T96" fmla="*/ 3830 w 6560"/>
              <a:gd name="T97" fmla="*/ 462 h 6556"/>
              <a:gd name="T98" fmla="*/ 4536 w 6560"/>
              <a:gd name="T99" fmla="*/ 249 h 6556"/>
              <a:gd name="T100" fmla="*/ 6059 w 6560"/>
              <a:gd name="T101" fmla="*/ 1537 h 6556"/>
              <a:gd name="T102" fmla="*/ 6554 w 6560"/>
              <a:gd name="T103" fmla="*/ 3464 h 6556"/>
              <a:gd name="T104" fmla="*/ 5848 w 6560"/>
              <a:gd name="T105" fmla="*/ 5318 h 6556"/>
              <a:gd name="T106" fmla="*/ 4191 w 6560"/>
              <a:gd name="T107" fmla="*/ 6428 h 6556"/>
              <a:gd name="T108" fmla="*/ 2194 w 6560"/>
              <a:gd name="T109" fmla="*/ 6373 h 6556"/>
              <a:gd name="T110" fmla="*/ 602 w 6560"/>
              <a:gd name="T111" fmla="*/ 5171 h 6556"/>
              <a:gd name="T112" fmla="*/ 0 w 6560"/>
              <a:gd name="T113" fmla="*/ 3279 h 6556"/>
              <a:gd name="T114" fmla="*/ 602 w 6560"/>
              <a:gd name="T115" fmla="*/ 1385 h 6556"/>
              <a:gd name="T116" fmla="*/ 2194 w 6560"/>
              <a:gd name="T117" fmla="*/ 183 h 6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560" h="6556">
                <a:moveTo>
                  <a:pt x="3279" y="411"/>
                </a:moveTo>
                <a:lnTo>
                  <a:pt x="3109" y="415"/>
                </a:lnTo>
                <a:lnTo>
                  <a:pt x="2942" y="431"/>
                </a:lnTo>
                <a:lnTo>
                  <a:pt x="2776" y="454"/>
                </a:lnTo>
                <a:lnTo>
                  <a:pt x="2613" y="488"/>
                </a:lnTo>
                <a:lnTo>
                  <a:pt x="2453" y="530"/>
                </a:lnTo>
                <a:lnTo>
                  <a:pt x="2296" y="582"/>
                </a:lnTo>
                <a:lnTo>
                  <a:pt x="2142" y="644"/>
                </a:lnTo>
                <a:lnTo>
                  <a:pt x="1993" y="714"/>
                </a:lnTo>
                <a:lnTo>
                  <a:pt x="1845" y="793"/>
                </a:lnTo>
                <a:lnTo>
                  <a:pt x="1703" y="881"/>
                </a:lnTo>
                <a:lnTo>
                  <a:pt x="1568" y="977"/>
                </a:lnTo>
                <a:lnTo>
                  <a:pt x="1606" y="995"/>
                </a:lnTo>
                <a:lnTo>
                  <a:pt x="1640" y="1015"/>
                </a:lnTo>
                <a:lnTo>
                  <a:pt x="1667" y="1035"/>
                </a:lnTo>
                <a:lnTo>
                  <a:pt x="1689" y="1056"/>
                </a:lnTo>
                <a:lnTo>
                  <a:pt x="1705" y="1078"/>
                </a:lnTo>
                <a:lnTo>
                  <a:pt x="1713" y="1102"/>
                </a:lnTo>
                <a:lnTo>
                  <a:pt x="1711" y="1126"/>
                </a:lnTo>
                <a:lnTo>
                  <a:pt x="1701" y="1152"/>
                </a:lnTo>
                <a:lnTo>
                  <a:pt x="1679" y="1180"/>
                </a:lnTo>
                <a:lnTo>
                  <a:pt x="1647" y="1208"/>
                </a:lnTo>
                <a:lnTo>
                  <a:pt x="1622" y="1274"/>
                </a:lnTo>
                <a:lnTo>
                  <a:pt x="1588" y="1339"/>
                </a:lnTo>
                <a:lnTo>
                  <a:pt x="1546" y="1407"/>
                </a:lnTo>
                <a:lnTo>
                  <a:pt x="1496" y="1473"/>
                </a:lnTo>
                <a:lnTo>
                  <a:pt x="1442" y="1537"/>
                </a:lnTo>
                <a:lnTo>
                  <a:pt x="1380" y="1599"/>
                </a:lnTo>
                <a:lnTo>
                  <a:pt x="1316" y="1656"/>
                </a:lnTo>
                <a:lnTo>
                  <a:pt x="1247" y="1710"/>
                </a:lnTo>
                <a:lnTo>
                  <a:pt x="1175" y="1756"/>
                </a:lnTo>
                <a:lnTo>
                  <a:pt x="1101" y="1794"/>
                </a:lnTo>
                <a:lnTo>
                  <a:pt x="1023" y="1822"/>
                </a:lnTo>
                <a:lnTo>
                  <a:pt x="947" y="1842"/>
                </a:lnTo>
                <a:lnTo>
                  <a:pt x="870" y="1848"/>
                </a:lnTo>
                <a:lnTo>
                  <a:pt x="794" y="1844"/>
                </a:lnTo>
                <a:lnTo>
                  <a:pt x="708" y="2003"/>
                </a:lnTo>
                <a:lnTo>
                  <a:pt x="632" y="2169"/>
                </a:lnTo>
                <a:lnTo>
                  <a:pt x="566" y="2338"/>
                </a:lnTo>
                <a:lnTo>
                  <a:pt x="513" y="2512"/>
                </a:lnTo>
                <a:lnTo>
                  <a:pt x="471" y="2689"/>
                </a:lnTo>
                <a:lnTo>
                  <a:pt x="439" y="2870"/>
                </a:lnTo>
                <a:lnTo>
                  <a:pt x="509" y="2896"/>
                </a:lnTo>
                <a:lnTo>
                  <a:pt x="568" y="2926"/>
                </a:lnTo>
                <a:lnTo>
                  <a:pt x="618" y="2958"/>
                </a:lnTo>
                <a:lnTo>
                  <a:pt x="662" y="2992"/>
                </a:lnTo>
                <a:lnTo>
                  <a:pt x="696" y="3026"/>
                </a:lnTo>
                <a:lnTo>
                  <a:pt x="724" y="3062"/>
                </a:lnTo>
                <a:lnTo>
                  <a:pt x="742" y="3096"/>
                </a:lnTo>
                <a:lnTo>
                  <a:pt x="754" y="3128"/>
                </a:lnTo>
                <a:lnTo>
                  <a:pt x="760" y="3157"/>
                </a:lnTo>
                <a:lnTo>
                  <a:pt x="760" y="3183"/>
                </a:lnTo>
                <a:lnTo>
                  <a:pt x="752" y="3207"/>
                </a:lnTo>
                <a:lnTo>
                  <a:pt x="738" y="3227"/>
                </a:lnTo>
                <a:lnTo>
                  <a:pt x="678" y="3285"/>
                </a:lnTo>
                <a:lnTo>
                  <a:pt x="624" y="3351"/>
                </a:lnTo>
                <a:lnTo>
                  <a:pt x="576" y="3423"/>
                </a:lnTo>
                <a:lnTo>
                  <a:pt x="535" y="3498"/>
                </a:lnTo>
                <a:lnTo>
                  <a:pt x="501" y="3578"/>
                </a:lnTo>
                <a:lnTo>
                  <a:pt x="471" y="3662"/>
                </a:lnTo>
                <a:lnTo>
                  <a:pt x="449" y="3747"/>
                </a:lnTo>
                <a:lnTo>
                  <a:pt x="483" y="3921"/>
                </a:lnTo>
                <a:lnTo>
                  <a:pt x="527" y="4094"/>
                </a:lnTo>
                <a:lnTo>
                  <a:pt x="582" y="4262"/>
                </a:lnTo>
                <a:lnTo>
                  <a:pt x="648" y="4425"/>
                </a:lnTo>
                <a:lnTo>
                  <a:pt x="724" y="4587"/>
                </a:lnTo>
                <a:lnTo>
                  <a:pt x="810" y="4742"/>
                </a:lnTo>
                <a:lnTo>
                  <a:pt x="906" y="4892"/>
                </a:lnTo>
                <a:lnTo>
                  <a:pt x="1011" y="5035"/>
                </a:lnTo>
                <a:lnTo>
                  <a:pt x="1127" y="5175"/>
                </a:lnTo>
                <a:lnTo>
                  <a:pt x="1251" y="5306"/>
                </a:lnTo>
                <a:lnTo>
                  <a:pt x="1378" y="5428"/>
                </a:lnTo>
                <a:lnTo>
                  <a:pt x="1514" y="5539"/>
                </a:lnTo>
                <a:lnTo>
                  <a:pt x="1653" y="5641"/>
                </a:lnTo>
                <a:lnTo>
                  <a:pt x="1797" y="5735"/>
                </a:lnTo>
                <a:lnTo>
                  <a:pt x="1949" y="5821"/>
                </a:lnTo>
                <a:lnTo>
                  <a:pt x="2102" y="5896"/>
                </a:lnTo>
                <a:lnTo>
                  <a:pt x="2260" y="5960"/>
                </a:lnTo>
                <a:lnTo>
                  <a:pt x="2423" y="6018"/>
                </a:lnTo>
                <a:lnTo>
                  <a:pt x="2589" y="6064"/>
                </a:lnTo>
                <a:lnTo>
                  <a:pt x="2758" y="6100"/>
                </a:lnTo>
                <a:lnTo>
                  <a:pt x="2930" y="6125"/>
                </a:lnTo>
                <a:lnTo>
                  <a:pt x="3103" y="6141"/>
                </a:lnTo>
                <a:lnTo>
                  <a:pt x="3279" y="6145"/>
                </a:lnTo>
                <a:lnTo>
                  <a:pt x="3457" y="6141"/>
                </a:lnTo>
                <a:lnTo>
                  <a:pt x="3630" y="6125"/>
                </a:lnTo>
                <a:lnTo>
                  <a:pt x="3802" y="6100"/>
                </a:lnTo>
                <a:lnTo>
                  <a:pt x="3971" y="6064"/>
                </a:lnTo>
                <a:lnTo>
                  <a:pt x="4137" y="6018"/>
                </a:lnTo>
                <a:lnTo>
                  <a:pt x="4298" y="5960"/>
                </a:lnTo>
                <a:lnTo>
                  <a:pt x="4458" y="5896"/>
                </a:lnTo>
                <a:lnTo>
                  <a:pt x="4611" y="5821"/>
                </a:lnTo>
                <a:lnTo>
                  <a:pt x="4761" y="5735"/>
                </a:lnTo>
                <a:lnTo>
                  <a:pt x="4907" y="5641"/>
                </a:lnTo>
                <a:lnTo>
                  <a:pt x="5046" y="5539"/>
                </a:lnTo>
                <a:lnTo>
                  <a:pt x="5182" y="5428"/>
                </a:lnTo>
                <a:lnTo>
                  <a:pt x="5309" y="5306"/>
                </a:lnTo>
                <a:lnTo>
                  <a:pt x="5427" y="5183"/>
                </a:lnTo>
                <a:lnTo>
                  <a:pt x="5535" y="5053"/>
                </a:lnTo>
                <a:lnTo>
                  <a:pt x="5635" y="4918"/>
                </a:lnTo>
                <a:lnTo>
                  <a:pt x="5728" y="4778"/>
                </a:lnTo>
                <a:lnTo>
                  <a:pt x="5810" y="4632"/>
                </a:lnTo>
                <a:lnTo>
                  <a:pt x="5886" y="4485"/>
                </a:lnTo>
                <a:lnTo>
                  <a:pt x="5950" y="4331"/>
                </a:lnTo>
                <a:lnTo>
                  <a:pt x="6008" y="4176"/>
                </a:lnTo>
                <a:lnTo>
                  <a:pt x="6053" y="4015"/>
                </a:lnTo>
                <a:lnTo>
                  <a:pt x="6091" y="3853"/>
                </a:lnTo>
                <a:lnTo>
                  <a:pt x="6071" y="3883"/>
                </a:lnTo>
                <a:lnTo>
                  <a:pt x="6049" y="3909"/>
                </a:lnTo>
                <a:lnTo>
                  <a:pt x="6029" y="3929"/>
                </a:lnTo>
                <a:lnTo>
                  <a:pt x="6008" y="3943"/>
                </a:lnTo>
                <a:lnTo>
                  <a:pt x="5988" y="3951"/>
                </a:lnTo>
                <a:lnTo>
                  <a:pt x="5970" y="3951"/>
                </a:lnTo>
                <a:lnTo>
                  <a:pt x="5950" y="3943"/>
                </a:lnTo>
                <a:lnTo>
                  <a:pt x="5934" y="3925"/>
                </a:lnTo>
                <a:lnTo>
                  <a:pt x="5916" y="3897"/>
                </a:lnTo>
                <a:lnTo>
                  <a:pt x="5900" y="3859"/>
                </a:lnTo>
                <a:lnTo>
                  <a:pt x="5886" y="3807"/>
                </a:lnTo>
                <a:lnTo>
                  <a:pt x="5872" y="3743"/>
                </a:lnTo>
                <a:lnTo>
                  <a:pt x="5862" y="3682"/>
                </a:lnTo>
                <a:lnTo>
                  <a:pt x="5848" y="3630"/>
                </a:lnTo>
                <a:lnTo>
                  <a:pt x="5828" y="3586"/>
                </a:lnTo>
                <a:lnTo>
                  <a:pt x="5806" y="3552"/>
                </a:lnTo>
                <a:lnTo>
                  <a:pt x="5778" y="3524"/>
                </a:lnTo>
                <a:lnTo>
                  <a:pt x="5748" y="3502"/>
                </a:lnTo>
                <a:lnTo>
                  <a:pt x="5714" y="3486"/>
                </a:lnTo>
                <a:lnTo>
                  <a:pt x="5678" y="3476"/>
                </a:lnTo>
                <a:lnTo>
                  <a:pt x="5641" y="3468"/>
                </a:lnTo>
                <a:lnTo>
                  <a:pt x="5601" y="3464"/>
                </a:lnTo>
                <a:lnTo>
                  <a:pt x="5559" y="3464"/>
                </a:lnTo>
                <a:lnTo>
                  <a:pt x="5515" y="3464"/>
                </a:lnTo>
                <a:lnTo>
                  <a:pt x="5471" y="3466"/>
                </a:lnTo>
                <a:lnTo>
                  <a:pt x="5427" y="3466"/>
                </a:lnTo>
                <a:lnTo>
                  <a:pt x="5381" y="3466"/>
                </a:lnTo>
                <a:lnTo>
                  <a:pt x="5337" y="3466"/>
                </a:lnTo>
                <a:lnTo>
                  <a:pt x="5291" y="3462"/>
                </a:lnTo>
                <a:lnTo>
                  <a:pt x="5250" y="3456"/>
                </a:lnTo>
                <a:lnTo>
                  <a:pt x="5206" y="3446"/>
                </a:lnTo>
                <a:lnTo>
                  <a:pt x="5166" y="3431"/>
                </a:lnTo>
                <a:lnTo>
                  <a:pt x="5126" y="3411"/>
                </a:lnTo>
                <a:lnTo>
                  <a:pt x="5094" y="3429"/>
                </a:lnTo>
                <a:lnTo>
                  <a:pt x="5058" y="3440"/>
                </a:lnTo>
                <a:lnTo>
                  <a:pt x="5020" y="3448"/>
                </a:lnTo>
                <a:lnTo>
                  <a:pt x="4980" y="3452"/>
                </a:lnTo>
                <a:lnTo>
                  <a:pt x="4940" y="3450"/>
                </a:lnTo>
                <a:lnTo>
                  <a:pt x="4899" y="3446"/>
                </a:lnTo>
                <a:lnTo>
                  <a:pt x="4855" y="3440"/>
                </a:lnTo>
                <a:lnTo>
                  <a:pt x="4811" y="3432"/>
                </a:lnTo>
                <a:lnTo>
                  <a:pt x="4767" y="3423"/>
                </a:lnTo>
                <a:lnTo>
                  <a:pt x="4723" y="3413"/>
                </a:lnTo>
                <a:lnTo>
                  <a:pt x="4681" y="3401"/>
                </a:lnTo>
                <a:lnTo>
                  <a:pt x="4637" y="3391"/>
                </a:lnTo>
                <a:lnTo>
                  <a:pt x="4595" y="3381"/>
                </a:lnTo>
                <a:lnTo>
                  <a:pt x="4556" y="3373"/>
                </a:lnTo>
                <a:lnTo>
                  <a:pt x="4518" y="3367"/>
                </a:lnTo>
                <a:lnTo>
                  <a:pt x="4482" y="3363"/>
                </a:lnTo>
                <a:lnTo>
                  <a:pt x="4448" y="3363"/>
                </a:lnTo>
                <a:lnTo>
                  <a:pt x="4418" y="3367"/>
                </a:lnTo>
                <a:lnTo>
                  <a:pt x="4390" y="3375"/>
                </a:lnTo>
                <a:lnTo>
                  <a:pt x="4364" y="3387"/>
                </a:lnTo>
                <a:lnTo>
                  <a:pt x="4344" y="3407"/>
                </a:lnTo>
                <a:lnTo>
                  <a:pt x="4328" y="3432"/>
                </a:lnTo>
                <a:lnTo>
                  <a:pt x="4316" y="3464"/>
                </a:lnTo>
                <a:lnTo>
                  <a:pt x="4308" y="3502"/>
                </a:lnTo>
                <a:lnTo>
                  <a:pt x="4306" y="3550"/>
                </a:lnTo>
                <a:lnTo>
                  <a:pt x="4310" y="3606"/>
                </a:lnTo>
                <a:lnTo>
                  <a:pt x="4318" y="3672"/>
                </a:lnTo>
                <a:lnTo>
                  <a:pt x="4336" y="3698"/>
                </a:lnTo>
                <a:lnTo>
                  <a:pt x="4358" y="3718"/>
                </a:lnTo>
                <a:lnTo>
                  <a:pt x="4384" y="3731"/>
                </a:lnTo>
                <a:lnTo>
                  <a:pt x="4410" y="3739"/>
                </a:lnTo>
                <a:lnTo>
                  <a:pt x="4440" y="3745"/>
                </a:lnTo>
                <a:lnTo>
                  <a:pt x="4472" y="3745"/>
                </a:lnTo>
                <a:lnTo>
                  <a:pt x="4506" y="3743"/>
                </a:lnTo>
                <a:lnTo>
                  <a:pt x="4540" y="3739"/>
                </a:lnTo>
                <a:lnTo>
                  <a:pt x="4575" y="3731"/>
                </a:lnTo>
                <a:lnTo>
                  <a:pt x="4611" y="3722"/>
                </a:lnTo>
                <a:lnTo>
                  <a:pt x="4647" y="3712"/>
                </a:lnTo>
                <a:lnTo>
                  <a:pt x="4683" y="3700"/>
                </a:lnTo>
                <a:lnTo>
                  <a:pt x="4717" y="3688"/>
                </a:lnTo>
                <a:lnTo>
                  <a:pt x="4751" y="3676"/>
                </a:lnTo>
                <a:lnTo>
                  <a:pt x="4783" y="3664"/>
                </a:lnTo>
                <a:lnTo>
                  <a:pt x="4815" y="3654"/>
                </a:lnTo>
                <a:lnTo>
                  <a:pt x="4843" y="3644"/>
                </a:lnTo>
                <a:lnTo>
                  <a:pt x="4869" y="3638"/>
                </a:lnTo>
                <a:lnTo>
                  <a:pt x="4893" y="3632"/>
                </a:lnTo>
                <a:lnTo>
                  <a:pt x="4911" y="3632"/>
                </a:lnTo>
                <a:lnTo>
                  <a:pt x="4928" y="3634"/>
                </a:lnTo>
                <a:lnTo>
                  <a:pt x="4940" y="3640"/>
                </a:lnTo>
                <a:lnTo>
                  <a:pt x="4948" y="3650"/>
                </a:lnTo>
                <a:lnTo>
                  <a:pt x="4950" y="3666"/>
                </a:lnTo>
                <a:lnTo>
                  <a:pt x="4948" y="3688"/>
                </a:lnTo>
                <a:lnTo>
                  <a:pt x="4942" y="3716"/>
                </a:lnTo>
                <a:lnTo>
                  <a:pt x="4928" y="3747"/>
                </a:lnTo>
                <a:lnTo>
                  <a:pt x="4909" y="3789"/>
                </a:lnTo>
                <a:lnTo>
                  <a:pt x="4885" y="3837"/>
                </a:lnTo>
                <a:lnTo>
                  <a:pt x="4851" y="3893"/>
                </a:lnTo>
                <a:lnTo>
                  <a:pt x="4815" y="3957"/>
                </a:lnTo>
                <a:lnTo>
                  <a:pt x="4775" y="4027"/>
                </a:lnTo>
                <a:lnTo>
                  <a:pt x="4731" y="4102"/>
                </a:lnTo>
                <a:lnTo>
                  <a:pt x="4683" y="4182"/>
                </a:lnTo>
                <a:lnTo>
                  <a:pt x="4633" y="4268"/>
                </a:lnTo>
                <a:lnTo>
                  <a:pt x="4583" y="4355"/>
                </a:lnTo>
                <a:lnTo>
                  <a:pt x="4530" y="4447"/>
                </a:lnTo>
                <a:lnTo>
                  <a:pt x="4478" y="4543"/>
                </a:lnTo>
                <a:lnTo>
                  <a:pt x="4426" y="4638"/>
                </a:lnTo>
                <a:lnTo>
                  <a:pt x="4374" y="4736"/>
                </a:lnTo>
                <a:lnTo>
                  <a:pt x="4324" y="4836"/>
                </a:lnTo>
                <a:lnTo>
                  <a:pt x="4278" y="4933"/>
                </a:lnTo>
                <a:lnTo>
                  <a:pt x="4234" y="5033"/>
                </a:lnTo>
                <a:lnTo>
                  <a:pt x="4195" y="5129"/>
                </a:lnTo>
                <a:lnTo>
                  <a:pt x="4159" y="5225"/>
                </a:lnTo>
                <a:lnTo>
                  <a:pt x="4129" y="5318"/>
                </a:lnTo>
                <a:lnTo>
                  <a:pt x="4105" y="5408"/>
                </a:lnTo>
                <a:lnTo>
                  <a:pt x="4087" y="5494"/>
                </a:lnTo>
                <a:lnTo>
                  <a:pt x="4077" y="5577"/>
                </a:lnTo>
                <a:lnTo>
                  <a:pt x="4075" y="5653"/>
                </a:lnTo>
                <a:lnTo>
                  <a:pt x="4081" y="5725"/>
                </a:lnTo>
                <a:lnTo>
                  <a:pt x="4079" y="5797"/>
                </a:lnTo>
                <a:lnTo>
                  <a:pt x="4073" y="5856"/>
                </a:lnTo>
                <a:lnTo>
                  <a:pt x="4061" y="5910"/>
                </a:lnTo>
                <a:lnTo>
                  <a:pt x="4045" y="5954"/>
                </a:lnTo>
                <a:lnTo>
                  <a:pt x="4023" y="5990"/>
                </a:lnTo>
                <a:lnTo>
                  <a:pt x="3999" y="6020"/>
                </a:lnTo>
                <a:lnTo>
                  <a:pt x="3969" y="6042"/>
                </a:lnTo>
                <a:lnTo>
                  <a:pt x="3937" y="6056"/>
                </a:lnTo>
                <a:lnTo>
                  <a:pt x="3903" y="6066"/>
                </a:lnTo>
                <a:lnTo>
                  <a:pt x="3865" y="6070"/>
                </a:lnTo>
                <a:lnTo>
                  <a:pt x="3826" y="6068"/>
                </a:lnTo>
                <a:lnTo>
                  <a:pt x="3784" y="6060"/>
                </a:lnTo>
                <a:lnTo>
                  <a:pt x="3740" y="6048"/>
                </a:lnTo>
                <a:lnTo>
                  <a:pt x="3694" y="6034"/>
                </a:lnTo>
                <a:lnTo>
                  <a:pt x="3648" y="6014"/>
                </a:lnTo>
                <a:lnTo>
                  <a:pt x="3602" y="5992"/>
                </a:lnTo>
                <a:lnTo>
                  <a:pt x="3556" y="5968"/>
                </a:lnTo>
                <a:lnTo>
                  <a:pt x="3508" y="5940"/>
                </a:lnTo>
                <a:lnTo>
                  <a:pt x="3463" y="5912"/>
                </a:lnTo>
                <a:lnTo>
                  <a:pt x="3417" y="5880"/>
                </a:lnTo>
                <a:lnTo>
                  <a:pt x="3371" y="5850"/>
                </a:lnTo>
                <a:lnTo>
                  <a:pt x="3327" y="5819"/>
                </a:lnTo>
                <a:lnTo>
                  <a:pt x="3285" y="5787"/>
                </a:lnTo>
                <a:lnTo>
                  <a:pt x="3245" y="5755"/>
                </a:lnTo>
                <a:lnTo>
                  <a:pt x="3207" y="5723"/>
                </a:lnTo>
                <a:lnTo>
                  <a:pt x="3173" y="5693"/>
                </a:lnTo>
                <a:lnTo>
                  <a:pt x="3141" y="5665"/>
                </a:lnTo>
                <a:lnTo>
                  <a:pt x="3111" y="5639"/>
                </a:lnTo>
                <a:lnTo>
                  <a:pt x="3090" y="5569"/>
                </a:lnTo>
                <a:lnTo>
                  <a:pt x="3072" y="5498"/>
                </a:lnTo>
                <a:lnTo>
                  <a:pt x="3054" y="5420"/>
                </a:lnTo>
                <a:lnTo>
                  <a:pt x="3040" y="5340"/>
                </a:lnTo>
                <a:lnTo>
                  <a:pt x="3028" y="5258"/>
                </a:lnTo>
                <a:lnTo>
                  <a:pt x="3016" y="5175"/>
                </a:lnTo>
                <a:lnTo>
                  <a:pt x="3006" y="5091"/>
                </a:lnTo>
                <a:lnTo>
                  <a:pt x="2996" y="5005"/>
                </a:lnTo>
                <a:lnTo>
                  <a:pt x="2984" y="4920"/>
                </a:lnTo>
                <a:lnTo>
                  <a:pt x="2972" y="4836"/>
                </a:lnTo>
                <a:lnTo>
                  <a:pt x="2958" y="4752"/>
                </a:lnTo>
                <a:lnTo>
                  <a:pt x="2942" y="4672"/>
                </a:lnTo>
                <a:lnTo>
                  <a:pt x="2924" y="4593"/>
                </a:lnTo>
                <a:lnTo>
                  <a:pt x="2902" y="4517"/>
                </a:lnTo>
                <a:lnTo>
                  <a:pt x="2876" y="4445"/>
                </a:lnTo>
                <a:lnTo>
                  <a:pt x="2846" y="4377"/>
                </a:lnTo>
                <a:lnTo>
                  <a:pt x="2810" y="4316"/>
                </a:lnTo>
                <a:lnTo>
                  <a:pt x="2770" y="4260"/>
                </a:lnTo>
                <a:lnTo>
                  <a:pt x="2725" y="4208"/>
                </a:lnTo>
                <a:lnTo>
                  <a:pt x="2673" y="4164"/>
                </a:lnTo>
                <a:lnTo>
                  <a:pt x="2613" y="4128"/>
                </a:lnTo>
                <a:lnTo>
                  <a:pt x="2529" y="4124"/>
                </a:lnTo>
                <a:lnTo>
                  <a:pt x="2447" y="4118"/>
                </a:lnTo>
                <a:lnTo>
                  <a:pt x="2368" y="4112"/>
                </a:lnTo>
                <a:lnTo>
                  <a:pt x="2288" y="4102"/>
                </a:lnTo>
                <a:lnTo>
                  <a:pt x="2212" y="4092"/>
                </a:lnTo>
                <a:lnTo>
                  <a:pt x="2138" y="4076"/>
                </a:lnTo>
                <a:lnTo>
                  <a:pt x="2066" y="4058"/>
                </a:lnTo>
                <a:lnTo>
                  <a:pt x="1999" y="4034"/>
                </a:lnTo>
                <a:lnTo>
                  <a:pt x="1933" y="4007"/>
                </a:lnTo>
                <a:lnTo>
                  <a:pt x="1871" y="3973"/>
                </a:lnTo>
                <a:lnTo>
                  <a:pt x="1811" y="3931"/>
                </a:lnTo>
                <a:lnTo>
                  <a:pt x="1755" y="3885"/>
                </a:lnTo>
                <a:lnTo>
                  <a:pt x="1703" y="3831"/>
                </a:lnTo>
                <a:lnTo>
                  <a:pt x="1655" y="3767"/>
                </a:lnTo>
                <a:lnTo>
                  <a:pt x="1612" y="3698"/>
                </a:lnTo>
                <a:lnTo>
                  <a:pt x="1572" y="3618"/>
                </a:lnTo>
                <a:lnTo>
                  <a:pt x="1538" y="3528"/>
                </a:lnTo>
                <a:lnTo>
                  <a:pt x="1520" y="3454"/>
                </a:lnTo>
                <a:lnTo>
                  <a:pt x="1510" y="3377"/>
                </a:lnTo>
                <a:lnTo>
                  <a:pt x="1510" y="3297"/>
                </a:lnTo>
                <a:lnTo>
                  <a:pt x="1514" y="3215"/>
                </a:lnTo>
                <a:lnTo>
                  <a:pt x="1528" y="3133"/>
                </a:lnTo>
                <a:lnTo>
                  <a:pt x="1548" y="3054"/>
                </a:lnTo>
                <a:lnTo>
                  <a:pt x="1574" y="2974"/>
                </a:lnTo>
                <a:lnTo>
                  <a:pt x="1606" y="2896"/>
                </a:lnTo>
                <a:lnTo>
                  <a:pt x="1645" y="2823"/>
                </a:lnTo>
                <a:lnTo>
                  <a:pt x="1689" y="2755"/>
                </a:lnTo>
                <a:lnTo>
                  <a:pt x="1739" y="2691"/>
                </a:lnTo>
                <a:lnTo>
                  <a:pt x="1795" y="2633"/>
                </a:lnTo>
                <a:lnTo>
                  <a:pt x="1855" y="2583"/>
                </a:lnTo>
                <a:lnTo>
                  <a:pt x="1921" y="2541"/>
                </a:lnTo>
                <a:lnTo>
                  <a:pt x="1993" y="2510"/>
                </a:lnTo>
                <a:lnTo>
                  <a:pt x="2066" y="2486"/>
                </a:lnTo>
                <a:lnTo>
                  <a:pt x="2136" y="2448"/>
                </a:lnTo>
                <a:lnTo>
                  <a:pt x="2204" y="2418"/>
                </a:lnTo>
                <a:lnTo>
                  <a:pt x="2268" y="2400"/>
                </a:lnTo>
                <a:lnTo>
                  <a:pt x="2328" y="2390"/>
                </a:lnTo>
                <a:lnTo>
                  <a:pt x="2387" y="2388"/>
                </a:lnTo>
                <a:lnTo>
                  <a:pt x="2443" y="2394"/>
                </a:lnTo>
                <a:lnTo>
                  <a:pt x="2497" y="2408"/>
                </a:lnTo>
                <a:lnTo>
                  <a:pt x="2549" y="2426"/>
                </a:lnTo>
                <a:lnTo>
                  <a:pt x="2601" y="2452"/>
                </a:lnTo>
                <a:lnTo>
                  <a:pt x="2649" y="2480"/>
                </a:lnTo>
                <a:lnTo>
                  <a:pt x="2699" y="2514"/>
                </a:lnTo>
                <a:lnTo>
                  <a:pt x="2746" y="2549"/>
                </a:lnTo>
                <a:lnTo>
                  <a:pt x="2794" y="2587"/>
                </a:lnTo>
                <a:lnTo>
                  <a:pt x="2842" y="2627"/>
                </a:lnTo>
                <a:lnTo>
                  <a:pt x="2890" y="2667"/>
                </a:lnTo>
                <a:lnTo>
                  <a:pt x="2938" y="2709"/>
                </a:lnTo>
                <a:lnTo>
                  <a:pt x="2988" y="2749"/>
                </a:lnTo>
                <a:lnTo>
                  <a:pt x="3040" y="2787"/>
                </a:lnTo>
                <a:lnTo>
                  <a:pt x="3092" y="2823"/>
                </a:lnTo>
                <a:lnTo>
                  <a:pt x="3143" y="2854"/>
                </a:lnTo>
                <a:lnTo>
                  <a:pt x="3199" y="2882"/>
                </a:lnTo>
                <a:lnTo>
                  <a:pt x="3257" y="2906"/>
                </a:lnTo>
                <a:lnTo>
                  <a:pt x="3317" y="2926"/>
                </a:lnTo>
                <a:lnTo>
                  <a:pt x="3381" y="2938"/>
                </a:lnTo>
                <a:lnTo>
                  <a:pt x="3447" y="2944"/>
                </a:lnTo>
                <a:lnTo>
                  <a:pt x="3484" y="2908"/>
                </a:lnTo>
                <a:lnTo>
                  <a:pt x="3530" y="2876"/>
                </a:lnTo>
                <a:lnTo>
                  <a:pt x="3582" y="2846"/>
                </a:lnTo>
                <a:lnTo>
                  <a:pt x="3636" y="2819"/>
                </a:lnTo>
                <a:lnTo>
                  <a:pt x="3694" y="2793"/>
                </a:lnTo>
                <a:lnTo>
                  <a:pt x="3754" y="2767"/>
                </a:lnTo>
                <a:lnTo>
                  <a:pt x="3814" y="2741"/>
                </a:lnTo>
                <a:lnTo>
                  <a:pt x="3871" y="2717"/>
                </a:lnTo>
                <a:lnTo>
                  <a:pt x="3927" y="2691"/>
                </a:lnTo>
                <a:lnTo>
                  <a:pt x="3981" y="2663"/>
                </a:lnTo>
                <a:lnTo>
                  <a:pt x="4027" y="2635"/>
                </a:lnTo>
                <a:lnTo>
                  <a:pt x="4067" y="2605"/>
                </a:lnTo>
                <a:lnTo>
                  <a:pt x="4101" y="2573"/>
                </a:lnTo>
                <a:lnTo>
                  <a:pt x="4125" y="2537"/>
                </a:lnTo>
                <a:lnTo>
                  <a:pt x="4139" y="2498"/>
                </a:lnTo>
                <a:lnTo>
                  <a:pt x="4099" y="2488"/>
                </a:lnTo>
                <a:lnTo>
                  <a:pt x="4069" y="2478"/>
                </a:lnTo>
                <a:lnTo>
                  <a:pt x="4051" y="2466"/>
                </a:lnTo>
                <a:lnTo>
                  <a:pt x="4043" y="2452"/>
                </a:lnTo>
                <a:lnTo>
                  <a:pt x="4041" y="2436"/>
                </a:lnTo>
                <a:lnTo>
                  <a:pt x="4047" y="2420"/>
                </a:lnTo>
                <a:lnTo>
                  <a:pt x="4059" y="2402"/>
                </a:lnTo>
                <a:lnTo>
                  <a:pt x="4077" y="2382"/>
                </a:lnTo>
                <a:lnTo>
                  <a:pt x="4097" y="2362"/>
                </a:lnTo>
                <a:lnTo>
                  <a:pt x="4121" y="2342"/>
                </a:lnTo>
                <a:lnTo>
                  <a:pt x="4147" y="2322"/>
                </a:lnTo>
                <a:lnTo>
                  <a:pt x="4171" y="2300"/>
                </a:lnTo>
                <a:lnTo>
                  <a:pt x="4196" y="2278"/>
                </a:lnTo>
                <a:lnTo>
                  <a:pt x="4218" y="2256"/>
                </a:lnTo>
                <a:lnTo>
                  <a:pt x="4238" y="2235"/>
                </a:lnTo>
                <a:lnTo>
                  <a:pt x="4254" y="2211"/>
                </a:lnTo>
                <a:lnTo>
                  <a:pt x="4264" y="2189"/>
                </a:lnTo>
                <a:lnTo>
                  <a:pt x="4268" y="2167"/>
                </a:lnTo>
                <a:lnTo>
                  <a:pt x="4266" y="2145"/>
                </a:lnTo>
                <a:lnTo>
                  <a:pt x="4254" y="2125"/>
                </a:lnTo>
                <a:lnTo>
                  <a:pt x="4234" y="2103"/>
                </a:lnTo>
                <a:lnTo>
                  <a:pt x="4202" y="2083"/>
                </a:lnTo>
                <a:lnTo>
                  <a:pt x="4159" y="2065"/>
                </a:lnTo>
                <a:lnTo>
                  <a:pt x="4103" y="2047"/>
                </a:lnTo>
                <a:lnTo>
                  <a:pt x="4035" y="2059"/>
                </a:lnTo>
                <a:lnTo>
                  <a:pt x="3973" y="2081"/>
                </a:lnTo>
                <a:lnTo>
                  <a:pt x="3915" y="2109"/>
                </a:lnTo>
                <a:lnTo>
                  <a:pt x="3865" y="2145"/>
                </a:lnTo>
                <a:lnTo>
                  <a:pt x="3824" y="2185"/>
                </a:lnTo>
                <a:lnTo>
                  <a:pt x="3788" y="2231"/>
                </a:lnTo>
                <a:lnTo>
                  <a:pt x="3762" y="2280"/>
                </a:lnTo>
                <a:lnTo>
                  <a:pt x="3746" y="2332"/>
                </a:lnTo>
                <a:lnTo>
                  <a:pt x="3740" y="2386"/>
                </a:lnTo>
                <a:lnTo>
                  <a:pt x="3746" y="2442"/>
                </a:lnTo>
                <a:lnTo>
                  <a:pt x="3762" y="2498"/>
                </a:lnTo>
                <a:lnTo>
                  <a:pt x="3794" y="2551"/>
                </a:lnTo>
                <a:lnTo>
                  <a:pt x="3734" y="2563"/>
                </a:lnTo>
                <a:lnTo>
                  <a:pt x="3678" y="2563"/>
                </a:lnTo>
                <a:lnTo>
                  <a:pt x="3626" y="2557"/>
                </a:lnTo>
                <a:lnTo>
                  <a:pt x="3578" y="2545"/>
                </a:lnTo>
                <a:lnTo>
                  <a:pt x="3532" y="2526"/>
                </a:lnTo>
                <a:lnTo>
                  <a:pt x="3490" y="2502"/>
                </a:lnTo>
                <a:lnTo>
                  <a:pt x="3451" y="2474"/>
                </a:lnTo>
                <a:lnTo>
                  <a:pt x="3413" y="2440"/>
                </a:lnTo>
                <a:lnTo>
                  <a:pt x="3379" y="2404"/>
                </a:lnTo>
                <a:lnTo>
                  <a:pt x="3343" y="2366"/>
                </a:lnTo>
                <a:lnTo>
                  <a:pt x="3311" y="2326"/>
                </a:lnTo>
                <a:lnTo>
                  <a:pt x="3279" y="2286"/>
                </a:lnTo>
                <a:lnTo>
                  <a:pt x="3247" y="2244"/>
                </a:lnTo>
                <a:lnTo>
                  <a:pt x="3215" y="2205"/>
                </a:lnTo>
                <a:lnTo>
                  <a:pt x="3183" y="2167"/>
                </a:lnTo>
                <a:lnTo>
                  <a:pt x="3151" y="2131"/>
                </a:lnTo>
                <a:lnTo>
                  <a:pt x="3117" y="2097"/>
                </a:lnTo>
                <a:lnTo>
                  <a:pt x="3084" y="2067"/>
                </a:lnTo>
                <a:lnTo>
                  <a:pt x="3048" y="2043"/>
                </a:lnTo>
                <a:lnTo>
                  <a:pt x="3010" y="2023"/>
                </a:lnTo>
                <a:lnTo>
                  <a:pt x="2968" y="2009"/>
                </a:lnTo>
                <a:lnTo>
                  <a:pt x="2924" y="2003"/>
                </a:lnTo>
                <a:lnTo>
                  <a:pt x="2878" y="2003"/>
                </a:lnTo>
                <a:lnTo>
                  <a:pt x="2828" y="2011"/>
                </a:lnTo>
                <a:lnTo>
                  <a:pt x="2774" y="2029"/>
                </a:lnTo>
                <a:lnTo>
                  <a:pt x="2717" y="2057"/>
                </a:lnTo>
                <a:lnTo>
                  <a:pt x="2713" y="2109"/>
                </a:lnTo>
                <a:lnTo>
                  <a:pt x="2699" y="2153"/>
                </a:lnTo>
                <a:lnTo>
                  <a:pt x="2681" y="2189"/>
                </a:lnTo>
                <a:lnTo>
                  <a:pt x="2657" y="2221"/>
                </a:lnTo>
                <a:lnTo>
                  <a:pt x="2629" y="2246"/>
                </a:lnTo>
                <a:lnTo>
                  <a:pt x="2597" y="2266"/>
                </a:lnTo>
                <a:lnTo>
                  <a:pt x="2561" y="2280"/>
                </a:lnTo>
                <a:lnTo>
                  <a:pt x="2525" y="2290"/>
                </a:lnTo>
                <a:lnTo>
                  <a:pt x="2487" y="2296"/>
                </a:lnTo>
                <a:lnTo>
                  <a:pt x="2449" y="2298"/>
                </a:lnTo>
                <a:lnTo>
                  <a:pt x="2411" y="2296"/>
                </a:lnTo>
                <a:lnTo>
                  <a:pt x="2375" y="2292"/>
                </a:lnTo>
                <a:lnTo>
                  <a:pt x="2342" y="2284"/>
                </a:lnTo>
                <a:lnTo>
                  <a:pt x="2312" y="2274"/>
                </a:lnTo>
                <a:lnTo>
                  <a:pt x="2286" y="2262"/>
                </a:lnTo>
                <a:lnTo>
                  <a:pt x="2264" y="2248"/>
                </a:lnTo>
                <a:lnTo>
                  <a:pt x="2248" y="2235"/>
                </a:lnTo>
                <a:lnTo>
                  <a:pt x="2238" y="2219"/>
                </a:lnTo>
                <a:lnTo>
                  <a:pt x="2236" y="2203"/>
                </a:lnTo>
                <a:lnTo>
                  <a:pt x="2244" y="2185"/>
                </a:lnTo>
                <a:lnTo>
                  <a:pt x="2258" y="2169"/>
                </a:lnTo>
                <a:lnTo>
                  <a:pt x="2284" y="2153"/>
                </a:lnTo>
                <a:lnTo>
                  <a:pt x="2320" y="2139"/>
                </a:lnTo>
                <a:lnTo>
                  <a:pt x="2368" y="2125"/>
                </a:lnTo>
                <a:lnTo>
                  <a:pt x="2429" y="2113"/>
                </a:lnTo>
                <a:lnTo>
                  <a:pt x="2451" y="2099"/>
                </a:lnTo>
                <a:lnTo>
                  <a:pt x="2465" y="2085"/>
                </a:lnTo>
                <a:lnTo>
                  <a:pt x="2473" y="2069"/>
                </a:lnTo>
                <a:lnTo>
                  <a:pt x="2473" y="2051"/>
                </a:lnTo>
                <a:lnTo>
                  <a:pt x="2467" y="2031"/>
                </a:lnTo>
                <a:lnTo>
                  <a:pt x="2457" y="2011"/>
                </a:lnTo>
                <a:lnTo>
                  <a:pt x="2443" y="1993"/>
                </a:lnTo>
                <a:lnTo>
                  <a:pt x="2425" y="1971"/>
                </a:lnTo>
                <a:lnTo>
                  <a:pt x="2407" y="1951"/>
                </a:lnTo>
                <a:lnTo>
                  <a:pt x="2387" y="1934"/>
                </a:lnTo>
                <a:lnTo>
                  <a:pt x="2370" y="1914"/>
                </a:lnTo>
                <a:lnTo>
                  <a:pt x="2350" y="1896"/>
                </a:lnTo>
                <a:lnTo>
                  <a:pt x="2334" y="1880"/>
                </a:lnTo>
                <a:lnTo>
                  <a:pt x="2320" y="1866"/>
                </a:lnTo>
                <a:lnTo>
                  <a:pt x="2312" y="1852"/>
                </a:lnTo>
                <a:lnTo>
                  <a:pt x="2306" y="1842"/>
                </a:lnTo>
                <a:lnTo>
                  <a:pt x="2308" y="1834"/>
                </a:lnTo>
                <a:lnTo>
                  <a:pt x="2316" y="1828"/>
                </a:lnTo>
                <a:lnTo>
                  <a:pt x="2330" y="1826"/>
                </a:lnTo>
                <a:lnTo>
                  <a:pt x="2356" y="1826"/>
                </a:lnTo>
                <a:lnTo>
                  <a:pt x="2389" y="1830"/>
                </a:lnTo>
                <a:lnTo>
                  <a:pt x="2417" y="1828"/>
                </a:lnTo>
                <a:lnTo>
                  <a:pt x="2451" y="1820"/>
                </a:lnTo>
                <a:lnTo>
                  <a:pt x="2491" y="1812"/>
                </a:lnTo>
                <a:lnTo>
                  <a:pt x="2535" y="1800"/>
                </a:lnTo>
                <a:lnTo>
                  <a:pt x="2579" y="1786"/>
                </a:lnTo>
                <a:lnTo>
                  <a:pt x="2627" y="1770"/>
                </a:lnTo>
                <a:lnTo>
                  <a:pt x="2673" y="1750"/>
                </a:lnTo>
                <a:lnTo>
                  <a:pt x="2717" y="1732"/>
                </a:lnTo>
                <a:lnTo>
                  <a:pt x="2756" y="1710"/>
                </a:lnTo>
                <a:lnTo>
                  <a:pt x="2794" y="1690"/>
                </a:lnTo>
                <a:lnTo>
                  <a:pt x="2824" y="1666"/>
                </a:lnTo>
                <a:lnTo>
                  <a:pt x="2850" y="1644"/>
                </a:lnTo>
                <a:lnTo>
                  <a:pt x="2866" y="1623"/>
                </a:lnTo>
                <a:lnTo>
                  <a:pt x="2872" y="1601"/>
                </a:lnTo>
                <a:lnTo>
                  <a:pt x="2868" y="1579"/>
                </a:lnTo>
                <a:lnTo>
                  <a:pt x="2852" y="1559"/>
                </a:lnTo>
                <a:lnTo>
                  <a:pt x="2890" y="1539"/>
                </a:lnTo>
                <a:lnTo>
                  <a:pt x="2930" y="1531"/>
                </a:lnTo>
                <a:lnTo>
                  <a:pt x="2968" y="1529"/>
                </a:lnTo>
                <a:lnTo>
                  <a:pt x="3006" y="1537"/>
                </a:lnTo>
                <a:lnTo>
                  <a:pt x="3044" y="1549"/>
                </a:lnTo>
                <a:lnTo>
                  <a:pt x="3080" y="1565"/>
                </a:lnTo>
                <a:lnTo>
                  <a:pt x="3117" y="1585"/>
                </a:lnTo>
                <a:lnTo>
                  <a:pt x="3153" y="1607"/>
                </a:lnTo>
                <a:lnTo>
                  <a:pt x="3189" y="1629"/>
                </a:lnTo>
                <a:lnTo>
                  <a:pt x="3225" y="1648"/>
                </a:lnTo>
                <a:lnTo>
                  <a:pt x="3261" y="1666"/>
                </a:lnTo>
                <a:lnTo>
                  <a:pt x="3299" y="1680"/>
                </a:lnTo>
                <a:lnTo>
                  <a:pt x="3335" y="1688"/>
                </a:lnTo>
                <a:lnTo>
                  <a:pt x="3371" y="1690"/>
                </a:lnTo>
                <a:lnTo>
                  <a:pt x="3409" y="1682"/>
                </a:lnTo>
                <a:lnTo>
                  <a:pt x="3445" y="1666"/>
                </a:lnTo>
                <a:lnTo>
                  <a:pt x="3482" y="1640"/>
                </a:lnTo>
                <a:lnTo>
                  <a:pt x="3520" y="1601"/>
                </a:lnTo>
                <a:lnTo>
                  <a:pt x="3560" y="1547"/>
                </a:lnTo>
                <a:lnTo>
                  <a:pt x="3588" y="1493"/>
                </a:lnTo>
                <a:lnTo>
                  <a:pt x="3606" y="1447"/>
                </a:lnTo>
                <a:lnTo>
                  <a:pt x="3618" y="1405"/>
                </a:lnTo>
                <a:lnTo>
                  <a:pt x="3620" y="1369"/>
                </a:lnTo>
                <a:lnTo>
                  <a:pt x="3614" y="1339"/>
                </a:lnTo>
                <a:lnTo>
                  <a:pt x="3602" y="1314"/>
                </a:lnTo>
                <a:lnTo>
                  <a:pt x="3584" y="1294"/>
                </a:lnTo>
                <a:lnTo>
                  <a:pt x="3560" y="1280"/>
                </a:lnTo>
                <a:lnTo>
                  <a:pt x="3532" y="1270"/>
                </a:lnTo>
                <a:lnTo>
                  <a:pt x="3500" y="1266"/>
                </a:lnTo>
                <a:lnTo>
                  <a:pt x="3466" y="1266"/>
                </a:lnTo>
                <a:lnTo>
                  <a:pt x="3429" y="1272"/>
                </a:lnTo>
                <a:lnTo>
                  <a:pt x="3389" y="1284"/>
                </a:lnTo>
                <a:lnTo>
                  <a:pt x="3347" y="1300"/>
                </a:lnTo>
                <a:lnTo>
                  <a:pt x="3305" y="1320"/>
                </a:lnTo>
                <a:lnTo>
                  <a:pt x="3263" y="1345"/>
                </a:lnTo>
                <a:lnTo>
                  <a:pt x="3245" y="1318"/>
                </a:lnTo>
                <a:lnTo>
                  <a:pt x="3237" y="1286"/>
                </a:lnTo>
                <a:lnTo>
                  <a:pt x="3239" y="1252"/>
                </a:lnTo>
                <a:lnTo>
                  <a:pt x="3249" y="1216"/>
                </a:lnTo>
                <a:lnTo>
                  <a:pt x="3267" y="1176"/>
                </a:lnTo>
                <a:lnTo>
                  <a:pt x="3293" y="1136"/>
                </a:lnTo>
                <a:lnTo>
                  <a:pt x="3327" y="1096"/>
                </a:lnTo>
                <a:lnTo>
                  <a:pt x="3365" y="1054"/>
                </a:lnTo>
                <a:lnTo>
                  <a:pt x="3409" y="1015"/>
                </a:lnTo>
                <a:lnTo>
                  <a:pt x="3457" y="975"/>
                </a:lnTo>
                <a:lnTo>
                  <a:pt x="3506" y="935"/>
                </a:lnTo>
                <a:lnTo>
                  <a:pt x="3560" y="897"/>
                </a:lnTo>
                <a:lnTo>
                  <a:pt x="3618" y="861"/>
                </a:lnTo>
                <a:lnTo>
                  <a:pt x="3674" y="827"/>
                </a:lnTo>
                <a:lnTo>
                  <a:pt x="3732" y="797"/>
                </a:lnTo>
                <a:lnTo>
                  <a:pt x="3790" y="771"/>
                </a:lnTo>
                <a:lnTo>
                  <a:pt x="3851" y="747"/>
                </a:lnTo>
                <a:lnTo>
                  <a:pt x="3909" y="730"/>
                </a:lnTo>
                <a:lnTo>
                  <a:pt x="3965" y="718"/>
                </a:lnTo>
                <a:lnTo>
                  <a:pt x="4017" y="710"/>
                </a:lnTo>
                <a:lnTo>
                  <a:pt x="4065" y="712"/>
                </a:lnTo>
                <a:lnTo>
                  <a:pt x="4097" y="743"/>
                </a:lnTo>
                <a:lnTo>
                  <a:pt x="4131" y="773"/>
                </a:lnTo>
                <a:lnTo>
                  <a:pt x="4169" y="799"/>
                </a:lnTo>
                <a:lnTo>
                  <a:pt x="4208" y="819"/>
                </a:lnTo>
                <a:lnTo>
                  <a:pt x="4246" y="835"/>
                </a:lnTo>
                <a:lnTo>
                  <a:pt x="4286" y="847"/>
                </a:lnTo>
                <a:lnTo>
                  <a:pt x="4324" y="851"/>
                </a:lnTo>
                <a:lnTo>
                  <a:pt x="4362" y="853"/>
                </a:lnTo>
                <a:lnTo>
                  <a:pt x="4396" y="847"/>
                </a:lnTo>
                <a:lnTo>
                  <a:pt x="4428" y="837"/>
                </a:lnTo>
                <a:lnTo>
                  <a:pt x="4456" y="819"/>
                </a:lnTo>
                <a:lnTo>
                  <a:pt x="4480" y="797"/>
                </a:lnTo>
                <a:lnTo>
                  <a:pt x="4498" y="767"/>
                </a:lnTo>
                <a:lnTo>
                  <a:pt x="4512" y="732"/>
                </a:lnTo>
                <a:lnTo>
                  <a:pt x="4518" y="690"/>
                </a:lnTo>
                <a:lnTo>
                  <a:pt x="4352" y="616"/>
                </a:lnTo>
                <a:lnTo>
                  <a:pt x="4183" y="554"/>
                </a:lnTo>
                <a:lnTo>
                  <a:pt x="4007" y="502"/>
                </a:lnTo>
                <a:lnTo>
                  <a:pt x="3830" y="462"/>
                </a:lnTo>
                <a:lnTo>
                  <a:pt x="3650" y="435"/>
                </a:lnTo>
                <a:lnTo>
                  <a:pt x="3466" y="417"/>
                </a:lnTo>
                <a:lnTo>
                  <a:pt x="3279" y="411"/>
                </a:lnTo>
                <a:close/>
                <a:moveTo>
                  <a:pt x="3279" y="0"/>
                </a:moveTo>
                <a:lnTo>
                  <a:pt x="3466" y="6"/>
                </a:lnTo>
                <a:lnTo>
                  <a:pt x="3652" y="22"/>
                </a:lnTo>
                <a:lnTo>
                  <a:pt x="3833" y="46"/>
                </a:lnTo>
                <a:lnTo>
                  <a:pt x="4015" y="82"/>
                </a:lnTo>
                <a:lnTo>
                  <a:pt x="4191" y="128"/>
                </a:lnTo>
                <a:lnTo>
                  <a:pt x="4366" y="183"/>
                </a:lnTo>
                <a:lnTo>
                  <a:pt x="4536" y="249"/>
                </a:lnTo>
                <a:lnTo>
                  <a:pt x="4701" y="323"/>
                </a:lnTo>
                <a:lnTo>
                  <a:pt x="4865" y="407"/>
                </a:lnTo>
                <a:lnTo>
                  <a:pt x="5022" y="500"/>
                </a:lnTo>
                <a:lnTo>
                  <a:pt x="5174" y="602"/>
                </a:lnTo>
                <a:lnTo>
                  <a:pt x="5321" y="712"/>
                </a:lnTo>
                <a:lnTo>
                  <a:pt x="5463" y="831"/>
                </a:lnTo>
                <a:lnTo>
                  <a:pt x="5599" y="961"/>
                </a:lnTo>
                <a:lnTo>
                  <a:pt x="5728" y="1096"/>
                </a:lnTo>
                <a:lnTo>
                  <a:pt x="5848" y="1238"/>
                </a:lnTo>
                <a:lnTo>
                  <a:pt x="5958" y="1385"/>
                </a:lnTo>
                <a:lnTo>
                  <a:pt x="6059" y="1537"/>
                </a:lnTo>
                <a:lnTo>
                  <a:pt x="6153" y="1694"/>
                </a:lnTo>
                <a:lnTo>
                  <a:pt x="6237" y="1858"/>
                </a:lnTo>
                <a:lnTo>
                  <a:pt x="6311" y="2023"/>
                </a:lnTo>
                <a:lnTo>
                  <a:pt x="6377" y="2193"/>
                </a:lnTo>
                <a:lnTo>
                  <a:pt x="6432" y="2368"/>
                </a:lnTo>
                <a:lnTo>
                  <a:pt x="6478" y="2543"/>
                </a:lnTo>
                <a:lnTo>
                  <a:pt x="6514" y="2725"/>
                </a:lnTo>
                <a:lnTo>
                  <a:pt x="6538" y="2906"/>
                </a:lnTo>
                <a:lnTo>
                  <a:pt x="6554" y="3092"/>
                </a:lnTo>
                <a:lnTo>
                  <a:pt x="6560" y="3279"/>
                </a:lnTo>
                <a:lnTo>
                  <a:pt x="6554" y="3464"/>
                </a:lnTo>
                <a:lnTo>
                  <a:pt x="6538" y="3650"/>
                </a:lnTo>
                <a:lnTo>
                  <a:pt x="6514" y="3833"/>
                </a:lnTo>
                <a:lnTo>
                  <a:pt x="6478" y="4013"/>
                </a:lnTo>
                <a:lnTo>
                  <a:pt x="6432" y="4190"/>
                </a:lnTo>
                <a:lnTo>
                  <a:pt x="6377" y="4363"/>
                </a:lnTo>
                <a:lnTo>
                  <a:pt x="6311" y="4533"/>
                </a:lnTo>
                <a:lnTo>
                  <a:pt x="6237" y="4700"/>
                </a:lnTo>
                <a:lnTo>
                  <a:pt x="6153" y="4862"/>
                </a:lnTo>
                <a:lnTo>
                  <a:pt x="6059" y="5019"/>
                </a:lnTo>
                <a:lnTo>
                  <a:pt x="5958" y="5171"/>
                </a:lnTo>
                <a:lnTo>
                  <a:pt x="5848" y="5318"/>
                </a:lnTo>
                <a:lnTo>
                  <a:pt x="5728" y="5460"/>
                </a:lnTo>
                <a:lnTo>
                  <a:pt x="5599" y="5595"/>
                </a:lnTo>
                <a:lnTo>
                  <a:pt x="5463" y="5725"/>
                </a:lnTo>
                <a:lnTo>
                  <a:pt x="5321" y="5844"/>
                </a:lnTo>
                <a:lnTo>
                  <a:pt x="5174" y="5954"/>
                </a:lnTo>
                <a:lnTo>
                  <a:pt x="5022" y="6058"/>
                </a:lnTo>
                <a:lnTo>
                  <a:pt x="4865" y="6149"/>
                </a:lnTo>
                <a:lnTo>
                  <a:pt x="4701" y="6233"/>
                </a:lnTo>
                <a:lnTo>
                  <a:pt x="4536" y="6309"/>
                </a:lnTo>
                <a:lnTo>
                  <a:pt x="4366" y="6373"/>
                </a:lnTo>
                <a:lnTo>
                  <a:pt x="4191" y="6428"/>
                </a:lnTo>
                <a:lnTo>
                  <a:pt x="4015" y="6474"/>
                </a:lnTo>
                <a:lnTo>
                  <a:pt x="3833" y="6510"/>
                </a:lnTo>
                <a:lnTo>
                  <a:pt x="3652" y="6536"/>
                </a:lnTo>
                <a:lnTo>
                  <a:pt x="3466" y="6550"/>
                </a:lnTo>
                <a:lnTo>
                  <a:pt x="3279" y="6556"/>
                </a:lnTo>
                <a:lnTo>
                  <a:pt x="3094" y="6550"/>
                </a:lnTo>
                <a:lnTo>
                  <a:pt x="2908" y="6536"/>
                </a:lnTo>
                <a:lnTo>
                  <a:pt x="2725" y="6510"/>
                </a:lnTo>
                <a:lnTo>
                  <a:pt x="2545" y="6474"/>
                </a:lnTo>
                <a:lnTo>
                  <a:pt x="2368" y="6428"/>
                </a:lnTo>
                <a:lnTo>
                  <a:pt x="2194" y="6373"/>
                </a:lnTo>
                <a:lnTo>
                  <a:pt x="2024" y="6309"/>
                </a:lnTo>
                <a:lnTo>
                  <a:pt x="1857" y="6233"/>
                </a:lnTo>
                <a:lnTo>
                  <a:pt x="1695" y="6149"/>
                </a:lnTo>
                <a:lnTo>
                  <a:pt x="1538" y="6058"/>
                </a:lnTo>
                <a:lnTo>
                  <a:pt x="1386" y="5954"/>
                </a:lnTo>
                <a:lnTo>
                  <a:pt x="1239" y="5844"/>
                </a:lnTo>
                <a:lnTo>
                  <a:pt x="1097" y="5725"/>
                </a:lnTo>
                <a:lnTo>
                  <a:pt x="961" y="5595"/>
                </a:lnTo>
                <a:lnTo>
                  <a:pt x="832" y="5460"/>
                </a:lnTo>
                <a:lnTo>
                  <a:pt x="712" y="5318"/>
                </a:lnTo>
                <a:lnTo>
                  <a:pt x="602" y="5171"/>
                </a:lnTo>
                <a:lnTo>
                  <a:pt x="499" y="5019"/>
                </a:lnTo>
                <a:lnTo>
                  <a:pt x="407" y="4862"/>
                </a:lnTo>
                <a:lnTo>
                  <a:pt x="323" y="4700"/>
                </a:lnTo>
                <a:lnTo>
                  <a:pt x="247" y="4533"/>
                </a:lnTo>
                <a:lnTo>
                  <a:pt x="184" y="4363"/>
                </a:lnTo>
                <a:lnTo>
                  <a:pt x="128" y="4190"/>
                </a:lnTo>
                <a:lnTo>
                  <a:pt x="82" y="4013"/>
                </a:lnTo>
                <a:lnTo>
                  <a:pt x="46" y="3833"/>
                </a:lnTo>
                <a:lnTo>
                  <a:pt x="20" y="3650"/>
                </a:lnTo>
                <a:lnTo>
                  <a:pt x="6" y="3464"/>
                </a:lnTo>
                <a:lnTo>
                  <a:pt x="0" y="3279"/>
                </a:lnTo>
                <a:lnTo>
                  <a:pt x="6" y="3092"/>
                </a:lnTo>
                <a:lnTo>
                  <a:pt x="20" y="2906"/>
                </a:lnTo>
                <a:lnTo>
                  <a:pt x="46" y="2725"/>
                </a:lnTo>
                <a:lnTo>
                  <a:pt x="82" y="2543"/>
                </a:lnTo>
                <a:lnTo>
                  <a:pt x="128" y="2368"/>
                </a:lnTo>
                <a:lnTo>
                  <a:pt x="184" y="2193"/>
                </a:lnTo>
                <a:lnTo>
                  <a:pt x="247" y="2023"/>
                </a:lnTo>
                <a:lnTo>
                  <a:pt x="323" y="1858"/>
                </a:lnTo>
                <a:lnTo>
                  <a:pt x="407" y="1694"/>
                </a:lnTo>
                <a:lnTo>
                  <a:pt x="499" y="1537"/>
                </a:lnTo>
                <a:lnTo>
                  <a:pt x="602" y="1385"/>
                </a:lnTo>
                <a:lnTo>
                  <a:pt x="712" y="1238"/>
                </a:lnTo>
                <a:lnTo>
                  <a:pt x="832" y="1096"/>
                </a:lnTo>
                <a:lnTo>
                  <a:pt x="961" y="961"/>
                </a:lnTo>
                <a:lnTo>
                  <a:pt x="1097" y="831"/>
                </a:lnTo>
                <a:lnTo>
                  <a:pt x="1239" y="712"/>
                </a:lnTo>
                <a:lnTo>
                  <a:pt x="1386" y="602"/>
                </a:lnTo>
                <a:lnTo>
                  <a:pt x="1538" y="500"/>
                </a:lnTo>
                <a:lnTo>
                  <a:pt x="1695" y="407"/>
                </a:lnTo>
                <a:lnTo>
                  <a:pt x="1857" y="323"/>
                </a:lnTo>
                <a:lnTo>
                  <a:pt x="2024" y="249"/>
                </a:lnTo>
                <a:lnTo>
                  <a:pt x="2194" y="183"/>
                </a:lnTo>
                <a:lnTo>
                  <a:pt x="2368" y="128"/>
                </a:lnTo>
                <a:lnTo>
                  <a:pt x="2545" y="82"/>
                </a:lnTo>
                <a:lnTo>
                  <a:pt x="2725" y="46"/>
                </a:lnTo>
                <a:lnTo>
                  <a:pt x="2908" y="22"/>
                </a:lnTo>
                <a:lnTo>
                  <a:pt x="3094" y="6"/>
                </a:lnTo>
                <a:lnTo>
                  <a:pt x="327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45"/>
          <p:cNvSpPr>
            <a:spLocks noEditPoints="1"/>
          </p:cNvSpPr>
          <p:nvPr/>
        </p:nvSpPr>
        <p:spPr bwMode="auto">
          <a:xfrm>
            <a:off x="10679940" y="3717819"/>
            <a:ext cx="582854" cy="538771"/>
          </a:xfrm>
          <a:custGeom>
            <a:avLst/>
            <a:gdLst>
              <a:gd name="T0" fmla="*/ 1631 w 3715"/>
              <a:gd name="T1" fmla="*/ 2677 h 2868"/>
              <a:gd name="T2" fmla="*/ 3260 w 3715"/>
              <a:gd name="T3" fmla="*/ 2066 h 2868"/>
              <a:gd name="T4" fmla="*/ 202 w 3715"/>
              <a:gd name="T5" fmla="*/ 1812 h 2868"/>
              <a:gd name="T6" fmla="*/ 117 w 3715"/>
              <a:gd name="T7" fmla="*/ 1989 h 2868"/>
              <a:gd name="T8" fmla="*/ 160 w 3715"/>
              <a:gd name="T9" fmla="*/ 2241 h 2868"/>
              <a:gd name="T10" fmla="*/ 236 w 3715"/>
              <a:gd name="T11" fmla="*/ 2312 h 2868"/>
              <a:gd name="T12" fmla="*/ 1573 w 3715"/>
              <a:gd name="T13" fmla="*/ 2235 h 2868"/>
              <a:gd name="T14" fmla="*/ 296 w 3715"/>
              <a:gd name="T15" fmla="*/ 1213 h 2868"/>
              <a:gd name="T16" fmla="*/ 342 w 3715"/>
              <a:gd name="T17" fmla="*/ 1500 h 2868"/>
              <a:gd name="T18" fmla="*/ 1668 w 3715"/>
              <a:gd name="T19" fmla="*/ 1492 h 2868"/>
              <a:gd name="T20" fmla="*/ 3351 w 3715"/>
              <a:gd name="T21" fmla="*/ 1120 h 2868"/>
              <a:gd name="T22" fmla="*/ 3353 w 3715"/>
              <a:gd name="T23" fmla="*/ 1627 h 2868"/>
              <a:gd name="T24" fmla="*/ 3407 w 3715"/>
              <a:gd name="T25" fmla="*/ 1599 h 2868"/>
              <a:gd name="T26" fmla="*/ 3479 w 3715"/>
              <a:gd name="T27" fmla="*/ 1436 h 2868"/>
              <a:gd name="T28" fmla="*/ 3452 w 3715"/>
              <a:gd name="T29" fmla="*/ 1166 h 2868"/>
              <a:gd name="T30" fmla="*/ 3248 w 3715"/>
              <a:gd name="T31" fmla="*/ 559 h 2868"/>
              <a:gd name="T32" fmla="*/ 3376 w 3715"/>
              <a:gd name="T33" fmla="*/ 846 h 2868"/>
              <a:gd name="T34" fmla="*/ 3401 w 3715"/>
              <a:gd name="T35" fmla="*/ 563 h 2868"/>
              <a:gd name="T36" fmla="*/ 264 w 3715"/>
              <a:gd name="T37" fmla="*/ 479 h 2868"/>
              <a:gd name="T38" fmla="*/ 237 w 3715"/>
              <a:gd name="T39" fmla="*/ 748 h 2868"/>
              <a:gd name="T40" fmla="*/ 308 w 3715"/>
              <a:gd name="T41" fmla="*/ 911 h 2868"/>
              <a:gd name="T42" fmla="*/ 363 w 3715"/>
              <a:gd name="T43" fmla="*/ 938 h 2868"/>
              <a:gd name="T44" fmla="*/ 1246 w 3715"/>
              <a:gd name="T45" fmla="*/ 716 h 2868"/>
              <a:gd name="T46" fmla="*/ 2377 w 3715"/>
              <a:gd name="T47" fmla="*/ 0 h 2868"/>
              <a:gd name="T48" fmla="*/ 3617 w 3715"/>
              <a:gd name="T49" fmla="*/ 463 h 2868"/>
              <a:gd name="T50" fmla="*/ 3497 w 3715"/>
              <a:gd name="T51" fmla="*/ 536 h 2868"/>
              <a:gd name="T52" fmla="*/ 3443 w 3715"/>
              <a:gd name="T53" fmla="*/ 747 h 2868"/>
              <a:gd name="T54" fmla="*/ 3588 w 3715"/>
              <a:gd name="T55" fmla="*/ 909 h 2868"/>
              <a:gd name="T56" fmla="*/ 3713 w 3715"/>
              <a:gd name="T57" fmla="*/ 977 h 2868"/>
              <a:gd name="T58" fmla="*/ 3699 w 3715"/>
              <a:gd name="T59" fmla="*/ 1005 h 2868"/>
              <a:gd name="T60" fmla="*/ 3564 w 3715"/>
              <a:gd name="T61" fmla="*/ 1119 h 2868"/>
              <a:gd name="T62" fmla="*/ 3597 w 3715"/>
              <a:gd name="T63" fmla="*/ 1416 h 2868"/>
              <a:gd name="T64" fmla="*/ 3515 w 3715"/>
              <a:gd name="T65" fmla="*/ 1657 h 2868"/>
              <a:gd name="T66" fmla="*/ 3540 w 3715"/>
              <a:gd name="T67" fmla="*/ 1770 h 2868"/>
              <a:gd name="T68" fmla="*/ 3457 w 3715"/>
              <a:gd name="T69" fmla="*/ 1861 h 2868"/>
              <a:gd name="T70" fmla="*/ 3355 w 3715"/>
              <a:gd name="T71" fmla="*/ 1964 h 2868"/>
              <a:gd name="T72" fmla="*/ 3332 w 3715"/>
              <a:gd name="T73" fmla="*/ 2186 h 2868"/>
              <a:gd name="T74" fmla="*/ 3534 w 3715"/>
              <a:gd name="T75" fmla="*/ 2310 h 2868"/>
              <a:gd name="T76" fmla="*/ 3603 w 3715"/>
              <a:gd name="T77" fmla="*/ 2365 h 2868"/>
              <a:gd name="T78" fmla="*/ 3580 w 3715"/>
              <a:gd name="T79" fmla="*/ 2384 h 2868"/>
              <a:gd name="T80" fmla="*/ 193 w 3715"/>
              <a:gd name="T81" fmla="*/ 2431 h 2868"/>
              <a:gd name="T82" fmla="*/ 92 w 3715"/>
              <a:gd name="T83" fmla="*/ 2352 h 2868"/>
              <a:gd name="T84" fmla="*/ 6 w 3715"/>
              <a:gd name="T85" fmla="*/ 2106 h 2868"/>
              <a:gd name="T86" fmla="*/ 34 w 3715"/>
              <a:gd name="T87" fmla="*/ 1819 h 2868"/>
              <a:gd name="T88" fmla="*/ 23 w 3715"/>
              <a:gd name="T89" fmla="*/ 1695 h 2868"/>
              <a:gd name="T90" fmla="*/ 0 w 3715"/>
              <a:gd name="T91" fmla="*/ 1676 h 2868"/>
              <a:gd name="T92" fmla="*/ 68 w 3715"/>
              <a:gd name="T93" fmla="*/ 1621 h 2868"/>
              <a:gd name="T94" fmla="*/ 271 w 3715"/>
              <a:gd name="T95" fmla="*/ 1499 h 2868"/>
              <a:gd name="T96" fmla="*/ 246 w 3715"/>
              <a:gd name="T97" fmla="*/ 1276 h 2868"/>
              <a:gd name="T98" fmla="*/ 145 w 3715"/>
              <a:gd name="T99" fmla="*/ 1173 h 2868"/>
              <a:gd name="T100" fmla="*/ 62 w 3715"/>
              <a:gd name="T101" fmla="*/ 1082 h 2868"/>
              <a:gd name="T102" fmla="*/ 169 w 3715"/>
              <a:gd name="T103" fmla="*/ 916 h 2868"/>
              <a:gd name="T104" fmla="*/ 112 w 3715"/>
              <a:gd name="T105" fmla="*/ 624 h 2868"/>
              <a:gd name="T106" fmla="*/ 180 w 3715"/>
              <a:gd name="T107" fmla="*/ 381 h 2868"/>
              <a:gd name="T108" fmla="*/ 291 w 3715"/>
              <a:gd name="T109" fmla="*/ 293 h 2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715" h="2868">
                <a:moveTo>
                  <a:pt x="3307" y="1902"/>
                </a:moveTo>
                <a:lnTo>
                  <a:pt x="3135" y="1936"/>
                </a:lnTo>
                <a:lnTo>
                  <a:pt x="2241" y="2118"/>
                </a:lnTo>
                <a:lnTo>
                  <a:pt x="2047" y="2180"/>
                </a:lnTo>
                <a:lnTo>
                  <a:pt x="1996" y="2167"/>
                </a:lnTo>
                <a:lnTo>
                  <a:pt x="1644" y="2239"/>
                </a:lnTo>
                <a:lnTo>
                  <a:pt x="1631" y="2677"/>
                </a:lnTo>
                <a:lnTo>
                  <a:pt x="3269" y="2274"/>
                </a:lnTo>
                <a:lnTo>
                  <a:pt x="3266" y="2250"/>
                </a:lnTo>
                <a:lnTo>
                  <a:pt x="3262" y="2223"/>
                </a:lnTo>
                <a:lnTo>
                  <a:pt x="3260" y="2187"/>
                </a:lnTo>
                <a:lnTo>
                  <a:pt x="3258" y="2149"/>
                </a:lnTo>
                <a:lnTo>
                  <a:pt x="3258" y="2109"/>
                </a:lnTo>
                <a:lnTo>
                  <a:pt x="3260" y="2066"/>
                </a:lnTo>
                <a:lnTo>
                  <a:pt x="3266" y="2024"/>
                </a:lnTo>
                <a:lnTo>
                  <a:pt x="3275" y="1981"/>
                </a:lnTo>
                <a:lnTo>
                  <a:pt x="3288" y="1940"/>
                </a:lnTo>
                <a:lnTo>
                  <a:pt x="3307" y="1902"/>
                </a:lnTo>
                <a:close/>
                <a:moveTo>
                  <a:pt x="234" y="1807"/>
                </a:moveTo>
                <a:lnTo>
                  <a:pt x="219" y="1808"/>
                </a:lnTo>
                <a:lnTo>
                  <a:pt x="202" y="1812"/>
                </a:lnTo>
                <a:lnTo>
                  <a:pt x="184" y="1821"/>
                </a:lnTo>
                <a:lnTo>
                  <a:pt x="167" y="1834"/>
                </a:lnTo>
                <a:lnTo>
                  <a:pt x="151" y="1854"/>
                </a:lnTo>
                <a:lnTo>
                  <a:pt x="138" y="1880"/>
                </a:lnTo>
                <a:lnTo>
                  <a:pt x="128" y="1912"/>
                </a:lnTo>
                <a:lnTo>
                  <a:pt x="121" y="1949"/>
                </a:lnTo>
                <a:lnTo>
                  <a:pt x="117" y="1989"/>
                </a:lnTo>
                <a:lnTo>
                  <a:pt x="117" y="2035"/>
                </a:lnTo>
                <a:lnTo>
                  <a:pt x="119" y="2082"/>
                </a:lnTo>
                <a:lnTo>
                  <a:pt x="124" y="2124"/>
                </a:lnTo>
                <a:lnTo>
                  <a:pt x="130" y="2161"/>
                </a:lnTo>
                <a:lnTo>
                  <a:pt x="139" y="2192"/>
                </a:lnTo>
                <a:lnTo>
                  <a:pt x="150" y="2219"/>
                </a:lnTo>
                <a:lnTo>
                  <a:pt x="160" y="2241"/>
                </a:lnTo>
                <a:lnTo>
                  <a:pt x="171" y="2260"/>
                </a:lnTo>
                <a:lnTo>
                  <a:pt x="184" y="2275"/>
                </a:lnTo>
                <a:lnTo>
                  <a:pt x="195" y="2287"/>
                </a:lnTo>
                <a:lnTo>
                  <a:pt x="208" y="2297"/>
                </a:lnTo>
                <a:lnTo>
                  <a:pt x="218" y="2304"/>
                </a:lnTo>
                <a:lnTo>
                  <a:pt x="228" y="2309"/>
                </a:lnTo>
                <a:lnTo>
                  <a:pt x="236" y="2312"/>
                </a:lnTo>
                <a:lnTo>
                  <a:pt x="243" y="2314"/>
                </a:lnTo>
                <a:lnTo>
                  <a:pt x="247" y="2314"/>
                </a:lnTo>
                <a:lnTo>
                  <a:pt x="249" y="2315"/>
                </a:lnTo>
                <a:lnTo>
                  <a:pt x="254" y="2315"/>
                </a:lnTo>
                <a:lnTo>
                  <a:pt x="259" y="2316"/>
                </a:lnTo>
                <a:lnTo>
                  <a:pt x="1559" y="2676"/>
                </a:lnTo>
                <a:lnTo>
                  <a:pt x="1573" y="2235"/>
                </a:lnTo>
                <a:lnTo>
                  <a:pt x="249" y="1808"/>
                </a:lnTo>
                <a:lnTo>
                  <a:pt x="249" y="1808"/>
                </a:lnTo>
                <a:lnTo>
                  <a:pt x="247" y="1808"/>
                </a:lnTo>
                <a:lnTo>
                  <a:pt x="243" y="1807"/>
                </a:lnTo>
                <a:lnTo>
                  <a:pt x="238" y="1807"/>
                </a:lnTo>
                <a:lnTo>
                  <a:pt x="234" y="1807"/>
                </a:lnTo>
                <a:close/>
                <a:moveTo>
                  <a:pt x="296" y="1213"/>
                </a:moveTo>
                <a:lnTo>
                  <a:pt x="314" y="1251"/>
                </a:lnTo>
                <a:lnTo>
                  <a:pt x="328" y="1293"/>
                </a:lnTo>
                <a:lnTo>
                  <a:pt x="337" y="1335"/>
                </a:lnTo>
                <a:lnTo>
                  <a:pt x="341" y="1378"/>
                </a:lnTo>
                <a:lnTo>
                  <a:pt x="345" y="1421"/>
                </a:lnTo>
                <a:lnTo>
                  <a:pt x="345" y="1461"/>
                </a:lnTo>
                <a:lnTo>
                  <a:pt x="342" y="1500"/>
                </a:lnTo>
                <a:lnTo>
                  <a:pt x="340" y="1535"/>
                </a:lnTo>
                <a:lnTo>
                  <a:pt x="337" y="1563"/>
                </a:lnTo>
                <a:lnTo>
                  <a:pt x="333" y="1586"/>
                </a:lnTo>
                <a:lnTo>
                  <a:pt x="480" y="1622"/>
                </a:lnTo>
                <a:lnTo>
                  <a:pt x="1972" y="1989"/>
                </a:lnTo>
                <a:lnTo>
                  <a:pt x="1957" y="1551"/>
                </a:lnTo>
                <a:lnTo>
                  <a:pt x="1668" y="1492"/>
                </a:lnTo>
                <a:lnTo>
                  <a:pt x="1572" y="1472"/>
                </a:lnTo>
                <a:lnTo>
                  <a:pt x="467" y="1248"/>
                </a:lnTo>
                <a:lnTo>
                  <a:pt x="296" y="1213"/>
                </a:lnTo>
                <a:close/>
                <a:moveTo>
                  <a:pt x="3372" y="1119"/>
                </a:moveTo>
                <a:lnTo>
                  <a:pt x="3361" y="1119"/>
                </a:lnTo>
                <a:lnTo>
                  <a:pt x="3353" y="1120"/>
                </a:lnTo>
                <a:lnTo>
                  <a:pt x="3351" y="1120"/>
                </a:lnTo>
                <a:lnTo>
                  <a:pt x="2415" y="1422"/>
                </a:lnTo>
                <a:lnTo>
                  <a:pt x="2030" y="1547"/>
                </a:lnTo>
                <a:lnTo>
                  <a:pt x="2043" y="1988"/>
                </a:lnTo>
                <a:lnTo>
                  <a:pt x="3220" y="1663"/>
                </a:lnTo>
                <a:lnTo>
                  <a:pt x="3344" y="1628"/>
                </a:lnTo>
                <a:lnTo>
                  <a:pt x="3349" y="1627"/>
                </a:lnTo>
                <a:lnTo>
                  <a:pt x="3353" y="1627"/>
                </a:lnTo>
                <a:lnTo>
                  <a:pt x="3355" y="1626"/>
                </a:lnTo>
                <a:lnTo>
                  <a:pt x="3360" y="1626"/>
                </a:lnTo>
                <a:lnTo>
                  <a:pt x="3367" y="1623"/>
                </a:lnTo>
                <a:lnTo>
                  <a:pt x="3375" y="1620"/>
                </a:lnTo>
                <a:lnTo>
                  <a:pt x="3385" y="1616"/>
                </a:lnTo>
                <a:lnTo>
                  <a:pt x="3395" y="1609"/>
                </a:lnTo>
                <a:lnTo>
                  <a:pt x="3407" y="1599"/>
                </a:lnTo>
                <a:lnTo>
                  <a:pt x="3419" y="1588"/>
                </a:lnTo>
                <a:lnTo>
                  <a:pt x="3431" y="1572"/>
                </a:lnTo>
                <a:lnTo>
                  <a:pt x="3443" y="1553"/>
                </a:lnTo>
                <a:lnTo>
                  <a:pt x="3453" y="1530"/>
                </a:lnTo>
                <a:lnTo>
                  <a:pt x="3463" y="1503"/>
                </a:lnTo>
                <a:lnTo>
                  <a:pt x="3472" y="1472"/>
                </a:lnTo>
                <a:lnTo>
                  <a:pt x="3479" y="1436"/>
                </a:lnTo>
                <a:lnTo>
                  <a:pt x="3483" y="1394"/>
                </a:lnTo>
                <a:lnTo>
                  <a:pt x="3486" y="1347"/>
                </a:lnTo>
                <a:lnTo>
                  <a:pt x="3486" y="1301"/>
                </a:lnTo>
                <a:lnTo>
                  <a:pt x="3481" y="1260"/>
                </a:lnTo>
                <a:lnTo>
                  <a:pt x="3474" y="1223"/>
                </a:lnTo>
                <a:lnTo>
                  <a:pt x="3464" y="1193"/>
                </a:lnTo>
                <a:lnTo>
                  <a:pt x="3452" y="1166"/>
                </a:lnTo>
                <a:lnTo>
                  <a:pt x="3436" y="1146"/>
                </a:lnTo>
                <a:lnTo>
                  <a:pt x="3420" y="1133"/>
                </a:lnTo>
                <a:lnTo>
                  <a:pt x="3403" y="1126"/>
                </a:lnTo>
                <a:lnTo>
                  <a:pt x="3387" y="1121"/>
                </a:lnTo>
                <a:lnTo>
                  <a:pt x="3372" y="1119"/>
                </a:lnTo>
                <a:close/>
                <a:moveTo>
                  <a:pt x="3419" y="525"/>
                </a:moveTo>
                <a:lnTo>
                  <a:pt x="3248" y="559"/>
                </a:lnTo>
                <a:lnTo>
                  <a:pt x="2098" y="793"/>
                </a:lnTo>
                <a:lnTo>
                  <a:pt x="1758" y="862"/>
                </a:lnTo>
                <a:lnTo>
                  <a:pt x="1744" y="1301"/>
                </a:lnTo>
                <a:lnTo>
                  <a:pt x="3194" y="944"/>
                </a:lnTo>
                <a:lnTo>
                  <a:pt x="3383" y="898"/>
                </a:lnTo>
                <a:lnTo>
                  <a:pt x="3379" y="874"/>
                </a:lnTo>
                <a:lnTo>
                  <a:pt x="3376" y="846"/>
                </a:lnTo>
                <a:lnTo>
                  <a:pt x="3372" y="812"/>
                </a:lnTo>
                <a:lnTo>
                  <a:pt x="3371" y="774"/>
                </a:lnTo>
                <a:lnTo>
                  <a:pt x="3371" y="732"/>
                </a:lnTo>
                <a:lnTo>
                  <a:pt x="3373" y="689"/>
                </a:lnTo>
                <a:lnTo>
                  <a:pt x="3379" y="647"/>
                </a:lnTo>
                <a:lnTo>
                  <a:pt x="3388" y="604"/>
                </a:lnTo>
                <a:lnTo>
                  <a:pt x="3401" y="563"/>
                </a:lnTo>
                <a:lnTo>
                  <a:pt x="3419" y="525"/>
                </a:lnTo>
                <a:close/>
                <a:moveTo>
                  <a:pt x="346" y="430"/>
                </a:moveTo>
                <a:lnTo>
                  <a:pt x="331" y="432"/>
                </a:lnTo>
                <a:lnTo>
                  <a:pt x="314" y="436"/>
                </a:lnTo>
                <a:lnTo>
                  <a:pt x="297" y="444"/>
                </a:lnTo>
                <a:lnTo>
                  <a:pt x="280" y="457"/>
                </a:lnTo>
                <a:lnTo>
                  <a:pt x="264" y="479"/>
                </a:lnTo>
                <a:lnTo>
                  <a:pt x="251" y="504"/>
                </a:lnTo>
                <a:lnTo>
                  <a:pt x="240" y="535"/>
                </a:lnTo>
                <a:lnTo>
                  <a:pt x="234" y="572"/>
                </a:lnTo>
                <a:lnTo>
                  <a:pt x="230" y="612"/>
                </a:lnTo>
                <a:lnTo>
                  <a:pt x="229" y="658"/>
                </a:lnTo>
                <a:lnTo>
                  <a:pt x="232" y="706"/>
                </a:lnTo>
                <a:lnTo>
                  <a:pt x="237" y="748"/>
                </a:lnTo>
                <a:lnTo>
                  <a:pt x="244" y="784"/>
                </a:lnTo>
                <a:lnTo>
                  <a:pt x="252" y="815"/>
                </a:lnTo>
                <a:lnTo>
                  <a:pt x="262" y="842"/>
                </a:lnTo>
                <a:lnTo>
                  <a:pt x="273" y="864"/>
                </a:lnTo>
                <a:lnTo>
                  <a:pt x="285" y="883"/>
                </a:lnTo>
                <a:lnTo>
                  <a:pt x="296" y="899"/>
                </a:lnTo>
                <a:lnTo>
                  <a:pt x="308" y="911"/>
                </a:lnTo>
                <a:lnTo>
                  <a:pt x="320" y="920"/>
                </a:lnTo>
                <a:lnTo>
                  <a:pt x="331" y="927"/>
                </a:lnTo>
                <a:lnTo>
                  <a:pt x="340" y="933"/>
                </a:lnTo>
                <a:lnTo>
                  <a:pt x="349" y="935"/>
                </a:lnTo>
                <a:lnTo>
                  <a:pt x="356" y="937"/>
                </a:lnTo>
                <a:lnTo>
                  <a:pt x="361" y="938"/>
                </a:lnTo>
                <a:lnTo>
                  <a:pt x="363" y="938"/>
                </a:lnTo>
                <a:lnTo>
                  <a:pt x="365" y="938"/>
                </a:lnTo>
                <a:lnTo>
                  <a:pt x="369" y="940"/>
                </a:lnTo>
                <a:lnTo>
                  <a:pt x="371" y="940"/>
                </a:lnTo>
                <a:lnTo>
                  <a:pt x="437" y="957"/>
                </a:lnTo>
                <a:lnTo>
                  <a:pt x="1671" y="1301"/>
                </a:lnTo>
                <a:lnTo>
                  <a:pt x="1686" y="859"/>
                </a:lnTo>
                <a:lnTo>
                  <a:pt x="1246" y="716"/>
                </a:lnTo>
                <a:lnTo>
                  <a:pt x="363" y="432"/>
                </a:lnTo>
                <a:lnTo>
                  <a:pt x="362" y="432"/>
                </a:lnTo>
                <a:lnTo>
                  <a:pt x="359" y="432"/>
                </a:lnTo>
                <a:lnTo>
                  <a:pt x="356" y="432"/>
                </a:lnTo>
                <a:lnTo>
                  <a:pt x="352" y="430"/>
                </a:lnTo>
                <a:lnTo>
                  <a:pt x="346" y="430"/>
                </a:lnTo>
                <a:close/>
                <a:moveTo>
                  <a:pt x="2377" y="0"/>
                </a:moveTo>
                <a:lnTo>
                  <a:pt x="3641" y="378"/>
                </a:lnTo>
                <a:lnTo>
                  <a:pt x="3654" y="393"/>
                </a:lnTo>
                <a:lnTo>
                  <a:pt x="3658" y="409"/>
                </a:lnTo>
                <a:lnTo>
                  <a:pt x="3656" y="424"/>
                </a:lnTo>
                <a:lnTo>
                  <a:pt x="3648" y="438"/>
                </a:lnTo>
                <a:lnTo>
                  <a:pt x="3634" y="451"/>
                </a:lnTo>
                <a:lnTo>
                  <a:pt x="3617" y="463"/>
                </a:lnTo>
                <a:lnTo>
                  <a:pt x="3596" y="474"/>
                </a:lnTo>
                <a:lnTo>
                  <a:pt x="3571" y="484"/>
                </a:lnTo>
                <a:lnTo>
                  <a:pt x="3542" y="494"/>
                </a:lnTo>
                <a:lnTo>
                  <a:pt x="3540" y="497"/>
                </a:lnTo>
                <a:lnTo>
                  <a:pt x="3538" y="498"/>
                </a:lnTo>
                <a:lnTo>
                  <a:pt x="3515" y="516"/>
                </a:lnTo>
                <a:lnTo>
                  <a:pt x="3497" y="536"/>
                </a:lnTo>
                <a:lnTo>
                  <a:pt x="3481" y="561"/>
                </a:lnTo>
                <a:lnTo>
                  <a:pt x="3469" y="587"/>
                </a:lnTo>
                <a:lnTo>
                  <a:pt x="3459" y="618"/>
                </a:lnTo>
                <a:lnTo>
                  <a:pt x="3452" y="649"/>
                </a:lnTo>
                <a:lnTo>
                  <a:pt x="3447" y="682"/>
                </a:lnTo>
                <a:lnTo>
                  <a:pt x="3444" y="714"/>
                </a:lnTo>
                <a:lnTo>
                  <a:pt x="3443" y="747"/>
                </a:lnTo>
                <a:lnTo>
                  <a:pt x="3443" y="779"/>
                </a:lnTo>
                <a:lnTo>
                  <a:pt x="3445" y="811"/>
                </a:lnTo>
                <a:lnTo>
                  <a:pt x="3447" y="840"/>
                </a:lnTo>
                <a:lnTo>
                  <a:pt x="3451" y="867"/>
                </a:lnTo>
                <a:lnTo>
                  <a:pt x="3503" y="882"/>
                </a:lnTo>
                <a:lnTo>
                  <a:pt x="3548" y="897"/>
                </a:lnTo>
                <a:lnTo>
                  <a:pt x="3588" y="909"/>
                </a:lnTo>
                <a:lnTo>
                  <a:pt x="3620" y="922"/>
                </a:lnTo>
                <a:lnTo>
                  <a:pt x="3647" y="933"/>
                </a:lnTo>
                <a:lnTo>
                  <a:pt x="3668" y="944"/>
                </a:lnTo>
                <a:lnTo>
                  <a:pt x="3685" y="953"/>
                </a:lnTo>
                <a:lnTo>
                  <a:pt x="3698" y="962"/>
                </a:lnTo>
                <a:lnTo>
                  <a:pt x="3707" y="970"/>
                </a:lnTo>
                <a:lnTo>
                  <a:pt x="3713" y="977"/>
                </a:lnTo>
                <a:lnTo>
                  <a:pt x="3715" y="983"/>
                </a:lnTo>
                <a:lnTo>
                  <a:pt x="3715" y="988"/>
                </a:lnTo>
                <a:lnTo>
                  <a:pt x="3714" y="992"/>
                </a:lnTo>
                <a:lnTo>
                  <a:pt x="3710" y="997"/>
                </a:lnTo>
                <a:lnTo>
                  <a:pt x="3707" y="1000"/>
                </a:lnTo>
                <a:lnTo>
                  <a:pt x="3702" y="1002"/>
                </a:lnTo>
                <a:lnTo>
                  <a:pt x="3699" y="1005"/>
                </a:lnTo>
                <a:lnTo>
                  <a:pt x="3694" y="1006"/>
                </a:lnTo>
                <a:lnTo>
                  <a:pt x="3692" y="1007"/>
                </a:lnTo>
                <a:lnTo>
                  <a:pt x="3691" y="1007"/>
                </a:lnTo>
                <a:lnTo>
                  <a:pt x="3517" y="1048"/>
                </a:lnTo>
                <a:lnTo>
                  <a:pt x="3534" y="1068"/>
                </a:lnTo>
                <a:lnTo>
                  <a:pt x="3549" y="1092"/>
                </a:lnTo>
                <a:lnTo>
                  <a:pt x="3564" y="1119"/>
                </a:lnTo>
                <a:lnTo>
                  <a:pt x="3576" y="1149"/>
                </a:lnTo>
                <a:lnTo>
                  <a:pt x="3587" y="1184"/>
                </a:lnTo>
                <a:lnTo>
                  <a:pt x="3595" y="1222"/>
                </a:lnTo>
                <a:lnTo>
                  <a:pt x="3600" y="1265"/>
                </a:lnTo>
                <a:lnTo>
                  <a:pt x="3603" y="1312"/>
                </a:lnTo>
                <a:lnTo>
                  <a:pt x="3601" y="1363"/>
                </a:lnTo>
                <a:lnTo>
                  <a:pt x="3597" y="1416"/>
                </a:lnTo>
                <a:lnTo>
                  <a:pt x="3590" y="1463"/>
                </a:lnTo>
                <a:lnTo>
                  <a:pt x="3581" y="1506"/>
                </a:lnTo>
                <a:lnTo>
                  <a:pt x="3571" y="1544"/>
                </a:lnTo>
                <a:lnTo>
                  <a:pt x="3558" y="1577"/>
                </a:lnTo>
                <a:lnTo>
                  <a:pt x="3545" y="1608"/>
                </a:lnTo>
                <a:lnTo>
                  <a:pt x="3530" y="1635"/>
                </a:lnTo>
                <a:lnTo>
                  <a:pt x="3515" y="1657"/>
                </a:lnTo>
                <a:lnTo>
                  <a:pt x="3500" y="1676"/>
                </a:lnTo>
                <a:lnTo>
                  <a:pt x="3485" y="1693"/>
                </a:lnTo>
                <a:lnTo>
                  <a:pt x="3470" y="1708"/>
                </a:lnTo>
                <a:lnTo>
                  <a:pt x="3455" y="1719"/>
                </a:lnTo>
                <a:lnTo>
                  <a:pt x="3440" y="1728"/>
                </a:lnTo>
                <a:lnTo>
                  <a:pt x="3529" y="1754"/>
                </a:lnTo>
                <a:lnTo>
                  <a:pt x="3540" y="1770"/>
                </a:lnTo>
                <a:lnTo>
                  <a:pt x="3545" y="1786"/>
                </a:lnTo>
                <a:lnTo>
                  <a:pt x="3542" y="1801"/>
                </a:lnTo>
                <a:lnTo>
                  <a:pt x="3534" y="1814"/>
                </a:lnTo>
                <a:lnTo>
                  <a:pt x="3522" y="1828"/>
                </a:lnTo>
                <a:lnTo>
                  <a:pt x="3504" y="1839"/>
                </a:lnTo>
                <a:lnTo>
                  <a:pt x="3482" y="1850"/>
                </a:lnTo>
                <a:lnTo>
                  <a:pt x="3457" y="1861"/>
                </a:lnTo>
                <a:lnTo>
                  <a:pt x="3430" y="1870"/>
                </a:lnTo>
                <a:lnTo>
                  <a:pt x="3428" y="1872"/>
                </a:lnTo>
                <a:lnTo>
                  <a:pt x="3426" y="1875"/>
                </a:lnTo>
                <a:lnTo>
                  <a:pt x="3403" y="1891"/>
                </a:lnTo>
                <a:lnTo>
                  <a:pt x="3384" y="1913"/>
                </a:lnTo>
                <a:lnTo>
                  <a:pt x="3369" y="1937"/>
                </a:lnTo>
                <a:lnTo>
                  <a:pt x="3355" y="1964"/>
                </a:lnTo>
                <a:lnTo>
                  <a:pt x="3346" y="1993"/>
                </a:lnTo>
                <a:lnTo>
                  <a:pt x="3339" y="2025"/>
                </a:lnTo>
                <a:lnTo>
                  <a:pt x="3334" y="2057"/>
                </a:lnTo>
                <a:lnTo>
                  <a:pt x="3332" y="2090"/>
                </a:lnTo>
                <a:lnTo>
                  <a:pt x="3330" y="2124"/>
                </a:lnTo>
                <a:lnTo>
                  <a:pt x="3330" y="2156"/>
                </a:lnTo>
                <a:lnTo>
                  <a:pt x="3332" y="2186"/>
                </a:lnTo>
                <a:lnTo>
                  <a:pt x="3334" y="2215"/>
                </a:lnTo>
                <a:lnTo>
                  <a:pt x="3337" y="2243"/>
                </a:lnTo>
                <a:lnTo>
                  <a:pt x="3390" y="2258"/>
                </a:lnTo>
                <a:lnTo>
                  <a:pt x="3436" y="2273"/>
                </a:lnTo>
                <a:lnTo>
                  <a:pt x="3474" y="2286"/>
                </a:lnTo>
                <a:lnTo>
                  <a:pt x="3507" y="2298"/>
                </a:lnTo>
                <a:lnTo>
                  <a:pt x="3534" y="2310"/>
                </a:lnTo>
                <a:lnTo>
                  <a:pt x="3556" y="2320"/>
                </a:lnTo>
                <a:lnTo>
                  <a:pt x="3572" y="2330"/>
                </a:lnTo>
                <a:lnTo>
                  <a:pt x="3586" y="2338"/>
                </a:lnTo>
                <a:lnTo>
                  <a:pt x="3593" y="2346"/>
                </a:lnTo>
                <a:lnTo>
                  <a:pt x="3599" y="2353"/>
                </a:lnTo>
                <a:lnTo>
                  <a:pt x="3603" y="2359"/>
                </a:lnTo>
                <a:lnTo>
                  <a:pt x="3603" y="2365"/>
                </a:lnTo>
                <a:lnTo>
                  <a:pt x="3600" y="2369"/>
                </a:lnTo>
                <a:lnTo>
                  <a:pt x="3598" y="2374"/>
                </a:lnTo>
                <a:lnTo>
                  <a:pt x="3595" y="2377"/>
                </a:lnTo>
                <a:lnTo>
                  <a:pt x="3590" y="2379"/>
                </a:lnTo>
                <a:lnTo>
                  <a:pt x="3586" y="2381"/>
                </a:lnTo>
                <a:lnTo>
                  <a:pt x="3582" y="2383"/>
                </a:lnTo>
                <a:lnTo>
                  <a:pt x="3580" y="2384"/>
                </a:lnTo>
                <a:lnTo>
                  <a:pt x="3579" y="2384"/>
                </a:lnTo>
                <a:lnTo>
                  <a:pt x="1556" y="2868"/>
                </a:lnTo>
                <a:lnTo>
                  <a:pt x="214" y="2437"/>
                </a:lnTo>
                <a:lnTo>
                  <a:pt x="213" y="2437"/>
                </a:lnTo>
                <a:lnTo>
                  <a:pt x="209" y="2436"/>
                </a:lnTo>
                <a:lnTo>
                  <a:pt x="202" y="2434"/>
                </a:lnTo>
                <a:lnTo>
                  <a:pt x="193" y="2431"/>
                </a:lnTo>
                <a:lnTo>
                  <a:pt x="181" y="2426"/>
                </a:lnTo>
                <a:lnTo>
                  <a:pt x="169" y="2420"/>
                </a:lnTo>
                <a:lnTo>
                  <a:pt x="154" y="2412"/>
                </a:lnTo>
                <a:lnTo>
                  <a:pt x="139" y="2400"/>
                </a:lnTo>
                <a:lnTo>
                  <a:pt x="124" y="2387"/>
                </a:lnTo>
                <a:lnTo>
                  <a:pt x="108" y="2371"/>
                </a:lnTo>
                <a:lnTo>
                  <a:pt x="92" y="2352"/>
                </a:lnTo>
                <a:lnTo>
                  <a:pt x="76" y="2329"/>
                </a:lnTo>
                <a:lnTo>
                  <a:pt x="61" y="2303"/>
                </a:lnTo>
                <a:lnTo>
                  <a:pt x="46" y="2273"/>
                </a:lnTo>
                <a:lnTo>
                  <a:pt x="34" y="2238"/>
                </a:lnTo>
                <a:lnTo>
                  <a:pt x="23" y="2199"/>
                </a:lnTo>
                <a:lnTo>
                  <a:pt x="14" y="2155"/>
                </a:lnTo>
                <a:lnTo>
                  <a:pt x="6" y="2106"/>
                </a:lnTo>
                <a:lnTo>
                  <a:pt x="1" y="2052"/>
                </a:lnTo>
                <a:lnTo>
                  <a:pt x="0" y="2004"/>
                </a:lnTo>
                <a:lnTo>
                  <a:pt x="2" y="1959"/>
                </a:lnTo>
                <a:lnTo>
                  <a:pt x="7" y="1918"/>
                </a:lnTo>
                <a:lnTo>
                  <a:pt x="14" y="1881"/>
                </a:lnTo>
                <a:lnTo>
                  <a:pt x="23" y="1848"/>
                </a:lnTo>
                <a:lnTo>
                  <a:pt x="34" y="1819"/>
                </a:lnTo>
                <a:lnTo>
                  <a:pt x="46" y="1792"/>
                </a:lnTo>
                <a:lnTo>
                  <a:pt x="60" y="1769"/>
                </a:lnTo>
                <a:lnTo>
                  <a:pt x="75" y="1748"/>
                </a:lnTo>
                <a:lnTo>
                  <a:pt x="91" y="1730"/>
                </a:lnTo>
                <a:lnTo>
                  <a:pt x="107" y="1715"/>
                </a:lnTo>
                <a:lnTo>
                  <a:pt x="24" y="1695"/>
                </a:lnTo>
                <a:lnTo>
                  <a:pt x="23" y="1695"/>
                </a:lnTo>
                <a:lnTo>
                  <a:pt x="20" y="1694"/>
                </a:lnTo>
                <a:lnTo>
                  <a:pt x="17" y="1693"/>
                </a:lnTo>
                <a:lnTo>
                  <a:pt x="12" y="1691"/>
                </a:lnTo>
                <a:lnTo>
                  <a:pt x="8" y="1688"/>
                </a:lnTo>
                <a:lnTo>
                  <a:pt x="5" y="1685"/>
                </a:lnTo>
                <a:lnTo>
                  <a:pt x="2" y="1681"/>
                </a:lnTo>
                <a:lnTo>
                  <a:pt x="0" y="1676"/>
                </a:lnTo>
                <a:lnTo>
                  <a:pt x="0" y="1671"/>
                </a:lnTo>
                <a:lnTo>
                  <a:pt x="3" y="1665"/>
                </a:lnTo>
                <a:lnTo>
                  <a:pt x="9" y="1658"/>
                </a:lnTo>
                <a:lnTo>
                  <a:pt x="17" y="1650"/>
                </a:lnTo>
                <a:lnTo>
                  <a:pt x="31" y="1641"/>
                </a:lnTo>
                <a:lnTo>
                  <a:pt x="46" y="1631"/>
                </a:lnTo>
                <a:lnTo>
                  <a:pt x="68" y="1621"/>
                </a:lnTo>
                <a:lnTo>
                  <a:pt x="95" y="1610"/>
                </a:lnTo>
                <a:lnTo>
                  <a:pt x="128" y="1598"/>
                </a:lnTo>
                <a:lnTo>
                  <a:pt x="167" y="1584"/>
                </a:lnTo>
                <a:lnTo>
                  <a:pt x="212" y="1571"/>
                </a:lnTo>
                <a:lnTo>
                  <a:pt x="265" y="1555"/>
                </a:lnTo>
                <a:lnTo>
                  <a:pt x="269" y="1528"/>
                </a:lnTo>
                <a:lnTo>
                  <a:pt x="271" y="1499"/>
                </a:lnTo>
                <a:lnTo>
                  <a:pt x="272" y="1468"/>
                </a:lnTo>
                <a:lnTo>
                  <a:pt x="272" y="1435"/>
                </a:lnTo>
                <a:lnTo>
                  <a:pt x="271" y="1403"/>
                </a:lnTo>
                <a:lnTo>
                  <a:pt x="269" y="1369"/>
                </a:lnTo>
                <a:lnTo>
                  <a:pt x="263" y="1336"/>
                </a:lnTo>
                <a:lnTo>
                  <a:pt x="256" y="1306"/>
                </a:lnTo>
                <a:lnTo>
                  <a:pt x="246" y="1276"/>
                </a:lnTo>
                <a:lnTo>
                  <a:pt x="234" y="1249"/>
                </a:lnTo>
                <a:lnTo>
                  <a:pt x="219" y="1224"/>
                </a:lnTo>
                <a:lnTo>
                  <a:pt x="200" y="1203"/>
                </a:lnTo>
                <a:lnTo>
                  <a:pt x="177" y="1186"/>
                </a:lnTo>
                <a:lnTo>
                  <a:pt x="175" y="1184"/>
                </a:lnTo>
                <a:lnTo>
                  <a:pt x="172" y="1182"/>
                </a:lnTo>
                <a:lnTo>
                  <a:pt x="145" y="1173"/>
                </a:lnTo>
                <a:lnTo>
                  <a:pt x="120" y="1163"/>
                </a:lnTo>
                <a:lnTo>
                  <a:pt x="99" y="1151"/>
                </a:lnTo>
                <a:lnTo>
                  <a:pt x="81" y="1139"/>
                </a:lnTo>
                <a:lnTo>
                  <a:pt x="68" y="1127"/>
                </a:lnTo>
                <a:lnTo>
                  <a:pt x="60" y="1112"/>
                </a:lnTo>
                <a:lnTo>
                  <a:pt x="58" y="1098"/>
                </a:lnTo>
                <a:lnTo>
                  <a:pt x="62" y="1082"/>
                </a:lnTo>
                <a:lnTo>
                  <a:pt x="74" y="1066"/>
                </a:lnTo>
                <a:lnTo>
                  <a:pt x="242" y="1016"/>
                </a:lnTo>
                <a:lnTo>
                  <a:pt x="227" y="1001"/>
                </a:lnTo>
                <a:lnTo>
                  <a:pt x="212" y="984"/>
                </a:lnTo>
                <a:lnTo>
                  <a:pt x="197" y="964"/>
                </a:lnTo>
                <a:lnTo>
                  <a:pt x="183" y="942"/>
                </a:lnTo>
                <a:lnTo>
                  <a:pt x="169" y="916"/>
                </a:lnTo>
                <a:lnTo>
                  <a:pt x="155" y="886"/>
                </a:lnTo>
                <a:lnTo>
                  <a:pt x="144" y="852"/>
                </a:lnTo>
                <a:lnTo>
                  <a:pt x="134" y="815"/>
                </a:lnTo>
                <a:lnTo>
                  <a:pt x="125" y="774"/>
                </a:lnTo>
                <a:lnTo>
                  <a:pt x="118" y="726"/>
                </a:lnTo>
                <a:lnTo>
                  <a:pt x="115" y="676"/>
                </a:lnTo>
                <a:lnTo>
                  <a:pt x="112" y="624"/>
                </a:lnTo>
                <a:lnTo>
                  <a:pt x="115" y="577"/>
                </a:lnTo>
                <a:lnTo>
                  <a:pt x="120" y="535"/>
                </a:lnTo>
                <a:lnTo>
                  <a:pt x="128" y="497"/>
                </a:lnTo>
                <a:lnTo>
                  <a:pt x="138" y="462"/>
                </a:lnTo>
                <a:lnTo>
                  <a:pt x="151" y="432"/>
                </a:lnTo>
                <a:lnTo>
                  <a:pt x="166" y="405"/>
                </a:lnTo>
                <a:lnTo>
                  <a:pt x="180" y="381"/>
                </a:lnTo>
                <a:lnTo>
                  <a:pt x="196" y="361"/>
                </a:lnTo>
                <a:lnTo>
                  <a:pt x="213" y="344"/>
                </a:lnTo>
                <a:lnTo>
                  <a:pt x="230" y="328"/>
                </a:lnTo>
                <a:lnTo>
                  <a:pt x="246" y="317"/>
                </a:lnTo>
                <a:lnTo>
                  <a:pt x="263" y="307"/>
                </a:lnTo>
                <a:lnTo>
                  <a:pt x="278" y="299"/>
                </a:lnTo>
                <a:lnTo>
                  <a:pt x="291" y="293"/>
                </a:lnTo>
                <a:lnTo>
                  <a:pt x="304" y="288"/>
                </a:lnTo>
                <a:lnTo>
                  <a:pt x="314" y="285"/>
                </a:lnTo>
                <a:lnTo>
                  <a:pt x="321" y="284"/>
                </a:lnTo>
                <a:lnTo>
                  <a:pt x="327" y="282"/>
                </a:lnTo>
                <a:lnTo>
                  <a:pt x="328" y="282"/>
                </a:lnTo>
                <a:lnTo>
                  <a:pt x="237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64776" y="4827180"/>
            <a:ext cx="14497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2158406" y="1868804"/>
            <a:ext cx="14353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620061" y="4866045"/>
            <a:ext cx="16749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6900530" y="4866045"/>
            <a:ext cx="16586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0249788" y="5019686"/>
            <a:ext cx="16562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5380075" y="1819291"/>
            <a:ext cx="14353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8644270" y="1808428"/>
            <a:ext cx="14325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446314" y="529503"/>
            <a:ext cx="112993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76155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0800000">
            <a:off x="2110152" y="1547441"/>
            <a:ext cx="2532185" cy="2157050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10800000">
            <a:off x="3481753" y="3798273"/>
            <a:ext cx="2567353" cy="215704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3505198" y="1547441"/>
            <a:ext cx="2532185" cy="21570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2121875" y="3845165"/>
            <a:ext cx="2532185" cy="2157050"/>
          </a:xfrm>
          <a:prstGeom prst="triangle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10800000" flipH="1">
            <a:off x="7590158" y="1541044"/>
            <a:ext cx="2532185" cy="2157050"/>
          </a:xfrm>
          <a:prstGeom prst="triangl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10800000" flipH="1">
            <a:off x="6183389" y="3791876"/>
            <a:ext cx="2567353" cy="215704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flipH="1">
            <a:off x="6195112" y="1541044"/>
            <a:ext cx="2532185" cy="21570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flipH="1">
            <a:off x="7590157" y="3845165"/>
            <a:ext cx="2532185" cy="2157050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6"/>
          <p:cNvSpPr>
            <a:spLocks noEditPoints="1"/>
          </p:cNvSpPr>
          <p:nvPr/>
        </p:nvSpPr>
        <p:spPr bwMode="auto">
          <a:xfrm>
            <a:off x="3161267" y="4719761"/>
            <a:ext cx="453400" cy="407858"/>
          </a:xfrm>
          <a:custGeom>
            <a:avLst/>
            <a:gdLst>
              <a:gd name="T0" fmla="*/ 2328 w 4078"/>
              <a:gd name="T1" fmla="*/ 3093 h 3743"/>
              <a:gd name="T2" fmla="*/ 2884 w 4078"/>
              <a:gd name="T3" fmla="*/ 1348 h 3743"/>
              <a:gd name="T4" fmla="*/ 2039 w 4078"/>
              <a:gd name="T5" fmla="*/ 3262 h 3743"/>
              <a:gd name="T6" fmla="*/ 1428 w 4078"/>
              <a:gd name="T7" fmla="*/ 1348 h 3743"/>
              <a:gd name="T8" fmla="*/ 1750 w 4078"/>
              <a:gd name="T9" fmla="*/ 3093 h 3743"/>
              <a:gd name="T10" fmla="*/ 346 w 4078"/>
              <a:gd name="T11" fmla="*/ 1348 h 3743"/>
              <a:gd name="T12" fmla="*/ 2879 w 4078"/>
              <a:gd name="T13" fmla="*/ 1123 h 3743"/>
              <a:gd name="T14" fmla="*/ 3224 w 4078"/>
              <a:gd name="T15" fmla="*/ 225 h 3743"/>
              <a:gd name="T16" fmla="*/ 1798 w 4078"/>
              <a:gd name="T17" fmla="*/ 225 h 3743"/>
              <a:gd name="T18" fmla="*/ 2638 w 4078"/>
              <a:gd name="T19" fmla="*/ 1123 h 3743"/>
              <a:gd name="T20" fmla="*/ 1798 w 4078"/>
              <a:gd name="T21" fmla="*/ 225 h 3743"/>
              <a:gd name="T22" fmla="*/ 310 w 4078"/>
              <a:gd name="T23" fmla="*/ 1123 h 3743"/>
              <a:gd name="T24" fmla="*/ 1558 w 4078"/>
              <a:gd name="T25" fmla="*/ 225 h 3743"/>
              <a:gd name="T26" fmla="*/ 790 w 4078"/>
              <a:gd name="T27" fmla="*/ 0 h 3743"/>
              <a:gd name="T28" fmla="*/ 3310 w 4078"/>
              <a:gd name="T29" fmla="*/ 3 h 3743"/>
              <a:gd name="T30" fmla="*/ 3351 w 4078"/>
              <a:gd name="T31" fmla="*/ 21 h 3743"/>
              <a:gd name="T32" fmla="*/ 3383 w 4078"/>
              <a:gd name="T33" fmla="*/ 54 h 3743"/>
              <a:gd name="T34" fmla="*/ 4073 w 4078"/>
              <a:gd name="T35" fmla="*/ 1203 h 3743"/>
              <a:gd name="T36" fmla="*/ 4075 w 4078"/>
              <a:gd name="T37" fmla="*/ 1257 h 3743"/>
              <a:gd name="T38" fmla="*/ 4053 w 4078"/>
              <a:gd name="T39" fmla="*/ 1305 h 3743"/>
              <a:gd name="T40" fmla="*/ 2126 w 4078"/>
              <a:gd name="T41" fmla="*/ 3701 h 3743"/>
              <a:gd name="T42" fmla="*/ 2123 w 4078"/>
              <a:gd name="T43" fmla="*/ 3704 h 3743"/>
              <a:gd name="T44" fmla="*/ 2109 w 4078"/>
              <a:gd name="T45" fmla="*/ 3717 h 3743"/>
              <a:gd name="T46" fmla="*/ 2103 w 4078"/>
              <a:gd name="T47" fmla="*/ 3722 h 3743"/>
              <a:gd name="T48" fmla="*/ 2095 w 4078"/>
              <a:gd name="T49" fmla="*/ 3727 h 3743"/>
              <a:gd name="T50" fmla="*/ 2085 w 4078"/>
              <a:gd name="T51" fmla="*/ 3732 h 3743"/>
              <a:gd name="T52" fmla="*/ 2078 w 4078"/>
              <a:gd name="T53" fmla="*/ 3736 h 3743"/>
              <a:gd name="T54" fmla="*/ 2073 w 4078"/>
              <a:gd name="T55" fmla="*/ 3737 h 3743"/>
              <a:gd name="T56" fmla="*/ 2073 w 4078"/>
              <a:gd name="T57" fmla="*/ 3737 h 3743"/>
              <a:gd name="T58" fmla="*/ 2069 w 4078"/>
              <a:gd name="T59" fmla="*/ 3738 h 3743"/>
              <a:gd name="T60" fmla="*/ 2040 w 4078"/>
              <a:gd name="T61" fmla="*/ 3742 h 3743"/>
              <a:gd name="T62" fmla="*/ 2039 w 4078"/>
              <a:gd name="T63" fmla="*/ 3743 h 3743"/>
              <a:gd name="T64" fmla="*/ 2030 w 4078"/>
              <a:gd name="T65" fmla="*/ 3742 h 3743"/>
              <a:gd name="T66" fmla="*/ 2005 w 4078"/>
              <a:gd name="T67" fmla="*/ 3737 h 3743"/>
              <a:gd name="T68" fmla="*/ 1975 w 4078"/>
              <a:gd name="T69" fmla="*/ 3722 h 3743"/>
              <a:gd name="T70" fmla="*/ 1973 w 4078"/>
              <a:gd name="T71" fmla="*/ 3721 h 3743"/>
              <a:gd name="T72" fmla="*/ 1961 w 4078"/>
              <a:gd name="T73" fmla="*/ 3712 h 3743"/>
              <a:gd name="T74" fmla="*/ 1951 w 4078"/>
              <a:gd name="T75" fmla="*/ 3701 h 3743"/>
              <a:gd name="T76" fmla="*/ 25 w 4078"/>
              <a:gd name="T77" fmla="*/ 1305 h 3743"/>
              <a:gd name="T78" fmla="*/ 24 w 4078"/>
              <a:gd name="T79" fmla="*/ 1303 h 3743"/>
              <a:gd name="T80" fmla="*/ 9 w 4078"/>
              <a:gd name="T81" fmla="*/ 1277 h 3743"/>
              <a:gd name="T82" fmla="*/ 1 w 4078"/>
              <a:gd name="T83" fmla="*/ 1248 h 3743"/>
              <a:gd name="T84" fmla="*/ 0 w 4078"/>
              <a:gd name="T85" fmla="*/ 1240 h 3743"/>
              <a:gd name="T86" fmla="*/ 3 w 4078"/>
              <a:gd name="T87" fmla="*/ 1210 h 3743"/>
              <a:gd name="T88" fmla="*/ 4 w 4078"/>
              <a:gd name="T89" fmla="*/ 1206 h 3743"/>
              <a:gd name="T90" fmla="*/ 15 w 4078"/>
              <a:gd name="T91" fmla="*/ 1179 h 3743"/>
              <a:gd name="T92" fmla="*/ 695 w 4078"/>
              <a:gd name="T93" fmla="*/ 54 h 3743"/>
              <a:gd name="T94" fmla="*/ 726 w 4078"/>
              <a:gd name="T95" fmla="*/ 21 h 3743"/>
              <a:gd name="T96" fmla="*/ 768 w 4078"/>
              <a:gd name="T97" fmla="*/ 3 h 3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078" h="3743">
                <a:moveTo>
                  <a:pt x="2884" y="1348"/>
                </a:moveTo>
                <a:lnTo>
                  <a:pt x="2328" y="3093"/>
                </a:lnTo>
                <a:lnTo>
                  <a:pt x="3731" y="1348"/>
                </a:lnTo>
                <a:lnTo>
                  <a:pt x="2884" y="1348"/>
                </a:lnTo>
                <a:close/>
                <a:moveTo>
                  <a:pt x="1428" y="1348"/>
                </a:moveTo>
                <a:lnTo>
                  <a:pt x="2039" y="3262"/>
                </a:lnTo>
                <a:lnTo>
                  <a:pt x="2650" y="1348"/>
                </a:lnTo>
                <a:lnTo>
                  <a:pt x="1428" y="1348"/>
                </a:lnTo>
                <a:close/>
                <a:moveTo>
                  <a:pt x="346" y="1348"/>
                </a:moveTo>
                <a:lnTo>
                  <a:pt x="1750" y="3093"/>
                </a:lnTo>
                <a:lnTo>
                  <a:pt x="1194" y="1348"/>
                </a:lnTo>
                <a:lnTo>
                  <a:pt x="346" y="1348"/>
                </a:lnTo>
                <a:close/>
                <a:moveTo>
                  <a:pt x="2520" y="225"/>
                </a:moveTo>
                <a:lnTo>
                  <a:pt x="2879" y="1123"/>
                </a:lnTo>
                <a:lnTo>
                  <a:pt x="3768" y="1123"/>
                </a:lnTo>
                <a:lnTo>
                  <a:pt x="3224" y="225"/>
                </a:lnTo>
                <a:lnTo>
                  <a:pt x="2520" y="225"/>
                </a:lnTo>
                <a:close/>
                <a:moveTo>
                  <a:pt x="1798" y="225"/>
                </a:moveTo>
                <a:lnTo>
                  <a:pt x="1440" y="1123"/>
                </a:lnTo>
                <a:lnTo>
                  <a:pt x="2638" y="1123"/>
                </a:lnTo>
                <a:lnTo>
                  <a:pt x="2280" y="225"/>
                </a:lnTo>
                <a:lnTo>
                  <a:pt x="1798" y="225"/>
                </a:lnTo>
                <a:close/>
                <a:moveTo>
                  <a:pt x="854" y="225"/>
                </a:moveTo>
                <a:lnTo>
                  <a:pt x="310" y="1123"/>
                </a:lnTo>
                <a:lnTo>
                  <a:pt x="1199" y="1123"/>
                </a:lnTo>
                <a:lnTo>
                  <a:pt x="1558" y="225"/>
                </a:lnTo>
                <a:lnTo>
                  <a:pt x="854" y="225"/>
                </a:lnTo>
                <a:close/>
                <a:moveTo>
                  <a:pt x="790" y="0"/>
                </a:moveTo>
                <a:lnTo>
                  <a:pt x="3288" y="0"/>
                </a:lnTo>
                <a:lnTo>
                  <a:pt x="3310" y="3"/>
                </a:lnTo>
                <a:lnTo>
                  <a:pt x="3333" y="10"/>
                </a:lnTo>
                <a:lnTo>
                  <a:pt x="3351" y="21"/>
                </a:lnTo>
                <a:lnTo>
                  <a:pt x="3369" y="36"/>
                </a:lnTo>
                <a:lnTo>
                  <a:pt x="3383" y="54"/>
                </a:lnTo>
                <a:lnTo>
                  <a:pt x="4061" y="1177"/>
                </a:lnTo>
                <a:lnTo>
                  <a:pt x="4073" y="1203"/>
                </a:lnTo>
                <a:lnTo>
                  <a:pt x="4078" y="1229"/>
                </a:lnTo>
                <a:lnTo>
                  <a:pt x="4075" y="1257"/>
                </a:lnTo>
                <a:lnTo>
                  <a:pt x="4068" y="1282"/>
                </a:lnTo>
                <a:lnTo>
                  <a:pt x="4053" y="1305"/>
                </a:lnTo>
                <a:lnTo>
                  <a:pt x="2126" y="3701"/>
                </a:lnTo>
                <a:lnTo>
                  <a:pt x="2126" y="3701"/>
                </a:lnTo>
                <a:lnTo>
                  <a:pt x="2124" y="3703"/>
                </a:lnTo>
                <a:lnTo>
                  <a:pt x="2123" y="3704"/>
                </a:lnTo>
                <a:lnTo>
                  <a:pt x="2116" y="3711"/>
                </a:lnTo>
                <a:lnTo>
                  <a:pt x="2109" y="3717"/>
                </a:lnTo>
                <a:lnTo>
                  <a:pt x="2106" y="3719"/>
                </a:lnTo>
                <a:lnTo>
                  <a:pt x="2103" y="3722"/>
                </a:lnTo>
                <a:lnTo>
                  <a:pt x="2100" y="3724"/>
                </a:lnTo>
                <a:lnTo>
                  <a:pt x="2095" y="3727"/>
                </a:lnTo>
                <a:lnTo>
                  <a:pt x="2090" y="3729"/>
                </a:lnTo>
                <a:lnTo>
                  <a:pt x="2085" y="3732"/>
                </a:lnTo>
                <a:lnTo>
                  <a:pt x="2081" y="3733"/>
                </a:lnTo>
                <a:lnTo>
                  <a:pt x="2078" y="3736"/>
                </a:lnTo>
                <a:lnTo>
                  <a:pt x="2074" y="3737"/>
                </a:lnTo>
                <a:lnTo>
                  <a:pt x="2073" y="3737"/>
                </a:lnTo>
                <a:lnTo>
                  <a:pt x="2073" y="3737"/>
                </a:lnTo>
                <a:lnTo>
                  <a:pt x="2073" y="3737"/>
                </a:lnTo>
                <a:lnTo>
                  <a:pt x="2071" y="3738"/>
                </a:lnTo>
                <a:lnTo>
                  <a:pt x="2069" y="3738"/>
                </a:lnTo>
                <a:lnTo>
                  <a:pt x="2055" y="3741"/>
                </a:lnTo>
                <a:lnTo>
                  <a:pt x="2040" y="3742"/>
                </a:lnTo>
                <a:lnTo>
                  <a:pt x="2039" y="3743"/>
                </a:lnTo>
                <a:lnTo>
                  <a:pt x="2039" y="3743"/>
                </a:lnTo>
                <a:lnTo>
                  <a:pt x="2034" y="3742"/>
                </a:lnTo>
                <a:lnTo>
                  <a:pt x="2030" y="3742"/>
                </a:lnTo>
                <a:lnTo>
                  <a:pt x="2018" y="3741"/>
                </a:lnTo>
                <a:lnTo>
                  <a:pt x="2005" y="3737"/>
                </a:lnTo>
                <a:lnTo>
                  <a:pt x="1989" y="3731"/>
                </a:lnTo>
                <a:lnTo>
                  <a:pt x="1975" y="3722"/>
                </a:lnTo>
                <a:lnTo>
                  <a:pt x="1974" y="3722"/>
                </a:lnTo>
                <a:lnTo>
                  <a:pt x="1973" y="3721"/>
                </a:lnTo>
                <a:lnTo>
                  <a:pt x="1971" y="3719"/>
                </a:lnTo>
                <a:lnTo>
                  <a:pt x="1961" y="3712"/>
                </a:lnTo>
                <a:lnTo>
                  <a:pt x="1954" y="3703"/>
                </a:lnTo>
                <a:lnTo>
                  <a:pt x="1951" y="3701"/>
                </a:lnTo>
                <a:lnTo>
                  <a:pt x="1951" y="3701"/>
                </a:lnTo>
                <a:lnTo>
                  <a:pt x="25" y="1305"/>
                </a:lnTo>
                <a:lnTo>
                  <a:pt x="24" y="1304"/>
                </a:lnTo>
                <a:lnTo>
                  <a:pt x="24" y="1303"/>
                </a:lnTo>
                <a:lnTo>
                  <a:pt x="15" y="1290"/>
                </a:lnTo>
                <a:lnTo>
                  <a:pt x="9" y="1277"/>
                </a:lnTo>
                <a:lnTo>
                  <a:pt x="8" y="1273"/>
                </a:lnTo>
                <a:lnTo>
                  <a:pt x="1" y="1248"/>
                </a:lnTo>
                <a:lnTo>
                  <a:pt x="1" y="1244"/>
                </a:lnTo>
                <a:lnTo>
                  <a:pt x="0" y="1240"/>
                </a:lnTo>
                <a:lnTo>
                  <a:pt x="0" y="1235"/>
                </a:lnTo>
                <a:lnTo>
                  <a:pt x="3" y="1210"/>
                </a:lnTo>
                <a:lnTo>
                  <a:pt x="4" y="1209"/>
                </a:lnTo>
                <a:lnTo>
                  <a:pt x="4" y="1206"/>
                </a:lnTo>
                <a:lnTo>
                  <a:pt x="15" y="1180"/>
                </a:lnTo>
                <a:lnTo>
                  <a:pt x="15" y="1179"/>
                </a:lnTo>
                <a:lnTo>
                  <a:pt x="16" y="1177"/>
                </a:lnTo>
                <a:lnTo>
                  <a:pt x="695" y="54"/>
                </a:lnTo>
                <a:lnTo>
                  <a:pt x="709" y="36"/>
                </a:lnTo>
                <a:lnTo>
                  <a:pt x="726" y="21"/>
                </a:lnTo>
                <a:lnTo>
                  <a:pt x="746" y="10"/>
                </a:lnTo>
                <a:lnTo>
                  <a:pt x="768" y="3"/>
                </a:lnTo>
                <a:lnTo>
                  <a:pt x="79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50393" y="2813855"/>
            <a:ext cx="24279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 can replace this text. Enter text here. This is a sample text. You can replace this text. Enter text here.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506957" y="5465263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95233" y="1704561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004015" y="5466095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004015" y="1704561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84418" y="3173939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904400" y="4001848"/>
            <a:ext cx="1808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617558" y="3966550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603635" y="3158729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338201" y="2874220"/>
            <a:ext cx="24279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 can replace this text. Enter text here. This is a sample text. You can replace this text. Enter text here. </a:t>
            </a:r>
          </a:p>
        </p:txBody>
      </p:sp>
      <p:sp>
        <p:nvSpPr>
          <p:cNvPr id="40" name="Freeform 11"/>
          <p:cNvSpPr>
            <a:spLocks noEditPoints="1"/>
          </p:cNvSpPr>
          <p:nvPr/>
        </p:nvSpPr>
        <p:spPr bwMode="auto">
          <a:xfrm>
            <a:off x="4571249" y="2301571"/>
            <a:ext cx="400082" cy="648790"/>
          </a:xfrm>
          <a:custGeom>
            <a:avLst/>
            <a:gdLst>
              <a:gd name="T0" fmla="*/ 1066 w 2400"/>
              <a:gd name="T1" fmla="*/ 508 h 3524"/>
              <a:gd name="T2" fmla="*/ 883 w 2400"/>
              <a:gd name="T3" fmla="*/ 571 h 3524"/>
              <a:gd name="T4" fmla="*/ 726 w 2400"/>
              <a:gd name="T5" fmla="*/ 679 h 3524"/>
              <a:gd name="T6" fmla="*/ 604 w 2400"/>
              <a:gd name="T7" fmla="*/ 824 h 3524"/>
              <a:gd name="T8" fmla="*/ 525 w 2400"/>
              <a:gd name="T9" fmla="*/ 999 h 3524"/>
              <a:gd name="T10" fmla="*/ 497 w 2400"/>
              <a:gd name="T11" fmla="*/ 1196 h 3524"/>
              <a:gd name="T12" fmla="*/ 525 w 2400"/>
              <a:gd name="T13" fmla="*/ 1392 h 3524"/>
              <a:gd name="T14" fmla="*/ 604 w 2400"/>
              <a:gd name="T15" fmla="*/ 1567 h 3524"/>
              <a:gd name="T16" fmla="*/ 726 w 2400"/>
              <a:gd name="T17" fmla="*/ 1712 h 3524"/>
              <a:gd name="T18" fmla="*/ 883 w 2400"/>
              <a:gd name="T19" fmla="*/ 1821 h 3524"/>
              <a:gd name="T20" fmla="*/ 1066 w 2400"/>
              <a:gd name="T21" fmla="*/ 1883 h 3524"/>
              <a:gd name="T22" fmla="*/ 1268 w 2400"/>
              <a:gd name="T23" fmla="*/ 1893 h 3524"/>
              <a:gd name="T24" fmla="*/ 1459 w 2400"/>
              <a:gd name="T25" fmla="*/ 1847 h 3524"/>
              <a:gd name="T26" fmla="*/ 1626 w 2400"/>
              <a:gd name="T27" fmla="*/ 1754 h 3524"/>
              <a:gd name="T28" fmla="*/ 1760 w 2400"/>
              <a:gd name="T29" fmla="*/ 1619 h 3524"/>
              <a:gd name="T30" fmla="*/ 1854 w 2400"/>
              <a:gd name="T31" fmla="*/ 1453 h 3524"/>
              <a:gd name="T32" fmla="*/ 1901 w 2400"/>
              <a:gd name="T33" fmla="*/ 1263 h 3524"/>
              <a:gd name="T34" fmla="*/ 1891 w 2400"/>
              <a:gd name="T35" fmla="*/ 1063 h 3524"/>
              <a:gd name="T36" fmla="*/ 1828 w 2400"/>
              <a:gd name="T37" fmla="*/ 880 h 3524"/>
              <a:gd name="T38" fmla="*/ 1719 w 2400"/>
              <a:gd name="T39" fmla="*/ 724 h 3524"/>
              <a:gd name="T40" fmla="*/ 1573 w 2400"/>
              <a:gd name="T41" fmla="*/ 602 h 3524"/>
              <a:gd name="T42" fmla="*/ 1398 w 2400"/>
              <a:gd name="T43" fmla="*/ 523 h 3524"/>
              <a:gd name="T44" fmla="*/ 1200 w 2400"/>
              <a:gd name="T45" fmla="*/ 495 h 3524"/>
              <a:gd name="T46" fmla="*/ 1378 w 2400"/>
              <a:gd name="T47" fmla="*/ 13 h 3524"/>
              <a:gd name="T48" fmla="*/ 1628 w 2400"/>
              <a:gd name="T49" fmla="*/ 78 h 3524"/>
              <a:gd name="T50" fmla="*/ 1853 w 2400"/>
              <a:gd name="T51" fmla="*/ 192 h 3524"/>
              <a:gd name="T52" fmla="*/ 2049 w 2400"/>
              <a:gd name="T53" fmla="*/ 350 h 3524"/>
              <a:gd name="T54" fmla="*/ 2207 w 2400"/>
              <a:gd name="T55" fmla="*/ 544 h 3524"/>
              <a:gd name="T56" fmla="*/ 2322 w 2400"/>
              <a:gd name="T57" fmla="*/ 770 h 3524"/>
              <a:gd name="T58" fmla="*/ 2388 w 2400"/>
              <a:gd name="T59" fmla="*/ 1019 h 3524"/>
              <a:gd name="T60" fmla="*/ 2397 w 2400"/>
              <a:gd name="T61" fmla="*/ 1285 h 3524"/>
              <a:gd name="T62" fmla="*/ 2350 w 2400"/>
              <a:gd name="T63" fmla="*/ 1541 h 3524"/>
              <a:gd name="T64" fmla="*/ 2251 w 2400"/>
              <a:gd name="T65" fmla="*/ 1775 h 3524"/>
              <a:gd name="T66" fmla="*/ 2106 w 2400"/>
              <a:gd name="T67" fmla="*/ 1980 h 3524"/>
              <a:gd name="T68" fmla="*/ 1921 w 2400"/>
              <a:gd name="T69" fmla="*/ 2151 h 3524"/>
              <a:gd name="T70" fmla="*/ 548 w 2400"/>
              <a:gd name="T71" fmla="*/ 2199 h 3524"/>
              <a:gd name="T72" fmla="*/ 352 w 2400"/>
              <a:gd name="T73" fmla="*/ 2041 h 3524"/>
              <a:gd name="T74" fmla="*/ 193 w 2400"/>
              <a:gd name="T75" fmla="*/ 1847 h 3524"/>
              <a:gd name="T76" fmla="*/ 78 w 2400"/>
              <a:gd name="T77" fmla="*/ 1621 h 3524"/>
              <a:gd name="T78" fmla="*/ 13 w 2400"/>
              <a:gd name="T79" fmla="*/ 1372 h 3524"/>
              <a:gd name="T80" fmla="*/ 0 w 2400"/>
              <a:gd name="T81" fmla="*/ 1196 h 3524"/>
              <a:gd name="T82" fmla="*/ 29 w 2400"/>
              <a:gd name="T83" fmla="*/ 934 h 3524"/>
              <a:gd name="T84" fmla="*/ 111 w 2400"/>
              <a:gd name="T85" fmla="*/ 692 h 3524"/>
              <a:gd name="T86" fmla="*/ 242 w 2400"/>
              <a:gd name="T87" fmla="*/ 476 h 3524"/>
              <a:gd name="T88" fmla="*/ 413 w 2400"/>
              <a:gd name="T89" fmla="*/ 293 h 3524"/>
              <a:gd name="T90" fmla="*/ 618 w 2400"/>
              <a:gd name="T91" fmla="*/ 149 h 3524"/>
              <a:gd name="T92" fmla="*/ 853 w 2400"/>
              <a:gd name="T93" fmla="*/ 51 h 3524"/>
              <a:gd name="T94" fmla="*/ 1110 w 2400"/>
              <a:gd name="T95" fmla="*/ 3 h 3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00" h="3524">
                <a:moveTo>
                  <a:pt x="1200" y="495"/>
                </a:moveTo>
                <a:lnTo>
                  <a:pt x="1132" y="498"/>
                </a:lnTo>
                <a:lnTo>
                  <a:pt x="1066" y="508"/>
                </a:lnTo>
                <a:lnTo>
                  <a:pt x="1002" y="523"/>
                </a:lnTo>
                <a:lnTo>
                  <a:pt x="941" y="544"/>
                </a:lnTo>
                <a:lnTo>
                  <a:pt x="883" y="571"/>
                </a:lnTo>
                <a:lnTo>
                  <a:pt x="827" y="602"/>
                </a:lnTo>
                <a:lnTo>
                  <a:pt x="775" y="638"/>
                </a:lnTo>
                <a:lnTo>
                  <a:pt x="726" y="679"/>
                </a:lnTo>
                <a:lnTo>
                  <a:pt x="681" y="724"/>
                </a:lnTo>
                <a:lnTo>
                  <a:pt x="640" y="772"/>
                </a:lnTo>
                <a:lnTo>
                  <a:pt x="604" y="824"/>
                </a:lnTo>
                <a:lnTo>
                  <a:pt x="572" y="879"/>
                </a:lnTo>
                <a:lnTo>
                  <a:pt x="546" y="938"/>
                </a:lnTo>
                <a:lnTo>
                  <a:pt x="525" y="999"/>
                </a:lnTo>
                <a:lnTo>
                  <a:pt x="509" y="1063"/>
                </a:lnTo>
                <a:lnTo>
                  <a:pt x="501" y="1128"/>
                </a:lnTo>
                <a:lnTo>
                  <a:pt x="497" y="1196"/>
                </a:lnTo>
                <a:lnTo>
                  <a:pt x="501" y="1263"/>
                </a:lnTo>
                <a:lnTo>
                  <a:pt x="509" y="1328"/>
                </a:lnTo>
                <a:lnTo>
                  <a:pt x="525" y="1392"/>
                </a:lnTo>
                <a:lnTo>
                  <a:pt x="546" y="1453"/>
                </a:lnTo>
                <a:lnTo>
                  <a:pt x="572" y="1512"/>
                </a:lnTo>
                <a:lnTo>
                  <a:pt x="604" y="1567"/>
                </a:lnTo>
                <a:lnTo>
                  <a:pt x="640" y="1619"/>
                </a:lnTo>
                <a:lnTo>
                  <a:pt x="681" y="1669"/>
                </a:lnTo>
                <a:lnTo>
                  <a:pt x="726" y="1712"/>
                </a:lnTo>
                <a:lnTo>
                  <a:pt x="775" y="1754"/>
                </a:lnTo>
                <a:lnTo>
                  <a:pt x="827" y="1790"/>
                </a:lnTo>
                <a:lnTo>
                  <a:pt x="883" y="1821"/>
                </a:lnTo>
                <a:lnTo>
                  <a:pt x="941" y="1847"/>
                </a:lnTo>
                <a:lnTo>
                  <a:pt x="1002" y="1868"/>
                </a:lnTo>
                <a:lnTo>
                  <a:pt x="1066" y="1883"/>
                </a:lnTo>
                <a:lnTo>
                  <a:pt x="1132" y="1893"/>
                </a:lnTo>
                <a:lnTo>
                  <a:pt x="1200" y="1896"/>
                </a:lnTo>
                <a:lnTo>
                  <a:pt x="1268" y="1893"/>
                </a:lnTo>
                <a:lnTo>
                  <a:pt x="1334" y="1883"/>
                </a:lnTo>
                <a:lnTo>
                  <a:pt x="1398" y="1868"/>
                </a:lnTo>
                <a:lnTo>
                  <a:pt x="1459" y="1847"/>
                </a:lnTo>
                <a:lnTo>
                  <a:pt x="1517" y="1821"/>
                </a:lnTo>
                <a:lnTo>
                  <a:pt x="1573" y="1790"/>
                </a:lnTo>
                <a:lnTo>
                  <a:pt x="1626" y="1754"/>
                </a:lnTo>
                <a:lnTo>
                  <a:pt x="1674" y="1712"/>
                </a:lnTo>
                <a:lnTo>
                  <a:pt x="1719" y="1669"/>
                </a:lnTo>
                <a:lnTo>
                  <a:pt x="1760" y="1619"/>
                </a:lnTo>
                <a:lnTo>
                  <a:pt x="1796" y="1567"/>
                </a:lnTo>
                <a:lnTo>
                  <a:pt x="1828" y="1512"/>
                </a:lnTo>
                <a:lnTo>
                  <a:pt x="1854" y="1453"/>
                </a:lnTo>
                <a:lnTo>
                  <a:pt x="1875" y="1392"/>
                </a:lnTo>
                <a:lnTo>
                  <a:pt x="1891" y="1328"/>
                </a:lnTo>
                <a:lnTo>
                  <a:pt x="1901" y="1263"/>
                </a:lnTo>
                <a:lnTo>
                  <a:pt x="1903" y="1196"/>
                </a:lnTo>
                <a:lnTo>
                  <a:pt x="1901" y="1128"/>
                </a:lnTo>
                <a:lnTo>
                  <a:pt x="1891" y="1063"/>
                </a:lnTo>
                <a:lnTo>
                  <a:pt x="1875" y="999"/>
                </a:lnTo>
                <a:lnTo>
                  <a:pt x="1854" y="938"/>
                </a:lnTo>
                <a:lnTo>
                  <a:pt x="1828" y="880"/>
                </a:lnTo>
                <a:lnTo>
                  <a:pt x="1796" y="824"/>
                </a:lnTo>
                <a:lnTo>
                  <a:pt x="1760" y="772"/>
                </a:lnTo>
                <a:lnTo>
                  <a:pt x="1719" y="724"/>
                </a:lnTo>
                <a:lnTo>
                  <a:pt x="1674" y="679"/>
                </a:lnTo>
                <a:lnTo>
                  <a:pt x="1626" y="638"/>
                </a:lnTo>
                <a:lnTo>
                  <a:pt x="1573" y="602"/>
                </a:lnTo>
                <a:lnTo>
                  <a:pt x="1517" y="571"/>
                </a:lnTo>
                <a:lnTo>
                  <a:pt x="1459" y="544"/>
                </a:lnTo>
                <a:lnTo>
                  <a:pt x="1398" y="523"/>
                </a:lnTo>
                <a:lnTo>
                  <a:pt x="1334" y="508"/>
                </a:lnTo>
                <a:lnTo>
                  <a:pt x="1268" y="498"/>
                </a:lnTo>
                <a:lnTo>
                  <a:pt x="1200" y="495"/>
                </a:lnTo>
                <a:close/>
                <a:moveTo>
                  <a:pt x="1200" y="0"/>
                </a:moveTo>
                <a:lnTo>
                  <a:pt x="1290" y="3"/>
                </a:lnTo>
                <a:lnTo>
                  <a:pt x="1378" y="13"/>
                </a:lnTo>
                <a:lnTo>
                  <a:pt x="1464" y="29"/>
                </a:lnTo>
                <a:lnTo>
                  <a:pt x="1547" y="51"/>
                </a:lnTo>
                <a:lnTo>
                  <a:pt x="1628" y="78"/>
                </a:lnTo>
                <a:lnTo>
                  <a:pt x="1706" y="111"/>
                </a:lnTo>
                <a:lnTo>
                  <a:pt x="1782" y="149"/>
                </a:lnTo>
                <a:lnTo>
                  <a:pt x="1853" y="192"/>
                </a:lnTo>
                <a:lnTo>
                  <a:pt x="1922" y="240"/>
                </a:lnTo>
                <a:lnTo>
                  <a:pt x="1987" y="293"/>
                </a:lnTo>
                <a:lnTo>
                  <a:pt x="2049" y="350"/>
                </a:lnTo>
                <a:lnTo>
                  <a:pt x="2106" y="411"/>
                </a:lnTo>
                <a:lnTo>
                  <a:pt x="2159" y="476"/>
                </a:lnTo>
                <a:lnTo>
                  <a:pt x="2207" y="544"/>
                </a:lnTo>
                <a:lnTo>
                  <a:pt x="2251" y="616"/>
                </a:lnTo>
                <a:lnTo>
                  <a:pt x="2289" y="692"/>
                </a:lnTo>
                <a:lnTo>
                  <a:pt x="2322" y="770"/>
                </a:lnTo>
                <a:lnTo>
                  <a:pt x="2350" y="850"/>
                </a:lnTo>
                <a:lnTo>
                  <a:pt x="2372" y="934"/>
                </a:lnTo>
                <a:lnTo>
                  <a:pt x="2388" y="1019"/>
                </a:lnTo>
                <a:lnTo>
                  <a:pt x="2397" y="1106"/>
                </a:lnTo>
                <a:lnTo>
                  <a:pt x="2400" y="1196"/>
                </a:lnTo>
                <a:lnTo>
                  <a:pt x="2397" y="1285"/>
                </a:lnTo>
                <a:lnTo>
                  <a:pt x="2388" y="1372"/>
                </a:lnTo>
                <a:lnTo>
                  <a:pt x="2372" y="1457"/>
                </a:lnTo>
                <a:lnTo>
                  <a:pt x="2350" y="1541"/>
                </a:lnTo>
                <a:lnTo>
                  <a:pt x="2322" y="1621"/>
                </a:lnTo>
                <a:lnTo>
                  <a:pt x="2289" y="1700"/>
                </a:lnTo>
                <a:lnTo>
                  <a:pt x="2251" y="1775"/>
                </a:lnTo>
                <a:lnTo>
                  <a:pt x="2207" y="1847"/>
                </a:lnTo>
                <a:lnTo>
                  <a:pt x="2159" y="1916"/>
                </a:lnTo>
                <a:lnTo>
                  <a:pt x="2106" y="1980"/>
                </a:lnTo>
                <a:lnTo>
                  <a:pt x="2049" y="2041"/>
                </a:lnTo>
                <a:lnTo>
                  <a:pt x="1987" y="2098"/>
                </a:lnTo>
                <a:lnTo>
                  <a:pt x="1921" y="2151"/>
                </a:lnTo>
                <a:lnTo>
                  <a:pt x="1853" y="2199"/>
                </a:lnTo>
                <a:lnTo>
                  <a:pt x="1200" y="3524"/>
                </a:lnTo>
                <a:lnTo>
                  <a:pt x="548" y="2199"/>
                </a:lnTo>
                <a:lnTo>
                  <a:pt x="479" y="2151"/>
                </a:lnTo>
                <a:lnTo>
                  <a:pt x="414" y="2098"/>
                </a:lnTo>
                <a:lnTo>
                  <a:pt x="352" y="2041"/>
                </a:lnTo>
                <a:lnTo>
                  <a:pt x="295" y="1980"/>
                </a:lnTo>
                <a:lnTo>
                  <a:pt x="242" y="1916"/>
                </a:lnTo>
                <a:lnTo>
                  <a:pt x="193" y="1847"/>
                </a:lnTo>
                <a:lnTo>
                  <a:pt x="150" y="1775"/>
                </a:lnTo>
                <a:lnTo>
                  <a:pt x="112" y="1700"/>
                </a:lnTo>
                <a:lnTo>
                  <a:pt x="78" y="1621"/>
                </a:lnTo>
                <a:lnTo>
                  <a:pt x="51" y="1541"/>
                </a:lnTo>
                <a:lnTo>
                  <a:pt x="29" y="1457"/>
                </a:lnTo>
                <a:lnTo>
                  <a:pt x="13" y="1372"/>
                </a:lnTo>
                <a:lnTo>
                  <a:pt x="3" y="1285"/>
                </a:lnTo>
                <a:lnTo>
                  <a:pt x="0" y="1196"/>
                </a:lnTo>
                <a:lnTo>
                  <a:pt x="0" y="1196"/>
                </a:lnTo>
                <a:lnTo>
                  <a:pt x="3" y="1106"/>
                </a:lnTo>
                <a:lnTo>
                  <a:pt x="13" y="1019"/>
                </a:lnTo>
                <a:lnTo>
                  <a:pt x="29" y="934"/>
                </a:lnTo>
                <a:lnTo>
                  <a:pt x="51" y="850"/>
                </a:lnTo>
                <a:lnTo>
                  <a:pt x="78" y="770"/>
                </a:lnTo>
                <a:lnTo>
                  <a:pt x="111" y="692"/>
                </a:lnTo>
                <a:lnTo>
                  <a:pt x="149" y="616"/>
                </a:lnTo>
                <a:lnTo>
                  <a:pt x="193" y="544"/>
                </a:lnTo>
                <a:lnTo>
                  <a:pt x="242" y="476"/>
                </a:lnTo>
                <a:lnTo>
                  <a:pt x="294" y="411"/>
                </a:lnTo>
                <a:lnTo>
                  <a:pt x="351" y="350"/>
                </a:lnTo>
                <a:lnTo>
                  <a:pt x="413" y="293"/>
                </a:lnTo>
                <a:lnTo>
                  <a:pt x="478" y="240"/>
                </a:lnTo>
                <a:lnTo>
                  <a:pt x="547" y="192"/>
                </a:lnTo>
                <a:lnTo>
                  <a:pt x="618" y="149"/>
                </a:lnTo>
                <a:lnTo>
                  <a:pt x="694" y="111"/>
                </a:lnTo>
                <a:lnTo>
                  <a:pt x="772" y="78"/>
                </a:lnTo>
                <a:lnTo>
                  <a:pt x="853" y="51"/>
                </a:lnTo>
                <a:lnTo>
                  <a:pt x="937" y="29"/>
                </a:lnTo>
                <a:lnTo>
                  <a:pt x="1022" y="13"/>
                </a:lnTo>
                <a:lnTo>
                  <a:pt x="1110" y="3"/>
                </a:lnTo>
                <a:lnTo>
                  <a:pt x="120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16"/>
          <p:cNvSpPr>
            <a:spLocks/>
          </p:cNvSpPr>
          <p:nvPr/>
        </p:nvSpPr>
        <p:spPr bwMode="auto">
          <a:xfrm>
            <a:off x="3190367" y="2346247"/>
            <a:ext cx="371755" cy="559438"/>
          </a:xfrm>
          <a:custGeom>
            <a:avLst/>
            <a:gdLst>
              <a:gd name="T0" fmla="*/ 1015 w 2350"/>
              <a:gd name="T1" fmla="*/ 61 h 3495"/>
              <a:gd name="T2" fmla="*/ 1143 w 2350"/>
              <a:gd name="T3" fmla="*/ 146 h 3495"/>
              <a:gd name="T4" fmla="*/ 1245 w 2350"/>
              <a:gd name="T5" fmla="*/ 222 h 3495"/>
              <a:gd name="T6" fmla="*/ 1318 w 2350"/>
              <a:gd name="T7" fmla="*/ 280 h 3495"/>
              <a:gd name="T8" fmla="*/ 1359 w 2350"/>
              <a:gd name="T9" fmla="*/ 316 h 3495"/>
              <a:gd name="T10" fmla="*/ 1396 w 2350"/>
              <a:gd name="T11" fmla="*/ 347 h 3495"/>
              <a:gd name="T12" fmla="*/ 1550 w 2350"/>
              <a:gd name="T13" fmla="*/ 489 h 3495"/>
              <a:gd name="T14" fmla="*/ 1709 w 2350"/>
              <a:gd name="T15" fmla="*/ 659 h 3495"/>
              <a:gd name="T16" fmla="*/ 1925 w 2350"/>
              <a:gd name="T17" fmla="*/ 936 h 3495"/>
              <a:gd name="T18" fmla="*/ 2086 w 2350"/>
              <a:gd name="T19" fmla="*/ 1200 h 3495"/>
              <a:gd name="T20" fmla="*/ 2209 w 2350"/>
              <a:gd name="T21" fmla="*/ 1463 h 3495"/>
              <a:gd name="T22" fmla="*/ 2300 w 2350"/>
              <a:gd name="T23" fmla="*/ 1747 h 3495"/>
              <a:gd name="T24" fmla="*/ 2346 w 2350"/>
              <a:gd name="T25" fmla="*/ 2031 h 3495"/>
              <a:gd name="T26" fmla="*/ 2346 w 2350"/>
              <a:gd name="T27" fmla="*/ 2288 h 3495"/>
              <a:gd name="T28" fmla="*/ 2304 w 2350"/>
              <a:gd name="T29" fmla="*/ 2541 h 3495"/>
              <a:gd name="T30" fmla="*/ 2218 w 2350"/>
              <a:gd name="T31" fmla="*/ 2779 h 3495"/>
              <a:gd name="T32" fmla="*/ 2094 w 2350"/>
              <a:gd name="T33" fmla="*/ 2991 h 3495"/>
              <a:gd name="T34" fmla="*/ 1940 w 2350"/>
              <a:gd name="T35" fmla="*/ 3172 h 3495"/>
              <a:gd name="T36" fmla="*/ 1766 w 2350"/>
              <a:gd name="T37" fmla="*/ 3319 h 3495"/>
              <a:gd name="T38" fmla="*/ 1577 w 2350"/>
              <a:gd name="T39" fmla="*/ 3435 h 3495"/>
              <a:gd name="T40" fmla="*/ 1478 w 2350"/>
              <a:gd name="T41" fmla="*/ 3431 h 3495"/>
              <a:gd name="T42" fmla="*/ 1566 w 2350"/>
              <a:gd name="T43" fmla="*/ 3259 h 3495"/>
              <a:gd name="T44" fmla="*/ 1651 w 2350"/>
              <a:gd name="T45" fmla="*/ 3057 h 3495"/>
              <a:gd name="T46" fmla="*/ 1704 w 2350"/>
              <a:gd name="T47" fmla="*/ 2890 h 3495"/>
              <a:gd name="T48" fmla="*/ 1730 w 2350"/>
              <a:gd name="T49" fmla="*/ 2756 h 3495"/>
              <a:gd name="T50" fmla="*/ 1744 w 2350"/>
              <a:gd name="T51" fmla="*/ 2549 h 3495"/>
              <a:gd name="T52" fmla="*/ 1719 w 2350"/>
              <a:gd name="T53" fmla="*/ 2338 h 3495"/>
              <a:gd name="T54" fmla="*/ 1649 w 2350"/>
              <a:gd name="T55" fmla="*/ 2106 h 3495"/>
              <a:gd name="T56" fmla="*/ 1498 w 2350"/>
              <a:gd name="T57" fmla="*/ 1811 h 3495"/>
              <a:gd name="T58" fmla="*/ 1297 w 2350"/>
              <a:gd name="T59" fmla="*/ 1529 h 3495"/>
              <a:gd name="T60" fmla="*/ 1195 w 2350"/>
              <a:gd name="T61" fmla="*/ 1536 h 3495"/>
              <a:gd name="T62" fmla="*/ 980 w 2350"/>
              <a:gd name="T63" fmla="*/ 1788 h 3495"/>
              <a:gd name="T64" fmla="*/ 817 w 2350"/>
              <a:gd name="T65" fmla="*/ 1992 h 3495"/>
              <a:gd name="T66" fmla="*/ 692 w 2350"/>
              <a:gd name="T67" fmla="*/ 2184 h 3495"/>
              <a:gd name="T68" fmla="*/ 627 w 2350"/>
              <a:gd name="T69" fmla="*/ 2340 h 3495"/>
              <a:gd name="T70" fmla="*/ 596 w 2350"/>
              <a:gd name="T71" fmla="*/ 2499 h 3495"/>
              <a:gd name="T72" fmla="*/ 598 w 2350"/>
              <a:gd name="T73" fmla="*/ 2656 h 3495"/>
              <a:gd name="T74" fmla="*/ 630 w 2350"/>
              <a:gd name="T75" fmla="*/ 2837 h 3495"/>
              <a:gd name="T76" fmla="*/ 700 w 2350"/>
              <a:gd name="T77" fmla="*/ 3051 h 3495"/>
              <a:gd name="T78" fmla="*/ 813 w 2350"/>
              <a:gd name="T79" fmla="*/ 3307 h 3495"/>
              <a:gd name="T80" fmla="*/ 810 w 2350"/>
              <a:gd name="T81" fmla="*/ 3450 h 3495"/>
              <a:gd name="T82" fmla="*/ 596 w 2350"/>
              <a:gd name="T83" fmla="*/ 3320 h 3495"/>
              <a:gd name="T84" fmla="*/ 425 w 2350"/>
              <a:gd name="T85" fmla="*/ 3182 h 3495"/>
              <a:gd name="T86" fmla="*/ 271 w 2350"/>
              <a:gd name="T87" fmla="*/ 3015 h 3495"/>
              <a:gd name="T88" fmla="*/ 159 w 2350"/>
              <a:gd name="T89" fmla="*/ 2852 h 3495"/>
              <a:gd name="T90" fmla="*/ 78 w 2350"/>
              <a:gd name="T91" fmla="*/ 2683 h 3495"/>
              <a:gd name="T92" fmla="*/ 24 w 2350"/>
              <a:gd name="T93" fmla="*/ 2497 h 3495"/>
              <a:gd name="T94" fmla="*/ 0 w 2350"/>
              <a:gd name="T95" fmla="*/ 2298 h 3495"/>
              <a:gd name="T96" fmla="*/ 16 w 2350"/>
              <a:gd name="T97" fmla="*/ 2053 h 3495"/>
              <a:gd name="T98" fmla="*/ 78 w 2350"/>
              <a:gd name="T99" fmla="*/ 1802 h 3495"/>
              <a:gd name="T100" fmla="*/ 173 w 2350"/>
              <a:gd name="T101" fmla="*/ 1574 h 3495"/>
              <a:gd name="T102" fmla="*/ 321 w 2350"/>
              <a:gd name="T103" fmla="*/ 1307 h 3495"/>
              <a:gd name="T104" fmla="*/ 540 w 2350"/>
              <a:gd name="T105" fmla="*/ 971 h 3495"/>
              <a:gd name="T106" fmla="*/ 603 w 2350"/>
              <a:gd name="T107" fmla="*/ 866 h 3495"/>
              <a:gd name="T108" fmla="*/ 631 w 2350"/>
              <a:gd name="T109" fmla="*/ 816 h 3495"/>
              <a:gd name="T110" fmla="*/ 668 w 2350"/>
              <a:gd name="T111" fmla="*/ 755 h 3495"/>
              <a:gd name="T112" fmla="*/ 720 w 2350"/>
              <a:gd name="T113" fmla="*/ 663 h 3495"/>
              <a:gd name="T114" fmla="*/ 781 w 2350"/>
              <a:gd name="T115" fmla="*/ 546 h 3495"/>
              <a:gd name="T116" fmla="*/ 840 w 2350"/>
              <a:gd name="T117" fmla="*/ 414 h 3495"/>
              <a:gd name="T118" fmla="*/ 887 w 2350"/>
              <a:gd name="T119" fmla="*/ 274 h 3495"/>
              <a:gd name="T120" fmla="*/ 916 w 2350"/>
              <a:gd name="T121" fmla="*/ 133 h 3495"/>
              <a:gd name="T122" fmla="*/ 916 w 2350"/>
              <a:gd name="T123" fmla="*/ 0 h 3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350" h="3495">
                <a:moveTo>
                  <a:pt x="916" y="0"/>
                </a:moveTo>
                <a:lnTo>
                  <a:pt x="966" y="30"/>
                </a:lnTo>
                <a:lnTo>
                  <a:pt x="1015" y="61"/>
                </a:lnTo>
                <a:lnTo>
                  <a:pt x="1061" y="90"/>
                </a:lnTo>
                <a:lnTo>
                  <a:pt x="1104" y="119"/>
                </a:lnTo>
                <a:lnTo>
                  <a:pt x="1143" y="146"/>
                </a:lnTo>
                <a:lnTo>
                  <a:pt x="1180" y="173"/>
                </a:lnTo>
                <a:lnTo>
                  <a:pt x="1214" y="198"/>
                </a:lnTo>
                <a:lnTo>
                  <a:pt x="1245" y="222"/>
                </a:lnTo>
                <a:lnTo>
                  <a:pt x="1273" y="244"/>
                </a:lnTo>
                <a:lnTo>
                  <a:pt x="1297" y="263"/>
                </a:lnTo>
                <a:lnTo>
                  <a:pt x="1318" y="280"/>
                </a:lnTo>
                <a:lnTo>
                  <a:pt x="1336" y="295"/>
                </a:lnTo>
                <a:lnTo>
                  <a:pt x="1348" y="307"/>
                </a:lnTo>
                <a:lnTo>
                  <a:pt x="1359" y="316"/>
                </a:lnTo>
                <a:lnTo>
                  <a:pt x="1365" y="321"/>
                </a:lnTo>
                <a:lnTo>
                  <a:pt x="1367" y="323"/>
                </a:lnTo>
                <a:lnTo>
                  <a:pt x="1396" y="347"/>
                </a:lnTo>
                <a:lnTo>
                  <a:pt x="1419" y="368"/>
                </a:lnTo>
                <a:lnTo>
                  <a:pt x="1464" y="408"/>
                </a:lnTo>
                <a:lnTo>
                  <a:pt x="1550" y="489"/>
                </a:lnTo>
                <a:lnTo>
                  <a:pt x="1605" y="545"/>
                </a:lnTo>
                <a:lnTo>
                  <a:pt x="1658" y="602"/>
                </a:lnTo>
                <a:lnTo>
                  <a:pt x="1709" y="659"/>
                </a:lnTo>
                <a:lnTo>
                  <a:pt x="1784" y="749"/>
                </a:lnTo>
                <a:lnTo>
                  <a:pt x="1856" y="841"/>
                </a:lnTo>
                <a:lnTo>
                  <a:pt x="1925" y="936"/>
                </a:lnTo>
                <a:lnTo>
                  <a:pt x="1989" y="1034"/>
                </a:lnTo>
                <a:lnTo>
                  <a:pt x="2040" y="1117"/>
                </a:lnTo>
                <a:lnTo>
                  <a:pt x="2086" y="1200"/>
                </a:lnTo>
                <a:lnTo>
                  <a:pt x="2131" y="1285"/>
                </a:lnTo>
                <a:lnTo>
                  <a:pt x="2172" y="1373"/>
                </a:lnTo>
                <a:lnTo>
                  <a:pt x="2209" y="1463"/>
                </a:lnTo>
                <a:lnTo>
                  <a:pt x="2244" y="1556"/>
                </a:lnTo>
                <a:lnTo>
                  <a:pt x="2274" y="1650"/>
                </a:lnTo>
                <a:lnTo>
                  <a:pt x="2300" y="1747"/>
                </a:lnTo>
                <a:lnTo>
                  <a:pt x="2321" y="1846"/>
                </a:lnTo>
                <a:lnTo>
                  <a:pt x="2337" y="1946"/>
                </a:lnTo>
                <a:lnTo>
                  <a:pt x="2346" y="2031"/>
                </a:lnTo>
                <a:lnTo>
                  <a:pt x="2350" y="2116"/>
                </a:lnTo>
                <a:lnTo>
                  <a:pt x="2350" y="2202"/>
                </a:lnTo>
                <a:lnTo>
                  <a:pt x="2346" y="2288"/>
                </a:lnTo>
                <a:lnTo>
                  <a:pt x="2336" y="2374"/>
                </a:lnTo>
                <a:lnTo>
                  <a:pt x="2322" y="2458"/>
                </a:lnTo>
                <a:lnTo>
                  <a:pt x="2304" y="2541"/>
                </a:lnTo>
                <a:lnTo>
                  <a:pt x="2279" y="2624"/>
                </a:lnTo>
                <a:lnTo>
                  <a:pt x="2251" y="2703"/>
                </a:lnTo>
                <a:lnTo>
                  <a:pt x="2218" y="2779"/>
                </a:lnTo>
                <a:lnTo>
                  <a:pt x="2180" y="2854"/>
                </a:lnTo>
                <a:lnTo>
                  <a:pt x="2139" y="2924"/>
                </a:lnTo>
                <a:lnTo>
                  <a:pt x="2094" y="2991"/>
                </a:lnTo>
                <a:lnTo>
                  <a:pt x="2045" y="3055"/>
                </a:lnTo>
                <a:lnTo>
                  <a:pt x="1995" y="3115"/>
                </a:lnTo>
                <a:lnTo>
                  <a:pt x="1940" y="3172"/>
                </a:lnTo>
                <a:lnTo>
                  <a:pt x="1884" y="3225"/>
                </a:lnTo>
                <a:lnTo>
                  <a:pt x="1826" y="3274"/>
                </a:lnTo>
                <a:lnTo>
                  <a:pt x="1766" y="3319"/>
                </a:lnTo>
                <a:lnTo>
                  <a:pt x="1705" y="3361"/>
                </a:lnTo>
                <a:lnTo>
                  <a:pt x="1642" y="3400"/>
                </a:lnTo>
                <a:lnTo>
                  <a:pt x="1577" y="3435"/>
                </a:lnTo>
                <a:lnTo>
                  <a:pt x="1512" y="3467"/>
                </a:lnTo>
                <a:lnTo>
                  <a:pt x="1444" y="3495"/>
                </a:lnTo>
                <a:lnTo>
                  <a:pt x="1478" y="3431"/>
                </a:lnTo>
                <a:lnTo>
                  <a:pt x="1512" y="3368"/>
                </a:lnTo>
                <a:lnTo>
                  <a:pt x="1543" y="3305"/>
                </a:lnTo>
                <a:lnTo>
                  <a:pt x="1566" y="3259"/>
                </a:lnTo>
                <a:lnTo>
                  <a:pt x="1588" y="3212"/>
                </a:lnTo>
                <a:lnTo>
                  <a:pt x="1628" y="3119"/>
                </a:lnTo>
                <a:lnTo>
                  <a:pt x="1651" y="3057"/>
                </a:lnTo>
                <a:lnTo>
                  <a:pt x="1673" y="2996"/>
                </a:lnTo>
                <a:lnTo>
                  <a:pt x="1691" y="2935"/>
                </a:lnTo>
                <a:lnTo>
                  <a:pt x="1704" y="2890"/>
                </a:lnTo>
                <a:lnTo>
                  <a:pt x="1715" y="2844"/>
                </a:lnTo>
                <a:lnTo>
                  <a:pt x="1723" y="2800"/>
                </a:lnTo>
                <a:lnTo>
                  <a:pt x="1730" y="2756"/>
                </a:lnTo>
                <a:lnTo>
                  <a:pt x="1738" y="2685"/>
                </a:lnTo>
                <a:lnTo>
                  <a:pt x="1744" y="2617"/>
                </a:lnTo>
                <a:lnTo>
                  <a:pt x="1744" y="2549"/>
                </a:lnTo>
                <a:lnTo>
                  <a:pt x="1740" y="2483"/>
                </a:lnTo>
                <a:lnTo>
                  <a:pt x="1733" y="2418"/>
                </a:lnTo>
                <a:lnTo>
                  <a:pt x="1719" y="2338"/>
                </a:lnTo>
                <a:lnTo>
                  <a:pt x="1701" y="2260"/>
                </a:lnTo>
                <a:lnTo>
                  <a:pt x="1677" y="2182"/>
                </a:lnTo>
                <a:lnTo>
                  <a:pt x="1649" y="2106"/>
                </a:lnTo>
                <a:lnTo>
                  <a:pt x="1605" y="2007"/>
                </a:lnTo>
                <a:lnTo>
                  <a:pt x="1555" y="1908"/>
                </a:lnTo>
                <a:lnTo>
                  <a:pt x="1498" y="1811"/>
                </a:lnTo>
                <a:lnTo>
                  <a:pt x="1435" y="1716"/>
                </a:lnTo>
                <a:lnTo>
                  <a:pt x="1369" y="1622"/>
                </a:lnTo>
                <a:lnTo>
                  <a:pt x="1297" y="1529"/>
                </a:lnTo>
                <a:lnTo>
                  <a:pt x="1248" y="1469"/>
                </a:lnTo>
                <a:lnTo>
                  <a:pt x="1240" y="1479"/>
                </a:lnTo>
                <a:lnTo>
                  <a:pt x="1195" y="1536"/>
                </a:lnTo>
                <a:lnTo>
                  <a:pt x="1150" y="1590"/>
                </a:lnTo>
                <a:lnTo>
                  <a:pt x="1106" y="1642"/>
                </a:lnTo>
                <a:lnTo>
                  <a:pt x="980" y="1788"/>
                </a:lnTo>
                <a:lnTo>
                  <a:pt x="922" y="1858"/>
                </a:lnTo>
                <a:lnTo>
                  <a:pt x="867" y="1926"/>
                </a:lnTo>
                <a:lnTo>
                  <a:pt x="817" y="1992"/>
                </a:lnTo>
                <a:lnTo>
                  <a:pt x="771" y="2057"/>
                </a:lnTo>
                <a:lnTo>
                  <a:pt x="729" y="2120"/>
                </a:lnTo>
                <a:lnTo>
                  <a:pt x="692" y="2184"/>
                </a:lnTo>
                <a:lnTo>
                  <a:pt x="668" y="2236"/>
                </a:lnTo>
                <a:lnTo>
                  <a:pt x="645" y="2288"/>
                </a:lnTo>
                <a:lnTo>
                  <a:pt x="627" y="2340"/>
                </a:lnTo>
                <a:lnTo>
                  <a:pt x="613" y="2394"/>
                </a:lnTo>
                <a:lnTo>
                  <a:pt x="602" y="2450"/>
                </a:lnTo>
                <a:lnTo>
                  <a:pt x="596" y="2499"/>
                </a:lnTo>
                <a:lnTo>
                  <a:pt x="594" y="2550"/>
                </a:lnTo>
                <a:lnTo>
                  <a:pt x="594" y="2602"/>
                </a:lnTo>
                <a:lnTo>
                  <a:pt x="598" y="2656"/>
                </a:lnTo>
                <a:lnTo>
                  <a:pt x="604" y="2711"/>
                </a:lnTo>
                <a:lnTo>
                  <a:pt x="614" y="2767"/>
                </a:lnTo>
                <a:lnTo>
                  <a:pt x="630" y="2837"/>
                </a:lnTo>
                <a:lnTo>
                  <a:pt x="650" y="2907"/>
                </a:lnTo>
                <a:lnTo>
                  <a:pt x="673" y="2978"/>
                </a:lnTo>
                <a:lnTo>
                  <a:pt x="700" y="3051"/>
                </a:lnTo>
                <a:lnTo>
                  <a:pt x="729" y="3123"/>
                </a:lnTo>
                <a:lnTo>
                  <a:pt x="770" y="3214"/>
                </a:lnTo>
                <a:lnTo>
                  <a:pt x="813" y="3307"/>
                </a:lnTo>
                <a:lnTo>
                  <a:pt x="905" y="3495"/>
                </a:lnTo>
                <a:lnTo>
                  <a:pt x="857" y="3474"/>
                </a:lnTo>
                <a:lnTo>
                  <a:pt x="810" y="3450"/>
                </a:lnTo>
                <a:lnTo>
                  <a:pt x="716" y="3398"/>
                </a:lnTo>
                <a:lnTo>
                  <a:pt x="655" y="3360"/>
                </a:lnTo>
                <a:lnTo>
                  <a:pt x="596" y="3320"/>
                </a:lnTo>
                <a:lnTo>
                  <a:pt x="538" y="3277"/>
                </a:lnTo>
                <a:lnTo>
                  <a:pt x="481" y="3230"/>
                </a:lnTo>
                <a:lnTo>
                  <a:pt x="425" y="3182"/>
                </a:lnTo>
                <a:lnTo>
                  <a:pt x="371" y="3130"/>
                </a:lnTo>
                <a:lnTo>
                  <a:pt x="320" y="3075"/>
                </a:lnTo>
                <a:lnTo>
                  <a:pt x="271" y="3015"/>
                </a:lnTo>
                <a:lnTo>
                  <a:pt x="223" y="2953"/>
                </a:lnTo>
                <a:lnTo>
                  <a:pt x="190" y="2904"/>
                </a:lnTo>
                <a:lnTo>
                  <a:pt x="159" y="2852"/>
                </a:lnTo>
                <a:lnTo>
                  <a:pt x="130" y="2798"/>
                </a:lnTo>
                <a:lnTo>
                  <a:pt x="103" y="2741"/>
                </a:lnTo>
                <a:lnTo>
                  <a:pt x="78" y="2683"/>
                </a:lnTo>
                <a:lnTo>
                  <a:pt x="57" y="2622"/>
                </a:lnTo>
                <a:lnTo>
                  <a:pt x="39" y="2561"/>
                </a:lnTo>
                <a:lnTo>
                  <a:pt x="24" y="2497"/>
                </a:lnTo>
                <a:lnTo>
                  <a:pt x="12" y="2431"/>
                </a:lnTo>
                <a:lnTo>
                  <a:pt x="4" y="2365"/>
                </a:lnTo>
                <a:lnTo>
                  <a:pt x="0" y="2298"/>
                </a:lnTo>
                <a:lnTo>
                  <a:pt x="0" y="2231"/>
                </a:lnTo>
                <a:lnTo>
                  <a:pt x="5" y="2142"/>
                </a:lnTo>
                <a:lnTo>
                  <a:pt x="16" y="2053"/>
                </a:lnTo>
                <a:lnTo>
                  <a:pt x="32" y="1968"/>
                </a:lnTo>
                <a:lnTo>
                  <a:pt x="54" y="1884"/>
                </a:lnTo>
                <a:lnTo>
                  <a:pt x="78" y="1802"/>
                </a:lnTo>
                <a:lnTo>
                  <a:pt x="107" y="1723"/>
                </a:lnTo>
                <a:lnTo>
                  <a:pt x="138" y="1648"/>
                </a:lnTo>
                <a:lnTo>
                  <a:pt x="173" y="1574"/>
                </a:lnTo>
                <a:lnTo>
                  <a:pt x="208" y="1504"/>
                </a:lnTo>
                <a:lnTo>
                  <a:pt x="264" y="1403"/>
                </a:lnTo>
                <a:lnTo>
                  <a:pt x="321" y="1307"/>
                </a:lnTo>
                <a:lnTo>
                  <a:pt x="379" y="1216"/>
                </a:lnTo>
                <a:lnTo>
                  <a:pt x="436" y="1131"/>
                </a:lnTo>
                <a:lnTo>
                  <a:pt x="540" y="971"/>
                </a:lnTo>
                <a:lnTo>
                  <a:pt x="564" y="934"/>
                </a:lnTo>
                <a:lnTo>
                  <a:pt x="584" y="899"/>
                </a:lnTo>
                <a:lnTo>
                  <a:pt x="603" y="866"/>
                </a:lnTo>
                <a:lnTo>
                  <a:pt x="621" y="835"/>
                </a:lnTo>
                <a:lnTo>
                  <a:pt x="625" y="828"/>
                </a:lnTo>
                <a:lnTo>
                  <a:pt x="631" y="816"/>
                </a:lnTo>
                <a:lnTo>
                  <a:pt x="641" y="800"/>
                </a:lnTo>
                <a:lnTo>
                  <a:pt x="654" y="780"/>
                </a:lnTo>
                <a:lnTo>
                  <a:pt x="668" y="755"/>
                </a:lnTo>
                <a:lnTo>
                  <a:pt x="684" y="728"/>
                </a:lnTo>
                <a:lnTo>
                  <a:pt x="702" y="697"/>
                </a:lnTo>
                <a:lnTo>
                  <a:pt x="720" y="663"/>
                </a:lnTo>
                <a:lnTo>
                  <a:pt x="741" y="627"/>
                </a:lnTo>
                <a:lnTo>
                  <a:pt x="761" y="588"/>
                </a:lnTo>
                <a:lnTo>
                  <a:pt x="781" y="546"/>
                </a:lnTo>
                <a:lnTo>
                  <a:pt x="801" y="504"/>
                </a:lnTo>
                <a:lnTo>
                  <a:pt x="820" y="460"/>
                </a:lnTo>
                <a:lnTo>
                  <a:pt x="840" y="414"/>
                </a:lnTo>
                <a:lnTo>
                  <a:pt x="857" y="368"/>
                </a:lnTo>
                <a:lnTo>
                  <a:pt x="873" y="321"/>
                </a:lnTo>
                <a:lnTo>
                  <a:pt x="887" y="274"/>
                </a:lnTo>
                <a:lnTo>
                  <a:pt x="900" y="226"/>
                </a:lnTo>
                <a:lnTo>
                  <a:pt x="908" y="180"/>
                </a:lnTo>
                <a:lnTo>
                  <a:pt x="916" y="133"/>
                </a:lnTo>
                <a:lnTo>
                  <a:pt x="919" y="88"/>
                </a:lnTo>
                <a:lnTo>
                  <a:pt x="919" y="43"/>
                </a:lnTo>
                <a:lnTo>
                  <a:pt x="9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21"/>
          <p:cNvSpPr>
            <a:spLocks noEditPoints="1"/>
          </p:cNvSpPr>
          <p:nvPr/>
        </p:nvSpPr>
        <p:spPr bwMode="auto">
          <a:xfrm>
            <a:off x="4518002" y="4683064"/>
            <a:ext cx="494855" cy="387469"/>
          </a:xfrm>
          <a:custGeom>
            <a:avLst/>
            <a:gdLst>
              <a:gd name="T0" fmla="*/ 589 w 3615"/>
              <a:gd name="T1" fmla="*/ 2091 h 3242"/>
              <a:gd name="T2" fmla="*/ 1390 w 3615"/>
              <a:gd name="T3" fmla="*/ 2091 h 3242"/>
              <a:gd name="T4" fmla="*/ 1390 w 3615"/>
              <a:gd name="T5" fmla="*/ 3242 h 3242"/>
              <a:gd name="T6" fmla="*/ 589 w 3615"/>
              <a:gd name="T7" fmla="*/ 3242 h 3242"/>
              <a:gd name="T8" fmla="*/ 589 w 3615"/>
              <a:gd name="T9" fmla="*/ 2091 h 3242"/>
              <a:gd name="T10" fmla="*/ 1701 w 3615"/>
              <a:gd name="T11" fmla="*/ 1727 h 3242"/>
              <a:gd name="T12" fmla="*/ 2502 w 3615"/>
              <a:gd name="T13" fmla="*/ 1727 h 3242"/>
              <a:gd name="T14" fmla="*/ 2502 w 3615"/>
              <a:gd name="T15" fmla="*/ 3242 h 3242"/>
              <a:gd name="T16" fmla="*/ 1701 w 3615"/>
              <a:gd name="T17" fmla="*/ 3242 h 3242"/>
              <a:gd name="T18" fmla="*/ 1701 w 3615"/>
              <a:gd name="T19" fmla="*/ 1727 h 3242"/>
              <a:gd name="T20" fmla="*/ 2814 w 3615"/>
              <a:gd name="T21" fmla="*/ 969 h 3242"/>
              <a:gd name="T22" fmla="*/ 3615 w 3615"/>
              <a:gd name="T23" fmla="*/ 969 h 3242"/>
              <a:gd name="T24" fmla="*/ 3615 w 3615"/>
              <a:gd name="T25" fmla="*/ 3242 h 3242"/>
              <a:gd name="T26" fmla="*/ 2814 w 3615"/>
              <a:gd name="T27" fmla="*/ 3242 h 3242"/>
              <a:gd name="T28" fmla="*/ 2814 w 3615"/>
              <a:gd name="T29" fmla="*/ 969 h 3242"/>
              <a:gd name="T30" fmla="*/ 2552 w 3615"/>
              <a:gd name="T31" fmla="*/ 0 h 3242"/>
              <a:gd name="T32" fmla="*/ 3217 w 3615"/>
              <a:gd name="T33" fmla="*/ 0 h 3242"/>
              <a:gd name="T34" fmla="*/ 3217 w 3615"/>
              <a:gd name="T35" fmla="*/ 679 h 3242"/>
              <a:gd name="T36" fmla="*/ 2975 w 3615"/>
              <a:gd name="T37" fmla="*/ 431 h 3242"/>
              <a:gd name="T38" fmla="*/ 1911 w 3615"/>
              <a:gd name="T39" fmla="*/ 1471 h 3242"/>
              <a:gd name="T40" fmla="*/ 1400 w 3615"/>
              <a:gd name="T41" fmla="*/ 928 h 3242"/>
              <a:gd name="T42" fmla="*/ 170 w 3615"/>
              <a:gd name="T43" fmla="*/ 2206 h 3242"/>
              <a:gd name="T44" fmla="*/ 0 w 3615"/>
              <a:gd name="T45" fmla="*/ 2035 h 3242"/>
              <a:gd name="T46" fmla="*/ 1401 w 3615"/>
              <a:gd name="T47" fmla="*/ 581 h 3242"/>
              <a:gd name="T48" fmla="*/ 1918 w 3615"/>
              <a:gd name="T49" fmla="*/ 1129 h 3242"/>
              <a:gd name="T50" fmla="*/ 2807 w 3615"/>
              <a:gd name="T51" fmla="*/ 260 h 3242"/>
              <a:gd name="T52" fmla="*/ 2552 w 3615"/>
              <a:gd name="T53" fmla="*/ 0 h 3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615" h="3242">
                <a:moveTo>
                  <a:pt x="589" y="2091"/>
                </a:moveTo>
                <a:lnTo>
                  <a:pt x="1390" y="2091"/>
                </a:lnTo>
                <a:lnTo>
                  <a:pt x="1390" y="3242"/>
                </a:lnTo>
                <a:lnTo>
                  <a:pt x="589" y="3242"/>
                </a:lnTo>
                <a:lnTo>
                  <a:pt x="589" y="2091"/>
                </a:lnTo>
                <a:close/>
                <a:moveTo>
                  <a:pt x="1701" y="1727"/>
                </a:moveTo>
                <a:lnTo>
                  <a:pt x="2502" y="1727"/>
                </a:lnTo>
                <a:lnTo>
                  <a:pt x="2502" y="3242"/>
                </a:lnTo>
                <a:lnTo>
                  <a:pt x="1701" y="3242"/>
                </a:lnTo>
                <a:lnTo>
                  <a:pt x="1701" y="1727"/>
                </a:lnTo>
                <a:close/>
                <a:moveTo>
                  <a:pt x="2814" y="969"/>
                </a:moveTo>
                <a:lnTo>
                  <a:pt x="3615" y="969"/>
                </a:lnTo>
                <a:lnTo>
                  <a:pt x="3615" y="3242"/>
                </a:lnTo>
                <a:lnTo>
                  <a:pt x="2814" y="3242"/>
                </a:lnTo>
                <a:lnTo>
                  <a:pt x="2814" y="969"/>
                </a:lnTo>
                <a:close/>
                <a:moveTo>
                  <a:pt x="2552" y="0"/>
                </a:moveTo>
                <a:lnTo>
                  <a:pt x="3217" y="0"/>
                </a:lnTo>
                <a:lnTo>
                  <a:pt x="3217" y="679"/>
                </a:lnTo>
                <a:lnTo>
                  <a:pt x="2975" y="431"/>
                </a:lnTo>
                <a:lnTo>
                  <a:pt x="1911" y="1471"/>
                </a:lnTo>
                <a:lnTo>
                  <a:pt x="1400" y="928"/>
                </a:lnTo>
                <a:lnTo>
                  <a:pt x="170" y="2206"/>
                </a:lnTo>
                <a:lnTo>
                  <a:pt x="0" y="2035"/>
                </a:lnTo>
                <a:lnTo>
                  <a:pt x="1401" y="581"/>
                </a:lnTo>
                <a:lnTo>
                  <a:pt x="1918" y="1129"/>
                </a:lnTo>
                <a:lnTo>
                  <a:pt x="2807" y="260"/>
                </a:lnTo>
                <a:lnTo>
                  <a:pt x="255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26"/>
          <p:cNvSpPr>
            <a:spLocks noEditPoints="1"/>
          </p:cNvSpPr>
          <p:nvPr/>
        </p:nvSpPr>
        <p:spPr bwMode="auto">
          <a:xfrm>
            <a:off x="8602908" y="2420738"/>
            <a:ext cx="506685" cy="397662"/>
          </a:xfrm>
          <a:custGeom>
            <a:avLst/>
            <a:gdLst>
              <a:gd name="T0" fmla="*/ 3535 w 4941"/>
              <a:gd name="T1" fmla="*/ 1775 h 4485"/>
              <a:gd name="T2" fmla="*/ 3481 w 4941"/>
              <a:gd name="T3" fmla="*/ 1884 h 4485"/>
              <a:gd name="T4" fmla="*/ 3512 w 4941"/>
              <a:gd name="T5" fmla="*/ 3659 h 4485"/>
              <a:gd name="T6" fmla="*/ 3622 w 4941"/>
              <a:gd name="T7" fmla="*/ 3711 h 4485"/>
              <a:gd name="T8" fmla="*/ 3733 w 4941"/>
              <a:gd name="T9" fmla="*/ 3659 h 4485"/>
              <a:gd name="T10" fmla="*/ 3763 w 4941"/>
              <a:gd name="T11" fmla="*/ 1884 h 4485"/>
              <a:gd name="T12" fmla="*/ 3710 w 4941"/>
              <a:gd name="T13" fmla="*/ 1775 h 4485"/>
              <a:gd name="T14" fmla="*/ 2469 w 4941"/>
              <a:gd name="T15" fmla="*/ 1743 h 4485"/>
              <a:gd name="T16" fmla="*/ 2360 w 4941"/>
              <a:gd name="T17" fmla="*/ 1796 h 4485"/>
              <a:gd name="T18" fmla="*/ 2328 w 4941"/>
              <a:gd name="T19" fmla="*/ 3570 h 4485"/>
              <a:gd name="T20" fmla="*/ 2382 w 4941"/>
              <a:gd name="T21" fmla="*/ 3681 h 4485"/>
              <a:gd name="T22" fmla="*/ 2502 w 4941"/>
              <a:gd name="T23" fmla="*/ 3708 h 4485"/>
              <a:gd name="T24" fmla="*/ 2597 w 4941"/>
              <a:gd name="T25" fmla="*/ 3633 h 4485"/>
              <a:gd name="T26" fmla="*/ 2607 w 4941"/>
              <a:gd name="T27" fmla="*/ 1853 h 4485"/>
              <a:gd name="T28" fmla="*/ 2532 w 4941"/>
              <a:gd name="T29" fmla="*/ 1758 h 4485"/>
              <a:gd name="T30" fmla="*/ 1285 w 4941"/>
              <a:gd name="T31" fmla="*/ 1748 h 4485"/>
              <a:gd name="T32" fmla="*/ 1191 w 4941"/>
              <a:gd name="T33" fmla="*/ 1823 h 4485"/>
              <a:gd name="T34" fmla="*/ 1180 w 4941"/>
              <a:gd name="T35" fmla="*/ 3603 h 4485"/>
              <a:gd name="T36" fmla="*/ 1255 w 4941"/>
              <a:gd name="T37" fmla="*/ 3698 h 4485"/>
              <a:gd name="T38" fmla="*/ 1380 w 4941"/>
              <a:gd name="T39" fmla="*/ 3698 h 4485"/>
              <a:gd name="T40" fmla="*/ 1455 w 4941"/>
              <a:gd name="T41" fmla="*/ 3603 h 4485"/>
              <a:gd name="T42" fmla="*/ 1444 w 4941"/>
              <a:gd name="T43" fmla="*/ 1823 h 4485"/>
              <a:gd name="T44" fmla="*/ 1350 w 4941"/>
              <a:gd name="T45" fmla="*/ 1748 h 4485"/>
              <a:gd name="T46" fmla="*/ 1859 w 4941"/>
              <a:gd name="T47" fmla="*/ 438 h 4485"/>
              <a:gd name="T48" fmla="*/ 1831 w 4941"/>
              <a:gd name="T49" fmla="*/ 836 h 4485"/>
              <a:gd name="T50" fmla="*/ 3096 w 4941"/>
              <a:gd name="T51" fmla="*/ 453 h 4485"/>
              <a:gd name="T52" fmla="*/ 1901 w 4941"/>
              <a:gd name="T53" fmla="*/ 425 h 4485"/>
              <a:gd name="T54" fmla="*/ 3169 w 4941"/>
              <a:gd name="T55" fmla="*/ 18 h 4485"/>
              <a:gd name="T56" fmla="*/ 3388 w 4941"/>
              <a:gd name="T57" fmla="*/ 146 h 4485"/>
              <a:gd name="T58" fmla="*/ 3515 w 4941"/>
              <a:gd name="T59" fmla="*/ 363 h 4485"/>
              <a:gd name="T60" fmla="*/ 4335 w 4941"/>
              <a:gd name="T61" fmla="*/ 836 h 4485"/>
              <a:gd name="T62" fmla="*/ 4620 w 4941"/>
              <a:gd name="T63" fmla="*/ 906 h 4485"/>
              <a:gd name="T64" fmla="*/ 4833 w 4941"/>
              <a:gd name="T65" fmla="*/ 1095 h 4485"/>
              <a:gd name="T66" fmla="*/ 4936 w 4941"/>
              <a:gd name="T67" fmla="*/ 1365 h 4485"/>
              <a:gd name="T68" fmla="*/ 4921 w 4941"/>
              <a:gd name="T69" fmla="*/ 4029 h 4485"/>
              <a:gd name="T70" fmla="*/ 4788 w 4941"/>
              <a:gd name="T71" fmla="*/ 4283 h 4485"/>
              <a:gd name="T72" fmla="*/ 4554 w 4941"/>
              <a:gd name="T73" fmla="*/ 4445 h 4485"/>
              <a:gd name="T74" fmla="*/ 603 w 4941"/>
              <a:gd name="T75" fmla="*/ 4485 h 4485"/>
              <a:gd name="T76" fmla="*/ 320 w 4941"/>
              <a:gd name="T77" fmla="*/ 4415 h 4485"/>
              <a:gd name="T78" fmla="*/ 107 w 4941"/>
              <a:gd name="T79" fmla="*/ 4227 h 4485"/>
              <a:gd name="T80" fmla="*/ 4 w 4941"/>
              <a:gd name="T81" fmla="*/ 3957 h 4485"/>
              <a:gd name="T82" fmla="*/ 17 w 4941"/>
              <a:gd name="T83" fmla="*/ 1292 h 4485"/>
              <a:gd name="T84" fmla="*/ 152 w 4941"/>
              <a:gd name="T85" fmla="*/ 1040 h 4485"/>
              <a:gd name="T86" fmla="*/ 386 w 4941"/>
              <a:gd name="T87" fmla="*/ 876 h 4485"/>
              <a:gd name="T88" fmla="*/ 1407 w 4941"/>
              <a:gd name="T89" fmla="*/ 836 h 4485"/>
              <a:gd name="T90" fmla="*/ 1446 w 4941"/>
              <a:gd name="T91" fmla="*/ 303 h 4485"/>
              <a:gd name="T92" fmla="*/ 1600 w 4941"/>
              <a:gd name="T93" fmla="*/ 104 h 4485"/>
              <a:gd name="T94" fmla="*/ 1834 w 4941"/>
              <a:gd name="T95" fmla="*/ 5 h 4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941" h="4485">
                <a:moveTo>
                  <a:pt x="3622" y="1743"/>
                </a:moveTo>
                <a:lnTo>
                  <a:pt x="3590" y="1748"/>
                </a:lnTo>
                <a:lnTo>
                  <a:pt x="3560" y="1758"/>
                </a:lnTo>
                <a:lnTo>
                  <a:pt x="3535" y="1775"/>
                </a:lnTo>
                <a:lnTo>
                  <a:pt x="3512" y="1796"/>
                </a:lnTo>
                <a:lnTo>
                  <a:pt x="3496" y="1823"/>
                </a:lnTo>
                <a:lnTo>
                  <a:pt x="3485" y="1853"/>
                </a:lnTo>
                <a:lnTo>
                  <a:pt x="3481" y="1884"/>
                </a:lnTo>
                <a:lnTo>
                  <a:pt x="3481" y="3570"/>
                </a:lnTo>
                <a:lnTo>
                  <a:pt x="3485" y="3603"/>
                </a:lnTo>
                <a:lnTo>
                  <a:pt x="3496" y="3633"/>
                </a:lnTo>
                <a:lnTo>
                  <a:pt x="3512" y="3659"/>
                </a:lnTo>
                <a:lnTo>
                  <a:pt x="3535" y="3681"/>
                </a:lnTo>
                <a:lnTo>
                  <a:pt x="3560" y="3698"/>
                </a:lnTo>
                <a:lnTo>
                  <a:pt x="3590" y="3708"/>
                </a:lnTo>
                <a:lnTo>
                  <a:pt x="3622" y="3711"/>
                </a:lnTo>
                <a:lnTo>
                  <a:pt x="3655" y="3708"/>
                </a:lnTo>
                <a:lnTo>
                  <a:pt x="3685" y="3698"/>
                </a:lnTo>
                <a:lnTo>
                  <a:pt x="3710" y="3681"/>
                </a:lnTo>
                <a:lnTo>
                  <a:pt x="3733" y="3659"/>
                </a:lnTo>
                <a:lnTo>
                  <a:pt x="3749" y="3633"/>
                </a:lnTo>
                <a:lnTo>
                  <a:pt x="3760" y="3603"/>
                </a:lnTo>
                <a:lnTo>
                  <a:pt x="3763" y="3570"/>
                </a:lnTo>
                <a:lnTo>
                  <a:pt x="3763" y="1884"/>
                </a:lnTo>
                <a:lnTo>
                  <a:pt x="3760" y="1853"/>
                </a:lnTo>
                <a:lnTo>
                  <a:pt x="3749" y="1823"/>
                </a:lnTo>
                <a:lnTo>
                  <a:pt x="3733" y="1796"/>
                </a:lnTo>
                <a:lnTo>
                  <a:pt x="3710" y="1775"/>
                </a:lnTo>
                <a:lnTo>
                  <a:pt x="3685" y="1758"/>
                </a:lnTo>
                <a:lnTo>
                  <a:pt x="3655" y="1748"/>
                </a:lnTo>
                <a:lnTo>
                  <a:pt x="3622" y="1743"/>
                </a:lnTo>
                <a:close/>
                <a:moveTo>
                  <a:pt x="2469" y="1743"/>
                </a:moveTo>
                <a:lnTo>
                  <a:pt x="2438" y="1748"/>
                </a:lnTo>
                <a:lnTo>
                  <a:pt x="2408" y="1758"/>
                </a:lnTo>
                <a:lnTo>
                  <a:pt x="2382" y="1775"/>
                </a:lnTo>
                <a:lnTo>
                  <a:pt x="2360" y="1796"/>
                </a:lnTo>
                <a:lnTo>
                  <a:pt x="2343" y="1823"/>
                </a:lnTo>
                <a:lnTo>
                  <a:pt x="2333" y="1853"/>
                </a:lnTo>
                <a:lnTo>
                  <a:pt x="2328" y="1884"/>
                </a:lnTo>
                <a:lnTo>
                  <a:pt x="2328" y="3570"/>
                </a:lnTo>
                <a:lnTo>
                  <a:pt x="2333" y="3603"/>
                </a:lnTo>
                <a:lnTo>
                  <a:pt x="2343" y="3633"/>
                </a:lnTo>
                <a:lnTo>
                  <a:pt x="2360" y="3659"/>
                </a:lnTo>
                <a:lnTo>
                  <a:pt x="2382" y="3681"/>
                </a:lnTo>
                <a:lnTo>
                  <a:pt x="2408" y="3698"/>
                </a:lnTo>
                <a:lnTo>
                  <a:pt x="2438" y="3708"/>
                </a:lnTo>
                <a:lnTo>
                  <a:pt x="2469" y="3711"/>
                </a:lnTo>
                <a:lnTo>
                  <a:pt x="2502" y="3708"/>
                </a:lnTo>
                <a:lnTo>
                  <a:pt x="2532" y="3698"/>
                </a:lnTo>
                <a:lnTo>
                  <a:pt x="2558" y="3681"/>
                </a:lnTo>
                <a:lnTo>
                  <a:pt x="2580" y="3659"/>
                </a:lnTo>
                <a:lnTo>
                  <a:pt x="2597" y="3633"/>
                </a:lnTo>
                <a:lnTo>
                  <a:pt x="2607" y="3603"/>
                </a:lnTo>
                <a:lnTo>
                  <a:pt x="2610" y="3570"/>
                </a:lnTo>
                <a:lnTo>
                  <a:pt x="2610" y="1884"/>
                </a:lnTo>
                <a:lnTo>
                  <a:pt x="2607" y="1853"/>
                </a:lnTo>
                <a:lnTo>
                  <a:pt x="2597" y="1823"/>
                </a:lnTo>
                <a:lnTo>
                  <a:pt x="2580" y="1796"/>
                </a:lnTo>
                <a:lnTo>
                  <a:pt x="2558" y="1775"/>
                </a:lnTo>
                <a:lnTo>
                  <a:pt x="2532" y="1758"/>
                </a:lnTo>
                <a:lnTo>
                  <a:pt x="2502" y="1748"/>
                </a:lnTo>
                <a:lnTo>
                  <a:pt x="2469" y="1743"/>
                </a:lnTo>
                <a:close/>
                <a:moveTo>
                  <a:pt x="1317" y="1743"/>
                </a:moveTo>
                <a:lnTo>
                  <a:pt x="1285" y="1748"/>
                </a:lnTo>
                <a:lnTo>
                  <a:pt x="1255" y="1758"/>
                </a:lnTo>
                <a:lnTo>
                  <a:pt x="1230" y="1775"/>
                </a:lnTo>
                <a:lnTo>
                  <a:pt x="1207" y="1796"/>
                </a:lnTo>
                <a:lnTo>
                  <a:pt x="1191" y="1823"/>
                </a:lnTo>
                <a:lnTo>
                  <a:pt x="1180" y="1853"/>
                </a:lnTo>
                <a:lnTo>
                  <a:pt x="1176" y="1884"/>
                </a:lnTo>
                <a:lnTo>
                  <a:pt x="1176" y="3570"/>
                </a:lnTo>
                <a:lnTo>
                  <a:pt x="1180" y="3603"/>
                </a:lnTo>
                <a:lnTo>
                  <a:pt x="1191" y="3633"/>
                </a:lnTo>
                <a:lnTo>
                  <a:pt x="1207" y="3659"/>
                </a:lnTo>
                <a:lnTo>
                  <a:pt x="1230" y="3681"/>
                </a:lnTo>
                <a:lnTo>
                  <a:pt x="1255" y="3698"/>
                </a:lnTo>
                <a:lnTo>
                  <a:pt x="1285" y="3708"/>
                </a:lnTo>
                <a:lnTo>
                  <a:pt x="1317" y="3711"/>
                </a:lnTo>
                <a:lnTo>
                  <a:pt x="1350" y="3708"/>
                </a:lnTo>
                <a:lnTo>
                  <a:pt x="1380" y="3698"/>
                </a:lnTo>
                <a:lnTo>
                  <a:pt x="1405" y="3681"/>
                </a:lnTo>
                <a:lnTo>
                  <a:pt x="1428" y="3659"/>
                </a:lnTo>
                <a:lnTo>
                  <a:pt x="1444" y="3633"/>
                </a:lnTo>
                <a:lnTo>
                  <a:pt x="1455" y="3603"/>
                </a:lnTo>
                <a:lnTo>
                  <a:pt x="1458" y="3570"/>
                </a:lnTo>
                <a:lnTo>
                  <a:pt x="1458" y="1884"/>
                </a:lnTo>
                <a:lnTo>
                  <a:pt x="1455" y="1853"/>
                </a:lnTo>
                <a:lnTo>
                  <a:pt x="1444" y="1823"/>
                </a:lnTo>
                <a:lnTo>
                  <a:pt x="1428" y="1796"/>
                </a:lnTo>
                <a:lnTo>
                  <a:pt x="1405" y="1775"/>
                </a:lnTo>
                <a:lnTo>
                  <a:pt x="1380" y="1758"/>
                </a:lnTo>
                <a:lnTo>
                  <a:pt x="1350" y="1748"/>
                </a:lnTo>
                <a:lnTo>
                  <a:pt x="1317" y="1743"/>
                </a:lnTo>
                <a:close/>
                <a:moveTo>
                  <a:pt x="1901" y="425"/>
                </a:moveTo>
                <a:lnTo>
                  <a:pt x="1879" y="428"/>
                </a:lnTo>
                <a:lnTo>
                  <a:pt x="1859" y="438"/>
                </a:lnTo>
                <a:lnTo>
                  <a:pt x="1844" y="453"/>
                </a:lnTo>
                <a:lnTo>
                  <a:pt x="1834" y="473"/>
                </a:lnTo>
                <a:lnTo>
                  <a:pt x="1831" y="495"/>
                </a:lnTo>
                <a:lnTo>
                  <a:pt x="1831" y="836"/>
                </a:lnTo>
                <a:lnTo>
                  <a:pt x="3109" y="836"/>
                </a:lnTo>
                <a:lnTo>
                  <a:pt x="3109" y="495"/>
                </a:lnTo>
                <a:lnTo>
                  <a:pt x="3106" y="473"/>
                </a:lnTo>
                <a:lnTo>
                  <a:pt x="3096" y="453"/>
                </a:lnTo>
                <a:lnTo>
                  <a:pt x="3081" y="438"/>
                </a:lnTo>
                <a:lnTo>
                  <a:pt x="3061" y="428"/>
                </a:lnTo>
                <a:lnTo>
                  <a:pt x="3039" y="425"/>
                </a:lnTo>
                <a:lnTo>
                  <a:pt x="1901" y="425"/>
                </a:lnTo>
                <a:close/>
                <a:moveTo>
                  <a:pt x="1901" y="0"/>
                </a:moveTo>
                <a:lnTo>
                  <a:pt x="3039" y="0"/>
                </a:lnTo>
                <a:lnTo>
                  <a:pt x="3106" y="5"/>
                </a:lnTo>
                <a:lnTo>
                  <a:pt x="3169" y="18"/>
                </a:lnTo>
                <a:lnTo>
                  <a:pt x="3231" y="39"/>
                </a:lnTo>
                <a:lnTo>
                  <a:pt x="3288" y="68"/>
                </a:lnTo>
                <a:lnTo>
                  <a:pt x="3340" y="104"/>
                </a:lnTo>
                <a:lnTo>
                  <a:pt x="3388" y="146"/>
                </a:lnTo>
                <a:lnTo>
                  <a:pt x="3430" y="194"/>
                </a:lnTo>
                <a:lnTo>
                  <a:pt x="3464" y="246"/>
                </a:lnTo>
                <a:lnTo>
                  <a:pt x="3494" y="303"/>
                </a:lnTo>
                <a:lnTo>
                  <a:pt x="3515" y="363"/>
                </a:lnTo>
                <a:lnTo>
                  <a:pt x="3529" y="428"/>
                </a:lnTo>
                <a:lnTo>
                  <a:pt x="3533" y="495"/>
                </a:lnTo>
                <a:lnTo>
                  <a:pt x="3533" y="836"/>
                </a:lnTo>
                <a:lnTo>
                  <a:pt x="4335" y="836"/>
                </a:lnTo>
                <a:lnTo>
                  <a:pt x="4411" y="840"/>
                </a:lnTo>
                <a:lnTo>
                  <a:pt x="4485" y="854"/>
                </a:lnTo>
                <a:lnTo>
                  <a:pt x="4554" y="876"/>
                </a:lnTo>
                <a:lnTo>
                  <a:pt x="4620" y="906"/>
                </a:lnTo>
                <a:lnTo>
                  <a:pt x="4681" y="944"/>
                </a:lnTo>
                <a:lnTo>
                  <a:pt x="4737" y="989"/>
                </a:lnTo>
                <a:lnTo>
                  <a:pt x="4788" y="1040"/>
                </a:lnTo>
                <a:lnTo>
                  <a:pt x="4833" y="1095"/>
                </a:lnTo>
                <a:lnTo>
                  <a:pt x="4870" y="1157"/>
                </a:lnTo>
                <a:lnTo>
                  <a:pt x="4900" y="1223"/>
                </a:lnTo>
                <a:lnTo>
                  <a:pt x="4921" y="1292"/>
                </a:lnTo>
                <a:lnTo>
                  <a:pt x="4936" y="1365"/>
                </a:lnTo>
                <a:lnTo>
                  <a:pt x="4941" y="1440"/>
                </a:lnTo>
                <a:lnTo>
                  <a:pt x="4941" y="3881"/>
                </a:lnTo>
                <a:lnTo>
                  <a:pt x="4936" y="3957"/>
                </a:lnTo>
                <a:lnTo>
                  <a:pt x="4921" y="4029"/>
                </a:lnTo>
                <a:lnTo>
                  <a:pt x="4900" y="4100"/>
                </a:lnTo>
                <a:lnTo>
                  <a:pt x="4870" y="4166"/>
                </a:lnTo>
                <a:lnTo>
                  <a:pt x="4833" y="4227"/>
                </a:lnTo>
                <a:lnTo>
                  <a:pt x="4788" y="4283"/>
                </a:lnTo>
                <a:lnTo>
                  <a:pt x="4737" y="4334"/>
                </a:lnTo>
                <a:lnTo>
                  <a:pt x="4681" y="4377"/>
                </a:lnTo>
                <a:lnTo>
                  <a:pt x="4620" y="4415"/>
                </a:lnTo>
                <a:lnTo>
                  <a:pt x="4554" y="4445"/>
                </a:lnTo>
                <a:lnTo>
                  <a:pt x="4485" y="4467"/>
                </a:lnTo>
                <a:lnTo>
                  <a:pt x="4411" y="4481"/>
                </a:lnTo>
                <a:lnTo>
                  <a:pt x="4335" y="4485"/>
                </a:lnTo>
                <a:lnTo>
                  <a:pt x="603" y="4485"/>
                </a:lnTo>
                <a:lnTo>
                  <a:pt x="529" y="4481"/>
                </a:lnTo>
                <a:lnTo>
                  <a:pt x="455" y="4467"/>
                </a:lnTo>
                <a:lnTo>
                  <a:pt x="386" y="4445"/>
                </a:lnTo>
                <a:lnTo>
                  <a:pt x="320" y="4415"/>
                </a:lnTo>
                <a:lnTo>
                  <a:pt x="259" y="4377"/>
                </a:lnTo>
                <a:lnTo>
                  <a:pt x="202" y="4334"/>
                </a:lnTo>
                <a:lnTo>
                  <a:pt x="152" y="4283"/>
                </a:lnTo>
                <a:lnTo>
                  <a:pt x="107" y="4227"/>
                </a:lnTo>
                <a:lnTo>
                  <a:pt x="70" y="4166"/>
                </a:lnTo>
                <a:lnTo>
                  <a:pt x="40" y="4100"/>
                </a:lnTo>
                <a:lnTo>
                  <a:pt x="17" y="4029"/>
                </a:lnTo>
                <a:lnTo>
                  <a:pt x="4" y="3957"/>
                </a:lnTo>
                <a:lnTo>
                  <a:pt x="0" y="3881"/>
                </a:lnTo>
                <a:lnTo>
                  <a:pt x="0" y="1440"/>
                </a:lnTo>
                <a:lnTo>
                  <a:pt x="4" y="1365"/>
                </a:lnTo>
                <a:lnTo>
                  <a:pt x="17" y="1292"/>
                </a:lnTo>
                <a:lnTo>
                  <a:pt x="40" y="1223"/>
                </a:lnTo>
                <a:lnTo>
                  <a:pt x="70" y="1157"/>
                </a:lnTo>
                <a:lnTo>
                  <a:pt x="107" y="1095"/>
                </a:lnTo>
                <a:lnTo>
                  <a:pt x="152" y="1040"/>
                </a:lnTo>
                <a:lnTo>
                  <a:pt x="202" y="989"/>
                </a:lnTo>
                <a:lnTo>
                  <a:pt x="259" y="944"/>
                </a:lnTo>
                <a:lnTo>
                  <a:pt x="320" y="906"/>
                </a:lnTo>
                <a:lnTo>
                  <a:pt x="386" y="876"/>
                </a:lnTo>
                <a:lnTo>
                  <a:pt x="455" y="854"/>
                </a:lnTo>
                <a:lnTo>
                  <a:pt x="529" y="840"/>
                </a:lnTo>
                <a:lnTo>
                  <a:pt x="603" y="836"/>
                </a:lnTo>
                <a:lnTo>
                  <a:pt x="1407" y="836"/>
                </a:lnTo>
                <a:lnTo>
                  <a:pt x="1407" y="495"/>
                </a:lnTo>
                <a:lnTo>
                  <a:pt x="1411" y="428"/>
                </a:lnTo>
                <a:lnTo>
                  <a:pt x="1425" y="363"/>
                </a:lnTo>
                <a:lnTo>
                  <a:pt x="1446" y="303"/>
                </a:lnTo>
                <a:lnTo>
                  <a:pt x="1474" y="246"/>
                </a:lnTo>
                <a:lnTo>
                  <a:pt x="1510" y="194"/>
                </a:lnTo>
                <a:lnTo>
                  <a:pt x="1552" y="146"/>
                </a:lnTo>
                <a:lnTo>
                  <a:pt x="1600" y="104"/>
                </a:lnTo>
                <a:lnTo>
                  <a:pt x="1652" y="68"/>
                </a:lnTo>
                <a:lnTo>
                  <a:pt x="1709" y="39"/>
                </a:lnTo>
                <a:lnTo>
                  <a:pt x="1769" y="18"/>
                </a:lnTo>
                <a:lnTo>
                  <a:pt x="1834" y="5"/>
                </a:lnTo>
                <a:lnTo>
                  <a:pt x="190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7" name="Group 29"/>
          <p:cNvGrpSpPr>
            <a:grpSpLocks noChangeAspect="1"/>
          </p:cNvGrpSpPr>
          <p:nvPr/>
        </p:nvGrpSpPr>
        <p:grpSpPr bwMode="auto">
          <a:xfrm>
            <a:off x="8586315" y="4719761"/>
            <a:ext cx="539867" cy="516451"/>
            <a:chOff x="2754" y="1097"/>
            <a:chExt cx="1245" cy="1191"/>
          </a:xfrm>
          <a:solidFill>
            <a:schemeClr val="bg1"/>
          </a:solidFill>
        </p:grpSpPr>
        <p:sp>
          <p:nvSpPr>
            <p:cNvPr id="60" name="Freeform 31"/>
            <p:cNvSpPr>
              <a:spLocks/>
            </p:cNvSpPr>
            <p:nvPr/>
          </p:nvSpPr>
          <p:spPr bwMode="auto">
            <a:xfrm>
              <a:off x="2997" y="1504"/>
              <a:ext cx="370" cy="361"/>
            </a:xfrm>
            <a:custGeom>
              <a:avLst/>
              <a:gdLst>
                <a:gd name="T0" fmla="*/ 1056 w 1111"/>
                <a:gd name="T1" fmla="*/ 0 h 1082"/>
                <a:gd name="T2" fmla="*/ 1110 w 1111"/>
                <a:gd name="T3" fmla="*/ 108 h 1082"/>
                <a:gd name="T4" fmla="*/ 1111 w 1111"/>
                <a:gd name="T5" fmla="*/ 108 h 1082"/>
                <a:gd name="T6" fmla="*/ 998 w 1111"/>
                <a:gd name="T7" fmla="*/ 989 h 1082"/>
                <a:gd name="T8" fmla="*/ 897 w 1111"/>
                <a:gd name="T9" fmla="*/ 992 h 1082"/>
                <a:gd name="T10" fmla="*/ 802 w 1111"/>
                <a:gd name="T11" fmla="*/ 994 h 1082"/>
                <a:gd name="T12" fmla="*/ 712 w 1111"/>
                <a:gd name="T13" fmla="*/ 999 h 1082"/>
                <a:gd name="T14" fmla="*/ 626 w 1111"/>
                <a:gd name="T15" fmla="*/ 1003 h 1082"/>
                <a:gd name="T16" fmla="*/ 545 w 1111"/>
                <a:gd name="T17" fmla="*/ 1009 h 1082"/>
                <a:gd name="T18" fmla="*/ 545 w 1111"/>
                <a:gd name="T19" fmla="*/ 521 h 1082"/>
                <a:gd name="T20" fmla="*/ 515 w 1111"/>
                <a:gd name="T21" fmla="*/ 530 h 1082"/>
                <a:gd name="T22" fmla="*/ 487 w 1111"/>
                <a:gd name="T23" fmla="*/ 539 h 1082"/>
                <a:gd name="T24" fmla="*/ 433 w 1111"/>
                <a:gd name="T25" fmla="*/ 1017 h 1082"/>
                <a:gd name="T26" fmla="*/ 344 w 1111"/>
                <a:gd name="T27" fmla="*/ 1026 h 1082"/>
                <a:gd name="T28" fmla="*/ 262 w 1111"/>
                <a:gd name="T29" fmla="*/ 1036 h 1082"/>
                <a:gd name="T30" fmla="*/ 187 w 1111"/>
                <a:gd name="T31" fmla="*/ 1047 h 1082"/>
                <a:gd name="T32" fmla="*/ 119 w 1111"/>
                <a:gd name="T33" fmla="*/ 1059 h 1082"/>
                <a:gd name="T34" fmla="*/ 56 w 1111"/>
                <a:gd name="T35" fmla="*/ 1070 h 1082"/>
                <a:gd name="T36" fmla="*/ 0 w 1111"/>
                <a:gd name="T37" fmla="*/ 1082 h 1082"/>
                <a:gd name="T38" fmla="*/ 80 w 1111"/>
                <a:gd name="T39" fmla="*/ 356 h 1082"/>
                <a:gd name="T40" fmla="*/ 83 w 1111"/>
                <a:gd name="T41" fmla="*/ 347 h 1082"/>
                <a:gd name="T42" fmla="*/ 87 w 1111"/>
                <a:gd name="T43" fmla="*/ 338 h 1082"/>
                <a:gd name="T44" fmla="*/ 90 w 1111"/>
                <a:gd name="T45" fmla="*/ 327 h 1082"/>
                <a:gd name="T46" fmla="*/ 96 w 1111"/>
                <a:gd name="T47" fmla="*/ 305 h 1082"/>
                <a:gd name="T48" fmla="*/ 104 w 1111"/>
                <a:gd name="T49" fmla="*/ 283 h 1082"/>
                <a:gd name="T50" fmla="*/ 114 w 1111"/>
                <a:gd name="T51" fmla="*/ 267 h 1082"/>
                <a:gd name="T52" fmla="*/ 126 w 1111"/>
                <a:gd name="T53" fmla="*/ 254 h 1082"/>
                <a:gd name="T54" fmla="*/ 139 w 1111"/>
                <a:gd name="T55" fmla="*/ 236 h 1082"/>
                <a:gd name="T56" fmla="*/ 155 w 1111"/>
                <a:gd name="T57" fmla="*/ 219 h 1082"/>
                <a:gd name="T58" fmla="*/ 171 w 1111"/>
                <a:gd name="T59" fmla="*/ 209 h 1082"/>
                <a:gd name="T60" fmla="*/ 188 w 1111"/>
                <a:gd name="T61" fmla="*/ 199 h 1082"/>
                <a:gd name="T62" fmla="*/ 198 w 1111"/>
                <a:gd name="T63" fmla="*/ 193 h 1082"/>
                <a:gd name="T64" fmla="*/ 208 w 1111"/>
                <a:gd name="T65" fmla="*/ 186 h 1082"/>
                <a:gd name="T66" fmla="*/ 219 w 1111"/>
                <a:gd name="T67" fmla="*/ 180 h 1082"/>
                <a:gd name="T68" fmla="*/ 225 w 1111"/>
                <a:gd name="T69" fmla="*/ 179 h 1082"/>
                <a:gd name="T70" fmla="*/ 236 w 1111"/>
                <a:gd name="T71" fmla="*/ 175 h 1082"/>
                <a:gd name="T72" fmla="*/ 253 w 1111"/>
                <a:gd name="T73" fmla="*/ 169 h 1082"/>
                <a:gd name="T74" fmla="*/ 276 w 1111"/>
                <a:gd name="T75" fmla="*/ 161 h 1082"/>
                <a:gd name="T76" fmla="*/ 303 w 1111"/>
                <a:gd name="T77" fmla="*/ 152 h 1082"/>
                <a:gd name="T78" fmla="*/ 335 w 1111"/>
                <a:gd name="T79" fmla="*/ 143 h 1082"/>
                <a:gd name="T80" fmla="*/ 370 w 1111"/>
                <a:gd name="T81" fmla="*/ 132 h 1082"/>
                <a:gd name="T82" fmla="*/ 410 w 1111"/>
                <a:gd name="T83" fmla="*/ 120 h 1082"/>
                <a:gd name="T84" fmla="*/ 453 w 1111"/>
                <a:gd name="T85" fmla="*/ 108 h 1082"/>
                <a:gd name="T86" fmla="*/ 498 w 1111"/>
                <a:gd name="T87" fmla="*/ 95 h 1082"/>
                <a:gd name="T88" fmla="*/ 547 w 1111"/>
                <a:gd name="T89" fmla="*/ 83 h 1082"/>
                <a:gd name="T90" fmla="*/ 597 w 1111"/>
                <a:gd name="T91" fmla="*/ 70 h 1082"/>
                <a:gd name="T92" fmla="*/ 651 w 1111"/>
                <a:gd name="T93" fmla="*/ 58 h 1082"/>
                <a:gd name="T94" fmla="*/ 706 w 1111"/>
                <a:gd name="T95" fmla="*/ 47 h 1082"/>
                <a:gd name="T96" fmla="*/ 763 w 1111"/>
                <a:gd name="T97" fmla="*/ 35 h 1082"/>
                <a:gd name="T98" fmla="*/ 820 w 1111"/>
                <a:gd name="T99" fmla="*/ 26 h 1082"/>
                <a:gd name="T100" fmla="*/ 879 w 1111"/>
                <a:gd name="T101" fmla="*/ 17 h 1082"/>
                <a:gd name="T102" fmla="*/ 938 w 1111"/>
                <a:gd name="T103" fmla="*/ 9 h 1082"/>
                <a:gd name="T104" fmla="*/ 997 w 1111"/>
                <a:gd name="T105" fmla="*/ 4 h 1082"/>
                <a:gd name="T106" fmla="*/ 1056 w 1111"/>
                <a:gd name="T107" fmla="*/ 0 h 1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11" h="1082">
                  <a:moveTo>
                    <a:pt x="1056" y="0"/>
                  </a:moveTo>
                  <a:lnTo>
                    <a:pt x="1110" y="108"/>
                  </a:lnTo>
                  <a:lnTo>
                    <a:pt x="1111" y="108"/>
                  </a:lnTo>
                  <a:lnTo>
                    <a:pt x="998" y="989"/>
                  </a:lnTo>
                  <a:lnTo>
                    <a:pt x="897" y="992"/>
                  </a:lnTo>
                  <a:lnTo>
                    <a:pt x="802" y="994"/>
                  </a:lnTo>
                  <a:lnTo>
                    <a:pt x="712" y="999"/>
                  </a:lnTo>
                  <a:lnTo>
                    <a:pt x="626" y="1003"/>
                  </a:lnTo>
                  <a:lnTo>
                    <a:pt x="545" y="1009"/>
                  </a:lnTo>
                  <a:lnTo>
                    <a:pt x="545" y="521"/>
                  </a:lnTo>
                  <a:lnTo>
                    <a:pt x="515" y="530"/>
                  </a:lnTo>
                  <a:lnTo>
                    <a:pt x="487" y="539"/>
                  </a:lnTo>
                  <a:lnTo>
                    <a:pt x="433" y="1017"/>
                  </a:lnTo>
                  <a:lnTo>
                    <a:pt x="344" y="1026"/>
                  </a:lnTo>
                  <a:lnTo>
                    <a:pt x="262" y="1036"/>
                  </a:lnTo>
                  <a:lnTo>
                    <a:pt x="187" y="1047"/>
                  </a:lnTo>
                  <a:lnTo>
                    <a:pt x="119" y="1059"/>
                  </a:lnTo>
                  <a:lnTo>
                    <a:pt x="56" y="1070"/>
                  </a:lnTo>
                  <a:lnTo>
                    <a:pt x="0" y="1082"/>
                  </a:lnTo>
                  <a:lnTo>
                    <a:pt x="80" y="356"/>
                  </a:lnTo>
                  <a:lnTo>
                    <a:pt x="83" y="347"/>
                  </a:lnTo>
                  <a:lnTo>
                    <a:pt x="87" y="338"/>
                  </a:lnTo>
                  <a:lnTo>
                    <a:pt x="90" y="327"/>
                  </a:lnTo>
                  <a:lnTo>
                    <a:pt x="96" y="305"/>
                  </a:lnTo>
                  <a:lnTo>
                    <a:pt x="104" y="283"/>
                  </a:lnTo>
                  <a:lnTo>
                    <a:pt x="114" y="267"/>
                  </a:lnTo>
                  <a:lnTo>
                    <a:pt x="126" y="254"/>
                  </a:lnTo>
                  <a:lnTo>
                    <a:pt x="139" y="236"/>
                  </a:lnTo>
                  <a:lnTo>
                    <a:pt x="155" y="219"/>
                  </a:lnTo>
                  <a:lnTo>
                    <a:pt x="171" y="209"/>
                  </a:lnTo>
                  <a:lnTo>
                    <a:pt x="188" y="199"/>
                  </a:lnTo>
                  <a:lnTo>
                    <a:pt x="198" y="193"/>
                  </a:lnTo>
                  <a:lnTo>
                    <a:pt x="208" y="186"/>
                  </a:lnTo>
                  <a:lnTo>
                    <a:pt x="219" y="180"/>
                  </a:lnTo>
                  <a:lnTo>
                    <a:pt x="225" y="179"/>
                  </a:lnTo>
                  <a:lnTo>
                    <a:pt x="236" y="175"/>
                  </a:lnTo>
                  <a:lnTo>
                    <a:pt x="253" y="169"/>
                  </a:lnTo>
                  <a:lnTo>
                    <a:pt x="276" y="161"/>
                  </a:lnTo>
                  <a:lnTo>
                    <a:pt x="303" y="152"/>
                  </a:lnTo>
                  <a:lnTo>
                    <a:pt x="335" y="143"/>
                  </a:lnTo>
                  <a:lnTo>
                    <a:pt x="370" y="132"/>
                  </a:lnTo>
                  <a:lnTo>
                    <a:pt x="410" y="120"/>
                  </a:lnTo>
                  <a:lnTo>
                    <a:pt x="453" y="108"/>
                  </a:lnTo>
                  <a:lnTo>
                    <a:pt x="498" y="95"/>
                  </a:lnTo>
                  <a:lnTo>
                    <a:pt x="547" y="83"/>
                  </a:lnTo>
                  <a:lnTo>
                    <a:pt x="597" y="70"/>
                  </a:lnTo>
                  <a:lnTo>
                    <a:pt x="651" y="58"/>
                  </a:lnTo>
                  <a:lnTo>
                    <a:pt x="706" y="47"/>
                  </a:lnTo>
                  <a:lnTo>
                    <a:pt x="763" y="35"/>
                  </a:lnTo>
                  <a:lnTo>
                    <a:pt x="820" y="26"/>
                  </a:lnTo>
                  <a:lnTo>
                    <a:pt x="879" y="17"/>
                  </a:lnTo>
                  <a:lnTo>
                    <a:pt x="938" y="9"/>
                  </a:lnTo>
                  <a:lnTo>
                    <a:pt x="997" y="4"/>
                  </a:lnTo>
                  <a:lnTo>
                    <a:pt x="10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3198" y="1097"/>
              <a:ext cx="357" cy="392"/>
            </a:xfrm>
            <a:custGeom>
              <a:avLst/>
              <a:gdLst>
                <a:gd name="T0" fmla="*/ 598 w 1071"/>
                <a:gd name="T1" fmla="*/ 4 h 1175"/>
                <a:gd name="T2" fmla="*/ 715 w 1071"/>
                <a:gd name="T3" fmla="*/ 31 h 1175"/>
                <a:gd name="T4" fmla="*/ 822 w 1071"/>
                <a:gd name="T5" fmla="*/ 84 h 1175"/>
                <a:gd name="T6" fmla="*/ 914 w 1071"/>
                <a:gd name="T7" fmla="*/ 157 h 1175"/>
                <a:gd name="T8" fmla="*/ 987 w 1071"/>
                <a:gd name="T9" fmla="*/ 248 h 1175"/>
                <a:gd name="T10" fmla="*/ 1039 w 1071"/>
                <a:gd name="T11" fmla="*/ 356 h 1175"/>
                <a:gd name="T12" fmla="*/ 1067 w 1071"/>
                <a:gd name="T13" fmla="*/ 473 h 1175"/>
                <a:gd name="T14" fmla="*/ 1069 w 1071"/>
                <a:gd name="T15" fmla="*/ 589 h 1175"/>
                <a:gd name="T16" fmla="*/ 1049 w 1071"/>
                <a:gd name="T17" fmla="*/ 695 h 1175"/>
                <a:gd name="T18" fmla="*/ 1013 w 1071"/>
                <a:gd name="T19" fmla="*/ 799 h 1175"/>
                <a:gd name="T20" fmla="*/ 962 w 1071"/>
                <a:gd name="T21" fmla="*/ 898 h 1175"/>
                <a:gd name="T22" fmla="*/ 897 w 1071"/>
                <a:gd name="T23" fmla="*/ 987 h 1175"/>
                <a:gd name="T24" fmla="*/ 820 w 1071"/>
                <a:gd name="T25" fmla="*/ 1064 h 1175"/>
                <a:gd name="T26" fmla="*/ 732 w 1071"/>
                <a:gd name="T27" fmla="*/ 1123 h 1175"/>
                <a:gd name="T28" fmla="*/ 637 w 1071"/>
                <a:gd name="T29" fmla="*/ 1161 h 1175"/>
                <a:gd name="T30" fmla="*/ 536 w 1071"/>
                <a:gd name="T31" fmla="*/ 1175 h 1175"/>
                <a:gd name="T32" fmla="*/ 434 w 1071"/>
                <a:gd name="T33" fmla="*/ 1161 h 1175"/>
                <a:gd name="T34" fmla="*/ 339 w 1071"/>
                <a:gd name="T35" fmla="*/ 1123 h 1175"/>
                <a:gd name="T36" fmla="*/ 251 w 1071"/>
                <a:gd name="T37" fmla="*/ 1064 h 1175"/>
                <a:gd name="T38" fmla="*/ 174 w 1071"/>
                <a:gd name="T39" fmla="*/ 987 h 1175"/>
                <a:gd name="T40" fmla="*/ 109 w 1071"/>
                <a:gd name="T41" fmla="*/ 898 h 1175"/>
                <a:gd name="T42" fmla="*/ 57 w 1071"/>
                <a:gd name="T43" fmla="*/ 799 h 1175"/>
                <a:gd name="T44" fmla="*/ 22 w 1071"/>
                <a:gd name="T45" fmla="*/ 695 h 1175"/>
                <a:gd name="T46" fmla="*/ 2 w 1071"/>
                <a:gd name="T47" fmla="*/ 589 h 1175"/>
                <a:gd name="T48" fmla="*/ 2 w 1071"/>
                <a:gd name="T49" fmla="*/ 478 h 1175"/>
                <a:gd name="T50" fmla="*/ 27 w 1071"/>
                <a:gd name="T51" fmla="*/ 367 h 1175"/>
                <a:gd name="T52" fmla="*/ 73 w 1071"/>
                <a:gd name="T53" fmla="*/ 265 h 1175"/>
                <a:gd name="T54" fmla="*/ 137 w 1071"/>
                <a:gd name="T55" fmla="*/ 177 h 1175"/>
                <a:gd name="T56" fmla="*/ 219 w 1071"/>
                <a:gd name="T57" fmla="*/ 103 h 1175"/>
                <a:gd name="T58" fmla="*/ 314 w 1071"/>
                <a:gd name="T59" fmla="*/ 48 h 1175"/>
                <a:gd name="T60" fmla="*/ 420 w 1071"/>
                <a:gd name="T61" fmla="*/ 13 h 1175"/>
                <a:gd name="T62" fmla="*/ 536 w 1071"/>
                <a:gd name="T63" fmla="*/ 0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1" h="1175">
                  <a:moveTo>
                    <a:pt x="536" y="0"/>
                  </a:moveTo>
                  <a:lnTo>
                    <a:pt x="598" y="4"/>
                  </a:lnTo>
                  <a:lnTo>
                    <a:pt x="658" y="14"/>
                  </a:lnTo>
                  <a:lnTo>
                    <a:pt x="715" y="31"/>
                  </a:lnTo>
                  <a:lnTo>
                    <a:pt x="771" y="55"/>
                  </a:lnTo>
                  <a:lnTo>
                    <a:pt x="822" y="84"/>
                  </a:lnTo>
                  <a:lnTo>
                    <a:pt x="871" y="118"/>
                  </a:lnTo>
                  <a:lnTo>
                    <a:pt x="914" y="157"/>
                  </a:lnTo>
                  <a:lnTo>
                    <a:pt x="953" y="201"/>
                  </a:lnTo>
                  <a:lnTo>
                    <a:pt x="987" y="248"/>
                  </a:lnTo>
                  <a:lnTo>
                    <a:pt x="1017" y="300"/>
                  </a:lnTo>
                  <a:lnTo>
                    <a:pt x="1039" y="356"/>
                  </a:lnTo>
                  <a:lnTo>
                    <a:pt x="1057" y="413"/>
                  </a:lnTo>
                  <a:lnTo>
                    <a:pt x="1067" y="473"/>
                  </a:lnTo>
                  <a:lnTo>
                    <a:pt x="1071" y="536"/>
                  </a:lnTo>
                  <a:lnTo>
                    <a:pt x="1069" y="589"/>
                  </a:lnTo>
                  <a:lnTo>
                    <a:pt x="1062" y="642"/>
                  </a:lnTo>
                  <a:lnTo>
                    <a:pt x="1049" y="695"/>
                  </a:lnTo>
                  <a:lnTo>
                    <a:pt x="1034" y="747"/>
                  </a:lnTo>
                  <a:lnTo>
                    <a:pt x="1013" y="799"/>
                  </a:lnTo>
                  <a:lnTo>
                    <a:pt x="989" y="849"/>
                  </a:lnTo>
                  <a:lnTo>
                    <a:pt x="962" y="898"/>
                  </a:lnTo>
                  <a:lnTo>
                    <a:pt x="931" y="944"/>
                  </a:lnTo>
                  <a:lnTo>
                    <a:pt x="897" y="987"/>
                  </a:lnTo>
                  <a:lnTo>
                    <a:pt x="859" y="1028"/>
                  </a:lnTo>
                  <a:lnTo>
                    <a:pt x="820" y="1064"/>
                  </a:lnTo>
                  <a:lnTo>
                    <a:pt x="777" y="1096"/>
                  </a:lnTo>
                  <a:lnTo>
                    <a:pt x="732" y="1123"/>
                  </a:lnTo>
                  <a:lnTo>
                    <a:pt x="686" y="1144"/>
                  </a:lnTo>
                  <a:lnTo>
                    <a:pt x="637" y="1161"/>
                  </a:lnTo>
                  <a:lnTo>
                    <a:pt x="588" y="1172"/>
                  </a:lnTo>
                  <a:lnTo>
                    <a:pt x="536" y="1175"/>
                  </a:lnTo>
                  <a:lnTo>
                    <a:pt x="483" y="1172"/>
                  </a:lnTo>
                  <a:lnTo>
                    <a:pt x="434" y="1161"/>
                  </a:lnTo>
                  <a:lnTo>
                    <a:pt x="385" y="1144"/>
                  </a:lnTo>
                  <a:lnTo>
                    <a:pt x="339" y="1123"/>
                  </a:lnTo>
                  <a:lnTo>
                    <a:pt x="293" y="1096"/>
                  </a:lnTo>
                  <a:lnTo>
                    <a:pt x="251" y="1064"/>
                  </a:lnTo>
                  <a:lnTo>
                    <a:pt x="211" y="1028"/>
                  </a:lnTo>
                  <a:lnTo>
                    <a:pt x="174" y="987"/>
                  </a:lnTo>
                  <a:lnTo>
                    <a:pt x="139" y="944"/>
                  </a:lnTo>
                  <a:lnTo>
                    <a:pt x="109" y="898"/>
                  </a:lnTo>
                  <a:lnTo>
                    <a:pt x="82" y="849"/>
                  </a:lnTo>
                  <a:lnTo>
                    <a:pt x="57" y="799"/>
                  </a:lnTo>
                  <a:lnTo>
                    <a:pt x="38" y="747"/>
                  </a:lnTo>
                  <a:lnTo>
                    <a:pt x="22" y="695"/>
                  </a:lnTo>
                  <a:lnTo>
                    <a:pt x="9" y="642"/>
                  </a:lnTo>
                  <a:lnTo>
                    <a:pt x="2" y="589"/>
                  </a:lnTo>
                  <a:lnTo>
                    <a:pt x="0" y="536"/>
                  </a:lnTo>
                  <a:lnTo>
                    <a:pt x="2" y="478"/>
                  </a:lnTo>
                  <a:lnTo>
                    <a:pt x="13" y="421"/>
                  </a:lnTo>
                  <a:lnTo>
                    <a:pt x="27" y="367"/>
                  </a:lnTo>
                  <a:lnTo>
                    <a:pt x="48" y="315"/>
                  </a:lnTo>
                  <a:lnTo>
                    <a:pt x="73" y="265"/>
                  </a:lnTo>
                  <a:lnTo>
                    <a:pt x="103" y="220"/>
                  </a:lnTo>
                  <a:lnTo>
                    <a:pt x="137" y="177"/>
                  </a:lnTo>
                  <a:lnTo>
                    <a:pt x="177" y="138"/>
                  </a:lnTo>
                  <a:lnTo>
                    <a:pt x="219" y="103"/>
                  </a:lnTo>
                  <a:lnTo>
                    <a:pt x="265" y="74"/>
                  </a:lnTo>
                  <a:lnTo>
                    <a:pt x="314" y="48"/>
                  </a:lnTo>
                  <a:lnTo>
                    <a:pt x="366" y="27"/>
                  </a:lnTo>
                  <a:lnTo>
                    <a:pt x="420" y="13"/>
                  </a:lnTo>
                  <a:lnTo>
                    <a:pt x="477" y="4"/>
                  </a:lnTo>
                  <a:lnTo>
                    <a:pt x="5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3"/>
            <p:cNvSpPr>
              <a:spLocks/>
            </p:cNvSpPr>
            <p:nvPr/>
          </p:nvSpPr>
          <p:spPr bwMode="auto">
            <a:xfrm>
              <a:off x="3606" y="1790"/>
              <a:ext cx="57" cy="59"/>
            </a:xfrm>
            <a:custGeom>
              <a:avLst/>
              <a:gdLst>
                <a:gd name="T0" fmla="*/ 0 w 173"/>
                <a:gd name="T1" fmla="*/ 0 h 176"/>
                <a:gd name="T2" fmla="*/ 156 w 173"/>
                <a:gd name="T3" fmla="*/ 122 h 176"/>
                <a:gd name="T4" fmla="*/ 173 w 173"/>
                <a:gd name="T5" fmla="*/ 176 h 176"/>
                <a:gd name="T6" fmla="*/ 97 w 173"/>
                <a:gd name="T7" fmla="*/ 167 h 176"/>
                <a:gd name="T8" fmla="*/ 18 w 173"/>
                <a:gd name="T9" fmla="*/ 160 h 176"/>
                <a:gd name="T10" fmla="*/ 0 w 173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176">
                  <a:moveTo>
                    <a:pt x="0" y="0"/>
                  </a:moveTo>
                  <a:lnTo>
                    <a:pt x="156" y="122"/>
                  </a:lnTo>
                  <a:lnTo>
                    <a:pt x="173" y="176"/>
                  </a:lnTo>
                  <a:lnTo>
                    <a:pt x="97" y="167"/>
                  </a:lnTo>
                  <a:lnTo>
                    <a:pt x="18" y="16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4"/>
            <p:cNvSpPr>
              <a:spLocks/>
            </p:cNvSpPr>
            <p:nvPr/>
          </p:nvSpPr>
          <p:spPr bwMode="auto">
            <a:xfrm>
              <a:off x="3402" y="1670"/>
              <a:ext cx="172" cy="170"/>
            </a:xfrm>
            <a:custGeom>
              <a:avLst/>
              <a:gdLst>
                <a:gd name="T0" fmla="*/ 0 w 517"/>
                <a:gd name="T1" fmla="*/ 0 h 510"/>
                <a:gd name="T2" fmla="*/ 24 w 517"/>
                <a:gd name="T3" fmla="*/ 20 h 510"/>
                <a:gd name="T4" fmla="*/ 49 w 517"/>
                <a:gd name="T5" fmla="*/ 35 h 510"/>
                <a:gd name="T6" fmla="*/ 77 w 517"/>
                <a:gd name="T7" fmla="*/ 47 h 510"/>
                <a:gd name="T8" fmla="*/ 108 w 517"/>
                <a:gd name="T9" fmla="*/ 55 h 510"/>
                <a:gd name="T10" fmla="*/ 139 w 517"/>
                <a:gd name="T11" fmla="*/ 57 h 510"/>
                <a:gd name="T12" fmla="*/ 163 w 517"/>
                <a:gd name="T13" fmla="*/ 56 h 510"/>
                <a:gd name="T14" fmla="*/ 186 w 517"/>
                <a:gd name="T15" fmla="*/ 51 h 510"/>
                <a:gd name="T16" fmla="*/ 209 w 517"/>
                <a:gd name="T17" fmla="*/ 45 h 510"/>
                <a:gd name="T18" fmla="*/ 517 w 517"/>
                <a:gd name="T19" fmla="*/ 286 h 510"/>
                <a:gd name="T20" fmla="*/ 517 w 517"/>
                <a:gd name="T21" fmla="*/ 510 h 510"/>
                <a:gd name="T22" fmla="*/ 410 w 517"/>
                <a:gd name="T23" fmla="*/ 503 h 510"/>
                <a:gd name="T24" fmla="*/ 299 w 517"/>
                <a:gd name="T25" fmla="*/ 497 h 510"/>
                <a:gd name="T26" fmla="*/ 184 w 517"/>
                <a:gd name="T27" fmla="*/ 493 h 510"/>
                <a:gd name="T28" fmla="*/ 64 w 517"/>
                <a:gd name="T29" fmla="*/ 490 h 510"/>
                <a:gd name="T30" fmla="*/ 0 w 517"/>
                <a:gd name="T31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7" h="510">
                  <a:moveTo>
                    <a:pt x="0" y="0"/>
                  </a:moveTo>
                  <a:lnTo>
                    <a:pt x="24" y="20"/>
                  </a:lnTo>
                  <a:lnTo>
                    <a:pt x="49" y="35"/>
                  </a:lnTo>
                  <a:lnTo>
                    <a:pt x="77" y="47"/>
                  </a:lnTo>
                  <a:lnTo>
                    <a:pt x="108" y="55"/>
                  </a:lnTo>
                  <a:lnTo>
                    <a:pt x="139" y="57"/>
                  </a:lnTo>
                  <a:lnTo>
                    <a:pt x="163" y="56"/>
                  </a:lnTo>
                  <a:lnTo>
                    <a:pt x="186" y="51"/>
                  </a:lnTo>
                  <a:lnTo>
                    <a:pt x="209" y="45"/>
                  </a:lnTo>
                  <a:lnTo>
                    <a:pt x="517" y="286"/>
                  </a:lnTo>
                  <a:lnTo>
                    <a:pt x="517" y="510"/>
                  </a:lnTo>
                  <a:lnTo>
                    <a:pt x="410" y="503"/>
                  </a:lnTo>
                  <a:lnTo>
                    <a:pt x="299" y="497"/>
                  </a:lnTo>
                  <a:lnTo>
                    <a:pt x="184" y="493"/>
                  </a:lnTo>
                  <a:lnTo>
                    <a:pt x="64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5"/>
            <p:cNvSpPr>
              <a:spLocks/>
            </p:cNvSpPr>
            <p:nvPr/>
          </p:nvSpPr>
          <p:spPr bwMode="auto">
            <a:xfrm>
              <a:off x="3386" y="1504"/>
              <a:ext cx="370" cy="361"/>
            </a:xfrm>
            <a:custGeom>
              <a:avLst/>
              <a:gdLst>
                <a:gd name="T0" fmla="*/ 55 w 1111"/>
                <a:gd name="T1" fmla="*/ 0 h 1082"/>
                <a:gd name="T2" fmla="*/ 114 w 1111"/>
                <a:gd name="T3" fmla="*/ 4 h 1082"/>
                <a:gd name="T4" fmla="*/ 173 w 1111"/>
                <a:gd name="T5" fmla="*/ 9 h 1082"/>
                <a:gd name="T6" fmla="*/ 232 w 1111"/>
                <a:gd name="T7" fmla="*/ 17 h 1082"/>
                <a:gd name="T8" fmla="*/ 291 w 1111"/>
                <a:gd name="T9" fmla="*/ 26 h 1082"/>
                <a:gd name="T10" fmla="*/ 348 w 1111"/>
                <a:gd name="T11" fmla="*/ 35 h 1082"/>
                <a:gd name="T12" fmla="*/ 405 w 1111"/>
                <a:gd name="T13" fmla="*/ 47 h 1082"/>
                <a:gd name="T14" fmla="*/ 460 w 1111"/>
                <a:gd name="T15" fmla="*/ 58 h 1082"/>
                <a:gd name="T16" fmla="*/ 514 w 1111"/>
                <a:gd name="T17" fmla="*/ 70 h 1082"/>
                <a:gd name="T18" fmla="*/ 564 w 1111"/>
                <a:gd name="T19" fmla="*/ 83 h 1082"/>
                <a:gd name="T20" fmla="*/ 613 w 1111"/>
                <a:gd name="T21" fmla="*/ 95 h 1082"/>
                <a:gd name="T22" fmla="*/ 658 w 1111"/>
                <a:gd name="T23" fmla="*/ 108 h 1082"/>
                <a:gd name="T24" fmla="*/ 701 w 1111"/>
                <a:gd name="T25" fmla="*/ 120 h 1082"/>
                <a:gd name="T26" fmla="*/ 741 w 1111"/>
                <a:gd name="T27" fmla="*/ 132 h 1082"/>
                <a:gd name="T28" fmla="*/ 777 w 1111"/>
                <a:gd name="T29" fmla="*/ 143 h 1082"/>
                <a:gd name="T30" fmla="*/ 808 w 1111"/>
                <a:gd name="T31" fmla="*/ 152 h 1082"/>
                <a:gd name="T32" fmla="*/ 835 w 1111"/>
                <a:gd name="T33" fmla="*/ 161 h 1082"/>
                <a:gd name="T34" fmla="*/ 858 w 1111"/>
                <a:gd name="T35" fmla="*/ 169 h 1082"/>
                <a:gd name="T36" fmla="*/ 875 w 1111"/>
                <a:gd name="T37" fmla="*/ 175 h 1082"/>
                <a:gd name="T38" fmla="*/ 886 w 1111"/>
                <a:gd name="T39" fmla="*/ 179 h 1082"/>
                <a:gd name="T40" fmla="*/ 892 w 1111"/>
                <a:gd name="T41" fmla="*/ 180 h 1082"/>
                <a:gd name="T42" fmla="*/ 903 w 1111"/>
                <a:gd name="T43" fmla="*/ 186 h 1082"/>
                <a:gd name="T44" fmla="*/ 912 w 1111"/>
                <a:gd name="T45" fmla="*/ 193 h 1082"/>
                <a:gd name="T46" fmla="*/ 922 w 1111"/>
                <a:gd name="T47" fmla="*/ 199 h 1082"/>
                <a:gd name="T48" fmla="*/ 940 w 1111"/>
                <a:gd name="T49" fmla="*/ 209 h 1082"/>
                <a:gd name="T50" fmla="*/ 956 w 1111"/>
                <a:gd name="T51" fmla="*/ 219 h 1082"/>
                <a:gd name="T52" fmla="*/ 972 w 1111"/>
                <a:gd name="T53" fmla="*/ 236 h 1082"/>
                <a:gd name="T54" fmla="*/ 984 w 1111"/>
                <a:gd name="T55" fmla="*/ 253 h 1082"/>
                <a:gd name="T56" fmla="*/ 997 w 1111"/>
                <a:gd name="T57" fmla="*/ 267 h 1082"/>
                <a:gd name="T58" fmla="*/ 1007 w 1111"/>
                <a:gd name="T59" fmla="*/ 283 h 1082"/>
                <a:gd name="T60" fmla="*/ 1015 w 1111"/>
                <a:gd name="T61" fmla="*/ 305 h 1082"/>
                <a:gd name="T62" fmla="*/ 1021 w 1111"/>
                <a:gd name="T63" fmla="*/ 326 h 1082"/>
                <a:gd name="T64" fmla="*/ 1024 w 1111"/>
                <a:gd name="T65" fmla="*/ 336 h 1082"/>
                <a:gd name="T66" fmla="*/ 1028 w 1111"/>
                <a:gd name="T67" fmla="*/ 345 h 1082"/>
                <a:gd name="T68" fmla="*/ 1031 w 1111"/>
                <a:gd name="T69" fmla="*/ 356 h 1082"/>
                <a:gd name="T70" fmla="*/ 1111 w 1111"/>
                <a:gd name="T71" fmla="*/ 1082 h 1082"/>
                <a:gd name="T72" fmla="*/ 1099 w 1111"/>
                <a:gd name="T73" fmla="*/ 1079 h 1082"/>
                <a:gd name="T74" fmla="*/ 1085 w 1111"/>
                <a:gd name="T75" fmla="*/ 1076 h 1082"/>
                <a:gd name="T76" fmla="*/ 1026 w 1111"/>
                <a:gd name="T77" fmla="*/ 880 h 1082"/>
                <a:gd name="T78" fmla="*/ 1010 w 1111"/>
                <a:gd name="T79" fmla="*/ 840 h 1082"/>
                <a:gd name="T80" fmla="*/ 390 w 1111"/>
                <a:gd name="T81" fmla="*/ 353 h 1082"/>
                <a:gd name="T82" fmla="*/ 387 w 1111"/>
                <a:gd name="T83" fmla="*/ 317 h 1082"/>
                <a:gd name="T84" fmla="*/ 377 w 1111"/>
                <a:gd name="T85" fmla="*/ 283 h 1082"/>
                <a:gd name="T86" fmla="*/ 362 w 1111"/>
                <a:gd name="T87" fmla="*/ 253 h 1082"/>
                <a:gd name="T88" fmla="*/ 343 w 1111"/>
                <a:gd name="T89" fmla="*/ 224 h 1082"/>
                <a:gd name="T90" fmla="*/ 318 w 1111"/>
                <a:gd name="T91" fmla="*/ 201 h 1082"/>
                <a:gd name="T92" fmla="*/ 289 w 1111"/>
                <a:gd name="T93" fmla="*/ 180 h 1082"/>
                <a:gd name="T94" fmla="*/ 259 w 1111"/>
                <a:gd name="T95" fmla="*/ 166 h 1082"/>
                <a:gd name="T96" fmla="*/ 224 w 1111"/>
                <a:gd name="T97" fmla="*/ 156 h 1082"/>
                <a:gd name="T98" fmla="*/ 188 w 1111"/>
                <a:gd name="T99" fmla="*/ 153 h 1082"/>
                <a:gd name="T100" fmla="*/ 152 w 1111"/>
                <a:gd name="T101" fmla="*/ 156 h 1082"/>
                <a:gd name="T102" fmla="*/ 120 w 1111"/>
                <a:gd name="T103" fmla="*/ 166 h 1082"/>
                <a:gd name="T104" fmla="*/ 89 w 1111"/>
                <a:gd name="T105" fmla="*/ 181 h 1082"/>
                <a:gd name="T106" fmla="*/ 62 w 1111"/>
                <a:gd name="T107" fmla="*/ 202 h 1082"/>
                <a:gd name="T108" fmla="*/ 38 w 1111"/>
                <a:gd name="T109" fmla="*/ 226 h 1082"/>
                <a:gd name="T110" fmla="*/ 18 w 1111"/>
                <a:gd name="T111" fmla="*/ 254 h 1082"/>
                <a:gd name="T112" fmla="*/ 0 w 1111"/>
                <a:gd name="T113" fmla="*/ 108 h 1082"/>
                <a:gd name="T114" fmla="*/ 1 w 1111"/>
                <a:gd name="T115" fmla="*/ 108 h 1082"/>
                <a:gd name="T116" fmla="*/ 55 w 1111"/>
                <a:gd name="T117" fmla="*/ 0 h 1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1" h="1082">
                  <a:moveTo>
                    <a:pt x="55" y="0"/>
                  </a:moveTo>
                  <a:lnTo>
                    <a:pt x="114" y="4"/>
                  </a:lnTo>
                  <a:lnTo>
                    <a:pt x="173" y="9"/>
                  </a:lnTo>
                  <a:lnTo>
                    <a:pt x="232" y="17"/>
                  </a:lnTo>
                  <a:lnTo>
                    <a:pt x="291" y="26"/>
                  </a:lnTo>
                  <a:lnTo>
                    <a:pt x="348" y="35"/>
                  </a:lnTo>
                  <a:lnTo>
                    <a:pt x="405" y="47"/>
                  </a:lnTo>
                  <a:lnTo>
                    <a:pt x="460" y="58"/>
                  </a:lnTo>
                  <a:lnTo>
                    <a:pt x="514" y="70"/>
                  </a:lnTo>
                  <a:lnTo>
                    <a:pt x="564" y="83"/>
                  </a:lnTo>
                  <a:lnTo>
                    <a:pt x="613" y="95"/>
                  </a:lnTo>
                  <a:lnTo>
                    <a:pt x="658" y="108"/>
                  </a:lnTo>
                  <a:lnTo>
                    <a:pt x="701" y="120"/>
                  </a:lnTo>
                  <a:lnTo>
                    <a:pt x="741" y="132"/>
                  </a:lnTo>
                  <a:lnTo>
                    <a:pt x="777" y="143"/>
                  </a:lnTo>
                  <a:lnTo>
                    <a:pt x="808" y="152"/>
                  </a:lnTo>
                  <a:lnTo>
                    <a:pt x="835" y="161"/>
                  </a:lnTo>
                  <a:lnTo>
                    <a:pt x="858" y="169"/>
                  </a:lnTo>
                  <a:lnTo>
                    <a:pt x="875" y="175"/>
                  </a:lnTo>
                  <a:lnTo>
                    <a:pt x="886" y="179"/>
                  </a:lnTo>
                  <a:lnTo>
                    <a:pt x="892" y="180"/>
                  </a:lnTo>
                  <a:lnTo>
                    <a:pt x="903" y="186"/>
                  </a:lnTo>
                  <a:lnTo>
                    <a:pt x="912" y="193"/>
                  </a:lnTo>
                  <a:lnTo>
                    <a:pt x="922" y="199"/>
                  </a:lnTo>
                  <a:lnTo>
                    <a:pt x="940" y="209"/>
                  </a:lnTo>
                  <a:lnTo>
                    <a:pt x="956" y="219"/>
                  </a:lnTo>
                  <a:lnTo>
                    <a:pt x="972" y="236"/>
                  </a:lnTo>
                  <a:lnTo>
                    <a:pt x="984" y="253"/>
                  </a:lnTo>
                  <a:lnTo>
                    <a:pt x="997" y="267"/>
                  </a:lnTo>
                  <a:lnTo>
                    <a:pt x="1007" y="283"/>
                  </a:lnTo>
                  <a:lnTo>
                    <a:pt x="1015" y="305"/>
                  </a:lnTo>
                  <a:lnTo>
                    <a:pt x="1021" y="326"/>
                  </a:lnTo>
                  <a:lnTo>
                    <a:pt x="1024" y="336"/>
                  </a:lnTo>
                  <a:lnTo>
                    <a:pt x="1028" y="345"/>
                  </a:lnTo>
                  <a:lnTo>
                    <a:pt x="1031" y="356"/>
                  </a:lnTo>
                  <a:lnTo>
                    <a:pt x="1111" y="1082"/>
                  </a:lnTo>
                  <a:lnTo>
                    <a:pt x="1099" y="1079"/>
                  </a:lnTo>
                  <a:lnTo>
                    <a:pt x="1085" y="1076"/>
                  </a:lnTo>
                  <a:lnTo>
                    <a:pt x="1026" y="880"/>
                  </a:lnTo>
                  <a:lnTo>
                    <a:pt x="1010" y="840"/>
                  </a:lnTo>
                  <a:lnTo>
                    <a:pt x="390" y="353"/>
                  </a:lnTo>
                  <a:lnTo>
                    <a:pt x="387" y="317"/>
                  </a:lnTo>
                  <a:lnTo>
                    <a:pt x="377" y="283"/>
                  </a:lnTo>
                  <a:lnTo>
                    <a:pt x="362" y="253"/>
                  </a:lnTo>
                  <a:lnTo>
                    <a:pt x="343" y="224"/>
                  </a:lnTo>
                  <a:lnTo>
                    <a:pt x="318" y="201"/>
                  </a:lnTo>
                  <a:lnTo>
                    <a:pt x="289" y="180"/>
                  </a:lnTo>
                  <a:lnTo>
                    <a:pt x="259" y="166"/>
                  </a:lnTo>
                  <a:lnTo>
                    <a:pt x="224" y="156"/>
                  </a:lnTo>
                  <a:lnTo>
                    <a:pt x="188" y="153"/>
                  </a:lnTo>
                  <a:lnTo>
                    <a:pt x="152" y="156"/>
                  </a:lnTo>
                  <a:lnTo>
                    <a:pt x="120" y="166"/>
                  </a:lnTo>
                  <a:lnTo>
                    <a:pt x="89" y="181"/>
                  </a:lnTo>
                  <a:lnTo>
                    <a:pt x="62" y="202"/>
                  </a:lnTo>
                  <a:lnTo>
                    <a:pt x="38" y="226"/>
                  </a:lnTo>
                  <a:lnTo>
                    <a:pt x="18" y="254"/>
                  </a:lnTo>
                  <a:lnTo>
                    <a:pt x="0" y="108"/>
                  </a:lnTo>
                  <a:lnTo>
                    <a:pt x="1" y="108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15" y="1586"/>
              <a:ext cx="923" cy="465"/>
            </a:xfrm>
            <a:custGeom>
              <a:avLst/>
              <a:gdLst>
                <a:gd name="T0" fmla="*/ 1625 w 2767"/>
                <a:gd name="T1" fmla="*/ 2 h 1394"/>
                <a:gd name="T2" fmla="*/ 1668 w 2767"/>
                <a:gd name="T3" fmla="*/ 24 h 1394"/>
                <a:gd name="T4" fmla="*/ 1697 w 2767"/>
                <a:gd name="T5" fmla="*/ 61 h 1394"/>
                <a:gd name="T6" fmla="*/ 1708 w 2767"/>
                <a:gd name="T7" fmla="*/ 109 h 1394"/>
                <a:gd name="T8" fmla="*/ 1700 w 2767"/>
                <a:gd name="T9" fmla="*/ 147 h 1394"/>
                <a:gd name="T10" fmla="*/ 2346 w 2767"/>
                <a:gd name="T11" fmla="*/ 652 h 1394"/>
                <a:gd name="T12" fmla="*/ 2349 w 2767"/>
                <a:gd name="T13" fmla="*/ 660 h 1394"/>
                <a:gd name="T14" fmla="*/ 2487 w 2767"/>
                <a:gd name="T15" fmla="*/ 922 h 1394"/>
                <a:gd name="T16" fmla="*/ 2591 w 2767"/>
                <a:gd name="T17" fmla="*/ 948 h 1394"/>
                <a:gd name="T18" fmla="*/ 2668 w 2767"/>
                <a:gd name="T19" fmla="*/ 972 h 1394"/>
                <a:gd name="T20" fmla="*/ 2720 w 2767"/>
                <a:gd name="T21" fmla="*/ 994 h 1394"/>
                <a:gd name="T22" fmla="*/ 2751 w 2767"/>
                <a:gd name="T23" fmla="*/ 1009 h 1394"/>
                <a:gd name="T24" fmla="*/ 2764 w 2767"/>
                <a:gd name="T25" fmla="*/ 1017 h 1394"/>
                <a:gd name="T26" fmla="*/ 2767 w 2767"/>
                <a:gd name="T27" fmla="*/ 1394 h 1394"/>
                <a:gd name="T28" fmla="*/ 0 w 2767"/>
                <a:gd name="T29" fmla="*/ 1019 h 1394"/>
                <a:gd name="T30" fmla="*/ 4 w 2767"/>
                <a:gd name="T31" fmla="*/ 1016 h 1394"/>
                <a:gd name="T32" fmla="*/ 16 w 2767"/>
                <a:gd name="T33" fmla="*/ 1008 h 1394"/>
                <a:gd name="T34" fmla="*/ 38 w 2767"/>
                <a:gd name="T35" fmla="*/ 997 h 1394"/>
                <a:gd name="T36" fmla="*/ 72 w 2767"/>
                <a:gd name="T37" fmla="*/ 982 h 1394"/>
                <a:gd name="T38" fmla="*/ 118 w 2767"/>
                <a:gd name="T39" fmla="*/ 965 h 1394"/>
                <a:gd name="T40" fmla="*/ 180 w 2767"/>
                <a:gd name="T41" fmla="*/ 946 h 1394"/>
                <a:gd name="T42" fmla="*/ 257 w 2767"/>
                <a:gd name="T43" fmla="*/ 927 h 1394"/>
                <a:gd name="T44" fmla="*/ 352 w 2767"/>
                <a:gd name="T45" fmla="*/ 906 h 1394"/>
                <a:gd name="T46" fmla="*/ 467 w 2767"/>
                <a:gd name="T47" fmla="*/ 888 h 1394"/>
                <a:gd name="T48" fmla="*/ 603 w 2767"/>
                <a:gd name="T49" fmla="*/ 871 h 1394"/>
                <a:gd name="T50" fmla="*/ 760 w 2767"/>
                <a:gd name="T51" fmla="*/ 857 h 1394"/>
                <a:gd name="T52" fmla="*/ 942 w 2767"/>
                <a:gd name="T53" fmla="*/ 844 h 1394"/>
                <a:gd name="T54" fmla="*/ 1149 w 2767"/>
                <a:gd name="T55" fmla="*/ 837 h 1394"/>
                <a:gd name="T56" fmla="*/ 1384 w 2767"/>
                <a:gd name="T57" fmla="*/ 834 h 1394"/>
                <a:gd name="T58" fmla="*/ 1604 w 2767"/>
                <a:gd name="T59" fmla="*/ 837 h 1394"/>
                <a:gd name="T60" fmla="*/ 1801 w 2767"/>
                <a:gd name="T61" fmla="*/ 843 h 1394"/>
                <a:gd name="T62" fmla="*/ 1974 w 2767"/>
                <a:gd name="T63" fmla="*/ 854 h 1394"/>
                <a:gd name="T64" fmla="*/ 2127 w 2767"/>
                <a:gd name="T65" fmla="*/ 867 h 1394"/>
                <a:gd name="T66" fmla="*/ 2260 w 2767"/>
                <a:gd name="T67" fmla="*/ 883 h 1394"/>
                <a:gd name="T68" fmla="*/ 2373 w 2767"/>
                <a:gd name="T69" fmla="*/ 900 h 1394"/>
                <a:gd name="T70" fmla="*/ 1676 w 2767"/>
                <a:gd name="T71" fmla="*/ 185 h 1394"/>
                <a:gd name="T72" fmla="*/ 1642 w 2767"/>
                <a:gd name="T73" fmla="*/ 209 h 1394"/>
                <a:gd name="T74" fmla="*/ 1599 w 2767"/>
                <a:gd name="T75" fmla="*/ 218 h 1394"/>
                <a:gd name="T76" fmla="*/ 1551 w 2767"/>
                <a:gd name="T77" fmla="*/ 207 h 1394"/>
                <a:gd name="T78" fmla="*/ 1514 w 2767"/>
                <a:gd name="T79" fmla="*/ 176 h 1394"/>
                <a:gd name="T80" fmla="*/ 1493 w 2767"/>
                <a:gd name="T81" fmla="*/ 133 h 1394"/>
                <a:gd name="T82" fmla="*/ 1493 w 2767"/>
                <a:gd name="T83" fmla="*/ 84 h 1394"/>
                <a:gd name="T84" fmla="*/ 1514 w 2767"/>
                <a:gd name="T85" fmla="*/ 41 h 1394"/>
                <a:gd name="T86" fmla="*/ 1551 w 2767"/>
                <a:gd name="T87" fmla="*/ 11 h 1394"/>
                <a:gd name="T88" fmla="*/ 1599 w 2767"/>
                <a:gd name="T89" fmla="*/ 0 h 1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67" h="1394">
                  <a:moveTo>
                    <a:pt x="1599" y="0"/>
                  </a:moveTo>
                  <a:lnTo>
                    <a:pt x="1625" y="2"/>
                  </a:lnTo>
                  <a:lnTo>
                    <a:pt x="1647" y="11"/>
                  </a:lnTo>
                  <a:lnTo>
                    <a:pt x="1668" y="24"/>
                  </a:lnTo>
                  <a:lnTo>
                    <a:pt x="1685" y="41"/>
                  </a:lnTo>
                  <a:lnTo>
                    <a:pt x="1697" y="61"/>
                  </a:lnTo>
                  <a:lnTo>
                    <a:pt x="1706" y="84"/>
                  </a:lnTo>
                  <a:lnTo>
                    <a:pt x="1708" y="109"/>
                  </a:lnTo>
                  <a:lnTo>
                    <a:pt x="1706" y="128"/>
                  </a:lnTo>
                  <a:lnTo>
                    <a:pt x="1700" y="147"/>
                  </a:lnTo>
                  <a:lnTo>
                    <a:pt x="2342" y="648"/>
                  </a:lnTo>
                  <a:lnTo>
                    <a:pt x="2346" y="652"/>
                  </a:lnTo>
                  <a:lnTo>
                    <a:pt x="2348" y="655"/>
                  </a:lnTo>
                  <a:lnTo>
                    <a:pt x="2349" y="660"/>
                  </a:lnTo>
                  <a:lnTo>
                    <a:pt x="2424" y="910"/>
                  </a:lnTo>
                  <a:lnTo>
                    <a:pt x="2487" y="922"/>
                  </a:lnTo>
                  <a:lnTo>
                    <a:pt x="2544" y="935"/>
                  </a:lnTo>
                  <a:lnTo>
                    <a:pt x="2591" y="948"/>
                  </a:lnTo>
                  <a:lnTo>
                    <a:pt x="2633" y="961"/>
                  </a:lnTo>
                  <a:lnTo>
                    <a:pt x="2668" y="972"/>
                  </a:lnTo>
                  <a:lnTo>
                    <a:pt x="2696" y="983"/>
                  </a:lnTo>
                  <a:lnTo>
                    <a:pt x="2720" y="994"/>
                  </a:lnTo>
                  <a:lnTo>
                    <a:pt x="2737" y="1002"/>
                  </a:lnTo>
                  <a:lnTo>
                    <a:pt x="2751" y="1009"/>
                  </a:lnTo>
                  <a:lnTo>
                    <a:pt x="2760" y="1014"/>
                  </a:lnTo>
                  <a:lnTo>
                    <a:pt x="2764" y="1017"/>
                  </a:lnTo>
                  <a:lnTo>
                    <a:pt x="2767" y="1020"/>
                  </a:lnTo>
                  <a:lnTo>
                    <a:pt x="2767" y="1394"/>
                  </a:lnTo>
                  <a:lnTo>
                    <a:pt x="0" y="1394"/>
                  </a:lnTo>
                  <a:lnTo>
                    <a:pt x="0" y="1019"/>
                  </a:lnTo>
                  <a:lnTo>
                    <a:pt x="2" y="1019"/>
                  </a:lnTo>
                  <a:lnTo>
                    <a:pt x="4" y="1016"/>
                  </a:lnTo>
                  <a:lnTo>
                    <a:pt x="9" y="1013"/>
                  </a:lnTo>
                  <a:lnTo>
                    <a:pt x="16" y="1008"/>
                  </a:lnTo>
                  <a:lnTo>
                    <a:pt x="26" y="1003"/>
                  </a:lnTo>
                  <a:lnTo>
                    <a:pt x="38" y="997"/>
                  </a:lnTo>
                  <a:lnTo>
                    <a:pt x="54" y="990"/>
                  </a:lnTo>
                  <a:lnTo>
                    <a:pt x="72" y="982"/>
                  </a:lnTo>
                  <a:lnTo>
                    <a:pt x="93" y="974"/>
                  </a:lnTo>
                  <a:lnTo>
                    <a:pt x="118" y="965"/>
                  </a:lnTo>
                  <a:lnTo>
                    <a:pt x="148" y="956"/>
                  </a:lnTo>
                  <a:lnTo>
                    <a:pt x="180" y="946"/>
                  </a:lnTo>
                  <a:lnTo>
                    <a:pt x="217" y="937"/>
                  </a:lnTo>
                  <a:lnTo>
                    <a:pt x="257" y="927"/>
                  </a:lnTo>
                  <a:lnTo>
                    <a:pt x="303" y="917"/>
                  </a:lnTo>
                  <a:lnTo>
                    <a:pt x="352" y="906"/>
                  </a:lnTo>
                  <a:lnTo>
                    <a:pt x="408" y="897"/>
                  </a:lnTo>
                  <a:lnTo>
                    <a:pt x="467" y="888"/>
                  </a:lnTo>
                  <a:lnTo>
                    <a:pt x="532" y="879"/>
                  </a:lnTo>
                  <a:lnTo>
                    <a:pt x="603" y="871"/>
                  </a:lnTo>
                  <a:lnTo>
                    <a:pt x="678" y="863"/>
                  </a:lnTo>
                  <a:lnTo>
                    <a:pt x="760" y="857"/>
                  </a:lnTo>
                  <a:lnTo>
                    <a:pt x="848" y="850"/>
                  </a:lnTo>
                  <a:lnTo>
                    <a:pt x="942" y="844"/>
                  </a:lnTo>
                  <a:lnTo>
                    <a:pt x="1043" y="841"/>
                  </a:lnTo>
                  <a:lnTo>
                    <a:pt x="1149" y="837"/>
                  </a:lnTo>
                  <a:lnTo>
                    <a:pt x="1262" y="835"/>
                  </a:lnTo>
                  <a:lnTo>
                    <a:pt x="1384" y="834"/>
                  </a:lnTo>
                  <a:lnTo>
                    <a:pt x="1497" y="835"/>
                  </a:lnTo>
                  <a:lnTo>
                    <a:pt x="1604" y="837"/>
                  </a:lnTo>
                  <a:lnTo>
                    <a:pt x="1705" y="840"/>
                  </a:lnTo>
                  <a:lnTo>
                    <a:pt x="1801" y="843"/>
                  </a:lnTo>
                  <a:lnTo>
                    <a:pt x="1891" y="849"/>
                  </a:lnTo>
                  <a:lnTo>
                    <a:pt x="1974" y="854"/>
                  </a:lnTo>
                  <a:lnTo>
                    <a:pt x="2054" y="860"/>
                  </a:lnTo>
                  <a:lnTo>
                    <a:pt x="2127" y="867"/>
                  </a:lnTo>
                  <a:lnTo>
                    <a:pt x="2195" y="875"/>
                  </a:lnTo>
                  <a:lnTo>
                    <a:pt x="2260" y="883"/>
                  </a:lnTo>
                  <a:lnTo>
                    <a:pt x="2318" y="892"/>
                  </a:lnTo>
                  <a:lnTo>
                    <a:pt x="2373" y="900"/>
                  </a:lnTo>
                  <a:lnTo>
                    <a:pt x="2307" y="680"/>
                  </a:lnTo>
                  <a:lnTo>
                    <a:pt x="1676" y="185"/>
                  </a:lnTo>
                  <a:lnTo>
                    <a:pt x="1660" y="199"/>
                  </a:lnTo>
                  <a:lnTo>
                    <a:pt x="1642" y="209"/>
                  </a:lnTo>
                  <a:lnTo>
                    <a:pt x="1621" y="216"/>
                  </a:lnTo>
                  <a:lnTo>
                    <a:pt x="1599" y="218"/>
                  </a:lnTo>
                  <a:lnTo>
                    <a:pt x="1574" y="215"/>
                  </a:lnTo>
                  <a:lnTo>
                    <a:pt x="1551" y="207"/>
                  </a:lnTo>
                  <a:lnTo>
                    <a:pt x="1531" y="193"/>
                  </a:lnTo>
                  <a:lnTo>
                    <a:pt x="1514" y="176"/>
                  </a:lnTo>
                  <a:lnTo>
                    <a:pt x="1501" y="156"/>
                  </a:lnTo>
                  <a:lnTo>
                    <a:pt x="1493" y="133"/>
                  </a:lnTo>
                  <a:lnTo>
                    <a:pt x="1490" y="109"/>
                  </a:lnTo>
                  <a:lnTo>
                    <a:pt x="1493" y="84"/>
                  </a:lnTo>
                  <a:lnTo>
                    <a:pt x="1501" y="61"/>
                  </a:lnTo>
                  <a:lnTo>
                    <a:pt x="1514" y="41"/>
                  </a:lnTo>
                  <a:lnTo>
                    <a:pt x="1531" y="24"/>
                  </a:lnTo>
                  <a:lnTo>
                    <a:pt x="1551" y="11"/>
                  </a:lnTo>
                  <a:lnTo>
                    <a:pt x="1574" y="2"/>
                  </a:lnTo>
                  <a:lnTo>
                    <a:pt x="15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754" y="2079"/>
              <a:ext cx="1245" cy="209"/>
            </a:xfrm>
            <a:custGeom>
              <a:avLst/>
              <a:gdLst>
                <a:gd name="T0" fmla="*/ 0 w 3735"/>
                <a:gd name="T1" fmla="*/ 0 h 627"/>
                <a:gd name="T2" fmla="*/ 3735 w 3735"/>
                <a:gd name="T3" fmla="*/ 0 h 627"/>
                <a:gd name="T4" fmla="*/ 3735 w 3735"/>
                <a:gd name="T5" fmla="*/ 157 h 627"/>
                <a:gd name="T6" fmla="*/ 3458 w 3735"/>
                <a:gd name="T7" fmla="*/ 627 h 627"/>
                <a:gd name="T8" fmla="*/ 276 w 3735"/>
                <a:gd name="T9" fmla="*/ 627 h 627"/>
                <a:gd name="T10" fmla="*/ 0 w 3735"/>
                <a:gd name="T11" fmla="*/ 157 h 627"/>
                <a:gd name="T12" fmla="*/ 0 w 3735"/>
                <a:gd name="T13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35" h="627">
                  <a:moveTo>
                    <a:pt x="0" y="0"/>
                  </a:moveTo>
                  <a:lnTo>
                    <a:pt x="3735" y="0"/>
                  </a:lnTo>
                  <a:lnTo>
                    <a:pt x="3735" y="157"/>
                  </a:lnTo>
                  <a:lnTo>
                    <a:pt x="3458" y="627"/>
                  </a:lnTo>
                  <a:lnTo>
                    <a:pt x="276" y="627"/>
                  </a:lnTo>
                  <a:lnTo>
                    <a:pt x="0" y="1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" name="Group 40"/>
          <p:cNvGrpSpPr>
            <a:grpSpLocks noChangeAspect="1"/>
          </p:cNvGrpSpPr>
          <p:nvPr/>
        </p:nvGrpSpPr>
        <p:grpSpPr bwMode="auto">
          <a:xfrm>
            <a:off x="7129518" y="2489396"/>
            <a:ext cx="526353" cy="470076"/>
            <a:chOff x="2596" y="1034"/>
            <a:chExt cx="1272" cy="113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1" name="Freeform 42"/>
            <p:cNvSpPr>
              <a:spLocks/>
            </p:cNvSpPr>
            <p:nvPr/>
          </p:nvSpPr>
          <p:spPr bwMode="auto">
            <a:xfrm>
              <a:off x="2596" y="1034"/>
              <a:ext cx="1272" cy="1136"/>
            </a:xfrm>
            <a:custGeom>
              <a:avLst/>
              <a:gdLst>
                <a:gd name="T0" fmla="*/ 2181 w 3816"/>
                <a:gd name="T1" fmla="*/ 4 h 3410"/>
                <a:gd name="T2" fmla="*/ 2514 w 3816"/>
                <a:gd name="T3" fmla="*/ 56 h 3410"/>
                <a:gd name="T4" fmla="*/ 2822 w 3816"/>
                <a:gd name="T5" fmla="*/ 166 h 3410"/>
                <a:gd name="T6" fmla="*/ 3101 w 3816"/>
                <a:gd name="T7" fmla="*/ 329 h 3410"/>
                <a:gd name="T8" fmla="*/ 3341 w 3816"/>
                <a:gd name="T9" fmla="*/ 537 h 3410"/>
                <a:gd name="T10" fmla="*/ 3539 w 3816"/>
                <a:gd name="T11" fmla="*/ 785 h 3410"/>
                <a:gd name="T12" fmla="*/ 3688 w 3816"/>
                <a:gd name="T13" fmla="*/ 1065 h 3410"/>
                <a:gd name="T14" fmla="*/ 3783 w 3816"/>
                <a:gd name="T15" fmla="*/ 1374 h 3410"/>
                <a:gd name="T16" fmla="*/ 3816 w 3816"/>
                <a:gd name="T17" fmla="*/ 1705 h 3410"/>
                <a:gd name="T18" fmla="*/ 3783 w 3816"/>
                <a:gd name="T19" fmla="*/ 2035 h 3410"/>
                <a:gd name="T20" fmla="*/ 3688 w 3816"/>
                <a:gd name="T21" fmla="*/ 2344 h 3410"/>
                <a:gd name="T22" fmla="*/ 3539 w 3816"/>
                <a:gd name="T23" fmla="*/ 2625 h 3410"/>
                <a:gd name="T24" fmla="*/ 3341 w 3816"/>
                <a:gd name="T25" fmla="*/ 2872 h 3410"/>
                <a:gd name="T26" fmla="*/ 3101 w 3816"/>
                <a:gd name="T27" fmla="*/ 3081 h 3410"/>
                <a:gd name="T28" fmla="*/ 2822 w 3816"/>
                <a:gd name="T29" fmla="*/ 3244 h 3410"/>
                <a:gd name="T30" fmla="*/ 2514 w 3816"/>
                <a:gd name="T31" fmla="*/ 3354 h 3410"/>
                <a:gd name="T32" fmla="*/ 2181 w 3816"/>
                <a:gd name="T33" fmla="*/ 3407 h 3410"/>
                <a:gd name="T34" fmla="*/ 1844 w 3816"/>
                <a:gd name="T35" fmla="*/ 3396 h 3410"/>
                <a:gd name="T36" fmla="*/ 1526 w 3816"/>
                <a:gd name="T37" fmla="*/ 3327 h 3410"/>
                <a:gd name="T38" fmla="*/ 1233 w 3816"/>
                <a:gd name="T39" fmla="*/ 3204 h 3410"/>
                <a:gd name="T40" fmla="*/ 971 w 3816"/>
                <a:gd name="T41" fmla="*/ 3033 h 3410"/>
                <a:gd name="T42" fmla="*/ 744 w 3816"/>
                <a:gd name="T43" fmla="*/ 2821 h 3410"/>
                <a:gd name="T44" fmla="*/ 560 w 3816"/>
                <a:gd name="T45" fmla="*/ 2571 h 3410"/>
                <a:gd name="T46" fmla="*/ 935 w 3816"/>
                <a:gd name="T47" fmla="*/ 2559 h 3410"/>
                <a:gd name="T48" fmla="*/ 1138 w 3816"/>
                <a:gd name="T49" fmla="*/ 2767 h 3410"/>
                <a:gd name="T50" fmla="*/ 1383 w 3816"/>
                <a:gd name="T51" fmla="*/ 2930 h 3410"/>
                <a:gd name="T52" fmla="*/ 1659 w 3816"/>
                <a:gd name="T53" fmla="*/ 3043 h 3410"/>
                <a:gd name="T54" fmla="*/ 1961 w 3816"/>
                <a:gd name="T55" fmla="*/ 3096 h 3410"/>
                <a:gd name="T56" fmla="*/ 2269 w 3816"/>
                <a:gd name="T57" fmla="*/ 3086 h 3410"/>
                <a:gd name="T58" fmla="*/ 2556 w 3816"/>
                <a:gd name="T59" fmla="*/ 3016 h 3410"/>
                <a:gd name="T60" fmla="*/ 2816 w 3816"/>
                <a:gd name="T61" fmla="*/ 2894 h 3410"/>
                <a:gd name="T62" fmla="*/ 3045 w 3816"/>
                <a:gd name="T63" fmla="*/ 2723 h 3410"/>
                <a:gd name="T64" fmla="*/ 3233 w 3816"/>
                <a:gd name="T65" fmla="*/ 2513 h 3410"/>
                <a:gd name="T66" fmla="*/ 3376 w 3816"/>
                <a:gd name="T67" fmla="*/ 2269 h 3410"/>
                <a:gd name="T68" fmla="*/ 3467 w 3816"/>
                <a:gd name="T69" fmla="*/ 1998 h 3410"/>
                <a:gd name="T70" fmla="*/ 3498 w 3816"/>
                <a:gd name="T71" fmla="*/ 1705 h 3410"/>
                <a:gd name="T72" fmla="*/ 3467 w 3816"/>
                <a:gd name="T73" fmla="*/ 1412 h 3410"/>
                <a:gd name="T74" fmla="*/ 3376 w 3816"/>
                <a:gd name="T75" fmla="*/ 1141 h 3410"/>
                <a:gd name="T76" fmla="*/ 3233 w 3816"/>
                <a:gd name="T77" fmla="*/ 896 h 3410"/>
                <a:gd name="T78" fmla="*/ 3045 w 3816"/>
                <a:gd name="T79" fmla="*/ 686 h 3410"/>
                <a:gd name="T80" fmla="*/ 2816 w 3816"/>
                <a:gd name="T81" fmla="*/ 517 h 3410"/>
                <a:gd name="T82" fmla="*/ 2556 w 3816"/>
                <a:gd name="T83" fmla="*/ 394 h 3410"/>
                <a:gd name="T84" fmla="*/ 2269 w 3816"/>
                <a:gd name="T85" fmla="*/ 325 h 3410"/>
                <a:gd name="T86" fmla="*/ 1966 w 3816"/>
                <a:gd name="T87" fmla="*/ 314 h 3410"/>
                <a:gd name="T88" fmla="*/ 1674 w 3816"/>
                <a:gd name="T89" fmla="*/ 363 h 3410"/>
                <a:gd name="T90" fmla="*/ 1406 w 3816"/>
                <a:gd name="T91" fmla="*/ 468 h 3410"/>
                <a:gd name="T92" fmla="*/ 1168 w 3816"/>
                <a:gd name="T93" fmla="*/ 619 h 3410"/>
                <a:gd name="T94" fmla="*/ 966 w 3816"/>
                <a:gd name="T95" fmla="*/ 813 h 3410"/>
                <a:gd name="T96" fmla="*/ 807 w 3816"/>
                <a:gd name="T97" fmla="*/ 1043 h 3410"/>
                <a:gd name="T98" fmla="*/ 696 w 3816"/>
                <a:gd name="T99" fmla="*/ 1303 h 3410"/>
                <a:gd name="T100" fmla="*/ 477 w 3816"/>
                <a:gd name="T101" fmla="*/ 2014 h 3410"/>
                <a:gd name="T102" fmla="*/ 371 w 3816"/>
                <a:gd name="T103" fmla="*/ 1287 h 3410"/>
                <a:gd name="T104" fmla="*/ 482 w 3816"/>
                <a:gd name="T105" fmla="*/ 983 h 3410"/>
                <a:gd name="T106" fmla="*/ 647 w 3816"/>
                <a:gd name="T107" fmla="*/ 709 h 3410"/>
                <a:gd name="T108" fmla="*/ 860 w 3816"/>
                <a:gd name="T109" fmla="*/ 470 h 3410"/>
                <a:gd name="T110" fmla="*/ 1115 w 3816"/>
                <a:gd name="T111" fmla="*/ 274 h 3410"/>
                <a:gd name="T112" fmla="*/ 1406 w 3816"/>
                <a:gd name="T113" fmla="*/ 126 h 3410"/>
                <a:gd name="T114" fmla="*/ 1725 w 3816"/>
                <a:gd name="T115" fmla="*/ 32 h 3410"/>
                <a:gd name="T116" fmla="*/ 2067 w 3816"/>
                <a:gd name="T117" fmla="*/ 0 h 3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16" h="3410">
                  <a:moveTo>
                    <a:pt x="2067" y="0"/>
                  </a:moveTo>
                  <a:lnTo>
                    <a:pt x="2067" y="0"/>
                  </a:lnTo>
                  <a:lnTo>
                    <a:pt x="2181" y="4"/>
                  </a:lnTo>
                  <a:lnTo>
                    <a:pt x="2295" y="15"/>
                  </a:lnTo>
                  <a:lnTo>
                    <a:pt x="2405" y="32"/>
                  </a:lnTo>
                  <a:lnTo>
                    <a:pt x="2514" y="56"/>
                  </a:lnTo>
                  <a:lnTo>
                    <a:pt x="2620" y="87"/>
                  </a:lnTo>
                  <a:lnTo>
                    <a:pt x="2722" y="124"/>
                  </a:lnTo>
                  <a:lnTo>
                    <a:pt x="2822" y="166"/>
                  </a:lnTo>
                  <a:lnTo>
                    <a:pt x="2919" y="215"/>
                  </a:lnTo>
                  <a:lnTo>
                    <a:pt x="3011" y="269"/>
                  </a:lnTo>
                  <a:lnTo>
                    <a:pt x="3101" y="329"/>
                  </a:lnTo>
                  <a:lnTo>
                    <a:pt x="3185" y="394"/>
                  </a:lnTo>
                  <a:lnTo>
                    <a:pt x="3266" y="463"/>
                  </a:lnTo>
                  <a:lnTo>
                    <a:pt x="3341" y="537"/>
                  </a:lnTo>
                  <a:lnTo>
                    <a:pt x="3412" y="616"/>
                  </a:lnTo>
                  <a:lnTo>
                    <a:pt x="3479" y="698"/>
                  </a:lnTo>
                  <a:lnTo>
                    <a:pt x="3539" y="785"/>
                  </a:lnTo>
                  <a:lnTo>
                    <a:pt x="3596" y="875"/>
                  </a:lnTo>
                  <a:lnTo>
                    <a:pt x="3645" y="969"/>
                  </a:lnTo>
                  <a:lnTo>
                    <a:pt x="3688" y="1065"/>
                  </a:lnTo>
                  <a:lnTo>
                    <a:pt x="3727" y="1166"/>
                  </a:lnTo>
                  <a:lnTo>
                    <a:pt x="3758" y="1269"/>
                  </a:lnTo>
                  <a:lnTo>
                    <a:pt x="3783" y="1374"/>
                  </a:lnTo>
                  <a:lnTo>
                    <a:pt x="3802" y="1482"/>
                  </a:lnTo>
                  <a:lnTo>
                    <a:pt x="3812" y="1593"/>
                  </a:lnTo>
                  <a:lnTo>
                    <a:pt x="3816" y="1705"/>
                  </a:lnTo>
                  <a:lnTo>
                    <a:pt x="3812" y="1817"/>
                  </a:lnTo>
                  <a:lnTo>
                    <a:pt x="3802" y="1927"/>
                  </a:lnTo>
                  <a:lnTo>
                    <a:pt x="3783" y="2035"/>
                  </a:lnTo>
                  <a:lnTo>
                    <a:pt x="3758" y="2141"/>
                  </a:lnTo>
                  <a:lnTo>
                    <a:pt x="3727" y="2244"/>
                  </a:lnTo>
                  <a:lnTo>
                    <a:pt x="3688" y="2344"/>
                  </a:lnTo>
                  <a:lnTo>
                    <a:pt x="3645" y="2442"/>
                  </a:lnTo>
                  <a:lnTo>
                    <a:pt x="3596" y="2534"/>
                  </a:lnTo>
                  <a:lnTo>
                    <a:pt x="3539" y="2625"/>
                  </a:lnTo>
                  <a:lnTo>
                    <a:pt x="3479" y="2712"/>
                  </a:lnTo>
                  <a:lnTo>
                    <a:pt x="3412" y="2795"/>
                  </a:lnTo>
                  <a:lnTo>
                    <a:pt x="3341" y="2872"/>
                  </a:lnTo>
                  <a:lnTo>
                    <a:pt x="3266" y="2946"/>
                  </a:lnTo>
                  <a:lnTo>
                    <a:pt x="3185" y="3017"/>
                  </a:lnTo>
                  <a:lnTo>
                    <a:pt x="3101" y="3081"/>
                  </a:lnTo>
                  <a:lnTo>
                    <a:pt x="3011" y="3140"/>
                  </a:lnTo>
                  <a:lnTo>
                    <a:pt x="2919" y="3194"/>
                  </a:lnTo>
                  <a:lnTo>
                    <a:pt x="2822" y="3244"/>
                  </a:lnTo>
                  <a:lnTo>
                    <a:pt x="2722" y="3286"/>
                  </a:lnTo>
                  <a:lnTo>
                    <a:pt x="2620" y="3323"/>
                  </a:lnTo>
                  <a:lnTo>
                    <a:pt x="2514" y="3354"/>
                  </a:lnTo>
                  <a:lnTo>
                    <a:pt x="2405" y="3379"/>
                  </a:lnTo>
                  <a:lnTo>
                    <a:pt x="2295" y="3396"/>
                  </a:lnTo>
                  <a:lnTo>
                    <a:pt x="2181" y="3407"/>
                  </a:lnTo>
                  <a:lnTo>
                    <a:pt x="2067" y="3410"/>
                  </a:lnTo>
                  <a:lnTo>
                    <a:pt x="1954" y="3407"/>
                  </a:lnTo>
                  <a:lnTo>
                    <a:pt x="1844" y="3396"/>
                  </a:lnTo>
                  <a:lnTo>
                    <a:pt x="1736" y="3380"/>
                  </a:lnTo>
                  <a:lnTo>
                    <a:pt x="1630" y="3356"/>
                  </a:lnTo>
                  <a:lnTo>
                    <a:pt x="1526" y="3327"/>
                  </a:lnTo>
                  <a:lnTo>
                    <a:pt x="1425" y="3292"/>
                  </a:lnTo>
                  <a:lnTo>
                    <a:pt x="1327" y="3251"/>
                  </a:lnTo>
                  <a:lnTo>
                    <a:pt x="1233" y="3204"/>
                  </a:lnTo>
                  <a:lnTo>
                    <a:pt x="1142" y="3152"/>
                  </a:lnTo>
                  <a:lnTo>
                    <a:pt x="1054" y="3096"/>
                  </a:lnTo>
                  <a:lnTo>
                    <a:pt x="971" y="3033"/>
                  </a:lnTo>
                  <a:lnTo>
                    <a:pt x="891" y="2966"/>
                  </a:lnTo>
                  <a:lnTo>
                    <a:pt x="815" y="2896"/>
                  </a:lnTo>
                  <a:lnTo>
                    <a:pt x="744" y="2821"/>
                  </a:lnTo>
                  <a:lnTo>
                    <a:pt x="678" y="2741"/>
                  </a:lnTo>
                  <a:lnTo>
                    <a:pt x="617" y="2658"/>
                  </a:lnTo>
                  <a:lnTo>
                    <a:pt x="560" y="2571"/>
                  </a:lnTo>
                  <a:lnTo>
                    <a:pt x="510" y="2480"/>
                  </a:lnTo>
                  <a:lnTo>
                    <a:pt x="877" y="2480"/>
                  </a:lnTo>
                  <a:lnTo>
                    <a:pt x="935" y="2559"/>
                  </a:lnTo>
                  <a:lnTo>
                    <a:pt x="999" y="2633"/>
                  </a:lnTo>
                  <a:lnTo>
                    <a:pt x="1066" y="2702"/>
                  </a:lnTo>
                  <a:lnTo>
                    <a:pt x="1138" y="2767"/>
                  </a:lnTo>
                  <a:lnTo>
                    <a:pt x="1215" y="2827"/>
                  </a:lnTo>
                  <a:lnTo>
                    <a:pt x="1297" y="2881"/>
                  </a:lnTo>
                  <a:lnTo>
                    <a:pt x="1383" y="2930"/>
                  </a:lnTo>
                  <a:lnTo>
                    <a:pt x="1472" y="2973"/>
                  </a:lnTo>
                  <a:lnTo>
                    <a:pt x="1564" y="3011"/>
                  </a:lnTo>
                  <a:lnTo>
                    <a:pt x="1659" y="3043"/>
                  </a:lnTo>
                  <a:lnTo>
                    <a:pt x="1757" y="3067"/>
                  </a:lnTo>
                  <a:lnTo>
                    <a:pt x="1859" y="3085"/>
                  </a:lnTo>
                  <a:lnTo>
                    <a:pt x="1961" y="3096"/>
                  </a:lnTo>
                  <a:lnTo>
                    <a:pt x="2067" y="3100"/>
                  </a:lnTo>
                  <a:lnTo>
                    <a:pt x="2169" y="3097"/>
                  </a:lnTo>
                  <a:lnTo>
                    <a:pt x="2269" y="3086"/>
                  </a:lnTo>
                  <a:lnTo>
                    <a:pt x="2367" y="3069"/>
                  </a:lnTo>
                  <a:lnTo>
                    <a:pt x="2463" y="3045"/>
                  </a:lnTo>
                  <a:lnTo>
                    <a:pt x="2556" y="3016"/>
                  </a:lnTo>
                  <a:lnTo>
                    <a:pt x="2646" y="2981"/>
                  </a:lnTo>
                  <a:lnTo>
                    <a:pt x="2733" y="2939"/>
                  </a:lnTo>
                  <a:lnTo>
                    <a:pt x="2816" y="2894"/>
                  </a:lnTo>
                  <a:lnTo>
                    <a:pt x="2897" y="2842"/>
                  </a:lnTo>
                  <a:lnTo>
                    <a:pt x="2973" y="2784"/>
                  </a:lnTo>
                  <a:lnTo>
                    <a:pt x="3045" y="2723"/>
                  </a:lnTo>
                  <a:lnTo>
                    <a:pt x="3113" y="2658"/>
                  </a:lnTo>
                  <a:lnTo>
                    <a:pt x="3175" y="2587"/>
                  </a:lnTo>
                  <a:lnTo>
                    <a:pt x="3233" y="2513"/>
                  </a:lnTo>
                  <a:lnTo>
                    <a:pt x="3286" y="2436"/>
                  </a:lnTo>
                  <a:lnTo>
                    <a:pt x="3334" y="2355"/>
                  </a:lnTo>
                  <a:lnTo>
                    <a:pt x="3376" y="2269"/>
                  </a:lnTo>
                  <a:lnTo>
                    <a:pt x="3412" y="2182"/>
                  </a:lnTo>
                  <a:lnTo>
                    <a:pt x="3443" y="2092"/>
                  </a:lnTo>
                  <a:lnTo>
                    <a:pt x="3467" y="1998"/>
                  </a:lnTo>
                  <a:lnTo>
                    <a:pt x="3485" y="1903"/>
                  </a:lnTo>
                  <a:lnTo>
                    <a:pt x="3494" y="1804"/>
                  </a:lnTo>
                  <a:lnTo>
                    <a:pt x="3498" y="1705"/>
                  </a:lnTo>
                  <a:lnTo>
                    <a:pt x="3494" y="1606"/>
                  </a:lnTo>
                  <a:lnTo>
                    <a:pt x="3485" y="1508"/>
                  </a:lnTo>
                  <a:lnTo>
                    <a:pt x="3467" y="1412"/>
                  </a:lnTo>
                  <a:lnTo>
                    <a:pt x="3443" y="1319"/>
                  </a:lnTo>
                  <a:lnTo>
                    <a:pt x="3412" y="1229"/>
                  </a:lnTo>
                  <a:lnTo>
                    <a:pt x="3376" y="1141"/>
                  </a:lnTo>
                  <a:lnTo>
                    <a:pt x="3334" y="1056"/>
                  </a:lnTo>
                  <a:lnTo>
                    <a:pt x="3286" y="974"/>
                  </a:lnTo>
                  <a:lnTo>
                    <a:pt x="3233" y="896"/>
                  </a:lnTo>
                  <a:lnTo>
                    <a:pt x="3175" y="822"/>
                  </a:lnTo>
                  <a:lnTo>
                    <a:pt x="3113" y="752"/>
                  </a:lnTo>
                  <a:lnTo>
                    <a:pt x="3045" y="686"/>
                  </a:lnTo>
                  <a:lnTo>
                    <a:pt x="2973" y="625"/>
                  </a:lnTo>
                  <a:lnTo>
                    <a:pt x="2897" y="569"/>
                  </a:lnTo>
                  <a:lnTo>
                    <a:pt x="2816" y="517"/>
                  </a:lnTo>
                  <a:lnTo>
                    <a:pt x="2733" y="470"/>
                  </a:lnTo>
                  <a:lnTo>
                    <a:pt x="2646" y="429"/>
                  </a:lnTo>
                  <a:lnTo>
                    <a:pt x="2556" y="394"/>
                  </a:lnTo>
                  <a:lnTo>
                    <a:pt x="2463" y="364"/>
                  </a:lnTo>
                  <a:lnTo>
                    <a:pt x="2367" y="341"/>
                  </a:lnTo>
                  <a:lnTo>
                    <a:pt x="2269" y="325"/>
                  </a:lnTo>
                  <a:lnTo>
                    <a:pt x="2169" y="314"/>
                  </a:lnTo>
                  <a:lnTo>
                    <a:pt x="2067" y="310"/>
                  </a:lnTo>
                  <a:lnTo>
                    <a:pt x="1966" y="314"/>
                  </a:lnTo>
                  <a:lnTo>
                    <a:pt x="1866" y="323"/>
                  </a:lnTo>
                  <a:lnTo>
                    <a:pt x="1768" y="341"/>
                  </a:lnTo>
                  <a:lnTo>
                    <a:pt x="1674" y="363"/>
                  </a:lnTo>
                  <a:lnTo>
                    <a:pt x="1582" y="393"/>
                  </a:lnTo>
                  <a:lnTo>
                    <a:pt x="1492" y="427"/>
                  </a:lnTo>
                  <a:lnTo>
                    <a:pt x="1406" y="468"/>
                  </a:lnTo>
                  <a:lnTo>
                    <a:pt x="1323" y="514"/>
                  </a:lnTo>
                  <a:lnTo>
                    <a:pt x="1243" y="564"/>
                  </a:lnTo>
                  <a:lnTo>
                    <a:pt x="1168" y="619"/>
                  </a:lnTo>
                  <a:lnTo>
                    <a:pt x="1096" y="680"/>
                  </a:lnTo>
                  <a:lnTo>
                    <a:pt x="1029" y="745"/>
                  </a:lnTo>
                  <a:lnTo>
                    <a:pt x="966" y="813"/>
                  </a:lnTo>
                  <a:lnTo>
                    <a:pt x="908" y="887"/>
                  </a:lnTo>
                  <a:lnTo>
                    <a:pt x="855" y="963"/>
                  </a:lnTo>
                  <a:lnTo>
                    <a:pt x="807" y="1043"/>
                  </a:lnTo>
                  <a:lnTo>
                    <a:pt x="764" y="1127"/>
                  </a:lnTo>
                  <a:lnTo>
                    <a:pt x="728" y="1213"/>
                  </a:lnTo>
                  <a:lnTo>
                    <a:pt x="696" y="1303"/>
                  </a:lnTo>
                  <a:lnTo>
                    <a:pt x="672" y="1394"/>
                  </a:lnTo>
                  <a:lnTo>
                    <a:pt x="954" y="1394"/>
                  </a:lnTo>
                  <a:lnTo>
                    <a:pt x="477" y="2014"/>
                  </a:lnTo>
                  <a:lnTo>
                    <a:pt x="0" y="1394"/>
                  </a:lnTo>
                  <a:lnTo>
                    <a:pt x="347" y="1394"/>
                  </a:lnTo>
                  <a:lnTo>
                    <a:pt x="371" y="1287"/>
                  </a:lnTo>
                  <a:lnTo>
                    <a:pt x="401" y="1183"/>
                  </a:lnTo>
                  <a:lnTo>
                    <a:pt x="438" y="1082"/>
                  </a:lnTo>
                  <a:lnTo>
                    <a:pt x="482" y="983"/>
                  </a:lnTo>
                  <a:lnTo>
                    <a:pt x="531" y="888"/>
                  </a:lnTo>
                  <a:lnTo>
                    <a:pt x="587" y="797"/>
                  </a:lnTo>
                  <a:lnTo>
                    <a:pt x="647" y="709"/>
                  </a:lnTo>
                  <a:lnTo>
                    <a:pt x="713" y="625"/>
                  </a:lnTo>
                  <a:lnTo>
                    <a:pt x="784" y="545"/>
                  </a:lnTo>
                  <a:lnTo>
                    <a:pt x="860" y="470"/>
                  </a:lnTo>
                  <a:lnTo>
                    <a:pt x="941" y="400"/>
                  </a:lnTo>
                  <a:lnTo>
                    <a:pt x="1026" y="334"/>
                  </a:lnTo>
                  <a:lnTo>
                    <a:pt x="1115" y="274"/>
                  </a:lnTo>
                  <a:lnTo>
                    <a:pt x="1209" y="219"/>
                  </a:lnTo>
                  <a:lnTo>
                    <a:pt x="1306" y="170"/>
                  </a:lnTo>
                  <a:lnTo>
                    <a:pt x="1406" y="126"/>
                  </a:lnTo>
                  <a:lnTo>
                    <a:pt x="1509" y="89"/>
                  </a:lnTo>
                  <a:lnTo>
                    <a:pt x="1617" y="57"/>
                  </a:lnTo>
                  <a:lnTo>
                    <a:pt x="1725" y="32"/>
                  </a:lnTo>
                  <a:lnTo>
                    <a:pt x="1837" y="15"/>
                  </a:lnTo>
                  <a:lnTo>
                    <a:pt x="1950" y="4"/>
                  </a:lnTo>
                  <a:lnTo>
                    <a:pt x="20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3"/>
            <p:cNvSpPr>
              <a:spLocks/>
            </p:cNvSpPr>
            <p:nvPr/>
          </p:nvSpPr>
          <p:spPr bwMode="auto">
            <a:xfrm>
              <a:off x="3259" y="1242"/>
              <a:ext cx="303" cy="537"/>
            </a:xfrm>
            <a:custGeom>
              <a:avLst/>
              <a:gdLst>
                <a:gd name="T0" fmla="*/ 0 w 909"/>
                <a:gd name="T1" fmla="*/ 0 h 1610"/>
                <a:gd name="T2" fmla="*/ 159 w 909"/>
                <a:gd name="T3" fmla="*/ 0 h 1610"/>
                <a:gd name="T4" fmla="*/ 159 w 909"/>
                <a:gd name="T5" fmla="*/ 1042 h 1610"/>
                <a:gd name="T6" fmla="*/ 909 w 909"/>
                <a:gd name="T7" fmla="*/ 1476 h 1610"/>
                <a:gd name="T8" fmla="*/ 828 w 909"/>
                <a:gd name="T9" fmla="*/ 1610 h 1610"/>
                <a:gd name="T10" fmla="*/ 0 w 909"/>
                <a:gd name="T11" fmla="*/ 1133 h 1610"/>
                <a:gd name="T12" fmla="*/ 0 w 909"/>
                <a:gd name="T13" fmla="*/ 0 h 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9" h="1610">
                  <a:moveTo>
                    <a:pt x="0" y="0"/>
                  </a:moveTo>
                  <a:lnTo>
                    <a:pt x="159" y="0"/>
                  </a:lnTo>
                  <a:lnTo>
                    <a:pt x="159" y="1042"/>
                  </a:lnTo>
                  <a:lnTo>
                    <a:pt x="909" y="1476"/>
                  </a:lnTo>
                  <a:lnTo>
                    <a:pt x="828" y="1610"/>
                  </a:lnTo>
                  <a:lnTo>
                    <a:pt x="0" y="113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" name="Group 46"/>
          <p:cNvGrpSpPr>
            <a:grpSpLocks noChangeAspect="1"/>
          </p:cNvGrpSpPr>
          <p:nvPr/>
        </p:nvGrpSpPr>
        <p:grpSpPr bwMode="auto">
          <a:xfrm>
            <a:off x="7240016" y="4615514"/>
            <a:ext cx="454098" cy="509775"/>
            <a:chOff x="3228" y="802"/>
            <a:chExt cx="1256" cy="141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7" name="Freeform 48"/>
            <p:cNvSpPr>
              <a:spLocks/>
            </p:cNvSpPr>
            <p:nvPr/>
          </p:nvSpPr>
          <p:spPr bwMode="auto">
            <a:xfrm>
              <a:off x="3228" y="802"/>
              <a:ext cx="1256" cy="251"/>
            </a:xfrm>
            <a:custGeom>
              <a:avLst/>
              <a:gdLst>
                <a:gd name="T0" fmla="*/ 1886 w 3770"/>
                <a:gd name="T1" fmla="*/ 0 h 753"/>
                <a:gd name="T2" fmla="*/ 1912 w 3770"/>
                <a:gd name="T3" fmla="*/ 5 h 753"/>
                <a:gd name="T4" fmla="*/ 1936 w 3770"/>
                <a:gd name="T5" fmla="*/ 14 h 753"/>
                <a:gd name="T6" fmla="*/ 1957 w 3770"/>
                <a:gd name="T7" fmla="*/ 29 h 753"/>
                <a:gd name="T8" fmla="*/ 1972 w 3770"/>
                <a:gd name="T9" fmla="*/ 50 h 753"/>
                <a:gd name="T10" fmla="*/ 1984 w 3770"/>
                <a:gd name="T11" fmla="*/ 75 h 753"/>
                <a:gd name="T12" fmla="*/ 1986 w 3770"/>
                <a:gd name="T13" fmla="*/ 101 h 753"/>
                <a:gd name="T14" fmla="*/ 1986 w 3770"/>
                <a:gd name="T15" fmla="*/ 231 h 753"/>
                <a:gd name="T16" fmla="*/ 3770 w 3770"/>
                <a:gd name="T17" fmla="*/ 231 h 753"/>
                <a:gd name="T18" fmla="*/ 3770 w 3770"/>
                <a:gd name="T19" fmla="*/ 753 h 753"/>
                <a:gd name="T20" fmla="*/ 0 w 3770"/>
                <a:gd name="T21" fmla="*/ 753 h 753"/>
                <a:gd name="T22" fmla="*/ 0 w 3770"/>
                <a:gd name="T23" fmla="*/ 231 h 753"/>
                <a:gd name="T24" fmla="*/ 1784 w 3770"/>
                <a:gd name="T25" fmla="*/ 231 h 753"/>
                <a:gd name="T26" fmla="*/ 1784 w 3770"/>
                <a:gd name="T27" fmla="*/ 101 h 753"/>
                <a:gd name="T28" fmla="*/ 1788 w 3770"/>
                <a:gd name="T29" fmla="*/ 75 h 753"/>
                <a:gd name="T30" fmla="*/ 1798 w 3770"/>
                <a:gd name="T31" fmla="*/ 50 h 753"/>
                <a:gd name="T32" fmla="*/ 1813 w 3770"/>
                <a:gd name="T33" fmla="*/ 29 h 753"/>
                <a:gd name="T34" fmla="*/ 1834 w 3770"/>
                <a:gd name="T35" fmla="*/ 14 h 753"/>
                <a:gd name="T36" fmla="*/ 1858 w 3770"/>
                <a:gd name="T37" fmla="*/ 5 h 753"/>
                <a:gd name="T38" fmla="*/ 1886 w 3770"/>
                <a:gd name="T39" fmla="*/ 0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70" h="753">
                  <a:moveTo>
                    <a:pt x="1886" y="0"/>
                  </a:moveTo>
                  <a:lnTo>
                    <a:pt x="1912" y="5"/>
                  </a:lnTo>
                  <a:lnTo>
                    <a:pt x="1936" y="14"/>
                  </a:lnTo>
                  <a:lnTo>
                    <a:pt x="1957" y="29"/>
                  </a:lnTo>
                  <a:lnTo>
                    <a:pt x="1972" y="50"/>
                  </a:lnTo>
                  <a:lnTo>
                    <a:pt x="1984" y="75"/>
                  </a:lnTo>
                  <a:lnTo>
                    <a:pt x="1986" y="101"/>
                  </a:lnTo>
                  <a:lnTo>
                    <a:pt x="1986" y="231"/>
                  </a:lnTo>
                  <a:lnTo>
                    <a:pt x="3770" y="231"/>
                  </a:lnTo>
                  <a:lnTo>
                    <a:pt x="3770" y="753"/>
                  </a:lnTo>
                  <a:lnTo>
                    <a:pt x="0" y="753"/>
                  </a:lnTo>
                  <a:lnTo>
                    <a:pt x="0" y="231"/>
                  </a:lnTo>
                  <a:lnTo>
                    <a:pt x="1784" y="231"/>
                  </a:lnTo>
                  <a:lnTo>
                    <a:pt x="1784" y="101"/>
                  </a:lnTo>
                  <a:lnTo>
                    <a:pt x="1788" y="75"/>
                  </a:lnTo>
                  <a:lnTo>
                    <a:pt x="1798" y="50"/>
                  </a:lnTo>
                  <a:lnTo>
                    <a:pt x="1813" y="29"/>
                  </a:lnTo>
                  <a:lnTo>
                    <a:pt x="1834" y="14"/>
                  </a:lnTo>
                  <a:lnTo>
                    <a:pt x="1858" y="5"/>
                  </a:lnTo>
                  <a:lnTo>
                    <a:pt x="18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9"/>
            <p:cNvSpPr>
              <a:spLocks noEditPoints="1"/>
            </p:cNvSpPr>
            <p:nvPr/>
          </p:nvSpPr>
          <p:spPr bwMode="auto">
            <a:xfrm>
              <a:off x="3329" y="1103"/>
              <a:ext cx="1054" cy="1109"/>
            </a:xfrm>
            <a:custGeom>
              <a:avLst/>
              <a:gdLst>
                <a:gd name="T0" fmla="*/ 2023 w 3160"/>
                <a:gd name="T1" fmla="*/ 1620 h 3326"/>
                <a:gd name="T2" fmla="*/ 2938 w 3160"/>
                <a:gd name="T3" fmla="*/ 1413 h 3326"/>
                <a:gd name="T4" fmla="*/ 2028 w 3160"/>
                <a:gd name="T5" fmla="*/ 1011 h 3326"/>
                <a:gd name="T6" fmla="*/ 2943 w 3160"/>
                <a:gd name="T7" fmla="*/ 1218 h 3326"/>
                <a:gd name="T8" fmla="*/ 2028 w 3160"/>
                <a:gd name="T9" fmla="*/ 1011 h 3326"/>
                <a:gd name="T10" fmla="*/ 2028 w 3160"/>
                <a:gd name="T11" fmla="*/ 836 h 3326"/>
                <a:gd name="T12" fmla="*/ 2943 w 3160"/>
                <a:gd name="T13" fmla="*/ 628 h 3326"/>
                <a:gd name="T14" fmla="*/ 923 w 3160"/>
                <a:gd name="T15" fmla="*/ 477 h 3326"/>
                <a:gd name="T16" fmla="*/ 771 w 3160"/>
                <a:gd name="T17" fmla="*/ 494 h 3326"/>
                <a:gd name="T18" fmla="*/ 632 w 3160"/>
                <a:gd name="T19" fmla="*/ 544 h 3326"/>
                <a:gd name="T20" fmla="*/ 509 w 3160"/>
                <a:gd name="T21" fmla="*/ 621 h 3326"/>
                <a:gd name="T22" fmla="*/ 407 w 3160"/>
                <a:gd name="T23" fmla="*/ 722 h 3326"/>
                <a:gd name="T24" fmla="*/ 330 w 3160"/>
                <a:gd name="T25" fmla="*/ 843 h 3326"/>
                <a:gd name="T26" fmla="*/ 279 w 3160"/>
                <a:gd name="T27" fmla="*/ 981 h 3326"/>
                <a:gd name="T28" fmla="*/ 263 w 3160"/>
                <a:gd name="T29" fmla="*/ 1130 h 3326"/>
                <a:gd name="T30" fmla="*/ 278 w 3160"/>
                <a:gd name="T31" fmla="*/ 1270 h 3326"/>
                <a:gd name="T32" fmla="*/ 321 w 3160"/>
                <a:gd name="T33" fmla="*/ 1400 h 3326"/>
                <a:gd name="T34" fmla="*/ 390 w 3160"/>
                <a:gd name="T35" fmla="*/ 1515 h 3326"/>
                <a:gd name="T36" fmla="*/ 480 w 3160"/>
                <a:gd name="T37" fmla="*/ 1615 h 3326"/>
                <a:gd name="T38" fmla="*/ 589 w 3160"/>
                <a:gd name="T39" fmla="*/ 1694 h 3326"/>
                <a:gd name="T40" fmla="*/ 713 w 3160"/>
                <a:gd name="T41" fmla="*/ 1749 h 3326"/>
                <a:gd name="T42" fmla="*/ 850 w 3160"/>
                <a:gd name="T43" fmla="*/ 1778 h 3326"/>
                <a:gd name="T44" fmla="*/ 994 w 3160"/>
                <a:gd name="T45" fmla="*/ 1778 h 3326"/>
                <a:gd name="T46" fmla="*/ 1132 w 3160"/>
                <a:gd name="T47" fmla="*/ 1749 h 3326"/>
                <a:gd name="T48" fmla="*/ 1256 w 3160"/>
                <a:gd name="T49" fmla="*/ 1694 h 3326"/>
                <a:gd name="T50" fmla="*/ 1365 w 3160"/>
                <a:gd name="T51" fmla="*/ 1615 h 3326"/>
                <a:gd name="T52" fmla="*/ 1455 w 3160"/>
                <a:gd name="T53" fmla="*/ 1515 h 3326"/>
                <a:gd name="T54" fmla="*/ 1523 w 3160"/>
                <a:gd name="T55" fmla="*/ 1400 h 3326"/>
                <a:gd name="T56" fmla="*/ 1567 w 3160"/>
                <a:gd name="T57" fmla="*/ 1270 h 3326"/>
                <a:gd name="T58" fmla="*/ 1582 w 3160"/>
                <a:gd name="T59" fmla="*/ 1130 h 3326"/>
                <a:gd name="T60" fmla="*/ 923 w 3160"/>
                <a:gd name="T61" fmla="*/ 477 h 3326"/>
                <a:gd name="T62" fmla="*/ 1108 w 3160"/>
                <a:gd name="T63" fmla="*/ 952 h 3326"/>
                <a:gd name="T64" fmla="*/ 1764 w 3160"/>
                <a:gd name="T65" fmla="*/ 881 h 3326"/>
                <a:gd name="T66" fmla="*/ 1735 w 3160"/>
                <a:gd name="T67" fmla="*/ 746 h 3326"/>
                <a:gd name="T68" fmla="*/ 1677 w 3160"/>
                <a:gd name="T69" fmla="*/ 623 h 3326"/>
                <a:gd name="T70" fmla="*/ 1597 w 3160"/>
                <a:gd name="T71" fmla="*/ 515 h 3326"/>
                <a:gd name="T72" fmla="*/ 1498 w 3160"/>
                <a:gd name="T73" fmla="*/ 426 h 3326"/>
                <a:gd name="T74" fmla="*/ 1381 w 3160"/>
                <a:gd name="T75" fmla="*/ 358 h 3326"/>
                <a:gd name="T76" fmla="*/ 1249 w 3160"/>
                <a:gd name="T77" fmla="*/ 315 h 3326"/>
                <a:gd name="T78" fmla="*/ 1108 w 3160"/>
                <a:gd name="T79" fmla="*/ 300 h 3326"/>
                <a:gd name="T80" fmla="*/ 3160 w 3160"/>
                <a:gd name="T81" fmla="*/ 0 h 3326"/>
                <a:gd name="T82" fmla="*/ 1772 w 3160"/>
                <a:gd name="T83" fmla="*/ 2084 h 3326"/>
                <a:gd name="T84" fmla="*/ 2293 w 3160"/>
                <a:gd name="T85" fmla="*/ 2730 h 3326"/>
                <a:gd name="T86" fmla="*/ 2479 w 3160"/>
                <a:gd name="T87" fmla="*/ 2637 h 3326"/>
                <a:gd name="T88" fmla="*/ 2293 w 3160"/>
                <a:gd name="T89" fmla="*/ 3326 h 3326"/>
                <a:gd name="T90" fmla="*/ 887 w 3160"/>
                <a:gd name="T91" fmla="*/ 2982 h 3326"/>
                <a:gd name="T92" fmla="*/ 701 w 3160"/>
                <a:gd name="T93" fmla="*/ 3326 h 3326"/>
                <a:gd name="T94" fmla="*/ 887 w 3160"/>
                <a:gd name="T95" fmla="*/ 2637 h 3326"/>
                <a:gd name="T96" fmla="*/ 1388 w 3160"/>
                <a:gd name="T97" fmla="*/ 2730 h 3326"/>
                <a:gd name="T98" fmla="*/ 0 w 3160"/>
                <a:gd name="T99" fmla="*/ 2084 h 3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60" h="3326">
                  <a:moveTo>
                    <a:pt x="2023" y="1413"/>
                  </a:moveTo>
                  <a:lnTo>
                    <a:pt x="2023" y="1620"/>
                  </a:lnTo>
                  <a:lnTo>
                    <a:pt x="2938" y="1620"/>
                  </a:lnTo>
                  <a:lnTo>
                    <a:pt x="2938" y="1413"/>
                  </a:lnTo>
                  <a:lnTo>
                    <a:pt x="2023" y="1413"/>
                  </a:lnTo>
                  <a:close/>
                  <a:moveTo>
                    <a:pt x="2028" y="1011"/>
                  </a:moveTo>
                  <a:lnTo>
                    <a:pt x="2028" y="1218"/>
                  </a:lnTo>
                  <a:lnTo>
                    <a:pt x="2943" y="1218"/>
                  </a:lnTo>
                  <a:lnTo>
                    <a:pt x="2943" y="1011"/>
                  </a:lnTo>
                  <a:lnTo>
                    <a:pt x="2028" y="1011"/>
                  </a:lnTo>
                  <a:close/>
                  <a:moveTo>
                    <a:pt x="2028" y="628"/>
                  </a:moveTo>
                  <a:lnTo>
                    <a:pt x="2028" y="836"/>
                  </a:lnTo>
                  <a:lnTo>
                    <a:pt x="2943" y="836"/>
                  </a:lnTo>
                  <a:lnTo>
                    <a:pt x="2943" y="628"/>
                  </a:lnTo>
                  <a:lnTo>
                    <a:pt x="2028" y="628"/>
                  </a:lnTo>
                  <a:close/>
                  <a:moveTo>
                    <a:pt x="923" y="477"/>
                  </a:moveTo>
                  <a:lnTo>
                    <a:pt x="845" y="481"/>
                  </a:lnTo>
                  <a:lnTo>
                    <a:pt x="771" y="494"/>
                  </a:lnTo>
                  <a:lnTo>
                    <a:pt x="699" y="515"/>
                  </a:lnTo>
                  <a:lnTo>
                    <a:pt x="632" y="544"/>
                  </a:lnTo>
                  <a:lnTo>
                    <a:pt x="569" y="578"/>
                  </a:lnTo>
                  <a:lnTo>
                    <a:pt x="509" y="621"/>
                  </a:lnTo>
                  <a:lnTo>
                    <a:pt x="456" y="668"/>
                  </a:lnTo>
                  <a:lnTo>
                    <a:pt x="407" y="722"/>
                  </a:lnTo>
                  <a:lnTo>
                    <a:pt x="365" y="780"/>
                  </a:lnTo>
                  <a:lnTo>
                    <a:pt x="330" y="843"/>
                  </a:lnTo>
                  <a:lnTo>
                    <a:pt x="300" y="910"/>
                  </a:lnTo>
                  <a:lnTo>
                    <a:pt x="279" y="981"/>
                  </a:lnTo>
                  <a:lnTo>
                    <a:pt x="267" y="1054"/>
                  </a:lnTo>
                  <a:lnTo>
                    <a:pt x="263" y="1130"/>
                  </a:lnTo>
                  <a:lnTo>
                    <a:pt x="265" y="1201"/>
                  </a:lnTo>
                  <a:lnTo>
                    <a:pt x="278" y="1270"/>
                  </a:lnTo>
                  <a:lnTo>
                    <a:pt x="296" y="1337"/>
                  </a:lnTo>
                  <a:lnTo>
                    <a:pt x="321" y="1400"/>
                  </a:lnTo>
                  <a:lnTo>
                    <a:pt x="352" y="1460"/>
                  </a:lnTo>
                  <a:lnTo>
                    <a:pt x="390" y="1515"/>
                  </a:lnTo>
                  <a:lnTo>
                    <a:pt x="432" y="1568"/>
                  </a:lnTo>
                  <a:lnTo>
                    <a:pt x="480" y="1615"/>
                  </a:lnTo>
                  <a:lnTo>
                    <a:pt x="533" y="1656"/>
                  </a:lnTo>
                  <a:lnTo>
                    <a:pt x="589" y="1694"/>
                  </a:lnTo>
                  <a:lnTo>
                    <a:pt x="650" y="1724"/>
                  </a:lnTo>
                  <a:lnTo>
                    <a:pt x="713" y="1749"/>
                  </a:lnTo>
                  <a:lnTo>
                    <a:pt x="780" y="1767"/>
                  </a:lnTo>
                  <a:lnTo>
                    <a:pt x="850" y="1778"/>
                  </a:lnTo>
                  <a:lnTo>
                    <a:pt x="923" y="1782"/>
                  </a:lnTo>
                  <a:lnTo>
                    <a:pt x="994" y="1778"/>
                  </a:lnTo>
                  <a:lnTo>
                    <a:pt x="1064" y="1767"/>
                  </a:lnTo>
                  <a:lnTo>
                    <a:pt x="1132" y="1749"/>
                  </a:lnTo>
                  <a:lnTo>
                    <a:pt x="1194" y="1724"/>
                  </a:lnTo>
                  <a:lnTo>
                    <a:pt x="1256" y="1694"/>
                  </a:lnTo>
                  <a:lnTo>
                    <a:pt x="1312" y="1656"/>
                  </a:lnTo>
                  <a:lnTo>
                    <a:pt x="1365" y="1615"/>
                  </a:lnTo>
                  <a:lnTo>
                    <a:pt x="1413" y="1568"/>
                  </a:lnTo>
                  <a:lnTo>
                    <a:pt x="1455" y="1515"/>
                  </a:lnTo>
                  <a:lnTo>
                    <a:pt x="1493" y="1460"/>
                  </a:lnTo>
                  <a:lnTo>
                    <a:pt x="1523" y="1400"/>
                  </a:lnTo>
                  <a:lnTo>
                    <a:pt x="1548" y="1337"/>
                  </a:lnTo>
                  <a:lnTo>
                    <a:pt x="1567" y="1270"/>
                  </a:lnTo>
                  <a:lnTo>
                    <a:pt x="1578" y="1201"/>
                  </a:lnTo>
                  <a:lnTo>
                    <a:pt x="1582" y="1130"/>
                  </a:lnTo>
                  <a:lnTo>
                    <a:pt x="923" y="1130"/>
                  </a:lnTo>
                  <a:lnTo>
                    <a:pt x="923" y="477"/>
                  </a:lnTo>
                  <a:close/>
                  <a:moveTo>
                    <a:pt x="1108" y="300"/>
                  </a:moveTo>
                  <a:lnTo>
                    <a:pt x="1108" y="952"/>
                  </a:lnTo>
                  <a:lnTo>
                    <a:pt x="1768" y="952"/>
                  </a:lnTo>
                  <a:lnTo>
                    <a:pt x="1764" y="881"/>
                  </a:lnTo>
                  <a:lnTo>
                    <a:pt x="1753" y="812"/>
                  </a:lnTo>
                  <a:lnTo>
                    <a:pt x="1735" y="746"/>
                  </a:lnTo>
                  <a:lnTo>
                    <a:pt x="1709" y="682"/>
                  </a:lnTo>
                  <a:lnTo>
                    <a:pt x="1677" y="623"/>
                  </a:lnTo>
                  <a:lnTo>
                    <a:pt x="1641" y="567"/>
                  </a:lnTo>
                  <a:lnTo>
                    <a:pt x="1597" y="515"/>
                  </a:lnTo>
                  <a:lnTo>
                    <a:pt x="1550" y="468"/>
                  </a:lnTo>
                  <a:lnTo>
                    <a:pt x="1498" y="426"/>
                  </a:lnTo>
                  <a:lnTo>
                    <a:pt x="1441" y="389"/>
                  </a:lnTo>
                  <a:lnTo>
                    <a:pt x="1381" y="358"/>
                  </a:lnTo>
                  <a:lnTo>
                    <a:pt x="1316" y="333"/>
                  </a:lnTo>
                  <a:lnTo>
                    <a:pt x="1249" y="315"/>
                  </a:lnTo>
                  <a:lnTo>
                    <a:pt x="1180" y="304"/>
                  </a:lnTo>
                  <a:lnTo>
                    <a:pt x="1108" y="300"/>
                  </a:lnTo>
                  <a:close/>
                  <a:moveTo>
                    <a:pt x="0" y="0"/>
                  </a:moveTo>
                  <a:lnTo>
                    <a:pt x="3160" y="0"/>
                  </a:lnTo>
                  <a:lnTo>
                    <a:pt x="3160" y="2084"/>
                  </a:lnTo>
                  <a:lnTo>
                    <a:pt x="1772" y="2084"/>
                  </a:lnTo>
                  <a:lnTo>
                    <a:pt x="1772" y="2730"/>
                  </a:lnTo>
                  <a:lnTo>
                    <a:pt x="2293" y="2730"/>
                  </a:lnTo>
                  <a:lnTo>
                    <a:pt x="2293" y="2637"/>
                  </a:lnTo>
                  <a:lnTo>
                    <a:pt x="2479" y="2637"/>
                  </a:lnTo>
                  <a:lnTo>
                    <a:pt x="2479" y="3326"/>
                  </a:lnTo>
                  <a:lnTo>
                    <a:pt x="2293" y="3326"/>
                  </a:lnTo>
                  <a:lnTo>
                    <a:pt x="2293" y="2982"/>
                  </a:lnTo>
                  <a:lnTo>
                    <a:pt x="887" y="2982"/>
                  </a:lnTo>
                  <a:lnTo>
                    <a:pt x="887" y="3326"/>
                  </a:lnTo>
                  <a:lnTo>
                    <a:pt x="701" y="3326"/>
                  </a:lnTo>
                  <a:lnTo>
                    <a:pt x="701" y="2637"/>
                  </a:lnTo>
                  <a:lnTo>
                    <a:pt x="887" y="2637"/>
                  </a:lnTo>
                  <a:lnTo>
                    <a:pt x="887" y="2730"/>
                  </a:lnTo>
                  <a:lnTo>
                    <a:pt x="1388" y="2730"/>
                  </a:lnTo>
                  <a:lnTo>
                    <a:pt x="1388" y="2084"/>
                  </a:lnTo>
                  <a:lnTo>
                    <a:pt x="0" y="208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539260" y="466116"/>
            <a:ext cx="110196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351115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8991746" y="3912057"/>
            <a:ext cx="2081298" cy="207498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663007" y="3912057"/>
            <a:ext cx="2081298" cy="207498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3907" y="1813627"/>
            <a:ext cx="2074982" cy="20984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61289" y="1813627"/>
            <a:ext cx="2074982" cy="20984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Pie 1"/>
          <p:cNvSpPr/>
          <p:nvPr/>
        </p:nvSpPr>
        <p:spPr>
          <a:xfrm rot="5400000">
            <a:off x="3657597" y="3900334"/>
            <a:ext cx="2074985" cy="2098431"/>
          </a:xfrm>
          <a:prstGeom prst="pie">
            <a:avLst>
              <a:gd name="adj1" fmla="val 2007677"/>
              <a:gd name="adj2" fmla="val 16181044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Pie 2"/>
          <p:cNvSpPr/>
          <p:nvPr/>
        </p:nvSpPr>
        <p:spPr>
          <a:xfrm>
            <a:off x="6353907" y="1813627"/>
            <a:ext cx="2074985" cy="2098431"/>
          </a:xfrm>
          <a:prstGeom prst="pie">
            <a:avLst>
              <a:gd name="adj1" fmla="val 16217542"/>
              <a:gd name="adj2" fmla="val 10822036"/>
            </a:avLst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Pie 3"/>
          <p:cNvSpPr/>
          <p:nvPr/>
        </p:nvSpPr>
        <p:spPr>
          <a:xfrm rot="5400000">
            <a:off x="8991597" y="3900334"/>
            <a:ext cx="2074985" cy="2098431"/>
          </a:xfrm>
          <a:prstGeom prst="pie">
            <a:avLst>
              <a:gd name="adj1" fmla="val 16223877"/>
              <a:gd name="adj2" fmla="val 13147564"/>
            </a:avLst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Pie 4"/>
          <p:cNvSpPr/>
          <p:nvPr/>
        </p:nvSpPr>
        <p:spPr>
          <a:xfrm rot="5400000">
            <a:off x="955426" y="1825351"/>
            <a:ext cx="2086707" cy="2074983"/>
          </a:xfrm>
          <a:prstGeom prst="pie">
            <a:avLst>
              <a:gd name="adj1" fmla="val 16215662"/>
              <a:gd name="adj2" fmla="val 5424068"/>
            </a:avLst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30063" y="2401177"/>
            <a:ext cx="26728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 can replace this text. Enter text here.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9038" y="4487884"/>
            <a:ext cx="26728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 can replace this text. Enter text here. 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57992" y="2401177"/>
            <a:ext cx="26728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 can replace this text. Enter text here. 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54610" y="4487884"/>
            <a:ext cx="26728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 can replace this text. Enter text here. 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9260" y="466116"/>
            <a:ext cx="110196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</a:p>
        </p:txBody>
      </p:sp>
      <p:sp>
        <p:nvSpPr>
          <p:cNvPr id="15" name="TextBox 14"/>
          <p:cNvSpPr txBox="1"/>
          <p:nvPr/>
        </p:nvSpPr>
        <p:spPr>
          <a:xfrm flipH="1">
            <a:off x="1570201" y="2353678"/>
            <a:ext cx="857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flipH="1">
            <a:off x="4604275" y="5247033"/>
            <a:ext cx="798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0%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6595751" y="2295963"/>
            <a:ext cx="712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10274046" y="4507448"/>
            <a:ext cx="798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15%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197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2801814" y="1512277"/>
            <a:ext cx="785448" cy="586154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61687" y="2168769"/>
            <a:ext cx="9746147" cy="515818"/>
            <a:chOff x="2461687" y="2168769"/>
            <a:chExt cx="9746147" cy="51581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" name="Rectangle 2"/>
            <p:cNvSpPr/>
            <p:nvPr/>
          </p:nvSpPr>
          <p:spPr>
            <a:xfrm>
              <a:off x="2778216" y="2168769"/>
              <a:ext cx="9429618" cy="5158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ight Triangle 3"/>
            <p:cNvSpPr/>
            <p:nvPr/>
          </p:nvSpPr>
          <p:spPr>
            <a:xfrm flipH="1">
              <a:off x="2461687" y="2176720"/>
              <a:ext cx="316523" cy="50292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722987" y="3364523"/>
            <a:ext cx="10484847" cy="548640"/>
            <a:chOff x="1722987" y="3364523"/>
            <a:chExt cx="10484847" cy="54864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2027787" y="3364523"/>
              <a:ext cx="10180047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flipH="1">
              <a:off x="1722987" y="3372474"/>
              <a:ext cx="304796" cy="54068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49569" y="4606546"/>
            <a:ext cx="11242431" cy="548641"/>
            <a:chOff x="949569" y="4593099"/>
            <a:chExt cx="11242431" cy="54864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1312983" y="4593099"/>
              <a:ext cx="10879017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/>
          </p:nvSpPr>
          <p:spPr>
            <a:xfrm flipH="1">
              <a:off x="949569" y="4605740"/>
              <a:ext cx="363414" cy="536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051532" y="2757579"/>
            <a:ext cx="2280482" cy="554965"/>
            <a:chOff x="2051532" y="2757579"/>
            <a:chExt cx="2280482" cy="554965"/>
          </a:xfr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grpSpPr>
        <p:sp>
          <p:nvSpPr>
            <p:cNvPr id="14" name="Right Triangle 13"/>
            <p:cNvSpPr/>
            <p:nvPr/>
          </p:nvSpPr>
          <p:spPr>
            <a:xfrm flipH="1">
              <a:off x="2051532" y="2769080"/>
              <a:ext cx="355237" cy="54346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4"/>
            <p:cNvSpPr/>
            <p:nvPr/>
          </p:nvSpPr>
          <p:spPr>
            <a:xfrm>
              <a:off x="3976777" y="2769079"/>
              <a:ext cx="355237" cy="54346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06769" y="2757579"/>
              <a:ext cx="1570008" cy="5549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312535" y="3992480"/>
            <a:ext cx="3769978" cy="557825"/>
            <a:chOff x="1312535" y="3992480"/>
            <a:chExt cx="3769978" cy="557825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grpSpPr>
        <p:sp>
          <p:nvSpPr>
            <p:cNvPr id="12" name="Rectangle 11"/>
            <p:cNvSpPr/>
            <p:nvPr/>
          </p:nvSpPr>
          <p:spPr>
            <a:xfrm>
              <a:off x="1667772" y="3992480"/>
              <a:ext cx="3059504" cy="5577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Triangle 15"/>
            <p:cNvSpPr/>
            <p:nvPr/>
          </p:nvSpPr>
          <p:spPr>
            <a:xfrm flipH="1">
              <a:off x="1312535" y="4001665"/>
              <a:ext cx="355237" cy="54864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Triangle 17"/>
            <p:cNvSpPr/>
            <p:nvPr/>
          </p:nvSpPr>
          <p:spPr>
            <a:xfrm>
              <a:off x="4727276" y="3998174"/>
              <a:ext cx="355237" cy="54864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1652" y="5230200"/>
            <a:ext cx="5289536" cy="550399"/>
            <a:chOff x="551652" y="5230200"/>
            <a:chExt cx="5289536" cy="550399"/>
          </a:xfr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grpSpPr>
        <p:sp>
          <p:nvSpPr>
            <p:cNvPr id="20" name="Rectangle 19"/>
            <p:cNvSpPr/>
            <p:nvPr/>
          </p:nvSpPr>
          <p:spPr>
            <a:xfrm>
              <a:off x="915066" y="5230200"/>
              <a:ext cx="4562708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Triangle 20"/>
            <p:cNvSpPr/>
            <p:nvPr/>
          </p:nvSpPr>
          <p:spPr>
            <a:xfrm flipH="1">
              <a:off x="551652" y="5242841"/>
              <a:ext cx="363414" cy="53775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Triangle 23"/>
            <p:cNvSpPr/>
            <p:nvPr/>
          </p:nvSpPr>
          <p:spPr>
            <a:xfrm>
              <a:off x="5477775" y="5240697"/>
              <a:ext cx="363413" cy="53814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39260" y="466116"/>
            <a:ext cx="110196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</a:p>
        </p:txBody>
      </p:sp>
      <p:sp>
        <p:nvSpPr>
          <p:cNvPr id="29" name="Freeform 6"/>
          <p:cNvSpPr>
            <a:spLocks noEditPoints="1"/>
          </p:cNvSpPr>
          <p:nvPr/>
        </p:nvSpPr>
        <p:spPr bwMode="auto">
          <a:xfrm>
            <a:off x="3031302" y="2256313"/>
            <a:ext cx="341290" cy="345870"/>
          </a:xfrm>
          <a:custGeom>
            <a:avLst/>
            <a:gdLst>
              <a:gd name="T0" fmla="*/ 1849 w 4316"/>
              <a:gd name="T1" fmla="*/ 1412 h 4312"/>
              <a:gd name="T2" fmla="*/ 1540 w 4316"/>
              <a:gd name="T3" fmla="*/ 1642 h 4312"/>
              <a:gd name="T4" fmla="*/ 1372 w 4316"/>
              <a:gd name="T5" fmla="*/ 1994 h 4312"/>
              <a:gd name="T6" fmla="*/ 1392 w 4316"/>
              <a:gd name="T7" fmla="*/ 2397 h 4312"/>
              <a:gd name="T8" fmla="*/ 1592 w 4316"/>
              <a:gd name="T9" fmla="*/ 2728 h 4312"/>
              <a:gd name="T10" fmla="*/ 1924 w 4316"/>
              <a:gd name="T11" fmla="*/ 2929 h 4312"/>
              <a:gd name="T12" fmla="*/ 2327 w 4316"/>
              <a:gd name="T13" fmla="*/ 2948 h 4312"/>
              <a:gd name="T14" fmla="*/ 2680 w 4316"/>
              <a:gd name="T15" fmla="*/ 2781 h 4312"/>
              <a:gd name="T16" fmla="*/ 2910 w 4316"/>
              <a:gd name="T17" fmla="*/ 2472 h 4312"/>
              <a:gd name="T18" fmla="*/ 2969 w 4316"/>
              <a:gd name="T19" fmla="*/ 2074 h 4312"/>
              <a:gd name="T20" fmla="*/ 2836 w 4316"/>
              <a:gd name="T21" fmla="*/ 1705 h 4312"/>
              <a:gd name="T22" fmla="*/ 2550 w 4316"/>
              <a:gd name="T23" fmla="*/ 1446 h 4312"/>
              <a:gd name="T24" fmla="*/ 2165 w 4316"/>
              <a:gd name="T25" fmla="*/ 1347 h 4312"/>
              <a:gd name="T26" fmla="*/ 2384 w 4316"/>
              <a:gd name="T27" fmla="*/ 26 h 4312"/>
              <a:gd name="T28" fmla="*/ 2474 w 4316"/>
              <a:gd name="T29" fmla="*/ 157 h 4312"/>
              <a:gd name="T30" fmla="*/ 2918 w 4316"/>
              <a:gd name="T31" fmla="*/ 728 h 4312"/>
              <a:gd name="T32" fmla="*/ 3513 w 4316"/>
              <a:gd name="T33" fmla="*/ 576 h 4312"/>
              <a:gd name="T34" fmla="*/ 3667 w 4316"/>
              <a:gd name="T35" fmla="*/ 612 h 4312"/>
              <a:gd name="T36" fmla="*/ 3907 w 4316"/>
              <a:gd name="T37" fmla="*/ 915 h 4312"/>
              <a:gd name="T38" fmla="*/ 3869 w 4316"/>
              <a:gd name="T39" fmla="*/ 1071 h 4312"/>
              <a:gd name="T40" fmla="*/ 3730 w 4316"/>
              <a:gd name="T41" fmla="*/ 1772 h 4312"/>
              <a:gd name="T42" fmla="*/ 4271 w 4316"/>
              <a:gd name="T43" fmla="*/ 1906 h 4312"/>
              <a:gd name="T44" fmla="*/ 4316 w 4316"/>
              <a:gd name="T45" fmla="*/ 2285 h 4312"/>
              <a:gd name="T46" fmla="*/ 4248 w 4316"/>
              <a:gd name="T47" fmla="*/ 2430 h 4312"/>
              <a:gd name="T48" fmla="*/ 3704 w 4316"/>
              <a:gd name="T49" fmla="*/ 2638 h 4312"/>
              <a:gd name="T50" fmla="*/ 3801 w 4316"/>
              <a:gd name="T51" fmla="*/ 3354 h 4312"/>
              <a:gd name="T52" fmla="*/ 3830 w 4316"/>
              <a:gd name="T53" fmla="*/ 3513 h 4312"/>
              <a:gd name="T54" fmla="*/ 3573 w 4316"/>
              <a:gd name="T55" fmla="*/ 3801 h 4312"/>
              <a:gd name="T56" fmla="*/ 3417 w 4316"/>
              <a:gd name="T57" fmla="*/ 3828 h 4312"/>
              <a:gd name="T58" fmla="*/ 2824 w 4316"/>
              <a:gd name="T59" fmla="*/ 3630 h 4312"/>
              <a:gd name="T60" fmla="*/ 2466 w 4316"/>
              <a:gd name="T61" fmla="*/ 4188 h 4312"/>
              <a:gd name="T62" fmla="*/ 2354 w 4316"/>
              <a:gd name="T63" fmla="*/ 4301 h 4312"/>
              <a:gd name="T64" fmla="*/ 1966 w 4316"/>
              <a:gd name="T65" fmla="*/ 4301 h 4312"/>
              <a:gd name="T66" fmla="*/ 1854 w 4316"/>
              <a:gd name="T67" fmla="*/ 4188 h 4312"/>
              <a:gd name="T68" fmla="*/ 1499 w 4316"/>
              <a:gd name="T69" fmla="*/ 3632 h 4312"/>
              <a:gd name="T70" fmla="*/ 848 w 4316"/>
              <a:gd name="T71" fmla="*/ 3742 h 4312"/>
              <a:gd name="T72" fmla="*/ 689 w 4316"/>
              <a:gd name="T73" fmla="*/ 3733 h 4312"/>
              <a:gd name="T74" fmla="*/ 432 w 4316"/>
              <a:gd name="T75" fmla="*/ 3443 h 4312"/>
              <a:gd name="T76" fmla="*/ 442 w 4316"/>
              <a:gd name="T77" fmla="*/ 3285 h 4312"/>
              <a:gd name="T78" fmla="*/ 618 w 4316"/>
              <a:gd name="T79" fmla="*/ 2641 h 4312"/>
              <a:gd name="T80" fmla="*/ 68 w 4316"/>
              <a:gd name="T81" fmla="*/ 2430 h 4312"/>
              <a:gd name="T82" fmla="*/ 0 w 4316"/>
              <a:gd name="T83" fmla="*/ 2285 h 4312"/>
              <a:gd name="T84" fmla="*/ 46 w 4316"/>
              <a:gd name="T85" fmla="*/ 1906 h 4312"/>
              <a:gd name="T86" fmla="*/ 590 w 4316"/>
              <a:gd name="T87" fmla="*/ 1770 h 4312"/>
              <a:gd name="T88" fmla="*/ 778 w 4316"/>
              <a:gd name="T89" fmla="*/ 1320 h 4312"/>
              <a:gd name="T90" fmla="*/ 494 w 4316"/>
              <a:gd name="T91" fmla="*/ 847 h 4312"/>
              <a:gd name="T92" fmla="*/ 729 w 4316"/>
              <a:gd name="T93" fmla="*/ 548 h 4312"/>
              <a:gd name="T94" fmla="*/ 880 w 4316"/>
              <a:gd name="T95" fmla="*/ 494 h 4312"/>
              <a:gd name="T96" fmla="*/ 1405 w 4316"/>
              <a:gd name="T97" fmla="*/ 728 h 4312"/>
              <a:gd name="T98" fmla="*/ 1847 w 4316"/>
              <a:gd name="T99" fmla="*/ 157 h 4312"/>
              <a:gd name="T100" fmla="*/ 1937 w 4316"/>
              <a:gd name="T101" fmla="*/ 26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316" h="4312">
                <a:moveTo>
                  <a:pt x="2165" y="1347"/>
                </a:moveTo>
                <a:lnTo>
                  <a:pt x="2082" y="1353"/>
                </a:lnTo>
                <a:lnTo>
                  <a:pt x="2001" y="1364"/>
                </a:lnTo>
                <a:lnTo>
                  <a:pt x="1924" y="1384"/>
                </a:lnTo>
                <a:lnTo>
                  <a:pt x="1849" y="1412"/>
                </a:lnTo>
                <a:lnTo>
                  <a:pt x="1778" y="1446"/>
                </a:lnTo>
                <a:lnTo>
                  <a:pt x="1712" y="1486"/>
                </a:lnTo>
                <a:lnTo>
                  <a:pt x="1650" y="1533"/>
                </a:lnTo>
                <a:lnTo>
                  <a:pt x="1592" y="1584"/>
                </a:lnTo>
                <a:lnTo>
                  <a:pt x="1540" y="1642"/>
                </a:lnTo>
                <a:lnTo>
                  <a:pt x="1494" y="1705"/>
                </a:lnTo>
                <a:lnTo>
                  <a:pt x="1454" y="1772"/>
                </a:lnTo>
                <a:lnTo>
                  <a:pt x="1420" y="1842"/>
                </a:lnTo>
                <a:lnTo>
                  <a:pt x="1392" y="1916"/>
                </a:lnTo>
                <a:lnTo>
                  <a:pt x="1372" y="1994"/>
                </a:lnTo>
                <a:lnTo>
                  <a:pt x="1359" y="2074"/>
                </a:lnTo>
                <a:lnTo>
                  <a:pt x="1355" y="2156"/>
                </a:lnTo>
                <a:lnTo>
                  <a:pt x="1359" y="2239"/>
                </a:lnTo>
                <a:lnTo>
                  <a:pt x="1372" y="2320"/>
                </a:lnTo>
                <a:lnTo>
                  <a:pt x="1392" y="2397"/>
                </a:lnTo>
                <a:lnTo>
                  <a:pt x="1420" y="2472"/>
                </a:lnTo>
                <a:lnTo>
                  <a:pt x="1454" y="2543"/>
                </a:lnTo>
                <a:lnTo>
                  <a:pt x="1494" y="2608"/>
                </a:lnTo>
                <a:lnTo>
                  <a:pt x="1540" y="2671"/>
                </a:lnTo>
                <a:lnTo>
                  <a:pt x="1592" y="2728"/>
                </a:lnTo>
                <a:lnTo>
                  <a:pt x="1650" y="2781"/>
                </a:lnTo>
                <a:lnTo>
                  <a:pt x="1712" y="2827"/>
                </a:lnTo>
                <a:lnTo>
                  <a:pt x="1778" y="2867"/>
                </a:lnTo>
                <a:lnTo>
                  <a:pt x="1849" y="2901"/>
                </a:lnTo>
                <a:lnTo>
                  <a:pt x="1924" y="2929"/>
                </a:lnTo>
                <a:lnTo>
                  <a:pt x="2001" y="2948"/>
                </a:lnTo>
                <a:lnTo>
                  <a:pt x="2082" y="2961"/>
                </a:lnTo>
                <a:lnTo>
                  <a:pt x="2165" y="2965"/>
                </a:lnTo>
                <a:lnTo>
                  <a:pt x="2247" y="2961"/>
                </a:lnTo>
                <a:lnTo>
                  <a:pt x="2327" y="2948"/>
                </a:lnTo>
                <a:lnTo>
                  <a:pt x="2405" y="2929"/>
                </a:lnTo>
                <a:lnTo>
                  <a:pt x="2479" y="2901"/>
                </a:lnTo>
                <a:lnTo>
                  <a:pt x="2550" y="2867"/>
                </a:lnTo>
                <a:lnTo>
                  <a:pt x="2617" y="2827"/>
                </a:lnTo>
                <a:lnTo>
                  <a:pt x="2680" y="2781"/>
                </a:lnTo>
                <a:lnTo>
                  <a:pt x="2736" y="2728"/>
                </a:lnTo>
                <a:lnTo>
                  <a:pt x="2788" y="2671"/>
                </a:lnTo>
                <a:lnTo>
                  <a:pt x="2836" y="2608"/>
                </a:lnTo>
                <a:lnTo>
                  <a:pt x="2876" y="2543"/>
                </a:lnTo>
                <a:lnTo>
                  <a:pt x="2910" y="2472"/>
                </a:lnTo>
                <a:lnTo>
                  <a:pt x="2938" y="2397"/>
                </a:lnTo>
                <a:lnTo>
                  <a:pt x="2957" y="2320"/>
                </a:lnTo>
                <a:lnTo>
                  <a:pt x="2969" y="2239"/>
                </a:lnTo>
                <a:lnTo>
                  <a:pt x="2973" y="2156"/>
                </a:lnTo>
                <a:lnTo>
                  <a:pt x="2969" y="2074"/>
                </a:lnTo>
                <a:lnTo>
                  <a:pt x="2957" y="1994"/>
                </a:lnTo>
                <a:lnTo>
                  <a:pt x="2938" y="1916"/>
                </a:lnTo>
                <a:lnTo>
                  <a:pt x="2910" y="1842"/>
                </a:lnTo>
                <a:lnTo>
                  <a:pt x="2876" y="1772"/>
                </a:lnTo>
                <a:lnTo>
                  <a:pt x="2836" y="1705"/>
                </a:lnTo>
                <a:lnTo>
                  <a:pt x="2788" y="1642"/>
                </a:lnTo>
                <a:lnTo>
                  <a:pt x="2736" y="1584"/>
                </a:lnTo>
                <a:lnTo>
                  <a:pt x="2680" y="1533"/>
                </a:lnTo>
                <a:lnTo>
                  <a:pt x="2617" y="1486"/>
                </a:lnTo>
                <a:lnTo>
                  <a:pt x="2550" y="1446"/>
                </a:lnTo>
                <a:lnTo>
                  <a:pt x="2479" y="1412"/>
                </a:lnTo>
                <a:lnTo>
                  <a:pt x="2405" y="1384"/>
                </a:lnTo>
                <a:lnTo>
                  <a:pt x="2327" y="1364"/>
                </a:lnTo>
                <a:lnTo>
                  <a:pt x="2247" y="1353"/>
                </a:lnTo>
                <a:lnTo>
                  <a:pt x="2165" y="1347"/>
                </a:lnTo>
                <a:close/>
                <a:moveTo>
                  <a:pt x="2031" y="0"/>
                </a:moveTo>
                <a:lnTo>
                  <a:pt x="2288" y="0"/>
                </a:lnTo>
                <a:lnTo>
                  <a:pt x="2322" y="3"/>
                </a:lnTo>
                <a:lnTo>
                  <a:pt x="2354" y="12"/>
                </a:lnTo>
                <a:lnTo>
                  <a:pt x="2384" y="26"/>
                </a:lnTo>
                <a:lnTo>
                  <a:pt x="2410" y="45"/>
                </a:lnTo>
                <a:lnTo>
                  <a:pt x="2433" y="68"/>
                </a:lnTo>
                <a:lnTo>
                  <a:pt x="2452" y="95"/>
                </a:lnTo>
                <a:lnTo>
                  <a:pt x="2466" y="125"/>
                </a:lnTo>
                <a:lnTo>
                  <a:pt x="2474" y="157"/>
                </a:lnTo>
                <a:lnTo>
                  <a:pt x="2546" y="587"/>
                </a:lnTo>
                <a:lnTo>
                  <a:pt x="2643" y="614"/>
                </a:lnTo>
                <a:lnTo>
                  <a:pt x="2737" y="647"/>
                </a:lnTo>
                <a:lnTo>
                  <a:pt x="2829" y="685"/>
                </a:lnTo>
                <a:lnTo>
                  <a:pt x="2918" y="728"/>
                </a:lnTo>
                <a:lnTo>
                  <a:pt x="3003" y="777"/>
                </a:lnTo>
                <a:lnTo>
                  <a:pt x="3086" y="830"/>
                </a:lnTo>
                <a:lnTo>
                  <a:pt x="3451" y="601"/>
                </a:lnTo>
                <a:lnTo>
                  <a:pt x="3481" y="585"/>
                </a:lnTo>
                <a:lnTo>
                  <a:pt x="3513" y="576"/>
                </a:lnTo>
                <a:lnTo>
                  <a:pt x="3545" y="572"/>
                </a:lnTo>
                <a:lnTo>
                  <a:pt x="3578" y="574"/>
                </a:lnTo>
                <a:lnTo>
                  <a:pt x="3610" y="582"/>
                </a:lnTo>
                <a:lnTo>
                  <a:pt x="3640" y="595"/>
                </a:lnTo>
                <a:lnTo>
                  <a:pt x="3667" y="612"/>
                </a:lnTo>
                <a:lnTo>
                  <a:pt x="3692" y="635"/>
                </a:lnTo>
                <a:lnTo>
                  <a:pt x="3862" y="826"/>
                </a:lnTo>
                <a:lnTo>
                  <a:pt x="3883" y="854"/>
                </a:lnTo>
                <a:lnTo>
                  <a:pt x="3898" y="884"/>
                </a:lnTo>
                <a:lnTo>
                  <a:pt x="3907" y="915"/>
                </a:lnTo>
                <a:lnTo>
                  <a:pt x="3911" y="948"/>
                </a:lnTo>
                <a:lnTo>
                  <a:pt x="3908" y="981"/>
                </a:lnTo>
                <a:lnTo>
                  <a:pt x="3900" y="1012"/>
                </a:lnTo>
                <a:lnTo>
                  <a:pt x="3887" y="1042"/>
                </a:lnTo>
                <a:lnTo>
                  <a:pt x="3869" y="1071"/>
                </a:lnTo>
                <a:lnTo>
                  <a:pt x="3595" y="1410"/>
                </a:lnTo>
                <a:lnTo>
                  <a:pt x="3636" y="1497"/>
                </a:lnTo>
                <a:lnTo>
                  <a:pt x="3673" y="1586"/>
                </a:lnTo>
                <a:lnTo>
                  <a:pt x="3704" y="1677"/>
                </a:lnTo>
                <a:lnTo>
                  <a:pt x="3730" y="1772"/>
                </a:lnTo>
                <a:lnTo>
                  <a:pt x="4157" y="1842"/>
                </a:lnTo>
                <a:lnTo>
                  <a:pt x="4190" y="1851"/>
                </a:lnTo>
                <a:lnTo>
                  <a:pt x="4221" y="1864"/>
                </a:lnTo>
                <a:lnTo>
                  <a:pt x="4248" y="1884"/>
                </a:lnTo>
                <a:lnTo>
                  <a:pt x="4271" y="1906"/>
                </a:lnTo>
                <a:lnTo>
                  <a:pt x="4289" y="1933"/>
                </a:lnTo>
                <a:lnTo>
                  <a:pt x="4304" y="1963"/>
                </a:lnTo>
                <a:lnTo>
                  <a:pt x="4313" y="1995"/>
                </a:lnTo>
                <a:lnTo>
                  <a:pt x="4316" y="2028"/>
                </a:lnTo>
                <a:lnTo>
                  <a:pt x="4316" y="2285"/>
                </a:lnTo>
                <a:lnTo>
                  <a:pt x="4313" y="2319"/>
                </a:lnTo>
                <a:lnTo>
                  <a:pt x="4304" y="2350"/>
                </a:lnTo>
                <a:lnTo>
                  <a:pt x="4289" y="2380"/>
                </a:lnTo>
                <a:lnTo>
                  <a:pt x="4271" y="2406"/>
                </a:lnTo>
                <a:lnTo>
                  <a:pt x="4248" y="2430"/>
                </a:lnTo>
                <a:lnTo>
                  <a:pt x="4221" y="2448"/>
                </a:lnTo>
                <a:lnTo>
                  <a:pt x="4191" y="2463"/>
                </a:lnTo>
                <a:lnTo>
                  <a:pt x="4157" y="2471"/>
                </a:lnTo>
                <a:lnTo>
                  <a:pt x="3730" y="2543"/>
                </a:lnTo>
                <a:lnTo>
                  <a:pt x="3704" y="2638"/>
                </a:lnTo>
                <a:lnTo>
                  <a:pt x="3671" y="2731"/>
                </a:lnTo>
                <a:lnTo>
                  <a:pt x="3633" y="2821"/>
                </a:lnTo>
                <a:lnTo>
                  <a:pt x="3591" y="2909"/>
                </a:lnTo>
                <a:lnTo>
                  <a:pt x="3543" y="2993"/>
                </a:lnTo>
                <a:lnTo>
                  <a:pt x="3801" y="3354"/>
                </a:lnTo>
                <a:lnTo>
                  <a:pt x="3818" y="3384"/>
                </a:lnTo>
                <a:lnTo>
                  <a:pt x="3830" y="3416"/>
                </a:lnTo>
                <a:lnTo>
                  <a:pt x="3835" y="3447"/>
                </a:lnTo>
                <a:lnTo>
                  <a:pt x="3835" y="3480"/>
                </a:lnTo>
                <a:lnTo>
                  <a:pt x="3830" y="3513"/>
                </a:lnTo>
                <a:lnTo>
                  <a:pt x="3819" y="3543"/>
                </a:lnTo>
                <a:lnTo>
                  <a:pt x="3802" y="3572"/>
                </a:lnTo>
                <a:lnTo>
                  <a:pt x="3781" y="3598"/>
                </a:lnTo>
                <a:lnTo>
                  <a:pt x="3599" y="3778"/>
                </a:lnTo>
                <a:lnTo>
                  <a:pt x="3573" y="3801"/>
                </a:lnTo>
                <a:lnTo>
                  <a:pt x="3544" y="3818"/>
                </a:lnTo>
                <a:lnTo>
                  <a:pt x="3514" y="3828"/>
                </a:lnTo>
                <a:lnTo>
                  <a:pt x="3481" y="3833"/>
                </a:lnTo>
                <a:lnTo>
                  <a:pt x="3450" y="3833"/>
                </a:lnTo>
                <a:lnTo>
                  <a:pt x="3417" y="3828"/>
                </a:lnTo>
                <a:lnTo>
                  <a:pt x="3386" y="3816"/>
                </a:lnTo>
                <a:lnTo>
                  <a:pt x="3357" y="3799"/>
                </a:lnTo>
                <a:lnTo>
                  <a:pt x="2994" y="3540"/>
                </a:lnTo>
                <a:lnTo>
                  <a:pt x="2910" y="3587"/>
                </a:lnTo>
                <a:lnTo>
                  <a:pt x="2824" y="3630"/>
                </a:lnTo>
                <a:lnTo>
                  <a:pt x="2733" y="3667"/>
                </a:lnTo>
                <a:lnTo>
                  <a:pt x="2640" y="3700"/>
                </a:lnTo>
                <a:lnTo>
                  <a:pt x="2546" y="3726"/>
                </a:lnTo>
                <a:lnTo>
                  <a:pt x="2474" y="4155"/>
                </a:lnTo>
                <a:lnTo>
                  <a:pt x="2466" y="4188"/>
                </a:lnTo>
                <a:lnTo>
                  <a:pt x="2452" y="4218"/>
                </a:lnTo>
                <a:lnTo>
                  <a:pt x="2433" y="4246"/>
                </a:lnTo>
                <a:lnTo>
                  <a:pt x="2410" y="4268"/>
                </a:lnTo>
                <a:lnTo>
                  <a:pt x="2384" y="4288"/>
                </a:lnTo>
                <a:lnTo>
                  <a:pt x="2354" y="4301"/>
                </a:lnTo>
                <a:lnTo>
                  <a:pt x="2322" y="4310"/>
                </a:lnTo>
                <a:lnTo>
                  <a:pt x="2288" y="4312"/>
                </a:lnTo>
                <a:lnTo>
                  <a:pt x="2031" y="4312"/>
                </a:lnTo>
                <a:lnTo>
                  <a:pt x="1999" y="4310"/>
                </a:lnTo>
                <a:lnTo>
                  <a:pt x="1966" y="4301"/>
                </a:lnTo>
                <a:lnTo>
                  <a:pt x="1937" y="4288"/>
                </a:lnTo>
                <a:lnTo>
                  <a:pt x="1909" y="4268"/>
                </a:lnTo>
                <a:lnTo>
                  <a:pt x="1887" y="4246"/>
                </a:lnTo>
                <a:lnTo>
                  <a:pt x="1869" y="4218"/>
                </a:lnTo>
                <a:lnTo>
                  <a:pt x="1854" y="4188"/>
                </a:lnTo>
                <a:lnTo>
                  <a:pt x="1847" y="4155"/>
                </a:lnTo>
                <a:lnTo>
                  <a:pt x="1775" y="3726"/>
                </a:lnTo>
                <a:lnTo>
                  <a:pt x="1680" y="3700"/>
                </a:lnTo>
                <a:lnTo>
                  <a:pt x="1589" y="3668"/>
                </a:lnTo>
                <a:lnTo>
                  <a:pt x="1499" y="3632"/>
                </a:lnTo>
                <a:lnTo>
                  <a:pt x="1413" y="3591"/>
                </a:lnTo>
                <a:lnTo>
                  <a:pt x="1329" y="3544"/>
                </a:lnTo>
                <a:lnTo>
                  <a:pt x="1249" y="3493"/>
                </a:lnTo>
                <a:lnTo>
                  <a:pt x="879" y="3726"/>
                </a:lnTo>
                <a:lnTo>
                  <a:pt x="848" y="3742"/>
                </a:lnTo>
                <a:lnTo>
                  <a:pt x="816" y="3751"/>
                </a:lnTo>
                <a:lnTo>
                  <a:pt x="784" y="3755"/>
                </a:lnTo>
                <a:lnTo>
                  <a:pt x="752" y="3753"/>
                </a:lnTo>
                <a:lnTo>
                  <a:pt x="720" y="3746"/>
                </a:lnTo>
                <a:lnTo>
                  <a:pt x="689" y="3733"/>
                </a:lnTo>
                <a:lnTo>
                  <a:pt x="661" y="3714"/>
                </a:lnTo>
                <a:lnTo>
                  <a:pt x="636" y="3691"/>
                </a:lnTo>
                <a:lnTo>
                  <a:pt x="466" y="3500"/>
                </a:lnTo>
                <a:lnTo>
                  <a:pt x="446" y="3472"/>
                </a:lnTo>
                <a:lnTo>
                  <a:pt x="432" y="3443"/>
                </a:lnTo>
                <a:lnTo>
                  <a:pt x="423" y="3412"/>
                </a:lnTo>
                <a:lnTo>
                  <a:pt x="419" y="3379"/>
                </a:lnTo>
                <a:lnTo>
                  <a:pt x="421" y="3346"/>
                </a:lnTo>
                <a:lnTo>
                  <a:pt x="428" y="3315"/>
                </a:lnTo>
                <a:lnTo>
                  <a:pt x="442" y="3285"/>
                </a:lnTo>
                <a:lnTo>
                  <a:pt x="461" y="3256"/>
                </a:lnTo>
                <a:lnTo>
                  <a:pt x="733" y="2918"/>
                </a:lnTo>
                <a:lnTo>
                  <a:pt x="689" y="2829"/>
                </a:lnTo>
                <a:lnTo>
                  <a:pt x="651" y="2736"/>
                </a:lnTo>
                <a:lnTo>
                  <a:pt x="618" y="2641"/>
                </a:lnTo>
                <a:lnTo>
                  <a:pt x="590" y="2543"/>
                </a:lnTo>
                <a:lnTo>
                  <a:pt x="158" y="2471"/>
                </a:lnTo>
                <a:lnTo>
                  <a:pt x="125" y="2463"/>
                </a:lnTo>
                <a:lnTo>
                  <a:pt x="95" y="2448"/>
                </a:lnTo>
                <a:lnTo>
                  <a:pt x="68" y="2430"/>
                </a:lnTo>
                <a:lnTo>
                  <a:pt x="46" y="2406"/>
                </a:lnTo>
                <a:lnTo>
                  <a:pt x="26" y="2380"/>
                </a:lnTo>
                <a:lnTo>
                  <a:pt x="11" y="2350"/>
                </a:lnTo>
                <a:lnTo>
                  <a:pt x="4" y="2319"/>
                </a:lnTo>
                <a:lnTo>
                  <a:pt x="0" y="2285"/>
                </a:lnTo>
                <a:lnTo>
                  <a:pt x="0" y="2028"/>
                </a:lnTo>
                <a:lnTo>
                  <a:pt x="4" y="1995"/>
                </a:lnTo>
                <a:lnTo>
                  <a:pt x="11" y="1963"/>
                </a:lnTo>
                <a:lnTo>
                  <a:pt x="26" y="1933"/>
                </a:lnTo>
                <a:lnTo>
                  <a:pt x="46" y="1906"/>
                </a:lnTo>
                <a:lnTo>
                  <a:pt x="68" y="1884"/>
                </a:lnTo>
                <a:lnTo>
                  <a:pt x="95" y="1864"/>
                </a:lnTo>
                <a:lnTo>
                  <a:pt x="125" y="1851"/>
                </a:lnTo>
                <a:lnTo>
                  <a:pt x="158" y="1842"/>
                </a:lnTo>
                <a:lnTo>
                  <a:pt x="590" y="1770"/>
                </a:lnTo>
                <a:lnTo>
                  <a:pt x="617" y="1675"/>
                </a:lnTo>
                <a:lnTo>
                  <a:pt x="649" y="1582"/>
                </a:lnTo>
                <a:lnTo>
                  <a:pt x="686" y="1491"/>
                </a:lnTo>
                <a:lnTo>
                  <a:pt x="729" y="1405"/>
                </a:lnTo>
                <a:lnTo>
                  <a:pt x="778" y="1320"/>
                </a:lnTo>
                <a:lnTo>
                  <a:pt x="529" y="972"/>
                </a:lnTo>
                <a:lnTo>
                  <a:pt x="512" y="943"/>
                </a:lnTo>
                <a:lnTo>
                  <a:pt x="500" y="911"/>
                </a:lnTo>
                <a:lnTo>
                  <a:pt x="494" y="880"/>
                </a:lnTo>
                <a:lnTo>
                  <a:pt x="494" y="847"/>
                </a:lnTo>
                <a:lnTo>
                  <a:pt x="499" y="815"/>
                </a:lnTo>
                <a:lnTo>
                  <a:pt x="511" y="784"/>
                </a:lnTo>
                <a:lnTo>
                  <a:pt x="526" y="756"/>
                </a:lnTo>
                <a:lnTo>
                  <a:pt x="549" y="729"/>
                </a:lnTo>
                <a:lnTo>
                  <a:pt x="729" y="548"/>
                </a:lnTo>
                <a:lnTo>
                  <a:pt x="755" y="527"/>
                </a:lnTo>
                <a:lnTo>
                  <a:pt x="784" y="510"/>
                </a:lnTo>
                <a:lnTo>
                  <a:pt x="816" y="499"/>
                </a:lnTo>
                <a:lnTo>
                  <a:pt x="847" y="494"/>
                </a:lnTo>
                <a:lnTo>
                  <a:pt x="880" y="494"/>
                </a:lnTo>
                <a:lnTo>
                  <a:pt x="913" y="499"/>
                </a:lnTo>
                <a:lnTo>
                  <a:pt x="943" y="511"/>
                </a:lnTo>
                <a:lnTo>
                  <a:pt x="973" y="528"/>
                </a:lnTo>
                <a:lnTo>
                  <a:pt x="1320" y="777"/>
                </a:lnTo>
                <a:lnTo>
                  <a:pt x="1405" y="728"/>
                </a:lnTo>
                <a:lnTo>
                  <a:pt x="1493" y="685"/>
                </a:lnTo>
                <a:lnTo>
                  <a:pt x="1585" y="647"/>
                </a:lnTo>
                <a:lnTo>
                  <a:pt x="1678" y="614"/>
                </a:lnTo>
                <a:lnTo>
                  <a:pt x="1775" y="588"/>
                </a:lnTo>
                <a:lnTo>
                  <a:pt x="1847" y="157"/>
                </a:lnTo>
                <a:lnTo>
                  <a:pt x="1854" y="125"/>
                </a:lnTo>
                <a:lnTo>
                  <a:pt x="1869" y="95"/>
                </a:lnTo>
                <a:lnTo>
                  <a:pt x="1887" y="68"/>
                </a:lnTo>
                <a:lnTo>
                  <a:pt x="1909" y="45"/>
                </a:lnTo>
                <a:lnTo>
                  <a:pt x="1937" y="26"/>
                </a:lnTo>
                <a:lnTo>
                  <a:pt x="1966" y="12"/>
                </a:lnTo>
                <a:lnTo>
                  <a:pt x="1999" y="3"/>
                </a:lnTo>
                <a:lnTo>
                  <a:pt x="203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1" name="Group 9"/>
          <p:cNvGrpSpPr>
            <a:grpSpLocks noChangeAspect="1"/>
          </p:cNvGrpSpPr>
          <p:nvPr/>
        </p:nvGrpSpPr>
        <p:grpSpPr bwMode="auto">
          <a:xfrm>
            <a:off x="3031302" y="3466494"/>
            <a:ext cx="391300" cy="372034"/>
            <a:chOff x="3433" y="1825"/>
            <a:chExt cx="2092" cy="1989"/>
          </a:xfrm>
          <a:solidFill>
            <a:schemeClr val="accent3"/>
          </a:solidFill>
        </p:grpSpPr>
        <p:sp>
          <p:nvSpPr>
            <p:cNvPr id="34" name="Freeform 11"/>
            <p:cNvSpPr>
              <a:spLocks/>
            </p:cNvSpPr>
            <p:nvPr/>
          </p:nvSpPr>
          <p:spPr bwMode="auto">
            <a:xfrm>
              <a:off x="3433" y="1825"/>
              <a:ext cx="1561" cy="1824"/>
            </a:xfrm>
            <a:custGeom>
              <a:avLst/>
              <a:gdLst>
                <a:gd name="T0" fmla="*/ 2772 w 3121"/>
                <a:gd name="T1" fmla="*/ 0 h 3648"/>
                <a:gd name="T2" fmla="*/ 2873 w 3121"/>
                <a:gd name="T3" fmla="*/ 16 h 3648"/>
                <a:gd name="T4" fmla="*/ 2963 w 3121"/>
                <a:gd name="T5" fmla="*/ 57 h 3648"/>
                <a:gd name="T6" fmla="*/ 3037 w 3121"/>
                <a:gd name="T7" fmla="*/ 122 h 3648"/>
                <a:gd name="T8" fmla="*/ 3089 w 3121"/>
                <a:gd name="T9" fmla="*/ 206 h 3648"/>
                <a:gd name="T10" fmla="*/ 3117 w 3121"/>
                <a:gd name="T11" fmla="*/ 303 h 3648"/>
                <a:gd name="T12" fmla="*/ 3121 w 3121"/>
                <a:gd name="T13" fmla="*/ 2221 h 3648"/>
                <a:gd name="T14" fmla="*/ 2773 w 3121"/>
                <a:gd name="T15" fmla="*/ 614 h 3648"/>
                <a:gd name="T16" fmla="*/ 2760 w 3121"/>
                <a:gd name="T17" fmla="*/ 529 h 3648"/>
                <a:gd name="T18" fmla="*/ 2721 w 3121"/>
                <a:gd name="T19" fmla="*/ 456 h 3648"/>
                <a:gd name="T20" fmla="*/ 2662 w 3121"/>
                <a:gd name="T21" fmla="*/ 399 h 3648"/>
                <a:gd name="T22" fmla="*/ 2588 w 3121"/>
                <a:gd name="T23" fmla="*/ 361 h 3648"/>
                <a:gd name="T24" fmla="*/ 2504 w 3121"/>
                <a:gd name="T25" fmla="*/ 348 h 3648"/>
                <a:gd name="T26" fmla="*/ 576 w 3121"/>
                <a:gd name="T27" fmla="*/ 352 h 3648"/>
                <a:gd name="T28" fmla="*/ 495 w 3121"/>
                <a:gd name="T29" fmla="*/ 378 h 3648"/>
                <a:gd name="T30" fmla="*/ 428 w 3121"/>
                <a:gd name="T31" fmla="*/ 425 h 3648"/>
                <a:gd name="T32" fmla="*/ 378 w 3121"/>
                <a:gd name="T33" fmla="*/ 490 h 3648"/>
                <a:gd name="T34" fmla="*/ 351 w 3121"/>
                <a:gd name="T35" fmla="*/ 569 h 3648"/>
                <a:gd name="T36" fmla="*/ 348 w 3121"/>
                <a:gd name="T37" fmla="*/ 3027 h 3648"/>
                <a:gd name="T38" fmla="*/ 361 w 3121"/>
                <a:gd name="T39" fmla="*/ 3111 h 3648"/>
                <a:gd name="T40" fmla="*/ 400 w 3121"/>
                <a:gd name="T41" fmla="*/ 3184 h 3648"/>
                <a:gd name="T42" fmla="*/ 460 w 3121"/>
                <a:gd name="T43" fmla="*/ 3241 h 3648"/>
                <a:gd name="T44" fmla="*/ 534 w 3121"/>
                <a:gd name="T45" fmla="*/ 3279 h 3648"/>
                <a:gd name="T46" fmla="*/ 620 w 3121"/>
                <a:gd name="T47" fmla="*/ 3292 h 3648"/>
                <a:gd name="T48" fmla="*/ 1422 w 3121"/>
                <a:gd name="T49" fmla="*/ 3338 h 3648"/>
                <a:gd name="T50" fmla="*/ 1481 w 3121"/>
                <a:gd name="T51" fmla="*/ 3428 h 3648"/>
                <a:gd name="T52" fmla="*/ 1557 w 3121"/>
                <a:gd name="T53" fmla="*/ 3509 h 3648"/>
                <a:gd name="T54" fmla="*/ 352 w 3121"/>
                <a:gd name="T55" fmla="*/ 3648 h 3648"/>
                <a:gd name="T56" fmla="*/ 251 w 3121"/>
                <a:gd name="T57" fmla="*/ 3633 h 3648"/>
                <a:gd name="T58" fmla="*/ 160 w 3121"/>
                <a:gd name="T59" fmla="*/ 3590 h 3648"/>
                <a:gd name="T60" fmla="*/ 86 w 3121"/>
                <a:gd name="T61" fmla="*/ 3525 h 3648"/>
                <a:gd name="T62" fmla="*/ 32 w 3121"/>
                <a:gd name="T63" fmla="*/ 3444 h 3648"/>
                <a:gd name="T64" fmla="*/ 4 w 3121"/>
                <a:gd name="T65" fmla="*/ 3346 h 3648"/>
                <a:gd name="T66" fmla="*/ 0 w 3121"/>
                <a:gd name="T67" fmla="*/ 341 h 3648"/>
                <a:gd name="T68" fmla="*/ 14 w 3121"/>
                <a:gd name="T69" fmla="*/ 242 h 3648"/>
                <a:gd name="T70" fmla="*/ 55 w 3121"/>
                <a:gd name="T71" fmla="*/ 155 h 3648"/>
                <a:gd name="T72" fmla="*/ 116 w 3121"/>
                <a:gd name="T73" fmla="*/ 85 h 3648"/>
                <a:gd name="T74" fmla="*/ 195 w 3121"/>
                <a:gd name="T75" fmla="*/ 33 h 3648"/>
                <a:gd name="T76" fmla="*/ 287 w 3121"/>
                <a:gd name="T77" fmla="*/ 4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21" h="3648">
                  <a:moveTo>
                    <a:pt x="338" y="0"/>
                  </a:moveTo>
                  <a:lnTo>
                    <a:pt x="2772" y="0"/>
                  </a:lnTo>
                  <a:lnTo>
                    <a:pt x="2824" y="4"/>
                  </a:lnTo>
                  <a:lnTo>
                    <a:pt x="2873" y="16"/>
                  </a:lnTo>
                  <a:lnTo>
                    <a:pt x="2920" y="34"/>
                  </a:lnTo>
                  <a:lnTo>
                    <a:pt x="2963" y="57"/>
                  </a:lnTo>
                  <a:lnTo>
                    <a:pt x="3002" y="87"/>
                  </a:lnTo>
                  <a:lnTo>
                    <a:pt x="3037" y="122"/>
                  </a:lnTo>
                  <a:lnTo>
                    <a:pt x="3065" y="163"/>
                  </a:lnTo>
                  <a:lnTo>
                    <a:pt x="3089" y="206"/>
                  </a:lnTo>
                  <a:lnTo>
                    <a:pt x="3107" y="252"/>
                  </a:lnTo>
                  <a:lnTo>
                    <a:pt x="3117" y="303"/>
                  </a:lnTo>
                  <a:lnTo>
                    <a:pt x="3121" y="355"/>
                  </a:lnTo>
                  <a:lnTo>
                    <a:pt x="3121" y="2221"/>
                  </a:lnTo>
                  <a:lnTo>
                    <a:pt x="2773" y="2635"/>
                  </a:lnTo>
                  <a:lnTo>
                    <a:pt x="2773" y="614"/>
                  </a:lnTo>
                  <a:lnTo>
                    <a:pt x="2770" y="569"/>
                  </a:lnTo>
                  <a:lnTo>
                    <a:pt x="2760" y="529"/>
                  </a:lnTo>
                  <a:lnTo>
                    <a:pt x="2743" y="490"/>
                  </a:lnTo>
                  <a:lnTo>
                    <a:pt x="2721" y="456"/>
                  </a:lnTo>
                  <a:lnTo>
                    <a:pt x="2694" y="425"/>
                  </a:lnTo>
                  <a:lnTo>
                    <a:pt x="2662" y="399"/>
                  </a:lnTo>
                  <a:lnTo>
                    <a:pt x="2627" y="378"/>
                  </a:lnTo>
                  <a:lnTo>
                    <a:pt x="2588" y="361"/>
                  </a:lnTo>
                  <a:lnTo>
                    <a:pt x="2547" y="352"/>
                  </a:lnTo>
                  <a:lnTo>
                    <a:pt x="2504" y="348"/>
                  </a:lnTo>
                  <a:lnTo>
                    <a:pt x="620" y="348"/>
                  </a:lnTo>
                  <a:lnTo>
                    <a:pt x="576" y="352"/>
                  </a:lnTo>
                  <a:lnTo>
                    <a:pt x="534" y="361"/>
                  </a:lnTo>
                  <a:lnTo>
                    <a:pt x="495" y="378"/>
                  </a:lnTo>
                  <a:lnTo>
                    <a:pt x="460" y="399"/>
                  </a:lnTo>
                  <a:lnTo>
                    <a:pt x="428" y="425"/>
                  </a:lnTo>
                  <a:lnTo>
                    <a:pt x="400" y="456"/>
                  </a:lnTo>
                  <a:lnTo>
                    <a:pt x="378" y="490"/>
                  </a:lnTo>
                  <a:lnTo>
                    <a:pt x="361" y="529"/>
                  </a:lnTo>
                  <a:lnTo>
                    <a:pt x="351" y="569"/>
                  </a:lnTo>
                  <a:lnTo>
                    <a:pt x="348" y="614"/>
                  </a:lnTo>
                  <a:lnTo>
                    <a:pt x="348" y="3027"/>
                  </a:lnTo>
                  <a:lnTo>
                    <a:pt x="351" y="3069"/>
                  </a:lnTo>
                  <a:lnTo>
                    <a:pt x="361" y="3111"/>
                  </a:lnTo>
                  <a:lnTo>
                    <a:pt x="378" y="3149"/>
                  </a:lnTo>
                  <a:lnTo>
                    <a:pt x="400" y="3184"/>
                  </a:lnTo>
                  <a:lnTo>
                    <a:pt x="428" y="3215"/>
                  </a:lnTo>
                  <a:lnTo>
                    <a:pt x="460" y="3241"/>
                  </a:lnTo>
                  <a:lnTo>
                    <a:pt x="495" y="3262"/>
                  </a:lnTo>
                  <a:lnTo>
                    <a:pt x="534" y="3279"/>
                  </a:lnTo>
                  <a:lnTo>
                    <a:pt x="576" y="3288"/>
                  </a:lnTo>
                  <a:lnTo>
                    <a:pt x="620" y="3292"/>
                  </a:lnTo>
                  <a:lnTo>
                    <a:pt x="1398" y="3292"/>
                  </a:lnTo>
                  <a:lnTo>
                    <a:pt x="1422" y="3338"/>
                  </a:lnTo>
                  <a:lnTo>
                    <a:pt x="1449" y="3385"/>
                  </a:lnTo>
                  <a:lnTo>
                    <a:pt x="1481" y="3428"/>
                  </a:lnTo>
                  <a:lnTo>
                    <a:pt x="1516" y="3470"/>
                  </a:lnTo>
                  <a:lnTo>
                    <a:pt x="1557" y="3509"/>
                  </a:lnTo>
                  <a:lnTo>
                    <a:pt x="1719" y="3648"/>
                  </a:lnTo>
                  <a:lnTo>
                    <a:pt x="352" y="3648"/>
                  </a:lnTo>
                  <a:lnTo>
                    <a:pt x="300" y="3644"/>
                  </a:lnTo>
                  <a:lnTo>
                    <a:pt x="251" y="3633"/>
                  </a:lnTo>
                  <a:lnTo>
                    <a:pt x="203" y="3615"/>
                  </a:lnTo>
                  <a:lnTo>
                    <a:pt x="160" y="3590"/>
                  </a:lnTo>
                  <a:lnTo>
                    <a:pt x="121" y="3561"/>
                  </a:lnTo>
                  <a:lnTo>
                    <a:pt x="86" y="3525"/>
                  </a:lnTo>
                  <a:lnTo>
                    <a:pt x="56" y="3487"/>
                  </a:lnTo>
                  <a:lnTo>
                    <a:pt x="32" y="3444"/>
                  </a:lnTo>
                  <a:lnTo>
                    <a:pt x="14" y="3396"/>
                  </a:lnTo>
                  <a:lnTo>
                    <a:pt x="4" y="3346"/>
                  </a:lnTo>
                  <a:lnTo>
                    <a:pt x="0" y="3293"/>
                  </a:lnTo>
                  <a:lnTo>
                    <a:pt x="0" y="341"/>
                  </a:lnTo>
                  <a:lnTo>
                    <a:pt x="4" y="290"/>
                  </a:lnTo>
                  <a:lnTo>
                    <a:pt x="14" y="242"/>
                  </a:lnTo>
                  <a:lnTo>
                    <a:pt x="31" y="198"/>
                  </a:lnTo>
                  <a:lnTo>
                    <a:pt x="55" y="155"/>
                  </a:lnTo>
                  <a:lnTo>
                    <a:pt x="82" y="117"/>
                  </a:lnTo>
                  <a:lnTo>
                    <a:pt x="116" y="85"/>
                  </a:lnTo>
                  <a:lnTo>
                    <a:pt x="153" y="56"/>
                  </a:lnTo>
                  <a:lnTo>
                    <a:pt x="195" y="33"/>
                  </a:lnTo>
                  <a:lnTo>
                    <a:pt x="239" y="16"/>
                  </a:lnTo>
                  <a:lnTo>
                    <a:pt x="287" y="4"/>
                  </a:lnTo>
                  <a:lnTo>
                    <a:pt x="3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2"/>
            <p:cNvSpPr>
              <a:spLocks/>
            </p:cNvSpPr>
            <p:nvPr/>
          </p:nvSpPr>
          <p:spPr bwMode="auto">
            <a:xfrm>
              <a:off x="3744" y="2222"/>
              <a:ext cx="955" cy="174"/>
            </a:xfrm>
            <a:custGeom>
              <a:avLst/>
              <a:gdLst>
                <a:gd name="T0" fmla="*/ 175 w 1909"/>
                <a:gd name="T1" fmla="*/ 0 h 348"/>
                <a:gd name="T2" fmla="*/ 1736 w 1909"/>
                <a:gd name="T3" fmla="*/ 0 h 348"/>
                <a:gd name="T4" fmla="*/ 1771 w 1909"/>
                <a:gd name="T5" fmla="*/ 4 h 348"/>
                <a:gd name="T6" fmla="*/ 1804 w 1909"/>
                <a:gd name="T7" fmla="*/ 14 h 348"/>
                <a:gd name="T8" fmla="*/ 1834 w 1909"/>
                <a:gd name="T9" fmla="*/ 30 h 348"/>
                <a:gd name="T10" fmla="*/ 1859 w 1909"/>
                <a:gd name="T11" fmla="*/ 52 h 348"/>
                <a:gd name="T12" fmla="*/ 1881 w 1909"/>
                <a:gd name="T13" fmla="*/ 77 h 348"/>
                <a:gd name="T14" fmla="*/ 1896 w 1909"/>
                <a:gd name="T15" fmla="*/ 107 h 348"/>
                <a:gd name="T16" fmla="*/ 1905 w 1909"/>
                <a:gd name="T17" fmla="*/ 139 h 348"/>
                <a:gd name="T18" fmla="*/ 1909 w 1909"/>
                <a:gd name="T19" fmla="*/ 174 h 348"/>
                <a:gd name="T20" fmla="*/ 1905 w 1909"/>
                <a:gd name="T21" fmla="*/ 209 h 348"/>
                <a:gd name="T22" fmla="*/ 1896 w 1909"/>
                <a:gd name="T23" fmla="*/ 242 h 348"/>
                <a:gd name="T24" fmla="*/ 1879 w 1909"/>
                <a:gd name="T25" fmla="*/ 272 h 348"/>
                <a:gd name="T26" fmla="*/ 1859 w 1909"/>
                <a:gd name="T27" fmla="*/ 298 h 348"/>
                <a:gd name="T28" fmla="*/ 1834 w 1909"/>
                <a:gd name="T29" fmla="*/ 319 h 348"/>
                <a:gd name="T30" fmla="*/ 1804 w 1909"/>
                <a:gd name="T31" fmla="*/ 334 h 348"/>
                <a:gd name="T32" fmla="*/ 1771 w 1909"/>
                <a:gd name="T33" fmla="*/ 345 h 348"/>
                <a:gd name="T34" fmla="*/ 1736 w 1909"/>
                <a:gd name="T35" fmla="*/ 348 h 348"/>
                <a:gd name="T36" fmla="*/ 175 w 1909"/>
                <a:gd name="T37" fmla="*/ 348 h 348"/>
                <a:gd name="T38" fmla="*/ 139 w 1909"/>
                <a:gd name="T39" fmla="*/ 345 h 348"/>
                <a:gd name="T40" fmla="*/ 107 w 1909"/>
                <a:gd name="T41" fmla="*/ 334 h 348"/>
                <a:gd name="T42" fmla="*/ 77 w 1909"/>
                <a:gd name="T43" fmla="*/ 319 h 348"/>
                <a:gd name="T44" fmla="*/ 51 w 1909"/>
                <a:gd name="T45" fmla="*/ 298 h 348"/>
                <a:gd name="T46" fmla="*/ 30 w 1909"/>
                <a:gd name="T47" fmla="*/ 272 h 348"/>
                <a:gd name="T48" fmla="*/ 15 w 1909"/>
                <a:gd name="T49" fmla="*/ 242 h 348"/>
                <a:gd name="T50" fmla="*/ 4 w 1909"/>
                <a:gd name="T51" fmla="*/ 209 h 348"/>
                <a:gd name="T52" fmla="*/ 0 w 1909"/>
                <a:gd name="T53" fmla="*/ 174 h 348"/>
                <a:gd name="T54" fmla="*/ 4 w 1909"/>
                <a:gd name="T55" fmla="*/ 139 h 348"/>
                <a:gd name="T56" fmla="*/ 15 w 1909"/>
                <a:gd name="T57" fmla="*/ 107 h 348"/>
                <a:gd name="T58" fmla="*/ 30 w 1909"/>
                <a:gd name="T59" fmla="*/ 77 h 348"/>
                <a:gd name="T60" fmla="*/ 51 w 1909"/>
                <a:gd name="T61" fmla="*/ 52 h 348"/>
                <a:gd name="T62" fmla="*/ 77 w 1909"/>
                <a:gd name="T63" fmla="*/ 30 h 348"/>
                <a:gd name="T64" fmla="*/ 107 w 1909"/>
                <a:gd name="T65" fmla="*/ 14 h 348"/>
                <a:gd name="T66" fmla="*/ 139 w 1909"/>
                <a:gd name="T67" fmla="*/ 4 h 348"/>
                <a:gd name="T68" fmla="*/ 175 w 1909"/>
                <a:gd name="T69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09" h="348">
                  <a:moveTo>
                    <a:pt x="175" y="0"/>
                  </a:moveTo>
                  <a:lnTo>
                    <a:pt x="1736" y="0"/>
                  </a:lnTo>
                  <a:lnTo>
                    <a:pt x="1771" y="4"/>
                  </a:lnTo>
                  <a:lnTo>
                    <a:pt x="1804" y="14"/>
                  </a:lnTo>
                  <a:lnTo>
                    <a:pt x="1834" y="30"/>
                  </a:lnTo>
                  <a:lnTo>
                    <a:pt x="1859" y="52"/>
                  </a:lnTo>
                  <a:lnTo>
                    <a:pt x="1881" y="77"/>
                  </a:lnTo>
                  <a:lnTo>
                    <a:pt x="1896" y="107"/>
                  </a:lnTo>
                  <a:lnTo>
                    <a:pt x="1905" y="139"/>
                  </a:lnTo>
                  <a:lnTo>
                    <a:pt x="1909" y="174"/>
                  </a:lnTo>
                  <a:lnTo>
                    <a:pt x="1905" y="209"/>
                  </a:lnTo>
                  <a:lnTo>
                    <a:pt x="1896" y="242"/>
                  </a:lnTo>
                  <a:lnTo>
                    <a:pt x="1879" y="272"/>
                  </a:lnTo>
                  <a:lnTo>
                    <a:pt x="1859" y="298"/>
                  </a:lnTo>
                  <a:lnTo>
                    <a:pt x="1834" y="319"/>
                  </a:lnTo>
                  <a:lnTo>
                    <a:pt x="1804" y="334"/>
                  </a:lnTo>
                  <a:lnTo>
                    <a:pt x="1771" y="345"/>
                  </a:lnTo>
                  <a:lnTo>
                    <a:pt x="1736" y="348"/>
                  </a:lnTo>
                  <a:lnTo>
                    <a:pt x="175" y="348"/>
                  </a:lnTo>
                  <a:lnTo>
                    <a:pt x="139" y="345"/>
                  </a:lnTo>
                  <a:lnTo>
                    <a:pt x="107" y="334"/>
                  </a:lnTo>
                  <a:lnTo>
                    <a:pt x="77" y="319"/>
                  </a:lnTo>
                  <a:lnTo>
                    <a:pt x="51" y="298"/>
                  </a:lnTo>
                  <a:lnTo>
                    <a:pt x="30" y="272"/>
                  </a:lnTo>
                  <a:lnTo>
                    <a:pt x="15" y="242"/>
                  </a:lnTo>
                  <a:lnTo>
                    <a:pt x="4" y="209"/>
                  </a:lnTo>
                  <a:lnTo>
                    <a:pt x="0" y="174"/>
                  </a:lnTo>
                  <a:lnTo>
                    <a:pt x="4" y="139"/>
                  </a:lnTo>
                  <a:lnTo>
                    <a:pt x="15" y="107"/>
                  </a:lnTo>
                  <a:lnTo>
                    <a:pt x="30" y="77"/>
                  </a:lnTo>
                  <a:lnTo>
                    <a:pt x="51" y="52"/>
                  </a:lnTo>
                  <a:lnTo>
                    <a:pt x="77" y="30"/>
                  </a:lnTo>
                  <a:lnTo>
                    <a:pt x="107" y="14"/>
                  </a:lnTo>
                  <a:lnTo>
                    <a:pt x="139" y="4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3"/>
            <p:cNvSpPr>
              <a:spLocks/>
            </p:cNvSpPr>
            <p:nvPr/>
          </p:nvSpPr>
          <p:spPr bwMode="auto">
            <a:xfrm>
              <a:off x="3744" y="2512"/>
              <a:ext cx="955" cy="174"/>
            </a:xfrm>
            <a:custGeom>
              <a:avLst/>
              <a:gdLst>
                <a:gd name="T0" fmla="*/ 175 w 1909"/>
                <a:gd name="T1" fmla="*/ 0 h 347"/>
                <a:gd name="T2" fmla="*/ 1736 w 1909"/>
                <a:gd name="T3" fmla="*/ 0 h 347"/>
                <a:gd name="T4" fmla="*/ 1771 w 1909"/>
                <a:gd name="T5" fmla="*/ 3 h 347"/>
                <a:gd name="T6" fmla="*/ 1804 w 1909"/>
                <a:gd name="T7" fmla="*/ 13 h 347"/>
                <a:gd name="T8" fmla="*/ 1834 w 1909"/>
                <a:gd name="T9" fmla="*/ 29 h 347"/>
                <a:gd name="T10" fmla="*/ 1859 w 1909"/>
                <a:gd name="T11" fmla="*/ 51 h 347"/>
                <a:gd name="T12" fmla="*/ 1881 w 1909"/>
                <a:gd name="T13" fmla="*/ 75 h 347"/>
                <a:gd name="T14" fmla="*/ 1896 w 1909"/>
                <a:gd name="T15" fmla="*/ 105 h 347"/>
                <a:gd name="T16" fmla="*/ 1905 w 1909"/>
                <a:gd name="T17" fmla="*/ 138 h 347"/>
                <a:gd name="T18" fmla="*/ 1909 w 1909"/>
                <a:gd name="T19" fmla="*/ 173 h 347"/>
                <a:gd name="T20" fmla="*/ 1905 w 1909"/>
                <a:gd name="T21" fmla="*/ 208 h 347"/>
                <a:gd name="T22" fmla="*/ 1896 w 1909"/>
                <a:gd name="T23" fmla="*/ 240 h 347"/>
                <a:gd name="T24" fmla="*/ 1879 w 1909"/>
                <a:gd name="T25" fmla="*/ 270 h 347"/>
                <a:gd name="T26" fmla="*/ 1859 w 1909"/>
                <a:gd name="T27" fmla="*/ 296 h 347"/>
                <a:gd name="T28" fmla="*/ 1834 w 1909"/>
                <a:gd name="T29" fmla="*/ 317 h 347"/>
                <a:gd name="T30" fmla="*/ 1804 w 1909"/>
                <a:gd name="T31" fmla="*/ 333 h 347"/>
                <a:gd name="T32" fmla="*/ 1771 w 1909"/>
                <a:gd name="T33" fmla="*/ 343 h 347"/>
                <a:gd name="T34" fmla="*/ 1736 w 1909"/>
                <a:gd name="T35" fmla="*/ 347 h 347"/>
                <a:gd name="T36" fmla="*/ 175 w 1909"/>
                <a:gd name="T37" fmla="*/ 347 h 347"/>
                <a:gd name="T38" fmla="*/ 139 w 1909"/>
                <a:gd name="T39" fmla="*/ 343 h 347"/>
                <a:gd name="T40" fmla="*/ 107 w 1909"/>
                <a:gd name="T41" fmla="*/ 333 h 347"/>
                <a:gd name="T42" fmla="*/ 77 w 1909"/>
                <a:gd name="T43" fmla="*/ 317 h 347"/>
                <a:gd name="T44" fmla="*/ 51 w 1909"/>
                <a:gd name="T45" fmla="*/ 296 h 347"/>
                <a:gd name="T46" fmla="*/ 30 w 1909"/>
                <a:gd name="T47" fmla="*/ 270 h 347"/>
                <a:gd name="T48" fmla="*/ 15 w 1909"/>
                <a:gd name="T49" fmla="*/ 240 h 347"/>
                <a:gd name="T50" fmla="*/ 4 w 1909"/>
                <a:gd name="T51" fmla="*/ 208 h 347"/>
                <a:gd name="T52" fmla="*/ 0 w 1909"/>
                <a:gd name="T53" fmla="*/ 173 h 347"/>
                <a:gd name="T54" fmla="*/ 4 w 1909"/>
                <a:gd name="T55" fmla="*/ 138 h 347"/>
                <a:gd name="T56" fmla="*/ 15 w 1909"/>
                <a:gd name="T57" fmla="*/ 105 h 347"/>
                <a:gd name="T58" fmla="*/ 30 w 1909"/>
                <a:gd name="T59" fmla="*/ 75 h 347"/>
                <a:gd name="T60" fmla="*/ 51 w 1909"/>
                <a:gd name="T61" fmla="*/ 51 h 347"/>
                <a:gd name="T62" fmla="*/ 77 w 1909"/>
                <a:gd name="T63" fmla="*/ 29 h 347"/>
                <a:gd name="T64" fmla="*/ 107 w 1909"/>
                <a:gd name="T65" fmla="*/ 13 h 347"/>
                <a:gd name="T66" fmla="*/ 139 w 1909"/>
                <a:gd name="T67" fmla="*/ 3 h 347"/>
                <a:gd name="T68" fmla="*/ 175 w 1909"/>
                <a:gd name="T69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09" h="347">
                  <a:moveTo>
                    <a:pt x="175" y="0"/>
                  </a:moveTo>
                  <a:lnTo>
                    <a:pt x="1736" y="0"/>
                  </a:lnTo>
                  <a:lnTo>
                    <a:pt x="1771" y="3"/>
                  </a:lnTo>
                  <a:lnTo>
                    <a:pt x="1804" y="13"/>
                  </a:lnTo>
                  <a:lnTo>
                    <a:pt x="1834" y="29"/>
                  </a:lnTo>
                  <a:lnTo>
                    <a:pt x="1859" y="51"/>
                  </a:lnTo>
                  <a:lnTo>
                    <a:pt x="1881" y="75"/>
                  </a:lnTo>
                  <a:lnTo>
                    <a:pt x="1896" y="105"/>
                  </a:lnTo>
                  <a:lnTo>
                    <a:pt x="1905" y="138"/>
                  </a:lnTo>
                  <a:lnTo>
                    <a:pt x="1909" y="173"/>
                  </a:lnTo>
                  <a:lnTo>
                    <a:pt x="1905" y="208"/>
                  </a:lnTo>
                  <a:lnTo>
                    <a:pt x="1896" y="240"/>
                  </a:lnTo>
                  <a:lnTo>
                    <a:pt x="1879" y="270"/>
                  </a:lnTo>
                  <a:lnTo>
                    <a:pt x="1859" y="296"/>
                  </a:lnTo>
                  <a:lnTo>
                    <a:pt x="1834" y="317"/>
                  </a:lnTo>
                  <a:lnTo>
                    <a:pt x="1804" y="333"/>
                  </a:lnTo>
                  <a:lnTo>
                    <a:pt x="1771" y="343"/>
                  </a:lnTo>
                  <a:lnTo>
                    <a:pt x="1736" y="347"/>
                  </a:lnTo>
                  <a:lnTo>
                    <a:pt x="175" y="347"/>
                  </a:lnTo>
                  <a:lnTo>
                    <a:pt x="139" y="343"/>
                  </a:lnTo>
                  <a:lnTo>
                    <a:pt x="107" y="333"/>
                  </a:lnTo>
                  <a:lnTo>
                    <a:pt x="77" y="317"/>
                  </a:lnTo>
                  <a:lnTo>
                    <a:pt x="51" y="296"/>
                  </a:lnTo>
                  <a:lnTo>
                    <a:pt x="30" y="270"/>
                  </a:lnTo>
                  <a:lnTo>
                    <a:pt x="15" y="240"/>
                  </a:lnTo>
                  <a:lnTo>
                    <a:pt x="4" y="208"/>
                  </a:lnTo>
                  <a:lnTo>
                    <a:pt x="0" y="173"/>
                  </a:lnTo>
                  <a:lnTo>
                    <a:pt x="4" y="138"/>
                  </a:lnTo>
                  <a:lnTo>
                    <a:pt x="15" y="105"/>
                  </a:lnTo>
                  <a:lnTo>
                    <a:pt x="30" y="75"/>
                  </a:lnTo>
                  <a:lnTo>
                    <a:pt x="51" y="51"/>
                  </a:lnTo>
                  <a:lnTo>
                    <a:pt x="77" y="29"/>
                  </a:lnTo>
                  <a:lnTo>
                    <a:pt x="107" y="13"/>
                  </a:lnTo>
                  <a:lnTo>
                    <a:pt x="139" y="3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4"/>
            <p:cNvSpPr>
              <a:spLocks/>
            </p:cNvSpPr>
            <p:nvPr/>
          </p:nvSpPr>
          <p:spPr bwMode="auto">
            <a:xfrm>
              <a:off x="3744" y="2802"/>
              <a:ext cx="955" cy="169"/>
            </a:xfrm>
            <a:custGeom>
              <a:avLst/>
              <a:gdLst>
                <a:gd name="T0" fmla="*/ 175 w 1909"/>
                <a:gd name="T1" fmla="*/ 0 h 339"/>
                <a:gd name="T2" fmla="*/ 1736 w 1909"/>
                <a:gd name="T3" fmla="*/ 0 h 339"/>
                <a:gd name="T4" fmla="*/ 1771 w 1909"/>
                <a:gd name="T5" fmla="*/ 4 h 339"/>
                <a:gd name="T6" fmla="*/ 1804 w 1909"/>
                <a:gd name="T7" fmla="*/ 13 h 339"/>
                <a:gd name="T8" fmla="*/ 1834 w 1909"/>
                <a:gd name="T9" fmla="*/ 29 h 339"/>
                <a:gd name="T10" fmla="*/ 1859 w 1909"/>
                <a:gd name="T11" fmla="*/ 50 h 339"/>
                <a:gd name="T12" fmla="*/ 1881 w 1909"/>
                <a:gd name="T13" fmla="*/ 74 h 339"/>
                <a:gd name="T14" fmla="*/ 1896 w 1909"/>
                <a:gd name="T15" fmla="*/ 103 h 339"/>
                <a:gd name="T16" fmla="*/ 1905 w 1909"/>
                <a:gd name="T17" fmla="*/ 135 h 339"/>
                <a:gd name="T18" fmla="*/ 1909 w 1909"/>
                <a:gd name="T19" fmla="*/ 170 h 339"/>
                <a:gd name="T20" fmla="*/ 1905 w 1909"/>
                <a:gd name="T21" fmla="*/ 206 h 339"/>
                <a:gd name="T22" fmla="*/ 1896 w 1909"/>
                <a:gd name="T23" fmla="*/ 237 h 339"/>
                <a:gd name="T24" fmla="*/ 1879 w 1909"/>
                <a:gd name="T25" fmla="*/ 265 h 339"/>
                <a:gd name="T26" fmla="*/ 1859 w 1909"/>
                <a:gd name="T27" fmla="*/ 291 h 339"/>
                <a:gd name="T28" fmla="*/ 1834 w 1909"/>
                <a:gd name="T29" fmla="*/ 311 h 339"/>
                <a:gd name="T30" fmla="*/ 1804 w 1909"/>
                <a:gd name="T31" fmla="*/ 326 h 339"/>
                <a:gd name="T32" fmla="*/ 1771 w 1909"/>
                <a:gd name="T33" fmla="*/ 335 h 339"/>
                <a:gd name="T34" fmla="*/ 1736 w 1909"/>
                <a:gd name="T35" fmla="*/ 339 h 339"/>
                <a:gd name="T36" fmla="*/ 175 w 1909"/>
                <a:gd name="T37" fmla="*/ 339 h 339"/>
                <a:gd name="T38" fmla="*/ 139 w 1909"/>
                <a:gd name="T39" fmla="*/ 335 h 339"/>
                <a:gd name="T40" fmla="*/ 107 w 1909"/>
                <a:gd name="T41" fmla="*/ 326 h 339"/>
                <a:gd name="T42" fmla="*/ 77 w 1909"/>
                <a:gd name="T43" fmla="*/ 311 h 339"/>
                <a:gd name="T44" fmla="*/ 51 w 1909"/>
                <a:gd name="T45" fmla="*/ 291 h 339"/>
                <a:gd name="T46" fmla="*/ 30 w 1909"/>
                <a:gd name="T47" fmla="*/ 265 h 339"/>
                <a:gd name="T48" fmla="*/ 15 w 1909"/>
                <a:gd name="T49" fmla="*/ 237 h 339"/>
                <a:gd name="T50" fmla="*/ 4 w 1909"/>
                <a:gd name="T51" fmla="*/ 206 h 339"/>
                <a:gd name="T52" fmla="*/ 0 w 1909"/>
                <a:gd name="T53" fmla="*/ 170 h 339"/>
                <a:gd name="T54" fmla="*/ 4 w 1909"/>
                <a:gd name="T55" fmla="*/ 135 h 339"/>
                <a:gd name="T56" fmla="*/ 15 w 1909"/>
                <a:gd name="T57" fmla="*/ 103 h 339"/>
                <a:gd name="T58" fmla="*/ 30 w 1909"/>
                <a:gd name="T59" fmla="*/ 74 h 339"/>
                <a:gd name="T60" fmla="*/ 51 w 1909"/>
                <a:gd name="T61" fmla="*/ 50 h 339"/>
                <a:gd name="T62" fmla="*/ 77 w 1909"/>
                <a:gd name="T63" fmla="*/ 29 h 339"/>
                <a:gd name="T64" fmla="*/ 107 w 1909"/>
                <a:gd name="T65" fmla="*/ 13 h 339"/>
                <a:gd name="T66" fmla="*/ 139 w 1909"/>
                <a:gd name="T67" fmla="*/ 4 h 339"/>
                <a:gd name="T68" fmla="*/ 175 w 1909"/>
                <a:gd name="T69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09" h="339">
                  <a:moveTo>
                    <a:pt x="175" y="0"/>
                  </a:moveTo>
                  <a:lnTo>
                    <a:pt x="1736" y="0"/>
                  </a:lnTo>
                  <a:lnTo>
                    <a:pt x="1771" y="4"/>
                  </a:lnTo>
                  <a:lnTo>
                    <a:pt x="1804" y="13"/>
                  </a:lnTo>
                  <a:lnTo>
                    <a:pt x="1834" y="29"/>
                  </a:lnTo>
                  <a:lnTo>
                    <a:pt x="1859" y="50"/>
                  </a:lnTo>
                  <a:lnTo>
                    <a:pt x="1881" y="74"/>
                  </a:lnTo>
                  <a:lnTo>
                    <a:pt x="1896" y="103"/>
                  </a:lnTo>
                  <a:lnTo>
                    <a:pt x="1905" y="135"/>
                  </a:lnTo>
                  <a:lnTo>
                    <a:pt x="1909" y="170"/>
                  </a:lnTo>
                  <a:lnTo>
                    <a:pt x="1905" y="206"/>
                  </a:lnTo>
                  <a:lnTo>
                    <a:pt x="1896" y="237"/>
                  </a:lnTo>
                  <a:lnTo>
                    <a:pt x="1879" y="265"/>
                  </a:lnTo>
                  <a:lnTo>
                    <a:pt x="1859" y="291"/>
                  </a:lnTo>
                  <a:lnTo>
                    <a:pt x="1834" y="311"/>
                  </a:lnTo>
                  <a:lnTo>
                    <a:pt x="1804" y="326"/>
                  </a:lnTo>
                  <a:lnTo>
                    <a:pt x="1771" y="335"/>
                  </a:lnTo>
                  <a:lnTo>
                    <a:pt x="1736" y="339"/>
                  </a:lnTo>
                  <a:lnTo>
                    <a:pt x="175" y="339"/>
                  </a:lnTo>
                  <a:lnTo>
                    <a:pt x="139" y="335"/>
                  </a:lnTo>
                  <a:lnTo>
                    <a:pt x="107" y="326"/>
                  </a:lnTo>
                  <a:lnTo>
                    <a:pt x="77" y="311"/>
                  </a:lnTo>
                  <a:lnTo>
                    <a:pt x="51" y="291"/>
                  </a:lnTo>
                  <a:lnTo>
                    <a:pt x="30" y="265"/>
                  </a:lnTo>
                  <a:lnTo>
                    <a:pt x="15" y="237"/>
                  </a:lnTo>
                  <a:lnTo>
                    <a:pt x="4" y="206"/>
                  </a:lnTo>
                  <a:lnTo>
                    <a:pt x="0" y="170"/>
                  </a:lnTo>
                  <a:lnTo>
                    <a:pt x="4" y="135"/>
                  </a:lnTo>
                  <a:lnTo>
                    <a:pt x="15" y="103"/>
                  </a:lnTo>
                  <a:lnTo>
                    <a:pt x="30" y="74"/>
                  </a:lnTo>
                  <a:lnTo>
                    <a:pt x="51" y="50"/>
                  </a:lnTo>
                  <a:lnTo>
                    <a:pt x="77" y="29"/>
                  </a:lnTo>
                  <a:lnTo>
                    <a:pt x="107" y="13"/>
                  </a:lnTo>
                  <a:lnTo>
                    <a:pt x="139" y="4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/>
            <p:cNvSpPr>
              <a:spLocks/>
            </p:cNvSpPr>
            <p:nvPr/>
          </p:nvSpPr>
          <p:spPr bwMode="auto">
            <a:xfrm>
              <a:off x="3744" y="3078"/>
              <a:ext cx="528" cy="170"/>
            </a:xfrm>
            <a:custGeom>
              <a:avLst/>
              <a:gdLst>
                <a:gd name="T0" fmla="*/ 175 w 1057"/>
                <a:gd name="T1" fmla="*/ 0 h 339"/>
                <a:gd name="T2" fmla="*/ 1057 w 1057"/>
                <a:gd name="T3" fmla="*/ 0 h 339"/>
                <a:gd name="T4" fmla="*/ 1006 w 1057"/>
                <a:gd name="T5" fmla="*/ 28 h 339"/>
                <a:gd name="T6" fmla="*/ 957 w 1057"/>
                <a:gd name="T7" fmla="*/ 62 h 339"/>
                <a:gd name="T8" fmla="*/ 913 w 1057"/>
                <a:gd name="T9" fmla="*/ 100 h 339"/>
                <a:gd name="T10" fmla="*/ 870 w 1057"/>
                <a:gd name="T11" fmla="*/ 144 h 339"/>
                <a:gd name="T12" fmla="*/ 835 w 1057"/>
                <a:gd name="T13" fmla="*/ 191 h 339"/>
                <a:gd name="T14" fmla="*/ 803 w 1057"/>
                <a:gd name="T15" fmla="*/ 240 h 339"/>
                <a:gd name="T16" fmla="*/ 777 w 1057"/>
                <a:gd name="T17" fmla="*/ 291 h 339"/>
                <a:gd name="T18" fmla="*/ 757 w 1057"/>
                <a:gd name="T19" fmla="*/ 339 h 339"/>
                <a:gd name="T20" fmla="*/ 175 w 1057"/>
                <a:gd name="T21" fmla="*/ 339 h 339"/>
                <a:gd name="T22" fmla="*/ 139 w 1057"/>
                <a:gd name="T23" fmla="*/ 335 h 339"/>
                <a:gd name="T24" fmla="*/ 107 w 1057"/>
                <a:gd name="T25" fmla="*/ 326 h 339"/>
                <a:gd name="T26" fmla="*/ 77 w 1057"/>
                <a:gd name="T27" fmla="*/ 310 h 339"/>
                <a:gd name="T28" fmla="*/ 51 w 1057"/>
                <a:gd name="T29" fmla="*/ 290 h 339"/>
                <a:gd name="T30" fmla="*/ 30 w 1057"/>
                <a:gd name="T31" fmla="*/ 265 h 339"/>
                <a:gd name="T32" fmla="*/ 13 w 1057"/>
                <a:gd name="T33" fmla="*/ 236 h 339"/>
                <a:gd name="T34" fmla="*/ 4 w 1057"/>
                <a:gd name="T35" fmla="*/ 204 h 339"/>
                <a:gd name="T36" fmla="*/ 0 w 1057"/>
                <a:gd name="T37" fmla="*/ 170 h 339"/>
                <a:gd name="T38" fmla="*/ 4 w 1057"/>
                <a:gd name="T39" fmla="*/ 135 h 339"/>
                <a:gd name="T40" fmla="*/ 13 w 1057"/>
                <a:gd name="T41" fmla="*/ 102 h 339"/>
                <a:gd name="T42" fmla="*/ 30 w 1057"/>
                <a:gd name="T43" fmla="*/ 74 h 339"/>
                <a:gd name="T44" fmla="*/ 51 w 1057"/>
                <a:gd name="T45" fmla="*/ 49 h 339"/>
                <a:gd name="T46" fmla="*/ 77 w 1057"/>
                <a:gd name="T47" fmla="*/ 28 h 339"/>
                <a:gd name="T48" fmla="*/ 107 w 1057"/>
                <a:gd name="T49" fmla="*/ 13 h 339"/>
                <a:gd name="T50" fmla="*/ 139 w 1057"/>
                <a:gd name="T51" fmla="*/ 2 h 339"/>
                <a:gd name="T52" fmla="*/ 175 w 1057"/>
                <a:gd name="T53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57" h="339">
                  <a:moveTo>
                    <a:pt x="175" y="0"/>
                  </a:moveTo>
                  <a:lnTo>
                    <a:pt x="1057" y="0"/>
                  </a:lnTo>
                  <a:lnTo>
                    <a:pt x="1006" y="28"/>
                  </a:lnTo>
                  <a:lnTo>
                    <a:pt x="957" y="62"/>
                  </a:lnTo>
                  <a:lnTo>
                    <a:pt x="913" y="100"/>
                  </a:lnTo>
                  <a:lnTo>
                    <a:pt x="870" y="144"/>
                  </a:lnTo>
                  <a:lnTo>
                    <a:pt x="835" y="191"/>
                  </a:lnTo>
                  <a:lnTo>
                    <a:pt x="803" y="240"/>
                  </a:lnTo>
                  <a:lnTo>
                    <a:pt x="777" y="291"/>
                  </a:lnTo>
                  <a:lnTo>
                    <a:pt x="757" y="339"/>
                  </a:lnTo>
                  <a:lnTo>
                    <a:pt x="175" y="339"/>
                  </a:lnTo>
                  <a:lnTo>
                    <a:pt x="139" y="335"/>
                  </a:lnTo>
                  <a:lnTo>
                    <a:pt x="107" y="326"/>
                  </a:lnTo>
                  <a:lnTo>
                    <a:pt x="77" y="310"/>
                  </a:lnTo>
                  <a:lnTo>
                    <a:pt x="51" y="290"/>
                  </a:lnTo>
                  <a:lnTo>
                    <a:pt x="30" y="265"/>
                  </a:lnTo>
                  <a:lnTo>
                    <a:pt x="13" y="236"/>
                  </a:lnTo>
                  <a:lnTo>
                    <a:pt x="4" y="204"/>
                  </a:lnTo>
                  <a:lnTo>
                    <a:pt x="0" y="170"/>
                  </a:lnTo>
                  <a:lnTo>
                    <a:pt x="4" y="135"/>
                  </a:lnTo>
                  <a:lnTo>
                    <a:pt x="13" y="102"/>
                  </a:lnTo>
                  <a:lnTo>
                    <a:pt x="30" y="74"/>
                  </a:lnTo>
                  <a:lnTo>
                    <a:pt x="51" y="49"/>
                  </a:lnTo>
                  <a:lnTo>
                    <a:pt x="77" y="28"/>
                  </a:lnTo>
                  <a:lnTo>
                    <a:pt x="107" y="13"/>
                  </a:lnTo>
                  <a:lnTo>
                    <a:pt x="139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auto">
            <a:xfrm>
              <a:off x="4547" y="3078"/>
              <a:ext cx="152" cy="115"/>
            </a:xfrm>
            <a:custGeom>
              <a:avLst/>
              <a:gdLst>
                <a:gd name="T0" fmla="*/ 0 w 306"/>
                <a:gd name="T1" fmla="*/ 0 h 228"/>
                <a:gd name="T2" fmla="*/ 131 w 306"/>
                <a:gd name="T3" fmla="*/ 0 h 228"/>
                <a:gd name="T4" fmla="*/ 166 w 306"/>
                <a:gd name="T5" fmla="*/ 4 h 228"/>
                <a:gd name="T6" fmla="*/ 199 w 306"/>
                <a:gd name="T7" fmla="*/ 13 h 228"/>
                <a:gd name="T8" fmla="*/ 229 w 306"/>
                <a:gd name="T9" fmla="*/ 28 h 228"/>
                <a:gd name="T10" fmla="*/ 254 w 306"/>
                <a:gd name="T11" fmla="*/ 49 h 228"/>
                <a:gd name="T12" fmla="*/ 276 w 306"/>
                <a:gd name="T13" fmla="*/ 75 h 228"/>
                <a:gd name="T14" fmla="*/ 291 w 306"/>
                <a:gd name="T15" fmla="*/ 104 h 228"/>
                <a:gd name="T16" fmla="*/ 302 w 306"/>
                <a:gd name="T17" fmla="*/ 136 h 228"/>
                <a:gd name="T18" fmla="*/ 306 w 306"/>
                <a:gd name="T19" fmla="*/ 171 h 228"/>
                <a:gd name="T20" fmla="*/ 303 w 306"/>
                <a:gd name="T21" fmla="*/ 201 h 228"/>
                <a:gd name="T22" fmla="*/ 295 w 306"/>
                <a:gd name="T23" fmla="*/ 228 h 228"/>
                <a:gd name="T24" fmla="*/ 122 w 306"/>
                <a:gd name="T25" fmla="*/ 80 h 228"/>
                <a:gd name="T26" fmla="*/ 94 w 306"/>
                <a:gd name="T27" fmla="*/ 57 h 228"/>
                <a:gd name="T28" fmla="*/ 64 w 306"/>
                <a:gd name="T29" fmla="*/ 35 h 228"/>
                <a:gd name="T30" fmla="*/ 33 w 306"/>
                <a:gd name="T31" fmla="*/ 15 h 228"/>
                <a:gd name="T32" fmla="*/ 0 w 306"/>
                <a:gd name="T33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6" h="228">
                  <a:moveTo>
                    <a:pt x="0" y="0"/>
                  </a:moveTo>
                  <a:lnTo>
                    <a:pt x="131" y="0"/>
                  </a:lnTo>
                  <a:lnTo>
                    <a:pt x="166" y="4"/>
                  </a:lnTo>
                  <a:lnTo>
                    <a:pt x="199" y="13"/>
                  </a:lnTo>
                  <a:lnTo>
                    <a:pt x="229" y="28"/>
                  </a:lnTo>
                  <a:lnTo>
                    <a:pt x="254" y="49"/>
                  </a:lnTo>
                  <a:lnTo>
                    <a:pt x="276" y="75"/>
                  </a:lnTo>
                  <a:lnTo>
                    <a:pt x="291" y="104"/>
                  </a:lnTo>
                  <a:lnTo>
                    <a:pt x="302" y="136"/>
                  </a:lnTo>
                  <a:lnTo>
                    <a:pt x="306" y="171"/>
                  </a:lnTo>
                  <a:lnTo>
                    <a:pt x="303" y="201"/>
                  </a:lnTo>
                  <a:lnTo>
                    <a:pt x="295" y="228"/>
                  </a:lnTo>
                  <a:lnTo>
                    <a:pt x="122" y="80"/>
                  </a:lnTo>
                  <a:lnTo>
                    <a:pt x="94" y="57"/>
                  </a:lnTo>
                  <a:lnTo>
                    <a:pt x="64" y="35"/>
                  </a:lnTo>
                  <a:lnTo>
                    <a:pt x="33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/>
            <p:cNvSpPr>
              <a:spLocks/>
            </p:cNvSpPr>
            <p:nvPr/>
          </p:nvSpPr>
          <p:spPr bwMode="auto">
            <a:xfrm>
              <a:off x="4258" y="2809"/>
              <a:ext cx="1267" cy="1005"/>
            </a:xfrm>
            <a:custGeom>
              <a:avLst/>
              <a:gdLst>
                <a:gd name="T0" fmla="*/ 2226 w 2534"/>
                <a:gd name="T1" fmla="*/ 0 h 2010"/>
                <a:gd name="T2" fmla="*/ 2269 w 2534"/>
                <a:gd name="T3" fmla="*/ 2 h 2010"/>
                <a:gd name="T4" fmla="*/ 2311 w 2534"/>
                <a:gd name="T5" fmla="*/ 12 h 2010"/>
                <a:gd name="T6" fmla="*/ 2352 w 2534"/>
                <a:gd name="T7" fmla="*/ 26 h 2010"/>
                <a:gd name="T8" fmla="*/ 2390 w 2534"/>
                <a:gd name="T9" fmla="*/ 47 h 2010"/>
                <a:gd name="T10" fmla="*/ 2426 w 2534"/>
                <a:gd name="T11" fmla="*/ 73 h 2010"/>
                <a:gd name="T12" fmla="*/ 2459 w 2534"/>
                <a:gd name="T13" fmla="*/ 105 h 2010"/>
                <a:gd name="T14" fmla="*/ 2486 w 2534"/>
                <a:gd name="T15" fmla="*/ 140 h 2010"/>
                <a:gd name="T16" fmla="*/ 2505 w 2534"/>
                <a:gd name="T17" fmla="*/ 178 h 2010"/>
                <a:gd name="T18" fmla="*/ 2521 w 2534"/>
                <a:gd name="T19" fmla="*/ 218 h 2010"/>
                <a:gd name="T20" fmla="*/ 2530 w 2534"/>
                <a:gd name="T21" fmla="*/ 260 h 2010"/>
                <a:gd name="T22" fmla="*/ 2534 w 2534"/>
                <a:gd name="T23" fmla="*/ 301 h 2010"/>
                <a:gd name="T24" fmla="*/ 2531 w 2534"/>
                <a:gd name="T25" fmla="*/ 344 h 2010"/>
                <a:gd name="T26" fmla="*/ 2522 w 2534"/>
                <a:gd name="T27" fmla="*/ 386 h 2010"/>
                <a:gd name="T28" fmla="*/ 2508 w 2534"/>
                <a:gd name="T29" fmla="*/ 426 h 2010"/>
                <a:gd name="T30" fmla="*/ 2489 w 2534"/>
                <a:gd name="T31" fmla="*/ 465 h 2010"/>
                <a:gd name="T32" fmla="*/ 2461 w 2534"/>
                <a:gd name="T33" fmla="*/ 501 h 2010"/>
                <a:gd name="T34" fmla="*/ 1265 w 2534"/>
                <a:gd name="T35" fmla="*/ 1903 h 2010"/>
                <a:gd name="T36" fmla="*/ 1237 w 2534"/>
                <a:gd name="T37" fmla="*/ 1932 h 2010"/>
                <a:gd name="T38" fmla="*/ 1206 w 2534"/>
                <a:gd name="T39" fmla="*/ 1957 h 2010"/>
                <a:gd name="T40" fmla="*/ 1172 w 2534"/>
                <a:gd name="T41" fmla="*/ 1977 h 2010"/>
                <a:gd name="T42" fmla="*/ 1136 w 2534"/>
                <a:gd name="T43" fmla="*/ 1993 h 2010"/>
                <a:gd name="T44" fmla="*/ 1097 w 2534"/>
                <a:gd name="T45" fmla="*/ 2003 h 2010"/>
                <a:gd name="T46" fmla="*/ 1058 w 2534"/>
                <a:gd name="T47" fmla="*/ 2010 h 2010"/>
                <a:gd name="T48" fmla="*/ 1033 w 2534"/>
                <a:gd name="T49" fmla="*/ 2010 h 2010"/>
                <a:gd name="T50" fmla="*/ 990 w 2534"/>
                <a:gd name="T51" fmla="*/ 2007 h 2010"/>
                <a:gd name="T52" fmla="*/ 949 w 2534"/>
                <a:gd name="T53" fmla="*/ 1998 h 2010"/>
                <a:gd name="T54" fmla="*/ 909 w 2534"/>
                <a:gd name="T55" fmla="*/ 1983 h 2010"/>
                <a:gd name="T56" fmla="*/ 871 w 2534"/>
                <a:gd name="T57" fmla="*/ 1962 h 2010"/>
                <a:gd name="T58" fmla="*/ 836 w 2534"/>
                <a:gd name="T59" fmla="*/ 1936 h 2010"/>
                <a:gd name="T60" fmla="*/ 105 w 2534"/>
                <a:gd name="T61" fmla="*/ 1310 h 2010"/>
                <a:gd name="T62" fmla="*/ 74 w 2534"/>
                <a:gd name="T63" fmla="*/ 1278 h 2010"/>
                <a:gd name="T64" fmla="*/ 47 w 2534"/>
                <a:gd name="T65" fmla="*/ 1242 h 2010"/>
                <a:gd name="T66" fmla="*/ 28 w 2534"/>
                <a:gd name="T67" fmla="*/ 1204 h 2010"/>
                <a:gd name="T68" fmla="*/ 12 w 2534"/>
                <a:gd name="T69" fmla="*/ 1165 h 2010"/>
                <a:gd name="T70" fmla="*/ 3 w 2534"/>
                <a:gd name="T71" fmla="*/ 1124 h 2010"/>
                <a:gd name="T72" fmla="*/ 0 w 2534"/>
                <a:gd name="T73" fmla="*/ 1081 h 2010"/>
                <a:gd name="T74" fmla="*/ 3 w 2534"/>
                <a:gd name="T75" fmla="*/ 1039 h 2010"/>
                <a:gd name="T76" fmla="*/ 11 w 2534"/>
                <a:gd name="T77" fmla="*/ 996 h 2010"/>
                <a:gd name="T78" fmla="*/ 25 w 2534"/>
                <a:gd name="T79" fmla="*/ 956 h 2010"/>
                <a:gd name="T80" fmla="*/ 46 w 2534"/>
                <a:gd name="T81" fmla="*/ 917 h 2010"/>
                <a:gd name="T82" fmla="*/ 73 w 2534"/>
                <a:gd name="T83" fmla="*/ 881 h 2010"/>
                <a:gd name="T84" fmla="*/ 104 w 2534"/>
                <a:gd name="T85" fmla="*/ 850 h 2010"/>
                <a:gd name="T86" fmla="*/ 139 w 2534"/>
                <a:gd name="T87" fmla="*/ 824 h 2010"/>
                <a:gd name="T88" fmla="*/ 177 w 2534"/>
                <a:gd name="T89" fmla="*/ 803 h 2010"/>
                <a:gd name="T90" fmla="*/ 217 w 2534"/>
                <a:gd name="T91" fmla="*/ 787 h 2010"/>
                <a:gd name="T92" fmla="*/ 259 w 2534"/>
                <a:gd name="T93" fmla="*/ 778 h 2010"/>
                <a:gd name="T94" fmla="*/ 302 w 2534"/>
                <a:gd name="T95" fmla="*/ 776 h 2010"/>
                <a:gd name="T96" fmla="*/ 343 w 2534"/>
                <a:gd name="T97" fmla="*/ 778 h 2010"/>
                <a:gd name="T98" fmla="*/ 385 w 2534"/>
                <a:gd name="T99" fmla="*/ 787 h 2010"/>
                <a:gd name="T100" fmla="*/ 426 w 2534"/>
                <a:gd name="T101" fmla="*/ 802 h 2010"/>
                <a:gd name="T102" fmla="*/ 465 w 2534"/>
                <a:gd name="T103" fmla="*/ 822 h 2010"/>
                <a:gd name="T104" fmla="*/ 500 w 2534"/>
                <a:gd name="T105" fmla="*/ 848 h 2010"/>
                <a:gd name="T106" fmla="*/ 1001 w 2534"/>
                <a:gd name="T107" fmla="*/ 1277 h 2010"/>
                <a:gd name="T108" fmla="*/ 1999 w 2534"/>
                <a:gd name="T109" fmla="*/ 108 h 2010"/>
                <a:gd name="T110" fmla="*/ 2030 w 2534"/>
                <a:gd name="T111" fmla="*/ 75 h 2010"/>
                <a:gd name="T112" fmla="*/ 2065 w 2534"/>
                <a:gd name="T113" fmla="*/ 49 h 2010"/>
                <a:gd name="T114" fmla="*/ 2103 w 2534"/>
                <a:gd name="T115" fmla="*/ 28 h 2010"/>
                <a:gd name="T116" fmla="*/ 2143 w 2534"/>
                <a:gd name="T117" fmla="*/ 13 h 2010"/>
                <a:gd name="T118" fmla="*/ 2185 w 2534"/>
                <a:gd name="T119" fmla="*/ 4 h 2010"/>
                <a:gd name="T120" fmla="*/ 2226 w 2534"/>
                <a:gd name="T121" fmla="*/ 0 h 2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34" h="2010">
                  <a:moveTo>
                    <a:pt x="2226" y="0"/>
                  </a:moveTo>
                  <a:lnTo>
                    <a:pt x="2269" y="2"/>
                  </a:lnTo>
                  <a:lnTo>
                    <a:pt x="2311" y="12"/>
                  </a:lnTo>
                  <a:lnTo>
                    <a:pt x="2352" y="26"/>
                  </a:lnTo>
                  <a:lnTo>
                    <a:pt x="2390" y="47"/>
                  </a:lnTo>
                  <a:lnTo>
                    <a:pt x="2426" y="73"/>
                  </a:lnTo>
                  <a:lnTo>
                    <a:pt x="2459" y="105"/>
                  </a:lnTo>
                  <a:lnTo>
                    <a:pt x="2486" y="140"/>
                  </a:lnTo>
                  <a:lnTo>
                    <a:pt x="2505" y="178"/>
                  </a:lnTo>
                  <a:lnTo>
                    <a:pt x="2521" y="218"/>
                  </a:lnTo>
                  <a:lnTo>
                    <a:pt x="2530" y="260"/>
                  </a:lnTo>
                  <a:lnTo>
                    <a:pt x="2534" y="301"/>
                  </a:lnTo>
                  <a:lnTo>
                    <a:pt x="2531" y="344"/>
                  </a:lnTo>
                  <a:lnTo>
                    <a:pt x="2522" y="386"/>
                  </a:lnTo>
                  <a:lnTo>
                    <a:pt x="2508" y="426"/>
                  </a:lnTo>
                  <a:lnTo>
                    <a:pt x="2489" y="465"/>
                  </a:lnTo>
                  <a:lnTo>
                    <a:pt x="2461" y="501"/>
                  </a:lnTo>
                  <a:lnTo>
                    <a:pt x="1265" y="1903"/>
                  </a:lnTo>
                  <a:lnTo>
                    <a:pt x="1237" y="1932"/>
                  </a:lnTo>
                  <a:lnTo>
                    <a:pt x="1206" y="1957"/>
                  </a:lnTo>
                  <a:lnTo>
                    <a:pt x="1172" y="1977"/>
                  </a:lnTo>
                  <a:lnTo>
                    <a:pt x="1136" y="1993"/>
                  </a:lnTo>
                  <a:lnTo>
                    <a:pt x="1097" y="2003"/>
                  </a:lnTo>
                  <a:lnTo>
                    <a:pt x="1058" y="2010"/>
                  </a:lnTo>
                  <a:lnTo>
                    <a:pt x="1033" y="2010"/>
                  </a:lnTo>
                  <a:lnTo>
                    <a:pt x="990" y="2007"/>
                  </a:lnTo>
                  <a:lnTo>
                    <a:pt x="949" y="1998"/>
                  </a:lnTo>
                  <a:lnTo>
                    <a:pt x="909" y="1983"/>
                  </a:lnTo>
                  <a:lnTo>
                    <a:pt x="871" y="1962"/>
                  </a:lnTo>
                  <a:lnTo>
                    <a:pt x="836" y="1936"/>
                  </a:lnTo>
                  <a:lnTo>
                    <a:pt x="105" y="1310"/>
                  </a:lnTo>
                  <a:lnTo>
                    <a:pt x="74" y="1278"/>
                  </a:lnTo>
                  <a:lnTo>
                    <a:pt x="47" y="1242"/>
                  </a:lnTo>
                  <a:lnTo>
                    <a:pt x="28" y="1204"/>
                  </a:lnTo>
                  <a:lnTo>
                    <a:pt x="12" y="1165"/>
                  </a:lnTo>
                  <a:lnTo>
                    <a:pt x="3" y="1124"/>
                  </a:lnTo>
                  <a:lnTo>
                    <a:pt x="0" y="1081"/>
                  </a:lnTo>
                  <a:lnTo>
                    <a:pt x="3" y="1039"/>
                  </a:lnTo>
                  <a:lnTo>
                    <a:pt x="11" y="996"/>
                  </a:lnTo>
                  <a:lnTo>
                    <a:pt x="25" y="956"/>
                  </a:lnTo>
                  <a:lnTo>
                    <a:pt x="46" y="917"/>
                  </a:lnTo>
                  <a:lnTo>
                    <a:pt x="73" y="881"/>
                  </a:lnTo>
                  <a:lnTo>
                    <a:pt x="104" y="850"/>
                  </a:lnTo>
                  <a:lnTo>
                    <a:pt x="139" y="824"/>
                  </a:lnTo>
                  <a:lnTo>
                    <a:pt x="177" y="803"/>
                  </a:lnTo>
                  <a:lnTo>
                    <a:pt x="217" y="787"/>
                  </a:lnTo>
                  <a:lnTo>
                    <a:pt x="259" y="778"/>
                  </a:lnTo>
                  <a:lnTo>
                    <a:pt x="302" y="776"/>
                  </a:lnTo>
                  <a:lnTo>
                    <a:pt x="343" y="778"/>
                  </a:lnTo>
                  <a:lnTo>
                    <a:pt x="385" y="787"/>
                  </a:lnTo>
                  <a:lnTo>
                    <a:pt x="426" y="802"/>
                  </a:lnTo>
                  <a:lnTo>
                    <a:pt x="465" y="822"/>
                  </a:lnTo>
                  <a:lnTo>
                    <a:pt x="500" y="848"/>
                  </a:lnTo>
                  <a:lnTo>
                    <a:pt x="1001" y="1277"/>
                  </a:lnTo>
                  <a:lnTo>
                    <a:pt x="1999" y="108"/>
                  </a:lnTo>
                  <a:lnTo>
                    <a:pt x="2030" y="75"/>
                  </a:lnTo>
                  <a:lnTo>
                    <a:pt x="2065" y="49"/>
                  </a:lnTo>
                  <a:lnTo>
                    <a:pt x="2103" y="28"/>
                  </a:lnTo>
                  <a:lnTo>
                    <a:pt x="2143" y="13"/>
                  </a:lnTo>
                  <a:lnTo>
                    <a:pt x="2185" y="4"/>
                  </a:lnTo>
                  <a:lnTo>
                    <a:pt x="22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Freeform 22"/>
          <p:cNvSpPr>
            <a:spLocks noEditPoints="1"/>
          </p:cNvSpPr>
          <p:nvPr/>
        </p:nvSpPr>
        <p:spPr bwMode="auto">
          <a:xfrm>
            <a:off x="2840685" y="4675689"/>
            <a:ext cx="413201" cy="409357"/>
          </a:xfrm>
          <a:custGeom>
            <a:avLst/>
            <a:gdLst>
              <a:gd name="T0" fmla="*/ 2774 w 4669"/>
              <a:gd name="T1" fmla="*/ 386 h 4940"/>
              <a:gd name="T2" fmla="*/ 2782 w 4669"/>
              <a:gd name="T3" fmla="*/ 785 h 4940"/>
              <a:gd name="T4" fmla="*/ 2583 w 4669"/>
              <a:gd name="T5" fmla="*/ 1402 h 4940"/>
              <a:gd name="T6" fmla="*/ 2131 w 4669"/>
              <a:gd name="T7" fmla="*/ 2034 h 4940"/>
              <a:gd name="T8" fmla="*/ 1820 w 4669"/>
              <a:gd name="T9" fmla="*/ 2378 h 4940"/>
              <a:gd name="T10" fmla="*/ 1389 w 4669"/>
              <a:gd name="T11" fmla="*/ 2545 h 4940"/>
              <a:gd name="T12" fmla="*/ 1184 w 4669"/>
              <a:gd name="T13" fmla="*/ 2803 h 4940"/>
              <a:gd name="T14" fmla="*/ 1154 w 4669"/>
              <a:gd name="T15" fmla="*/ 3291 h 4940"/>
              <a:gd name="T16" fmla="*/ 1268 w 4669"/>
              <a:gd name="T17" fmla="*/ 3905 h 4940"/>
              <a:gd name="T18" fmla="*/ 1626 w 4669"/>
              <a:gd name="T19" fmla="*/ 4031 h 4940"/>
              <a:gd name="T20" fmla="*/ 1948 w 4669"/>
              <a:gd name="T21" fmla="*/ 4205 h 4940"/>
              <a:gd name="T22" fmla="*/ 2291 w 4669"/>
              <a:gd name="T23" fmla="*/ 4464 h 4940"/>
              <a:gd name="T24" fmla="*/ 3240 w 4669"/>
              <a:gd name="T25" fmla="*/ 4626 h 4940"/>
              <a:gd name="T26" fmla="*/ 3546 w 4669"/>
              <a:gd name="T27" fmla="*/ 4552 h 4940"/>
              <a:gd name="T28" fmla="*/ 3549 w 4669"/>
              <a:gd name="T29" fmla="*/ 4293 h 4940"/>
              <a:gd name="T30" fmla="*/ 3727 w 4669"/>
              <a:gd name="T31" fmla="*/ 4189 h 4940"/>
              <a:gd name="T32" fmla="*/ 3851 w 4669"/>
              <a:gd name="T33" fmla="*/ 4129 h 4940"/>
              <a:gd name="T34" fmla="*/ 3888 w 4669"/>
              <a:gd name="T35" fmla="*/ 3883 h 4940"/>
              <a:gd name="T36" fmla="*/ 3945 w 4669"/>
              <a:gd name="T37" fmla="*/ 3660 h 4940"/>
              <a:gd name="T38" fmla="*/ 4181 w 4669"/>
              <a:gd name="T39" fmla="*/ 3422 h 4940"/>
              <a:gd name="T40" fmla="*/ 4121 w 4669"/>
              <a:gd name="T41" fmla="*/ 3150 h 4940"/>
              <a:gd name="T42" fmla="*/ 4268 w 4669"/>
              <a:gd name="T43" fmla="*/ 2984 h 4940"/>
              <a:gd name="T44" fmla="*/ 4372 w 4669"/>
              <a:gd name="T45" fmla="*/ 2793 h 4940"/>
              <a:gd name="T46" fmla="*/ 4211 w 4669"/>
              <a:gd name="T47" fmla="*/ 2582 h 4940"/>
              <a:gd name="T48" fmla="*/ 3687 w 4669"/>
              <a:gd name="T49" fmla="*/ 2443 h 4940"/>
              <a:gd name="T50" fmla="*/ 3158 w 4669"/>
              <a:gd name="T51" fmla="*/ 2179 h 4940"/>
              <a:gd name="T52" fmla="*/ 3049 w 4669"/>
              <a:gd name="T53" fmla="*/ 1639 h 4940"/>
              <a:gd name="T54" fmla="*/ 3221 w 4669"/>
              <a:gd name="T55" fmla="*/ 1027 h 4940"/>
              <a:gd name="T56" fmla="*/ 3094 w 4669"/>
              <a:gd name="T57" fmla="*/ 488 h 4940"/>
              <a:gd name="T58" fmla="*/ 2838 w 4669"/>
              <a:gd name="T59" fmla="*/ 296 h 4940"/>
              <a:gd name="T60" fmla="*/ 3208 w 4669"/>
              <a:gd name="T61" fmla="*/ 160 h 4940"/>
              <a:gd name="T62" fmla="*/ 3510 w 4669"/>
              <a:gd name="T63" fmla="*/ 723 h 4940"/>
              <a:gd name="T64" fmla="*/ 3452 w 4669"/>
              <a:gd name="T65" fmla="*/ 1347 h 4940"/>
              <a:gd name="T66" fmla="*/ 3338 w 4669"/>
              <a:gd name="T67" fmla="*/ 1871 h 4940"/>
              <a:gd name="T68" fmla="*/ 3562 w 4669"/>
              <a:gd name="T69" fmla="*/ 2097 h 4940"/>
              <a:gd name="T70" fmla="*/ 4003 w 4669"/>
              <a:gd name="T71" fmla="*/ 2203 h 4940"/>
              <a:gd name="T72" fmla="*/ 4465 w 4669"/>
              <a:gd name="T73" fmla="*/ 2372 h 4940"/>
              <a:gd name="T74" fmla="*/ 4669 w 4669"/>
              <a:gd name="T75" fmla="*/ 2795 h 4940"/>
              <a:gd name="T76" fmla="*/ 4476 w 4669"/>
              <a:gd name="T77" fmla="*/ 3231 h 4940"/>
              <a:gd name="T78" fmla="*/ 4361 w 4669"/>
              <a:gd name="T79" fmla="*/ 3729 h 4940"/>
              <a:gd name="T80" fmla="*/ 4179 w 4669"/>
              <a:gd name="T81" fmla="*/ 4145 h 4940"/>
              <a:gd name="T82" fmla="*/ 3870 w 4669"/>
              <a:gd name="T83" fmla="*/ 4527 h 4940"/>
              <a:gd name="T84" fmla="*/ 3573 w 4669"/>
              <a:gd name="T85" fmla="*/ 4899 h 4940"/>
              <a:gd name="T86" fmla="*/ 2911 w 4669"/>
              <a:gd name="T87" fmla="*/ 4907 h 4940"/>
              <a:gd name="T88" fmla="*/ 2238 w 4669"/>
              <a:gd name="T89" fmla="*/ 4778 h 4940"/>
              <a:gd name="T90" fmla="*/ 1772 w 4669"/>
              <a:gd name="T91" fmla="*/ 4454 h 4940"/>
              <a:gd name="T92" fmla="*/ 1411 w 4669"/>
              <a:gd name="T93" fmla="*/ 4317 h 4940"/>
              <a:gd name="T94" fmla="*/ 1057 w 4669"/>
              <a:gd name="T95" fmla="*/ 4312 h 4940"/>
              <a:gd name="T96" fmla="*/ 560 w 4669"/>
              <a:gd name="T97" fmla="*/ 4315 h 4940"/>
              <a:gd name="T98" fmla="*/ 83 w 4669"/>
              <a:gd name="T99" fmla="*/ 4315 h 4940"/>
              <a:gd name="T100" fmla="*/ 49 w 4669"/>
              <a:gd name="T101" fmla="*/ 2230 h 4940"/>
              <a:gd name="T102" fmla="*/ 512 w 4669"/>
              <a:gd name="T103" fmla="*/ 2225 h 4940"/>
              <a:gd name="T104" fmla="*/ 1117 w 4669"/>
              <a:gd name="T105" fmla="*/ 2219 h 4940"/>
              <a:gd name="T106" fmla="*/ 1429 w 4669"/>
              <a:gd name="T107" fmla="*/ 2214 h 4940"/>
              <a:gd name="T108" fmla="*/ 1839 w 4669"/>
              <a:gd name="T109" fmla="*/ 1912 h 4940"/>
              <a:gd name="T110" fmla="*/ 2335 w 4669"/>
              <a:gd name="T111" fmla="*/ 1238 h 4940"/>
              <a:gd name="T112" fmla="*/ 2477 w 4669"/>
              <a:gd name="T113" fmla="*/ 608 h 4940"/>
              <a:gd name="T114" fmla="*/ 2541 w 4669"/>
              <a:gd name="T115" fmla="*/ 154 h 4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669" h="4940">
                <a:moveTo>
                  <a:pt x="2838" y="296"/>
                </a:moveTo>
                <a:lnTo>
                  <a:pt x="2832" y="296"/>
                </a:lnTo>
                <a:lnTo>
                  <a:pt x="2825" y="296"/>
                </a:lnTo>
                <a:lnTo>
                  <a:pt x="2808" y="303"/>
                </a:lnTo>
                <a:lnTo>
                  <a:pt x="2794" y="316"/>
                </a:lnTo>
                <a:lnTo>
                  <a:pt x="2785" y="335"/>
                </a:lnTo>
                <a:lnTo>
                  <a:pt x="2778" y="359"/>
                </a:lnTo>
                <a:lnTo>
                  <a:pt x="2774" y="386"/>
                </a:lnTo>
                <a:lnTo>
                  <a:pt x="2772" y="417"/>
                </a:lnTo>
                <a:lnTo>
                  <a:pt x="2772" y="450"/>
                </a:lnTo>
                <a:lnTo>
                  <a:pt x="2774" y="483"/>
                </a:lnTo>
                <a:lnTo>
                  <a:pt x="2775" y="518"/>
                </a:lnTo>
                <a:lnTo>
                  <a:pt x="2777" y="545"/>
                </a:lnTo>
                <a:lnTo>
                  <a:pt x="2780" y="627"/>
                </a:lnTo>
                <a:lnTo>
                  <a:pt x="2782" y="708"/>
                </a:lnTo>
                <a:lnTo>
                  <a:pt x="2782" y="785"/>
                </a:lnTo>
                <a:lnTo>
                  <a:pt x="2775" y="862"/>
                </a:lnTo>
                <a:lnTo>
                  <a:pt x="2766" y="941"/>
                </a:lnTo>
                <a:lnTo>
                  <a:pt x="2750" y="1022"/>
                </a:lnTo>
                <a:lnTo>
                  <a:pt x="2727" y="1104"/>
                </a:lnTo>
                <a:lnTo>
                  <a:pt x="2697" y="1183"/>
                </a:lnTo>
                <a:lnTo>
                  <a:pt x="2663" y="1259"/>
                </a:lnTo>
                <a:lnTo>
                  <a:pt x="2625" y="1331"/>
                </a:lnTo>
                <a:lnTo>
                  <a:pt x="2583" y="1402"/>
                </a:lnTo>
                <a:lnTo>
                  <a:pt x="2539" y="1472"/>
                </a:lnTo>
                <a:lnTo>
                  <a:pt x="2494" y="1540"/>
                </a:lnTo>
                <a:lnTo>
                  <a:pt x="2449" y="1606"/>
                </a:lnTo>
                <a:lnTo>
                  <a:pt x="2408" y="1663"/>
                </a:lnTo>
                <a:lnTo>
                  <a:pt x="2369" y="1723"/>
                </a:lnTo>
                <a:lnTo>
                  <a:pt x="2295" y="1824"/>
                </a:lnTo>
                <a:lnTo>
                  <a:pt x="2217" y="1928"/>
                </a:lnTo>
                <a:lnTo>
                  <a:pt x="2131" y="2034"/>
                </a:lnTo>
                <a:lnTo>
                  <a:pt x="2042" y="2141"/>
                </a:lnTo>
                <a:lnTo>
                  <a:pt x="1948" y="2245"/>
                </a:lnTo>
                <a:lnTo>
                  <a:pt x="1925" y="2274"/>
                </a:lnTo>
                <a:lnTo>
                  <a:pt x="1900" y="2301"/>
                </a:lnTo>
                <a:lnTo>
                  <a:pt x="1873" y="2327"/>
                </a:lnTo>
                <a:lnTo>
                  <a:pt x="1845" y="2351"/>
                </a:lnTo>
                <a:lnTo>
                  <a:pt x="1833" y="2367"/>
                </a:lnTo>
                <a:lnTo>
                  <a:pt x="1820" y="2378"/>
                </a:lnTo>
                <a:lnTo>
                  <a:pt x="1806" y="2386"/>
                </a:lnTo>
                <a:lnTo>
                  <a:pt x="1745" y="2429"/>
                </a:lnTo>
                <a:lnTo>
                  <a:pt x="1683" y="2463"/>
                </a:lnTo>
                <a:lnTo>
                  <a:pt x="1615" y="2492"/>
                </a:lnTo>
                <a:lnTo>
                  <a:pt x="1545" y="2514"/>
                </a:lnTo>
                <a:lnTo>
                  <a:pt x="1467" y="2530"/>
                </a:lnTo>
                <a:lnTo>
                  <a:pt x="1426" y="2537"/>
                </a:lnTo>
                <a:lnTo>
                  <a:pt x="1389" y="2545"/>
                </a:lnTo>
                <a:lnTo>
                  <a:pt x="1353" y="2556"/>
                </a:lnTo>
                <a:lnTo>
                  <a:pt x="1320" y="2569"/>
                </a:lnTo>
                <a:lnTo>
                  <a:pt x="1290" y="2586"/>
                </a:lnTo>
                <a:lnTo>
                  <a:pt x="1265" y="2607"/>
                </a:lnTo>
                <a:lnTo>
                  <a:pt x="1245" y="2635"/>
                </a:lnTo>
                <a:lnTo>
                  <a:pt x="1218" y="2687"/>
                </a:lnTo>
                <a:lnTo>
                  <a:pt x="1200" y="2744"/>
                </a:lnTo>
                <a:lnTo>
                  <a:pt x="1184" y="2803"/>
                </a:lnTo>
                <a:lnTo>
                  <a:pt x="1173" y="2863"/>
                </a:lnTo>
                <a:lnTo>
                  <a:pt x="1165" y="2923"/>
                </a:lnTo>
                <a:lnTo>
                  <a:pt x="1160" y="2984"/>
                </a:lnTo>
                <a:lnTo>
                  <a:pt x="1157" y="3044"/>
                </a:lnTo>
                <a:lnTo>
                  <a:pt x="1156" y="3104"/>
                </a:lnTo>
                <a:lnTo>
                  <a:pt x="1156" y="3161"/>
                </a:lnTo>
                <a:lnTo>
                  <a:pt x="1154" y="3201"/>
                </a:lnTo>
                <a:lnTo>
                  <a:pt x="1154" y="3291"/>
                </a:lnTo>
                <a:lnTo>
                  <a:pt x="1156" y="3384"/>
                </a:lnTo>
                <a:lnTo>
                  <a:pt x="1159" y="3480"/>
                </a:lnTo>
                <a:lnTo>
                  <a:pt x="1168" y="3575"/>
                </a:lnTo>
                <a:lnTo>
                  <a:pt x="1181" y="3668"/>
                </a:lnTo>
                <a:lnTo>
                  <a:pt x="1201" y="3759"/>
                </a:lnTo>
                <a:lnTo>
                  <a:pt x="1220" y="3815"/>
                </a:lnTo>
                <a:lnTo>
                  <a:pt x="1242" y="3862"/>
                </a:lnTo>
                <a:lnTo>
                  <a:pt x="1268" y="3905"/>
                </a:lnTo>
                <a:lnTo>
                  <a:pt x="1300" y="3938"/>
                </a:lnTo>
                <a:lnTo>
                  <a:pt x="1336" y="3968"/>
                </a:lnTo>
                <a:lnTo>
                  <a:pt x="1378" y="3990"/>
                </a:lnTo>
                <a:lnTo>
                  <a:pt x="1428" y="4007"/>
                </a:lnTo>
                <a:lnTo>
                  <a:pt x="1482" y="4020"/>
                </a:lnTo>
                <a:lnTo>
                  <a:pt x="1547" y="4028"/>
                </a:lnTo>
                <a:lnTo>
                  <a:pt x="1584" y="4029"/>
                </a:lnTo>
                <a:lnTo>
                  <a:pt x="1626" y="4031"/>
                </a:lnTo>
                <a:lnTo>
                  <a:pt x="1669" y="4037"/>
                </a:lnTo>
                <a:lnTo>
                  <a:pt x="1712" y="4052"/>
                </a:lnTo>
                <a:lnTo>
                  <a:pt x="1756" y="4074"/>
                </a:lnTo>
                <a:lnTo>
                  <a:pt x="1800" y="4091"/>
                </a:lnTo>
                <a:lnTo>
                  <a:pt x="1840" y="4115"/>
                </a:lnTo>
                <a:lnTo>
                  <a:pt x="1880" y="4143"/>
                </a:lnTo>
                <a:lnTo>
                  <a:pt x="1914" y="4173"/>
                </a:lnTo>
                <a:lnTo>
                  <a:pt x="1948" y="4205"/>
                </a:lnTo>
                <a:lnTo>
                  <a:pt x="1980" y="4235"/>
                </a:lnTo>
                <a:lnTo>
                  <a:pt x="2011" y="4262"/>
                </a:lnTo>
                <a:lnTo>
                  <a:pt x="2050" y="4292"/>
                </a:lnTo>
                <a:lnTo>
                  <a:pt x="2091" y="4322"/>
                </a:lnTo>
                <a:lnTo>
                  <a:pt x="2141" y="4361"/>
                </a:lnTo>
                <a:lnTo>
                  <a:pt x="2192" y="4397"/>
                </a:lnTo>
                <a:lnTo>
                  <a:pt x="2242" y="4432"/>
                </a:lnTo>
                <a:lnTo>
                  <a:pt x="2291" y="4464"/>
                </a:lnTo>
                <a:lnTo>
                  <a:pt x="2338" y="4490"/>
                </a:lnTo>
                <a:lnTo>
                  <a:pt x="2411" y="4508"/>
                </a:lnTo>
                <a:lnTo>
                  <a:pt x="2489" y="4525"/>
                </a:lnTo>
                <a:lnTo>
                  <a:pt x="2592" y="4549"/>
                </a:lnTo>
                <a:lnTo>
                  <a:pt x="2755" y="4574"/>
                </a:lnTo>
                <a:lnTo>
                  <a:pt x="2918" y="4595"/>
                </a:lnTo>
                <a:lnTo>
                  <a:pt x="3080" y="4612"/>
                </a:lnTo>
                <a:lnTo>
                  <a:pt x="3240" y="4626"/>
                </a:lnTo>
                <a:lnTo>
                  <a:pt x="3293" y="4626"/>
                </a:lnTo>
                <a:lnTo>
                  <a:pt x="3346" y="4625"/>
                </a:lnTo>
                <a:lnTo>
                  <a:pt x="3401" y="4618"/>
                </a:lnTo>
                <a:lnTo>
                  <a:pt x="3455" y="4607"/>
                </a:lnTo>
                <a:lnTo>
                  <a:pt x="3484" y="4601"/>
                </a:lnTo>
                <a:lnTo>
                  <a:pt x="3509" y="4590"/>
                </a:lnTo>
                <a:lnTo>
                  <a:pt x="3529" y="4573"/>
                </a:lnTo>
                <a:lnTo>
                  <a:pt x="3546" y="4552"/>
                </a:lnTo>
                <a:lnTo>
                  <a:pt x="3559" y="4522"/>
                </a:lnTo>
                <a:lnTo>
                  <a:pt x="3566" y="4490"/>
                </a:lnTo>
                <a:lnTo>
                  <a:pt x="3568" y="4456"/>
                </a:lnTo>
                <a:lnTo>
                  <a:pt x="3563" y="4419"/>
                </a:lnTo>
                <a:lnTo>
                  <a:pt x="3554" y="4385"/>
                </a:lnTo>
                <a:lnTo>
                  <a:pt x="3545" y="4353"/>
                </a:lnTo>
                <a:lnTo>
                  <a:pt x="3543" y="4323"/>
                </a:lnTo>
                <a:lnTo>
                  <a:pt x="3549" y="4293"/>
                </a:lnTo>
                <a:lnTo>
                  <a:pt x="3563" y="4266"/>
                </a:lnTo>
                <a:lnTo>
                  <a:pt x="3582" y="4241"/>
                </a:lnTo>
                <a:lnTo>
                  <a:pt x="3607" y="4222"/>
                </a:lnTo>
                <a:lnTo>
                  <a:pt x="3634" y="4208"/>
                </a:lnTo>
                <a:lnTo>
                  <a:pt x="3663" y="4197"/>
                </a:lnTo>
                <a:lnTo>
                  <a:pt x="3691" y="4190"/>
                </a:lnTo>
                <a:lnTo>
                  <a:pt x="3720" y="4189"/>
                </a:lnTo>
                <a:lnTo>
                  <a:pt x="3727" y="4189"/>
                </a:lnTo>
                <a:lnTo>
                  <a:pt x="3734" y="4189"/>
                </a:lnTo>
                <a:lnTo>
                  <a:pt x="3740" y="4190"/>
                </a:lnTo>
                <a:lnTo>
                  <a:pt x="3746" y="4192"/>
                </a:lnTo>
                <a:lnTo>
                  <a:pt x="3752" y="4192"/>
                </a:lnTo>
                <a:lnTo>
                  <a:pt x="3777" y="4187"/>
                </a:lnTo>
                <a:lnTo>
                  <a:pt x="3804" y="4175"/>
                </a:lnTo>
                <a:lnTo>
                  <a:pt x="3829" y="4156"/>
                </a:lnTo>
                <a:lnTo>
                  <a:pt x="3851" y="4129"/>
                </a:lnTo>
                <a:lnTo>
                  <a:pt x="3871" y="4094"/>
                </a:lnTo>
                <a:lnTo>
                  <a:pt x="3887" y="4061"/>
                </a:lnTo>
                <a:lnTo>
                  <a:pt x="3898" y="4026"/>
                </a:lnTo>
                <a:lnTo>
                  <a:pt x="3904" y="3992"/>
                </a:lnTo>
                <a:lnTo>
                  <a:pt x="3906" y="3958"/>
                </a:lnTo>
                <a:lnTo>
                  <a:pt x="3904" y="3928"/>
                </a:lnTo>
                <a:lnTo>
                  <a:pt x="3898" y="3903"/>
                </a:lnTo>
                <a:lnTo>
                  <a:pt x="3888" y="3883"/>
                </a:lnTo>
                <a:lnTo>
                  <a:pt x="3871" y="3856"/>
                </a:lnTo>
                <a:lnTo>
                  <a:pt x="3862" y="3827"/>
                </a:lnTo>
                <a:lnTo>
                  <a:pt x="3859" y="3797"/>
                </a:lnTo>
                <a:lnTo>
                  <a:pt x="3863" y="3764"/>
                </a:lnTo>
                <a:lnTo>
                  <a:pt x="3874" y="3733"/>
                </a:lnTo>
                <a:lnTo>
                  <a:pt x="3893" y="3701"/>
                </a:lnTo>
                <a:lnTo>
                  <a:pt x="3917" y="3676"/>
                </a:lnTo>
                <a:lnTo>
                  <a:pt x="3945" y="3660"/>
                </a:lnTo>
                <a:lnTo>
                  <a:pt x="3978" y="3651"/>
                </a:lnTo>
                <a:lnTo>
                  <a:pt x="4024" y="3632"/>
                </a:lnTo>
                <a:lnTo>
                  <a:pt x="4067" y="3606"/>
                </a:lnTo>
                <a:lnTo>
                  <a:pt x="4103" y="3576"/>
                </a:lnTo>
                <a:lnTo>
                  <a:pt x="4132" y="3543"/>
                </a:lnTo>
                <a:lnTo>
                  <a:pt x="4156" y="3504"/>
                </a:lnTo>
                <a:lnTo>
                  <a:pt x="4173" y="3461"/>
                </a:lnTo>
                <a:lnTo>
                  <a:pt x="4181" y="3422"/>
                </a:lnTo>
                <a:lnTo>
                  <a:pt x="4184" y="3384"/>
                </a:lnTo>
                <a:lnTo>
                  <a:pt x="4184" y="3346"/>
                </a:lnTo>
                <a:lnTo>
                  <a:pt x="4178" y="3310"/>
                </a:lnTo>
                <a:lnTo>
                  <a:pt x="4168" y="3280"/>
                </a:lnTo>
                <a:lnTo>
                  <a:pt x="4153" y="3254"/>
                </a:lnTo>
                <a:lnTo>
                  <a:pt x="4135" y="3221"/>
                </a:lnTo>
                <a:lnTo>
                  <a:pt x="4125" y="3185"/>
                </a:lnTo>
                <a:lnTo>
                  <a:pt x="4121" y="3150"/>
                </a:lnTo>
                <a:lnTo>
                  <a:pt x="4123" y="3115"/>
                </a:lnTo>
                <a:lnTo>
                  <a:pt x="4132" y="3082"/>
                </a:lnTo>
                <a:lnTo>
                  <a:pt x="4145" y="3058"/>
                </a:lnTo>
                <a:lnTo>
                  <a:pt x="4160" y="3036"/>
                </a:lnTo>
                <a:lnTo>
                  <a:pt x="4182" y="3019"/>
                </a:lnTo>
                <a:lnTo>
                  <a:pt x="4206" y="3005"/>
                </a:lnTo>
                <a:lnTo>
                  <a:pt x="4236" y="2994"/>
                </a:lnTo>
                <a:lnTo>
                  <a:pt x="4268" y="2984"/>
                </a:lnTo>
                <a:lnTo>
                  <a:pt x="4296" y="2970"/>
                </a:lnTo>
                <a:lnTo>
                  <a:pt x="4318" y="2951"/>
                </a:lnTo>
                <a:lnTo>
                  <a:pt x="4336" y="2931"/>
                </a:lnTo>
                <a:lnTo>
                  <a:pt x="4350" y="2907"/>
                </a:lnTo>
                <a:lnTo>
                  <a:pt x="4359" y="2882"/>
                </a:lnTo>
                <a:lnTo>
                  <a:pt x="4365" y="2856"/>
                </a:lnTo>
                <a:lnTo>
                  <a:pt x="4370" y="2833"/>
                </a:lnTo>
                <a:lnTo>
                  <a:pt x="4372" y="2793"/>
                </a:lnTo>
                <a:lnTo>
                  <a:pt x="4365" y="2757"/>
                </a:lnTo>
                <a:lnTo>
                  <a:pt x="4354" y="2724"/>
                </a:lnTo>
                <a:lnTo>
                  <a:pt x="4337" y="2692"/>
                </a:lnTo>
                <a:lnTo>
                  <a:pt x="4317" y="2664"/>
                </a:lnTo>
                <a:lnTo>
                  <a:pt x="4293" y="2639"/>
                </a:lnTo>
                <a:lnTo>
                  <a:pt x="4267" y="2616"/>
                </a:lnTo>
                <a:lnTo>
                  <a:pt x="4239" y="2597"/>
                </a:lnTo>
                <a:lnTo>
                  <a:pt x="4211" y="2582"/>
                </a:lnTo>
                <a:lnTo>
                  <a:pt x="4153" y="2553"/>
                </a:lnTo>
                <a:lnTo>
                  <a:pt x="4093" y="2530"/>
                </a:lnTo>
                <a:lnTo>
                  <a:pt x="4031" y="2509"/>
                </a:lnTo>
                <a:lnTo>
                  <a:pt x="3967" y="2493"/>
                </a:lnTo>
                <a:lnTo>
                  <a:pt x="3901" y="2479"/>
                </a:lnTo>
                <a:lnTo>
                  <a:pt x="3835" y="2468"/>
                </a:lnTo>
                <a:lnTo>
                  <a:pt x="3770" y="2457"/>
                </a:lnTo>
                <a:lnTo>
                  <a:pt x="3687" y="2443"/>
                </a:lnTo>
                <a:lnTo>
                  <a:pt x="3604" y="2427"/>
                </a:lnTo>
                <a:lnTo>
                  <a:pt x="3523" y="2408"/>
                </a:lnTo>
                <a:lnTo>
                  <a:pt x="3451" y="2386"/>
                </a:lnTo>
                <a:lnTo>
                  <a:pt x="3382" y="2356"/>
                </a:lnTo>
                <a:lnTo>
                  <a:pt x="3318" y="2320"/>
                </a:lnTo>
                <a:lnTo>
                  <a:pt x="3258" y="2277"/>
                </a:lnTo>
                <a:lnTo>
                  <a:pt x="3205" y="2231"/>
                </a:lnTo>
                <a:lnTo>
                  <a:pt x="3158" y="2179"/>
                </a:lnTo>
                <a:lnTo>
                  <a:pt x="3119" y="2124"/>
                </a:lnTo>
                <a:lnTo>
                  <a:pt x="3085" y="2064"/>
                </a:lnTo>
                <a:lnTo>
                  <a:pt x="3060" y="2002"/>
                </a:lnTo>
                <a:lnTo>
                  <a:pt x="3041" y="1936"/>
                </a:lnTo>
                <a:lnTo>
                  <a:pt x="3032" y="1868"/>
                </a:lnTo>
                <a:lnTo>
                  <a:pt x="3030" y="1791"/>
                </a:lnTo>
                <a:lnTo>
                  <a:pt x="3036" y="1715"/>
                </a:lnTo>
                <a:lnTo>
                  <a:pt x="3049" y="1639"/>
                </a:lnTo>
                <a:lnTo>
                  <a:pt x="3065" y="1567"/>
                </a:lnTo>
                <a:lnTo>
                  <a:pt x="3085" y="1494"/>
                </a:lnTo>
                <a:lnTo>
                  <a:pt x="3108" y="1423"/>
                </a:lnTo>
                <a:lnTo>
                  <a:pt x="3132" y="1352"/>
                </a:lnTo>
                <a:lnTo>
                  <a:pt x="3160" y="1270"/>
                </a:lnTo>
                <a:lnTo>
                  <a:pt x="3185" y="1188"/>
                </a:lnTo>
                <a:lnTo>
                  <a:pt x="3205" y="1107"/>
                </a:lnTo>
                <a:lnTo>
                  <a:pt x="3221" y="1027"/>
                </a:lnTo>
                <a:lnTo>
                  <a:pt x="3227" y="944"/>
                </a:lnTo>
                <a:lnTo>
                  <a:pt x="3226" y="877"/>
                </a:lnTo>
                <a:lnTo>
                  <a:pt x="3218" y="809"/>
                </a:lnTo>
                <a:lnTo>
                  <a:pt x="3202" y="738"/>
                </a:lnTo>
                <a:lnTo>
                  <a:pt x="3182" y="667"/>
                </a:lnTo>
                <a:lnTo>
                  <a:pt x="3154" y="596"/>
                </a:lnTo>
                <a:lnTo>
                  <a:pt x="3119" y="525"/>
                </a:lnTo>
                <a:lnTo>
                  <a:pt x="3094" y="488"/>
                </a:lnTo>
                <a:lnTo>
                  <a:pt x="3066" y="452"/>
                </a:lnTo>
                <a:lnTo>
                  <a:pt x="3036" y="416"/>
                </a:lnTo>
                <a:lnTo>
                  <a:pt x="3005" y="384"/>
                </a:lnTo>
                <a:lnTo>
                  <a:pt x="2971" y="354"/>
                </a:lnTo>
                <a:lnTo>
                  <a:pt x="2938" y="330"/>
                </a:lnTo>
                <a:lnTo>
                  <a:pt x="2904" y="311"/>
                </a:lnTo>
                <a:lnTo>
                  <a:pt x="2871" y="299"/>
                </a:lnTo>
                <a:lnTo>
                  <a:pt x="2838" y="296"/>
                </a:lnTo>
                <a:close/>
                <a:moveTo>
                  <a:pt x="2835" y="0"/>
                </a:moveTo>
                <a:lnTo>
                  <a:pt x="2891" y="4"/>
                </a:lnTo>
                <a:lnTo>
                  <a:pt x="2946" y="15"/>
                </a:lnTo>
                <a:lnTo>
                  <a:pt x="3000" y="30"/>
                </a:lnTo>
                <a:lnTo>
                  <a:pt x="3054" y="52"/>
                </a:lnTo>
                <a:lnTo>
                  <a:pt x="3104" y="81"/>
                </a:lnTo>
                <a:lnTo>
                  <a:pt x="3149" y="114"/>
                </a:lnTo>
                <a:lnTo>
                  <a:pt x="3208" y="160"/>
                </a:lnTo>
                <a:lnTo>
                  <a:pt x="3263" y="212"/>
                </a:lnTo>
                <a:lnTo>
                  <a:pt x="3313" y="270"/>
                </a:lnTo>
                <a:lnTo>
                  <a:pt x="3358" y="335"/>
                </a:lnTo>
                <a:lnTo>
                  <a:pt x="3399" y="403"/>
                </a:lnTo>
                <a:lnTo>
                  <a:pt x="3435" y="477"/>
                </a:lnTo>
                <a:lnTo>
                  <a:pt x="3465" y="556"/>
                </a:lnTo>
                <a:lnTo>
                  <a:pt x="3490" y="638"/>
                </a:lnTo>
                <a:lnTo>
                  <a:pt x="3510" y="723"/>
                </a:lnTo>
                <a:lnTo>
                  <a:pt x="3524" y="813"/>
                </a:lnTo>
                <a:lnTo>
                  <a:pt x="3532" y="903"/>
                </a:lnTo>
                <a:lnTo>
                  <a:pt x="3532" y="984"/>
                </a:lnTo>
                <a:lnTo>
                  <a:pt x="3524" y="1061"/>
                </a:lnTo>
                <a:lnTo>
                  <a:pt x="3512" y="1136"/>
                </a:lnTo>
                <a:lnTo>
                  <a:pt x="3494" y="1208"/>
                </a:lnTo>
                <a:lnTo>
                  <a:pt x="3474" y="1279"/>
                </a:lnTo>
                <a:lnTo>
                  <a:pt x="3452" y="1347"/>
                </a:lnTo>
                <a:lnTo>
                  <a:pt x="3429" y="1417"/>
                </a:lnTo>
                <a:lnTo>
                  <a:pt x="3404" y="1484"/>
                </a:lnTo>
                <a:lnTo>
                  <a:pt x="3382" y="1552"/>
                </a:lnTo>
                <a:lnTo>
                  <a:pt x="3363" y="1619"/>
                </a:lnTo>
                <a:lnTo>
                  <a:pt x="3348" y="1687"/>
                </a:lnTo>
                <a:lnTo>
                  <a:pt x="3338" y="1754"/>
                </a:lnTo>
                <a:lnTo>
                  <a:pt x="3333" y="1824"/>
                </a:lnTo>
                <a:lnTo>
                  <a:pt x="3338" y="1871"/>
                </a:lnTo>
                <a:lnTo>
                  <a:pt x="3348" y="1912"/>
                </a:lnTo>
                <a:lnTo>
                  <a:pt x="3362" y="1949"/>
                </a:lnTo>
                <a:lnTo>
                  <a:pt x="3384" y="1982"/>
                </a:lnTo>
                <a:lnTo>
                  <a:pt x="3410" y="2010"/>
                </a:lnTo>
                <a:lnTo>
                  <a:pt x="3441" y="2037"/>
                </a:lnTo>
                <a:lnTo>
                  <a:pt x="3477" y="2059"/>
                </a:lnTo>
                <a:lnTo>
                  <a:pt x="3516" y="2080"/>
                </a:lnTo>
                <a:lnTo>
                  <a:pt x="3562" y="2097"/>
                </a:lnTo>
                <a:lnTo>
                  <a:pt x="3610" y="2114"/>
                </a:lnTo>
                <a:lnTo>
                  <a:pt x="3662" y="2129"/>
                </a:lnTo>
                <a:lnTo>
                  <a:pt x="3716" y="2143"/>
                </a:lnTo>
                <a:lnTo>
                  <a:pt x="3776" y="2157"/>
                </a:lnTo>
                <a:lnTo>
                  <a:pt x="3817" y="2166"/>
                </a:lnTo>
                <a:lnTo>
                  <a:pt x="3853" y="2176"/>
                </a:lnTo>
                <a:lnTo>
                  <a:pt x="3943" y="2192"/>
                </a:lnTo>
                <a:lnTo>
                  <a:pt x="4003" y="2203"/>
                </a:lnTo>
                <a:lnTo>
                  <a:pt x="4062" y="2212"/>
                </a:lnTo>
                <a:lnTo>
                  <a:pt x="4121" y="2225"/>
                </a:lnTo>
                <a:lnTo>
                  <a:pt x="4182" y="2241"/>
                </a:lnTo>
                <a:lnTo>
                  <a:pt x="4242" y="2258"/>
                </a:lnTo>
                <a:lnTo>
                  <a:pt x="4301" y="2279"/>
                </a:lnTo>
                <a:lnTo>
                  <a:pt x="4357" y="2305"/>
                </a:lnTo>
                <a:lnTo>
                  <a:pt x="4414" y="2335"/>
                </a:lnTo>
                <a:lnTo>
                  <a:pt x="4465" y="2372"/>
                </a:lnTo>
                <a:lnTo>
                  <a:pt x="4515" y="2414"/>
                </a:lnTo>
                <a:lnTo>
                  <a:pt x="4553" y="2457"/>
                </a:lnTo>
                <a:lnTo>
                  <a:pt x="4586" y="2504"/>
                </a:lnTo>
                <a:lnTo>
                  <a:pt x="4612" y="2556"/>
                </a:lnTo>
                <a:lnTo>
                  <a:pt x="4634" y="2613"/>
                </a:lnTo>
                <a:lnTo>
                  <a:pt x="4651" y="2672"/>
                </a:lnTo>
                <a:lnTo>
                  <a:pt x="4662" y="2732"/>
                </a:lnTo>
                <a:lnTo>
                  <a:pt x="4669" y="2795"/>
                </a:lnTo>
                <a:lnTo>
                  <a:pt x="4667" y="2856"/>
                </a:lnTo>
                <a:lnTo>
                  <a:pt x="4659" y="2920"/>
                </a:lnTo>
                <a:lnTo>
                  <a:pt x="4645" y="2984"/>
                </a:lnTo>
                <a:lnTo>
                  <a:pt x="4623" y="3046"/>
                </a:lnTo>
                <a:lnTo>
                  <a:pt x="4595" y="3101"/>
                </a:lnTo>
                <a:lnTo>
                  <a:pt x="4561" y="3152"/>
                </a:lnTo>
                <a:lnTo>
                  <a:pt x="4522" y="3194"/>
                </a:lnTo>
                <a:lnTo>
                  <a:pt x="4476" y="3231"/>
                </a:lnTo>
                <a:lnTo>
                  <a:pt x="4489" y="3294"/>
                </a:lnTo>
                <a:lnTo>
                  <a:pt x="4492" y="3358"/>
                </a:lnTo>
                <a:lnTo>
                  <a:pt x="4489" y="3423"/>
                </a:lnTo>
                <a:lnTo>
                  <a:pt x="4476" y="3488"/>
                </a:lnTo>
                <a:lnTo>
                  <a:pt x="4458" y="3551"/>
                </a:lnTo>
                <a:lnTo>
                  <a:pt x="4433" y="3614"/>
                </a:lnTo>
                <a:lnTo>
                  <a:pt x="4400" y="3673"/>
                </a:lnTo>
                <a:lnTo>
                  <a:pt x="4361" y="3729"/>
                </a:lnTo>
                <a:lnTo>
                  <a:pt x="4315" y="3782"/>
                </a:lnTo>
                <a:lnTo>
                  <a:pt x="4265" y="3829"/>
                </a:lnTo>
                <a:lnTo>
                  <a:pt x="4209" y="3870"/>
                </a:lnTo>
                <a:lnTo>
                  <a:pt x="4215" y="3922"/>
                </a:lnTo>
                <a:lnTo>
                  <a:pt x="4217" y="3977"/>
                </a:lnTo>
                <a:lnTo>
                  <a:pt x="4211" y="4033"/>
                </a:lnTo>
                <a:lnTo>
                  <a:pt x="4198" y="4089"/>
                </a:lnTo>
                <a:lnTo>
                  <a:pt x="4179" y="4145"/>
                </a:lnTo>
                <a:lnTo>
                  <a:pt x="4154" y="4200"/>
                </a:lnTo>
                <a:lnTo>
                  <a:pt x="4118" y="4260"/>
                </a:lnTo>
                <a:lnTo>
                  <a:pt x="4078" y="4314"/>
                </a:lnTo>
                <a:lnTo>
                  <a:pt x="4032" y="4361"/>
                </a:lnTo>
                <a:lnTo>
                  <a:pt x="3982" y="4404"/>
                </a:lnTo>
                <a:lnTo>
                  <a:pt x="3931" y="4438"/>
                </a:lnTo>
                <a:lnTo>
                  <a:pt x="3874" y="4465"/>
                </a:lnTo>
                <a:lnTo>
                  <a:pt x="3870" y="4527"/>
                </a:lnTo>
                <a:lnTo>
                  <a:pt x="3857" y="4587"/>
                </a:lnTo>
                <a:lnTo>
                  <a:pt x="3837" y="4644"/>
                </a:lnTo>
                <a:lnTo>
                  <a:pt x="3810" y="4697"/>
                </a:lnTo>
                <a:lnTo>
                  <a:pt x="3774" y="4748"/>
                </a:lnTo>
                <a:lnTo>
                  <a:pt x="3734" y="4794"/>
                </a:lnTo>
                <a:lnTo>
                  <a:pt x="3687" y="4835"/>
                </a:lnTo>
                <a:lnTo>
                  <a:pt x="3632" y="4869"/>
                </a:lnTo>
                <a:lnTo>
                  <a:pt x="3573" y="4899"/>
                </a:lnTo>
                <a:lnTo>
                  <a:pt x="3509" y="4921"/>
                </a:lnTo>
                <a:lnTo>
                  <a:pt x="3444" y="4932"/>
                </a:lnTo>
                <a:lnTo>
                  <a:pt x="3376" y="4939"/>
                </a:lnTo>
                <a:lnTo>
                  <a:pt x="3302" y="4940"/>
                </a:lnTo>
                <a:lnTo>
                  <a:pt x="3190" y="4936"/>
                </a:lnTo>
                <a:lnTo>
                  <a:pt x="3077" y="4926"/>
                </a:lnTo>
                <a:lnTo>
                  <a:pt x="2966" y="4915"/>
                </a:lnTo>
                <a:lnTo>
                  <a:pt x="2911" y="4907"/>
                </a:lnTo>
                <a:lnTo>
                  <a:pt x="2852" y="4901"/>
                </a:lnTo>
                <a:lnTo>
                  <a:pt x="2753" y="4885"/>
                </a:lnTo>
                <a:lnTo>
                  <a:pt x="2652" y="4871"/>
                </a:lnTo>
                <a:lnTo>
                  <a:pt x="2567" y="4860"/>
                </a:lnTo>
                <a:lnTo>
                  <a:pt x="2483" y="4847"/>
                </a:lnTo>
                <a:lnTo>
                  <a:pt x="2399" y="4830"/>
                </a:lnTo>
                <a:lnTo>
                  <a:pt x="2317" y="4808"/>
                </a:lnTo>
                <a:lnTo>
                  <a:pt x="2238" y="4778"/>
                </a:lnTo>
                <a:lnTo>
                  <a:pt x="2159" y="4738"/>
                </a:lnTo>
                <a:lnTo>
                  <a:pt x="2087" y="4693"/>
                </a:lnTo>
                <a:lnTo>
                  <a:pt x="2017" y="4644"/>
                </a:lnTo>
                <a:lnTo>
                  <a:pt x="1948" y="4595"/>
                </a:lnTo>
                <a:lnTo>
                  <a:pt x="1905" y="4563"/>
                </a:lnTo>
                <a:lnTo>
                  <a:pt x="1859" y="4530"/>
                </a:lnTo>
                <a:lnTo>
                  <a:pt x="1815" y="4495"/>
                </a:lnTo>
                <a:lnTo>
                  <a:pt x="1772" y="4454"/>
                </a:lnTo>
                <a:lnTo>
                  <a:pt x="1740" y="4424"/>
                </a:lnTo>
                <a:lnTo>
                  <a:pt x="1709" y="4396"/>
                </a:lnTo>
                <a:lnTo>
                  <a:pt x="1676" y="4372"/>
                </a:lnTo>
                <a:lnTo>
                  <a:pt x="1645" y="4353"/>
                </a:lnTo>
                <a:lnTo>
                  <a:pt x="1614" y="4342"/>
                </a:lnTo>
                <a:lnTo>
                  <a:pt x="1547" y="4333"/>
                </a:lnTo>
                <a:lnTo>
                  <a:pt x="1481" y="4325"/>
                </a:lnTo>
                <a:lnTo>
                  <a:pt x="1411" y="4317"/>
                </a:lnTo>
                <a:lnTo>
                  <a:pt x="1342" y="4304"/>
                </a:lnTo>
                <a:lnTo>
                  <a:pt x="1320" y="4304"/>
                </a:lnTo>
                <a:lnTo>
                  <a:pt x="1245" y="4306"/>
                </a:lnTo>
                <a:lnTo>
                  <a:pt x="1165" y="4310"/>
                </a:lnTo>
                <a:lnTo>
                  <a:pt x="1153" y="4312"/>
                </a:lnTo>
                <a:lnTo>
                  <a:pt x="1129" y="4312"/>
                </a:lnTo>
                <a:lnTo>
                  <a:pt x="1098" y="4312"/>
                </a:lnTo>
                <a:lnTo>
                  <a:pt x="1057" y="4312"/>
                </a:lnTo>
                <a:lnTo>
                  <a:pt x="1010" y="4314"/>
                </a:lnTo>
                <a:lnTo>
                  <a:pt x="957" y="4314"/>
                </a:lnTo>
                <a:lnTo>
                  <a:pt x="899" y="4314"/>
                </a:lnTo>
                <a:lnTo>
                  <a:pt x="835" y="4314"/>
                </a:lnTo>
                <a:lnTo>
                  <a:pt x="770" y="4314"/>
                </a:lnTo>
                <a:lnTo>
                  <a:pt x="701" y="4314"/>
                </a:lnTo>
                <a:lnTo>
                  <a:pt x="630" y="4315"/>
                </a:lnTo>
                <a:lnTo>
                  <a:pt x="560" y="4315"/>
                </a:lnTo>
                <a:lnTo>
                  <a:pt x="490" y="4315"/>
                </a:lnTo>
                <a:lnTo>
                  <a:pt x="419" y="4315"/>
                </a:lnTo>
                <a:lnTo>
                  <a:pt x="352" y="4315"/>
                </a:lnTo>
                <a:lnTo>
                  <a:pt x="290" y="4315"/>
                </a:lnTo>
                <a:lnTo>
                  <a:pt x="229" y="4315"/>
                </a:lnTo>
                <a:lnTo>
                  <a:pt x="174" y="4315"/>
                </a:lnTo>
                <a:lnTo>
                  <a:pt x="126" y="4315"/>
                </a:lnTo>
                <a:lnTo>
                  <a:pt x="83" y="4315"/>
                </a:lnTo>
                <a:lnTo>
                  <a:pt x="49" y="4315"/>
                </a:lnTo>
                <a:lnTo>
                  <a:pt x="22" y="4315"/>
                </a:lnTo>
                <a:lnTo>
                  <a:pt x="7" y="4315"/>
                </a:lnTo>
                <a:lnTo>
                  <a:pt x="0" y="4315"/>
                </a:lnTo>
                <a:lnTo>
                  <a:pt x="0" y="2230"/>
                </a:lnTo>
                <a:lnTo>
                  <a:pt x="7" y="2230"/>
                </a:lnTo>
                <a:lnTo>
                  <a:pt x="22" y="2230"/>
                </a:lnTo>
                <a:lnTo>
                  <a:pt x="49" y="2230"/>
                </a:lnTo>
                <a:lnTo>
                  <a:pt x="85" y="2230"/>
                </a:lnTo>
                <a:lnTo>
                  <a:pt x="127" y="2228"/>
                </a:lnTo>
                <a:lnTo>
                  <a:pt x="179" y="2228"/>
                </a:lnTo>
                <a:lnTo>
                  <a:pt x="235" y="2228"/>
                </a:lnTo>
                <a:lnTo>
                  <a:pt x="299" y="2226"/>
                </a:lnTo>
                <a:lnTo>
                  <a:pt x="366" y="2226"/>
                </a:lnTo>
                <a:lnTo>
                  <a:pt x="438" y="2225"/>
                </a:lnTo>
                <a:lnTo>
                  <a:pt x="512" y="2225"/>
                </a:lnTo>
                <a:lnTo>
                  <a:pt x="588" y="2223"/>
                </a:lnTo>
                <a:lnTo>
                  <a:pt x="666" y="2223"/>
                </a:lnTo>
                <a:lnTo>
                  <a:pt x="746" y="2222"/>
                </a:lnTo>
                <a:lnTo>
                  <a:pt x="824" y="2222"/>
                </a:lnTo>
                <a:lnTo>
                  <a:pt x="901" y="2220"/>
                </a:lnTo>
                <a:lnTo>
                  <a:pt x="976" y="2220"/>
                </a:lnTo>
                <a:lnTo>
                  <a:pt x="1049" y="2219"/>
                </a:lnTo>
                <a:lnTo>
                  <a:pt x="1117" y="2219"/>
                </a:lnTo>
                <a:lnTo>
                  <a:pt x="1181" y="2217"/>
                </a:lnTo>
                <a:lnTo>
                  <a:pt x="1240" y="2217"/>
                </a:lnTo>
                <a:lnTo>
                  <a:pt x="1292" y="2215"/>
                </a:lnTo>
                <a:lnTo>
                  <a:pt x="1337" y="2215"/>
                </a:lnTo>
                <a:lnTo>
                  <a:pt x="1375" y="2215"/>
                </a:lnTo>
                <a:lnTo>
                  <a:pt x="1403" y="2214"/>
                </a:lnTo>
                <a:lnTo>
                  <a:pt x="1422" y="2214"/>
                </a:lnTo>
                <a:lnTo>
                  <a:pt x="1429" y="2214"/>
                </a:lnTo>
                <a:lnTo>
                  <a:pt x="1476" y="2203"/>
                </a:lnTo>
                <a:lnTo>
                  <a:pt x="1520" y="2192"/>
                </a:lnTo>
                <a:lnTo>
                  <a:pt x="1559" y="2176"/>
                </a:lnTo>
                <a:lnTo>
                  <a:pt x="1598" y="2157"/>
                </a:lnTo>
                <a:lnTo>
                  <a:pt x="1634" y="2132"/>
                </a:lnTo>
                <a:lnTo>
                  <a:pt x="1704" y="2064"/>
                </a:lnTo>
                <a:lnTo>
                  <a:pt x="1773" y="1990"/>
                </a:lnTo>
                <a:lnTo>
                  <a:pt x="1839" y="1912"/>
                </a:lnTo>
                <a:lnTo>
                  <a:pt x="1903" y="1833"/>
                </a:lnTo>
                <a:lnTo>
                  <a:pt x="1966" y="1754"/>
                </a:lnTo>
                <a:lnTo>
                  <a:pt x="2039" y="1661"/>
                </a:lnTo>
                <a:lnTo>
                  <a:pt x="2098" y="1587"/>
                </a:lnTo>
                <a:lnTo>
                  <a:pt x="2159" y="1507"/>
                </a:lnTo>
                <a:lnTo>
                  <a:pt x="2220" y="1423"/>
                </a:lnTo>
                <a:lnTo>
                  <a:pt x="2280" y="1333"/>
                </a:lnTo>
                <a:lnTo>
                  <a:pt x="2335" y="1238"/>
                </a:lnTo>
                <a:lnTo>
                  <a:pt x="2383" y="1142"/>
                </a:lnTo>
                <a:lnTo>
                  <a:pt x="2424" y="1042"/>
                </a:lnTo>
                <a:lnTo>
                  <a:pt x="2445" y="971"/>
                </a:lnTo>
                <a:lnTo>
                  <a:pt x="2463" y="897"/>
                </a:lnTo>
                <a:lnTo>
                  <a:pt x="2474" y="820"/>
                </a:lnTo>
                <a:lnTo>
                  <a:pt x="2478" y="738"/>
                </a:lnTo>
                <a:lnTo>
                  <a:pt x="2478" y="649"/>
                </a:lnTo>
                <a:lnTo>
                  <a:pt x="2477" y="608"/>
                </a:lnTo>
                <a:lnTo>
                  <a:pt x="2474" y="567"/>
                </a:lnTo>
                <a:lnTo>
                  <a:pt x="2471" y="502"/>
                </a:lnTo>
                <a:lnTo>
                  <a:pt x="2469" y="438"/>
                </a:lnTo>
                <a:lnTo>
                  <a:pt x="2472" y="375"/>
                </a:lnTo>
                <a:lnTo>
                  <a:pt x="2480" y="311"/>
                </a:lnTo>
                <a:lnTo>
                  <a:pt x="2497" y="248"/>
                </a:lnTo>
                <a:lnTo>
                  <a:pt x="2516" y="198"/>
                </a:lnTo>
                <a:lnTo>
                  <a:pt x="2541" y="154"/>
                </a:lnTo>
                <a:lnTo>
                  <a:pt x="2571" y="114"/>
                </a:lnTo>
                <a:lnTo>
                  <a:pt x="2603" y="79"/>
                </a:lnTo>
                <a:lnTo>
                  <a:pt x="2642" y="52"/>
                </a:lnTo>
                <a:lnTo>
                  <a:pt x="2685" y="29"/>
                </a:lnTo>
                <a:lnTo>
                  <a:pt x="2732" y="13"/>
                </a:lnTo>
                <a:lnTo>
                  <a:pt x="2782" y="4"/>
                </a:lnTo>
                <a:lnTo>
                  <a:pt x="2835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324767" y="2236200"/>
            <a:ext cx="6695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text here. 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324893" y="3460374"/>
            <a:ext cx="6582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text here. 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366651" y="4676376"/>
            <a:ext cx="6653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text here. 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324767" y="1729099"/>
            <a:ext cx="22044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</a:t>
            </a:r>
            <a:r>
              <a:rPr lang="en-US" sz="2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: 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324893" y="2892385"/>
            <a:ext cx="22044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</a:t>
            </a:r>
            <a:r>
              <a:rPr lang="en-US" sz="20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: 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366651" y="4131108"/>
            <a:ext cx="22044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</a:t>
            </a:r>
            <a:r>
              <a:rPr lang="en-US" sz="20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: </a:t>
            </a:r>
            <a:endParaRPr lang="en-US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122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1" y="2511188"/>
            <a:ext cx="5049672" cy="83251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049672" y="0"/>
            <a:ext cx="832513" cy="3343703"/>
            <a:chOff x="5049672" y="0"/>
            <a:chExt cx="832513" cy="3343703"/>
          </a:xfr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4" name="Right Triangle 3"/>
            <p:cNvSpPr/>
            <p:nvPr/>
          </p:nvSpPr>
          <p:spPr>
            <a:xfrm flipV="1">
              <a:off x="5049672" y="2511190"/>
              <a:ext cx="832513" cy="832513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5400000" flipV="1">
              <a:off x="4210334" y="839338"/>
              <a:ext cx="2511189" cy="8325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 flipH="1" flipV="1">
            <a:off x="7253784" y="2511187"/>
            <a:ext cx="4938215" cy="8325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421273" y="-1"/>
            <a:ext cx="832514" cy="3343703"/>
            <a:chOff x="6421273" y="-1"/>
            <a:chExt cx="832514" cy="3343703"/>
          </a:xfr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16" name="Right Triangle 15"/>
            <p:cNvSpPr/>
            <p:nvPr/>
          </p:nvSpPr>
          <p:spPr>
            <a:xfrm flipH="1" flipV="1">
              <a:off x="6421273" y="2511189"/>
              <a:ext cx="832511" cy="832513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16200000" flipH="1" flipV="1">
              <a:off x="5581936" y="839337"/>
              <a:ext cx="2511189" cy="8325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2" y="3514297"/>
            <a:ext cx="5049670" cy="8325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049672" y="3514296"/>
            <a:ext cx="832513" cy="3343704"/>
            <a:chOff x="5049672" y="3514296"/>
            <a:chExt cx="832513" cy="3343704"/>
          </a:xfr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20" name="Right Triangle 19"/>
            <p:cNvSpPr/>
            <p:nvPr/>
          </p:nvSpPr>
          <p:spPr>
            <a:xfrm>
              <a:off x="5049672" y="3514296"/>
              <a:ext cx="832513" cy="832513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4210334" y="5186149"/>
              <a:ext cx="2511189" cy="8325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 flipH="1">
            <a:off x="7253782" y="3514297"/>
            <a:ext cx="4938217" cy="83251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421271" y="3514296"/>
            <a:ext cx="832514" cy="3343704"/>
            <a:chOff x="6421272" y="3514296"/>
            <a:chExt cx="832514" cy="3343704"/>
          </a:xfr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24" name="Right Triangle 23"/>
            <p:cNvSpPr/>
            <p:nvPr/>
          </p:nvSpPr>
          <p:spPr>
            <a:xfrm flipH="1">
              <a:off x="6421272" y="3514296"/>
              <a:ext cx="832510" cy="832513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 rot="5400000" flipH="1">
              <a:off x="5581935" y="5186149"/>
              <a:ext cx="2511189" cy="8325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Freeform 6"/>
          <p:cNvSpPr>
            <a:spLocks noEditPoints="1"/>
          </p:cNvSpPr>
          <p:nvPr/>
        </p:nvSpPr>
        <p:spPr bwMode="auto">
          <a:xfrm>
            <a:off x="5541133" y="2847975"/>
            <a:ext cx="1173563" cy="1190193"/>
          </a:xfrm>
          <a:custGeom>
            <a:avLst/>
            <a:gdLst>
              <a:gd name="T0" fmla="*/ 2291 w 3560"/>
              <a:gd name="T1" fmla="*/ 1599 h 3343"/>
              <a:gd name="T2" fmla="*/ 2324 w 3560"/>
              <a:gd name="T3" fmla="*/ 1587 h 3343"/>
              <a:gd name="T4" fmla="*/ 2289 w 3560"/>
              <a:gd name="T5" fmla="*/ 1364 h 3343"/>
              <a:gd name="T6" fmla="*/ 2323 w 3560"/>
              <a:gd name="T7" fmla="*/ 2292 h 3343"/>
              <a:gd name="T8" fmla="*/ 3517 w 3560"/>
              <a:gd name="T9" fmla="*/ 1365 h 3343"/>
              <a:gd name="T10" fmla="*/ 3542 w 3560"/>
              <a:gd name="T11" fmla="*/ 1553 h 3343"/>
              <a:gd name="T12" fmla="*/ 3144 w 3560"/>
              <a:gd name="T13" fmla="*/ 1575 h 3343"/>
              <a:gd name="T14" fmla="*/ 3178 w 3560"/>
              <a:gd name="T15" fmla="*/ 1398 h 3343"/>
              <a:gd name="T16" fmla="*/ 1649 w 3560"/>
              <a:gd name="T17" fmla="*/ 1391 h 3343"/>
              <a:gd name="T18" fmla="*/ 1778 w 3560"/>
              <a:gd name="T19" fmla="*/ 1585 h 3343"/>
              <a:gd name="T20" fmla="*/ 1704 w 3560"/>
              <a:gd name="T21" fmla="*/ 1820 h 3343"/>
              <a:gd name="T22" fmla="*/ 1517 w 3560"/>
              <a:gd name="T23" fmla="*/ 1969 h 3343"/>
              <a:gd name="T24" fmla="*/ 1372 w 3560"/>
              <a:gd name="T25" fmla="*/ 2102 h 3343"/>
              <a:gd name="T26" fmla="*/ 1173 w 3560"/>
              <a:gd name="T27" fmla="*/ 2210 h 3343"/>
              <a:gd name="T28" fmla="*/ 1269 w 3560"/>
              <a:gd name="T29" fmla="*/ 1971 h 3343"/>
              <a:gd name="T30" fmla="*/ 1459 w 3560"/>
              <a:gd name="T31" fmla="*/ 1819 h 3343"/>
              <a:gd name="T32" fmla="*/ 1597 w 3560"/>
              <a:gd name="T33" fmla="*/ 1683 h 3343"/>
              <a:gd name="T34" fmla="*/ 1556 w 3560"/>
              <a:gd name="T35" fmla="*/ 1536 h 3343"/>
              <a:gd name="T36" fmla="*/ 1387 w 3560"/>
              <a:gd name="T37" fmla="*/ 1528 h 3343"/>
              <a:gd name="T38" fmla="*/ 1299 w 3560"/>
              <a:gd name="T39" fmla="*/ 1616 h 3343"/>
              <a:gd name="T40" fmla="*/ 1203 w 3560"/>
              <a:gd name="T41" fmla="*/ 1486 h 3343"/>
              <a:gd name="T42" fmla="*/ 1363 w 3560"/>
              <a:gd name="T43" fmla="*/ 1369 h 3343"/>
              <a:gd name="T44" fmla="*/ 3319 w 3560"/>
              <a:gd name="T45" fmla="*/ 796 h 3343"/>
              <a:gd name="T46" fmla="*/ 3365 w 3560"/>
              <a:gd name="T47" fmla="*/ 961 h 3343"/>
              <a:gd name="T48" fmla="*/ 3014 w 3560"/>
              <a:gd name="T49" fmla="*/ 1112 h 3343"/>
              <a:gd name="T50" fmla="*/ 2970 w 3560"/>
              <a:gd name="T51" fmla="*/ 946 h 3343"/>
              <a:gd name="T52" fmla="*/ 688 w 3560"/>
              <a:gd name="T53" fmla="*/ 617 h 3343"/>
              <a:gd name="T54" fmla="*/ 914 w 3560"/>
              <a:gd name="T55" fmla="*/ 1518 h 3343"/>
              <a:gd name="T56" fmla="*/ 645 w 3560"/>
              <a:gd name="T57" fmla="*/ 1648 h 3343"/>
              <a:gd name="T58" fmla="*/ 757 w 3560"/>
              <a:gd name="T59" fmla="*/ 2190 h 3343"/>
              <a:gd name="T60" fmla="*/ 1087 w 3560"/>
              <a:gd name="T61" fmla="*/ 2629 h 3343"/>
              <a:gd name="T62" fmla="*/ 1594 w 3560"/>
              <a:gd name="T63" fmla="*/ 2887 h 3343"/>
              <a:gd name="T64" fmla="*/ 2187 w 3560"/>
              <a:gd name="T65" fmla="*/ 2886 h 3343"/>
              <a:gd name="T66" fmla="*/ 2699 w 3560"/>
              <a:gd name="T67" fmla="*/ 2620 h 3343"/>
              <a:gd name="T68" fmla="*/ 3049 w 3560"/>
              <a:gd name="T69" fmla="*/ 2145 h 3343"/>
              <a:gd name="T70" fmla="*/ 3182 w 3560"/>
              <a:gd name="T71" fmla="*/ 1822 h 3343"/>
              <a:gd name="T72" fmla="*/ 3544 w 3560"/>
              <a:gd name="T73" fmla="*/ 1945 h 3343"/>
              <a:gd name="T74" fmla="*/ 3362 w 3560"/>
              <a:gd name="T75" fmla="*/ 2457 h 3343"/>
              <a:gd name="T76" fmla="*/ 2929 w 3560"/>
              <a:gd name="T77" fmla="*/ 2971 h 3343"/>
              <a:gd name="T78" fmla="*/ 2342 w 3560"/>
              <a:gd name="T79" fmla="*/ 3277 h 3343"/>
              <a:gd name="T80" fmla="*/ 1671 w 3560"/>
              <a:gd name="T81" fmla="*/ 3329 h 3343"/>
              <a:gd name="T82" fmla="*/ 1021 w 3560"/>
              <a:gd name="T83" fmla="*/ 3096 h 3343"/>
              <a:gd name="T84" fmla="*/ 537 w 3560"/>
              <a:gd name="T85" fmla="*/ 2644 h 3343"/>
              <a:gd name="T86" fmla="*/ 268 w 3560"/>
              <a:gd name="T87" fmla="*/ 2045 h 3343"/>
              <a:gd name="T88" fmla="*/ 252 w 3560"/>
              <a:gd name="T89" fmla="*/ 1372 h 3343"/>
              <a:gd name="T90" fmla="*/ 2 w 3560"/>
              <a:gd name="T91" fmla="*/ 1240 h 3343"/>
              <a:gd name="T92" fmla="*/ 2858 w 3560"/>
              <a:gd name="T93" fmla="*/ 321 h 3343"/>
              <a:gd name="T94" fmla="*/ 2997 w 3560"/>
              <a:gd name="T95" fmla="*/ 432 h 3343"/>
              <a:gd name="T96" fmla="*/ 2753 w 3560"/>
              <a:gd name="T97" fmla="*/ 737 h 3343"/>
              <a:gd name="T98" fmla="*/ 2615 w 3560"/>
              <a:gd name="T99" fmla="*/ 627 h 3343"/>
              <a:gd name="T100" fmla="*/ 2858 w 3560"/>
              <a:gd name="T101" fmla="*/ 321 h 3343"/>
              <a:gd name="T102" fmla="*/ 1393 w 3560"/>
              <a:gd name="T103" fmla="*/ 475 h 3343"/>
              <a:gd name="T104" fmla="*/ 1264 w 3560"/>
              <a:gd name="T105" fmla="*/ 589 h 3343"/>
              <a:gd name="T106" fmla="*/ 1053 w 3560"/>
              <a:gd name="T107" fmla="*/ 272 h 3343"/>
              <a:gd name="T108" fmla="*/ 1181 w 3560"/>
              <a:gd name="T109" fmla="*/ 158 h 3343"/>
              <a:gd name="T110" fmla="*/ 2452 w 3560"/>
              <a:gd name="T111" fmla="*/ 109 h 3343"/>
              <a:gd name="T112" fmla="*/ 2341 w 3560"/>
              <a:gd name="T113" fmla="*/ 483 h 3343"/>
              <a:gd name="T114" fmla="*/ 2172 w 3560"/>
              <a:gd name="T115" fmla="*/ 432 h 3343"/>
              <a:gd name="T116" fmla="*/ 2283 w 3560"/>
              <a:gd name="T117" fmla="*/ 59 h 3343"/>
              <a:gd name="T118" fmla="*/ 1844 w 3560"/>
              <a:gd name="T119" fmla="*/ 36 h 3343"/>
              <a:gd name="T120" fmla="*/ 1823 w 3560"/>
              <a:gd name="T121" fmla="*/ 424 h 3343"/>
              <a:gd name="T122" fmla="*/ 1638 w 3560"/>
              <a:gd name="T123" fmla="*/ 75 h 3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560" h="3343">
                <a:moveTo>
                  <a:pt x="2327" y="1529"/>
                </a:moveTo>
                <a:lnTo>
                  <a:pt x="2325" y="1532"/>
                </a:lnTo>
                <a:lnTo>
                  <a:pt x="2322" y="1540"/>
                </a:lnTo>
                <a:lnTo>
                  <a:pt x="2316" y="1551"/>
                </a:lnTo>
                <a:lnTo>
                  <a:pt x="2310" y="1566"/>
                </a:lnTo>
                <a:lnTo>
                  <a:pt x="2301" y="1582"/>
                </a:lnTo>
                <a:lnTo>
                  <a:pt x="2291" y="1599"/>
                </a:lnTo>
                <a:lnTo>
                  <a:pt x="2281" y="1614"/>
                </a:lnTo>
                <a:lnTo>
                  <a:pt x="2067" y="1911"/>
                </a:lnTo>
                <a:lnTo>
                  <a:pt x="2067" y="1913"/>
                </a:lnTo>
                <a:lnTo>
                  <a:pt x="2323" y="1913"/>
                </a:lnTo>
                <a:lnTo>
                  <a:pt x="2323" y="1626"/>
                </a:lnTo>
                <a:lnTo>
                  <a:pt x="2323" y="1606"/>
                </a:lnTo>
                <a:lnTo>
                  <a:pt x="2324" y="1587"/>
                </a:lnTo>
                <a:lnTo>
                  <a:pt x="2325" y="1568"/>
                </a:lnTo>
                <a:lnTo>
                  <a:pt x="2327" y="1553"/>
                </a:lnTo>
                <a:lnTo>
                  <a:pt x="2328" y="1540"/>
                </a:lnTo>
                <a:lnTo>
                  <a:pt x="2329" y="1533"/>
                </a:lnTo>
                <a:lnTo>
                  <a:pt x="2329" y="1529"/>
                </a:lnTo>
                <a:lnTo>
                  <a:pt x="2327" y="1529"/>
                </a:lnTo>
                <a:close/>
                <a:moveTo>
                  <a:pt x="2289" y="1364"/>
                </a:moveTo>
                <a:lnTo>
                  <a:pt x="2489" y="1364"/>
                </a:lnTo>
                <a:lnTo>
                  <a:pt x="2489" y="1913"/>
                </a:lnTo>
                <a:lnTo>
                  <a:pt x="2609" y="1913"/>
                </a:lnTo>
                <a:lnTo>
                  <a:pt x="2609" y="2053"/>
                </a:lnTo>
                <a:lnTo>
                  <a:pt x="2489" y="2053"/>
                </a:lnTo>
                <a:lnTo>
                  <a:pt x="2489" y="2292"/>
                </a:lnTo>
                <a:lnTo>
                  <a:pt x="2323" y="2292"/>
                </a:lnTo>
                <a:lnTo>
                  <a:pt x="2323" y="2053"/>
                </a:lnTo>
                <a:lnTo>
                  <a:pt x="1889" y="2053"/>
                </a:lnTo>
                <a:lnTo>
                  <a:pt x="1889" y="1950"/>
                </a:lnTo>
                <a:lnTo>
                  <a:pt x="2289" y="1364"/>
                </a:lnTo>
                <a:close/>
                <a:moveTo>
                  <a:pt x="3480" y="1359"/>
                </a:moveTo>
                <a:lnTo>
                  <a:pt x="3500" y="1359"/>
                </a:lnTo>
                <a:lnTo>
                  <a:pt x="3517" y="1365"/>
                </a:lnTo>
                <a:lnTo>
                  <a:pt x="3532" y="1376"/>
                </a:lnTo>
                <a:lnTo>
                  <a:pt x="3542" y="1391"/>
                </a:lnTo>
                <a:lnTo>
                  <a:pt x="3548" y="1410"/>
                </a:lnTo>
                <a:lnTo>
                  <a:pt x="3560" y="1501"/>
                </a:lnTo>
                <a:lnTo>
                  <a:pt x="3559" y="1521"/>
                </a:lnTo>
                <a:lnTo>
                  <a:pt x="3552" y="1538"/>
                </a:lnTo>
                <a:lnTo>
                  <a:pt x="3542" y="1553"/>
                </a:lnTo>
                <a:lnTo>
                  <a:pt x="3527" y="1564"/>
                </a:lnTo>
                <a:lnTo>
                  <a:pt x="3508" y="1569"/>
                </a:lnTo>
                <a:lnTo>
                  <a:pt x="3205" y="1608"/>
                </a:lnTo>
                <a:lnTo>
                  <a:pt x="3187" y="1607"/>
                </a:lnTo>
                <a:lnTo>
                  <a:pt x="3169" y="1602"/>
                </a:lnTo>
                <a:lnTo>
                  <a:pt x="3154" y="1590"/>
                </a:lnTo>
                <a:lnTo>
                  <a:pt x="3144" y="1575"/>
                </a:lnTo>
                <a:lnTo>
                  <a:pt x="3138" y="1556"/>
                </a:lnTo>
                <a:lnTo>
                  <a:pt x="3126" y="1465"/>
                </a:lnTo>
                <a:lnTo>
                  <a:pt x="3127" y="1445"/>
                </a:lnTo>
                <a:lnTo>
                  <a:pt x="3134" y="1428"/>
                </a:lnTo>
                <a:lnTo>
                  <a:pt x="3145" y="1414"/>
                </a:lnTo>
                <a:lnTo>
                  <a:pt x="3160" y="1403"/>
                </a:lnTo>
                <a:lnTo>
                  <a:pt x="3178" y="1398"/>
                </a:lnTo>
                <a:lnTo>
                  <a:pt x="3480" y="1359"/>
                </a:lnTo>
                <a:close/>
                <a:moveTo>
                  <a:pt x="1479" y="1349"/>
                </a:moveTo>
                <a:lnTo>
                  <a:pt x="1517" y="1350"/>
                </a:lnTo>
                <a:lnTo>
                  <a:pt x="1552" y="1356"/>
                </a:lnTo>
                <a:lnTo>
                  <a:pt x="1587" y="1364"/>
                </a:lnTo>
                <a:lnTo>
                  <a:pt x="1619" y="1376"/>
                </a:lnTo>
                <a:lnTo>
                  <a:pt x="1649" y="1391"/>
                </a:lnTo>
                <a:lnTo>
                  <a:pt x="1679" y="1410"/>
                </a:lnTo>
                <a:lnTo>
                  <a:pt x="1703" y="1431"/>
                </a:lnTo>
                <a:lnTo>
                  <a:pt x="1726" y="1456"/>
                </a:lnTo>
                <a:lnTo>
                  <a:pt x="1744" y="1484"/>
                </a:lnTo>
                <a:lnTo>
                  <a:pt x="1760" y="1514"/>
                </a:lnTo>
                <a:lnTo>
                  <a:pt x="1771" y="1548"/>
                </a:lnTo>
                <a:lnTo>
                  <a:pt x="1778" y="1585"/>
                </a:lnTo>
                <a:lnTo>
                  <a:pt x="1781" y="1623"/>
                </a:lnTo>
                <a:lnTo>
                  <a:pt x="1778" y="1662"/>
                </a:lnTo>
                <a:lnTo>
                  <a:pt x="1771" y="1699"/>
                </a:lnTo>
                <a:lnTo>
                  <a:pt x="1760" y="1732"/>
                </a:lnTo>
                <a:lnTo>
                  <a:pt x="1744" y="1764"/>
                </a:lnTo>
                <a:lnTo>
                  <a:pt x="1726" y="1793"/>
                </a:lnTo>
                <a:lnTo>
                  <a:pt x="1704" y="1820"/>
                </a:lnTo>
                <a:lnTo>
                  <a:pt x="1681" y="1845"/>
                </a:lnTo>
                <a:lnTo>
                  <a:pt x="1656" y="1869"/>
                </a:lnTo>
                <a:lnTo>
                  <a:pt x="1629" y="1890"/>
                </a:lnTo>
                <a:lnTo>
                  <a:pt x="1601" y="1912"/>
                </a:lnTo>
                <a:lnTo>
                  <a:pt x="1573" y="1931"/>
                </a:lnTo>
                <a:lnTo>
                  <a:pt x="1545" y="1951"/>
                </a:lnTo>
                <a:lnTo>
                  <a:pt x="1517" y="1969"/>
                </a:lnTo>
                <a:lnTo>
                  <a:pt x="1490" y="1987"/>
                </a:lnTo>
                <a:lnTo>
                  <a:pt x="1464" y="2006"/>
                </a:lnTo>
                <a:lnTo>
                  <a:pt x="1440" y="2024"/>
                </a:lnTo>
                <a:lnTo>
                  <a:pt x="1419" y="2042"/>
                </a:lnTo>
                <a:lnTo>
                  <a:pt x="1400" y="2062"/>
                </a:lnTo>
                <a:lnTo>
                  <a:pt x="1384" y="2081"/>
                </a:lnTo>
                <a:lnTo>
                  <a:pt x="1372" y="2102"/>
                </a:lnTo>
                <a:lnTo>
                  <a:pt x="1365" y="2124"/>
                </a:lnTo>
                <a:lnTo>
                  <a:pt x="1361" y="2147"/>
                </a:lnTo>
                <a:lnTo>
                  <a:pt x="1795" y="2147"/>
                </a:lnTo>
                <a:lnTo>
                  <a:pt x="1795" y="2292"/>
                </a:lnTo>
                <a:lnTo>
                  <a:pt x="1180" y="2292"/>
                </a:lnTo>
                <a:lnTo>
                  <a:pt x="1175" y="2250"/>
                </a:lnTo>
                <a:lnTo>
                  <a:pt x="1173" y="2210"/>
                </a:lnTo>
                <a:lnTo>
                  <a:pt x="1175" y="2168"/>
                </a:lnTo>
                <a:lnTo>
                  <a:pt x="1182" y="2129"/>
                </a:lnTo>
                <a:lnTo>
                  <a:pt x="1193" y="2092"/>
                </a:lnTo>
                <a:lnTo>
                  <a:pt x="1207" y="2059"/>
                </a:lnTo>
                <a:lnTo>
                  <a:pt x="1226" y="2027"/>
                </a:lnTo>
                <a:lnTo>
                  <a:pt x="1246" y="1998"/>
                </a:lnTo>
                <a:lnTo>
                  <a:pt x="1269" y="1971"/>
                </a:lnTo>
                <a:lnTo>
                  <a:pt x="1293" y="1945"/>
                </a:lnTo>
                <a:lnTo>
                  <a:pt x="1319" y="1921"/>
                </a:lnTo>
                <a:lnTo>
                  <a:pt x="1347" y="1899"/>
                </a:lnTo>
                <a:lnTo>
                  <a:pt x="1375" y="1877"/>
                </a:lnTo>
                <a:lnTo>
                  <a:pt x="1404" y="1858"/>
                </a:lnTo>
                <a:lnTo>
                  <a:pt x="1432" y="1837"/>
                </a:lnTo>
                <a:lnTo>
                  <a:pt x="1459" y="1819"/>
                </a:lnTo>
                <a:lnTo>
                  <a:pt x="1485" y="1799"/>
                </a:lnTo>
                <a:lnTo>
                  <a:pt x="1510" y="1781"/>
                </a:lnTo>
                <a:lnTo>
                  <a:pt x="1533" y="1763"/>
                </a:lnTo>
                <a:lnTo>
                  <a:pt x="1553" y="1743"/>
                </a:lnTo>
                <a:lnTo>
                  <a:pt x="1571" y="1724"/>
                </a:lnTo>
                <a:lnTo>
                  <a:pt x="1586" y="1704"/>
                </a:lnTo>
                <a:lnTo>
                  <a:pt x="1597" y="1683"/>
                </a:lnTo>
                <a:lnTo>
                  <a:pt x="1603" y="1661"/>
                </a:lnTo>
                <a:lnTo>
                  <a:pt x="1606" y="1637"/>
                </a:lnTo>
                <a:lnTo>
                  <a:pt x="1603" y="1612"/>
                </a:lnTo>
                <a:lnTo>
                  <a:pt x="1597" y="1589"/>
                </a:lnTo>
                <a:lnTo>
                  <a:pt x="1587" y="1568"/>
                </a:lnTo>
                <a:lnTo>
                  <a:pt x="1573" y="1550"/>
                </a:lnTo>
                <a:lnTo>
                  <a:pt x="1556" y="1536"/>
                </a:lnTo>
                <a:lnTo>
                  <a:pt x="1536" y="1524"/>
                </a:lnTo>
                <a:lnTo>
                  <a:pt x="1515" y="1515"/>
                </a:lnTo>
                <a:lnTo>
                  <a:pt x="1491" y="1510"/>
                </a:lnTo>
                <a:lnTo>
                  <a:pt x="1465" y="1508"/>
                </a:lnTo>
                <a:lnTo>
                  <a:pt x="1437" y="1511"/>
                </a:lnTo>
                <a:lnTo>
                  <a:pt x="1411" y="1518"/>
                </a:lnTo>
                <a:lnTo>
                  <a:pt x="1387" y="1528"/>
                </a:lnTo>
                <a:lnTo>
                  <a:pt x="1367" y="1541"/>
                </a:lnTo>
                <a:lnTo>
                  <a:pt x="1348" y="1555"/>
                </a:lnTo>
                <a:lnTo>
                  <a:pt x="1333" y="1570"/>
                </a:lnTo>
                <a:lnTo>
                  <a:pt x="1320" y="1586"/>
                </a:lnTo>
                <a:lnTo>
                  <a:pt x="1311" y="1599"/>
                </a:lnTo>
                <a:lnTo>
                  <a:pt x="1303" y="1608"/>
                </a:lnTo>
                <a:lnTo>
                  <a:pt x="1299" y="1616"/>
                </a:lnTo>
                <a:lnTo>
                  <a:pt x="1298" y="1618"/>
                </a:lnTo>
                <a:lnTo>
                  <a:pt x="1173" y="1535"/>
                </a:lnTo>
                <a:lnTo>
                  <a:pt x="1174" y="1532"/>
                </a:lnTo>
                <a:lnTo>
                  <a:pt x="1177" y="1525"/>
                </a:lnTo>
                <a:lnTo>
                  <a:pt x="1183" y="1515"/>
                </a:lnTo>
                <a:lnTo>
                  <a:pt x="1192" y="1502"/>
                </a:lnTo>
                <a:lnTo>
                  <a:pt x="1203" y="1486"/>
                </a:lnTo>
                <a:lnTo>
                  <a:pt x="1217" y="1469"/>
                </a:lnTo>
                <a:lnTo>
                  <a:pt x="1233" y="1451"/>
                </a:lnTo>
                <a:lnTo>
                  <a:pt x="1252" y="1432"/>
                </a:lnTo>
                <a:lnTo>
                  <a:pt x="1275" y="1414"/>
                </a:lnTo>
                <a:lnTo>
                  <a:pt x="1301" y="1397"/>
                </a:lnTo>
                <a:lnTo>
                  <a:pt x="1330" y="1382"/>
                </a:lnTo>
                <a:lnTo>
                  <a:pt x="1363" y="1369"/>
                </a:lnTo>
                <a:lnTo>
                  <a:pt x="1398" y="1358"/>
                </a:lnTo>
                <a:lnTo>
                  <a:pt x="1437" y="1351"/>
                </a:lnTo>
                <a:lnTo>
                  <a:pt x="1479" y="1349"/>
                </a:lnTo>
                <a:close/>
                <a:moveTo>
                  <a:pt x="3278" y="779"/>
                </a:moveTo>
                <a:lnTo>
                  <a:pt x="3294" y="781"/>
                </a:lnTo>
                <a:lnTo>
                  <a:pt x="3308" y="786"/>
                </a:lnTo>
                <a:lnTo>
                  <a:pt x="3319" y="796"/>
                </a:lnTo>
                <a:lnTo>
                  <a:pt x="3329" y="809"/>
                </a:lnTo>
                <a:lnTo>
                  <a:pt x="3374" y="890"/>
                </a:lnTo>
                <a:lnTo>
                  <a:pt x="3381" y="905"/>
                </a:lnTo>
                <a:lnTo>
                  <a:pt x="3382" y="920"/>
                </a:lnTo>
                <a:lnTo>
                  <a:pt x="3380" y="936"/>
                </a:lnTo>
                <a:lnTo>
                  <a:pt x="3374" y="950"/>
                </a:lnTo>
                <a:lnTo>
                  <a:pt x="3365" y="961"/>
                </a:lnTo>
                <a:lnTo>
                  <a:pt x="3352" y="971"/>
                </a:lnTo>
                <a:lnTo>
                  <a:pt x="3086" y="1121"/>
                </a:lnTo>
                <a:lnTo>
                  <a:pt x="3071" y="1128"/>
                </a:lnTo>
                <a:lnTo>
                  <a:pt x="3056" y="1129"/>
                </a:lnTo>
                <a:lnTo>
                  <a:pt x="3041" y="1127"/>
                </a:lnTo>
                <a:lnTo>
                  <a:pt x="3027" y="1121"/>
                </a:lnTo>
                <a:lnTo>
                  <a:pt x="3014" y="1112"/>
                </a:lnTo>
                <a:lnTo>
                  <a:pt x="3004" y="1099"/>
                </a:lnTo>
                <a:lnTo>
                  <a:pt x="2959" y="1018"/>
                </a:lnTo>
                <a:lnTo>
                  <a:pt x="2954" y="1004"/>
                </a:lnTo>
                <a:lnTo>
                  <a:pt x="2952" y="987"/>
                </a:lnTo>
                <a:lnTo>
                  <a:pt x="2954" y="972"/>
                </a:lnTo>
                <a:lnTo>
                  <a:pt x="2960" y="958"/>
                </a:lnTo>
                <a:lnTo>
                  <a:pt x="2970" y="946"/>
                </a:lnTo>
                <a:lnTo>
                  <a:pt x="2982" y="937"/>
                </a:lnTo>
                <a:lnTo>
                  <a:pt x="3248" y="786"/>
                </a:lnTo>
                <a:lnTo>
                  <a:pt x="3262" y="781"/>
                </a:lnTo>
                <a:lnTo>
                  <a:pt x="3278" y="779"/>
                </a:lnTo>
                <a:close/>
                <a:moveTo>
                  <a:pt x="659" y="609"/>
                </a:moveTo>
                <a:lnTo>
                  <a:pt x="674" y="612"/>
                </a:lnTo>
                <a:lnTo>
                  <a:pt x="688" y="617"/>
                </a:lnTo>
                <a:lnTo>
                  <a:pt x="700" y="627"/>
                </a:lnTo>
                <a:lnTo>
                  <a:pt x="710" y="639"/>
                </a:lnTo>
                <a:lnTo>
                  <a:pt x="716" y="655"/>
                </a:lnTo>
                <a:lnTo>
                  <a:pt x="925" y="1466"/>
                </a:lnTo>
                <a:lnTo>
                  <a:pt x="926" y="1485"/>
                </a:lnTo>
                <a:lnTo>
                  <a:pt x="922" y="1502"/>
                </a:lnTo>
                <a:lnTo>
                  <a:pt x="914" y="1518"/>
                </a:lnTo>
                <a:lnTo>
                  <a:pt x="902" y="1529"/>
                </a:lnTo>
                <a:lnTo>
                  <a:pt x="887" y="1537"/>
                </a:lnTo>
                <a:lnTo>
                  <a:pt x="868" y="1541"/>
                </a:lnTo>
                <a:lnTo>
                  <a:pt x="850" y="1538"/>
                </a:lnTo>
                <a:lnTo>
                  <a:pt x="659" y="1485"/>
                </a:lnTo>
                <a:lnTo>
                  <a:pt x="649" y="1567"/>
                </a:lnTo>
                <a:lnTo>
                  <a:pt x="645" y="1648"/>
                </a:lnTo>
                <a:lnTo>
                  <a:pt x="646" y="1729"/>
                </a:lnTo>
                <a:lnTo>
                  <a:pt x="653" y="1809"/>
                </a:lnTo>
                <a:lnTo>
                  <a:pt x="663" y="1888"/>
                </a:lnTo>
                <a:lnTo>
                  <a:pt x="680" y="1966"/>
                </a:lnTo>
                <a:lnTo>
                  <a:pt x="701" y="2042"/>
                </a:lnTo>
                <a:lnTo>
                  <a:pt x="727" y="2117"/>
                </a:lnTo>
                <a:lnTo>
                  <a:pt x="757" y="2190"/>
                </a:lnTo>
                <a:lnTo>
                  <a:pt x="792" y="2261"/>
                </a:lnTo>
                <a:lnTo>
                  <a:pt x="832" y="2330"/>
                </a:lnTo>
                <a:lnTo>
                  <a:pt x="875" y="2396"/>
                </a:lnTo>
                <a:lnTo>
                  <a:pt x="922" y="2458"/>
                </a:lnTo>
                <a:lnTo>
                  <a:pt x="973" y="2518"/>
                </a:lnTo>
                <a:lnTo>
                  <a:pt x="1029" y="2575"/>
                </a:lnTo>
                <a:lnTo>
                  <a:pt x="1087" y="2629"/>
                </a:lnTo>
                <a:lnTo>
                  <a:pt x="1150" y="2678"/>
                </a:lnTo>
                <a:lnTo>
                  <a:pt x="1216" y="2724"/>
                </a:lnTo>
                <a:lnTo>
                  <a:pt x="1286" y="2766"/>
                </a:lnTo>
                <a:lnTo>
                  <a:pt x="1358" y="2803"/>
                </a:lnTo>
                <a:lnTo>
                  <a:pt x="1434" y="2836"/>
                </a:lnTo>
                <a:lnTo>
                  <a:pt x="1512" y="2864"/>
                </a:lnTo>
                <a:lnTo>
                  <a:pt x="1594" y="2887"/>
                </a:lnTo>
                <a:lnTo>
                  <a:pt x="1681" y="2905"/>
                </a:lnTo>
                <a:lnTo>
                  <a:pt x="1766" y="2917"/>
                </a:lnTo>
                <a:lnTo>
                  <a:pt x="1852" y="2923"/>
                </a:lnTo>
                <a:lnTo>
                  <a:pt x="1938" y="2923"/>
                </a:lnTo>
                <a:lnTo>
                  <a:pt x="2022" y="2916"/>
                </a:lnTo>
                <a:lnTo>
                  <a:pt x="2105" y="2904"/>
                </a:lnTo>
                <a:lnTo>
                  <a:pt x="2187" y="2886"/>
                </a:lnTo>
                <a:lnTo>
                  <a:pt x="2267" y="2863"/>
                </a:lnTo>
                <a:lnTo>
                  <a:pt x="2344" y="2834"/>
                </a:lnTo>
                <a:lnTo>
                  <a:pt x="2421" y="2800"/>
                </a:lnTo>
                <a:lnTo>
                  <a:pt x="2494" y="2763"/>
                </a:lnTo>
                <a:lnTo>
                  <a:pt x="2565" y="2720"/>
                </a:lnTo>
                <a:lnTo>
                  <a:pt x="2633" y="2672"/>
                </a:lnTo>
                <a:lnTo>
                  <a:pt x="2699" y="2620"/>
                </a:lnTo>
                <a:lnTo>
                  <a:pt x="2761" y="2563"/>
                </a:lnTo>
                <a:lnTo>
                  <a:pt x="2819" y="2502"/>
                </a:lnTo>
                <a:lnTo>
                  <a:pt x="2874" y="2439"/>
                </a:lnTo>
                <a:lnTo>
                  <a:pt x="2925" y="2371"/>
                </a:lnTo>
                <a:lnTo>
                  <a:pt x="2971" y="2298"/>
                </a:lnTo>
                <a:lnTo>
                  <a:pt x="3012" y="2224"/>
                </a:lnTo>
                <a:lnTo>
                  <a:pt x="3049" y="2145"/>
                </a:lnTo>
                <a:lnTo>
                  <a:pt x="3081" y="2064"/>
                </a:lnTo>
                <a:lnTo>
                  <a:pt x="3108" y="1980"/>
                </a:lnTo>
                <a:lnTo>
                  <a:pt x="3140" y="1864"/>
                </a:lnTo>
                <a:lnTo>
                  <a:pt x="3146" y="1849"/>
                </a:lnTo>
                <a:lnTo>
                  <a:pt x="3155" y="1837"/>
                </a:lnTo>
                <a:lnTo>
                  <a:pt x="3168" y="1828"/>
                </a:lnTo>
                <a:lnTo>
                  <a:pt x="3182" y="1822"/>
                </a:lnTo>
                <a:lnTo>
                  <a:pt x="3198" y="1820"/>
                </a:lnTo>
                <a:lnTo>
                  <a:pt x="3214" y="1822"/>
                </a:lnTo>
                <a:lnTo>
                  <a:pt x="3502" y="1903"/>
                </a:lnTo>
                <a:lnTo>
                  <a:pt x="3517" y="1910"/>
                </a:lnTo>
                <a:lnTo>
                  <a:pt x="3529" y="1919"/>
                </a:lnTo>
                <a:lnTo>
                  <a:pt x="3538" y="1931"/>
                </a:lnTo>
                <a:lnTo>
                  <a:pt x="3544" y="1945"/>
                </a:lnTo>
                <a:lnTo>
                  <a:pt x="3546" y="1961"/>
                </a:lnTo>
                <a:lnTo>
                  <a:pt x="3544" y="1977"/>
                </a:lnTo>
                <a:lnTo>
                  <a:pt x="3513" y="2088"/>
                </a:lnTo>
                <a:lnTo>
                  <a:pt x="3482" y="2184"/>
                </a:lnTo>
                <a:lnTo>
                  <a:pt x="3448" y="2278"/>
                </a:lnTo>
                <a:lnTo>
                  <a:pt x="3407" y="2369"/>
                </a:lnTo>
                <a:lnTo>
                  <a:pt x="3362" y="2457"/>
                </a:lnTo>
                <a:lnTo>
                  <a:pt x="3312" y="2541"/>
                </a:lnTo>
                <a:lnTo>
                  <a:pt x="3258" y="2622"/>
                </a:lnTo>
                <a:lnTo>
                  <a:pt x="3200" y="2700"/>
                </a:lnTo>
                <a:lnTo>
                  <a:pt x="3138" y="2773"/>
                </a:lnTo>
                <a:lnTo>
                  <a:pt x="3071" y="2844"/>
                </a:lnTo>
                <a:lnTo>
                  <a:pt x="3002" y="2910"/>
                </a:lnTo>
                <a:lnTo>
                  <a:pt x="2929" y="2971"/>
                </a:lnTo>
                <a:lnTo>
                  <a:pt x="2853" y="3028"/>
                </a:lnTo>
                <a:lnTo>
                  <a:pt x="2775" y="3081"/>
                </a:lnTo>
                <a:lnTo>
                  <a:pt x="2693" y="3130"/>
                </a:lnTo>
                <a:lnTo>
                  <a:pt x="2609" y="3174"/>
                </a:lnTo>
                <a:lnTo>
                  <a:pt x="2521" y="3214"/>
                </a:lnTo>
                <a:lnTo>
                  <a:pt x="2433" y="3248"/>
                </a:lnTo>
                <a:lnTo>
                  <a:pt x="2342" y="3277"/>
                </a:lnTo>
                <a:lnTo>
                  <a:pt x="2250" y="3302"/>
                </a:lnTo>
                <a:lnTo>
                  <a:pt x="2156" y="3320"/>
                </a:lnTo>
                <a:lnTo>
                  <a:pt x="2060" y="3333"/>
                </a:lnTo>
                <a:lnTo>
                  <a:pt x="1964" y="3340"/>
                </a:lnTo>
                <a:lnTo>
                  <a:pt x="1867" y="3343"/>
                </a:lnTo>
                <a:lnTo>
                  <a:pt x="1770" y="3338"/>
                </a:lnTo>
                <a:lnTo>
                  <a:pt x="1671" y="3329"/>
                </a:lnTo>
                <a:lnTo>
                  <a:pt x="1573" y="3312"/>
                </a:lnTo>
                <a:lnTo>
                  <a:pt x="1475" y="3290"/>
                </a:lnTo>
                <a:lnTo>
                  <a:pt x="1378" y="3262"/>
                </a:lnTo>
                <a:lnTo>
                  <a:pt x="1284" y="3227"/>
                </a:lnTo>
                <a:lnTo>
                  <a:pt x="1192" y="3188"/>
                </a:lnTo>
                <a:lnTo>
                  <a:pt x="1105" y="3145"/>
                </a:lnTo>
                <a:lnTo>
                  <a:pt x="1021" y="3096"/>
                </a:lnTo>
                <a:lnTo>
                  <a:pt x="940" y="3043"/>
                </a:lnTo>
                <a:lnTo>
                  <a:pt x="863" y="2986"/>
                </a:lnTo>
                <a:lnTo>
                  <a:pt x="790" y="2925"/>
                </a:lnTo>
                <a:lnTo>
                  <a:pt x="721" y="2860"/>
                </a:lnTo>
                <a:lnTo>
                  <a:pt x="655" y="2791"/>
                </a:lnTo>
                <a:lnTo>
                  <a:pt x="594" y="2720"/>
                </a:lnTo>
                <a:lnTo>
                  <a:pt x="537" y="2644"/>
                </a:lnTo>
                <a:lnTo>
                  <a:pt x="484" y="2565"/>
                </a:lnTo>
                <a:lnTo>
                  <a:pt x="437" y="2484"/>
                </a:lnTo>
                <a:lnTo>
                  <a:pt x="393" y="2401"/>
                </a:lnTo>
                <a:lnTo>
                  <a:pt x="354" y="2315"/>
                </a:lnTo>
                <a:lnTo>
                  <a:pt x="320" y="2227"/>
                </a:lnTo>
                <a:lnTo>
                  <a:pt x="291" y="2136"/>
                </a:lnTo>
                <a:lnTo>
                  <a:pt x="268" y="2045"/>
                </a:lnTo>
                <a:lnTo>
                  <a:pt x="249" y="1952"/>
                </a:lnTo>
                <a:lnTo>
                  <a:pt x="235" y="1857"/>
                </a:lnTo>
                <a:lnTo>
                  <a:pt x="228" y="1761"/>
                </a:lnTo>
                <a:lnTo>
                  <a:pt x="225" y="1664"/>
                </a:lnTo>
                <a:lnTo>
                  <a:pt x="229" y="1567"/>
                </a:lnTo>
                <a:lnTo>
                  <a:pt x="237" y="1469"/>
                </a:lnTo>
                <a:lnTo>
                  <a:pt x="252" y="1372"/>
                </a:lnTo>
                <a:lnTo>
                  <a:pt x="44" y="1313"/>
                </a:lnTo>
                <a:lnTo>
                  <a:pt x="29" y="1307"/>
                </a:lnTo>
                <a:lnTo>
                  <a:pt x="16" y="1297"/>
                </a:lnTo>
                <a:lnTo>
                  <a:pt x="8" y="1284"/>
                </a:lnTo>
                <a:lnTo>
                  <a:pt x="2" y="1270"/>
                </a:lnTo>
                <a:lnTo>
                  <a:pt x="0" y="1255"/>
                </a:lnTo>
                <a:lnTo>
                  <a:pt x="2" y="1240"/>
                </a:lnTo>
                <a:lnTo>
                  <a:pt x="8" y="1226"/>
                </a:lnTo>
                <a:lnTo>
                  <a:pt x="18" y="1213"/>
                </a:lnTo>
                <a:lnTo>
                  <a:pt x="616" y="627"/>
                </a:lnTo>
                <a:lnTo>
                  <a:pt x="629" y="617"/>
                </a:lnTo>
                <a:lnTo>
                  <a:pt x="644" y="610"/>
                </a:lnTo>
                <a:lnTo>
                  <a:pt x="659" y="609"/>
                </a:lnTo>
                <a:close/>
                <a:moveTo>
                  <a:pt x="2858" y="321"/>
                </a:moveTo>
                <a:lnTo>
                  <a:pt x="2874" y="322"/>
                </a:lnTo>
                <a:lnTo>
                  <a:pt x="2888" y="325"/>
                </a:lnTo>
                <a:lnTo>
                  <a:pt x="2902" y="334"/>
                </a:lnTo>
                <a:lnTo>
                  <a:pt x="2974" y="392"/>
                </a:lnTo>
                <a:lnTo>
                  <a:pt x="2985" y="403"/>
                </a:lnTo>
                <a:lnTo>
                  <a:pt x="2993" y="417"/>
                </a:lnTo>
                <a:lnTo>
                  <a:pt x="2997" y="432"/>
                </a:lnTo>
                <a:lnTo>
                  <a:pt x="2996" y="447"/>
                </a:lnTo>
                <a:lnTo>
                  <a:pt x="2993" y="463"/>
                </a:lnTo>
                <a:lnTo>
                  <a:pt x="2984" y="477"/>
                </a:lnTo>
                <a:lnTo>
                  <a:pt x="2794" y="714"/>
                </a:lnTo>
                <a:lnTo>
                  <a:pt x="2782" y="726"/>
                </a:lnTo>
                <a:lnTo>
                  <a:pt x="2768" y="734"/>
                </a:lnTo>
                <a:lnTo>
                  <a:pt x="2753" y="737"/>
                </a:lnTo>
                <a:lnTo>
                  <a:pt x="2738" y="737"/>
                </a:lnTo>
                <a:lnTo>
                  <a:pt x="2723" y="732"/>
                </a:lnTo>
                <a:lnTo>
                  <a:pt x="2710" y="724"/>
                </a:lnTo>
                <a:lnTo>
                  <a:pt x="2638" y="667"/>
                </a:lnTo>
                <a:lnTo>
                  <a:pt x="2626" y="655"/>
                </a:lnTo>
                <a:lnTo>
                  <a:pt x="2619" y="641"/>
                </a:lnTo>
                <a:lnTo>
                  <a:pt x="2615" y="627"/>
                </a:lnTo>
                <a:lnTo>
                  <a:pt x="2615" y="610"/>
                </a:lnTo>
                <a:lnTo>
                  <a:pt x="2619" y="596"/>
                </a:lnTo>
                <a:lnTo>
                  <a:pt x="2628" y="582"/>
                </a:lnTo>
                <a:lnTo>
                  <a:pt x="2818" y="344"/>
                </a:lnTo>
                <a:lnTo>
                  <a:pt x="2830" y="333"/>
                </a:lnTo>
                <a:lnTo>
                  <a:pt x="2844" y="325"/>
                </a:lnTo>
                <a:lnTo>
                  <a:pt x="2858" y="321"/>
                </a:lnTo>
                <a:close/>
                <a:moveTo>
                  <a:pt x="1196" y="157"/>
                </a:moveTo>
                <a:lnTo>
                  <a:pt x="1211" y="160"/>
                </a:lnTo>
                <a:lnTo>
                  <a:pt x="1226" y="167"/>
                </a:lnTo>
                <a:lnTo>
                  <a:pt x="1237" y="176"/>
                </a:lnTo>
                <a:lnTo>
                  <a:pt x="1247" y="189"/>
                </a:lnTo>
                <a:lnTo>
                  <a:pt x="1387" y="460"/>
                </a:lnTo>
                <a:lnTo>
                  <a:pt x="1393" y="475"/>
                </a:lnTo>
                <a:lnTo>
                  <a:pt x="1394" y="491"/>
                </a:lnTo>
                <a:lnTo>
                  <a:pt x="1391" y="506"/>
                </a:lnTo>
                <a:lnTo>
                  <a:pt x="1384" y="520"/>
                </a:lnTo>
                <a:lnTo>
                  <a:pt x="1374" y="532"/>
                </a:lnTo>
                <a:lnTo>
                  <a:pt x="1361" y="541"/>
                </a:lnTo>
                <a:lnTo>
                  <a:pt x="1279" y="583"/>
                </a:lnTo>
                <a:lnTo>
                  <a:pt x="1264" y="589"/>
                </a:lnTo>
                <a:lnTo>
                  <a:pt x="1248" y="590"/>
                </a:lnTo>
                <a:lnTo>
                  <a:pt x="1233" y="588"/>
                </a:lnTo>
                <a:lnTo>
                  <a:pt x="1220" y="581"/>
                </a:lnTo>
                <a:lnTo>
                  <a:pt x="1208" y="572"/>
                </a:lnTo>
                <a:lnTo>
                  <a:pt x="1199" y="559"/>
                </a:lnTo>
                <a:lnTo>
                  <a:pt x="1058" y="288"/>
                </a:lnTo>
                <a:lnTo>
                  <a:pt x="1053" y="272"/>
                </a:lnTo>
                <a:lnTo>
                  <a:pt x="1052" y="256"/>
                </a:lnTo>
                <a:lnTo>
                  <a:pt x="1054" y="241"/>
                </a:lnTo>
                <a:lnTo>
                  <a:pt x="1060" y="227"/>
                </a:lnTo>
                <a:lnTo>
                  <a:pt x="1070" y="215"/>
                </a:lnTo>
                <a:lnTo>
                  <a:pt x="1084" y="207"/>
                </a:lnTo>
                <a:lnTo>
                  <a:pt x="1166" y="163"/>
                </a:lnTo>
                <a:lnTo>
                  <a:pt x="1181" y="158"/>
                </a:lnTo>
                <a:lnTo>
                  <a:pt x="1196" y="157"/>
                </a:lnTo>
                <a:close/>
                <a:moveTo>
                  <a:pt x="2313" y="51"/>
                </a:moveTo>
                <a:lnTo>
                  <a:pt x="2328" y="54"/>
                </a:lnTo>
                <a:lnTo>
                  <a:pt x="2416" y="80"/>
                </a:lnTo>
                <a:lnTo>
                  <a:pt x="2432" y="87"/>
                </a:lnTo>
                <a:lnTo>
                  <a:pt x="2443" y="96"/>
                </a:lnTo>
                <a:lnTo>
                  <a:pt x="2452" y="109"/>
                </a:lnTo>
                <a:lnTo>
                  <a:pt x="2457" y="123"/>
                </a:lnTo>
                <a:lnTo>
                  <a:pt x="2460" y="139"/>
                </a:lnTo>
                <a:lnTo>
                  <a:pt x="2457" y="155"/>
                </a:lnTo>
                <a:lnTo>
                  <a:pt x="2370" y="447"/>
                </a:lnTo>
                <a:lnTo>
                  <a:pt x="2364" y="461"/>
                </a:lnTo>
                <a:lnTo>
                  <a:pt x="2354" y="473"/>
                </a:lnTo>
                <a:lnTo>
                  <a:pt x="2341" y="483"/>
                </a:lnTo>
                <a:lnTo>
                  <a:pt x="2327" y="488"/>
                </a:lnTo>
                <a:lnTo>
                  <a:pt x="2312" y="490"/>
                </a:lnTo>
                <a:lnTo>
                  <a:pt x="2296" y="487"/>
                </a:lnTo>
                <a:lnTo>
                  <a:pt x="2207" y="461"/>
                </a:lnTo>
                <a:lnTo>
                  <a:pt x="2192" y="455"/>
                </a:lnTo>
                <a:lnTo>
                  <a:pt x="2180" y="444"/>
                </a:lnTo>
                <a:lnTo>
                  <a:pt x="2172" y="432"/>
                </a:lnTo>
                <a:lnTo>
                  <a:pt x="2166" y="418"/>
                </a:lnTo>
                <a:lnTo>
                  <a:pt x="2164" y="402"/>
                </a:lnTo>
                <a:lnTo>
                  <a:pt x="2166" y="387"/>
                </a:lnTo>
                <a:lnTo>
                  <a:pt x="2254" y="94"/>
                </a:lnTo>
                <a:lnTo>
                  <a:pt x="2260" y="79"/>
                </a:lnTo>
                <a:lnTo>
                  <a:pt x="2270" y="67"/>
                </a:lnTo>
                <a:lnTo>
                  <a:pt x="2283" y="59"/>
                </a:lnTo>
                <a:lnTo>
                  <a:pt x="2297" y="53"/>
                </a:lnTo>
                <a:lnTo>
                  <a:pt x="2313" y="51"/>
                </a:lnTo>
                <a:close/>
                <a:moveTo>
                  <a:pt x="1783" y="0"/>
                </a:moveTo>
                <a:lnTo>
                  <a:pt x="1803" y="1"/>
                </a:lnTo>
                <a:lnTo>
                  <a:pt x="1820" y="9"/>
                </a:lnTo>
                <a:lnTo>
                  <a:pt x="1834" y="20"/>
                </a:lnTo>
                <a:lnTo>
                  <a:pt x="1844" y="36"/>
                </a:lnTo>
                <a:lnTo>
                  <a:pt x="1849" y="54"/>
                </a:lnTo>
                <a:lnTo>
                  <a:pt x="1877" y="358"/>
                </a:lnTo>
                <a:lnTo>
                  <a:pt x="1876" y="377"/>
                </a:lnTo>
                <a:lnTo>
                  <a:pt x="1870" y="394"/>
                </a:lnTo>
                <a:lnTo>
                  <a:pt x="1858" y="409"/>
                </a:lnTo>
                <a:lnTo>
                  <a:pt x="1841" y="418"/>
                </a:lnTo>
                <a:lnTo>
                  <a:pt x="1823" y="424"/>
                </a:lnTo>
                <a:lnTo>
                  <a:pt x="1731" y="432"/>
                </a:lnTo>
                <a:lnTo>
                  <a:pt x="1712" y="431"/>
                </a:lnTo>
                <a:lnTo>
                  <a:pt x="1695" y="424"/>
                </a:lnTo>
                <a:lnTo>
                  <a:pt x="1681" y="412"/>
                </a:lnTo>
                <a:lnTo>
                  <a:pt x="1671" y="397"/>
                </a:lnTo>
                <a:lnTo>
                  <a:pt x="1666" y="378"/>
                </a:lnTo>
                <a:lnTo>
                  <a:pt x="1638" y="75"/>
                </a:lnTo>
                <a:lnTo>
                  <a:pt x="1639" y="55"/>
                </a:lnTo>
                <a:lnTo>
                  <a:pt x="1645" y="38"/>
                </a:lnTo>
                <a:lnTo>
                  <a:pt x="1657" y="24"/>
                </a:lnTo>
                <a:lnTo>
                  <a:pt x="1673" y="14"/>
                </a:lnTo>
                <a:lnTo>
                  <a:pt x="1692" y="9"/>
                </a:lnTo>
                <a:lnTo>
                  <a:pt x="1783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971304" y="435706"/>
            <a:ext cx="28047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 can replace this text. Enter text here. This is a sample text. You can replace this text. Enter text here.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971304" y="4701221"/>
            <a:ext cx="28047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 can replace this text. Enter text here. This is a sample text. You can replace this text. Enter text here.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455022" y="4701221"/>
            <a:ext cx="2773976" cy="1778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 can replace this text. Enter text here. This is a sample text. You can replace this text. Enter text here.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538789" y="435706"/>
            <a:ext cx="28047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 can replace this text. Enter text here. This is a sample text. You can replace this text. Enter text here.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634033" y="2742778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31506" y="3757761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92872" y="2742778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804265" y="3745886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61056" y="604983"/>
            <a:ext cx="780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21271" y="604983"/>
            <a:ext cx="780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7502" y="4701221"/>
            <a:ext cx="780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80779" y="4735437"/>
            <a:ext cx="780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Freeform 11"/>
          <p:cNvSpPr>
            <a:spLocks/>
          </p:cNvSpPr>
          <p:nvPr/>
        </p:nvSpPr>
        <p:spPr bwMode="auto">
          <a:xfrm>
            <a:off x="2267833" y="2735108"/>
            <a:ext cx="373738" cy="377002"/>
          </a:xfrm>
          <a:custGeom>
            <a:avLst/>
            <a:gdLst>
              <a:gd name="T0" fmla="*/ 2151 w 4301"/>
              <a:gd name="T1" fmla="*/ 0 h 4114"/>
              <a:gd name="T2" fmla="*/ 2223 w 4301"/>
              <a:gd name="T3" fmla="*/ 12 h 4114"/>
              <a:gd name="T4" fmla="*/ 2288 w 4301"/>
              <a:gd name="T5" fmla="*/ 45 h 4114"/>
              <a:gd name="T6" fmla="*/ 2339 w 4301"/>
              <a:gd name="T7" fmla="*/ 97 h 4114"/>
              <a:gd name="T8" fmla="*/ 2897 w 4301"/>
              <a:gd name="T9" fmla="*/ 1222 h 4114"/>
              <a:gd name="T10" fmla="*/ 4140 w 4301"/>
              <a:gd name="T11" fmla="*/ 1405 h 4114"/>
              <a:gd name="T12" fmla="*/ 4205 w 4301"/>
              <a:gd name="T13" fmla="*/ 1438 h 4114"/>
              <a:gd name="T14" fmla="*/ 4257 w 4301"/>
              <a:gd name="T15" fmla="*/ 1489 h 4114"/>
              <a:gd name="T16" fmla="*/ 4291 w 4301"/>
              <a:gd name="T17" fmla="*/ 1555 h 4114"/>
              <a:gd name="T18" fmla="*/ 4301 w 4301"/>
              <a:gd name="T19" fmla="*/ 1627 h 4114"/>
              <a:gd name="T20" fmla="*/ 4289 w 4301"/>
              <a:gd name="T21" fmla="*/ 1699 h 4114"/>
              <a:gd name="T22" fmla="*/ 4257 w 4301"/>
              <a:gd name="T23" fmla="*/ 1763 h 4114"/>
              <a:gd name="T24" fmla="*/ 3359 w 4301"/>
              <a:gd name="T25" fmla="*/ 2642 h 4114"/>
              <a:gd name="T26" fmla="*/ 3568 w 4301"/>
              <a:gd name="T27" fmla="*/ 3880 h 4114"/>
              <a:gd name="T28" fmla="*/ 3556 w 4301"/>
              <a:gd name="T29" fmla="*/ 3953 h 4114"/>
              <a:gd name="T30" fmla="*/ 3525 w 4301"/>
              <a:gd name="T31" fmla="*/ 4018 h 4114"/>
              <a:gd name="T32" fmla="*/ 3473 w 4301"/>
              <a:gd name="T33" fmla="*/ 4071 h 4114"/>
              <a:gd name="T34" fmla="*/ 3408 w 4301"/>
              <a:gd name="T35" fmla="*/ 4103 h 4114"/>
              <a:gd name="T36" fmla="*/ 3338 w 4301"/>
              <a:gd name="T37" fmla="*/ 4114 h 4114"/>
              <a:gd name="T38" fmla="*/ 3264 w 4301"/>
              <a:gd name="T39" fmla="*/ 4102 h 4114"/>
              <a:gd name="T40" fmla="*/ 2151 w 4301"/>
              <a:gd name="T41" fmla="*/ 3520 h 4114"/>
              <a:gd name="T42" fmla="*/ 1037 w 4301"/>
              <a:gd name="T43" fmla="*/ 4102 h 4114"/>
              <a:gd name="T44" fmla="*/ 966 w 4301"/>
              <a:gd name="T45" fmla="*/ 4114 h 4114"/>
              <a:gd name="T46" fmla="*/ 894 w 4301"/>
              <a:gd name="T47" fmla="*/ 4103 h 4114"/>
              <a:gd name="T48" fmla="*/ 828 w 4301"/>
              <a:gd name="T49" fmla="*/ 4071 h 4114"/>
              <a:gd name="T50" fmla="*/ 776 w 4301"/>
              <a:gd name="T51" fmla="*/ 4018 h 4114"/>
              <a:gd name="T52" fmla="*/ 745 w 4301"/>
              <a:gd name="T53" fmla="*/ 3953 h 4114"/>
              <a:gd name="T54" fmla="*/ 733 w 4301"/>
              <a:gd name="T55" fmla="*/ 3882 h 4114"/>
              <a:gd name="T56" fmla="*/ 943 w 4301"/>
              <a:gd name="T57" fmla="*/ 2643 h 4114"/>
              <a:gd name="T58" fmla="*/ 46 w 4301"/>
              <a:gd name="T59" fmla="*/ 1763 h 4114"/>
              <a:gd name="T60" fmla="*/ 12 w 4301"/>
              <a:gd name="T61" fmla="*/ 1699 h 4114"/>
              <a:gd name="T62" fmla="*/ 0 w 4301"/>
              <a:gd name="T63" fmla="*/ 1627 h 4114"/>
              <a:gd name="T64" fmla="*/ 12 w 4301"/>
              <a:gd name="T65" fmla="*/ 1555 h 4114"/>
              <a:gd name="T66" fmla="*/ 45 w 4301"/>
              <a:gd name="T67" fmla="*/ 1489 h 4114"/>
              <a:gd name="T68" fmla="*/ 96 w 4301"/>
              <a:gd name="T69" fmla="*/ 1438 h 4114"/>
              <a:gd name="T70" fmla="*/ 161 w 4301"/>
              <a:gd name="T71" fmla="*/ 1407 h 4114"/>
              <a:gd name="T72" fmla="*/ 1404 w 4301"/>
              <a:gd name="T73" fmla="*/ 1223 h 4114"/>
              <a:gd name="T74" fmla="*/ 1962 w 4301"/>
              <a:gd name="T75" fmla="*/ 97 h 4114"/>
              <a:gd name="T76" fmla="*/ 2014 w 4301"/>
              <a:gd name="T77" fmla="*/ 45 h 4114"/>
              <a:gd name="T78" fmla="*/ 2078 w 4301"/>
              <a:gd name="T79" fmla="*/ 12 h 4114"/>
              <a:gd name="T80" fmla="*/ 2151 w 4301"/>
              <a:gd name="T81" fmla="*/ 0 h 4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301" h="4114">
                <a:moveTo>
                  <a:pt x="2151" y="0"/>
                </a:moveTo>
                <a:lnTo>
                  <a:pt x="2151" y="0"/>
                </a:lnTo>
                <a:lnTo>
                  <a:pt x="2188" y="3"/>
                </a:lnTo>
                <a:lnTo>
                  <a:pt x="2223" y="12"/>
                </a:lnTo>
                <a:lnTo>
                  <a:pt x="2256" y="26"/>
                </a:lnTo>
                <a:lnTo>
                  <a:pt x="2288" y="45"/>
                </a:lnTo>
                <a:lnTo>
                  <a:pt x="2315" y="68"/>
                </a:lnTo>
                <a:lnTo>
                  <a:pt x="2339" y="97"/>
                </a:lnTo>
                <a:lnTo>
                  <a:pt x="2357" y="129"/>
                </a:lnTo>
                <a:lnTo>
                  <a:pt x="2897" y="1222"/>
                </a:lnTo>
                <a:lnTo>
                  <a:pt x="4104" y="1398"/>
                </a:lnTo>
                <a:lnTo>
                  <a:pt x="4140" y="1405"/>
                </a:lnTo>
                <a:lnTo>
                  <a:pt x="4174" y="1420"/>
                </a:lnTo>
                <a:lnTo>
                  <a:pt x="4205" y="1438"/>
                </a:lnTo>
                <a:lnTo>
                  <a:pt x="4233" y="1462"/>
                </a:lnTo>
                <a:lnTo>
                  <a:pt x="4257" y="1489"/>
                </a:lnTo>
                <a:lnTo>
                  <a:pt x="4276" y="1521"/>
                </a:lnTo>
                <a:lnTo>
                  <a:pt x="4291" y="1555"/>
                </a:lnTo>
                <a:lnTo>
                  <a:pt x="4298" y="1592"/>
                </a:lnTo>
                <a:lnTo>
                  <a:pt x="4301" y="1627"/>
                </a:lnTo>
                <a:lnTo>
                  <a:pt x="4298" y="1664"/>
                </a:lnTo>
                <a:lnTo>
                  <a:pt x="4289" y="1699"/>
                </a:lnTo>
                <a:lnTo>
                  <a:pt x="4276" y="1732"/>
                </a:lnTo>
                <a:lnTo>
                  <a:pt x="4257" y="1763"/>
                </a:lnTo>
                <a:lnTo>
                  <a:pt x="4232" y="1791"/>
                </a:lnTo>
                <a:lnTo>
                  <a:pt x="3359" y="2642"/>
                </a:lnTo>
                <a:lnTo>
                  <a:pt x="3566" y="3844"/>
                </a:lnTo>
                <a:lnTo>
                  <a:pt x="3568" y="3880"/>
                </a:lnTo>
                <a:lnTo>
                  <a:pt x="3566" y="3917"/>
                </a:lnTo>
                <a:lnTo>
                  <a:pt x="3556" y="3953"/>
                </a:lnTo>
                <a:lnTo>
                  <a:pt x="3543" y="3987"/>
                </a:lnTo>
                <a:lnTo>
                  <a:pt x="3525" y="4018"/>
                </a:lnTo>
                <a:lnTo>
                  <a:pt x="3501" y="4046"/>
                </a:lnTo>
                <a:lnTo>
                  <a:pt x="3473" y="4071"/>
                </a:lnTo>
                <a:lnTo>
                  <a:pt x="3441" y="4089"/>
                </a:lnTo>
                <a:lnTo>
                  <a:pt x="3408" y="4103"/>
                </a:lnTo>
                <a:lnTo>
                  <a:pt x="3373" y="4111"/>
                </a:lnTo>
                <a:lnTo>
                  <a:pt x="3338" y="4114"/>
                </a:lnTo>
                <a:lnTo>
                  <a:pt x="3301" y="4111"/>
                </a:lnTo>
                <a:lnTo>
                  <a:pt x="3264" y="4102"/>
                </a:lnTo>
                <a:lnTo>
                  <a:pt x="3230" y="4088"/>
                </a:lnTo>
                <a:lnTo>
                  <a:pt x="2151" y="3520"/>
                </a:lnTo>
                <a:lnTo>
                  <a:pt x="1071" y="4088"/>
                </a:lnTo>
                <a:lnTo>
                  <a:pt x="1037" y="4102"/>
                </a:lnTo>
                <a:lnTo>
                  <a:pt x="1002" y="4111"/>
                </a:lnTo>
                <a:lnTo>
                  <a:pt x="966" y="4114"/>
                </a:lnTo>
                <a:lnTo>
                  <a:pt x="929" y="4111"/>
                </a:lnTo>
                <a:lnTo>
                  <a:pt x="894" y="4103"/>
                </a:lnTo>
                <a:lnTo>
                  <a:pt x="860" y="4089"/>
                </a:lnTo>
                <a:lnTo>
                  <a:pt x="828" y="4071"/>
                </a:lnTo>
                <a:lnTo>
                  <a:pt x="801" y="4046"/>
                </a:lnTo>
                <a:lnTo>
                  <a:pt x="776" y="4018"/>
                </a:lnTo>
                <a:lnTo>
                  <a:pt x="758" y="3987"/>
                </a:lnTo>
                <a:lnTo>
                  <a:pt x="745" y="3953"/>
                </a:lnTo>
                <a:lnTo>
                  <a:pt x="735" y="3917"/>
                </a:lnTo>
                <a:lnTo>
                  <a:pt x="733" y="3882"/>
                </a:lnTo>
                <a:lnTo>
                  <a:pt x="737" y="3844"/>
                </a:lnTo>
                <a:lnTo>
                  <a:pt x="943" y="2643"/>
                </a:lnTo>
                <a:lnTo>
                  <a:pt x="69" y="1791"/>
                </a:lnTo>
                <a:lnTo>
                  <a:pt x="46" y="1763"/>
                </a:lnTo>
                <a:lnTo>
                  <a:pt x="26" y="1732"/>
                </a:lnTo>
                <a:lnTo>
                  <a:pt x="12" y="1699"/>
                </a:lnTo>
                <a:lnTo>
                  <a:pt x="3" y="1664"/>
                </a:lnTo>
                <a:lnTo>
                  <a:pt x="0" y="1627"/>
                </a:lnTo>
                <a:lnTo>
                  <a:pt x="3" y="1592"/>
                </a:lnTo>
                <a:lnTo>
                  <a:pt x="12" y="1555"/>
                </a:lnTo>
                <a:lnTo>
                  <a:pt x="25" y="1521"/>
                </a:lnTo>
                <a:lnTo>
                  <a:pt x="45" y="1489"/>
                </a:lnTo>
                <a:lnTo>
                  <a:pt x="68" y="1462"/>
                </a:lnTo>
                <a:lnTo>
                  <a:pt x="96" y="1438"/>
                </a:lnTo>
                <a:lnTo>
                  <a:pt x="127" y="1420"/>
                </a:lnTo>
                <a:lnTo>
                  <a:pt x="161" y="1407"/>
                </a:lnTo>
                <a:lnTo>
                  <a:pt x="198" y="1398"/>
                </a:lnTo>
                <a:lnTo>
                  <a:pt x="1404" y="1223"/>
                </a:lnTo>
                <a:lnTo>
                  <a:pt x="1944" y="129"/>
                </a:lnTo>
                <a:lnTo>
                  <a:pt x="1962" y="97"/>
                </a:lnTo>
                <a:lnTo>
                  <a:pt x="1986" y="68"/>
                </a:lnTo>
                <a:lnTo>
                  <a:pt x="2014" y="45"/>
                </a:lnTo>
                <a:lnTo>
                  <a:pt x="2045" y="26"/>
                </a:lnTo>
                <a:lnTo>
                  <a:pt x="2078" y="12"/>
                </a:lnTo>
                <a:lnTo>
                  <a:pt x="2113" y="3"/>
                </a:lnTo>
                <a:lnTo>
                  <a:pt x="215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5" name="Group 14"/>
          <p:cNvGrpSpPr>
            <a:grpSpLocks noChangeAspect="1"/>
          </p:cNvGrpSpPr>
          <p:nvPr/>
        </p:nvGrpSpPr>
        <p:grpSpPr bwMode="auto">
          <a:xfrm>
            <a:off x="2230707" y="3698113"/>
            <a:ext cx="447989" cy="447989"/>
            <a:chOff x="1839" y="159"/>
            <a:chExt cx="4002" cy="4002"/>
          </a:xfrm>
          <a:solidFill>
            <a:schemeClr val="bg1"/>
          </a:solidFill>
        </p:grpSpPr>
        <p:sp>
          <p:nvSpPr>
            <p:cNvPr id="48" name="Freeform 16"/>
            <p:cNvSpPr>
              <a:spLocks/>
            </p:cNvSpPr>
            <p:nvPr/>
          </p:nvSpPr>
          <p:spPr bwMode="auto">
            <a:xfrm>
              <a:off x="3292" y="1105"/>
              <a:ext cx="1094" cy="2123"/>
            </a:xfrm>
            <a:custGeom>
              <a:avLst/>
              <a:gdLst>
                <a:gd name="T0" fmla="*/ 641 w 1094"/>
                <a:gd name="T1" fmla="*/ 11 h 2123"/>
                <a:gd name="T2" fmla="*/ 720 w 1094"/>
                <a:gd name="T3" fmla="*/ 90 h 2123"/>
                <a:gd name="T4" fmla="*/ 777 w 1094"/>
                <a:gd name="T5" fmla="*/ 249 h 2123"/>
                <a:gd name="T6" fmla="*/ 934 w 1094"/>
                <a:gd name="T7" fmla="*/ 346 h 2123"/>
                <a:gd name="T8" fmla="*/ 998 w 1094"/>
                <a:gd name="T9" fmla="*/ 457 h 2123"/>
                <a:gd name="T10" fmla="*/ 979 w 1094"/>
                <a:gd name="T11" fmla="*/ 575 h 2123"/>
                <a:gd name="T12" fmla="*/ 892 w 1094"/>
                <a:gd name="T13" fmla="*/ 656 h 2123"/>
                <a:gd name="T14" fmla="*/ 772 w 1094"/>
                <a:gd name="T15" fmla="*/ 660 h 2123"/>
                <a:gd name="T16" fmla="*/ 667 w 1094"/>
                <a:gd name="T17" fmla="*/ 594 h 2123"/>
                <a:gd name="T18" fmla="*/ 532 w 1094"/>
                <a:gd name="T19" fmla="*/ 554 h 2123"/>
                <a:gd name="T20" fmla="*/ 436 w 1094"/>
                <a:gd name="T21" fmla="*/ 574 h 2123"/>
                <a:gd name="T22" fmla="*/ 392 w 1094"/>
                <a:gd name="T23" fmla="*/ 648 h 2123"/>
                <a:gd name="T24" fmla="*/ 412 w 1094"/>
                <a:gd name="T25" fmla="*/ 742 h 2123"/>
                <a:gd name="T26" fmla="*/ 497 w 1094"/>
                <a:gd name="T27" fmla="*/ 806 h 2123"/>
                <a:gd name="T28" fmla="*/ 618 w 1094"/>
                <a:gd name="T29" fmla="*/ 862 h 2123"/>
                <a:gd name="T30" fmla="*/ 797 w 1094"/>
                <a:gd name="T31" fmla="*/ 953 h 2123"/>
                <a:gd name="T32" fmla="*/ 953 w 1094"/>
                <a:gd name="T33" fmla="*/ 1063 h 2123"/>
                <a:gd name="T34" fmla="*/ 1057 w 1094"/>
                <a:gd name="T35" fmla="*/ 1202 h 2123"/>
                <a:gd name="T36" fmla="*/ 1094 w 1094"/>
                <a:gd name="T37" fmla="*/ 1384 h 2123"/>
                <a:gd name="T38" fmla="*/ 1048 w 1094"/>
                <a:gd name="T39" fmla="*/ 1619 h 2123"/>
                <a:gd name="T40" fmla="*/ 922 w 1094"/>
                <a:gd name="T41" fmla="*/ 1792 h 2123"/>
                <a:gd name="T42" fmla="*/ 732 w 1094"/>
                <a:gd name="T43" fmla="*/ 1900 h 2123"/>
                <a:gd name="T44" fmla="*/ 707 w 1094"/>
                <a:gd name="T45" fmla="*/ 2059 h 2123"/>
                <a:gd name="T46" fmla="*/ 615 w 1094"/>
                <a:gd name="T47" fmla="*/ 2121 h 2123"/>
                <a:gd name="T48" fmla="*/ 421 w 1094"/>
                <a:gd name="T49" fmla="*/ 2112 h 2123"/>
                <a:gd name="T50" fmla="*/ 342 w 1094"/>
                <a:gd name="T51" fmla="*/ 2034 h 2123"/>
                <a:gd name="T52" fmla="*/ 291 w 1094"/>
                <a:gd name="T53" fmla="*/ 1900 h 2123"/>
                <a:gd name="T54" fmla="*/ 125 w 1094"/>
                <a:gd name="T55" fmla="*/ 1824 h 2123"/>
                <a:gd name="T56" fmla="*/ 23 w 1094"/>
                <a:gd name="T57" fmla="*/ 1726 h 2123"/>
                <a:gd name="T58" fmla="*/ 2 w 1094"/>
                <a:gd name="T59" fmla="*/ 1608 h 2123"/>
                <a:gd name="T60" fmla="*/ 58 w 1094"/>
                <a:gd name="T61" fmla="*/ 1504 h 2123"/>
                <a:gd name="T62" fmla="*/ 168 w 1094"/>
                <a:gd name="T63" fmla="*/ 1458 h 2123"/>
                <a:gd name="T64" fmla="*/ 280 w 1094"/>
                <a:gd name="T65" fmla="*/ 1498 h 2123"/>
                <a:gd name="T66" fmla="*/ 394 w 1094"/>
                <a:gd name="T67" fmla="*/ 1563 h 2123"/>
                <a:gd name="T68" fmla="*/ 508 w 1094"/>
                <a:gd name="T69" fmla="*/ 1578 h 2123"/>
                <a:gd name="T70" fmla="*/ 627 w 1094"/>
                <a:gd name="T71" fmla="*/ 1553 h 2123"/>
                <a:gd name="T72" fmla="*/ 708 w 1094"/>
                <a:gd name="T73" fmla="*/ 1482 h 2123"/>
                <a:gd name="T74" fmla="*/ 726 w 1094"/>
                <a:gd name="T75" fmla="*/ 1374 h 2123"/>
                <a:gd name="T76" fmla="*/ 679 w 1094"/>
                <a:gd name="T77" fmla="*/ 1296 h 2123"/>
                <a:gd name="T78" fmla="*/ 548 w 1094"/>
                <a:gd name="T79" fmla="*/ 1216 h 2123"/>
                <a:gd name="T80" fmla="*/ 384 w 1094"/>
                <a:gd name="T81" fmla="*/ 1139 h 2123"/>
                <a:gd name="T82" fmla="*/ 235 w 1094"/>
                <a:gd name="T83" fmla="*/ 1049 h 2123"/>
                <a:gd name="T84" fmla="*/ 111 w 1094"/>
                <a:gd name="T85" fmla="*/ 933 h 2123"/>
                <a:gd name="T86" fmla="*/ 40 w 1094"/>
                <a:gd name="T87" fmla="*/ 778 h 2123"/>
                <a:gd name="T88" fmla="*/ 40 w 1094"/>
                <a:gd name="T89" fmla="*/ 586 h 2123"/>
                <a:gd name="T90" fmla="*/ 125 w 1094"/>
                <a:gd name="T91" fmla="*/ 401 h 2123"/>
                <a:gd name="T92" fmla="*/ 281 w 1094"/>
                <a:gd name="T93" fmla="*/ 263 h 2123"/>
                <a:gd name="T94" fmla="*/ 342 w 1094"/>
                <a:gd name="T95" fmla="*/ 90 h 2123"/>
                <a:gd name="T96" fmla="*/ 421 w 1094"/>
                <a:gd name="T97" fmla="*/ 11 h 2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4" h="2123">
                  <a:moveTo>
                    <a:pt x="478" y="0"/>
                  </a:moveTo>
                  <a:lnTo>
                    <a:pt x="584" y="0"/>
                  </a:lnTo>
                  <a:lnTo>
                    <a:pt x="615" y="2"/>
                  </a:lnTo>
                  <a:lnTo>
                    <a:pt x="641" y="11"/>
                  </a:lnTo>
                  <a:lnTo>
                    <a:pt x="667" y="25"/>
                  </a:lnTo>
                  <a:lnTo>
                    <a:pt x="689" y="42"/>
                  </a:lnTo>
                  <a:lnTo>
                    <a:pt x="707" y="64"/>
                  </a:lnTo>
                  <a:lnTo>
                    <a:pt x="720" y="90"/>
                  </a:lnTo>
                  <a:lnTo>
                    <a:pt x="729" y="118"/>
                  </a:lnTo>
                  <a:lnTo>
                    <a:pt x="732" y="147"/>
                  </a:lnTo>
                  <a:lnTo>
                    <a:pt x="732" y="230"/>
                  </a:lnTo>
                  <a:lnTo>
                    <a:pt x="777" y="249"/>
                  </a:lnTo>
                  <a:lnTo>
                    <a:pt x="821" y="270"/>
                  </a:lnTo>
                  <a:lnTo>
                    <a:pt x="863" y="295"/>
                  </a:lnTo>
                  <a:lnTo>
                    <a:pt x="905" y="323"/>
                  </a:lnTo>
                  <a:lnTo>
                    <a:pt x="934" y="346"/>
                  </a:lnTo>
                  <a:lnTo>
                    <a:pt x="957" y="371"/>
                  </a:lnTo>
                  <a:lnTo>
                    <a:pt x="976" y="398"/>
                  </a:lnTo>
                  <a:lnTo>
                    <a:pt x="989" y="427"/>
                  </a:lnTo>
                  <a:lnTo>
                    <a:pt x="998" y="457"/>
                  </a:lnTo>
                  <a:lnTo>
                    <a:pt x="1000" y="489"/>
                  </a:lnTo>
                  <a:lnTo>
                    <a:pt x="998" y="518"/>
                  </a:lnTo>
                  <a:lnTo>
                    <a:pt x="991" y="547"/>
                  </a:lnTo>
                  <a:lnTo>
                    <a:pt x="979" y="575"/>
                  </a:lnTo>
                  <a:lnTo>
                    <a:pt x="963" y="600"/>
                  </a:lnTo>
                  <a:lnTo>
                    <a:pt x="942" y="623"/>
                  </a:lnTo>
                  <a:lnTo>
                    <a:pt x="919" y="641"/>
                  </a:lnTo>
                  <a:lnTo>
                    <a:pt x="892" y="656"/>
                  </a:lnTo>
                  <a:lnTo>
                    <a:pt x="863" y="666"/>
                  </a:lnTo>
                  <a:lnTo>
                    <a:pt x="832" y="669"/>
                  </a:lnTo>
                  <a:lnTo>
                    <a:pt x="801" y="667"/>
                  </a:lnTo>
                  <a:lnTo>
                    <a:pt x="772" y="660"/>
                  </a:lnTo>
                  <a:lnTo>
                    <a:pt x="746" y="649"/>
                  </a:lnTo>
                  <a:lnTo>
                    <a:pt x="721" y="633"/>
                  </a:lnTo>
                  <a:lnTo>
                    <a:pt x="698" y="616"/>
                  </a:lnTo>
                  <a:lnTo>
                    <a:pt x="667" y="594"/>
                  </a:lnTo>
                  <a:lnTo>
                    <a:pt x="635" y="577"/>
                  </a:lnTo>
                  <a:lnTo>
                    <a:pt x="603" y="564"/>
                  </a:lnTo>
                  <a:lnTo>
                    <a:pt x="569" y="557"/>
                  </a:lnTo>
                  <a:lnTo>
                    <a:pt x="532" y="554"/>
                  </a:lnTo>
                  <a:lnTo>
                    <a:pt x="504" y="554"/>
                  </a:lnTo>
                  <a:lnTo>
                    <a:pt x="479" y="558"/>
                  </a:lnTo>
                  <a:lnTo>
                    <a:pt x="456" y="564"/>
                  </a:lnTo>
                  <a:lnTo>
                    <a:pt x="436" y="574"/>
                  </a:lnTo>
                  <a:lnTo>
                    <a:pt x="419" y="586"/>
                  </a:lnTo>
                  <a:lnTo>
                    <a:pt x="407" y="603"/>
                  </a:lnTo>
                  <a:lnTo>
                    <a:pt x="398" y="622"/>
                  </a:lnTo>
                  <a:lnTo>
                    <a:pt x="392" y="648"/>
                  </a:lnTo>
                  <a:lnTo>
                    <a:pt x="389" y="675"/>
                  </a:lnTo>
                  <a:lnTo>
                    <a:pt x="392" y="701"/>
                  </a:lnTo>
                  <a:lnTo>
                    <a:pt x="399" y="723"/>
                  </a:lnTo>
                  <a:lnTo>
                    <a:pt x="412" y="742"/>
                  </a:lnTo>
                  <a:lnTo>
                    <a:pt x="428" y="760"/>
                  </a:lnTo>
                  <a:lnTo>
                    <a:pt x="447" y="777"/>
                  </a:lnTo>
                  <a:lnTo>
                    <a:pt x="470" y="792"/>
                  </a:lnTo>
                  <a:lnTo>
                    <a:pt x="497" y="806"/>
                  </a:lnTo>
                  <a:lnTo>
                    <a:pt x="525" y="820"/>
                  </a:lnTo>
                  <a:lnTo>
                    <a:pt x="554" y="833"/>
                  </a:lnTo>
                  <a:lnTo>
                    <a:pt x="586" y="848"/>
                  </a:lnTo>
                  <a:lnTo>
                    <a:pt x="618" y="862"/>
                  </a:lnTo>
                  <a:lnTo>
                    <a:pt x="651" y="877"/>
                  </a:lnTo>
                  <a:lnTo>
                    <a:pt x="702" y="902"/>
                  </a:lnTo>
                  <a:lnTo>
                    <a:pt x="751" y="928"/>
                  </a:lnTo>
                  <a:lnTo>
                    <a:pt x="797" y="953"/>
                  </a:lnTo>
                  <a:lnTo>
                    <a:pt x="840" y="979"/>
                  </a:lnTo>
                  <a:lnTo>
                    <a:pt x="882" y="1006"/>
                  </a:lnTo>
                  <a:lnTo>
                    <a:pt x="919" y="1034"/>
                  </a:lnTo>
                  <a:lnTo>
                    <a:pt x="953" y="1063"/>
                  </a:lnTo>
                  <a:lnTo>
                    <a:pt x="985" y="1095"/>
                  </a:lnTo>
                  <a:lnTo>
                    <a:pt x="1012" y="1128"/>
                  </a:lnTo>
                  <a:lnTo>
                    <a:pt x="1037" y="1163"/>
                  </a:lnTo>
                  <a:lnTo>
                    <a:pt x="1057" y="1202"/>
                  </a:lnTo>
                  <a:lnTo>
                    <a:pt x="1073" y="1242"/>
                  </a:lnTo>
                  <a:lnTo>
                    <a:pt x="1084" y="1287"/>
                  </a:lnTo>
                  <a:lnTo>
                    <a:pt x="1091" y="1333"/>
                  </a:lnTo>
                  <a:lnTo>
                    <a:pt x="1094" y="1384"/>
                  </a:lnTo>
                  <a:lnTo>
                    <a:pt x="1091" y="1448"/>
                  </a:lnTo>
                  <a:lnTo>
                    <a:pt x="1083" y="1509"/>
                  </a:lnTo>
                  <a:lnTo>
                    <a:pt x="1068" y="1566"/>
                  </a:lnTo>
                  <a:lnTo>
                    <a:pt x="1048" y="1619"/>
                  </a:lnTo>
                  <a:lnTo>
                    <a:pt x="1023" y="1669"/>
                  </a:lnTo>
                  <a:lnTo>
                    <a:pt x="993" y="1714"/>
                  </a:lnTo>
                  <a:lnTo>
                    <a:pt x="959" y="1755"/>
                  </a:lnTo>
                  <a:lnTo>
                    <a:pt x="922" y="1792"/>
                  </a:lnTo>
                  <a:lnTo>
                    <a:pt x="879" y="1826"/>
                  </a:lnTo>
                  <a:lnTo>
                    <a:pt x="833" y="1855"/>
                  </a:lnTo>
                  <a:lnTo>
                    <a:pt x="784" y="1880"/>
                  </a:lnTo>
                  <a:lnTo>
                    <a:pt x="732" y="1900"/>
                  </a:lnTo>
                  <a:lnTo>
                    <a:pt x="732" y="1977"/>
                  </a:lnTo>
                  <a:lnTo>
                    <a:pt x="729" y="2006"/>
                  </a:lnTo>
                  <a:lnTo>
                    <a:pt x="720" y="2034"/>
                  </a:lnTo>
                  <a:lnTo>
                    <a:pt x="707" y="2059"/>
                  </a:lnTo>
                  <a:lnTo>
                    <a:pt x="689" y="2081"/>
                  </a:lnTo>
                  <a:lnTo>
                    <a:pt x="667" y="2098"/>
                  </a:lnTo>
                  <a:lnTo>
                    <a:pt x="641" y="2112"/>
                  </a:lnTo>
                  <a:lnTo>
                    <a:pt x="615" y="2121"/>
                  </a:lnTo>
                  <a:lnTo>
                    <a:pt x="584" y="2123"/>
                  </a:lnTo>
                  <a:lnTo>
                    <a:pt x="478" y="2123"/>
                  </a:lnTo>
                  <a:lnTo>
                    <a:pt x="447" y="2121"/>
                  </a:lnTo>
                  <a:lnTo>
                    <a:pt x="421" y="2112"/>
                  </a:lnTo>
                  <a:lnTo>
                    <a:pt x="395" y="2098"/>
                  </a:lnTo>
                  <a:lnTo>
                    <a:pt x="373" y="2081"/>
                  </a:lnTo>
                  <a:lnTo>
                    <a:pt x="355" y="2059"/>
                  </a:lnTo>
                  <a:lnTo>
                    <a:pt x="342" y="2034"/>
                  </a:lnTo>
                  <a:lnTo>
                    <a:pt x="333" y="2006"/>
                  </a:lnTo>
                  <a:lnTo>
                    <a:pt x="330" y="1977"/>
                  </a:lnTo>
                  <a:lnTo>
                    <a:pt x="330" y="1912"/>
                  </a:lnTo>
                  <a:lnTo>
                    <a:pt x="291" y="1900"/>
                  </a:lnTo>
                  <a:lnTo>
                    <a:pt x="248" y="1885"/>
                  </a:lnTo>
                  <a:lnTo>
                    <a:pt x="206" y="1866"/>
                  </a:lnTo>
                  <a:lnTo>
                    <a:pt x="165" y="1846"/>
                  </a:lnTo>
                  <a:lnTo>
                    <a:pt x="125" y="1824"/>
                  </a:lnTo>
                  <a:lnTo>
                    <a:pt x="90" y="1800"/>
                  </a:lnTo>
                  <a:lnTo>
                    <a:pt x="63" y="1775"/>
                  </a:lnTo>
                  <a:lnTo>
                    <a:pt x="40" y="1751"/>
                  </a:lnTo>
                  <a:lnTo>
                    <a:pt x="23" y="1726"/>
                  </a:lnTo>
                  <a:lnTo>
                    <a:pt x="10" y="1698"/>
                  </a:lnTo>
                  <a:lnTo>
                    <a:pt x="2" y="1669"/>
                  </a:lnTo>
                  <a:lnTo>
                    <a:pt x="0" y="1637"/>
                  </a:lnTo>
                  <a:lnTo>
                    <a:pt x="2" y="1608"/>
                  </a:lnTo>
                  <a:lnTo>
                    <a:pt x="10" y="1580"/>
                  </a:lnTo>
                  <a:lnTo>
                    <a:pt x="22" y="1552"/>
                  </a:lnTo>
                  <a:lnTo>
                    <a:pt x="37" y="1527"/>
                  </a:lnTo>
                  <a:lnTo>
                    <a:pt x="58" y="1504"/>
                  </a:lnTo>
                  <a:lnTo>
                    <a:pt x="81" y="1486"/>
                  </a:lnTo>
                  <a:lnTo>
                    <a:pt x="108" y="1471"/>
                  </a:lnTo>
                  <a:lnTo>
                    <a:pt x="137" y="1461"/>
                  </a:lnTo>
                  <a:lnTo>
                    <a:pt x="168" y="1458"/>
                  </a:lnTo>
                  <a:lnTo>
                    <a:pt x="199" y="1461"/>
                  </a:lnTo>
                  <a:lnTo>
                    <a:pt x="228" y="1469"/>
                  </a:lnTo>
                  <a:lnTo>
                    <a:pt x="255" y="1482"/>
                  </a:lnTo>
                  <a:lnTo>
                    <a:pt x="280" y="1498"/>
                  </a:lnTo>
                  <a:lnTo>
                    <a:pt x="303" y="1516"/>
                  </a:lnTo>
                  <a:lnTo>
                    <a:pt x="335" y="1536"/>
                  </a:lnTo>
                  <a:lnTo>
                    <a:pt x="365" y="1552"/>
                  </a:lnTo>
                  <a:lnTo>
                    <a:pt x="394" y="1563"/>
                  </a:lnTo>
                  <a:lnTo>
                    <a:pt x="423" y="1570"/>
                  </a:lnTo>
                  <a:lnTo>
                    <a:pt x="451" y="1575"/>
                  </a:lnTo>
                  <a:lnTo>
                    <a:pt x="480" y="1578"/>
                  </a:lnTo>
                  <a:lnTo>
                    <a:pt x="508" y="1578"/>
                  </a:lnTo>
                  <a:lnTo>
                    <a:pt x="541" y="1576"/>
                  </a:lnTo>
                  <a:lnTo>
                    <a:pt x="571" y="1572"/>
                  </a:lnTo>
                  <a:lnTo>
                    <a:pt x="600" y="1564"/>
                  </a:lnTo>
                  <a:lnTo>
                    <a:pt x="627" y="1553"/>
                  </a:lnTo>
                  <a:lnTo>
                    <a:pt x="651" y="1540"/>
                  </a:lnTo>
                  <a:lnTo>
                    <a:pt x="673" y="1524"/>
                  </a:lnTo>
                  <a:lnTo>
                    <a:pt x="692" y="1504"/>
                  </a:lnTo>
                  <a:lnTo>
                    <a:pt x="708" y="1482"/>
                  </a:lnTo>
                  <a:lnTo>
                    <a:pt x="719" y="1455"/>
                  </a:lnTo>
                  <a:lnTo>
                    <a:pt x="726" y="1427"/>
                  </a:lnTo>
                  <a:lnTo>
                    <a:pt x="729" y="1395"/>
                  </a:lnTo>
                  <a:lnTo>
                    <a:pt x="726" y="1374"/>
                  </a:lnTo>
                  <a:lnTo>
                    <a:pt x="721" y="1353"/>
                  </a:lnTo>
                  <a:lnTo>
                    <a:pt x="712" y="1334"/>
                  </a:lnTo>
                  <a:lnTo>
                    <a:pt x="697" y="1316"/>
                  </a:lnTo>
                  <a:lnTo>
                    <a:pt x="679" y="1296"/>
                  </a:lnTo>
                  <a:lnTo>
                    <a:pt x="655" y="1278"/>
                  </a:lnTo>
                  <a:lnTo>
                    <a:pt x="626" y="1259"/>
                  </a:lnTo>
                  <a:lnTo>
                    <a:pt x="590" y="1238"/>
                  </a:lnTo>
                  <a:lnTo>
                    <a:pt x="548" y="1216"/>
                  </a:lnTo>
                  <a:lnTo>
                    <a:pt x="501" y="1194"/>
                  </a:lnTo>
                  <a:lnTo>
                    <a:pt x="462" y="1176"/>
                  </a:lnTo>
                  <a:lnTo>
                    <a:pt x="423" y="1158"/>
                  </a:lnTo>
                  <a:lnTo>
                    <a:pt x="384" y="1139"/>
                  </a:lnTo>
                  <a:lnTo>
                    <a:pt x="345" y="1118"/>
                  </a:lnTo>
                  <a:lnTo>
                    <a:pt x="308" y="1096"/>
                  </a:lnTo>
                  <a:lnTo>
                    <a:pt x="270" y="1073"/>
                  </a:lnTo>
                  <a:lnTo>
                    <a:pt x="235" y="1049"/>
                  </a:lnTo>
                  <a:lnTo>
                    <a:pt x="201" y="1023"/>
                  </a:lnTo>
                  <a:lnTo>
                    <a:pt x="168" y="996"/>
                  </a:lnTo>
                  <a:lnTo>
                    <a:pt x="139" y="965"/>
                  </a:lnTo>
                  <a:lnTo>
                    <a:pt x="111" y="933"/>
                  </a:lnTo>
                  <a:lnTo>
                    <a:pt x="88" y="899"/>
                  </a:lnTo>
                  <a:lnTo>
                    <a:pt x="68" y="861"/>
                  </a:lnTo>
                  <a:lnTo>
                    <a:pt x="52" y="821"/>
                  </a:lnTo>
                  <a:lnTo>
                    <a:pt x="40" y="778"/>
                  </a:lnTo>
                  <a:lnTo>
                    <a:pt x="31" y="732"/>
                  </a:lnTo>
                  <a:lnTo>
                    <a:pt x="29" y="684"/>
                  </a:lnTo>
                  <a:lnTo>
                    <a:pt x="33" y="634"/>
                  </a:lnTo>
                  <a:lnTo>
                    <a:pt x="40" y="586"/>
                  </a:lnTo>
                  <a:lnTo>
                    <a:pt x="54" y="537"/>
                  </a:lnTo>
                  <a:lnTo>
                    <a:pt x="73" y="490"/>
                  </a:lnTo>
                  <a:lnTo>
                    <a:pt x="96" y="445"/>
                  </a:lnTo>
                  <a:lnTo>
                    <a:pt x="125" y="401"/>
                  </a:lnTo>
                  <a:lnTo>
                    <a:pt x="158" y="361"/>
                  </a:lnTo>
                  <a:lnTo>
                    <a:pt x="194" y="325"/>
                  </a:lnTo>
                  <a:lnTo>
                    <a:pt x="236" y="292"/>
                  </a:lnTo>
                  <a:lnTo>
                    <a:pt x="281" y="263"/>
                  </a:lnTo>
                  <a:lnTo>
                    <a:pt x="330" y="239"/>
                  </a:lnTo>
                  <a:lnTo>
                    <a:pt x="330" y="147"/>
                  </a:lnTo>
                  <a:lnTo>
                    <a:pt x="333" y="118"/>
                  </a:lnTo>
                  <a:lnTo>
                    <a:pt x="342" y="90"/>
                  </a:lnTo>
                  <a:lnTo>
                    <a:pt x="355" y="64"/>
                  </a:lnTo>
                  <a:lnTo>
                    <a:pt x="373" y="42"/>
                  </a:lnTo>
                  <a:lnTo>
                    <a:pt x="395" y="25"/>
                  </a:lnTo>
                  <a:lnTo>
                    <a:pt x="421" y="11"/>
                  </a:lnTo>
                  <a:lnTo>
                    <a:pt x="447" y="2"/>
                  </a:lnTo>
                  <a:lnTo>
                    <a:pt x="4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7"/>
            <p:cNvSpPr>
              <a:spLocks noEditPoints="1"/>
            </p:cNvSpPr>
            <p:nvPr/>
          </p:nvSpPr>
          <p:spPr bwMode="auto">
            <a:xfrm>
              <a:off x="1839" y="159"/>
              <a:ext cx="4002" cy="4002"/>
            </a:xfrm>
            <a:custGeom>
              <a:avLst/>
              <a:gdLst>
                <a:gd name="T0" fmla="*/ 1703 w 4002"/>
                <a:gd name="T1" fmla="*/ 605 h 4002"/>
                <a:gd name="T2" fmla="*/ 1338 w 4002"/>
                <a:gd name="T3" fmla="*/ 737 h 4002"/>
                <a:gd name="T4" fmla="*/ 1027 w 4002"/>
                <a:gd name="T5" fmla="*/ 959 h 4002"/>
                <a:gd name="T6" fmla="*/ 786 w 4002"/>
                <a:gd name="T7" fmla="*/ 1254 h 4002"/>
                <a:gd name="T8" fmla="*/ 631 w 4002"/>
                <a:gd name="T9" fmla="*/ 1606 h 4002"/>
                <a:gd name="T10" fmla="*/ 575 w 4002"/>
                <a:gd name="T11" fmla="*/ 2002 h 4002"/>
                <a:gd name="T12" fmla="*/ 631 w 4002"/>
                <a:gd name="T13" fmla="*/ 2398 h 4002"/>
                <a:gd name="T14" fmla="*/ 787 w 4002"/>
                <a:gd name="T15" fmla="*/ 2749 h 4002"/>
                <a:gd name="T16" fmla="*/ 1027 w 4002"/>
                <a:gd name="T17" fmla="*/ 3045 h 4002"/>
                <a:gd name="T18" fmla="*/ 1339 w 4002"/>
                <a:gd name="T19" fmla="*/ 3266 h 4002"/>
                <a:gd name="T20" fmla="*/ 1703 w 4002"/>
                <a:gd name="T21" fmla="*/ 3398 h 4002"/>
                <a:gd name="T22" fmla="*/ 2105 w 4002"/>
                <a:gd name="T23" fmla="*/ 3426 h 4002"/>
                <a:gd name="T24" fmla="*/ 2491 w 4002"/>
                <a:gd name="T25" fmla="*/ 3343 h 4002"/>
                <a:gd name="T26" fmla="*/ 2831 w 4002"/>
                <a:gd name="T27" fmla="*/ 3165 h 4002"/>
                <a:gd name="T28" fmla="*/ 3108 w 4002"/>
                <a:gd name="T29" fmla="*/ 2906 h 4002"/>
                <a:gd name="T30" fmla="*/ 3310 w 4002"/>
                <a:gd name="T31" fmla="*/ 2579 h 4002"/>
                <a:gd name="T32" fmla="*/ 3416 w 4002"/>
                <a:gd name="T33" fmla="*/ 2204 h 4002"/>
                <a:gd name="T34" fmla="*/ 3416 w 4002"/>
                <a:gd name="T35" fmla="*/ 1800 h 4002"/>
                <a:gd name="T36" fmla="*/ 3310 w 4002"/>
                <a:gd name="T37" fmla="*/ 1424 h 4002"/>
                <a:gd name="T38" fmla="*/ 3108 w 4002"/>
                <a:gd name="T39" fmla="*/ 1098 h 4002"/>
                <a:gd name="T40" fmla="*/ 2831 w 4002"/>
                <a:gd name="T41" fmla="*/ 838 h 4002"/>
                <a:gd name="T42" fmla="*/ 2491 w 4002"/>
                <a:gd name="T43" fmla="*/ 660 h 4002"/>
                <a:gd name="T44" fmla="*/ 2105 w 4002"/>
                <a:gd name="T45" fmla="*/ 577 h 4002"/>
                <a:gd name="T46" fmla="*/ 2244 w 4002"/>
                <a:gd name="T47" fmla="*/ 15 h 4002"/>
                <a:gd name="T48" fmla="*/ 2700 w 4002"/>
                <a:gd name="T49" fmla="*/ 125 h 4002"/>
                <a:gd name="T50" fmla="*/ 3108 w 4002"/>
                <a:gd name="T51" fmla="*/ 334 h 4002"/>
                <a:gd name="T52" fmla="*/ 3456 w 4002"/>
                <a:gd name="T53" fmla="*/ 627 h 4002"/>
                <a:gd name="T54" fmla="*/ 3729 w 4002"/>
                <a:gd name="T55" fmla="*/ 991 h 4002"/>
                <a:gd name="T56" fmla="*/ 3915 w 4002"/>
                <a:gd name="T57" fmla="*/ 1413 h 4002"/>
                <a:gd name="T58" fmla="*/ 3998 w 4002"/>
                <a:gd name="T59" fmla="*/ 1879 h 4002"/>
                <a:gd name="T60" fmla="*/ 3969 w 4002"/>
                <a:gd name="T61" fmla="*/ 2361 h 4002"/>
                <a:gd name="T62" fmla="*/ 3833 w 4002"/>
                <a:gd name="T63" fmla="*/ 2806 h 4002"/>
                <a:gd name="T64" fmla="*/ 3603 w 4002"/>
                <a:gd name="T65" fmla="*/ 3202 h 4002"/>
                <a:gd name="T66" fmla="*/ 3290 w 4002"/>
                <a:gd name="T67" fmla="*/ 3531 h 4002"/>
                <a:gd name="T68" fmla="*/ 2911 w 4002"/>
                <a:gd name="T69" fmla="*/ 3784 h 4002"/>
                <a:gd name="T70" fmla="*/ 2476 w 4002"/>
                <a:gd name="T71" fmla="*/ 3945 h 4002"/>
                <a:gd name="T72" fmla="*/ 2001 w 4002"/>
                <a:gd name="T73" fmla="*/ 4002 h 4002"/>
                <a:gd name="T74" fmla="*/ 1641 w 4002"/>
                <a:gd name="T75" fmla="*/ 3969 h 4002"/>
                <a:gd name="T76" fmla="*/ 1196 w 4002"/>
                <a:gd name="T77" fmla="*/ 3833 h 4002"/>
                <a:gd name="T78" fmla="*/ 800 w 4002"/>
                <a:gd name="T79" fmla="*/ 3603 h 4002"/>
                <a:gd name="T80" fmla="*/ 471 w 4002"/>
                <a:gd name="T81" fmla="*/ 3290 h 4002"/>
                <a:gd name="T82" fmla="*/ 218 w 4002"/>
                <a:gd name="T83" fmla="*/ 2911 h 4002"/>
                <a:gd name="T84" fmla="*/ 57 w 4002"/>
                <a:gd name="T85" fmla="*/ 2476 h 4002"/>
                <a:gd name="T86" fmla="*/ 0 w 4002"/>
                <a:gd name="T87" fmla="*/ 2001 h 4002"/>
                <a:gd name="T88" fmla="*/ 57 w 4002"/>
                <a:gd name="T89" fmla="*/ 1526 h 4002"/>
                <a:gd name="T90" fmla="*/ 218 w 4002"/>
                <a:gd name="T91" fmla="*/ 1091 h 4002"/>
                <a:gd name="T92" fmla="*/ 471 w 4002"/>
                <a:gd name="T93" fmla="*/ 712 h 4002"/>
                <a:gd name="T94" fmla="*/ 800 w 4002"/>
                <a:gd name="T95" fmla="*/ 399 h 4002"/>
                <a:gd name="T96" fmla="*/ 1196 w 4002"/>
                <a:gd name="T97" fmla="*/ 169 h 4002"/>
                <a:gd name="T98" fmla="*/ 1641 w 4002"/>
                <a:gd name="T99" fmla="*/ 33 h 4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002" h="4002">
                  <a:moveTo>
                    <a:pt x="2003" y="574"/>
                  </a:moveTo>
                  <a:lnTo>
                    <a:pt x="1900" y="577"/>
                  </a:lnTo>
                  <a:lnTo>
                    <a:pt x="1801" y="588"/>
                  </a:lnTo>
                  <a:lnTo>
                    <a:pt x="1703" y="605"/>
                  </a:lnTo>
                  <a:lnTo>
                    <a:pt x="1608" y="629"/>
                  </a:lnTo>
                  <a:lnTo>
                    <a:pt x="1515" y="660"/>
                  </a:lnTo>
                  <a:lnTo>
                    <a:pt x="1425" y="696"/>
                  </a:lnTo>
                  <a:lnTo>
                    <a:pt x="1338" y="737"/>
                  </a:lnTo>
                  <a:lnTo>
                    <a:pt x="1255" y="785"/>
                  </a:lnTo>
                  <a:lnTo>
                    <a:pt x="1175" y="838"/>
                  </a:lnTo>
                  <a:lnTo>
                    <a:pt x="1099" y="896"/>
                  </a:lnTo>
                  <a:lnTo>
                    <a:pt x="1027" y="959"/>
                  </a:lnTo>
                  <a:lnTo>
                    <a:pt x="960" y="1026"/>
                  </a:lnTo>
                  <a:lnTo>
                    <a:pt x="897" y="1098"/>
                  </a:lnTo>
                  <a:lnTo>
                    <a:pt x="839" y="1174"/>
                  </a:lnTo>
                  <a:lnTo>
                    <a:pt x="786" y="1254"/>
                  </a:lnTo>
                  <a:lnTo>
                    <a:pt x="739" y="1336"/>
                  </a:lnTo>
                  <a:lnTo>
                    <a:pt x="697" y="1424"/>
                  </a:lnTo>
                  <a:lnTo>
                    <a:pt x="661" y="1513"/>
                  </a:lnTo>
                  <a:lnTo>
                    <a:pt x="631" y="1606"/>
                  </a:lnTo>
                  <a:lnTo>
                    <a:pt x="606" y="1701"/>
                  </a:lnTo>
                  <a:lnTo>
                    <a:pt x="589" y="1800"/>
                  </a:lnTo>
                  <a:lnTo>
                    <a:pt x="578" y="1899"/>
                  </a:lnTo>
                  <a:lnTo>
                    <a:pt x="575" y="2002"/>
                  </a:lnTo>
                  <a:lnTo>
                    <a:pt x="578" y="2104"/>
                  </a:lnTo>
                  <a:lnTo>
                    <a:pt x="589" y="2204"/>
                  </a:lnTo>
                  <a:lnTo>
                    <a:pt x="606" y="2302"/>
                  </a:lnTo>
                  <a:lnTo>
                    <a:pt x="631" y="2398"/>
                  </a:lnTo>
                  <a:lnTo>
                    <a:pt x="661" y="2490"/>
                  </a:lnTo>
                  <a:lnTo>
                    <a:pt x="697" y="2579"/>
                  </a:lnTo>
                  <a:lnTo>
                    <a:pt x="739" y="2667"/>
                  </a:lnTo>
                  <a:lnTo>
                    <a:pt x="787" y="2749"/>
                  </a:lnTo>
                  <a:lnTo>
                    <a:pt x="839" y="2829"/>
                  </a:lnTo>
                  <a:lnTo>
                    <a:pt x="897" y="2906"/>
                  </a:lnTo>
                  <a:lnTo>
                    <a:pt x="960" y="2977"/>
                  </a:lnTo>
                  <a:lnTo>
                    <a:pt x="1027" y="3045"/>
                  </a:lnTo>
                  <a:lnTo>
                    <a:pt x="1100" y="3107"/>
                  </a:lnTo>
                  <a:lnTo>
                    <a:pt x="1175" y="3165"/>
                  </a:lnTo>
                  <a:lnTo>
                    <a:pt x="1255" y="3219"/>
                  </a:lnTo>
                  <a:lnTo>
                    <a:pt x="1339" y="3266"/>
                  </a:lnTo>
                  <a:lnTo>
                    <a:pt x="1425" y="3308"/>
                  </a:lnTo>
                  <a:lnTo>
                    <a:pt x="1515" y="3343"/>
                  </a:lnTo>
                  <a:lnTo>
                    <a:pt x="1608" y="3374"/>
                  </a:lnTo>
                  <a:lnTo>
                    <a:pt x="1703" y="3398"/>
                  </a:lnTo>
                  <a:lnTo>
                    <a:pt x="1801" y="3415"/>
                  </a:lnTo>
                  <a:lnTo>
                    <a:pt x="1902" y="3426"/>
                  </a:lnTo>
                  <a:lnTo>
                    <a:pt x="2003" y="3430"/>
                  </a:lnTo>
                  <a:lnTo>
                    <a:pt x="2105" y="3426"/>
                  </a:lnTo>
                  <a:lnTo>
                    <a:pt x="2205" y="3415"/>
                  </a:lnTo>
                  <a:lnTo>
                    <a:pt x="2303" y="3398"/>
                  </a:lnTo>
                  <a:lnTo>
                    <a:pt x="2398" y="3374"/>
                  </a:lnTo>
                  <a:lnTo>
                    <a:pt x="2491" y="3343"/>
                  </a:lnTo>
                  <a:lnTo>
                    <a:pt x="2581" y="3308"/>
                  </a:lnTo>
                  <a:lnTo>
                    <a:pt x="2668" y="3266"/>
                  </a:lnTo>
                  <a:lnTo>
                    <a:pt x="2750" y="3219"/>
                  </a:lnTo>
                  <a:lnTo>
                    <a:pt x="2831" y="3165"/>
                  </a:lnTo>
                  <a:lnTo>
                    <a:pt x="2907" y="3107"/>
                  </a:lnTo>
                  <a:lnTo>
                    <a:pt x="2978" y="3045"/>
                  </a:lnTo>
                  <a:lnTo>
                    <a:pt x="3045" y="2977"/>
                  </a:lnTo>
                  <a:lnTo>
                    <a:pt x="3108" y="2906"/>
                  </a:lnTo>
                  <a:lnTo>
                    <a:pt x="3166" y="2829"/>
                  </a:lnTo>
                  <a:lnTo>
                    <a:pt x="3220" y="2749"/>
                  </a:lnTo>
                  <a:lnTo>
                    <a:pt x="3267" y="2667"/>
                  </a:lnTo>
                  <a:lnTo>
                    <a:pt x="3310" y="2579"/>
                  </a:lnTo>
                  <a:lnTo>
                    <a:pt x="3345" y="2490"/>
                  </a:lnTo>
                  <a:lnTo>
                    <a:pt x="3375" y="2398"/>
                  </a:lnTo>
                  <a:lnTo>
                    <a:pt x="3399" y="2302"/>
                  </a:lnTo>
                  <a:lnTo>
                    <a:pt x="3416" y="2204"/>
                  </a:lnTo>
                  <a:lnTo>
                    <a:pt x="3427" y="2104"/>
                  </a:lnTo>
                  <a:lnTo>
                    <a:pt x="3431" y="2002"/>
                  </a:lnTo>
                  <a:lnTo>
                    <a:pt x="3427" y="1899"/>
                  </a:lnTo>
                  <a:lnTo>
                    <a:pt x="3416" y="1800"/>
                  </a:lnTo>
                  <a:lnTo>
                    <a:pt x="3399" y="1701"/>
                  </a:lnTo>
                  <a:lnTo>
                    <a:pt x="3375" y="1606"/>
                  </a:lnTo>
                  <a:lnTo>
                    <a:pt x="3345" y="1513"/>
                  </a:lnTo>
                  <a:lnTo>
                    <a:pt x="3310" y="1424"/>
                  </a:lnTo>
                  <a:lnTo>
                    <a:pt x="3267" y="1336"/>
                  </a:lnTo>
                  <a:lnTo>
                    <a:pt x="3220" y="1254"/>
                  </a:lnTo>
                  <a:lnTo>
                    <a:pt x="3166" y="1174"/>
                  </a:lnTo>
                  <a:lnTo>
                    <a:pt x="3108" y="1098"/>
                  </a:lnTo>
                  <a:lnTo>
                    <a:pt x="3046" y="1026"/>
                  </a:lnTo>
                  <a:lnTo>
                    <a:pt x="2978" y="959"/>
                  </a:lnTo>
                  <a:lnTo>
                    <a:pt x="2907" y="896"/>
                  </a:lnTo>
                  <a:lnTo>
                    <a:pt x="2831" y="838"/>
                  </a:lnTo>
                  <a:lnTo>
                    <a:pt x="2752" y="785"/>
                  </a:lnTo>
                  <a:lnTo>
                    <a:pt x="2668" y="737"/>
                  </a:lnTo>
                  <a:lnTo>
                    <a:pt x="2581" y="696"/>
                  </a:lnTo>
                  <a:lnTo>
                    <a:pt x="2491" y="660"/>
                  </a:lnTo>
                  <a:lnTo>
                    <a:pt x="2399" y="629"/>
                  </a:lnTo>
                  <a:lnTo>
                    <a:pt x="2303" y="605"/>
                  </a:lnTo>
                  <a:lnTo>
                    <a:pt x="2205" y="588"/>
                  </a:lnTo>
                  <a:lnTo>
                    <a:pt x="2105" y="577"/>
                  </a:lnTo>
                  <a:lnTo>
                    <a:pt x="2003" y="574"/>
                  </a:lnTo>
                  <a:close/>
                  <a:moveTo>
                    <a:pt x="2001" y="0"/>
                  </a:moveTo>
                  <a:lnTo>
                    <a:pt x="2123" y="4"/>
                  </a:lnTo>
                  <a:lnTo>
                    <a:pt x="2244" y="15"/>
                  </a:lnTo>
                  <a:lnTo>
                    <a:pt x="2361" y="33"/>
                  </a:lnTo>
                  <a:lnTo>
                    <a:pt x="2476" y="57"/>
                  </a:lnTo>
                  <a:lnTo>
                    <a:pt x="2589" y="87"/>
                  </a:lnTo>
                  <a:lnTo>
                    <a:pt x="2700" y="125"/>
                  </a:lnTo>
                  <a:lnTo>
                    <a:pt x="2806" y="169"/>
                  </a:lnTo>
                  <a:lnTo>
                    <a:pt x="2911" y="218"/>
                  </a:lnTo>
                  <a:lnTo>
                    <a:pt x="3011" y="273"/>
                  </a:lnTo>
                  <a:lnTo>
                    <a:pt x="3108" y="334"/>
                  </a:lnTo>
                  <a:lnTo>
                    <a:pt x="3202" y="399"/>
                  </a:lnTo>
                  <a:lnTo>
                    <a:pt x="3290" y="471"/>
                  </a:lnTo>
                  <a:lnTo>
                    <a:pt x="3375" y="546"/>
                  </a:lnTo>
                  <a:lnTo>
                    <a:pt x="3456" y="627"/>
                  </a:lnTo>
                  <a:lnTo>
                    <a:pt x="3531" y="712"/>
                  </a:lnTo>
                  <a:lnTo>
                    <a:pt x="3603" y="800"/>
                  </a:lnTo>
                  <a:lnTo>
                    <a:pt x="3669" y="894"/>
                  </a:lnTo>
                  <a:lnTo>
                    <a:pt x="3729" y="991"/>
                  </a:lnTo>
                  <a:lnTo>
                    <a:pt x="3784" y="1091"/>
                  </a:lnTo>
                  <a:lnTo>
                    <a:pt x="3833" y="1196"/>
                  </a:lnTo>
                  <a:lnTo>
                    <a:pt x="3877" y="1302"/>
                  </a:lnTo>
                  <a:lnTo>
                    <a:pt x="3915" y="1413"/>
                  </a:lnTo>
                  <a:lnTo>
                    <a:pt x="3945" y="1526"/>
                  </a:lnTo>
                  <a:lnTo>
                    <a:pt x="3969" y="1641"/>
                  </a:lnTo>
                  <a:lnTo>
                    <a:pt x="3987" y="1758"/>
                  </a:lnTo>
                  <a:lnTo>
                    <a:pt x="3998" y="1879"/>
                  </a:lnTo>
                  <a:lnTo>
                    <a:pt x="4002" y="2001"/>
                  </a:lnTo>
                  <a:lnTo>
                    <a:pt x="3998" y="2123"/>
                  </a:lnTo>
                  <a:lnTo>
                    <a:pt x="3987" y="2244"/>
                  </a:lnTo>
                  <a:lnTo>
                    <a:pt x="3969" y="2361"/>
                  </a:lnTo>
                  <a:lnTo>
                    <a:pt x="3945" y="2476"/>
                  </a:lnTo>
                  <a:lnTo>
                    <a:pt x="3915" y="2589"/>
                  </a:lnTo>
                  <a:lnTo>
                    <a:pt x="3877" y="2700"/>
                  </a:lnTo>
                  <a:lnTo>
                    <a:pt x="3833" y="2806"/>
                  </a:lnTo>
                  <a:lnTo>
                    <a:pt x="3784" y="2911"/>
                  </a:lnTo>
                  <a:lnTo>
                    <a:pt x="3729" y="3011"/>
                  </a:lnTo>
                  <a:lnTo>
                    <a:pt x="3669" y="3108"/>
                  </a:lnTo>
                  <a:lnTo>
                    <a:pt x="3603" y="3202"/>
                  </a:lnTo>
                  <a:lnTo>
                    <a:pt x="3531" y="3290"/>
                  </a:lnTo>
                  <a:lnTo>
                    <a:pt x="3456" y="3375"/>
                  </a:lnTo>
                  <a:lnTo>
                    <a:pt x="3375" y="3456"/>
                  </a:lnTo>
                  <a:lnTo>
                    <a:pt x="3290" y="3531"/>
                  </a:lnTo>
                  <a:lnTo>
                    <a:pt x="3202" y="3603"/>
                  </a:lnTo>
                  <a:lnTo>
                    <a:pt x="3108" y="3669"/>
                  </a:lnTo>
                  <a:lnTo>
                    <a:pt x="3011" y="3729"/>
                  </a:lnTo>
                  <a:lnTo>
                    <a:pt x="2911" y="3784"/>
                  </a:lnTo>
                  <a:lnTo>
                    <a:pt x="2806" y="3833"/>
                  </a:lnTo>
                  <a:lnTo>
                    <a:pt x="2700" y="3877"/>
                  </a:lnTo>
                  <a:lnTo>
                    <a:pt x="2589" y="3915"/>
                  </a:lnTo>
                  <a:lnTo>
                    <a:pt x="2476" y="3945"/>
                  </a:lnTo>
                  <a:lnTo>
                    <a:pt x="2361" y="3969"/>
                  </a:lnTo>
                  <a:lnTo>
                    <a:pt x="2244" y="3987"/>
                  </a:lnTo>
                  <a:lnTo>
                    <a:pt x="2123" y="3998"/>
                  </a:lnTo>
                  <a:lnTo>
                    <a:pt x="2001" y="4002"/>
                  </a:lnTo>
                  <a:lnTo>
                    <a:pt x="2000" y="4002"/>
                  </a:lnTo>
                  <a:lnTo>
                    <a:pt x="1879" y="3998"/>
                  </a:lnTo>
                  <a:lnTo>
                    <a:pt x="1758" y="3987"/>
                  </a:lnTo>
                  <a:lnTo>
                    <a:pt x="1641" y="3969"/>
                  </a:lnTo>
                  <a:lnTo>
                    <a:pt x="1526" y="3945"/>
                  </a:lnTo>
                  <a:lnTo>
                    <a:pt x="1413" y="3915"/>
                  </a:lnTo>
                  <a:lnTo>
                    <a:pt x="1302" y="3877"/>
                  </a:lnTo>
                  <a:lnTo>
                    <a:pt x="1196" y="3833"/>
                  </a:lnTo>
                  <a:lnTo>
                    <a:pt x="1091" y="3784"/>
                  </a:lnTo>
                  <a:lnTo>
                    <a:pt x="991" y="3729"/>
                  </a:lnTo>
                  <a:lnTo>
                    <a:pt x="894" y="3669"/>
                  </a:lnTo>
                  <a:lnTo>
                    <a:pt x="800" y="3603"/>
                  </a:lnTo>
                  <a:lnTo>
                    <a:pt x="712" y="3531"/>
                  </a:lnTo>
                  <a:lnTo>
                    <a:pt x="627" y="3456"/>
                  </a:lnTo>
                  <a:lnTo>
                    <a:pt x="546" y="3375"/>
                  </a:lnTo>
                  <a:lnTo>
                    <a:pt x="471" y="3290"/>
                  </a:lnTo>
                  <a:lnTo>
                    <a:pt x="399" y="3202"/>
                  </a:lnTo>
                  <a:lnTo>
                    <a:pt x="334" y="3108"/>
                  </a:lnTo>
                  <a:lnTo>
                    <a:pt x="273" y="3011"/>
                  </a:lnTo>
                  <a:lnTo>
                    <a:pt x="218" y="2911"/>
                  </a:lnTo>
                  <a:lnTo>
                    <a:pt x="169" y="2806"/>
                  </a:lnTo>
                  <a:lnTo>
                    <a:pt x="125" y="2700"/>
                  </a:lnTo>
                  <a:lnTo>
                    <a:pt x="87" y="2589"/>
                  </a:lnTo>
                  <a:lnTo>
                    <a:pt x="57" y="2476"/>
                  </a:lnTo>
                  <a:lnTo>
                    <a:pt x="33" y="2361"/>
                  </a:lnTo>
                  <a:lnTo>
                    <a:pt x="15" y="2244"/>
                  </a:lnTo>
                  <a:lnTo>
                    <a:pt x="4" y="2123"/>
                  </a:lnTo>
                  <a:lnTo>
                    <a:pt x="0" y="2001"/>
                  </a:lnTo>
                  <a:lnTo>
                    <a:pt x="4" y="1879"/>
                  </a:lnTo>
                  <a:lnTo>
                    <a:pt x="15" y="1758"/>
                  </a:lnTo>
                  <a:lnTo>
                    <a:pt x="33" y="1641"/>
                  </a:lnTo>
                  <a:lnTo>
                    <a:pt x="57" y="1526"/>
                  </a:lnTo>
                  <a:lnTo>
                    <a:pt x="87" y="1413"/>
                  </a:lnTo>
                  <a:lnTo>
                    <a:pt x="125" y="1302"/>
                  </a:lnTo>
                  <a:lnTo>
                    <a:pt x="169" y="1196"/>
                  </a:lnTo>
                  <a:lnTo>
                    <a:pt x="218" y="1091"/>
                  </a:lnTo>
                  <a:lnTo>
                    <a:pt x="273" y="991"/>
                  </a:lnTo>
                  <a:lnTo>
                    <a:pt x="334" y="894"/>
                  </a:lnTo>
                  <a:lnTo>
                    <a:pt x="399" y="800"/>
                  </a:lnTo>
                  <a:lnTo>
                    <a:pt x="471" y="712"/>
                  </a:lnTo>
                  <a:lnTo>
                    <a:pt x="546" y="627"/>
                  </a:lnTo>
                  <a:lnTo>
                    <a:pt x="627" y="546"/>
                  </a:lnTo>
                  <a:lnTo>
                    <a:pt x="712" y="471"/>
                  </a:lnTo>
                  <a:lnTo>
                    <a:pt x="800" y="399"/>
                  </a:lnTo>
                  <a:lnTo>
                    <a:pt x="894" y="334"/>
                  </a:lnTo>
                  <a:lnTo>
                    <a:pt x="991" y="273"/>
                  </a:lnTo>
                  <a:lnTo>
                    <a:pt x="1091" y="218"/>
                  </a:lnTo>
                  <a:lnTo>
                    <a:pt x="1196" y="169"/>
                  </a:lnTo>
                  <a:lnTo>
                    <a:pt x="1302" y="125"/>
                  </a:lnTo>
                  <a:lnTo>
                    <a:pt x="1413" y="87"/>
                  </a:lnTo>
                  <a:lnTo>
                    <a:pt x="1526" y="57"/>
                  </a:lnTo>
                  <a:lnTo>
                    <a:pt x="1641" y="33"/>
                  </a:lnTo>
                  <a:lnTo>
                    <a:pt x="1758" y="15"/>
                  </a:lnTo>
                  <a:lnTo>
                    <a:pt x="1879" y="4"/>
                  </a:lnTo>
                  <a:lnTo>
                    <a:pt x="20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Freeform 22"/>
          <p:cNvSpPr>
            <a:spLocks noEditPoints="1"/>
          </p:cNvSpPr>
          <p:nvPr/>
        </p:nvSpPr>
        <p:spPr bwMode="auto">
          <a:xfrm>
            <a:off x="7452355" y="2729224"/>
            <a:ext cx="375660" cy="404542"/>
          </a:xfrm>
          <a:custGeom>
            <a:avLst/>
            <a:gdLst>
              <a:gd name="T0" fmla="*/ 1713 w 3990"/>
              <a:gd name="T1" fmla="*/ 2184 h 3990"/>
              <a:gd name="T2" fmla="*/ 773 w 3990"/>
              <a:gd name="T3" fmla="*/ 1995 h 3990"/>
              <a:gd name="T4" fmla="*/ 3217 w 3990"/>
              <a:gd name="T5" fmla="*/ 1432 h 3990"/>
              <a:gd name="T6" fmla="*/ 1995 w 3990"/>
              <a:gd name="T7" fmla="*/ 0 h 3990"/>
              <a:gd name="T8" fmla="*/ 2236 w 3990"/>
              <a:gd name="T9" fmla="*/ 15 h 3990"/>
              <a:gd name="T10" fmla="*/ 2469 w 3990"/>
              <a:gd name="T11" fmla="*/ 57 h 3990"/>
              <a:gd name="T12" fmla="*/ 2691 w 3990"/>
              <a:gd name="T13" fmla="*/ 125 h 3990"/>
              <a:gd name="T14" fmla="*/ 2902 w 3990"/>
              <a:gd name="T15" fmla="*/ 218 h 3990"/>
              <a:gd name="T16" fmla="*/ 3099 w 3990"/>
              <a:gd name="T17" fmla="*/ 333 h 3990"/>
              <a:gd name="T18" fmla="*/ 3280 w 3990"/>
              <a:gd name="T19" fmla="*/ 469 h 3990"/>
              <a:gd name="T20" fmla="*/ 3445 w 3990"/>
              <a:gd name="T21" fmla="*/ 625 h 3990"/>
              <a:gd name="T22" fmla="*/ 3591 w 3990"/>
              <a:gd name="T23" fmla="*/ 799 h 3990"/>
              <a:gd name="T24" fmla="*/ 3718 w 3990"/>
              <a:gd name="T25" fmla="*/ 988 h 3990"/>
              <a:gd name="T26" fmla="*/ 3822 w 3990"/>
              <a:gd name="T27" fmla="*/ 1192 h 3990"/>
              <a:gd name="T28" fmla="*/ 3903 w 3990"/>
              <a:gd name="T29" fmla="*/ 1409 h 3990"/>
              <a:gd name="T30" fmla="*/ 3957 w 3990"/>
              <a:gd name="T31" fmla="*/ 1637 h 3990"/>
              <a:gd name="T32" fmla="*/ 3986 w 3990"/>
              <a:gd name="T33" fmla="*/ 1874 h 3990"/>
              <a:gd name="T34" fmla="*/ 3986 w 3990"/>
              <a:gd name="T35" fmla="*/ 2116 h 3990"/>
              <a:gd name="T36" fmla="*/ 3957 w 3990"/>
              <a:gd name="T37" fmla="*/ 2353 h 3990"/>
              <a:gd name="T38" fmla="*/ 3903 w 3990"/>
              <a:gd name="T39" fmla="*/ 2581 h 3990"/>
              <a:gd name="T40" fmla="*/ 3822 w 3990"/>
              <a:gd name="T41" fmla="*/ 2798 h 3990"/>
              <a:gd name="T42" fmla="*/ 3718 w 3990"/>
              <a:gd name="T43" fmla="*/ 3002 h 3990"/>
              <a:gd name="T44" fmla="*/ 3591 w 3990"/>
              <a:gd name="T45" fmla="*/ 3191 h 3990"/>
              <a:gd name="T46" fmla="*/ 3445 w 3990"/>
              <a:gd name="T47" fmla="*/ 3365 h 3990"/>
              <a:gd name="T48" fmla="*/ 3280 w 3990"/>
              <a:gd name="T49" fmla="*/ 3521 h 3990"/>
              <a:gd name="T50" fmla="*/ 3099 w 3990"/>
              <a:gd name="T51" fmla="*/ 3658 h 3990"/>
              <a:gd name="T52" fmla="*/ 2902 w 3990"/>
              <a:gd name="T53" fmla="*/ 3772 h 3990"/>
              <a:gd name="T54" fmla="*/ 2691 w 3990"/>
              <a:gd name="T55" fmla="*/ 3865 h 3990"/>
              <a:gd name="T56" fmla="*/ 2469 w 3990"/>
              <a:gd name="T57" fmla="*/ 3933 h 3990"/>
              <a:gd name="T58" fmla="*/ 2236 w 3990"/>
              <a:gd name="T59" fmla="*/ 3975 h 3990"/>
              <a:gd name="T60" fmla="*/ 1995 w 3990"/>
              <a:gd name="T61" fmla="*/ 3990 h 3990"/>
              <a:gd name="T62" fmla="*/ 1754 w 3990"/>
              <a:gd name="T63" fmla="*/ 3975 h 3990"/>
              <a:gd name="T64" fmla="*/ 1521 w 3990"/>
              <a:gd name="T65" fmla="*/ 3933 h 3990"/>
              <a:gd name="T66" fmla="*/ 1299 w 3990"/>
              <a:gd name="T67" fmla="*/ 3865 h 3990"/>
              <a:gd name="T68" fmla="*/ 1088 w 3990"/>
              <a:gd name="T69" fmla="*/ 3772 h 3990"/>
              <a:gd name="T70" fmla="*/ 891 w 3990"/>
              <a:gd name="T71" fmla="*/ 3658 h 3990"/>
              <a:gd name="T72" fmla="*/ 710 w 3990"/>
              <a:gd name="T73" fmla="*/ 3521 h 3990"/>
              <a:gd name="T74" fmla="*/ 545 w 3990"/>
              <a:gd name="T75" fmla="*/ 3365 h 3990"/>
              <a:gd name="T76" fmla="*/ 399 w 3990"/>
              <a:gd name="T77" fmla="*/ 3191 h 3990"/>
              <a:gd name="T78" fmla="*/ 272 w 3990"/>
              <a:gd name="T79" fmla="*/ 3002 h 3990"/>
              <a:gd name="T80" fmla="*/ 168 w 3990"/>
              <a:gd name="T81" fmla="*/ 2798 h 3990"/>
              <a:gd name="T82" fmla="*/ 87 w 3990"/>
              <a:gd name="T83" fmla="*/ 2581 h 3990"/>
              <a:gd name="T84" fmla="*/ 33 w 3990"/>
              <a:gd name="T85" fmla="*/ 2353 h 3990"/>
              <a:gd name="T86" fmla="*/ 4 w 3990"/>
              <a:gd name="T87" fmla="*/ 2116 h 3990"/>
              <a:gd name="T88" fmla="*/ 4 w 3990"/>
              <a:gd name="T89" fmla="*/ 1874 h 3990"/>
              <a:gd name="T90" fmla="*/ 33 w 3990"/>
              <a:gd name="T91" fmla="*/ 1637 h 3990"/>
              <a:gd name="T92" fmla="*/ 87 w 3990"/>
              <a:gd name="T93" fmla="*/ 1409 h 3990"/>
              <a:gd name="T94" fmla="*/ 168 w 3990"/>
              <a:gd name="T95" fmla="*/ 1192 h 3990"/>
              <a:gd name="T96" fmla="*/ 272 w 3990"/>
              <a:gd name="T97" fmla="*/ 988 h 3990"/>
              <a:gd name="T98" fmla="*/ 399 w 3990"/>
              <a:gd name="T99" fmla="*/ 799 h 3990"/>
              <a:gd name="T100" fmla="*/ 545 w 3990"/>
              <a:gd name="T101" fmla="*/ 625 h 3990"/>
              <a:gd name="T102" fmla="*/ 710 w 3990"/>
              <a:gd name="T103" fmla="*/ 469 h 3990"/>
              <a:gd name="T104" fmla="*/ 891 w 3990"/>
              <a:gd name="T105" fmla="*/ 333 h 3990"/>
              <a:gd name="T106" fmla="*/ 1088 w 3990"/>
              <a:gd name="T107" fmla="*/ 218 h 3990"/>
              <a:gd name="T108" fmla="*/ 1299 w 3990"/>
              <a:gd name="T109" fmla="*/ 125 h 3990"/>
              <a:gd name="T110" fmla="*/ 1521 w 3990"/>
              <a:gd name="T111" fmla="*/ 57 h 3990"/>
              <a:gd name="T112" fmla="*/ 1754 w 3990"/>
              <a:gd name="T113" fmla="*/ 15 h 3990"/>
              <a:gd name="T114" fmla="*/ 1995 w 3990"/>
              <a:gd name="T115" fmla="*/ 0 h 3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90" h="3990">
                <a:moveTo>
                  <a:pt x="2840" y="1054"/>
                </a:moveTo>
                <a:lnTo>
                  <a:pt x="1713" y="2184"/>
                </a:lnTo>
                <a:lnTo>
                  <a:pt x="1149" y="1618"/>
                </a:lnTo>
                <a:lnTo>
                  <a:pt x="773" y="1995"/>
                </a:lnTo>
                <a:lnTo>
                  <a:pt x="1713" y="2936"/>
                </a:lnTo>
                <a:lnTo>
                  <a:pt x="3217" y="1432"/>
                </a:lnTo>
                <a:lnTo>
                  <a:pt x="2840" y="1054"/>
                </a:lnTo>
                <a:close/>
                <a:moveTo>
                  <a:pt x="1995" y="0"/>
                </a:moveTo>
                <a:lnTo>
                  <a:pt x="2116" y="4"/>
                </a:lnTo>
                <a:lnTo>
                  <a:pt x="2236" y="15"/>
                </a:lnTo>
                <a:lnTo>
                  <a:pt x="2353" y="33"/>
                </a:lnTo>
                <a:lnTo>
                  <a:pt x="2469" y="57"/>
                </a:lnTo>
                <a:lnTo>
                  <a:pt x="2581" y="87"/>
                </a:lnTo>
                <a:lnTo>
                  <a:pt x="2691" y="125"/>
                </a:lnTo>
                <a:lnTo>
                  <a:pt x="2798" y="168"/>
                </a:lnTo>
                <a:lnTo>
                  <a:pt x="2902" y="218"/>
                </a:lnTo>
                <a:lnTo>
                  <a:pt x="3002" y="272"/>
                </a:lnTo>
                <a:lnTo>
                  <a:pt x="3099" y="333"/>
                </a:lnTo>
                <a:lnTo>
                  <a:pt x="3191" y="399"/>
                </a:lnTo>
                <a:lnTo>
                  <a:pt x="3280" y="469"/>
                </a:lnTo>
                <a:lnTo>
                  <a:pt x="3365" y="545"/>
                </a:lnTo>
                <a:lnTo>
                  <a:pt x="3445" y="625"/>
                </a:lnTo>
                <a:lnTo>
                  <a:pt x="3521" y="710"/>
                </a:lnTo>
                <a:lnTo>
                  <a:pt x="3591" y="799"/>
                </a:lnTo>
                <a:lnTo>
                  <a:pt x="3658" y="891"/>
                </a:lnTo>
                <a:lnTo>
                  <a:pt x="3718" y="988"/>
                </a:lnTo>
                <a:lnTo>
                  <a:pt x="3772" y="1088"/>
                </a:lnTo>
                <a:lnTo>
                  <a:pt x="3822" y="1192"/>
                </a:lnTo>
                <a:lnTo>
                  <a:pt x="3865" y="1299"/>
                </a:lnTo>
                <a:lnTo>
                  <a:pt x="3903" y="1409"/>
                </a:lnTo>
                <a:lnTo>
                  <a:pt x="3933" y="1521"/>
                </a:lnTo>
                <a:lnTo>
                  <a:pt x="3957" y="1637"/>
                </a:lnTo>
                <a:lnTo>
                  <a:pt x="3975" y="1754"/>
                </a:lnTo>
                <a:lnTo>
                  <a:pt x="3986" y="1874"/>
                </a:lnTo>
                <a:lnTo>
                  <a:pt x="3990" y="1995"/>
                </a:lnTo>
                <a:lnTo>
                  <a:pt x="3986" y="2116"/>
                </a:lnTo>
                <a:lnTo>
                  <a:pt x="3975" y="2236"/>
                </a:lnTo>
                <a:lnTo>
                  <a:pt x="3957" y="2353"/>
                </a:lnTo>
                <a:lnTo>
                  <a:pt x="3933" y="2469"/>
                </a:lnTo>
                <a:lnTo>
                  <a:pt x="3903" y="2581"/>
                </a:lnTo>
                <a:lnTo>
                  <a:pt x="3865" y="2691"/>
                </a:lnTo>
                <a:lnTo>
                  <a:pt x="3822" y="2798"/>
                </a:lnTo>
                <a:lnTo>
                  <a:pt x="3772" y="2902"/>
                </a:lnTo>
                <a:lnTo>
                  <a:pt x="3718" y="3002"/>
                </a:lnTo>
                <a:lnTo>
                  <a:pt x="3658" y="3099"/>
                </a:lnTo>
                <a:lnTo>
                  <a:pt x="3591" y="3191"/>
                </a:lnTo>
                <a:lnTo>
                  <a:pt x="3521" y="3280"/>
                </a:lnTo>
                <a:lnTo>
                  <a:pt x="3445" y="3365"/>
                </a:lnTo>
                <a:lnTo>
                  <a:pt x="3365" y="3445"/>
                </a:lnTo>
                <a:lnTo>
                  <a:pt x="3280" y="3521"/>
                </a:lnTo>
                <a:lnTo>
                  <a:pt x="3191" y="3591"/>
                </a:lnTo>
                <a:lnTo>
                  <a:pt x="3099" y="3658"/>
                </a:lnTo>
                <a:lnTo>
                  <a:pt x="3002" y="3718"/>
                </a:lnTo>
                <a:lnTo>
                  <a:pt x="2902" y="3772"/>
                </a:lnTo>
                <a:lnTo>
                  <a:pt x="2798" y="3822"/>
                </a:lnTo>
                <a:lnTo>
                  <a:pt x="2691" y="3865"/>
                </a:lnTo>
                <a:lnTo>
                  <a:pt x="2581" y="3903"/>
                </a:lnTo>
                <a:lnTo>
                  <a:pt x="2469" y="3933"/>
                </a:lnTo>
                <a:lnTo>
                  <a:pt x="2353" y="3957"/>
                </a:lnTo>
                <a:lnTo>
                  <a:pt x="2236" y="3975"/>
                </a:lnTo>
                <a:lnTo>
                  <a:pt x="2116" y="3986"/>
                </a:lnTo>
                <a:lnTo>
                  <a:pt x="1995" y="3990"/>
                </a:lnTo>
                <a:lnTo>
                  <a:pt x="1874" y="3986"/>
                </a:lnTo>
                <a:lnTo>
                  <a:pt x="1754" y="3975"/>
                </a:lnTo>
                <a:lnTo>
                  <a:pt x="1637" y="3957"/>
                </a:lnTo>
                <a:lnTo>
                  <a:pt x="1521" y="3933"/>
                </a:lnTo>
                <a:lnTo>
                  <a:pt x="1409" y="3903"/>
                </a:lnTo>
                <a:lnTo>
                  <a:pt x="1299" y="3865"/>
                </a:lnTo>
                <a:lnTo>
                  <a:pt x="1192" y="3822"/>
                </a:lnTo>
                <a:lnTo>
                  <a:pt x="1088" y="3772"/>
                </a:lnTo>
                <a:lnTo>
                  <a:pt x="988" y="3718"/>
                </a:lnTo>
                <a:lnTo>
                  <a:pt x="891" y="3658"/>
                </a:lnTo>
                <a:lnTo>
                  <a:pt x="799" y="3591"/>
                </a:lnTo>
                <a:lnTo>
                  <a:pt x="710" y="3521"/>
                </a:lnTo>
                <a:lnTo>
                  <a:pt x="625" y="3445"/>
                </a:lnTo>
                <a:lnTo>
                  <a:pt x="545" y="3365"/>
                </a:lnTo>
                <a:lnTo>
                  <a:pt x="469" y="3280"/>
                </a:lnTo>
                <a:lnTo>
                  <a:pt x="399" y="3191"/>
                </a:lnTo>
                <a:lnTo>
                  <a:pt x="333" y="3099"/>
                </a:lnTo>
                <a:lnTo>
                  <a:pt x="272" y="3002"/>
                </a:lnTo>
                <a:lnTo>
                  <a:pt x="218" y="2902"/>
                </a:lnTo>
                <a:lnTo>
                  <a:pt x="168" y="2798"/>
                </a:lnTo>
                <a:lnTo>
                  <a:pt x="125" y="2691"/>
                </a:lnTo>
                <a:lnTo>
                  <a:pt x="87" y="2581"/>
                </a:lnTo>
                <a:lnTo>
                  <a:pt x="57" y="2469"/>
                </a:lnTo>
                <a:lnTo>
                  <a:pt x="33" y="2353"/>
                </a:lnTo>
                <a:lnTo>
                  <a:pt x="15" y="2236"/>
                </a:lnTo>
                <a:lnTo>
                  <a:pt x="4" y="2116"/>
                </a:lnTo>
                <a:lnTo>
                  <a:pt x="0" y="1995"/>
                </a:lnTo>
                <a:lnTo>
                  <a:pt x="4" y="1874"/>
                </a:lnTo>
                <a:lnTo>
                  <a:pt x="15" y="1754"/>
                </a:lnTo>
                <a:lnTo>
                  <a:pt x="33" y="1637"/>
                </a:lnTo>
                <a:lnTo>
                  <a:pt x="57" y="1521"/>
                </a:lnTo>
                <a:lnTo>
                  <a:pt x="87" y="1409"/>
                </a:lnTo>
                <a:lnTo>
                  <a:pt x="125" y="1299"/>
                </a:lnTo>
                <a:lnTo>
                  <a:pt x="168" y="1192"/>
                </a:lnTo>
                <a:lnTo>
                  <a:pt x="218" y="1088"/>
                </a:lnTo>
                <a:lnTo>
                  <a:pt x="272" y="988"/>
                </a:lnTo>
                <a:lnTo>
                  <a:pt x="333" y="891"/>
                </a:lnTo>
                <a:lnTo>
                  <a:pt x="399" y="799"/>
                </a:lnTo>
                <a:lnTo>
                  <a:pt x="469" y="710"/>
                </a:lnTo>
                <a:lnTo>
                  <a:pt x="545" y="625"/>
                </a:lnTo>
                <a:lnTo>
                  <a:pt x="625" y="545"/>
                </a:lnTo>
                <a:lnTo>
                  <a:pt x="710" y="469"/>
                </a:lnTo>
                <a:lnTo>
                  <a:pt x="799" y="399"/>
                </a:lnTo>
                <a:lnTo>
                  <a:pt x="891" y="333"/>
                </a:lnTo>
                <a:lnTo>
                  <a:pt x="988" y="272"/>
                </a:lnTo>
                <a:lnTo>
                  <a:pt x="1088" y="218"/>
                </a:lnTo>
                <a:lnTo>
                  <a:pt x="1192" y="168"/>
                </a:lnTo>
                <a:lnTo>
                  <a:pt x="1299" y="125"/>
                </a:lnTo>
                <a:lnTo>
                  <a:pt x="1409" y="87"/>
                </a:lnTo>
                <a:lnTo>
                  <a:pt x="1521" y="57"/>
                </a:lnTo>
                <a:lnTo>
                  <a:pt x="1637" y="33"/>
                </a:lnTo>
                <a:lnTo>
                  <a:pt x="1754" y="15"/>
                </a:lnTo>
                <a:lnTo>
                  <a:pt x="1874" y="4"/>
                </a:lnTo>
                <a:lnTo>
                  <a:pt x="199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6" name="Group 25"/>
          <p:cNvGrpSpPr>
            <a:grpSpLocks noChangeAspect="1"/>
          </p:cNvGrpSpPr>
          <p:nvPr/>
        </p:nvGrpSpPr>
        <p:grpSpPr bwMode="auto">
          <a:xfrm>
            <a:off x="7386764" y="3748724"/>
            <a:ext cx="393983" cy="313368"/>
            <a:chOff x="3417" y="1832"/>
            <a:chExt cx="2947" cy="2344"/>
          </a:xfrm>
          <a:solidFill>
            <a:schemeClr val="bg1"/>
          </a:solidFill>
        </p:grpSpPr>
        <p:sp>
          <p:nvSpPr>
            <p:cNvPr id="59" name="Freeform 27"/>
            <p:cNvSpPr>
              <a:spLocks/>
            </p:cNvSpPr>
            <p:nvPr/>
          </p:nvSpPr>
          <p:spPr bwMode="auto">
            <a:xfrm>
              <a:off x="3838" y="2305"/>
              <a:ext cx="2106" cy="1871"/>
            </a:xfrm>
            <a:custGeom>
              <a:avLst/>
              <a:gdLst>
                <a:gd name="T0" fmla="*/ 2107 w 4213"/>
                <a:gd name="T1" fmla="*/ 0 h 3743"/>
                <a:gd name="T2" fmla="*/ 4209 w 4213"/>
                <a:gd name="T3" fmla="*/ 1733 h 3743"/>
                <a:gd name="T4" fmla="*/ 4211 w 4213"/>
                <a:gd name="T5" fmla="*/ 1738 h 3743"/>
                <a:gd name="T6" fmla="*/ 4211 w 4213"/>
                <a:gd name="T7" fmla="*/ 1746 h 3743"/>
                <a:gd name="T8" fmla="*/ 4213 w 4213"/>
                <a:gd name="T9" fmla="*/ 1755 h 3743"/>
                <a:gd name="T10" fmla="*/ 4213 w 4213"/>
                <a:gd name="T11" fmla="*/ 3509 h 3743"/>
                <a:gd name="T12" fmla="*/ 4208 w 4213"/>
                <a:gd name="T13" fmla="*/ 3556 h 3743"/>
                <a:gd name="T14" fmla="*/ 4195 w 4213"/>
                <a:gd name="T15" fmla="*/ 3597 h 3743"/>
                <a:gd name="T16" fmla="*/ 4173 w 4213"/>
                <a:gd name="T17" fmla="*/ 3637 h 3743"/>
                <a:gd name="T18" fmla="*/ 4143 w 4213"/>
                <a:gd name="T19" fmla="*/ 3673 h 3743"/>
                <a:gd name="T20" fmla="*/ 4107 w 4213"/>
                <a:gd name="T21" fmla="*/ 3704 h 3743"/>
                <a:gd name="T22" fmla="*/ 4067 w 4213"/>
                <a:gd name="T23" fmla="*/ 3725 h 3743"/>
                <a:gd name="T24" fmla="*/ 4024 w 4213"/>
                <a:gd name="T25" fmla="*/ 3740 h 3743"/>
                <a:gd name="T26" fmla="*/ 3979 w 4213"/>
                <a:gd name="T27" fmla="*/ 3743 h 3743"/>
                <a:gd name="T28" fmla="*/ 2575 w 4213"/>
                <a:gd name="T29" fmla="*/ 3743 h 3743"/>
                <a:gd name="T30" fmla="*/ 2575 w 4213"/>
                <a:gd name="T31" fmla="*/ 2340 h 3743"/>
                <a:gd name="T32" fmla="*/ 1638 w 4213"/>
                <a:gd name="T33" fmla="*/ 2340 h 3743"/>
                <a:gd name="T34" fmla="*/ 1638 w 4213"/>
                <a:gd name="T35" fmla="*/ 3743 h 3743"/>
                <a:gd name="T36" fmla="*/ 235 w 4213"/>
                <a:gd name="T37" fmla="*/ 3743 h 3743"/>
                <a:gd name="T38" fmla="*/ 188 w 4213"/>
                <a:gd name="T39" fmla="*/ 3740 h 3743"/>
                <a:gd name="T40" fmla="*/ 146 w 4213"/>
                <a:gd name="T41" fmla="*/ 3725 h 3743"/>
                <a:gd name="T42" fmla="*/ 107 w 4213"/>
                <a:gd name="T43" fmla="*/ 3704 h 3743"/>
                <a:gd name="T44" fmla="*/ 71 w 4213"/>
                <a:gd name="T45" fmla="*/ 3673 h 3743"/>
                <a:gd name="T46" fmla="*/ 40 w 4213"/>
                <a:gd name="T47" fmla="*/ 3637 h 3743"/>
                <a:gd name="T48" fmla="*/ 18 w 4213"/>
                <a:gd name="T49" fmla="*/ 3597 h 3743"/>
                <a:gd name="T50" fmla="*/ 4 w 4213"/>
                <a:gd name="T51" fmla="*/ 3556 h 3743"/>
                <a:gd name="T52" fmla="*/ 0 w 4213"/>
                <a:gd name="T53" fmla="*/ 3509 h 3743"/>
                <a:gd name="T54" fmla="*/ 0 w 4213"/>
                <a:gd name="T55" fmla="*/ 1755 h 3743"/>
                <a:gd name="T56" fmla="*/ 0 w 4213"/>
                <a:gd name="T57" fmla="*/ 1751 h 3743"/>
                <a:gd name="T58" fmla="*/ 2 w 4213"/>
                <a:gd name="T59" fmla="*/ 1744 h 3743"/>
                <a:gd name="T60" fmla="*/ 4 w 4213"/>
                <a:gd name="T61" fmla="*/ 1738 h 3743"/>
                <a:gd name="T62" fmla="*/ 4 w 4213"/>
                <a:gd name="T63" fmla="*/ 1733 h 3743"/>
                <a:gd name="T64" fmla="*/ 2107 w 4213"/>
                <a:gd name="T65" fmla="*/ 0 h 3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13" h="3743">
                  <a:moveTo>
                    <a:pt x="2107" y="0"/>
                  </a:moveTo>
                  <a:lnTo>
                    <a:pt x="4209" y="1733"/>
                  </a:lnTo>
                  <a:lnTo>
                    <a:pt x="4211" y="1738"/>
                  </a:lnTo>
                  <a:lnTo>
                    <a:pt x="4211" y="1746"/>
                  </a:lnTo>
                  <a:lnTo>
                    <a:pt x="4213" y="1755"/>
                  </a:lnTo>
                  <a:lnTo>
                    <a:pt x="4213" y="3509"/>
                  </a:lnTo>
                  <a:lnTo>
                    <a:pt x="4208" y="3556"/>
                  </a:lnTo>
                  <a:lnTo>
                    <a:pt x="4195" y="3597"/>
                  </a:lnTo>
                  <a:lnTo>
                    <a:pt x="4173" y="3637"/>
                  </a:lnTo>
                  <a:lnTo>
                    <a:pt x="4143" y="3673"/>
                  </a:lnTo>
                  <a:lnTo>
                    <a:pt x="4107" y="3704"/>
                  </a:lnTo>
                  <a:lnTo>
                    <a:pt x="4067" y="3725"/>
                  </a:lnTo>
                  <a:lnTo>
                    <a:pt x="4024" y="3740"/>
                  </a:lnTo>
                  <a:lnTo>
                    <a:pt x="3979" y="3743"/>
                  </a:lnTo>
                  <a:lnTo>
                    <a:pt x="2575" y="3743"/>
                  </a:lnTo>
                  <a:lnTo>
                    <a:pt x="2575" y="2340"/>
                  </a:lnTo>
                  <a:lnTo>
                    <a:pt x="1638" y="2340"/>
                  </a:lnTo>
                  <a:lnTo>
                    <a:pt x="1638" y="3743"/>
                  </a:lnTo>
                  <a:lnTo>
                    <a:pt x="235" y="3743"/>
                  </a:lnTo>
                  <a:lnTo>
                    <a:pt x="188" y="3740"/>
                  </a:lnTo>
                  <a:lnTo>
                    <a:pt x="146" y="3725"/>
                  </a:lnTo>
                  <a:lnTo>
                    <a:pt x="107" y="3704"/>
                  </a:lnTo>
                  <a:lnTo>
                    <a:pt x="71" y="3673"/>
                  </a:lnTo>
                  <a:lnTo>
                    <a:pt x="40" y="3637"/>
                  </a:lnTo>
                  <a:lnTo>
                    <a:pt x="18" y="3597"/>
                  </a:lnTo>
                  <a:lnTo>
                    <a:pt x="4" y="3556"/>
                  </a:lnTo>
                  <a:lnTo>
                    <a:pt x="0" y="3509"/>
                  </a:lnTo>
                  <a:lnTo>
                    <a:pt x="0" y="1755"/>
                  </a:lnTo>
                  <a:lnTo>
                    <a:pt x="0" y="1751"/>
                  </a:lnTo>
                  <a:lnTo>
                    <a:pt x="2" y="1744"/>
                  </a:lnTo>
                  <a:lnTo>
                    <a:pt x="4" y="1738"/>
                  </a:lnTo>
                  <a:lnTo>
                    <a:pt x="4" y="1733"/>
                  </a:lnTo>
                  <a:lnTo>
                    <a:pt x="21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8"/>
            <p:cNvSpPr>
              <a:spLocks/>
            </p:cNvSpPr>
            <p:nvPr/>
          </p:nvSpPr>
          <p:spPr bwMode="auto">
            <a:xfrm>
              <a:off x="3417" y="1832"/>
              <a:ext cx="2947" cy="1380"/>
            </a:xfrm>
            <a:custGeom>
              <a:avLst/>
              <a:gdLst>
                <a:gd name="T0" fmla="*/ 2948 w 5894"/>
                <a:gd name="T1" fmla="*/ 0 h 2759"/>
                <a:gd name="T2" fmla="*/ 3009 w 5894"/>
                <a:gd name="T3" fmla="*/ 3 h 2759"/>
                <a:gd name="T4" fmla="*/ 3068 w 5894"/>
                <a:gd name="T5" fmla="*/ 14 h 2759"/>
                <a:gd name="T6" fmla="*/ 3124 w 5894"/>
                <a:gd name="T7" fmla="*/ 34 h 2759"/>
                <a:gd name="T8" fmla="*/ 3177 w 5894"/>
                <a:gd name="T9" fmla="*/ 59 h 2759"/>
                <a:gd name="T10" fmla="*/ 3225 w 5894"/>
                <a:gd name="T11" fmla="*/ 93 h 2759"/>
                <a:gd name="T12" fmla="*/ 4117 w 5894"/>
                <a:gd name="T13" fmla="*/ 839 h 2759"/>
                <a:gd name="T14" fmla="*/ 4117 w 5894"/>
                <a:gd name="T15" fmla="*/ 128 h 2759"/>
                <a:gd name="T16" fmla="*/ 4121 w 5894"/>
                <a:gd name="T17" fmla="*/ 95 h 2759"/>
                <a:gd name="T18" fmla="*/ 4132 w 5894"/>
                <a:gd name="T19" fmla="*/ 66 h 2759"/>
                <a:gd name="T20" fmla="*/ 4150 w 5894"/>
                <a:gd name="T21" fmla="*/ 43 h 2759"/>
                <a:gd name="T22" fmla="*/ 4175 w 5894"/>
                <a:gd name="T23" fmla="*/ 25 h 2759"/>
                <a:gd name="T24" fmla="*/ 4202 w 5894"/>
                <a:gd name="T25" fmla="*/ 14 h 2759"/>
                <a:gd name="T26" fmla="*/ 4234 w 5894"/>
                <a:gd name="T27" fmla="*/ 10 h 2759"/>
                <a:gd name="T28" fmla="*/ 4935 w 5894"/>
                <a:gd name="T29" fmla="*/ 10 h 2759"/>
                <a:gd name="T30" fmla="*/ 4968 w 5894"/>
                <a:gd name="T31" fmla="*/ 14 h 2759"/>
                <a:gd name="T32" fmla="*/ 4996 w 5894"/>
                <a:gd name="T33" fmla="*/ 25 h 2759"/>
                <a:gd name="T34" fmla="*/ 5020 w 5894"/>
                <a:gd name="T35" fmla="*/ 43 h 2759"/>
                <a:gd name="T36" fmla="*/ 5038 w 5894"/>
                <a:gd name="T37" fmla="*/ 66 h 2759"/>
                <a:gd name="T38" fmla="*/ 5049 w 5894"/>
                <a:gd name="T39" fmla="*/ 95 h 2759"/>
                <a:gd name="T40" fmla="*/ 5052 w 5894"/>
                <a:gd name="T41" fmla="*/ 128 h 2759"/>
                <a:gd name="T42" fmla="*/ 5052 w 5894"/>
                <a:gd name="T43" fmla="*/ 1619 h 2759"/>
                <a:gd name="T44" fmla="*/ 5854 w 5894"/>
                <a:gd name="T45" fmla="*/ 2284 h 2759"/>
                <a:gd name="T46" fmla="*/ 5874 w 5894"/>
                <a:gd name="T47" fmla="*/ 2305 h 2759"/>
                <a:gd name="T48" fmla="*/ 5888 w 5894"/>
                <a:gd name="T49" fmla="*/ 2330 h 2759"/>
                <a:gd name="T50" fmla="*/ 5894 w 5894"/>
                <a:gd name="T51" fmla="*/ 2361 h 2759"/>
                <a:gd name="T52" fmla="*/ 5894 w 5894"/>
                <a:gd name="T53" fmla="*/ 2393 h 2759"/>
                <a:gd name="T54" fmla="*/ 5885 w 5894"/>
                <a:gd name="T55" fmla="*/ 2422 h 2759"/>
                <a:gd name="T56" fmla="*/ 5869 w 5894"/>
                <a:gd name="T57" fmla="*/ 2447 h 2759"/>
                <a:gd name="T58" fmla="*/ 5641 w 5894"/>
                <a:gd name="T59" fmla="*/ 2718 h 2759"/>
                <a:gd name="T60" fmla="*/ 5620 w 5894"/>
                <a:gd name="T61" fmla="*/ 2737 h 2759"/>
                <a:gd name="T62" fmla="*/ 5595 w 5894"/>
                <a:gd name="T63" fmla="*/ 2750 h 2759"/>
                <a:gd name="T64" fmla="*/ 5566 w 5894"/>
                <a:gd name="T65" fmla="*/ 2759 h 2759"/>
                <a:gd name="T66" fmla="*/ 5553 w 5894"/>
                <a:gd name="T67" fmla="*/ 2759 h 2759"/>
                <a:gd name="T68" fmla="*/ 5524 w 5894"/>
                <a:gd name="T69" fmla="*/ 2755 h 2759"/>
                <a:gd name="T70" fmla="*/ 5499 w 5894"/>
                <a:gd name="T71" fmla="*/ 2746 h 2759"/>
                <a:gd name="T72" fmla="*/ 5478 w 5894"/>
                <a:gd name="T73" fmla="*/ 2732 h 2759"/>
                <a:gd name="T74" fmla="*/ 2948 w 5894"/>
                <a:gd name="T75" fmla="*/ 625 h 2759"/>
                <a:gd name="T76" fmla="*/ 418 w 5894"/>
                <a:gd name="T77" fmla="*/ 2732 h 2759"/>
                <a:gd name="T78" fmla="*/ 387 w 5894"/>
                <a:gd name="T79" fmla="*/ 2748 h 2759"/>
                <a:gd name="T80" fmla="*/ 359 w 5894"/>
                <a:gd name="T81" fmla="*/ 2757 h 2759"/>
                <a:gd name="T82" fmla="*/ 330 w 5894"/>
                <a:gd name="T83" fmla="*/ 2759 h 2759"/>
                <a:gd name="T84" fmla="*/ 299 w 5894"/>
                <a:gd name="T85" fmla="*/ 2750 h 2759"/>
                <a:gd name="T86" fmla="*/ 274 w 5894"/>
                <a:gd name="T87" fmla="*/ 2737 h 2759"/>
                <a:gd name="T88" fmla="*/ 252 w 5894"/>
                <a:gd name="T89" fmla="*/ 2718 h 2759"/>
                <a:gd name="T90" fmla="*/ 25 w 5894"/>
                <a:gd name="T91" fmla="*/ 2447 h 2759"/>
                <a:gd name="T92" fmla="*/ 11 w 5894"/>
                <a:gd name="T93" fmla="*/ 2422 h 2759"/>
                <a:gd name="T94" fmla="*/ 2 w 5894"/>
                <a:gd name="T95" fmla="*/ 2393 h 2759"/>
                <a:gd name="T96" fmla="*/ 0 w 5894"/>
                <a:gd name="T97" fmla="*/ 2361 h 2759"/>
                <a:gd name="T98" fmla="*/ 7 w 5894"/>
                <a:gd name="T99" fmla="*/ 2330 h 2759"/>
                <a:gd name="T100" fmla="*/ 20 w 5894"/>
                <a:gd name="T101" fmla="*/ 2305 h 2759"/>
                <a:gd name="T102" fmla="*/ 41 w 5894"/>
                <a:gd name="T103" fmla="*/ 2284 h 2759"/>
                <a:gd name="T104" fmla="*/ 2670 w 5894"/>
                <a:gd name="T105" fmla="*/ 93 h 2759"/>
                <a:gd name="T106" fmla="*/ 2719 w 5894"/>
                <a:gd name="T107" fmla="*/ 59 h 2759"/>
                <a:gd name="T108" fmla="*/ 2769 w 5894"/>
                <a:gd name="T109" fmla="*/ 34 h 2759"/>
                <a:gd name="T110" fmla="*/ 2825 w 5894"/>
                <a:gd name="T111" fmla="*/ 14 h 2759"/>
                <a:gd name="T112" fmla="*/ 2885 w 5894"/>
                <a:gd name="T113" fmla="*/ 3 h 2759"/>
                <a:gd name="T114" fmla="*/ 2948 w 5894"/>
                <a:gd name="T115" fmla="*/ 0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894" h="2759">
                  <a:moveTo>
                    <a:pt x="2948" y="0"/>
                  </a:moveTo>
                  <a:lnTo>
                    <a:pt x="3009" y="3"/>
                  </a:lnTo>
                  <a:lnTo>
                    <a:pt x="3068" y="14"/>
                  </a:lnTo>
                  <a:lnTo>
                    <a:pt x="3124" y="34"/>
                  </a:lnTo>
                  <a:lnTo>
                    <a:pt x="3177" y="59"/>
                  </a:lnTo>
                  <a:lnTo>
                    <a:pt x="3225" y="93"/>
                  </a:lnTo>
                  <a:lnTo>
                    <a:pt x="4117" y="839"/>
                  </a:lnTo>
                  <a:lnTo>
                    <a:pt x="4117" y="128"/>
                  </a:lnTo>
                  <a:lnTo>
                    <a:pt x="4121" y="95"/>
                  </a:lnTo>
                  <a:lnTo>
                    <a:pt x="4132" y="66"/>
                  </a:lnTo>
                  <a:lnTo>
                    <a:pt x="4150" y="43"/>
                  </a:lnTo>
                  <a:lnTo>
                    <a:pt x="4175" y="25"/>
                  </a:lnTo>
                  <a:lnTo>
                    <a:pt x="4202" y="14"/>
                  </a:lnTo>
                  <a:lnTo>
                    <a:pt x="4234" y="10"/>
                  </a:lnTo>
                  <a:lnTo>
                    <a:pt x="4935" y="10"/>
                  </a:lnTo>
                  <a:lnTo>
                    <a:pt x="4968" y="14"/>
                  </a:lnTo>
                  <a:lnTo>
                    <a:pt x="4996" y="25"/>
                  </a:lnTo>
                  <a:lnTo>
                    <a:pt x="5020" y="43"/>
                  </a:lnTo>
                  <a:lnTo>
                    <a:pt x="5038" y="66"/>
                  </a:lnTo>
                  <a:lnTo>
                    <a:pt x="5049" y="95"/>
                  </a:lnTo>
                  <a:lnTo>
                    <a:pt x="5052" y="128"/>
                  </a:lnTo>
                  <a:lnTo>
                    <a:pt x="5052" y="1619"/>
                  </a:lnTo>
                  <a:lnTo>
                    <a:pt x="5854" y="2284"/>
                  </a:lnTo>
                  <a:lnTo>
                    <a:pt x="5874" y="2305"/>
                  </a:lnTo>
                  <a:lnTo>
                    <a:pt x="5888" y="2330"/>
                  </a:lnTo>
                  <a:lnTo>
                    <a:pt x="5894" y="2361"/>
                  </a:lnTo>
                  <a:lnTo>
                    <a:pt x="5894" y="2393"/>
                  </a:lnTo>
                  <a:lnTo>
                    <a:pt x="5885" y="2422"/>
                  </a:lnTo>
                  <a:lnTo>
                    <a:pt x="5869" y="2447"/>
                  </a:lnTo>
                  <a:lnTo>
                    <a:pt x="5641" y="2718"/>
                  </a:lnTo>
                  <a:lnTo>
                    <a:pt x="5620" y="2737"/>
                  </a:lnTo>
                  <a:lnTo>
                    <a:pt x="5595" y="2750"/>
                  </a:lnTo>
                  <a:lnTo>
                    <a:pt x="5566" y="2759"/>
                  </a:lnTo>
                  <a:lnTo>
                    <a:pt x="5553" y="2759"/>
                  </a:lnTo>
                  <a:lnTo>
                    <a:pt x="5524" y="2755"/>
                  </a:lnTo>
                  <a:lnTo>
                    <a:pt x="5499" y="2746"/>
                  </a:lnTo>
                  <a:lnTo>
                    <a:pt x="5478" y="2732"/>
                  </a:lnTo>
                  <a:lnTo>
                    <a:pt x="2948" y="625"/>
                  </a:lnTo>
                  <a:lnTo>
                    <a:pt x="418" y="2732"/>
                  </a:lnTo>
                  <a:lnTo>
                    <a:pt x="387" y="2748"/>
                  </a:lnTo>
                  <a:lnTo>
                    <a:pt x="359" y="2757"/>
                  </a:lnTo>
                  <a:lnTo>
                    <a:pt x="330" y="2759"/>
                  </a:lnTo>
                  <a:lnTo>
                    <a:pt x="299" y="2750"/>
                  </a:lnTo>
                  <a:lnTo>
                    <a:pt x="274" y="2737"/>
                  </a:lnTo>
                  <a:lnTo>
                    <a:pt x="252" y="2718"/>
                  </a:lnTo>
                  <a:lnTo>
                    <a:pt x="25" y="2447"/>
                  </a:lnTo>
                  <a:lnTo>
                    <a:pt x="11" y="2422"/>
                  </a:lnTo>
                  <a:lnTo>
                    <a:pt x="2" y="2393"/>
                  </a:lnTo>
                  <a:lnTo>
                    <a:pt x="0" y="2361"/>
                  </a:lnTo>
                  <a:lnTo>
                    <a:pt x="7" y="2330"/>
                  </a:lnTo>
                  <a:lnTo>
                    <a:pt x="20" y="2305"/>
                  </a:lnTo>
                  <a:lnTo>
                    <a:pt x="41" y="2284"/>
                  </a:lnTo>
                  <a:lnTo>
                    <a:pt x="2670" y="93"/>
                  </a:lnTo>
                  <a:lnTo>
                    <a:pt x="2719" y="59"/>
                  </a:lnTo>
                  <a:lnTo>
                    <a:pt x="2769" y="34"/>
                  </a:lnTo>
                  <a:lnTo>
                    <a:pt x="2825" y="14"/>
                  </a:lnTo>
                  <a:lnTo>
                    <a:pt x="2885" y="3"/>
                  </a:lnTo>
                  <a:lnTo>
                    <a:pt x="29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390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172035" y="0"/>
            <a:ext cx="668741" cy="2606879"/>
            <a:chOff x="4172036" y="-380010"/>
            <a:chExt cx="668741" cy="2606879"/>
          </a:xfr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grpSpPr>
        <p:sp>
          <p:nvSpPr>
            <p:cNvPr id="2" name="Rectangle 1"/>
            <p:cNvSpPr/>
            <p:nvPr/>
          </p:nvSpPr>
          <p:spPr>
            <a:xfrm flipH="1">
              <a:off x="4172036" y="-380010"/>
              <a:ext cx="668739" cy="18829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ight Triangle 2"/>
            <p:cNvSpPr/>
            <p:nvPr/>
          </p:nvSpPr>
          <p:spPr>
            <a:xfrm rot="16200000" flipH="1">
              <a:off x="4144453" y="1530545"/>
              <a:ext cx="723908" cy="66874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40776" y="1882972"/>
            <a:ext cx="2981467" cy="733431"/>
            <a:chOff x="4840776" y="1502961"/>
            <a:chExt cx="2981467" cy="733431"/>
          </a:xfr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grpSpPr>
        <p:sp>
          <p:nvSpPr>
            <p:cNvPr id="4" name="Rectangle 3"/>
            <p:cNvSpPr/>
            <p:nvPr/>
          </p:nvSpPr>
          <p:spPr>
            <a:xfrm>
              <a:off x="4840776" y="1502963"/>
              <a:ext cx="2312725" cy="7239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 flipH="1">
              <a:off x="7121156" y="1535305"/>
              <a:ext cx="733431" cy="668743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153503" y="2616404"/>
            <a:ext cx="668740" cy="1504949"/>
            <a:chOff x="7153503" y="2236393"/>
            <a:chExt cx="668740" cy="1504949"/>
          </a:xfr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7" name="Rectangle 6"/>
            <p:cNvSpPr/>
            <p:nvPr/>
          </p:nvSpPr>
          <p:spPr>
            <a:xfrm>
              <a:off x="7153503" y="2236393"/>
              <a:ext cx="668740" cy="771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5400000">
              <a:off x="7121156" y="3040255"/>
              <a:ext cx="733434" cy="66874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 rot="10800000" flipH="1">
            <a:off x="7065786" y="5604880"/>
            <a:ext cx="668739" cy="12531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753060" y="4880971"/>
            <a:ext cx="2981465" cy="723908"/>
            <a:chOff x="4753060" y="4512835"/>
            <a:chExt cx="2981465" cy="723908"/>
          </a:xfr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grpSpPr>
        <p:sp>
          <p:nvSpPr>
            <p:cNvPr id="18" name="Rectangle 17"/>
            <p:cNvSpPr/>
            <p:nvPr/>
          </p:nvSpPr>
          <p:spPr>
            <a:xfrm>
              <a:off x="4753060" y="4512835"/>
              <a:ext cx="2312725" cy="7239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Triangle 20"/>
            <p:cNvSpPr/>
            <p:nvPr/>
          </p:nvSpPr>
          <p:spPr>
            <a:xfrm rot="5400000" flipH="1">
              <a:off x="7038201" y="4540419"/>
              <a:ext cx="723908" cy="66874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084318" y="4113615"/>
            <a:ext cx="668741" cy="1494721"/>
            <a:chOff x="4084318" y="3745479"/>
            <a:chExt cx="668741" cy="1494721"/>
          </a:xfr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19" name="Right Triangle 18"/>
            <p:cNvSpPr/>
            <p:nvPr/>
          </p:nvSpPr>
          <p:spPr>
            <a:xfrm rot="16200000" flipH="1">
              <a:off x="4056734" y="4543876"/>
              <a:ext cx="723908" cy="66874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84319" y="3745479"/>
              <a:ext cx="668740" cy="771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084319" y="3387904"/>
            <a:ext cx="3069182" cy="733440"/>
            <a:chOff x="4084319" y="3007893"/>
            <a:chExt cx="3069182" cy="733440"/>
          </a:xfr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grpSpPr>
        <p:sp>
          <p:nvSpPr>
            <p:cNvPr id="6" name="Rectangle 5"/>
            <p:cNvSpPr/>
            <p:nvPr/>
          </p:nvSpPr>
          <p:spPr>
            <a:xfrm>
              <a:off x="4753059" y="3007895"/>
              <a:ext cx="2400442" cy="7334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Triangle 12"/>
            <p:cNvSpPr/>
            <p:nvPr/>
          </p:nvSpPr>
          <p:spPr>
            <a:xfrm rot="16200000">
              <a:off x="4051969" y="3040243"/>
              <a:ext cx="733439" cy="66874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4"/>
          <p:cNvGrpSpPr>
            <a:grpSpLocks noChangeAspect="1"/>
          </p:cNvGrpSpPr>
          <p:nvPr/>
        </p:nvGrpSpPr>
        <p:grpSpPr bwMode="auto">
          <a:xfrm>
            <a:off x="4974199" y="2066543"/>
            <a:ext cx="236536" cy="337714"/>
            <a:chOff x="1567" y="1359"/>
            <a:chExt cx="1737" cy="2480"/>
          </a:xfrm>
          <a:solidFill>
            <a:schemeClr val="bg1"/>
          </a:solidFill>
        </p:grpSpPr>
        <p:sp>
          <p:nvSpPr>
            <p:cNvPr id="27" name="Freeform 6"/>
            <p:cNvSpPr>
              <a:spLocks noEditPoints="1"/>
            </p:cNvSpPr>
            <p:nvPr/>
          </p:nvSpPr>
          <p:spPr bwMode="auto">
            <a:xfrm>
              <a:off x="1567" y="1359"/>
              <a:ext cx="1737" cy="2480"/>
            </a:xfrm>
            <a:custGeom>
              <a:avLst/>
              <a:gdLst>
                <a:gd name="T0" fmla="*/ 460 w 3474"/>
                <a:gd name="T1" fmla="*/ 1296 h 4960"/>
                <a:gd name="T2" fmla="*/ 369 w 3474"/>
                <a:gd name="T3" fmla="*/ 1370 h 4960"/>
                <a:gd name="T4" fmla="*/ 333 w 3474"/>
                <a:gd name="T5" fmla="*/ 1488 h 4960"/>
                <a:gd name="T6" fmla="*/ 351 w 3474"/>
                <a:gd name="T7" fmla="*/ 4500 h 4960"/>
                <a:gd name="T8" fmla="*/ 424 w 3474"/>
                <a:gd name="T9" fmla="*/ 4592 h 4960"/>
                <a:gd name="T10" fmla="*/ 540 w 3474"/>
                <a:gd name="T11" fmla="*/ 4626 h 4960"/>
                <a:gd name="T12" fmla="*/ 3014 w 3474"/>
                <a:gd name="T13" fmla="*/ 4611 h 4960"/>
                <a:gd name="T14" fmla="*/ 3105 w 3474"/>
                <a:gd name="T15" fmla="*/ 4534 h 4960"/>
                <a:gd name="T16" fmla="*/ 3139 w 3474"/>
                <a:gd name="T17" fmla="*/ 4419 h 4960"/>
                <a:gd name="T18" fmla="*/ 3124 w 3474"/>
                <a:gd name="T19" fmla="*/ 1407 h 4960"/>
                <a:gd name="T20" fmla="*/ 3049 w 3474"/>
                <a:gd name="T21" fmla="*/ 1315 h 4960"/>
                <a:gd name="T22" fmla="*/ 2934 w 3474"/>
                <a:gd name="T23" fmla="*/ 1278 h 4960"/>
                <a:gd name="T24" fmla="*/ 2631 w 3474"/>
                <a:gd name="T25" fmla="*/ 1351 h 4960"/>
                <a:gd name="T26" fmla="*/ 2556 w 3474"/>
                <a:gd name="T27" fmla="*/ 1427 h 4960"/>
                <a:gd name="T28" fmla="*/ 989 w 3474"/>
                <a:gd name="T29" fmla="*/ 1445 h 4960"/>
                <a:gd name="T30" fmla="*/ 887 w 3474"/>
                <a:gd name="T31" fmla="*/ 1408 h 4960"/>
                <a:gd name="T32" fmla="*/ 829 w 3474"/>
                <a:gd name="T33" fmla="*/ 1316 h 4960"/>
                <a:gd name="T34" fmla="*/ 1704 w 3474"/>
                <a:gd name="T35" fmla="*/ 168 h 4960"/>
                <a:gd name="T36" fmla="*/ 1582 w 3474"/>
                <a:gd name="T37" fmla="*/ 201 h 4960"/>
                <a:gd name="T38" fmla="*/ 1495 w 3474"/>
                <a:gd name="T39" fmla="*/ 290 h 4960"/>
                <a:gd name="T40" fmla="*/ 1462 w 3474"/>
                <a:gd name="T41" fmla="*/ 415 h 4960"/>
                <a:gd name="T42" fmla="*/ 1496 w 3474"/>
                <a:gd name="T43" fmla="*/ 541 h 4960"/>
                <a:gd name="T44" fmla="*/ 1856 w 3474"/>
                <a:gd name="T45" fmla="*/ 607 h 4960"/>
                <a:gd name="T46" fmla="*/ 1931 w 3474"/>
                <a:gd name="T47" fmla="*/ 503 h 4960"/>
                <a:gd name="T48" fmla="*/ 1944 w 3474"/>
                <a:gd name="T49" fmla="*/ 371 h 4960"/>
                <a:gd name="T50" fmla="*/ 1891 w 3474"/>
                <a:gd name="T51" fmla="*/ 255 h 4960"/>
                <a:gd name="T52" fmla="*/ 1789 w 3474"/>
                <a:gd name="T53" fmla="*/ 182 h 4960"/>
                <a:gd name="T54" fmla="*/ 1704 w 3474"/>
                <a:gd name="T55" fmla="*/ 0 h 4960"/>
                <a:gd name="T56" fmla="*/ 1822 w 3474"/>
                <a:gd name="T57" fmla="*/ 17 h 4960"/>
                <a:gd name="T58" fmla="*/ 1972 w 3474"/>
                <a:gd name="T59" fmla="*/ 101 h 4960"/>
                <a:gd name="T60" fmla="*/ 2075 w 3474"/>
                <a:gd name="T61" fmla="*/ 239 h 4960"/>
                <a:gd name="T62" fmla="*/ 2113 w 3474"/>
                <a:gd name="T63" fmla="*/ 414 h 4960"/>
                <a:gd name="T64" fmla="*/ 2086 w 3474"/>
                <a:gd name="T65" fmla="*/ 563 h 4960"/>
                <a:gd name="T66" fmla="*/ 2473 w 3474"/>
                <a:gd name="T67" fmla="*/ 612 h 4960"/>
                <a:gd name="T68" fmla="*/ 2584 w 3474"/>
                <a:gd name="T69" fmla="*/ 672 h 4960"/>
                <a:gd name="T70" fmla="*/ 2645 w 3474"/>
                <a:gd name="T71" fmla="*/ 787 h 4960"/>
                <a:gd name="T72" fmla="*/ 3139 w 3474"/>
                <a:gd name="T73" fmla="*/ 939 h 4960"/>
                <a:gd name="T74" fmla="*/ 3293 w 3474"/>
                <a:gd name="T75" fmla="*/ 977 h 4960"/>
                <a:gd name="T76" fmla="*/ 3410 w 3474"/>
                <a:gd name="T77" fmla="*/ 1078 h 4960"/>
                <a:gd name="T78" fmla="*/ 3470 w 3474"/>
                <a:gd name="T79" fmla="*/ 1224 h 4960"/>
                <a:gd name="T80" fmla="*/ 3470 w 3474"/>
                <a:gd name="T81" fmla="*/ 4676 h 4960"/>
                <a:gd name="T82" fmla="*/ 3410 w 3474"/>
                <a:gd name="T83" fmla="*/ 4820 h 4960"/>
                <a:gd name="T84" fmla="*/ 3293 w 3474"/>
                <a:gd name="T85" fmla="*/ 4921 h 4960"/>
                <a:gd name="T86" fmla="*/ 3139 w 3474"/>
                <a:gd name="T87" fmla="*/ 4960 h 4960"/>
                <a:gd name="T88" fmla="*/ 228 w 3474"/>
                <a:gd name="T89" fmla="*/ 4942 h 4960"/>
                <a:gd name="T90" fmla="*/ 97 w 3474"/>
                <a:gd name="T91" fmla="*/ 4860 h 4960"/>
                <a:gd name="T92" fmla="*/ 17 w 3474"/>
                <a:gd name="T93" fmla="*/ 4728 h 4960"/>
                <a:gd name="T94" fmla="*/ 0 w 3474"/>
                <a:gd name="T95" fmla="*/ 1278 h 4960"/>
                <a:gd name="T96" fmla="*/ 38 w 3474"/>
                <a:gd name="T97" fmla="*/ 1123 h 4960"/>
                <a:gd name="T98" fmla="*/ 136 w 3474"/>
                <a:gd name="T99" fmla="*/ 1005 h 4960"/>
                <a:gd name="T100" fmla="*/ 280 w 3474"/>
                <a:gd name="T101" fmla="*/ 944 h 4960"/>
                <a:gd name="T102" fmla="*/ 826 w 3474"/>
                <a:gd name="T103" fmla="*/ 831 h 4960"/>
                <a:gd name="T104" fmla="*/ 864 w 3474"/>
                <a:gd name="T105" fmla="*/ 706 h 4960"/>
                <a:gd name="T106" fmla="*/ 961 w 3474"/>
                <a:gd name="T107" fmla="*/ 625 h 4960"/>
                <a:gd name="T108" fmla="*/ 1343 w 3474"/>
                <a:gd name="T109" fmla="*/ 607 h 4960"/>
                <a:gd name="T110" fmla="*/ 1299 w 3474"/>
                <a:gd name="T111" fmla="*/ 466 h 4960"/>
                <a:gd name="T112" fmla="*/ 1313 w 3474"/>
                <a:gd name="T113" fmla="*/ 295 h 4960"/>
                <a:gd name="T114" fmla="*/ 1396 w 3474"/>
                <a:gd name="T115" fmla="*/ 143 h 4960"/>
                <a:gd name="T116" fmla="*/ 1532 w 3474"/>
                <a:gd name="T117" fmla="*/ 38 h 4960"/>
                <a:gd name="T118" fmla="*/ 1704 w 3474"/>
                <a:gd name="T119" fmla="*/ 0 h 4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74" h="4960">
                  <a:moveTo>
                    <a:pt x="540" y="1278"/>
                  </a:moveTo>
                  <a:lnTo>
                    <a:pt x="499" y="1283"/>
                  </a:lnTo>
                  <a:lnTo>
                    <a:pt x="460" y="1296"/>
                  </a:lnTo>
                  <a:lnTo>
                    <a:pt x="424" y="1315"/>
                  </a:lnTo>
                  <a:lnTo>
                    <a:pt x="394" y="1340"/>
                  </a:lnTo>
                  <a:lnTo>
                    <a:pt x="369" y="1370"/>
                  </a:lnTo>
                  <a:lnTo>
                    <a:pt x="351" y="1407"/>
                  </a:lnTo>
                  <a:lnTo>
                    <a:pt x="338" y="1445"/>
                  </a:lnTo>
                  <a:lnTo>
                    <a:pt x="333" y="1488"/>
                  </a:lnTo>
                  <a:lnTo>
                    <a:pt x="333" y="4419"/>
                  </a:lnTo>
                  <a:lnTo>
                    <a:pt x="338" y="4460"/>
                  </a:lnTo>
                  <a:lnTo>
                    <a:pt x="351" y="4500"/>
                  </a:lnTo>
                  <a:lnTo>
                    <a:pt x="369" y="4534"/>
                  </a:lnTo>
                  <a:lnTo>
                    <a:pt x="394" y="4566"/>
                  </a:lnTo>
                  <a:lnTo>
                    <a:pt x="424" y="4592"/>
                  </a:lnTo>
                  <a:lnTo>
                    <a:pt x="460" y="4611"/>
                  </a:lnTo>
                  <a:lnTo>
                    <a:pt x="499" y="4622"/>
                  </a:lnTo>
                  <a:lnTo>
                    <a:pt x="540" y="4626"/>
                  </a:lnTo>
                  <a:lnTo>
                    <a:pt x="2934" y="4626"/>
                  </a:lnTo>
                  <a:lnTo>
                    <a:pt x="2975" y="4622"/>
                  </a:lnTo>
                  <a:lnTo>
                    <a:pt x="3014" y="4611"/>
                  </a:lnTo>
                  <a:lnTo>
                    <a:pt x="3049" y="4592"/>
                  </a:lnTo>
                  <a:lnTo>
                    <a:pt x="3080" y="4566"/>
                  </a:lnTo>
                  <a:lnTo>
                    <a:pt x="3105" y="4534"/>
                  </a:lnTo>
                  <a:lnTo>
                    <a:pt x="3124" y="4500"/>
                  </a:lnTo>
                  <a:lnTo>
                    <a:pt x="3135" y="4460"/>
                  </a:lnTo>
                  <a:lnTo>
                    <a:pt x="3139" y="4419"/>
                  </a:lnTo>
                  <a:lnTo>
                    <a:pt x="3139" y="1488"/>
                  </a:lnTo>
                  <a:lnTo>
                    <a:pt x="3135" y="1445"/>
                  </a:lnTo>
                  <a:lnTo>
                    <a:pt x="3124" y="1407"/>
                  </a:lnTo>
                  <a:lnTo>
                    <a:pt x="3105" y="1370"/>
                  </a:lnTo>
                  <a:lnTo>
                    <a:pt x="3080" y="1340"/>
                  </a:lnTo>
                  <a:lnTo>
                    <a:pt x="3049" y="1315"/>
                  </a:lnTo>
                  <a:lnTo>
                    <a:pt x="3014" y="1296"/>
                  </a:lnTo>
                  <a:lnTo>
                    <a:pt x="2975" y="1283"/>
                  </a:lnTo>
                  <a:lnTo>
                    <a:pt x="2934" y="1278"/>
                  </a:lnTo>
                  <a:lnTo>
                    <a:pt x="2648" y="1278"/>
                  </a:lnTo>
                  <a:lnTo>
                    <a:pt x="2643" y="1316"/>
                  </a:lnTo>
                  <a:lnTo>
                    <a:pt x="2631" y="1351"/>
                  </a:lnTo>
                  <a:lnTo>
                    <a:pt x="2612" y="1383"/>
                  </a:lnTo>
                  <a:lnTo>
                    <a:pt x="2587" y="1408"/>
                  </a:lnTo>
                  <a:lnTo>
                    <a:pt x="2556" y="1427"/>
                  </a:lnTo>
                  <a:lnTo>
                    <a:pt x="2521" y="1440"/>
                  </a:lnTo>
                  <a:lnTo>
                    <a:pt x="2484" y="1445"/>
                  </a:lnTo>
                  <a:lnTo>
                    <a:pt x="989" y="1445"/>
                  </a:lnTo>
                  <a:lnTo>
                    <a:pt x="952" y="1440"/>
                  </a:lnTo>
                  <a:lnTo>
                    <a:pt x="917" y="1427"/>
                  </a:lnTo>
                  <a:lnTo>
                    <a:pt x="887" y="1408"/>
                  </a:lnTo>
                  <a:lnTo>
                    <a:pt x="861" y="1383"/>
                  </a:lnTo>
                  <a:lnTo>
                    <a:pt x="842" y="1351"/>
                  </a:lnTo>
                  <a:lnTo>
                    <a:pt x="829" y="1316"/>
                  </a:lnTo>
                  <a:lnTo>
                    <a:pt x="825" y="1278"/>
                  </a:lnTo>
                  <a:lnTo>
                    <a:pt x="540" y="1278"/>
                  </a:lnTo>
                  <a:close/>
                  <a:moveTo>
                    <a:pt x="1704" y="168"/>
                  </a:moveTo>
                  <a:lnTo>
                    <a:pt x="1660" y="171"/>
                  </a:lnTo>
                  <a:lnTo>
                    <a:pt x="1620" y="182"/>
                  </a:lnTo>
                  <a:lnTo>
                    <a:pt x="1582" y="201"/>
                  </a:lnTo>
                  <a:lnTo>
                    <a:pt x="1548" y="225"/>
                  </a:lnTo>
                  <a:lnTo>
                    <a:pt x="1518" y="255"/>
                  </a:lnTo>
                  <a:lnTo>
                    <a:pt x="1495" y="290"/>
                  </a:lnTo>
                  <a:lnTo>
                    <a:pt x="1477" y="328"/>
                  </a:lnTo>
                  <a:lnTo>
                    <a:pt x="1465" y="371"/>
                  </a:lnTo>
                  <a:lnTo>
                    <a:pt x="1462" y="415"/>
                  </a:lnTo>
                  <a:lnTo>
                    <a:pt x="1465" y="460"/>
                  </a:lnTo>
                  <a:lnTo>
                    <a:pt x="1477" y="503"/>
                  </a:lnTo>
                  <a:lnTo>
                    <a:pt x="1496" y="541"/>
                  </a:lnTo>
                  <a:lnTo>
                    <a:pt x="1523" y="577"/>
                  </a:lnTo>
                  <a:lnTo>
                    <a:pt x="1553" y="607"/>
                  </a:lnTo>
                  <a:lnTo>
                    <a:pt x="1856" y="607"/>
                  </a:lnTo>
                  <a:lnTo>
                    <a:pt x="1887" y="577"/>
                  </a:lnTo>
                  <a:lnTo>
                    <a:pt x="1912" y="541"/>
                  </a:lnTo>
                  <a:lnTo>
                    <a:pt x="1931" y="503"/>
                  </a:lnTo>
                  <a:lnTo>
                    <a:pt x="1944" y="460"/>
                  </a:lnTo>
                  <a:lnTo>
                    <a:pt x="1948" y="415"/>
                  </a:lnTo>
                  <a:lnTo>
                    <a:pt x="1944" y="371"/>
                  </a:lnTo>
                  <a:lnTo>
                    <a:pt x="1933" y="328"/>
                  </a:lnTo>
                  <a:lnTo>
                    <a:pt x="1914" y="290"/>
                  </a:lnTo>
                  <a:lnTo>
                    <a:pt x="1891" y="255"/>
                  </a:lnTo>
                  <a:lnTo>
                    <a:pt x="1861" y="225"/>
                  </a:lnTo>
                  <a:lnTo>
                    <a:pt x="1826" y="201"/>
                  </a:lnTo>
                  <a:lnTo>
                    <a:pt x="1789" y="182"/>
                  </a:lnTo>
                  <a:lnTo>
                    <a:pt x="1748" y="171"/>
                  </a:lnTo>
                  <a:lnTo>
                    <a:pt x="1704" y="168"/>
                  </a:lnTo>
                  <a:close/>
                  <a:moveTo>
                    <a:pt x="1704" y="0"/>
                  </a:moveTo>
                  <a:lnTo>
                    <a:pt x="1704" y="0"/>
                  </a:lnTo>
                  <a:lnTo>
                    <a:pt x="1764" y="5"/>
                  </a:lnTo>
                  <a:lnTo>
                    <a:pt x="1822" y="17"/>
                  </a:lnTo>
                  <a:lnTo>
                    <a:pt x="1876" y="38"/>
                  </a:lnTo>
                  <a:lnTo>
                    <a:pt x="1927" y="67"/>
                  </a:lnTo>
                  <a:lnTo>
                    <a:pt x="1972" y="101"/>
                  </a:lnTo>
                  <a:lnTo>
                    <a:pt x="2013" y="143"/>
                  </a:lnTo>
                  <a:lnTo>
                    <a:pt x="2047" y="189"/>
                  </a:lnTo>
                  <a:lnTo>
                    <a:pt x="2075" y="239"/>
                  </a:lnTo>
                  <a:lnTo>
                    <a:pt x="2096" y="295"/>
                  </a:lnTo>
                  <a:lnTo>
                    <a:pt x="2108" y="354"/>
                  </a:lnTo>
                  <a:lnTo>
                    <a:pt x="2113" y="414"/>
                  </a:lnTo>
                  <a:lnTo>
                    <a:pt x="2110" y="466"/>
                  </a:lnTo>
                  <a:lnTo>
                    <a:pt x="2100" y="515"/>
                  </a:lnTo>
                  <a:lnTo>
                    <a:pt x="2086" y="563"/>
                  </a:lnTo>
                  <a:lnTo>
                    <a:pt x="2066" y="607"/>
                  </a:lnTo>
                  <a:lnTo>
                    <a:pt x="2429" y="607"/>
                  </a:lnTo>
                  <a:lnTo>
                    <a:pt x="2473" y="612"/>
                  </a:lnTo>
                  <a:lnTo>
                    <a:pt x="2513" y="625"/>
                  </a:lnTo>
                  <a:lnTo>
                    <a:pt x="2551" y="645"/>
                  </a:lnTo>
                  <a:lnTo>
                    <a:pt x="2584" y="672"/>
                  </a:lnTo>
                  <a:lnTo>
                    <a:pt x="2610" y="706"/>
                  </a:lnTo>
                  <a:lnTo>
                    <a:pt x="2631" y="744"/>
                  </a:lnTo>
                  <a:lnTo>
                    <a:pt x="2645" y="787"/>
                  </a:lnTo>
                  <a:lnTo>
                    <a:pt x="2648" y="831"/>
                  </a:lnTo>
                  <a:lnTo>
                    <a:pt x="2648" y="939"/>
                  </a:lnTo>
                  <a:lnTo>
                    <a:pt x="3139" y="939"/>
                  </a:lnTo>
                  <a:lnTo>
                    <a:pt x="3194" y="944"/>
                  </a:lnTo>
                  <a:lnTo>
                    <a:pt x="3246" y="956"/>
                  </a:lnTo>
                  <a:lnTo>
                    <a:pt x="3293" y="977"/>
                  </a:lnTo>
                  <a:lnTo>
                    <a:pt x="3337" y="1005"/>
                  </a:lnTo>
                  <a:lnTo>
                    <a:pt x="3376" y="1039"/>
                  </a:lnTo>
                  <a:lnTo>
                    <a:pt x="3410" y="1078"/>
                  </a:lnTo>
                  <a:lnTo>
                    <a:pt x="3437" y="1123"/>
                  </a:lnTo>
                  <a:lnTo>
                    <a:pt x="3457" y="1172"/>
                  </a:lnTo>
                  <a:lnTo>
                    <a:pt x="3470" y="1224"/>
                  </a:lnTo>
                  <a:lnTo>
                    <a:pt x="3474" y="1278"/>
                  </a:lnTo>
                  <a:lnTo>
                    <a:pt x="3474" y="4620"/>
                  </a:lnTo>
                  <a:lnTo>
                    <a:pt x="3470" y="4676"/>
                  </a:lnTo>
                  <a:lnTo>
                    <a:pt x="3457" y="4728"/>
                  </a:lnTo>
                  <a:lnTo>
                    <a:pt x="3437" y="4776"/>
                  </a:lnTo>
                  <a:lnTo>
                    <a:pt x="3410" y="4820"/>
                  </a:lnTo>
                  <a:lnTo>
                    <a:pt x="3376" y="4860"/>
                  </a:lnTo>
                  <a:lnTo>
                    <a:pt x="3337" y="4894"/>
                  </a:lnTo>
                  <a:lnTo>
                    <a:pt x="3293" y="4921"/>
                  </a:lnTo>
                  <a:lnTo>
                    <a:pt x="3246" y="4942"/>
                  </a:lnTo>
                  <a:lnTo>
                    <a:pt x="3194" y="4955"/>
                  </a:lnTo>
                  <a:lnTo>
                    <a:pt x="3139" y="4960"/>
                  </a:lnTo>
                  <a:lnTo>
                    <a:pt x="333" y="4960"/>
                  </a:lnTo>
                  <a:lnTo>
                    <a:pt x="280" y="4955"/>
                  </a:lnTo>
                  <a:lnTo>
                    <a:pt x="228" y="4942"/>
                  </a:lnTo>
                  <a:lnTo>
                    <a:pt x="180" y="4921"/>
                  </a:lnTo>
                  <a:lnTo>
                    <a:pt x="136" y="4894"/>
                  </a:lnTo>
                  <a:lnTo>
                    <a:pt x="97" y="4860"/>
                  </a:lnTo>
                  <a:lnTo>
                    <a:pt x="64" y="4820"/>
                  </a:lnTo>
                  <a:lnTo>
                    <a:pt x="38" y="4776"/>
                  </a:lnTo>
                  <a:lnTo>
                    <a:pt x="17" y="4728"/>
                  </a:lnTo>
                  <a:lnTo>
                    <a:pt x="5" y="4676"/>
                  </a:lnTo>
                  <a:lnTo>
                    <a:pt x="0" y="4620"/>
                  </a:lnTo>
                  <a:lnTo>
                    <a:pt x="0" y="1278"/>
                  </a:lnTo>
                  <a:lnTo>
                    <a:pt x="5" y="1224"/>
                  </a:lnTo>
                  <a:lnTo>
                    <a:pt x="17" y="1172"/>
                  </a:lnTo>
                  <a:lnTo>
                    <a:pt x="38" y="1123"/>
                  </a:lnTo>
                  <a:lnTo>
                    <a:pt x="64" y="1078"/>
                  </a:lnTo>
                  <a:lnTo>
                    <a:pt x="97" y="1039"/>
                  </a:lnTo>
                  <a:lnTo>
                    <a:pt x="136" y="1005"/>
                  </a:lnTo>
                  <a:lnTo>
                    <a:pt x="180" y="977"/>
                  </a:lnTo>
                  <a:lnTo>
                    <a:pt x="228" y="956"/>
                  </a:lnTo>
                  <a:lnTo>
                    <a:pt x="280" y="944"/>
                  </a:lnTo>
                  <a:lnTo>
                    <a:pt x="333" y="939"/>
                  </a:lnTo>
                  <a:lnTo>
                    <a:pt x="826" y="939"/>
                  </a:lnTo>
                  <a:lnTo>
                    <a:pt x="826" y="831"/>
                  </a:lnTo>
                  <a:lnTo>
                    <a:pt x="831" y="787"/>
                  </a:lnTo>
                  <a:lnTo>
                    <a:pt x="844" y="744"/>
                  </a:lnTo>
                  <a:lnTo>
                    <a:pt x="864" y="706"/>
                  </a:lnTo>
                  <a:lnTo>
                    <a:pt x="891" y="672"/>
                  </a:lnTo>
                  <a:lnTo>
                    <a:pt x="923" y="645"/>
                  </a:lnTo>
                  <a:lnTo>
                    <a:pt x="961" y="625"/>
                  </a:lnTo>
                  <a:lnTo>
                    <a:pt x="1002" y="612"/>
                  </a:lnTo>
                  <a:lnTo>
                    <a:pt x="1047" y="607"/>
                  </a:lnTo>
                  <a:lnTo>
                    <a:pt x="1343" y="607"/>
                  </a:lnTo>
                  <a:lnTo>
                    <a:pt x="1324" y="563"/>
                  </a:lnTo>
                  <a:lnTo>
                    <a:pt x="1308" y="515"/>
                  </a:lnTo>
                  <a:lnTo>
                    <a:pt x="1299" y="466"/>
                  </a:lnTo>
                  <a:lnTo>
                    <a:pt x="1296" y="414"/>
                  </a:lnTo>
                  <a:lnTo>
                    <a:pt x="1301" y="354"/>
                  </a:lnTo>
                  <a:lnTo>
                    <a:pt x="1313" y="295"/>
                  </a:lnTo>
                  <a:lnTo>
                    <a:pt x="1333" y="239"/>
                  </a:lnTo>
                  <a:lnTo>
                    <a:pt x="1362" y="189"/>
                  </a:lnTo>
                  <a:lnTo>
                    <a:pt x="1396" y="143"/>
                  </a:lnTo>
                  <a:lnTo>
                    <a:pt x="1437" y="101"/>
                  </a:lnTo>
                  <a:lnTo>
                    <a:pt x="1482" y="67"/>
                  </a:lnTo>
                  <a:lnTo>
                    <a:pt x="1532" y="38"/>
                  </a:lnTo>
                  <a:lnTo>
                    <a:pt x="1587" y="17"/>
                  </a:lnTo>
                  <a:lnTo>
                    <a:pt x="1643" y="5"/>
                  </a:lnTo>
                  <a:lnTo>
                    <a:pt x="17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1897" y="2228"/>
              <a:ext cx="291" cy="294"/>
            </a:xfrm>
            <a:custGeom>
              <a:avLst/>
              <a:gdLst>
                <a:gd name="T0" fmla="*/ 292 w 581"/>
                <a:gd name="T1" fmla="*/ 0 h 588"/>
                <a:gd name="T2" fmla="*/ 343 w 581"/>
                <a:gd name="T3" fmla="*/ 4 h 588"/>
                <a:gd name="T4" fmla="*/ 392 w 581"/>
                <a:gd name="T5" fmla="*/ 19 h 588"/>
                <a:gd name="T6" fmla="*/ 437 w 581"/>
                <a:gd name="T7" fmla="*/ 41 h 588"/>
                <a:gd name="T8" fmla="*/ 478 w 581"/>
                <a:gd name="T9" fmla="*/ 69 h 588"/>
                <a:gd name="T10" fmla="*/ 514 w 581"/>
                <a:gd name="T11" fmla="*/ 104 h 588"/>
                <a:gd name="T12" fmla="*/ 542 w 581"/>
                <a:gd name="T13" fmla="*/ 146 h 588"/>
                <a:gd name="T14" fmla="*/ 564 w 581"/>
                <a:gd name="T15" fmla="*/ 192 h 588"/>
                <a:gd name="T16" fmla="*/ 576 w 581"/>
                <a:gd name="T17" fmla="*/ 241 h 588"/>
                <a:gd name="T18" fmla="*/ 581 w 581"/>
                <a:gd name="T19" fmla="*/ 293 h 588"/>
                <a:gd name="T20" fmla="*/ 576 w 581"/>
                <a:gd name="T21" fmla="*/ 347 h 588"/>
                <a:gd name="T22" fmla="*/ 564 w 581"/>
                <a:gd name="T23" fmla="*/ 396 h 588"/>
                <a:gd name="T24" fmla="*/ 542 w 581"/>
                <a:gd name="T25" fmla="*/ 442 h 588"/>
                <a:gd name="T26" fmla="*/ 514 w 581"/>
                <a:gd name="T27" fmla="*/ 483 h 588"/>
                <a:gd name="T28" fmla="*/ 478 w 581"/>
                <a:gd name="T29" fmla="*/ 520 h 588"/>
                <a:gd name="T30" fmla="*/ 437 w 581"/>
                <a:gd name="T31" fmla="*/ 548 h 588"/>
                <a:gd name="T32" fmla="*/ 392 w 581"/>
                <a:gd name="T33" fmla="*/ 571 h 588"/>
                <a:gd name="T34" fmla="*/ 343 w 581"/>
                <a:gd name="T35" fmla="*/ 583 h 588"/>
                <a:gd name="T36" fmla="*/ 292 w 581"/>
                <a:gd name="T37" fmla="*/ 588 h 588"/>
                <a:gd name="T38" fmla="*/ 238 w 581"/>
                <a:gd name="T39" fmla="*/ 583 h 588"/>
                <a:gd name="T40" fmla="*/ 190 w 581"/>
                <a:gd name="T41" fmla="*/ 571 h 588"/>
                <a:gd name="T42" fmla="*/ 144 w 581"/>
                <a:gd name="T43" fmla="*/ 548 h 588"/>
                <a:gd name="T44" fmla="*/ 104 w 581"/>
                <a:gd name="T45" fmla="*/ 520 h 588"/>
                <a:gd name="T46" fmla="*/ 69 w 581"/>
                <a:gd name="T47" fmla="*/ 483 h 588"/>
                <a:gd name="T48" fmla="*/ 40 w 581"/>
                <a:gd name="T49" fmla="*/ 442 h 588"/>
                <a:gd name="T50" fmla="*/ 19 w 581"/>
                <a:gd name="T51" fmla="*/ 396 h 588"/>
                <a:gd name="T52" fmla="*/ 5 w 581"/>
                <a:gd name="T53" fmla="*/ 347 h 588"/>
                <a:gd name="T54" fmla="*/ 0 w 581"/>
                <a:gd name="T55" fmla="*/ 293 h 588"/>
                <a:gd name="T56" fmla="*/ 5 w 581"/>
                <a:gd name="T57" fmla="*/ 241 h 588"/>
                <a:gd name="T58" fmla="*/ 19 w 581"/>
                <a:gd name="T59" fmla="*/ 192 h 588"/>
                <a:gd name="T60" fmla="*/ 40 w 581"/>
                <a:gd name="T61" fmla="*/ 146 h 588"/>
                <a:gd name="T62" fmla="*/ 69 w 581"/>
                <a:gd name="T63" fmla="*/ 104 h 588"/>
                <a:gd name="T64" fmla="*/ 104 w 581"/>
                <a:gd name="T65" fmla="*/ 69 h 588"/>
                <a:gd name="T66" fmla="*/ 144 w 581"/>
                <a:gd name="T67" fmla="*/ 41 h 588"/>
                <a:gd name="T68" fmla="*/ 190 w 581"/>
                <a:gd name="T69" fmla="*/ 19 h 588"/>
                <a:gd name="T70" fmla="*/ 238 w 581"/>
                <a:gd name="T71" fmla="*/ 4 h 588"/>
                <a:gd name="T72" fmla="*/ 292 w 581"/>
                <a:gd name="T73" fmla="*/ 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81" h="588">
                  <a:moveTo>
                    <a:pt x="292" y="0"/>
                  </a:moveTo>
                  <a:lnTo>
                    <a:pt x="343" y="4"/>
                  </a:lnTo>
                  <a:lnTo>
                    <a:pt x="392" y="19"/>
                  </a:lnTo>
                  <a:lnTo>
                    <a:pt x="437" y="41"/>
                  </a:lnTo>
                  <a:lnTo>
                    <a:pt x="478" y="69"/>
                  </a:lnTo>
                  <a:lnTo>
                    <a:pt x="514" y="104"/>
                  </a:lnTo>
                  <a:lnTo>
                    <a:pt x="542" y="146"/>
                  </a:lnTo>
                  <a:lnTo>
                    <a:pt x="564" y="192"/>
                  </a:lnTo>
                  <a:lnTo>
                    <a:pt x="576" y="241"/>
                  </a:lnTo>
                  <a:lnTo>
                    <a:pt x="581" y="293"/>
                  </a:lnTo>
                  <a:lnTo>
                    <a:pt x="576" y="347"/>
                  </a:lnTo>
                  <a:lnTo>
                    <a:pt x="564" y="396"/>
                  </a:lnTo>
                  <a:lnTo>
                    <a:pt x="542" y="442"/>
                  </a:lnTo>
                  <a:lnTo>
                    <a:pt x="514" y="483"/>
                  </a:lnTo>
                  <a:lnTo>
                    <a:pt x="478" y="520"/>
                  </a:lnTo>
                  <a:lnTo>
                    <a:pt x="437" y="548"/>
                  </a:lnTo>
                  <a:lnTo>
                    <a:pt x="392" y="571"/>
                  </a:lnTo>
                  <a:lnTo>
                    <a:pt x="343" y="583"/>
                  </a:lnTo>
                  <a:lnTo>
                    <a:pt x="292" y="588"/>
                  </a:lnTo>
                  <a:lnTo>
                    <a:pt x="238" y="583"/>
                  </a:lnTo>
                  <a:lnTo>
                    <a:pt x="190" y="571"/>
                  </a:lnTo>
                  <a:lnTo>
                    <a:pt x="144" y="548"/>
                  </a:lnTo>
                  <a:lnTo>
                    <a:pt x="104" y="520"/>
                  </a:lnTo>
                  <a:lnTo>
                    <a:pt x="69" y="483"/>
                  </a:lnTo>
                  <a:lnTo>
                    <a:pt x="40" y="442"/>
                  </a:lnTo>
                  <a:lnTo>
                    <a:pt x="19" y="396"/>
                  </a:lnTo>
                  <a:lnTo>
                    <a:pt x="5" y="347"/>
                  </a:lnTo>
                  <a:lnTo>
                    <a:pt x="0" y="293"/>
                  </a:lnTo>
                  <a:lnTo>
                    <a:pt x="5" y="241"/>
                  </a:lnTo>
                  <a:lnTo>
                    <a:pt x="19" y="192"/>
                  </a:lnTo>
                  <a:lnTo>
                    <a:pt x="40" y="146"/>
                  </a:lnTo>
                  <a:lnTo>
                    <a:pt x="69" y="104"/>
                  </a:lnTo>
                  <a:lnTo>
                    <a:pt x="104" y="69"/>
                  </a:lnTo>
                  <a:lnTo>
                    <a:pt x="144" y="41"/>
                  </a:lnTo>
                  <a:lnTo>
                    <a:pt x="190" y="19"/>
                  </a:lnTo>
                  <a:lnTo>
                    <a:pt x="238" y="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291" y="2293"/>
              <a:ext cx="661" cy="166"/>
            </a:xfrm>
            <a:custGeom>
              <a:avLst/>
              <a:gdLst>
                <a:gd name="T0" fmla="*/ 166 w 1322"/>
                <a:gd name="T1" fmla="*/ 0 h 331"/>
                <a:gd name="T2" fmla="*/ 1156 w 1322"/>
                <a:gd name="T3" fmla="*/ 0 h 331"/>
                <a:gd name="T4" fmla="*/ 1194 w 1322"/>
                <a:gd name="T5" fmla="*/ 4 h 331"/>
                <a:gd name="T6" fmla="*/ 1230 w 1322"/>
                <a:gd name="T7" fmla="*/ 17 h 331"/>
                <a:gd name="T8" fmla="*/ 1260 w 1322"/>
                <a:gd name="T9" fmla="*/ 36 h 331"/>
                <a:gd name="T10" fmla="*/ 1286 w 1322"/>
                <a:gd name="T11" fmla="*/ 62 h 331"/>
                <a:gd name="T12" fmla="*/ 1305 w 1322"/>
                <a:gd name="T13" fmla="*/ 93 h 331"/>
                <a:gd name="T14" fmla="*/ 1317 w 1322"/>
                <a:gd name="T15" fmla="*/ 128 h 331"/>
                <a:gd name="T16" fmla="*/ 1322 w 1322"/>
                <a:gd name="T17" fmla="*/ 166 h 331"/>
                <a:gd name="T18" fmla="*/ 1317 w 1322"/>
                <a:gd name="T19" fmla="*/ 204 h 331"/>
                <a:gd name="T20" fmla="*/ 1305 w 1322"/>
                <a:gd name="T21" fmla="*/ 239 h 331"/>
                <a:gd name="T22" fmla="*/ 1286 w 1322"/>
                <a:gd name="T23" fmla="*/ 271 h 331"/>
                <a:gd name="T24" fmla="*/ 1260 w 1322"/>
                <a:gd name="T25" fmla="*/ 296 h 331"/>
                <a:gd name="T26" fmla="*/ 1230 w 1322"/>
                <a:gd name="T27" fmla="*/ 315 h 331"/>
                <a:gd name="T28" fmla="*/ 1194 w 1322"/>
                <a:gd name="T29" fmla="*/ 328 h 331"/>
                <a:gd name="T30" fmla="*/ 1156 w 1322"/>
                <a:gd name="T31" fmla="*/ 331 h 331"/>
                <a:gd name="T32" fmla="*/ 166 w 1322"/>
                <a:gd name="T33" fmla="*/ 331 h 331"/>
                <a:gd name="T34" fmla="*/ 128 w 1322"/>
                <a:gd name="T35" fmla="*/ 328 h 331"/>
                <a:gd name="T36" fmla="*/ 92 w 1322"/>
                <a:gd name="T37" fmla="*/ 315 h 331"/>
                <a:gd name="T38" fmla="*/ 62 w 1322"/>
                <a:gd name="T39" fmla="*/ 296 h 331"/>
                <a:gd name="T40" fmla="*/ 36 w 1322"/>
                <a:gd name="T41" fmla="*/ 271 h 331"/>
                <a:gd name="T42" fmla="*/ 17 w 1322"/>
                <a:gd name="T43" fmla="*/ 239 h 331"/>
                <a:gd name="T44" fmla="*/ 4 w 1322"/>
                <a:gd name="T45" fmla="*/ 204 h 331"/>
                <a:gd name="T46" fmla="*/ 0 w 1322"/>
                <a:gd name="T47" fmla="*/ 166 h 331"/>
                <a:gd name="T48" fmla="*/ 4 w 1322"/>
                <a:gd name="T49" fmla="*/ 128 h 331"/>
                <a:gd name="T50" fmla="*/ 17 w 1322"/>
                <a:gd name="T51" fmla="*/ 93 h 331"/>
                <a:gd name="T52" fmla="*/ 36 w 1322"/>
                <a:gd name="T53" fmla="*/ 62 h 331"/>
                <a:gd name="T54" fmla="*/ 62 w 1322"/>
                <a:gd name="T55" fmla="*/ 36 h 331"/>
                <a:gd name="T56" fmla="*/ 92 w 1322"/>
                <a:gd name="T57" fmla="*/ 17 h 331"/>
                <a:gd name="T58" fmla="*/ 128 w 1322"/>
                <a:gd name="T59" fmla="*/ 4 h 331"/>
                <a:gd name="T60" fmla="*/ 166 w 1322"/>
                <a:gd name="T6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22" h="331">
                  <a:moveTo>
                    <a:pt x="166" y="0"/>
                  </a:moveTo>
                  <a:lnTo>
                    <a:pt x="1156" y="0"/>
                  </a:lnTo>
                  <a:lnTo>
                    <a:pt x="1194" y="4"/>
                  </a:lnTo>
                  <a:lnTo>
                    <a:pt x="1230" y="17"/>
                  </a:lnTo>
                  <a:lnTo>
                    <a:pt x="1260" y="36"/>
                  </a:lnTo>
                  <a:lnTo>
                    <a:pt x="1286" y="62"/>
                  </a:lnTo>
                  <a:lnTo>
                    <a:pt x="1305" y="93"/>
                  </a:lnTo>
                  <a:lnTo>
                    <a:pt x="1317" y="128"/>
                  </a:lnTo>
                  <a:lnTo>
                    <a:pt x="1322" y="166"/>
                  </a:lnTo>
                  <a:lnTo>
                    <a:pt x="1317" y="204"/>
                  </a:lnTo>
                  <a:lnTo>
                    <a:pt x="1305" y="239"/>
                  </a:lnTo>
                  <a:lnTo>
                    <a:pt x="1286" y="271"/>
                  </a:lnTo>
                  <a:lnTo>
                    <a:pt x="1260" y="296"/>
                  </a:lnTo>
                  <a:lnTo>
                    <a:pt x="1230" y="315"/>
                  </a:lnTo>
                  <a:lnTo>
                    <a:pt x="1194" y="328"/>
                  </a:lnTo>
                  <a:lnTo>
                    <a:pt x="1156" y="331"/>
                  </a:lnTo>
                  <a:lnTo>
                    <a:pt x="166" y="331"/>
                  </a:lnTo>
                  <a:lnTo>
                    <a:pt x="128" y="328"/>
                  </a:lnTo>
                  <a:lnTo>
                    <a:pt x="92" y="315"/>
                  </a:lnTo>
                  <a:lnTo>
                    <a:pt x="62" y="296"/>
                  </a:lnTo>
                  <a:lnTo>
                    <a:pt x="36" y="271"/>
                  </a:lnTo>
                  <a:lnTo>
                    <a:pt x="17" y="239"/>
                  </a:lnTo>
                  <a:lnTo>
                    <a:pt x="4" y="204"/>
                  </a:lnTo>
                  <a:lnTo>
                    <a:pt x="0" y="166"/>
                  </a:lnTo>
                  <a:lnTo>
                    <a:pt x="4" y="128"/>
                  </a:lnTo>
                  <a:lnTo>
                    <a:pt x="17" y="93"/>
                  </a:lnTo>
                  <a:lnTo>
                    <a:pt x="36" y="62"/>
                  </a:lnTo>
                  <a:lnTo>
                    <a:pt x="62" y="36"/>
                  </a:lnTo>
                  <a:lnTo>
                    <a:pt x="92" y="17"/>
                  </a:lnTo>
                  <a:lnTo>
                    <a:pt x="128" y="4"/>
                  </a:lnTo>
                  <a:lnTo>
                    <a:pt x="1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1897" y="2646"/>
              <a:ext cx="291" cy="294"/>
            </a:xfrm>
            <a:custGeom>
              <a:avLst/>
              <a:gdLst>
                <a:gd name="T0" fmla="*/ 292 w 581"/>
                <a:gd name="T1" fmla="*/ 0 h 589"/>
                <a:gd name="T2" fmla="*/ 343 w 581"/>
                <a:gd name="T3" fmla="*/ 5 h 589"/>
                <a:gd name="T4" fmla="*/ 392 w 581"/>
                <a:gd name="T5" fmla="*/ 18 h 589"/>
                <a:gd name="T6" fmla="*/ 437 w 581"/>
                <a:gd name="T7" fmla="*/ 40 h 589"/>
                <a:gd name="T8" fmla="*/ 478 w 581"/>
                <a:gd name="T9" fmla="*/ 70 h 589"/>
                <a:gd name="T10" fmla="*/ 514 w 581"/>
                <a:gd name="T11" fmla="*/ 105 h 589"/>
                <a:gd name="T12" fmla="*/ 542 w 581"/>
                <a:gd name="T13" fmla="*/ 146 h 589"/>
                <a:gd name="T14" fmla="*/ 564 w 581"/>
                <a:gd name="T15" fmla="*/ 192 h 589"/>
                <a:gd name="T16" fmla="*/ 576 w 581"/>
                <a:gd name="T17" fmla="*/ 242 h 589"/>
                <a:gd name="T18" fmla="*/ 581 w 581"/>
                <a:gd name="T19" fmla="*/ 295 h 589"/>
                <a:gd name="T20" fmla="*/ 576 w 581"/>
                <a:gd name="T21" fmla="*/ 348 h 589"/>
                <a:gd name="T22" fmla="*/ 564 w 581"/>
                <a:gd name="T23" fmla="*/ 397 h 589"/>
                <a:gd name="T24" fmla="*/ 542 w 581"/>
                <a:gd name="T25" fmla="*/ 443 h 589"/>
                <a:gd name="T26" fmla="*/ 514 w 581"/>
                <a:gd name="T27" fmla="*/ 484 h 589"/>
                <a:gd name="T28" fmla="*/ 478 w 581"/>
                <a:gd name="T29" fmla="*/ 521 h 589"/>
                <a:gd name="T30" fmla="*/ 437 w 581"/>
                <a:gd name="T31" fmla="*/ 549 h 589"/>
                <a:gd name="T32" fmla="*/ 392 w 581"/>
                <a:gd name="T33" fmla="*/ 571 h 589"/>
                <a:gd name="T34" fmla="*/ 343 w 581"/>
                <a:gd name="T35" fmla="*/ 584 h 589"/>
                <a:gd name="T36" fmla="*/ 292 w 581"/>
                <a:gd name="T37" fmla="*/ 589 h 589"/>
                <a:gd name="T38" fmla="*/ 238 w 581"/>
                <a:gd name="T39" fmla="*/ 584 h 589"/>
                <a:gd name="T40" fmla="*/ 190 w 581"/>
                <a:gd name="T41" fmla="*/ 571 h 589"/>
                <a:gd name="T42" fmla="*/ 144 w 581"/>
                <a:gd name="T43" fmla="*/ 549 h 589"/>
                <a:gd name="T44" fmla="*/ 104 w 581"/>
                <a:gd name="T45" fmla="*/ 521 h 589"/>
                <a:gd name="T46" fmla="*/ 69 w 581"/>
                <a:gd name="T47" fmla="*/ 484 h 589"/>
                <a:gd name="T48" fmla="*/ 40 w 581"/>
                <a:gd name="T49" fmla="*/ 443 h 589"/>
                <a:gd name="T50" fmla="*/ 19 w 581"/>
                <a:gd name="T51" fmla="*/ 397 h 589"/>
                <a:gd name="T52" fmla="*/ 5 w 581"/>
                <a:gd name="T53" fmla="*/ 348 h 589"/>
                <a:gd name="T54" fmla="*/ 0 w 581"/>
                <a:gd name="T55" fmla="*/ 295 h 589"/>
                <a:gd name="T56" fmla="*/ 5 w 581"/>
                <a:gd name="T57" fmla="*/ 242 h 589"/>
                <a:gd name="T58" fmla="*/ 19 w 581"/>
                <a:gd name="T59" fmla="*/ 192 h 589"/>
                <a:gd name="T60" fmla="*/ 40 w 581"/>
                <a:gd name="T61" fmla="*/ 146 h 589"/>
                <a:gd name="T62" fmla="*/ 69 w 581"/>
                <a:gd name="T63" fmla="*/ 105 h 589"/>
                <a:gd name="T64" fmla="*/ 104 w 581"/>
                <a:gd name="T65" fmla="*/ 70 h 589"/>
                <a:gd name="T66" fmla="*/ 144 w 581"/>
                <a:gd name="T67" fmla="*/ 40 h 589"/>
                <a:gd name="T68" fmla="*/ 190 w 581"/>
                <a:gd name="T69" fmla="*/ 18 h 589"/>
                <a:gd name="T70" fmla="*/ 238 w 581"/>
                <a:gd name="T71" fmla="*/ 5 h 589"/>
                <a:gd name="T72" fmla="*/ 292 w 581"/>
                <a:gd name="T73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81" h="589">
                  <a:moveTo>
                    <a:pt x="292" y="0"/>
                  </a:moveTo>
                  <a:lnTo>
                    <a:pt x="343" y="5"/>
                  </a:lnTo>
                  <a:lnTo>
                    <a:pt x="392" y="18"/>
                  </a:lnTo>
                  <a:lnTo>
                    <a:pt x="437" y="40"/>
                  </a:lnTo>
                  <a:lnTo>
                    <a:pt x="478" y="70"/>
                  </a:lnTo>
                  <a:lnTo>
                    <a:pt x="514" y="105"/>
                  </a:lnTo>
                  <a:lnTo>
                    <a:pt x="542" y="146"/>
                  </a:lnTo>
                  <a:lnTo>
                    <a:pt x="564" y="192"/>
                  </a:lnTo>
                  <a:lnTo>
                    <a:pt x="576" y="242"/>
                  </a:lnTo>
                  <a:lnTo>
                    <a:pt x="581" y="295"/>
                  </a:lnTo>
                  <a:lnTo>
                    <a:pt x="576" y="348"/>
                  </a:lnTo>
                  <a:lnTo>
                    <a:pt x="564" y="397"/>
                  </a:lnTo>
                  <a:lnTo>
                    <a:pt x="542" y="443"/>
                  </a:lnTo>
                  <a:lnTo>
                    <a:pt x="514" y="484"/>
                  </a:lnTo>
                  <a:lnTo>
                    <a:pt x="478" y="521"/>
                  </a:lnTo>
                  <a:lnTo>
                    <a:pt x="437" y="549"/>
                  </a:lnTo>
                  <a:lnTo>
                    <a:pt x="392" y="571"/>
                  </a:lnTo>
                  <a:lnTo>
                    <a:pt x="343" y="584"/>
                  </a:lnTo>
                  <a:lnTo>
                    <a:pt x="292" y="589"/>
                  </a:lnTo>
                  <a:lnTo>
                    <a:pt x="238" y="584"/>
                  </a:lnTo>
                  <a:lnTo>
                    <a:pt x="190" y="571"/>
                  </a:lnTo>
                  <a:lnTo>
                    <a:pt x="144" y="549"/>
                  </a:lnTo>
                  <a:lnTo>
                    <a:pt x="104" y="521"/>
                  </a:lnTo>
                  <a:lnTo>
                    <a:pt x="69" y="484"/>
                  </a:lnTo>
                  <a:lnTo>
                    <a:pt x="40" y="443"/>
                  </a:lnTo>
                  <a:lnTo>
                    <a:pt x="19" y="397"/>
                  </a:lnTo>
                  <a:lnTo>
                    <a:pt x="5" y="348"/>
                  </a:lnTo>
                  <a:lnTo>
                    <a:pt x="0" y="295"/>
                  </a:lnTo>
                  <a:lnTo>
                    <a:pt x="5" y="242"/>
                  </a:lnTo>
                  <a:lnTo>
                    <a:pt x="19" y="192"/>
                  </a:lnTo>
                  <a:lnTo>
                    <a:pt x="40" y="146"/>
                  </a:lnTo>
                  <a:lnTo>
                    <a:pt x="69" y="105"/>
                  </a:lnTo>
                  <a:lnTo>
                    <a:pt x="104" y="70"/>
                  </a:lnTo>
                  <a:lnTo>
                    <a:pt x="144" y="40"/>
                  </a:lnTo>
                  <a:lnTo>
                    <a:pt x="190" y="18"/>
                  </a:lnTo>
                  <a:lnTo>
                    <a:pt x="238" y="5"/>
                  </a:lnTo>
                  <a:lnTo>
                    <a:pt x="2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2291" y="2708"/>
              <a:ext cx="661" cy="169"/>
            </a:xfrm>
            <a:custGeom>
              <a:avLst/>
              <a:gdLst>
                <a:gd name="T0" fmla="*/ 166 w 1322"/>
                <a:gd name="T1" fmla="*/ 0 h 338"/>
                <a:gd name="T2" fmla="*/ 1156 w 1322"/>
                <a:gd name="T3" fmla="*/ 0 h 338"/>
                <a:gd name="T4" fmla="*/ 1194 w 1322"/>
                <a:gd name="T5" fmla="*/ 5 h 338"/>
                <a:gd name="T6" fmla="*/ 1230 w 1322"/>
                <a:gd name="T7" fmla="*/ 17 h 338"/>
                <a:gd name="T8" fmla="*/ 1260 w 1322"/>
                <a:gd name="T9" fmla="*/ 36 h 338"/>
                <a:gd name="T10" fmla="*/ 1286 w 1322"/>
                <a:gd name="T11" fmla="*/ 63 h 338"/>
                <a:gd name="T12" fmla="*/ 1305 w 1322"/>
                <a:gd name="T13" fmla="*/ 95 h 338"/>
                <a:gd name="T14" fmla="*/ 1317 w 1322"/>
                <a:gd name="T15" fmla="*/ 130 h 338"/>
                <a:gd name="T16" fmla="*/ 1322 w 1322"/>
                <a:gd name="T17" fmla="*/ 169 h 338"/>
                <a:gd name="T18" fmla="*/ 1317 w 1322"/>
                <a:gd name="T19" fmla="*/ 208 h 338"/>
                <a:gd name="T20" fmla="*/ 1305 w 1322"/>
                <a:gd name="T21" fmla="*/ 242 h 338"/>
                <a:gd name="T22" fmla="*/ 1286 w 1322"/>
                <a:gd name="T23" fmla="*/ 274 h 338"/>
                <a:gd name="T24" fmla="*/ 1260 w 1322"/>
                <a:gd name="T25" fmla="*/ 301 h 338"/>
                <a:gd name="T26" fmla="*/ 1230 w 1322"/>
                <a:gd name="T27" fmla="*/ 320 h 338"/>
                <a:gd name="T28" fmla="*/ 1194 w 1322"/>
                <a:gd name="T29" fmla="*/ 333 h 338"/>
                <a:gd name="T30" fmla="*/ 1156 w 1322"/>
                <a:gd name="T31" fmla="*/ 338 h 338"/>
                <a:gd name="T32" fmla="*/ 166 w 1322"/>
                <a:gd name="T33" fmla="*/ 338 h 338"/>
                <a:gd name="T34" fmla="*/ 128 w 1322"/>
                <a:gd name="T35" fmla="*/ 333 h 338"/>
                <a:gd name="T36" fmla="*/ 92 w 1322"/>
                <a:gd name="T37" fmla="*/ 320 h 338"/>
                <a:gd name="T38" fmla="*/ 62 w 1322"/>
                <a:gd name="T39" fmla="*/ 301 h 338"/>
                <a:gd name="T40" fmla="*/ 36 w 1322"/>
                <a:gd name="T41" fmla="*/ 274 h 338"/>
                <a:gd name="T42" fmla="*/ 17 w 1322"/>
                <a:gd name="T43" fmla="*/ 242 h 338"/>
                <a:gd name="T44" fmla="*/ 4 w 1322"/>
                <a:gd name="T45" fmla="*/ 208 h 338"/>
                <a:gd name="T46" fmla="*/ 0 w 1322"/>
                <a:gd name="T47" fmla="*/ 169 h 338"/>
                <a:gd name="T48" fmla="*/ 4 w 1322"/>
                <a:gd name="T49" fmla="*/ 130 h 338"/>
                <a:gd name="T50" fmla="*/ 17 w 1322"/>
                <a:gd name="T51" fmla="*/ 95 h 338"/>
                <a:gd name="T52" fmla="*/ 36 w 1322"/>
                <a:gd name="T53" fmla="*/ 63 h 338"/>
                <a:gd name="T54" fmla="*/ 62 w 1322"/>
                <a:gd name="T55" fmla="*/ 36 h 338"/>
                <a:gd name="T56" fmla="*/ 92 w 1322"/>
                <a:gd name="T57" fmla="*/ 17 h 338"/>
                <a:gd name="T58" fmla="*/ 128 w 1322"/>
                <a:gd name="T59" fmla="*/ 5 h 338"/>
                <a:gd name="T60" fmla="*/ 166 w 1322"/>
                <a:gd name="T6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22" h="338">
                  <a:moveTo>
                    <a:pt x="166" y="0"/>
                  </a:moveTo>
                  <a:lnTo>
                    <a:pt x="1156" y="0"/>
                  </a:lnTo>
                  <a:lnTo>
                    <a:pt x="1194" y="5"/>
                  </a:lnTo>
                  <a:lnTo>
                    <a:pt x="1230" y="17"/>
                  </a:lnTo>
                  <a:lnTo>
                    <a:pt x="1260" y="36"/>
                  </a:lnTo>
                  <a:lnTo>
                    <a:pt x="1286" y="63"/>
                  </a:lnTo>
                  <a:lnTo>
                    <a:pt x="1305" y="95"/>
                  </a:lnTo>
                  <a:lnTo>
                    <a:pt x="1317" y="130"/>
                  </a:lnTo>
                  <a:lnTo>
                    <a:pt x="1322" y="169"/>
                  </a:lnTo>
                  <a:lnTo>
                    <a:pt x="1317" y="208"/>
                  </a:lnTo>
                  <a:lnTo>
                    <a:pt x="1305" y="242"/>
                  </a:lnTo>
                  <a:lnTo>
                    <a:pt x="1286" y="274"/>
                  </a:lnTo>
                  <a:lnTo>
                    <a:pt x="1260" y="301"/>
                  </a:lnTo>
                  <a:lnTo>
                    <a:pt x="1230" y="320"/>
                  </a:lnTo>
                  <a:lnTo>
                    <a:pt x="1194" y="333"/>
                  </a:lnTo>
                  <a:lnTo>
                    <a:pt x="1156" y="338"/>
                  </a:lnTo>
                  <a:lnTo>
                    <a:pt x="166" y="338"/>
                  </a:lnTo>
                  <a:lnTo>
                    <a:pt x="128" y="333"/>
                  </a:lnTo>
                  <a:lnTo>
                    <a:pt x="92" y="320"/>
                  </a:lnTo>
                  <a:lnTo>
                    <a:pt x="62" y="301"/>
                  </a:lnTo>
                  <a:lnTo>
                    <a:pt x="36" y="274"/>
                  </a:lnTo>
                  <a:lnTo>
                    <a:pt x="17" y="242"/>
                  </a:lnTo>
                  <a:lnTo>
                    <a:pt x="4" y="208"/>
                  </a:lnTo>
                  <a:lnTo>
                    <a:pt x="0" y="169"/>
                  </a:lnTo>
                  <a:lnTo>
                    <a:pt x="4" y="130"/>
                  </a:lnTo>
                  <a:lnTo>
                    <a:pt x="17" y="95"/>
                  </a:lnTo>
                  <a:lnTo>
                    <a:pt x="36" y="63"/>
                  </a:lnTo>
                  <a:lnTo>
                    <a:pt x="62" y="36"/>
                  </a:lnTo>
                  <a:lnTo>
                    <a:pt x="92" y="17"/>
                  </a:lnTo>
                  <a:lnTo>
                    <a:pt x="128" y="5"/>
                  </a:lnTo>
                  <a:lnTo>
                    <a:pt x="1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1897" y="3092"/>
              <a:ext cx="291" cy="294"/>
            </a:xfrm>
            <a:custGeom>
              <a:avLst/>
              <a:gdLst>
                <a:gd name="T0" fmla="*/ 292 w 581"/>
                <a:gd name="T1" fmla="*/ 0 h 589"/>
                <a:gd name="T2" fmla="*/ 343 w 581"/>
                <a:gd name="T3" fmla="*/ 5 h 589"/>
                <a:gd name="T4" fmla="*/ 392 w 581"/>
                <a:gd name="T5" fmla="*/ 18 h 589"/>
                <a:gd name="T6" fmla="*/ 437 w 581"/>
                <a:gd name="T7" fmla="*/ 40 h 589"/>
                <a:gd name="T8" fmla="*/ 478 w 581"/>
                <a:gd name="T9" fmla="*/ 69 h 589"/>
                <a:gd name="T10" fmla="*/ 514 w 581"/>
                <a:gd name="T11" fmla="*/ 105 h 589"/>
                <a:gd name="T12" fmla="*/ 542 w 581"/>
                <a:gd name="T13" fmla="*/ 146 h 589"/>
                <a:gd name="T14" fmla="*/ 564 w 581"/>
                <a:gd name="T15" fmla="*/ 192 h 589"/>
                <a:gd name="T16" fmla="*/ 576 w 581"/>
                <a:gd name="T17" fmla="*/ 242 h 589"/>
                <a:gd name="T18" fmla="*/ 581 w 581"/>
                <a:gd name="T19" fmla="*/ 294 h 589"/>
                <a:gd name="T20" fmla="*/ 576 w 581"/>
                <a:gd name="T21" fmla="*/ 348 h 589"/>
                <a:gd name="T22" fmla="*/ 564 w 581"/>
                <a:gd name="T23" fmla="*/ 397 h 589"/>
                <a:gd name="T24" fmla="*/ 542 w 581"/>
                <a:gd name="T25" fmla="*/ 443 h 589"/>
                <a:gd name="T26" fmla="*/ 514 w 581"/>
                <a:gd name="T27" fmla="*/ 484 h 589"/>
                <a:gd name="T28" fmla="*/ 478 w 581"/>
                <a:gd name="T29" fmla="*/ 521 h 589"/>
                <a:gd name="T30" fmla="*/ 437 w 581"/>
                <a:gd name="T31" fmla="*/ 549 h 589"/>
                <a:gd name="T32" fmla="*/ 392 w 581"/>
                <a:gd name="T33" fmla="*/ 571 h 589"/>
                <a:gd name="T34" fmla="*/ 343 w 581"/>
                <a:gd name="T35" fmla="*/ 584 h 589"/>
                <a:gd name="T36" fmla="*/ 292 w 581"/>
                <a:gd name="T37" fmla="*/ 589 h 589"/>
                <a:gd name="T38" fmla="*/ 238 w 581"/>
                <a:gd name="T39" fmla="*/ 584 h 589"/>
                <a:gd name="T40" fmla="*/ 190 w 581"/>
                <a:gd name="T41" fmla="*/ 571 h 589"/>
                <a:gd name="T42" fmla="*/ 144 w 581"/>
                <a:gd name="T43" fmla="*/ 549 h 589"/>
                <a:gd name="T44" fmla="*/ 104 w 581"/>
                <a:gd name="T45" fmla="*/ 521 h 589"/>
                <a:gd name="T46" fmla="*/ 69 w 581"/>
                <a:gd name="T47" fmla="*/ 484 h 589"/>
                <a:gd name="T48" fmla="*/ 40 w 581"/>
                <a:gd name="T49" fmla="*/ 443 h 589"/>
                <a:gd name="T50" fmla="*/ 19 w 581"/>
                <a:gd name="T51" fmla="*/ 397 h 589"/>
                <a:gd name="T52" fmla="*/ 5 w 581"/>
                <a:gd name="T53" fmla="*/ 348 h 589"/>
                <a:gd name="T54" fmla="*/ 0 w 581"/>
                <a:gd name="T55" fmla="*/ 294 h 589"/>
                <a:gd name="T56" fmla="*/ 5 w 581"/>
                <a:gd name="T57" fmla="*/ 242 h 589"/>
                <a:gd name="T58" fmla="*/ 19 w 581"/>
                <a:gd name="T59" fmla="*/ 192 h 589"/>
                <a:gd name="T60" fmla="*/ 40 w 581"/>
                <a:gd name="T61" fmla="*/ 146 h 589"/>
                <a:gd name="T62" fmla="*/ 69 w 581"/>
                <a:gd name="T63" fmla="*/ 105 h 589"/>
                <a:gd name="T64" fmla="*/ 104 w 581"/>
                <a:gd name="T65" fmla="*/ 69 h 589"/>
                <a:gd name="T66" fmla="*/ 144 w 581"/>
                <a:gd name="T67" fmla="*/ 40 h 589"/>
                <a:gd name="T68" fmla="*/ 190 w 581"/>
                <a:gd name="T69" fmla="*/ 18 h 589"/>
                <a:gd name="T70" fmla="*/ 238 w 581"/>
                <a:gd name="T71" fmla="*/ 5 h 589"/>
                <a:gd name="T72" fmla="*/ 292 w 581"/>
                <a:gd name="T73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81" h="589">
                  <a:moveTo>
                    <a:pt x="292" y="0"/>
                  </a:moveTo>
                  <a:lnTo>
                    <a:pt x="343" y="5"/>
                  </a:lnTo>
                  <a:lnTo>
                    <a:pt x="392" y="18"/>
                  </a:lnTo>
                  <a:lnTo>
                    <a:pt x="437" y="40"/>
                  </a:lnTo>
                  <a:lnTo>
                    <a:pt x="478" y="69"/>
                  </a:lnTo>
                  <a:lnTo>
                    <a:pt x="514" y="105"/>
                  </a:lnTo>
                  <a:lnTo>
                    <a:pt x="542" y="146"/>
                  </a:lnTo>
                  <a:lnTo>
                    <a:pt x="564" y="192"/>
                  </a:lnTo>
                  <a:lnTo>
                    <a:pt x="576" y="242"/>
                  </a:lnTo>
                  <a:lnTo>
                    <a:pt x="581" y="294"/>
                  </a:lnTo>
                  <a:lnTo>
                    <a:pt x="576" y="348"/>
                  </a:lnTo>
                  <a:lnTo>
                    <a:pt x="564" y="397"/>
                  </a:lnTo>
                  <a:lnTo>
                    <a:pt x="542" y="443"/>
                  </a:lnTo>
                  <a:lnTo>
                    <a:pt x="514" y="484"/>
                  </a:lnTo>
                  <a:lnTo>
                    <a:pt x="478" y="521"/>
                  </a:lnTo>
                  <a:lnTo>
                    <a:pt x="437" y="549"/>
                  </a:lnTo>
                  <a:lnTo>
                    <a:pt x="392" y="571"/>
                  </a:lnTo>
                  <a:lnTo>
                    <a:pt x="343" y="584"/>
                  </a:lnTo>
                  <a:lnTo>
                    <a:pt x="292" y="589"/>
                  </a:lnTo>
                  <a:lnTo>
                    <a:pt x="238" y="584"/>
                  </a:lnTo>
                  <a:lnTo>
                    <a:pt x="190" y="571"/>
                  </a:lnTo>
                  <a:lnTo>
                    <a:pt x="144" y="549"/>
                  </a:lnTo>
                  <a:lnTo>
                    <a:pt x="104" y="521"/>
                  </a:lnTo>
                  <a:lnTo>
                    <a:pt x="69" y="484"/>
                  </a:lnTo>
                  <a:lnTo>
                    <a:pt x="40" y="443"/>
                  </a:lnTo>
                  <a:lnTo>
                    <a:pt x="19" y="397"/>
                  </a:lnTo>
                  <a:lnTo>
                    <a:pt x="5" y="348"/>
                  </a:lnTo>
                  <a:lnTo>
                    <a:pt x="0" y="294"/>
                  </a:lnTo>
                  <a:lnTo>
                    <a:pt x="5" y="242"/>
                  </a:lnTo>
                  <a:lnTo>
                    <a:pt x="19" y="192"/>
                  </a:lnTo>
                  <a:lnTo>
                    <a:pt x="40" y="146"/>
                  </a:lnTo>
                  <a:lnTo>
                    <a:pt x="69" y="105"/>
                  </a:lnTo>
                  <a:lnTo>
                    <a:pt x="104" y="69"/>
                  </a:lnTo>
                  <a:lnTo>
                    <a:pt x="144" y="40"/>
                  </a:lnTo>
                  <a:lnTo>
                    <a:pt x="190" y="18"/>
                  </a:lnTo>
                  <a:lnTo>
                    <a:pt x="238" y="5"/>
                  </a:lnTo>
                  <a:lnTo>
                    <a:pt x="2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2291" y="3154"/>
              <a:ext cx="661" cy="170"/>
            </a:xfrm>
            <a:custGeom>
              <a:avLst/>
              <a:gdLst>
                <a:gd name="T0" fmla="*/ 166 w 1322"/>
                <a:gd name="T1" fmla="*/ 0 h 340"/>
                <a:gd name="T2" fmla="*/ 1156 w 1322"/>
                <a:gd name="T3" fmla="*/ 0 h 340"/>
                <a:gd name="T4" fmla="*/ 1194 w 1322"/>
                <a:gd name="T5" fmla="*/ 5 h 340"/>
                <a:gd name="T6" fmla="*/ 1230 w 1322"/>
                <a:gd name="T7" fmla="*/ 18 h 340"/>
                <a:gd name="T8" fmla="*/ 1260 w 1322"/>
                <a:gd name="T9" fmla="*/ 38 h 340"/>
                <a:gd name="T10" fmla="*/ 1286 w 1322"/>
                <a:gd name="T11" fmla="*/ 64 h 340"/>
                <a:gd name="T12" fmla="*/ 1305 w 1322"/>
                <a:gd name="T13" fmla="*/ 95 h 340"/>
                <a:gd name="T14" fmla="*/ 1317 w 1322"/>
                <a:gd name="T15" fmla="*/ 132 h 340"/>
                <a:gd name="T16" fmla="*/ 1322 w 1322"/>
                <a:gd name="T17" fmla="*/ 170 h 340"/>
                <a:gd name="T18" fmla="*/ 1317 w 1322"/>
                <a:gd name="T19" fmla="*/ 208 h 340"/>
                <a:gd name="T20" fmla="*/ 1305 w 1322"/>
                <a:gd name="T21" fmla="*/ 244 h 340"/>
                <a:gd name="T22" fmla="*/ 1286 w 1322"/>
                <a:gd name="T23" fmla="*/ 276 h 340"/>
                <a:gd name="T24" fmla="*/ 1260 w 1322"/>
                <a:gd name="T25" fmla="*/ 301 h 340"/>
                <a:gd name="T26" fmla="*/ 1230 w 1322"/>
                <a:gd name="T27" fmla="*/ 322 h 340"/>
                <a:gd name="T28" fmla="*/ 1194 w 1322"/>
                <a:gd name="T29" fmla="*/ 335 h 340"/>
                <a:gd name="T30" fmla="*/ 1156 w 1322"/>
                <a:gd name="T31" fmla="*/ 340 h 340"/>
                <a:gd name="T32" fmla="*/ 166 w 1322"/>
                <a:gd name="T33" fmla="*/ 340 h 340"/>
                <a:gd name="T34" fmla="*/ 128 w 1322"/>
                <a:gd name="T35" fmla="*/ 335 h 340"/>
                <a:gd name="T36" fmla="*/ 92 w 1322"/>
                <a:gd name="T37" fmla="*/ 322 h 340"/>
                <a:gd name="T38" fmla="*/ 62 w 1322"/>
                <a:gd name="T39" fmla="*/ 301 h 340"/>
                <a:gd name="T40" fmla="*/ 36 w 1322"/>
                <a:gd name="T41" fmla="*/ 276 h 340"/>
                <a:gd name="T42" fmla="*/ 17 w 1322"/>
                <a:gd name="T43" fmla="*/ 244 h 340"/>
                <a:gd name="T44" fmla="*/ 4 w 1322"/>
                <a:gd name="T45" fmla="*/ 208 h 340"/>
                <a:gd name="T46" fmla="*/ 0 w 1322"/>
                <a:gd name="T47" fmla="*/ 170 h 340"/>
                <a:gd name="T48" fmla="*/ 4 w 1322"/>
                <a:gd name="T49" fmla="*/ 132 h 340"/>
                <a:gd name="T50" fmla="*/ 17 w 1322"/>
                <a:gd name="T51" fmla="*/ 95 h 340"/>
                <a:gd name="T52" fmla="*/ 36 w 1322"/>
                <a:gd name="T53" fmla="*/ 64 h 340"/>
                <a:gd name="T54" fmla="*/ 62 w 1322"/>
                <a:gd name="T55" fmla="*/ 38 h 340"/>
                <a:gd name="T56" fmla="*/ 92 w 1322"/>
                <a:gd name="T57" fmla="*/ 18 h 340"/>
                <a:gd name="T58" fmla="*/ 128 w 1322"/>
                <a:gd name="T59" fmla="*/ 5 h 340"/>
                <a:gd name="T60" fmla="*/ 166 w 1322"/>
                <a:gd name="T61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22" h="340">
                  <a:moveTo>
                    <a:pt x="166" y="0"/>
                  </a:moveTo>
                  <a:lnTo>
                    <a:pt x="1156" y="0"/>
                  </a:lnTo>
                  <a:lnTo>
                    <a:pt x="1194" y="5"/>
                  </a:lnTo>
                  <a:lnTo>
                    <a:pt x="1230" y="18"/>
                  </a:lnTo>
                  <a:lnTo>
                    <a:pt x="1260" y="38"/>
                  </a:lnTo>
                  <a:lnTo>
                    <a:pt x="1286" y="64"/>
                  </a:lnTo>
                  <a:lnTo>
                    <a:pt x="1305" y="95"/>
                  </a:lnTo>
                  <a:lnTo>
                    <a:pt x="1317" y="132"/>
                  </a:lnTo>
                  <a:lnTo>
                    <a:pt x="1322" y="170"/>
                  </a:lnTo>
                  <a:lnTo>
                    <a:pt x="1317" y="208"/>
                  </a:lnTo>
                  <a:lnTo>
                    <a:pt x="1305" y="244"/>
                  </a:lnTo>
                  <a:lnTo>
                    <a:pt x="1286" y="276"/>
                  </a:lnTo>
                  <a:lnTo>
                    <a:pt x="1260" y="301"/>
                  </a:lnTo>
                  <a:lnTo>
                    <a:pt x="1230" y="322"/>
                  </a:lnTo>
                  <a:lnTo>
                    <a:pt x="1194" y="335"/>
                  </a:lnTo>
                  <a:lnTo>
                    <a:pt x="1156" y="340"/>
                  </a:lnTo>
                  <a:lnTo>
                    <a:pt x="166" y="340"/>
                  </a:lnTo>
                  <a:lnTo>
                    <a:pt x="128" y="335"/>
                  </a:lnTo>
                  <a:lnTo>
                    <a:pt x="92" y="322"/>
                  </a:lnTo>
                  <a:lnTo>
                    <a:pt x="62" y="301"/>
                  </a:lnTo>
                  <a:lnTo>
                    <a:pt x="36" y="276"/>
                  </a:lnTo>
                  <a:lnTo>
                    <a:pt x="17" y="244"/>
                  </a:lnTo>
                  <a:lnTo>
                    <a:pt x="4" y="208"/>
                  </a:lnTo>
                  <a:lnTo>
                    <a:pt x="0" y="170"/>
                  </a:lnTo>
                  <a:lnTo>
                    <a:pt x="4" y="132"/>
                  </a:lnTo>
                  <a:lnTo>
                    <a:pt x="17" y="95"/>
                  </a:lnTo>
                  <a:lnTo>
                    <a:pt x="36" y="64"/>
                  </a:lnTo>
                  <a:lnTo>
                    <a:pt x="62" y="38"/>
                  </a:lnTo>
                  <a:lnTo>
                    <a:pt x="92" y="18"/>
                  </a:lnTo>
                  <a:lnTo>
                    <a:pt x="128" y="5"/>
                  </a:lnTo>
                  <a:lnTo>
                    <a:pt x="1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5210735" y="2074546"/>
            <a:ext cx="2298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a sample </a:t>
            </a:r>
            <a:r>
              <a:rPr lang="en-US" dirty="0" smtClean="0">
                <a:solidFill>
                  <a:schemeClr val="bg1"/>
                </a:solidFill>
              </a:rPr>
              <a:t>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Freeform 17"/>
          <p:cNvSpPr>
            <a:spLocks noEditPoints="1"/>
          </p:cNvSpPr>
          <p:nvPr/>
        </p:nvSpPr>
        <p:spPr bwMode="auto">
          <a:xfrm>
            <a:off x="6738411" y="3533196"/>
            <a:ext cx="313346" cy="438239"/>
          </a:xfrm>
          <a:custGeom>
            <a:avLst/>
            <a:gdLst>
              <a:gd name="T0" fmla="*/ 858 w 3056"/>
              <a:gd name="T1" fmla="*/ 1751 h 3614"/>
              <a:gd name="T2" fmla="*/ 1036 w 3056"/>
              <a:gd name="T3" fmla="*/ 1879 h 3614"/>
              <a:gd name="T4" fmla="*/ 1237 w 3056"/>
              <a:gd name="T5" fmla="*/ 1965 h 3614"/>
              <a:gd name="T6" fmla="*/ 1454 w 3056"/>
              <a:gd name="T7" fmla="*/ 2005 h 3614"/>
              <a:gd name="T8" fmla="*/ 1677 w 3056"/>
              <a:gd name="T9" fmla="*/ 1997 h 3614"/>
              <a:gd name="T10" fmla="*/ 1888 w 3056"/>
              <a:gd name="T11" fmla="*/ 1941 h 3614"/>
              <a:gd name="T12" fmla="*/ 2082 w 3056"/>
              <a:gd name="T13" fmla="*/ 1842 h 3614"/>
              <a:gd name="T14" fmla="*/ 2253 w 3056"/>
              <a:gd name="T15" fmla="*/ 1698 h 3614"/>
              <a:gd name="T16" fmla="*/ 2383 w 3056"/>
              <a:gd name="T17" fmla="*/ 1741 h 3614"/>
              <a:gd name="T18" fmla="*/ 2597 w 3056"/>
              <a:gd name="T19" fmla="*/ 1913 h 3614"/>
              <a:gd name="T20" fmla="*/ 2775 w 3056"/>
              <a:gd name="T21" fmla="*/ 2122 h 3614"/>
              <a:gd name="T22" fmla="*/ 2914 w 3056"/>
              <a:gd name="T23" fmla="*/ 2365 h 3614"/>
              <a:gd name="T24" fmla="*/ 3012 w 3056"/>
              <a:gd name="T25" fmla="*/ 2638 h 3614"/>
              <a:gd name="T26" fmla="*/ 3056 w 3056"/>
              <a:gd name="T27" fmla="*/ 2853 h 3614"/>
              <a:gd name="T28" fmla="*/ 2885 w 3056"/>
              <a:gd name="T29" fmla="*/ 3039 h 3614"/>
              <a:gd name="T30" fmla="*/ 2629 w 3056"/>
              <a:gd name="T31" fmla="*/ 3254 h 3614"/>
              <a:gd name="T32" fmla="*/ 2350 w 3056"/>
              <a:gd name="T33" fmla="*/ 3421 h 3614"/>
              <a:gd name="T34" fmla="*/ 2052 w 3056"/>
              <a:gd name="T35" fmla="*/ 3538 h 3614"/>
              <a:gd name="T36" fmla="*/ 1741 w 3056"/>
              <a:gd name="T37" fmla="*/ 3601 h 3614"/>
              <a:gd name="T38" fmla="*/ 1421 w 3056"/>
              <a:gd name="T39" fmla="*/ 3611 h 3614"/>
              <a:gd name="T40" fmla="*/ 1106 w 3056"/>
              <a:gd name="T41" fmla="*/ 3566 h 3614"/>
              <a:gd name="T42" fmla="*/ 804 w 3056"/>
              <a:gd name="T43" fmla="*/ 3466 h 3614"/>
              <a:gd name="T44" fmla="*/ 518 w 3056"/>
              <a:gd name="T45" fmla="*/ 3316 h 3614"/>
              <a:gd name="T46" fmla="*/ 253 w 3056"/>
              <a:gd name="T47" fmla="*/ 3115 h 3614"/>
              <a:gd name="T48" fmla="*/ 12 w 3056"/>
              <a:gd name="T49" fmla="*/ 2868 h 3614"/>
              <a:gd name="T50" fmla="*/ 21 w 3056"/>
              <a:gd name="T51" fmla="*/ 2735 h 3614"/>
              <a:gd name="T52" fmla="*/ 104 w 3056"/>
              <a:gd name="T53" fmla="*/ 2453 h 3614"/>
              <a:gd name="T54" fmla="*/ 230 w 3056"/>
              <a:gd name="T55" fmla="*/ 2200 h 3614"/>
              <a:gd name="T56" fmla="*/ 395 w 3056"/>
              <a:gd name="T57" fmla="*/ 1979 h 3614"/>
              <a:gd name="T58" fmla="*/ 597 w 3056"/>
              <a:gd name="T59" fmla="*/ 1793 h 3614"/>
              <a:gd name="T60" fmla="*/ 781 w 3056"/>
              <a:gd name="T61" fmla="*/ 1676 h 3614"/>
              <a:gd name="T62" fmla="*/ 1606 w 3056"/>
              <a:gd name="T63" fmla="*/ 3 h 3614"/>
              <a:gd name="T64" fmla="*/ 1829 w 3056"/>
              <a:gd name="T65" fmla="*/ 50 h 3614"/>
              <a:gd name="T66" fmla="*/ 2029 w 3056"/>
              <a:gd name="T67" fmla="*/ 149 h 3614"/>
              <a:gd name="T68" fmla="*/ 2196 w 3056"/>
              <a:gd name="T69" fmla="*/ 291 h 3614"/>
              <a:gd name="T70" fmla="*/ 2325 w 3056"/>
              <a:gd name="T71" fmla="*/ 468 h 3614"/>
              <a:gd name="T72" fmla="*/ 2409 w 3056"/>
              <a:gd name="T73" fmla="*/ 674 h 3614"/>
              <a:gd name="T74" fmla="*/ 2437 w 3056"/>
              <a:gd name="T75" fmla="*/ 902 h 3614"/>
              <a:gd name="T76" fmla="*/ 2409 w 3056"/>
              <a:gd name="T77" fmla="*/ 1130 h 3614"/>
              <a:gd name="T78" fmla="*/ 2325 w 3056"/>
              <a:gd name="T79" fmla="*/ 1336 h 3614"/>
              <a:gd name="T80" fmla="*/ 2196 w 3056"/>
              <a:gd name="T81" fmla="*/ 1514 h 3614"/>
              <a:gd name="T82" fmla="*/ 2029 w 3056"/>
              <a:gd name="T83" fmla="*/ 1656 h 3614"/>
              <a:gd name="T84" fmla="*/ 1829 w 3056"/>
              <a:gd name="T85" fmla="*/ 1753 h 3614"/>
              <a:gd name="T86" fmla="*/ 1606 w 3056"/>
              <a:gd name="T87" fmla="*/ 1802 h 3614"/>
              <a:gd name="T88" fmla="*/ 1373 w 3056"/>
              <a:gd name="T89" fmla="*/ 1791 h 3614"/>
              <a:gd name="T90" fmla="*/ 1157 w 3056"/>
              <a:gd name="T91" fmla="*/ 1726 h 3614"/>
              <a:gd name="T92" fmla="*/ 968 w 3056"/>
              <a:gd name="T93" fmla="*/ 1613 h 3614"/>
              <a:gd name="T94" fmla="*/ 812 w 3056"/>
              <a:gd name="T95" fmla="*/ 1458 h 3614"/>
              <a:gd name="T96" fmla="*/ 697 w 3056"/>
              <a:gd name="T97" fmla="*/ 1270 h 3614"/>
              <a:gd name="T98" fmla="*/ 632 w 3056"/>
              <a:gd name="T99" fmla="*/ 1056 h 3614"/>
              <a:gd name="T100" fmla="*/ 621 w 3056"/>
              <a:gd name="T101" fmla="*/ 824 h 3614"/>
              <a:gd name="T102" fmla="*/ 670 w 3056"/>
              <a:gd name="T103" fmla="*/ 603 h 3614"/>
              <a:gd name="T104" fmla="*/ 769 w 3056"/>
              <a:gd name="T105" fmla="*/ 405 h 3614"/>
              <a:gd name="T106" fmla="*/ 911 w 3056"/>
              <a:gd name="T107" fmla="*/ 239 h 3614"/>
              <a:gd name="T108" fmla="*/ 1091 w 3056"/>
              <a:gd name="T109" fmla="*/ 111 h 3614"/>
              <a:gd name="T110" fmla="*/ 1299 w 3056"/>
              <a:gd name="T111" fmla="*/ 28 h 3614"/>
              <a:gd name="T112" fmla="*/ 1528 w 3056"/>
              <a:gd name="T113" fmla="*/ 0 h 3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056" h="3614">
                <a:moveTo>
                  <a:pt x="781" y="1676"/>
                </a:moveTo>
                <a:lnTo>
                  <a:pt x="804" y="1698"/>
                </a:lnTo>
                <a:lnTo>
                  <a:pt x="858" y="1751"/>
                </a:lnTo>
                <a:lnTo>
                  <a:pt x="914" y="1798"/>
                </a:lnTo>
                <a:lnTo>
                  <a:pt x="973" y="1842"/>
                </a:lnTo>
                <a:lnTo>
                  <a:pt x="1036" y="1879"/>
                </a:lnTo>
                <a:lnTo>
                  <a:pt x="1100" y="1913"/>
                </a:lnTo>
                <a:lnTo>
                  <a:pt x="1167" y="1941"/>
                </a:lnTo>
                <a:lnTo>
                  <a:pt x="1237" y="1965"/>
                </a:lnTo>
                <a:lnTo>
                  <a:pt x="1307" y="1984"/>
                </a:lnTo>
                <a:lnTo>
                  <a:pt x="1380" y="1997"/>
                </a:lnTo>
                <a:lnTo>
                  <a:pt x="1454" y="2005"/>
                </a:lnTo>
                <a:lnTo>
                  <a:pt x="1528" y="2008"/>
                </a:lnTo>
                <a:lnTo>
                  <a:pt x="1603" y="2005"/>
                </a:lnTo>
                <a:lnTo>
                  <a:pt x="1677" y="1997"/>
                </a:lnTo>
                <a:lnTo>
                  <a:pt x="1748" y="1984"/>
                </a:lnTo>
                <a:lnTo>
                  <a:pt x="1819" y="1965"/>
                </a:lnTo>
                <a:lnTo>
                  <a:pt x="1888" y="1941"/>
                </a:lnTo>
                <a:lnTo>
                  <a:pt x="1955" y="1913"/>
                </a:lnTo>
                <a:lnTo>
                  <a:pt x="2019" y="1879"/>
                </a:lnTo>
                <a:lnTo>
                  <a:pt x="2082" y="1842"/>
                </a:lnTo>
                <a:lnTo>
                  <a:pt x="2142" y="1798"/>
                </a:lnTo>
                <a:lnTo>
                  <a:pt x="2198" y="1751"/>
                </a:lnTo>
                <a:lnTo>
                  <a:pt x="2253" y="1698"/>
                </a:lnTo>
                <a:lnTo>
                  <a:pt x="2275" y="1676"/>
                </a:lnTo>
                <a:lnTo>
                  <a:pt x="2303" y="1692"/>
                </a:lnTo>
                <a:lnTo>
                  <a:pt x="2383" y="1741"/>
                </a:lnTo>
                <a:lnTo>
                  <a:pt x="2458" y="1793"/>
                </a:lnTo>
                <a:lnTo>
                  <a:pt x="2530" y="1851"/>
                </a:lnTo>
                <a:lnTo>
                  <a:pt x="2597" y="1913"/>
                </a:lnTo>
                <a:lnTo>
                  <a:pt x="2660" y="1979"/>
                </a:lnTo>
                <a:lnTo>
                  <a:pt x="2720" y="2049"/>
                </a:lnTo>
                <a:lnTo>
                  <a:pt x="2775" y="2122"/>
                </a:lnTo>
                <a:lnTo>
                  <a:pt x="2825" y="2200"/>
                </a:lnTo>
                <a:lnTo>
                  <a:pt x="2873" y="2280"/>
                </a:lnTo>
                <a:lnTo>
                  <a:pt x="2914" y="2365"/>
                </a:lnTo>
                <a:lnTo>
                  <a:pt x="2951" y="2453"/>
                </a:lnTo>
                <a:lnTo>
                  <a:pt x="2984" y="2544"/>
                </a:lnTo>
                <a:lnTo>
                  <a:pt x="3012" y="2638"/>
                </a:lnTo>
                <a:lnTo>
                  <a:pt x="3036" y="2735"/>
                </a:lnTo>
                <a:lnTo>
                  <a:pt x="3053" y="2835"/>
                </a:lnTo>
                <a:lnTo>
                  <a:pt x="3056" y="2853"/>
                </a:lnTo>
                <a:lnTo>
                  <a:pt x="3044" y="2868"/>
                </a:lnTo>
                <a:lnTo>
                  <a:pt x="2966" y="2955"/>
                </a:lnTo>
                <a:lnTo>
                  <a:pt x="2885" y="3039"/>
                </a:lnTo>
                <a:lnTo>
                  <a:pt x="2802" y="3115"/>
                </a:lnTo>
                <a:lnTo>
                  <a:pt x="2717" y="3188"/>
                </a:lnTo>
                <a:lnTo>
                  <a:pt x="2629" y="3254"/>
                </a:lnTo>
                <a:lnTo>
                  <a:pt x="2538" y="3316"/>
                </a:lnTo>
                <a:lnTo>
                  <a:pt x="2444" y="3371"/>
                </a:lnTo>
                <a:lnTo>
                  <a:pt x="2350" y="3421"/>
                </a:lnTo>
                <a:lnTo>
                  <a:pt x="2252" y="3466"/>
                </a:lnTo>
                <a:lnTo>
                  <a:pt x="2153" y="3505"/>
                </a:lnTo>
                <a:lnTo>
                  <a:pt x="2052" y="3538"/>
                </a:lnTo>
                <a:lnTo>
                  <a:pt x="1950" y="3566"/>
                </a:lnTo>
                <a:lnTo>
                  <a:pt x="1846" y="3586"/>
                </a:lnTo>
                <a:lnTo>
                  <a:pt x="1741" y="3601"/>
                </a:lnTo>
                <a:lnTo>
                  <a:pt x="1635" y="3611"/>
                </a:lnTo>
                <a:lnTo>
                  <a:pt x="1528" y="3614"/>
                </a:lnTo>
                <a:lnTo>
                  <a:pt x="1421" y="3611"/>
                </a:lnTo>
                <a:lnTo>
                  <a:pt x="1315" y="3601"/>
                </a:lnTo>
                <a:lnTo>
                  <a:pt x="1210" y="3586"/>
                </a:lnTo>
                <a:lnTo>
                  <a:pt x="1106" y="3566"/>
                </a:lnTo>
                <a:lnTo>
                  <a:pt x="1003" y="3538"/>
                </a:lnTo>
                <a:lnTo>
                  <a:pt x="903" y="3505"/>
                </a:lnTo>
                <a:lnTo>
                  <a:pt x="804" y="3466"/>
                </a:lnTo>
                <a:lnTo>
                  <a:pt x="707" y="3421"/>
                </a:lnTo>
                <a:lnTo>
                  <a:pt x="611" y="3371"/>
                </a:lnTo>
                <a:lnTo>
                  <a:pt x="518" y="3316"/>
                </a:lnTo>
                <a:lnTo>
                  <a:pt x="427" y="3254"/>
                </a:lnTo>
                <a:lnTo>
                  <a:pt x="338" y="3188"/>
                </a:lnTo>
                <a:lnTo>
                  <a:pt x="253" y="3115"/>
                </a:lnTo>
                <a:lnTo>
                  <a:pt x="170" y="3039"/>
                </a:lnTo>
                <a:lnTo>
                  <a:pt x="89" y="2955"/>
                </a:lnTo>
                <a:lnTo>
                  <a:pt x="12" y="2868"/>
                </a:lnTo>
                <a:lnTo>
                  <a:pt x="0" y="2853"/>
                </a:lnTo>
                <a:lnTo>
                  <a:pt x="2" y="2835"/>
                </a:lnTo>
                <a:lnTo>
                  <a:pt x="21" y="2735"/>
                </a:lnTo>
                <a:lnTo>
                  <a:pt x="44" y="2638"/>
                </a:lnTo>
                <a:lnTo>
                  <a:pt x="72" y="2544"/>
                </a:lnTo>
                <a:lnTo>
                  <a:pt x="104" y="2453"/>
                </a:lnTo>
                <a:lnTo>
                  <a:pt x="142" y="2365"/>
                </a:lnTo>
                <a:lnTo>
                  <a:pt x="184" y="2280"/>
                </a:lnTo>
                <a:lnTo>
                  <a:pt x="230" y="2200"/>
                </a:lnTo>
                <a:lnTo>
                  <a:pt x="281" y="2122"/>
                </a:lnTo>
                <a:lnTo>
                  <a:pt x="336" y="2049"/>
                </a:lnTo>
                <a:lnTo>
                  <a:pt x="395" y="1979"/>
                </a:lnTo>
                <a:lnTo>
                  <a:pt x="458" y="1913"/>
                </a:lnTo>
                <a:lnTo>
                  <a:pt x="525" y="1851"/>
                </a:lnTo>
                <a:lnTo>
                  <a:pt x="597" y="1793"/>
                </a:lnTo>
                <a:lnTo>
                  <a:pt x="673" y="1741"/>
                </a:lnTo>
                <a:lnTo>
                  <a:pt x="752" y="1692"/>
                </a:lnTo>
                <a:lnTo>
                  <a:pt x="781" y="1676"/>
                </a:lnTo>
                <a:close/>
                <a:moveTo>
                  <a:pt x="1528" y="0"/>
                </a:moveTo>
                <a:lnTo>
                  <a:pt x="1528" y="0"/>
                </a:lnTo>
                <a:lnTo>
                  <a:pt x="1606" y="3"/>
                </a:lnTo>
                <a:lnTo>
                  <a:pt x="1682" y="12"/>
                </a:lnTo>
                <a:lnTo>
                  <a:pt x="1757" y="28"/>
                </a:lnTo>
                <a:lnTo>
                  <a:pt x="1829" y="50"/>
                </a:lnTo>
                <a:lnTo>
                  <a:pt x="1898" y="78"/>
                </a:lnTo>
                <a:lnTo>
                  <a:pt x="1965" y="111"/>
                </a:lnTo>
                <a:lnTo>
                  <a:pt x="2029" y="149"/>
                </a:lnTo>
                <a:lnTo>
                  <a:pt x="2089" y="192"/>
                </a:lnTo>
                <a:lnTo>
                  <a:pt x="2144" y="239"/>
                </a:lnTo>
                <a:lnTo>
                  <a:pt x="2196" y="291"/>
                </a:lnTo>
                <a:lnTo>
                  <a:pt x="2243" y="347"/>
                </a:lnTo>
                <a:lnTo>
                  <a:pt x="2287" y="405"/>
                </a:lnTo>
                <a:lnTo>
                  <a:pt x="2325" y="468"/>
                </a:lnTo>
                <a:lnTo>
                  <a:pt x="2359" y="535"/>
                </a:lnTo>
                <a:lnTo>
                  <a:pt x="2387" y="603"/>
                </a:lnTo>
                <a:lnTo>
                  <a:pt x="2409" y="674"/>
                </a:lnTo>
                <a:lnTo>
                  <a:pt x="2425" y="749"/>
                </a:lnTo>
                <a:lnTo>
                  <a:pt x="2434" y="824"/>
                </a:lnTo>
                <a:lnTo>
                  <a:pt x="2437" y="902"/>
                </a:lnTo>
                <a:lnTo>
                  <a:pt x="2434" y="980"/>
                </a:lnTo>
                <a:lnTo>
                  <a:pt x="2425" y="1056"/>
                </a:lnTo>
                <a:lnTo>
                  <a:pt x="2409" y="1130"/>
                </a:lnTo>
                <a:lnTo>
                  <a:pt x="2387" y="1201"/>
                </a:lnTo>
                <a:lnTo>
                  <a:pt x="2359" y="1270"/>
                </a:lnTo>
                <a:lnTo>
                  <a:pt x="2325" y="1336"/>
                </a:lnTo>
                <a:lnTo>
                  <a:pt x="2287" y="1399"/>
                </a:lnTo>
                <a:lnTo>
                  <a:pt x="2243" y="1458"/>
                </a:lnTo>
                <a:lnTo>
                  <a:pt x="2196" y="1514"/>
                </a:lnTo>
                <a:lnTo>
                  <a:pt x="2144" y="1566"/>
                </a:lnTo>
                <a:lnTo>
                  <a:pt x="2089" y="1613"/>
                </a:lnTo>
                <a:lnTo>
                  <a:pt x="2029" y="1656"/>
                </a:lnTo>
                <a:lnTo>
                  <a:pt x="1965" y="1694"/>
                </a:lnTo>
                <a:lnTo>
                  <a:pt x="1898" y="1726"/>
                </a:lnTo>
                <a:lnTo>
                  <a:pt x="1829" y="1753"/>
                </a:lnTo>
                <a:lnTo>
                  <a:pt x="1757" y="1775"/>
                </a:lnTo>
                <a:lnTo>
                  <a:pt x="1682" y="1791"/>
                </a:lnTo>
                <a:lnTo>
                  <a:pt x="1606" y="1802"/>
                </a:lnTo>
                <a:lnTo>
                  <a:pt x="1528" y="1805"/>
                </a:lnTo>
                <a:lnTo>
                  <a:pt x="1449" y="1802"/>
                </a:lnTo>
                <a:lnTo>
                  <a:pt x="1373" y="1791"/>
                </a:lnTo>
                <a:lnTo>
                  <a:pt x="1299" y="1775"/>
                </a:lnTo>
                <a:lnTo>
                  <a:pt x="1226" y="1753"/>
                </a:lnTo>
                <a:lnTo>
                  <a:pt x="1157" y="1726"/>
                </a:lnTo>
                <a:lnTo>
                  <a:pt x="1091" y="1694"/>
                </a:lnTo>
                <a:lnTo>
                  <a:pt x="1028" y="1655"/>
                </a:lnTo>
                <a:lnTo>
                  <a:pt x="968" y="1613"/>
                </a:lnTo>
                <a:lnTo>
                  <a:pt x="911" y="1566"/>
                </a:lnTo>
                <a:lnTo>
                  <a:pt x="859" y="1514"/>
                </a:lnTo>
                <a:lnTo>
                  <a:pt x="812" y="1458"/>
                </a:lnTo>
                <a:lnTo>
                  <a:pt x="769" y="1398"/>
                </a:lnTo>
                <a:lnTo>
                  <a:pt x="731" y="1335"/>
                </a:lnTo>
                <a:lnTo>
                  <a:pt x="697" y="1270"/>
                </a:lnTo>
                <a:lnTo>
                  <a:pt x="670" y="1201"/>
                </a:lnTo>
                <a:lnTo>
                  <a:pt x="648" y="1129"/>
                </a:lnTo>
                <a:lnTo>
                  <a:pt x="632" y="1056"/>
                </a:lnTo>
                <a:lnTo>
                  <a:pt x="621" y="980"/>
                </a:lnTo>
                <a:lnTo>
                  <a:pt x="619" y="902"/>
                </a:lnTo>
                <a:lnTo>
                  <a:pt x="621" y="824"/>
                </a:lnTo>
                <a:lnTo>
                  <a:pt x="632" y="749"/>
                </a:lnTo>
                <a:lnTo>
                  <a:pt x="648" y="674"/>
                </a:lnTo>
                <a:lnTo>
                  <a:pt x="670" y="603"/>
                </a:lnTo>
                <a:lnTo>
                  <a:pt x="697" y="535"/>
                </a:lnTo>
                <a:lnTo>
                  <a:pt x="731" y="468"/>
                </a:lnTo>
                <a:lnTo>
                  <a:pt x="769" y="405"/>
                </a:lnTo>
                <a:lnTo>
                  <a:pt x="812" y="346"/>
                </a:lnTo>
                <a:lnTo>
                  <a:pt x="859" y="291"/>
                </a:lnTo>
                <a:lnTo>
                  <a:pt x="911" y="239"/>
                </a:lnTo>
                <a:lnTo>
                  <a:pt x="968" y="192"/>
                </a:lnTo>
                <a:lnTo>
                  <a:pt x="1028" y="149"/>
                </a:lnTo>
                <a:lnTo>
                  <a:pt x="1091" y="111"/>
                </a:lnTo>
                <a:lnTo>
                  <a:pt x="1157" y="78"/>
                </a:lnTo>
                <a:lnTo>
                  <a:pt x="1226" y="50"/>
                </a:lnTo>
                <a:lnTo>
                  <a:pt x="1299" y="28"/>
                </a:lnTo>
                <a:lnTo>
                  <a:pt x="1373" y="12"/>
                </a:lnTo>
                <a:lnTo>
                  <a:pt x="1449" y="3"/>
                </a:lnTo>
                <a:lnTo>
                  <a:pt x="152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439711" y="3579480"/>
            <a:ext cx="2298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This is a sample </a:t>
            </a:r>
            <a:r>
              <a:rPr lang="en-US" dirty="0" smtClean="0">
                <a:solidFill>
                  <a:schemeClr val="bg1"/>
                </a:solidFill>
              </a:rPr>
              <a:t>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29176" y="3847316"/>
            <a:ext cx="31869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 can replace this text. Enter text here. This is a sample text. You can replace this text. Enter text here.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102984" y="2221708"/>
            <a:ext cx="31869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 can replace this text. Enter text here. This is a sample text. You can replace this text. Enter text here.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87292" y="976147"/>
            <a:ext cx="110196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</a:p>
        </p:txBody>
      </p:sp>
      <p:sp>
        <p:nvSpPr>
          <p:cNvPr id="44" name="Freeform 6"/>
          <p:cNvSpPr>
            <a:spLocks noEditPoints="1"/>
          </p:cNvSpPr>
          <p:nvPr/>
        </p:nvSpPr>
        <p:spPr bwMode="auto">
          <a:xfrm>
            <a:off x="4840775" y="5111997"/>
            <a:ext cx="344968" cy="328587"/>
          </a:xfrm>
          <a:custGeom>
            <a:avLst/>
            <a:gdLst>
              <a:gd name="T0" fmla="*/ 2328 w 4078"/>
              <a:gd name="T1" fmla="*/ 3093 h 3743"/>
              <a:gd name="T2" fmla="*/ 2884 w 4078"/>
              <a:gd name="T3" fmla="*/ 1348 h 3743"/>
              <a:gd name="T4" fmla="*/ 2039 w 4078"/>
              <a:gd name="T5" fmla="*/ 3262 h 3743"/>
              <a:gd name="T6" fmla="*/ 1428 w 4078"/>
              <a:gd name="T7" fmla="*/ 1348 h 3743"/>
              <a:gd name="T8" fmla="*/ 1750 w 4078"/>
              <a:gd name="T9" fmla="*/ 3093 h 3743"/>
              <a:gd name="T10" fmla="*/ 346 w 4078"/>
              <a:gd name="T11" fmla="*/ 1348 h 3743"/>
              <a:gd name="T12" fmla="*/ 2879 w 4078"/>
              <a:gd name="T13" fmla="*/ 1123 h 3743"/>
              <a:gd name="T14" fmla="*/ 3224 w 4078"/>
              <a:gd name="T15" fmla="*/ 225 h 3743"/>
              <a:gd name="T16" fmla="*/ 1798 w 4078"/>
              <a:gd name="T17" fmla="*/ 225 h 3743"/>
              <a:gd name="T18" fmla="*/ 2638 w 4078"/>
              <a:gd name="T19" fmla="*/ 1123 h 3743"/>
              <a:gd name="T20" fmla="*/ 1798 w 4078"/>
              <a:gd name="T21" fmla="*/ 225 h 3743"/>
              <a:gd name="T22" fmla="*/ 310 w 4078"/>
              <a:gd name="T23" fmla="*/ 1123 h 3743"/>
              <a:gd name="T24" fmla="*/ 1558 w 4078"/>
              <a:gd name="T25" fmla="*/ 225 h 3743"/>
              <a:gd name="T26" fmla="*/ 790 w 4078"/>
              <a:gd name="T27" fmla="*/ 0 h 3743"/>
              <a:gd name="T28" fmla="*/ 3310 w 4078"/>
              <a:gd name="T29" fmla="*/ 3 h 3743"/>
              <a:gd name="T30" fmla="*/ 3351 w 4078"/>
              <a:gd name="T31" fmla="*/ 21 h 3743"/>
              <a:gd name="T32" fmla="*/ 3383 w 4078"/>
              <a:gd name="T33" fmla="*/ 54 h 3743"/>
              <a:gd name="T34" fmla="*/ 4073 w 4078"/>
              <a:gd name="T35" fmla="*/ 1203 h 3743"/>
              <a:gd name="T36" fmla="*/ 4075 w 4078"/>
              <a:gd name="T37" fmla="*/ 1257 h 3743"/>
              <a:gd name="T38" fmla="*/ 4053 w 4078"/>
              <a:gd name="T39" fmla="*/ 1305 h 3743"/>
              <a:gd name="T40" fmla="*/ 2126 w 4078"/>
              <a:gd name="T41" fmla="*/ 3701 h 3743"/>
              <a:gd name="T42" fmla="*/ 2123 w 4078"/>
              <a:gd name="T43" fmla="*/ 3704 h 3743"/>
              <a:gd name="T44" fmla="*/ 2109 w 4078"/>
              <a:gd name="T45" fmla="*/ 3717 h 3743"/>
              <a:gd name="T46" fmla="*/ 2103 w 4078"/>
              <a:gd name="T47" fmla="*/ 3722 h 3743"/>
              <a:gd name="T48" fmla="*/ 2095 w 4078"/>
              <a:gd name="T49" fmla="*/ 3727 h 3743"/>
              <a:gd name="T50" fmla="*/ 2085 w 4078"/>
              <a:gd name="T51" fmla="*/ 3732 h 3743"/>
              <a:gd name="T52" fmla="*/ 2078 w 4078"/>
              <a:gd name="T53" fmla="*/ 3736 h 3743"/>
              <a:gd name="T54" fmla="*/ 2073 w 4078"/>
              <a:gd name="T55" fmla="*/ 3737 h 3743"/>
              <a:gd name="T56" fmla="*/ 2073 w 4078"/>
              <a:gd name="T57" fmla="*/ 3737 h 3743"/>
              <a:gd name="T58" fmla="*/ 2069 w 4078"/>
              <a:gd name="T59" fmla="*/ 3738 h 3743"/>
              <a:gd name="T60" fmla="*/ 2040 w 4078"/>
              <a:gd name="T61" fmla="*/ 3742 h 3743"/>
              <a:gd name="T62" fmla="*/ 2039 w 4078"/>
              <a:gd name="T63" fmla="*/ 3743 h 3743"/>
              <a:gd name="T64" fmla="*/ 2030 w 4078"/>
              <a:gd name="T65" fmla="*/ 3742 h 3743"/>
              <a:gd name="T66" fmla="*/ 2005 w 4078"/>
              <a:gd name="T67" fmla="*/ 3737 h 3743"/>
              <a:gd name="T68" fmla="*/ 1975 w 4078"/>
              <a:gd name="T69" fmla="*/ 3722 h 3743"/>
              <a:gd name="T70" fmla="*/ 1973 w 4078"/>
              <a:gd name="T71" fmla="*/ 3721 h 3743"/>
              <a:gd name="T72" fmla="*/ 1961 w 4078"/>
              <a:gd name="T73" fmla="*/ 3712 h 3743"/>
              <a:gd name="T74" fmla="*/ 1951 w 4078"/>
              <a:gd name="T75" fmla="*/ 3701 h 3743"/>
              <a:gd name="T76" fmla="*/ 25 w 4078"/>
              <a:gd name="T77" fmla="*/ 1305 h 3743"/>
              <a:gd name="T78" fmla="*/ 24 w 4078"/>
              <a:gd name="T79" fmla="*/ 1303 h 3743"/>
              <a:gd name="T80" fmla="*/ 9 w 4078"/>
              <a:gd name="T81" fmla="*/ 1277 h 3743"/>
              <a:gd name="T82" fmla="*/ 1 w 4078"/>
              <a:gd name="T83" fmla="*/ 1248 h 3743"/>
              <a:gd name="T84" fmla="*/ 0 w 4078"/>
              <a:gd name="T85" fmla="*/ 1240 h 3743"/>
              <a:gd name="T86" fmla="*/ 3 w 4078"/>
              <a:gd name="T87" fmla="*/ 1210 h 3743"/>
              <a:gd name="T88" fmla="*/ 4 w 4078"/>
              <a:gd name="T89" fmla="*/ 1206 h 3743"/>
              <a:gd name="T90" fmla="*/ 15 w 4078"/>
              <a:gd name="T91" fmla="*/ 1179 h 3743"/>
              <a:gd name="T92" fmla="*/ 695 w 4078"/>
              <a:gd name="T93" fmla="*/ 54 h 3743"/>
              <a:gd name="T94" fmla="*/ 726 w 4078"/>
              <a:gd name="T95" fmla="*/ 21 h 3743"/>
              <a:gd name="T96" fmla="*/ 768 w 4078"/>
              <a:gd name="T97" fmla="*/ 3 h 3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078" h="3743">
                <a:moveTo>
                  <a:pt x="2884" y="1348"/>
                </a:moveTo>
                <a:lnTo>
                  <a:pt x="2328" y="3093"/>
                </a:lnTo>
                <a:lnTo>
                  <a:pt x="3731" y="1348"/>
                </a:lnTo>
                <a:lnTo>
                  <a:pt x="2884" y="1348"/>
                </a:lnTo>
                <a:close/>
                <a:moveTo>
                  <a:pt x="1428" y="1348"/>
                </a:moveTo>
                <a:lnTo>
                  <a:pt x="2039" y="3262"/>
                </a:lnTo>
                <a:lnTo>
                  <a:pt x="2650" y="1348"/>
                </a:lnTo>
                <a:lnTo>
                  <a:pt x="1428" y="1348"/>
                </a:lnTo>
                <a:close/>
                <a:moveTo>
                  <a:pt x="346" y="1348"/>
                </a:moveTo>
                <a:lnTo>
                  <a:pt x="1750" y="3093"/>
                </a:lnTo>
                <a:lnTo>
                  <a:pt x="1194" y="1348"/>
                </a:lnTo>
                <a:lnTo>
                  <a:pt x="346" y="1348"/>
                </a:lnTo>
                <a:close/>
                <a:moveTo>
                  <a:pt x="2520" y="225"/>
                </a:moveTo>
                <a:lnTo>
                  <a:pt x="2879" y="1123"/>
                </a:lnTo>
                <a:lnTo>
                  <a:pt x="3768" y="1123"/>
                </a:lnTo>
                <a:lnTo>
                  <a:pt x="3224" y="225"/>
                </a:lnTo>
                <a:lnTo>
                  <a:pt x="2520" y="225"/>
                </a:lnTo>
                <a:close/>
                <a:moveTo>
                  <a:pt x="1798" y="225"/>
                </a:moveTo>
                <a:lnTo>
                  <a:pt x="1440" y="1123"/>
                </a:lnTo>
                <a:lnTo>
                  <a:pt x="2638" y="1123"/>
                </a:lnTo>
                <a:lnTo>
                  <a:pt x="2280" y="225"/>
                </a:lnTo>
                <a:lnTo>
                  <a:pt x="1798" y="225"/>
                </a:lnTo>
                <a:close/>
                <a:moveTo>
                  <a:pt x="854" y="225"/>
                </a:moveTo>
                <a:lnTo>
                  <a:pt x="310" y="1123"/>
                </a:lnTo>
                <a:lnTo>
                  <a:pt x="1199" y="1123"/>
                </a:lnTo>
                <a:lnTo>
                  <a:pt x="1558" y="225"/>
                </a:lnTo>
                <a:lnTo>
                  <a:pt x="854" y="225"/>
                </a:lnTo>
                <a:close/>
                <a:moveTo>
                  <a:pt x="790" y="0"/>
                </a:moveTo>
                <a:lnTo>
                  <a:pt x="3288" y="0"/>
                </a:lnTo>
                <a:lnTo>
                  <a:pt x="3310" y="3"/>
                </a:lnTo>
                <a:lnTo>
                  <a:pt x="3333" y="10"/>
                </a:lnTo>
                <a:lnTo>
                  <a:pt x="3351" y="21"/>
                </a:lnTo>
                <a:lnTo>
                  <a:pt x="3369" y="36"/>
                </a:lnTo>
                <a:lnTo>
                  <a:pt x="3383" y="54"/>
                </a:lnTo>
                <a:lnTo>
                  <a:pt x="4061" y="1177"/>
                </a:lnTo>
                <a:lnTo>
                  <a:pt x="4073" y="1203"/>
                </a:lnTo>
                <a:lnTo>
                  <a:pt x="4078" y="1229"/>
                </a:lnTo>
                <a:lnTo>
                  <a:pt x="4075" y="1257"/>
                </a:lnTo>
                <a:lnTo>
                  <a:pt x="4068" y="1282"/>
                </a:lnTo>
                <a:lnTo>
                  <a:pt x="4053" y="1305"/>
                </a:lnTo>
                <a:lnTo>
                  <a:pt x="2126" y="3701"/>
                </a:lnTo>
                <a:lnTo>
                  <a:pt x="2126" y="3701"/>
                </a:lnTo>
                <a:lnTo>
                  <a:pt x="2124" y="3703"/>
                </a:lnTo>
                <a:lnTo>
                  <a:pt x="2123" y="3704"/>
                </a:lnTo>
                <a:lnTo>
                  <a:pt x="2116" y="3711"/>
                </a:lnTo>
                <a:lnTo>
                  <a:pt x="2109" y="3717"/>
                </a:lnTo>
                <a:lnTo>
                  <a:pt x="2106" y="3719"/>
                </a:lnTo>
                <a:lnTo>
                  <a:pt x="2103" y="3722"/>
                </a:lnTo>
                <a:lnTo>
                  <a:pt x="2100" y="3724"/>
                </a:lnTo>
                <a:lnTo>
                  <a:pt x="2095" y="3727"/>
                </a:lnTo>
                <a:lnTo>
                  <a:pt x="2090" y="3729"/>
                </a:lnTo>
                <a:lnTo>
                  <a:pt x="2085" y="3732"/>
                </a:lnTo>
                <a:lnTo>
                  <a:pt x="2081" y="3733"/>
                </a:lnTo>
                <a:lnTo>
                  <a:pt x="2078" y="3736"/>
                </a:lnTo>
                <a:lnTo>
                  <a:pt x="2074" y="3737"/>
                </a:lnTo>
                <a:lnTo>
                  <a:pt x="2073" y="3737"/>
                </a:lnTo>
                <a:lnTo>
                  <a:pt x="2073" y="3737"/>
                </a:lnTo>
                <a:lnTo>
                  <a:pt x="2073" y="3737"/>
                </a:lnTo>
                <a:lnTo>
                  <a:pt x="2071" y="3738"/>
                </a:lnTo>
                <a:lnTo>
                  <a:pt x="2069" y="3738"/>
                </a:lnTo>
                <a:lnTo>
                  <a:pt x="2055" y="3741"/>
                </a:lnTo>
                <a:lnTo>
                  <a:pt x="2040" y="3742"/>
                </a:lnTo>
                <a:lnTo>
                  <a:pt x="2039" y="3743"/>
                </a:lnTo>
                <a:lnTo>
                  <a:pt x="2039" y="3743"/>
                </a:lnTo>
                <a:lnTo>
                  <a:pt x="2034" y="3742"/>
                </a:lnTo>
                <a:lnTo>
                  <a:pt x="2030" y="3742"/>
                </a:lnTo>
                <a:lnTo>
                  <a:pt x="2018" y="3741"/>
                </a:lnTo>
                <a:lnTo>
                  <a:pt x="2005" y="3737"/>
                </a:lnTo>
                <a:lnTo>
                  <a:pt x="1989" y="3731"/>
                </a:lnTo>
                <a:lnTo>
                  <a:pt x="1975" y="3722"/>
                </a:lnTo>
                <a:lnTo>
                  <a:pt x="1974" y="3722"/>
                </a:lnTo>
                <a:lnTo>
                  <a:pt x="1973" y="3721"/>
                </a:lnTo>
                <a:lnTo>
                  <a:pt x="1971" y="3719"/>
                </a:lnTo>
                <a:lnTo>
                  <a:pt x="1961" y="3712"/>
                </a:lnTo>
                <a:lnTo>
                  <a:pt x="1954" y="3703"/>
                </a:lnTo>
                <a:lnTo>
                  <a:pt x="1951" y="3701"/>
                </a:lnTo>
                <a:lnTo>
                  <a:pt x="1951" y="3701"/>
                </a:lnTo>
                <a:lnTo>
                  <a:pt x="25" y="1305"/>
                </a:lnTo>
                <a:lnTo>
                  <a:pt x="24" y="1304"/>
                </a:lnTo>
                <a:lnTo>
                  <a:pt x="24" y="1303"/>
                </a:lnTo>
                <a:lnTo>
                  <a:pt x="15" y="1290"/>
                </a:lnTo>
                <a:lnTo>
                  <a:pt x="9" y="1277"/>
                </a:lnTo>
                <a:lnTo>
                  <a:pt x="8" y="1273"/>
                </a:lnTo>
                <a:lnTo>
                  <a:pt x="1" y="1248"/>
                </a:lnTo>
                <a:lnTo>
                  <a:pt x="1" y="1244"/>
                </a:lnTo>
                <a:lnTo>
                  <a:pt x="0" y="1240"/>
                </a:lnTo>
                <a:lnTo>
                  <a:pt x="0" y="1235"/>
                </a:lnTo>
                <a:lnTo>
                  <a:pt x="3" y="1210"/>
                </a:lnTo>
                <a:lnTo>
                  <a:pt x="4" y="1209"/>
                </a:lnTo>
                <a:lnTo>
                  <a:pt x="4" y="1206"/>
                </a:lnTo>
                <a:lnTo>
                  <a:pt x="15" y="1180"/>
                </a:lnTo>
                <a:lnTo>
                  <a:pt x="15" y="1179"/>
                </a:lnTo>
                <a:lnTo>
                  <a:pt x="16" y="1177"/>
                </a:lnTo>
                <a:lnTo>
                  <a:pt x="695" y="54"/>
                </a:lnTo>
                <a:lnTo>
                  <a:pt x="709" y="36"/>
                </a:lnTo>
                <a:lnTo>
                  <a:pt x="726" y="21"/>
                </a:lnTo>
                <a:lnTo>
                  <a:pt x="746" y="10"/>
                </a:lnTo>
                <a:lnTo>
                  <a:pt x="768" y="3"/>
                </a:lnTo>
                <a:lnTo>
                  <a:pt x="79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210735" y="5076372"/>
            <a:ext cx="2298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a sample </a:t>
            </a:r>
            <a:r>
              <a:rPr lang="en-US" dirty="0" smtClean="0">
                <a:solidFill>
                  <a:schemeClr val="bg1"/>
                </a:solidFill>
              </a:rPr>
              <a:t>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29176" y="1430351"/>
            <a:ext cx="31869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 can replace this text. Enter text here. This is a sample text. You can replace this text. Enter text here.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102983" y="4728313"/>
            <a:ext cx="31869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 can replace this text. Enter text here. This is a sample text. You can replace this text. Enter text here. </a:t>
            </a:r>
          </a:p>
        </p:txBody>
      </p:sp>
    </p:spTree>
    <p:extLst>
      <p:ext uri="{BB962C8B-B14F-4D97-AF65-F5344CB8AC3E}">
        <p14:creationId xmlns:p14="http://schemas.microsoft.com/office/powerpoint/2010/main" val="1674198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8170738" flipH="1">
            <a:off x="5608830" y="3910409"/>
            <a:ext cx="3178050" cy="900752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283755" y="2768607"/>
            <a:ext cx="2437677" cy="3187423"/>
            <a:chOff x="4450011" y="2257861"/>
            <a:chExt cx="2437677" cy="3187423"/>
          </a:xfr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6" name="Rectangle 5"/>
            <p:cNvSpPr/>
            <p:nvPr/>
          </p:nvSpPr>
          <p:spPr>
            <a:xfrm rot="3429262">
              <a:off x="3306557" y="3401315"/>
              <a:ext cx="3187423" cy="9005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5380074" y="4916384"/>
              <a:ext cx="1507614" cy="512632"/>
            </a:xfrm>
            <a:prstGeom prst="triangle">
              <a:avLst>
                <a:gd name="adj" fmla="val 476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491343" y="2366844"/>
            <a:ext cx="4954138" cy="900752"/>
            <a:chOff x="3657599" y="1856098"/>
            <a:chExt cx="4954138" cy="900752"/>
          </a:xfr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5400000" scaled="1"/>
            <a:tileRect/>
          </a:gradFill>
        </p:grpSpPr>
        <p:sp>
          <p:nvSpPr>
            <p:cNvPr id="2" name="Rectangle 1"/>
            <p:cNvSpPr/>
            <p:nvPr/>
          </p:nvSpPr>
          <p:spPr>
            <a:xfrm>
              <a:off x="4490113" y="1856098"/>
              <a:ext cx="3289110" cy="900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" name="Right Triangle 2"/>
            <p:cNvSpPr/>
            <p:nvPr/>
          </p:nvSpPr>
          <p:spPr>
            <a:xfrm rot="16200000">
              <a:off x="3623480" y="1890217"/>
              <a:ext cx="900752" cy="83251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" name="Right Triangle 3"/>
            <p:cNvSpPr/>
            <p:nvPr/>
          </p:nvSpPr>
          <p:spPr>
            <a:xfrm rot="5400000" flipH="1">
              <a:off x="7745104" y="1890217"/>
              <a:ext cx="900752" cy="83251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350021" y="4185436"/>
            <a:ext cx="27931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 can replace this text. Enter text </a:t>
            </a:r>
            <a:r>
              <a:rPr lang="en-US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here.</a:t>
            </a:r>
            <a:endParaRPr lang="en-US" dirty="0" smtClean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28951" y="4185436"/>
            <a:ext cx="27931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replace this text. Enter text here.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81643" y="1368804"/>
            <a:ext cx="5795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ctr"/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 can replace this text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 smtClean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4"/>
          <p:cNvGrpSpPr>
            <a:grpSpLocks noChangeAspect="1"/>
          </p:cNvGrpSpPr>
          <p:nvPr/>
        </p:nvGrpSpPr>
        <p:grpSpPr bwMode="auto">
          <a:xfrm>
            <a:off x="5490459" y="3632428"/>
            <a:ext cx="919539" cy="929014"/>
            <a:chOff x="1704" y="1"/>
            <a:chExt cx="4270" cy="431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704" y="881"/>
              <a:ext cx="1219" cy="952"/>
            </a:xfrm>
            <a:custGeom>
              <a:avLst/>
              <a:gdLst>
                <a:gd name="T0" fmla="*/ 124 w 1219"/>
                <a:gd name="T1" fmla="*/ 0 h 952"/>
                <a:gd name="T2" fmla="*/ 269 w 1219"/>
                <a:gd name="T3" fmla="*/ 0 h 952"/>
                <a:gd name="T4" fmla="*/ 288 w 1219"/>
                <a:gd name="T5" fmla="*/ 3 h 952"/>
                <a:gd name="T6" fmla="*/ 305 w 1219"/>
                <a:gd name="T7" fmla="*/ 9 h 952"/>
                <a:gd name="T8" fmla="*/ 319 w 1219"/>
                <a:gd name="T9" fmla="*/ 20 h 952"/>
                <a:gd name="T10" fmla="*/ 331 w 1219"/>
                <a:gd name="T11" fmla="*/ 33 h 952"/>
                <a:gd name="T12" fmla="*/ 530 w 1219"/>
                <a:gd name="T13" fmla="*/ 319 h 952"/>
                <a:gd name="T14" fmla="*/ 578 w 1219"/>
                <a:gd name="T15" fmla="*/ 216 h 952"/>
                <a:gd name="T16" fmla="*/ 500 w 1219"/>
                <a:gd name="T17" fmla="*/ 50 h 952"/>
                <a:gd name="T18" fmla="*/ 496 w 1219"/>
                <a:gd name="T19" fmla="*/ 35 h 952"/>
                <a:gd name="T20" fmla="*/ 499 w 1219"/>
                <a:gd name="T21" fmla="*/ 22 h 952"/>
                <a:gd name="T22" fmla="*/ 506 w 1219"/>
                <a:gd name="T23" fmla="*/ 12 h 952"/>
                <a:gd name="T24" fmla="*/ 517 w 1219"/>
                <a:gd name="T25" fmla="*/ 4 h 952"/>
                <a:gd name="T26" fmla="*/ 531 w 1219"/>
                <a:gd name="T27" fmla="*/ 0 h 952"/>
                <a:gd name="T28" fmla="*/ 690 w 1219"/>
                <a:gd name="T29" fmla="*/ 0 h 952"/>
                <a:gd name="T30" fmla="*/ 703 w 1219"/>
                <a:gd name="T31" fmla="*/ 4 h 952"/>
                <a:gd name="T32" fmla="*/ 713 w 1219"/>
                <a:gd name="T33" fmla="*/ 12 h 952"/>
                <a:gd name="T34" fmla="*/ 721 w 1219"/>
                <a:gd name="T35" fmla="*/ 22 h 952"/>
                <a:gd name="T36" fmla="*/ 724 w 1219"/>
                <a:gd name="T37" fmla="*/ 35 h 952"/>
                <a:gd name="T38" fmla="*/ 720 w 1219"/>
                <a:gd name="T39" fmla="*/ 50 h 952"/>
                <a:gd name="T40" fmla="*/ 641 w 1219"/>
                <a:gd name="T41" fmla="*/ 216 h 952"/>
                <a:gd name="T42" fmla="*/ 691 w 1219"/>
                <a:gd name="T43" fmla="*/ 321 h 952"/>
                <a:gd name="T44" fmla="*/ 894 w 1219"/>
                <a:gd name="T45" fmla="*/ 33 h 952"/>
                <a:gd name="T46" fmla="*/ 906 w 1219"/>
                <a:gd name="T47" fmla="*/ 18 h 952"/>
                <a:gd name="T48" fmla="*/ 922 w 1219"/>
                <a:gd name="T49" fmla="*/ 9 h 952"/>
                <a:gd name="T50" fmla="*/ 937 w 1219"/>
                <a:gd name="T51" fmla="*/ 3 h 952"/>
                <a:gd name="T52" fmla="*/ 956 w 1219"/>
                <a:gd name="T53" fmla="*/ 0 h 952"/>
                <a:gd name="T54" fmla="*/ 1094 w 1219"/>
                <a:gd name="T55" fmla="*/ 0 h 952"/>
                <a:gd name="T56" fmla="*/ 1122 w 1219"/>
                <a:gd name="T57" fmla="*/ 4 h 952"/>
                <a:gd name="T58" fmla="*/ 1148 w 1219"/>
                <a:gd name="T59" fmla="*/ 13 h 952"/>
                <a:gd name="T60" fmla="*/ 1172 w 1219"/>
                <a:gd name="T61" fmla="*/ 28 h 952"/>
                <a:gd name="T62" fmla="*/ 1191 w 1219"/>
                <a:gd name="T63" fmla="*/ 47 h 952"/>
                <a:gd name="T64" fmla="*/ 1206 w 1219"/>
                <a:gd name="T65" fmla="*/ 71 h 952"/>
                <a:gd name="T66" fmla="*/ 1215 w 1219"/>
                <a:gd name="T67" fmla="*/ 97 h 952"/>
                <a:gd name="T68" fmla="*/ 1219 w 1219"/>
                <a:gd name="T69" fmla="*/ 124 h 952"/>
                <a:gd name="T70" fmla="*/ 1219 w 1219"/>
                <a:gd name="T71" fmla="*/ 154 h 952"/>
                <a:gd name="T72" fmla="*/ 1124 w 1219"/>
                <a:gd name="T73" fmla="*/ 213 h 952"/>
                <a:gd name="T74" fmla="*/ 1035 w 1219"/>
                <a:gd name="T75" fmla="*/ 279 h 952"/>
                <a:gd name="T76" fmla="*/ 949 w 1219"/>
                <a:gd name="T77" fmla="*/ 350 h 952"/>
                <a:gd name="T78" fmla="*/ 868 w 1219"/>
                <a:gd name="T79" fmla="*/ 427 h 952"/>
                <a:gd name="T80" fmla="*/ 825 w 1219"/>
                <a:gd name="T81" fmla="*/ 471 h 952"/>
                <a:gd name="T82" fmla="*/ 783 w 1219"/>
                <a:gd name="T83" fmla="*/ 517 h 952"/>
                <a:gd name="T84" fmla="*/ 753 w 1219"/>
                <a:gd name="T85" fmla="*/ 554 h 952"/>
                <a:gd name="T86" fmla="*/ 722 w 1219"/>
                <a:gd name="T87" fmla="*/ 590 h 952"/>
                <a:gd name="T88" fmla="*/ 660 w 1219"/>
                <a:gd name="T89" fmla="*/ 676 h 952"/>
                <a:gd name="T90" fmla="*/ 602 w 1219"/>
                <a:gd name="T91" fmla="*/ 765 h 952"/>
                <a:gd name="T92" fmla="*/ 551 w 1219"/>
                <a:gd name="T93" fmla="*/ 856 h 952"/>
                <a:gd name="T94" fmla="*/ 504 w 1219"/>
                <a:gd name="T95" fmla="*/ 952 h 952"/>
                <a:gd name="T96" fmla="*/ 0 w 1219"/>
                <a:gd name="T97" fmla="*/ 952 h 952"/>
                <a:gd name="T98" fmla="*/ 0 w 1219"/>
                <a:gd name="T99" fmla="*/ 124 h 952"/>
                <a:gd name="T100" fmla="*/ 4 w 1219"/>
                <a:gd name="T101" fmla="*/ 97 h 952"/>
                <a:gd name="T102" fmla="*/ 13 w 1219"/>
                <a:gd name="T103" fmla="*/ 71 h 952"/>
                <a:gd name="T104" fmla="*/ 27 w 1219"/>
                <a:gd name="T105" fmla="*/ 47 h 952"/>
                <a:gd name="T106" fmla="*/ 47 w 1219"/>
                <a:gd name="T107" fmla="*/ 28 h 952"/>
                <a:gd name="T108" fmla="*/ 69 w 1219"/>
                <a:gd name="T109" fmla="*/ 13 h 952"/>
                <a:gd name="T110" fmla="*/ 95 w 1219"/>
                <a:gd name="T111" fmla="*/ 4 h 952"/>
                <a:gd name="T112" fmla="*/ 124 w 1219"/>
                <a:gd name="T113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19" h="952">
                  <a:moveTo>
                    <a:pt x="124" y="0"/>
                  </a:moveTo>
                  <a:lnTo>
                    <a:pt x="269" y="0"/>
                  </a:lnTo>
                  <a:lnTo>
                    <a:pt x="288" y="3"/>
                  </a:lnTo>
                  <a:lnTo>
                    <a:pt x="305" y="9"/>
                  </a:lnTo>
                  <a:lnTo>
                    <a:pt x="319" y="20"/>
                  </a:lnTo>
                  <a:lnTo>
                    <a:pt x="331" y="33"/>
                  </a:lnTo>
                  <a:lnTo>
                    <a:pt x="530" y="319"/>
                  </a:lnTo>
                  <a:lnTo>
                    <a:pt x="578" y="216"/>
                  </a:lnTo>
                  <a:lnTo>
                    <a:pt x="500" y="50"/>
                  </a:lnTo>
                  <a:lnTo>
                    <a:pt x="496" y="35"/>
                  </a:lnTo>
                  <a:lnTo>
                    <a:pt x="499" y="22"/>
                  </a:lnTo>
                  <a:lnTo>
                    <a:pt x="506" y="12"/>
                  </a:lnTo>
                  <a:lnTo>
                    <a:pt x="517" y="4"/>
                  </a:lnTo>
                  <a:lnTo>
                    <a:pt x="531" y="0"/>
                  </a:lnTo>
                  <a:lnTo>
                    <a:pt x="690" y="0"/>
                  </a:lnTo>
                  <a:lnTo>
                    <a:pt x="703" y="4"/>
                  </a:lnTo>
                  <a:lnTo>
                    <a:pt x="713" y="12"/>
                  </a:lnTo>
                  <a:lnTo>
                    <a:pt x="721" y="22"/>
                  </a:lnTo>
                  <a:lnTo>
                    <a:pt x="724" y="35"/>
                  </a:lnTo>
                  <a:lnTo>
                    <a:pt x="720" y="50"/>
                  </a:lnTo>
                  <a:lnTo>
                    <a:pt x="641" y="216"/>
                  </a:lnTo>
                  <a:lnTo>
                    <a:pt x="691" y="321"/>
                  </a:lnTo>
                  <a:lnTo>
                    <a:pt x="894" y="33"/>
                  </a:lnTo>
                  <a:lnTo>
                    <a:pt x="906" y="18"/>
                  </a:lnTo>
                  <a:lnTo>
                    <a:pt x="922" y="9"/>
                  </a:lnTo>
                  <a:lnTo>
                    <a:pt x="937" y="3"/>
                  </a:lnTo>
                  <a:lnTo>
                    <a:pt x="956" y="0"/>
                  </a:lnTo>
                  <a:lnTo>
                    <a:pt x="1094" y="0"/>
                  </a:lnTo>
                  <a:lnTo>
                    <a:pt x="1122" y="4"/>
                  </a:lnTo>
                  <a:lnTo>
                    <a:pt x="1148" y="13"/>
                  </a:lnTo>
                  <a:lnTo>
                    <a:pt x="1172" y="28"/>
                  </a:lnTo>
                  <a:lnTo>
                    <a:pt x="1191" y="47"/>
                  </a:lnTo>
                  <a:lnTo>
                    <a:pt x="1206" y="71"/>
                  </a:lnTo>
                  <a:lnTo>
                    <a:pt x="1215" y="97"/>
                  </a:lnTo>
                  <a:lnTo>
                    <a:pt x="1219" y="124"/>
                  </a:lnTo>
                  <a:lnTo>
                    <a:pt x="1219" y="154"/>
                  </a:lnTo>
                  <a:lnTo>
                    <a:pt x="1124" y="213"/>
                  </a:lnTo>
                  <a:lnTo>
                    <a:pt x="1035" y="279"/>
                  </a:lnTo>
                  <a:lnTo>
                    <a:pt x="949" y="350"/>
                  </a:lnTo>
                  <a:lnTo>
                    <a:pt x="868" y="427"/>
                  </a:lnTo>
                  <a:lnTo>
                    <a:pt x="825" y="471"/>
                  </a:lnTo>
                  <a:lnTo>
                    <a:pt x="783" y="517"/>
                  </a:lnTo>
                  <a:lnTo>
                    <a:pt x="753" y="554"/>
                  </a:lnTo>
                  <a:lnTo>
                    <a:pt x="722" y="590"/>
                  </a:lnTo>
                  <a:lnTo>
                    <a:pt x="660" y="676"/>
                  </a:lnTo>
                  <a:lnTo>
                    <a:pt x="602" y="765"/>
                  </a:lnTo>
                  <a:lnTo>
                    <a:pt x="551" y="856"/>
                  </a:lnTo>
                  <a:lnTo>
                    <a:pt x="504" y="952"/>
                  </a:lnTo>
                  <a:lnTo>
                    <a:pt x="0" y="952"/>
                  </a:lnTo>
                  <a:lnTo>
                    <a:pt x="0" y="124"/>
                  </a:lnTo>
                  <a:lnTo>
                    <a:pt x="4" y="97"/>
                  </a:lnTo>
                  <a:lnTo>
                    <a:pt x="13" y="71"/>
                  </a:lnTo>
                  <a:lnTo>
                    <a:pt x="27" y="47"/>
                  </a:lnTo>
                  <a:lnTo>
                    <a:pt x="47" y="28"/>
                  </a:lnTo>
                  <a:lnTo>
                    <a:pt x="69" y="13"/>
                  </a:lnTo>
                  <a:lnTo>
                    <a:pt x="95" y="4"/>
                  </a:lnTo>
                  <a:lnTo>
                    <a:pt x="1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1912" y="1"/>
              <a:ext cx="801" cy="801"/>
            </a:xfrm>
            <a:custGeom>
              <a:avLst/>
              <a:gdLst>
                <a:gd name="T0" fmla="*/ 401 w 801"/>
                <a:gd name="T1" fmla="*/ 0 h 801"/>
                <a:gd name="T2" fmla="*/ 454 w 801"/>
                <a:gd name="T3" fmla="*/ 3 h 801"/>
                <a:gd name="T4" fmla="*/ 507 w 801"/>
                <a:gd name="T5" fmla="*/ 15 h 801"/>
                <a:gd name="T6" fmla="*/ 556 w 801"/>
                <a:gd name="T7" fmla="*/ 32 h 801"/>
                <a:gd name="T8" fmla="*/ 602 w 801"/>
                <a:gd name="T9" fmla="*/ 55 h 801"/>
                <a:gd name="T10" fmla="*/ 645 w 801"/>
                <a:gd name="T11" fmla="*/ 84 h 801"/>
                <a:gd name="T12" fmla="*/ 683 w 801"/>
                <a:gd name="T13" fmla="*/ 117 h 801"/>
                <a:gd name="T14" fmla="*/ 717 w 801"/>
                <a:gd name="T15" fmla="*/ 156 h 801"/>
                <a:gd name="T16" fmla="*/ 746 w 801"/>
                <a:gd name="T17" fmla="*/ 198 h 801"/>
                <a:gd name="T18" fmla="*/ 770 w 801"/>
                <a:gd name="T19" fmla="*/ 245 h 801"/>
                <a:gd name="T20" fmla="*/ 787 w 801"/>
                <a:gd name="T21" fmla="*/ 294 h 801"/>
                <a:gd name="T22" fmla="*/ 797 w 801"/>
                <a:gd name="T23" fmla="*/ 346 h 801"/>
                <a:gd name="T24" fmla="*/ 801 w 801"/>
                <a:gd name="T25" fmla="*/ 401 h 801"/>
                <a:gd name="T26" fmla="*/ 797 w 801"/>
                <a:gd name="T27" fmla="*/ 455 h 801"/>
                <a:gd name="T28" fmla="*/ 787 w 801"/>
                <a:gd name="T29" fmla="*/ 507 h 801"/>
                <a:gd name="T30" fmla="*/ 770 w 801"/>
                <a:gd name="T31" fmla="*/ 557 h 801"/>
                <a:gd name="T32" fmla="*/ 746 w 801"/>
                <a:gd name="T33" fmla="*/ 602 h 801"/>
                <a:gd name="T34" fmla="*/ 717 w 801"/>
                <a:gd name="T35" fmla="*/ 646 h 801"/>
                <a:gd name="T36" fmla="*/ 683 w 801"/>
                <a:gd name="T37" fmla="*/ 684 h 801"/>
                <a:gd name="T38" fmla="*/ 645 w 801"/>
                <a:gd name="T39" fmla="*/ 718 h 801"/>
                <a:gd name="T40" fmla="*/ 602 w 801"/>
                <a:gd name="T41" fmla="*/ 746 h 801"/>
                <a:gd name="T42" fmla="*/ 556 w 801"/>
                <a:gd name="T43" fmla="*/ 770 h 801"/>
                <a:gd name="T44" fmla="*/ 507 w 801"/>
                <a:gd name="T45" fmla="*/ 787 h 801"/>
                <a:gd name="T46" fmla="*/ 454 w 801"/>
                <a:gd name="T47" fmla="*/ 798 h 801"/>
                <a:gd name="T48" fmla="*/ 401 w 801"/>
                <a:gd name="T49" fmla="*/ 801 h 801"/>
                <a:gd name="T50" fmla="*/ 347 w 801"/>
                <a:gd name="T51" fmla="*/ 798 h 801"/>
                <a:gd name="T52" fmla="*/ 295 w 801"/>
                <a:gd name="T53" fmla="*/ 787 h 801"/>
                <a:gd name="T54" fmla="*/ 245 w 801"/>
                <a:gd name="T55" fmla="*/ 770 h 801"/>
                <a:gd name="T56" fmla="*/ 199 w 801"/>
                <a:gd name="T57" fmla="*/ 746 h 801"/>
                <a:gd name="T58" fmla="*/ 156 w 801"/>
                <a:gd name="T59" fmla="*/ 718 h 801"/>
                <a:gd name="T60" fmla="*/ 118 w 801"/>
                <a:gd name="T61" fmla="*/ 684 h 801"/>
                <a:gd name="T62" fmla="*/ 84 w 801"/>
                <a:gd name="T63" fmla="*/ 646 h 801"/>
                <a:gd name="T64" fmla="*/ 55 w 801"/>
                <a:gd name="T65" fmla="*/ 602 h 801"/>
                <a:gd name="T66" fmla="*/ 31 w 801"/>
                <a:gd name="T67" fmla="*/ 557 h 801"/>
                <a:gd name="T68" fmla="*/ 14 w 801"/>
                <a:gd name="T69" fmla="*/ 507 h 801"/>
                <a:gd name="T70" fmla="*/ 4 w 801"/>
                <a:gd name="T71" fmla="*/ 455 h 801"/>
                <a:gd name="T72" fmla="*/ 0 w 801"/>
                <a:gd name="T73" fmla="*/ 401 h 801"/>
                <a:gd name="T74" fmla="*/ 4 w 801"/>
                <a:gd name="T75" fmla="*/ 346 h 801"/>
                <a:gd name="T76" fmla="*/ 14 w 801"/>
                <a:gd name="T77" fmla="*/ 294 h 801"/>
                <a:gd name="T78" fmla="*/ 31 w 801"/>
                <a:gd name="T79" fmla="*/ 245 h 801"/>
                <a:gd name="T80" fmla="*/ 55 w 801"/>
                <a:gd name="T81" fmla="*/ 198 h 801"/>
                <a:gd name="T82" fmla="*/ 84 w 801"/>
                <a:gd name="T83" fmla="*/ 156 h 801"/>
                <a:gd name="T84" fmla="*/ 118 w 801"/>
                <a:gd name="T85" fmla="*/ 117 h 801"/>
                <a:gd name="T86" fmla="*/ 156 w 801"/>
                <a:gd name="T87" fmla="*/ 84 h 801"/>
                <a:gd name="T88" fmla="*/ 199 w 801"/>
                <a:gd name="T89" fmla="*/ 55 h 801"/>
                <a:gd name="T90" fmla="*/ 245 w 801"/>
                <a:gd name="T91" fmla="*/ 32 h 801"/>
                <a:gd name="T92" fmla="*/ 295 w 801"/>
                <a:gd name="T93" fmla="*/ 15 h 801"/>
                <a:gd name="T94" fmla="*/ 347 w 801"/>
                <a:gd name="T95" fmla="*/ 3 h 801"/>
                <a:gd name="T96" fmla="*/ 401 w 801"/>
                <a:gd name="T97" fmla="*/ 0 h 801"/>
                <a:gd name="T98" fmla="*/ 401 w 801"/>
                <a:gd name="T99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01" h="801">
                  <a:moveTo>
                    <a:pt x="401" y="0"/>
                  </a:moveTo>
                  <a:lnTo>
                    <a:pt x="454" y="3"/>
                  </a:lnTo>
                  <a:lnTo>
                    <a:pt x="507" y="15"/>
                  </a:lnTo>
                  <a:lnTo>
                    <a:pt x="556" y="32"/>
                  </a:lnTo>
                  <a:lnTo>
                    <a:pt x="602" y="55"/>
                  </a:lnTo>
                  <a:lnTo>
                    <a:pt x="645" y="84"/>
                  </a:lnTo>
                  <a:lnTo>
                    <a:pt x="683" y="117"/>
                  </a:lnTo>
                  <a:lnTo>
                    <a:pt x="717" y="156"/>
                  </a:lnTo>
                  <a:lnTo>
                    <a:pt x="746" y="198"/>
                  </a:lnTo>
                  <a:lnTo>
                    <a:pt x="770" y="245"/>
                  </a:lnTo>
                  <a:lnTo>
                    <a:pt x="787" y="294"/>
                  </a:lnTo>
                  <a:lnTo>
                    <a:pt x="797" y="346"/>
                  </a:lnTo>
                  <a:lnTo>
                    <a:pt x="801" y="401"/>
                  </a:lnTo>
                  <a:lnTo>
                    <a:pt x="797" y="455"/>
                  </a:lnTo>
                  <a:lnTo>
                    <a:pt x="787" y="507"/>
                  </a:lnTo>
                  <a:lnTo>
                    <a:pt x="770" y="557"/>
                  </a:lnTo>
                  <a:lnTo>
                    <a:pt x="746" y="602"/>
                  </a:lnTo>
                  <a:lnTo>
                    <a:pt x="717" y="646"/>
                  </a:lnTo>
                  <a:lnTo>
                    <a:pt x="683" y="684"/>
                  </a:lnTo>
                  <a:lnTo>
                    <a:pt x="645" y="718"/>
                  </a:lnTo>
                  <a:lnTo>
                    <a:pt x="602" y="746"/>
                  </a:lnTo>
                  <a:lnTo>
                    <a:pt x="556" y="770"/>
                  </a:lnTo>
                  <a:lnTo>
                    <a:pt x="507" y="787"/>
                  </a:lnTo>
                  <a:lnTo>
                    <a:pt x="454" y="798"/>
                  </a:lnTo>
                  <a:lnTo>
                    <a:pt x="401" y="801"/>
                  </a:lnTo>
                  <a:lnTo>
                    <a:pt x="347" y="798"/>
                  </a:lnTo>
                  <a:lnTo>
                    <a:pt x="295" y="787"/>
                  </a:lnTo>
                  <a:lnTo>
                    <a:pt x="245" y="770"/>
                  </a:lnTo>
                  <a:lnTo>
                    <a:pt x="199" y="746"/>
                  </a:lnTo>
                  <a:lnTo>
                    <a:pt x="156" y="718"/>
                  </a:lnTo>
                  <a:lnTo>
                    <a:pt x="118" y="684"/>
                  </a:lnTo>
                  <a:lnTo>
                    <a:pt x="84" y="646"/>
                  </a:lnTo>
                  <a:lnTo>
                    <a:pt x="55" y="602"/>
                  </a:lnTo>
                  <a:lnTo>
                    <a:pt x="31" y="557"/>
                  </a:lnTo>
                  <a:lnTo>
                    <a:pt x="14" y="507"/>
                  </a:lnTo>
                  <a:lnTo>
                    <a:pt x="4" y="455"/>
                  </a:lnTo>
                  <a:lnTo>
                    <a:pt x="0" y="401"/>
                  </a:lnTo>
                  <a:lnTo>
                    <a:pt x="4" y="346"/>
                  </a:lnTo>
                  <a:lnTo>
                    <a:pt x="14" y="294"/>
                  </a:lnTo>
                  <a:lnTo>
                    <a:pt x="31" y="245"/>
                  </a:lnTo>
                  <a:lnTo>
                    <a:pt x="55" y="198"/>
                  </a:lnTo>
                  <a:lnTo>
                    <a:pt x="84" y="156"/>
                  </a:lnTo>
                  <a:lnTo>
                    <a:pt x="118" y="117"/>
                  </a:lnTo>
                  <a:lnTo>
                    <a:pt x="156" y="84"/>
                  </a:lnTo>
                  <a:lnTo>
                    <a:pt x="199" y="55"/>
                  </a:lnTo>
                  <a:lnTo>
                    <a:pt x="245" y="32"/>
                  </a:lnTo>
                  <a:lnTo>
                    <a:pt x="295" y="15"/>
                  </a:lnTo>
                  <a:lnTo>
                    <a:pt x="347" y="3"/>
                  </a:lnTo>
                  <a:lnTo>
                    <a:pt x="401" y="0"/>
                  </a:lnTo>
                  <a:lnTo>
                    <a:pt x="4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4735" y="881"/>
              <a:ext cx="1218" cy="952"/>
            </a:xfrm>
            <a:custGeom>
              <a:avLst/>
              <a:gdLst>
                <a:gd name="T0" fmla="*/ 124 w 1218"/>
                <a:gd name="T1" fmla="*/ 0 h 952"/>
                <a:gd name="T2" fmla="*/ 270 w 1218"/>
                <a:gd name="T3" fmla="*/ 0 h 952"/>
                <a:gd name="T4" fmla="*/ 287 w 1218"/>
                <a:gd name="T5" fmla="*/ 3 h 952"/>
                <a:gd name="T6" fmla="*/ 304 w 1218"/>
                <a:gd name="T7" fmla="*/ 9 h 952"/>
                <a:gd name="T8" fmla="*/ 319 w 1218"/>
                <a:gd name="T9" fmla="*/ 20 h 952"/>
                <a:gd name="T10" fmla="*/ 331 w 1218"/>
                <a:gd name="T11" fmla="*/ 33 h 952"/>
                <a:gd name="T12" fmla="*/ 529 w 1218"/>
                <a:gd name="T13" fmla="*/ 319 h 952"/>
                <a:gd name="T14" fmla="*/ 579 w 1218"/>
                <a:gd name="T15" fmla="*/ 216 h 952"/>
                <a:gd name="T16" fmla="*/ 499 w 1218"/>
                <a:gd name="T17" fmla="*/ 50 h 952"/>
                <a:gd name="T18" fmla="*/ 496 w 1218"/>
                <a:gd name="T19" fmla="*/ 35 h 952"/>
                <a:gd name="T20" fmla="*/ 498 w 1218"/>
                <a:gd name="T21" fmla="*/ 22 h 952"/>
                <a:gd name="T22" fmla="*/ 505 w 1218"/>
                <a:gd name="T23" fmla="*/ 12 h 952"/>
                <a:gd name="T24" fmla="*/ 516 w 1218"/>
                <a:gd name="T25" fmla="*/ 4 h 952"/>
                <a:gd name="T26" fmla="*/ 530 w 1218"/>
                <a:gd name="T27" fmla="*/ 0 h 952"/>
                <a:gd name="T28" fmla="*/ 689 w 1218"/>
                <a:gd name="T29" fmla="*/ 0 h 952"/>
                <a:gd name="T30" fmla="*/ 702 w 1218"/>
                <a:gd name="T31" fmla="*/ 4 h 952"/>
                <a:gd name="T32" fmla="*/ 714 w 1218"/>
                <a:gd name="T33" fmla="*/ 12 h 952"/>
                <a:gd name="T34" fmla="*/ 720 w 1218"/>
                <a:gd name="T35" fmla="*/ 22 h 952"/>
                <a:gd name="T36" fmla="*/ 723 w 1218"/>
                <a:gd name="T37" fmla="*/ 35 h 952"/>
                <a:gd name="T38" fmla="*/ 719 w 1218"/>
                <a:gd name="T39" fmla="*/ 50 h 952"/>
                <a:gd name="T40" fmla="*/ 640 w 1218"/>
                <a:gd name="T41" fmla="*/ 216 h 952"/>
                <a:gd name="T42" fmla="*/ 690 w 1218"/>
                <a:gd name="T43" fmla="*/ 321 h 952"/>
                <a:gd name="T44" fmla="*/ 893 w 1218"/>
                <a:gd name="T45" fmla="*/ 33 h 952"/>
                <a:gd name="T46" fmla="*/ 906 w 1218"/>
                <a:gd name="T47" fmla="*/ 18 h 952"/>
                <a:gd name="T48" fmla="*/ 921 w 1218"/>
                <a:gd name="T49" fmla="*/ 9 h 952"/>
                <a:gd name="T50" fmla="*/ 936 w 1218"/>
                <a:gd name="T51" fmla="*/ 3 h 952"/>
                <a:gd name="T52" fmla="*/ 955 w 1218"/>
                <a:gd name="T53" fmla="*/ 0 h 952"/>
                <a:gd name="T54" fmla="*/ 1093 w 1218"/>
                <a:gd name="T55" fmla="*/ 0 h 952"/>
                <a:gd name="T56" fmla="*/ 1121 w 1218"/>
                <a:gd name="T57" fmla="*/ 4 h 952"/>
                <a:gd name="T58" fmla="*/ 1147 w 1218"/>
                <a:gd name="T59" fmla="*/ 13 h 952"/>
                <a:gd name="T60" fmla="*/ 1171 w 1218"/>
                <a:gd name="T61" fmla="*/ 28 h 952"/>
                <a:gd name="T62" fmla="*/ 1190 w 1218"/>
                <a:gd name="T63" fmla="*/ 47 h 952"/>
                <a:gd name="T64" fmla="*/ 1205 w 1218"/>
                <a:gd name="T65" fmla="*/ 71 h 952"/>
                <a:gd name="T66" fmla="*/ 1214 w 1218"/>
                <a:gd name="T67" fmla="*/ 97 h 952"/>
                <a:gd name="T68" fmla="*/ 1218 w 1218"/>
                <a:gd name="T69" fmla="*/ 124 h 952"/>
                <a:gd name="T70" fmla="*/ 1218 w 1218"/>
                <a:gd name="T71" fmla="*/ 952 h 952"/>
                <a:gd name="T72" fmla="*/ 708 w 1218"/>
                <a:gd name="T73" fmla="*/ 952 h 952"/>
                <a:gd name="T74" fmla="*/ 663 w 1218"/>
                <a:gd name="T75" fmla="*/ 856 h 952"/>
                <a:gd name="T76" fmla="*/ 610 w 1218"/>
                <a:gd name="T77" fmla="*/ 763 h 952"/>
                <a:gd name="T78" fmla="*/ 553 w 1218"/>
                <a:gd name="T79" fmla="*/ 676 h 952"/>
                <a:gd name="T80" fmla="*/ 491 w 1218"/>
                <a:gd name="T81" fmla="*/ 590 h 952"/>
                <a:gd name="T82" fmla="*/ 433 w 1218"/>
                <a:gd name="T83" fmla="*/ 520 h 952"/>
                <a:gd name="T84" fmla="*/ 390 w 1218"/>
                <a:gd name="T85" fmla="*/ 473 h 952"/>
                <a:gd name="T86" fmla="*/ 346 w 1218"/>
                <a:gd name="T87" fmla="*/ 427 h 952"/>
                <a:gd name="T88" fmla="*/ 266 w 1218"/>
                <a:gd name="T89" fmla="*/ 351 h 952"/>
                <a:gd name="T90" fmla="*/ 181 w 1218"/>
                <a:gd name="T91" fmla="*/ 280 h 952"/>
                <a:gd name="T92" fmla="*/ 92 w 1218"/>
                <a:gd name="T93" fmla="*/ 216 h 952"/>
                <a:gd name="T94" fmla="*/ 0 w 1218"/>
                <a:gd name="T95" fmla="*/ 157 h 952"/>
                <a:gd name="T96" fmla="*/ 0 w 1218"/>
                <a:gd name="T97" fmla="*/ 124 h 952"/>
                <a:gd name="T98" fmla="*/ 3 w 1218"/>
                <a:gd name="T99" fmla="*/ 97 h 952"/>
                <a:gd name="T100" fmla="*/ 12 w 1218"/>
                <a:gd name="T101" fmla="*/ 71 h 952"/>
                <a:gd name="T102" fmla="*/ 27 w 1218"/>
                <a:gd name="T103" fmla="*/ 47 h 952"/>
                <a:gd name="T104" fmla="*/ 46 w 1218"/>
                <a:gd name="T105" fmla="*/ 28 h 952"/>
                <a:gd name="T106" fmla="*/ 69 w 1218"/>
                <a:gd name="T107" fmla="*/ 13 h 952"/>
                <a:gd name="T108" fmla="*/ 96 w 1218"/>
                <a:gd name="T109" fmla="*/ 4 h 952"/>
                <a:gd name="T110" fmla="*/ 124 w 1218"/>
                <a:gd name="T111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18" h="952">
                  <a:moveTo>
                    <a:pt x="124" y="0"/>
                  </a:moveTo>
                  <a:lnTo>
                    <a:pt x="270" y="0"/>
                  </a:lnTo>
                  <a:lnTo>
                    <a:pt x="287" y="3"/>
                  </a:lnTo>
                  <a:lnTo>
                    <a:pt x="304" y="9"/>
                  </a:lnTo>
                  <a:lnTo>
                    <a:pt x="319" y="20"/>
                  </a:lnTo>
                  <a:lnTo>
                    <a:pt x="331" y="33"/>
                  </a:lnTo>
                  <a:lnTo>
                    <a:pt x="529" y="319"/>
                  </a:lnTo>
                  <a:lnTo>
                    <a:pt x="579" y="216"/>
                  </a:lnTo>
                  <a:lnTo>
                    <a:pt x="499" y="50"/>
                  </a:lnTo>
                  <a:lnTo>
                    <a:pt x="496" y="35"/>
                  </a:lnTo>
                  <a:lnTo>
                    <a:pt x="498" y="22"/>
                  </a:lnTo>
                  <a:lnTo>
                    <a:pt x="505" y="12"/>
                  </a:lnTo>
                  <a:lnTo>
                    <a:pt x="516" y="4"/>
                  </a:lnTo>
                  <a:lnTo>
                    <a:pt x="530" y="0"/>
                  </a:lnTo>
                  <a:lnTo>
                    <a:pt x="689" y="0"/>
                  </a:lnTo>
                  <a:lnTo>
                    <a:pt x="702" y="4"/>
                  </a:lnTo>
                  <a:lnTo>
                    <a:pt x="714" y="12"/>
                  </a:lnTo>
                  <a:lnTo>
                    <a:pt x="720" y="22"/>
                  </a:lnTo>
                  <a:lnTo>
                    <a:pt x="723" y="35"/>
                  </a:lnTo>
                  <a:lnTo>
                    <a:pt x="719" y="50"/>
                  </a:lnTo>
                  <a:lnTo>
                    <a:pt x="640" y="216"/>
                  </a:lnTo>
                  <a:lnTo>
                    <a:pt x="690" y="321"/>
                  </a:lnTo>
                  <a:lnTo>
                    <a:pt x="893" y="33"/>
                  </a:lnTo>
                  <a:lnTo>
                    <a:pt x="906" y="18"/>
                  </a:lnTo>
                  <a:lnTo>
                    <a:pt x="921" y="9"/>
                  </a:lnTo>
                  <a:lnTo>
                    <a:pt x="936" y="3"/>
                  </a:lnTo>
                  <a:lnTo>
                    <a:pt x="955" y="0"/>
                  </a:lnTo>
                  <a:lnTo>
                    <a:pt x="1093" y="0"/>
                  </a:lnTo>
                  <a:lnTo>
                    <a:pt x="1121" y="4"/>
                  </a:lnTo>
                  <a:lnTo>
                    <a:pt x="1147" y="13"/>
                  </a:lnTo>
                  <a:lnTo>
                    <a:pt x="1171" y="28"/>
                  </a:lnTo>
                  <a:lnTo>
                    <a:pt x="1190" y="47"/>
                  </a:lnTo>
                  <a:lnTo>
                    <a:pt x="1205" y="71"/>
                  </a:lnTo>
                  <a:lnTo>
                    <a:pt x="1214" y="97"/>
                  </a:lnTo>
                  <a:lnTo>
                    <a:pt x="1218" y="124"/>
                  </a:lnTo>
                  <a:lnTo>
                    <a:pt x="1218" y="952"/>
                  </a:lnTo>
                  <a:lnTo>
                    <a:pt x="708" y="952"/>
                  </a:lnTo>
                  <a:lnTo>
                    <a:pt x="663" y="856"/>
                  </a:lnTo>
                  <a:lnTo>
                    <a:pt x="610" y="763"/>
                  </a:lnTo>
                  <a:lnTo>
                    <a:pt x="553" y="676"/>
                  </a:lnTo>
                  <a:lnTo>
                    <a:pt x="491" y="590"/>
                  </a:lnTo>
                  <a:lnTo>
                    <a:pt x="433" y="520"/>
                  </a:lnTo>
                  <a:lnTo>
                    <a:pt x="390" y="473"/>
                  </a:lnTo>
                  <a:lnTo>
                    <a:pt x="346" y="427"/>
                  </a:lnTo>
                  <a:lnTo>
                    <a:pt x="266" y="351"/>
                  </a:lnTo>
                  <a:lnTo>
                    <a:pt x="181" y="280"/>
                  </a:lnTo>
                  <a:lnTo>
                    <a:pt x="92" y="216"/>
                  </a:lnTo>
                  <a:lnTo>
                    <a:pt x="0" y="157"/>
                  </a:lnTo>
                  <a:lnTo>
                    <a:pt x="0" y="124"/>
                  </a:lnTo>
                  <a:lnTo>
                    <a:pt x="3" y="97"/>
                  </a:lnTo>
                  <a:lnTo>
                    <a:pt x="12" y="71"/>
                  </a:lnTo>
                  <a:lnTo>
                    <a:pt x="27" y="47"/>
                  </a:lnTo>
                  <a:lnTo>
                    <a:pt x="46" y="28"/>
                  </a:lnTo>
                  <a:lnTo>
                    <a:pt x="69" y="13"/>
                  </a:lnTo>
                  <a:lnTo>
                    <a:pt x="96" y="4"/>
                  </a:lnTo>
                  <a:lnTo>
                    <a:pt x="1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4943" y="1"/>
              <a:ext cx="802" cy="801"/>
            </a:xfrm>
            <a:custGeom>
              <a:avLst/>
              <a:gdLst>
                <a:gd name="T0" fmla="*/ 401 w 802"/>
                <a:gd name="T1" fmla="*/ 0 h 801"/>
                <a:gd name="T2" fmla="*/ 455 w 802"/>
                <a:gd name="T3" fmla="*/ 3 h 801"/>
                <a:gd name="T4" fmla="*/ 507 w 802"/>
                <a:gd name="T5" fmla="*/ 15 h 801"/>
                <a:gd name="T6" fmla="*/ 557 w 802"/>
                <a:gd name="T7" fmla="*/ 32 h 801"/>
                <a:gd name="T8" fmla="*/ 603 w 802"/>
                <a:gd name="T9" fmla="*/ 55 h 801"/>
                <a:gd name="T10" fmla="*/ 644 w 802"/>
                <a:gd name="T11" fmla="*/ 84 h 801"/>
                <a:gd name="T12" fmla="*/ 684 w 802"/>
                <a:gd name="T13" fmla="*/ 117 h 801"/>
                <a:gd name="T14" fmla="*/ 718 w 802"/>
                <a:gd name="T15" fmla="*/ 156 h 801"/>
                <a:gd name="T16" fmla="*/ 747 w 802"/>
                <a:gd name="T17" fmla="*/ 198 h 801"/>
                <a:gd name="T18" fmla="*/ 769 w 802"/>
                <a:gd name="T19" fmla="*/ 245 h 801"/>
                <a:gd name="T20" fmla="*/ 787 w 802"/>
                <a:gd name="T21" fmla="*/ 294 h 801"/>
                <a:gd name="T22" fmla="*/ 798 w 802"/>
                <a:gd name="T23" fmla="*/ 346 h 801"/>
                <a:gd name="T24" fmla="*/ 802 w 802"/>
                <a:gd name="T25" fmla="*/ 401 h 801"/>
                <a:gd name="T26" fmla="*/ 798 w 802"/>
                <a:gd name="T27" fmla="*/ 455 h 801"/>
                <a:gd name="T28" fmla="*/ 787 w 802"/>
                <a:gd name="T29" fmla="*/ 507 h 801"/>
                <a:gd name="T30" fmla="*/ 769 w 802"/>
                <a:gd name="T31" fmla="*/ 557 h 801"/>
                <a:gd name="T32" fmla="*/ 747 w 802"/>
                <a:gd name="T33" fmla="*/ 602 h 801"/>
                <a:gd name="T34" fmla="*/ 718 w 802"/>
                <a:gd name="T35" fmla="*/ 646 h 801"/>
                <a:gd name="T36" fmla="*/ 684 w 802"/>
                <a:gd name="T37" fmla="*/ 684 h 801"/>
                <a:gd name="T38" fmla="*/ 644 w 802"/>
                <a:gd name="T39" fmla="*/ 718 h 801"/>
                <a:gd name="T40" fmla="*/ 603 w 802"/>
                <a:gd name="T41" fmla="*/ 746 h 801"/>
                <a:gd name="T42" fmla="*/ 557 w 802"/>
                <a:gd name="T43" fmla="*/ 770 h 801"/>
                <a:gd name="T44" fmla="*/ 507 w 802"/>
                <a:gd name="T45" fmla="*/ 787 h 801"/>
                <a:gd name="T46" fmla="*/ 455 w 802"/>
                <a:gd name="T47" fmla="*/ 798 h 801"/>
                <a:gd name="T48" fmla="*/ 401 w 802"/>
                <a:gd name="T49" fmla="*/ 801 h 801"/>
                <a:gd name="T50" fmla="*/ 346 w 802"/>
                <a:gd name="T51" fmla="*/ 798 h 801"/>
                <a:gd name="T52" fmla="*/ 293 w 802"/>
                <a:gd name="T53" fmla="*/ 787 h 801"/>
                <a:gd name="T54" fmla="*/ 245 w 802"/>
                <a:gd name="T55" fmla="*/ 770 h 801"/>
                <a:gd name="T56" fmla="*/ 198 w 802"/>
                <a:gd name="T57" fmla="*/ 746 h 801"/>
                <a:gd name="T58" fmla="*/ 156 w 802"/>
                <a:gd name="T59" fmla="*/ 718 h 801"/>
                <a:gd name="T60" fmla="*/ 117 w 802"/>
                <a:gd name="T61" fmla="*/ 684 h 801"/>
                <a:gd name="T62" fmla="*/ 83 w 802"/>
                <a:gd name="T63" fmla="*/ 646 h 801"/>
                <a:gd name="T64" fmla="*/ 54 w 802"/>
                <a:gd name="T65" fmla="*/ 602 h 801"/>
                <a:gd name="T66" fmla="*/ 32 w 802"/>
                <a:gd name="T67" fmla="*/ 557 h 801"/>
                <a:gd name="T68" fmla="*/ 13 w 802"/>
                <a:gd name="T69" fmla="*/ 507 h 801"/>
                <a:gd name="T70" fmla="*/ 3 w 802"/>
                <a:gd name="T71" fmla="*/ 455 h 801"/>
                <a:gd name="T72" fmla="*/ 0 w 802"/>
                <a:gd name="T73" fmla="*/ 401 h 801"/>
                <a:gd name="T74" fmla="*/ 3 w 802"/>
                <a:gd name="T75" fmla="*/ 346 h 801"/>
                <a:gd name="T76" fmla="*/ 13 w 802"/>
                <a:gd name="T77" fmla="*/ 294 h 801"/>
                <a:gd name="T78" fmla="*/ 32 w 802"/>
                <a:gd name="T79" fmla="*/ 245 h 801"/>
                <a:gd name="T80" fmla="*/ 54 w 802"/>
                <a:gd name="T81" fmla="*/ 198 h 801"/>
                <a:gd name="T82" fmla="*/ 83 w 802"/>
                <a:gd name="T83" fmla="*/ 156 h 801"/>
                <a:gd name="T84" fmla="*/ 117 w 802"/>
                <a:gd name="T85" fmla="*/ 117 h 801"/>
                <a:gd name="T86" fmla="*/ 156 w 802"/>
                <a:gd name="T87" fmla="*/ 84 h 801"/>
                <a:gd name="T88" fmla="*/ 198 w 802"/>
                <a:gd name="T89" fmla="*/ 55 h 801"/>
                <a:gd name="T90" fmla="*/ 245 w 802"/>
                <a:gd name="T91" fmla="*/ 32 h 801"/>
                <a:gd name="T92" fmla="*/ 293 w 802"/>
                <a:gd name="T93" fmla="*/ 15 h 801"/>
                <a:gd name="T94" fmla="*/ 346 w 802"/>
                <a:gd name="T95" fmla="*/ 3 h 801"/>
                <a:gd name="T96" fmla="*/ 401 w 802"/>
                <a:gd name="T97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2" h="801">
                  <a:moveTo>
                    <a:pt x="401" y="0"/>
                  </a:moveTo>
                  <a:lnTo>
                    <a:pt x="455" y="3"/>
                  </a:lnTo>
                  <a:lnTo>
                    <a:pt x="507" y="15"/>
                  </a:lnTo>
                  <a:lnTo>
                    <a:pt x="557" y="32"/>
                  </a:lnTo>
                  <a:lnTo>
                    <a:pt x="603" y="55"/>
                  </a:lnTo>
                  <a:lnTo>
                    <a:pt x="644" y="84"/>
                  </a:lnTo>
                  <a:lnTo>
                    <a:pt x="684" y="117"/>
                  </a:lnTo>
                  <a:lnTo>
                    <a:pt x="718" y="156"/>
                  </a:lnTo>
                  <a:lnTo>
                    <a:pt x="747" y="198"/>
                  </a:lnTo>
                  <a:lnTo>
                    <a:pt x="769" y="245"/>
                  </a:lnTo>
                  <a:lnTo>
                    <a:pt x="787" y="294"/>
                  </a:lnTo>
                  <a:lnTo>
                    <a:pt x="798" y="346"/>
                  </a:lnTo>
                  <a:lnTo>
                    <a:pt x="802" y="401"/>
                  </a:lnTo>
                  <a:lnTo>
                    <a:pt x="798" y="455"/>
                  </a:lnTo>
                  <a:lnTo>
                    <a:pt x="787" y="507"/>
                  </a:lnTo>
                  <a:lnTo>
                    <a:pt x="769" y="557"/>
                  </a:lnTo>
                  <a:lnTo>
                    <a:pt x="747" y="602"/>
                  </a:lnTo>
                  <a:lnTo>
                    <a:pt x="718" y="646"/>
                  </a:lnTo>
                  <a:lnTo>
                    <a:pt x="684" y="684"/>
                  </a:lnTo>
                  <a:lnTo>
                    <a:pt x="644" y="718"/>
                  </a:lnTo>
                  <a:lnTo>
                    <a:pt x="603" y="746"/>
                  </a:lnTo>
                  <a:lnTo>
                    <a:pt x="557" y="770"/>
                  </a:lnTo>
                  <a:lnTo>
                    <a:pt x="507" y="787"/>
                  </a:lnTo>
                  <a:lnTo>
                    <a:pt x="455" y="798"/>
                  </a:lnTo>
                  <a:lnTo>
                    <a:pt x="401" y="801"/>
                  </a:lnTo>
                  <a:lnTo>
                    <a:pt x="346" y="798"/>
                  </a:lnTo>
                  <a:lnTo>
                    <a:pt x="293" y="787"/>
                  </a:lnTo>
                  <a:lnTo>
                    <a:pt x="245" y="770"/>
                  </a:lnTo>
                  <a:lnTo>
                    <a:pt x="198" y="746"/>
                  </a:lnTo>
                  <a:lnTo>
                    <a:pt x="156" y="718"/>
                  </a:lnTo>
                  <a:lnTo>
                    <a:pt x="117" y="684"/>
                  </a:lnTo>
                  <a:lnTo>
                    <a:pt x="83" y="646"/>
                  </a:lnTo>
                  <a:lnTo>
                    <a:pt x="54" y="602"/>
                  </a:lnTo>
                  <a:lnTo>
                    <a:pt x="32" y="557"/>
                  </a:lnTo>
                  <a:lnTo>
                    <a:pt x="13" y="507"/>
                  </a:lnTo>
                  <a:lnTo>
                    <a:pt x="3" y="455"/>
                  </a:lnTo>
                  <a:lnTo>
                    <a:pt x="0" y="401"/>
                  </a:lnTo>
                  <a:lnTo>
                    <a:pt x="3" y="346"/>
                  </a:lnTo>
                  <a:lnTo>
                    <a:pt x="13" y="294"/>
                  </a:lnTo>
                  <a:lnTo>
                    <a:pt x="32" y="245"/>
                  </a:lnTo>
                  <a:lnTo>
                    <a:pt x="54" y="198"/>
                  </a:lnTo>
                  <a:lnTo>
                    <a:pt x="83" y="156"/>
                  </a:lnTo>
                  <a:lnTo>
                    <a:pt x="117" y="117"/>
                  </a:lnTo>
                  <a:lnTo>
                    <a:pt x="156" y="84"/>
                  </a:lnTo>
                  <a:lnTo>
                    <a:pt x="198" y="55"/>
                  </a:lnTo>
                  <a:lnTo>
                    <a:pt x="245" y="32"/>
                  </a:lnTo>
                  <a:lnTo>
                    <a:pt x="293" y="15"/>
                  </a:lnTo>
                  <a:lnTo>
                    <a:pt x="346" y="3"/>
                  </a:lnTo>
                  <a:lnTo>
                    <a:pt x="4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5056" y="3493"/>
              <a:ext cx="918" cy="822"/>
            </a:xfrm>
            <a:custGeom>
              <a:avLst/>
              <a:gdLst>
                <a:gd name="T0" fmla="*/ 281 w 918"/>
                <a:gd name="T1" fmla="*/ 0 h 822"/>
                <a:gd name="T2" fmla="*/ 830 w 918"/>
                <a:gd name="T3" fmla="*/ 421 h 822"/>
                <a:gd name="T4" fmla="*/ 857 w 918"/>
                <a:gd name="T5" fmla="*/ 445 h 822"/>
                <a:gd name="T6" fmla="*/ 880 w 918"/>
                <a:gd name="T7" fmla="*/ 472 h 822"/>
                <a:gd name="T8" fmla="*/ 897 w 918"/>
                <a:gd name="T9" fmla="*/ 504 h 822"/>
                <a:gd name="T10" fmla="*/ 909 w 918"/>
                <a:gd name="T11" fmla="*/ 535 h 822"/>
                <a:gd name="T12" fmla="*/ 916 w 918"/>
                <a:gd name="T13" fmla="*/ 569 h 822"/>
                <a:gd name="T14" fmla="*/ 918 w 918"/>
                <a:gd name="T15" fmla="*/ 603 h 822"/>
                <a:gd name="T16" fmla="*/ 915 w 918"/>
                <a:gd name="T17" fmla="*/ 637 h 822"/>
                <a:gd name="T18" fmla="*/ 906 w 918"/>
                <a:gd name="T19" fmla="*/ 671 h 822"/>
                <a:gd name="T20" fmla="*/ 892 w 918"/>
                <a:gd name="T21" fmla="*/ 704 h 822"/>
                <a:gd name="T22" fmla="*/ 872 w 918"/>
                <a:gd name="T23" fmla="*/ 734 h 822"/>
                <a:gd name="T24" fmla="*/ 848 w 918"/>
                <a:gd name="T25" fmla="*/ 760 h 822"/>
                <a:gd name="T26" fmla="*/ 821 w 918"/>
                <a:gd name="T27" fmla="*/ 782 h 822"/>
                <a:gd name="T28" fmla="*/ 792 w 918"/>
                <a:gd name="T29" fmla="*/ 800 h 822"/>
                <a:gd name="T30" fmla="*/ 761 w 918"/>
                <a:gd name="T31" fmla="*/ 811 h 822"/>
                <a:gd name="T32" fmla="*/ 728 w 918"/>
                <a:gd name="T33" fmla="*/ 819 h 822"/>
                <a:gd name="T34" fmla="*/ 694 w 918"/>
                <a:gd name="T35" fmla="*/ 822 h 822"/>
                <a:gd name="T36" fmla="*/ 658 w 918"/>
                <a:gd name="T37" fmla="*/ 819 h 822"/>
                <a:gd name="T38" fmla="*/ 624 w 918"/>
                <a:gd name="T39" fmla="*/ 810 h 822"/>
                <a:gd name="T40" fmla="*/ 590 w 918"/>
                <a:gd name="T41" fmla="*/ 796 h 822"/>
                <a:gd name="T42" fmla="*/ 559 w 918"/>
                <a:gd name="T43" fmla="*/ 776 h 822"/>
                <a:gd name="T44" fmla="*/ 0 w 918"/>
                <a:gd name="T45" fmla="*/ 348 h 822"/>
                <a:gd name="T46" fmla="*/ 25 w 918"/>
                <a:gd name="T47" fmla="*/ 323 h 822"/>
                <a:gd name="T48" fmla="*/ 97 w 918"/>
                <a:gd name="T49" fmla="*/ 248 h 822"/>
                <a:gd name="T50" fmla="*/ 162 w 918"/>
                <a:gd name="T51" fmla="*/ 169 h 822"/>
                <a:gd name="T52" fmla="*/ 225 w 918"/>
                <a:gd name="T53" fmla="*/ 86 h 822"/>
                <a:gd name="T54" fmla="*/ 281 w 918"/>
                <a:gd name="T55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18" h="822">
                  <a:moveTo>
                    <a:pt x="281" y="0"/>
                  </a:moveTo>
                  <a:lnTo>
                    <a:pt x="830" y="421"/>
                  </a:lnTo>
                  <a:lnTo>
                    <a:pt x="857" y="445"/>
                  </a:lnTo>
                  <a:lnTo>
                    <a:pt x="880" y="472"/>
                  </a:lnTo>
                  <a:lnTo>
                    <a:pt x="897" y="504"/>
                  </a:lnTo>
                  <a:lnTo>
                    <a:pt x="909" y="535"/>
                  </a:lnTo>
                  <a:lnTo>
                    <a:pt x="916" y="569"/>
                  </a:lnTo>
                  <a:lnTo>
                    <a:pt x="918" y="603"/>
                  </a:lnTo>
                  <a:lnTo>
                    <a:pt x="915" y="637"/>
                  </a:lnTo>
                  <a:lnTo>
                    <a:pt x="906" y="671"/>
                  </a:lnTo>
                  <a:lnTo>
                    <a:pt x="892" y="704"/>
                  </a:lnTo>
                  <a:lnTo>
                    <a:pt x="872" y="734"/>
                  </a:lnTo>
                  <a:lnTo>
                    <a:pt x="848" y="760"/>
                  </a:lnTo>
                  <a:lnTo>
                    <a:pt x="821" y="782"/>
                  </a:lnTo>
                  <a:lnTo>
                    <a:pt x="792" y="800"/>
                  </a:lnTo>
                  <a:lnTo>
                    <a:pt x="761" y="811"/>
                  </a:lnTo>
                  <a:lnTo>
                    <a:pt x="728" y="819"/>
                  </a:lnTo>
                  <a:lnTo>
                    <a:pt x="694" y="822"/>
                  </a:lnTo>
                  <a:lnTo>
                    <a:pt x="658" y="819"/>
                  </a:lnTo>
                  <a:lnTo>
                    <a:pt x="624" y="810"/>
                  </a:lnTo>
                  <a:lnTo>
                    <a:pt x="590" y="796"/>
                  </a:lnTo>
                  <a:lnTo>
                    <a:pt x="559" y="776"/>
                  </a:lnTo>
                  <a:lnTo>
                    <a:pt x="0" y="348"/>
                  </a:lnTo>
                  <a:lnTo>
                    <a:pt x="25" y="323"/>
                  </a:lnTo>
                  <a:lnTo>
                    <a:pt x="97" y="248"/>
                  </a:lnTo>
                  <a:lnTo>
                    <a:pt x="162" y="169"/>
                  </a:lnTo>
                  <a:lnTo>
                    <a:pt x="225" y="86"/>
                  </a:lnTo>
                  <a:lnTo>
                    <a:pt x="2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3220" y="2430"/>
              <a:ext cx="1218" cy="950"/>
            </a:xfrm>
            <a:custGeom>
              <a:avLst/>
              <a:gdLst>
                <a:gd name="T0" fmla="*/ 124 w 1218"/>
                <a:gd name="T1" fmla="*/ 0 h 950"/>
                <a:gd name="T2" fmla="*/ 270 w 1218"/>
                <a:gd name="T3" fmla="*/ 0 h 950"/>
                <a:gd name="T4" fmla="*/ 287 w 1218"/>
                <a:gd name="T5" fmla="*/ 2 h 950"/>
                <a:gd name="T6" fmla="*/ 304 w 1218"/>
                <a:gd name="T7" fmla="*/ 9 h 950"/>
                <a:gd name="T8" fmla="*/ 319 w 1218"/>
                <a:gd name="T9" fmla="*/ 18 h 950"/>
                <a:gd name="T10" fmla="*/ 331 w 1218"/>
                <a:gd name="T11" fmla="*/ 32 h 950"/>
                <a:gd name="T12" fmla="*/ 529 w 1218"/>
                <a:gd name="T13" fmla="*/ 318 h 950"/>
                <a:gd name="T14" fmla="*/ 577 w 1218"/>
                <a:gd name="T15" fmla="*/ 214 h 950"/>
                <a:gd name="T16" fmla="*/ 499 w 1218"/>
                <a:gd name="T17" fmla="*/ 48 h 950"/>
                <a:gd name="T18" fmla="*/ 495 w 1218"/>
                <a:gd name="T19" fmla="*/ 35 h 950"/>
                <a:gd name="T20" fmla="*/ 498 w 1218"/>
                <a:gd name="T21" fmla="*/ 22 h 950"/>
                <a:gd name="T22" fmla="*/ 504 w 1218"/>
                <a:gd name="T23" fmla="*/ 10 h 950"/>
                <a:gd name="T24" fmla="*/ 516 w 1218"/>
                <a:gd name="T25" fmla="*/ 2 h 950"/>
                <a:gd name="T26" fmla="*/ 529 w 1218"/>
                <a:gd name="T27" fmla="*/ 0 h 950"/>
                <a:gd name="T28" fmla="*/ 687 w 1218"/>
                <a:gd name="T29" fmla="*/ 0 h 950"/>
                <a:gd name="T30" fmla="*/ 702 w 1218"/>
                <a:gd name="T31" fmla="*/ 2 h 950"/>
                <a:gd name="T32" fmla="*/ 712 w 1218"/>
                <a:gd name="T33" fmla="*/ 10 h 950"/>
                <a:gd name="T34" fmla="*/ 720 w 1218"/>
                <a:gd name="T35" fmla="*/ 22 h 950"/>
                <a:gd name="T36" fmla="*/ 721 w 1218"/>
                <a:gd name="T37" fmla="*/ 35 h 950"/>
                <a:gd name="T38" fmla="*/ 719 w 1218"/>
                <a:gd name="T39" fmla="*/ 48 h 950"/>
                <a:gd name="T40" fmla="*/ 639 w 1218"/>
                <a:gd name="T41" fmla="*/ 214 h 950"/>
                <a:gd name="T42" fmla="*/ 689 w 1218"/>
                <a:gd name="T43" fmla="*/ 319 h 950"/>
                <a:gd name="T44" fmla="*/ 893 w 1218"/>
                <a:gd name="T45" fmla="*/ 31 h 950"/>
                <a:gd name="T46" fmla="*/ 905 w 1218"/>
                <a:gd name="T47" fmla="*/ 18 h 950"/>
                <a:gd name="T48" fmla="*/ 919 w 1218"/>
                <a:gd name="T49" fmla="*/ 8 h 950"/>
                <a:gd name="T50" fmla="*/ 936 w 1218"/>
                <a:gd name="T51" fmla="*/ 1 h 950"/>
                <a:gd name="T52" fmla="*/ 955 w 1218"/>
                <a:gd name="T53" fmla="*/ 0 h 950"/>
                <a:gd name="T54" fmla="*/ 1092 w 1218"/>
                <a:gd name="T55" fmla="*/ 0 h 950"/>
                <a:gd name="T56" fmla="*/ 1121 w 1218"/>
                <a:gd name="T57" fmla="*/ 2 h 950"/>
                <a:gd name="T58" fmla="*/ 1147 w 1218"/>
                <a:gd name="T59" fmla="*/ 11 h 950"/>
                <a:gd name="T60" fmla="*/ 1171 w 1218"/>
                <a:gd name="T61" fmla="*/ 27 h 950"/>
                <a:gd name="T62" fmla="*/ 1189 w 1218"/>
                <a:gd name="T63" fmla="*/ 45 h 950"/>
                <a:gd name="T64" fmla="*/ 1205 w 1218"/>
                <a:gd name="T65" fmla="*/ 69 h 950"/>
                <a:gd name="T66" fmla="*/ 1214 w 1218"/>
                <a:gd name="T67" fmla="*/ 95 h 950"/>
                <a:gd name="T68" fmla="*/ 1216 w 1218"/>
                <a:gd name="T69" fmla="*/ 124 h 950"/>
                <a:gd name="T70" fmla="*/ 1218 w 1218"/>
                <a:gd name="T71" fmla="*/ 124 h 950"/>
                <a:gd name="T72" fmla="*/ 1218 w 1218"/>
                <a:gd name="T73" fmla="*/ 950 h 950"/>
                <a:gd name="T74" fmla="*/ 0 w 1218"/>
                <a:gd name="T75" fmla="*/ 950 h 950"/>
                <a:gd name="T76" fmla="*/ 0 w 1218"/>
                <a:gd name="T77" fmla="*/ 124 h 950"/>
                <a:gd name="T78" fmla="*/ 3 w 1218"/>
                <a:gd name="T79" fmla="*/ 95 h 950"/>
                <a:gd name="T80" fmla="*/ 12 w 1218"/>
                <a:gd name="T81" fmla="*/ 69 h 950"/>
                <a:gd name="T82" fmla="*/ 26 w 1218"/>
                <a:gd name="T83" fmla="*/ 45 h 950"/>
                <a:gd name="T84" fmla="*/ 46 w 1218"/>
                <a:gd name="T85" fmla="*/ 27 h 950"/>
                <a:gd name="T86" fmla="*/ 69 w 1218"/>
                <a:gd name="T87" fmla="*/ 13 h 950"/>
                <a:gd name="T88" fmla="*/ 96 w 1218"/>
                <a:gd name="T89" fmla="*/ 2 h 950"/>
                <a:gd name="T90" fmla="*/ 124 w 1218"/>
                <a:gd name="T91" fmla="*/ 0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18" h="950">
                  <a:moveTo>
                    <a:pt x="124" y="0"/>
                  </a:moveTo>
                  <a:lnTo>
                    <a:pt x="270" y="0"/>
                  </a:lnTo>
                  <a:lnTo>
                    <a:pt x="287" y="2"/>
                  </a:lnTo>
                  <a:lnTo>
                    <a:pt x="304" y="9"/>
                  </a:lnTo>
                  <a:lnTo>
                    <a:pt x="319" y="18"/>
                  </a:lnTo>
                  <a:lnTo>
                    <a:pt x="331" y="32"/>
                  </a:lnTo>
                  <a:lnTo>
                    <a:pt x="529" y="318"/>
                  </a:lnTo>
                  <a:lnTo>
                    <a:pt x="577" y="214"/>
                  </a:lnTo>
                  <a:lnTo>
                    <a:pt x="499" y="48"/>
                  </a:lnTo>
                  <a:lnTo>
                    <a:pt x="495" y="35"/>
                  </a:lnTo>
                  <a:lnTo>
                    <a:pt x="498" y="22"/>
                  </a:lnTo>
                  <a:lnTo>
                    <a:pt x="504" y="10"/>
                  </a:lnTo>
                  <a:lnTo>
                    <a:pt x="516" y="2"/>
                  </a:lnTo>
                  <a:lnTo>
                    <a:pt x="529" y="0"/>
                  </a:lnTo>
                  <a:lnTo>
                    <a:pt x="687" y="0"/>
                  </a:lnTo>
                  <a:lnTo>
                    <a:pt x="702" y="2"/>
                  </a:lnTo>
                  <a:lnTo>
                    <a:pt x="712" y="10"/>
                  </a:lnTo>
                  <a:lnTo>
                    <a:pt x="720" y="22"/>
                  </a:lnTo>
                  <a:lnTo>
                    <a:pt x="721" y="35"/>
                  </a:lnTo>
                  <a:lnTo>
                    <a:pt x="719" y="48"/>
                  </a:lnTo>
                  <a:lnTo>
                    <a:pt x="639" y="214"/>
                  </a:lnTo>
                  <a:lnTo>
                    <a:pt x="689" y="319"/>
                  </a:lnTo>
                  <a:lnTo>
                    <a:pt x="893" y="31"/>
                  </a:lnTo>
                  <a:lnTo>
                    <a:pt x="905" y="18"/>
                  </a:lnTo>
                  <a:lnTo>
                    <a:pt x="919" y="8"/>
                  </a:lnTo>
                  <a:lnTo>
                    <a:pt x="936" y="1"/>
                  </a:lnTo>
                  <a:lnTo>
                    <a:pt x="955" y="0"/>
                  </a:lnTo>
                  <a:lnTo>
                    <a:pt x="1092" y="0"/>
                  </a:lnTo>
                  <a:lnTo>
                    <a:pt x="1121" y="2"/>
                  </a:lnTo>
                  <a:lnTo>
                    <a:pt x="1147" y="11"/>
                  </a:lnTo>
                  <a:lnTo>
                    <a:pt x="1171" y="27"/>
                  </a:lnTo>
                  <a:lnTo>
                    <a:pt x="1189" y="45"/>
                  </a:lnTo>
                  <a:lnTo>
                    <a:pt x="1205" y="69"/>
                  </a:lnTo>
                  <a:lnTo>
                    <a:pt x="1214" y="95"/>
                  </a:lnTo>
                  <a:lnTo>
                    <a:pt x="1216" y="124"/>
                  </a:lnTo>
                  <a:lnTo>
                    <a:pt x="1218" y="124"/>
                  </a:lnTo>
                  <a:lnTo>
                    <a:pt x="1218" y="950"/>
                  </a:lnTo>
                  <a:lnTo>
                    <a:pt x="0" y="950"/>
                  </a:lnTo>
                  <a:lnTo>
                    <a:pt x="0" y="124"/>
                  </a:lnTo>
                  <a:lnTo>
                    <a:pt x="3" y="95"/>
                  </a:lnTo>
                  <a:lnTo>
                    <a:pt x="12" y="69"/>
                  </a:lnTo>
                  <a:lnTo>
                    <a:pt x="26" y="45"/>
                  </a:lnTo>
                  <a:lnTo>
                    <a:pt x="46" y="27"/>
                  </a:lnTo>
                  <a:lnTo>
                    <a:pt x="69" y="13"/>
                  </a:lnTo>
                  <a:lnTo>
                    <a:pt x="96" y="2"/>
                  </a:lnTo>
                  <a:lnTo>
                    <a:pt x="1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3427" y="1549"/>
              <a:ext cx="801" cy="801"/>
            </a:xfrm>
            <a:custGeom>
              <a:avLst/>
              <a:gdLst>
                <a:gd name="T0" fmla="*/ 401 w 801"/>
                <a:gd name="T1" fmla="*/ 0 h 801"/>
                <a:gd name="T2" fmla="*/ 456 w 801"/>
                <a:gd name="T3" fmla="*/ 4 h 801"/>
                <a:gd name="T4" fmla="*/ 508 w 801"/>
                <a:gd name="T5" fmla="*/ 14 h 801"/>
                <a:gd name="T6" fmla="*/ 556 w 801"/>
                <a:gd name="T7" fmla="*/ 31 h 801"/>
                <a:gd name="T8" fmla="*/ 604 w 801"/>
                <a:gd name="T9" fmla="*/ 55 h 801"/>
                <a:gd name="T10" fmla="*/ 645 w 801"/>
                <a:gd name="T11" fmla="*/ 83 h 801"/>
                <a:gd name="T12" fmla="*/ 685 w 801"/>
                <a:gd name="T13" fmla="*/ 117 h 801"/>
                <a:gd name="T14" fmla="*/ 719 w 801"/>
                <a:gd name="T15" fmla="*/ 157 h 801"/>
                <a:gd name="T16" fmla="*/ 748 w 801"/>
                <a:gd name="T17" fmla="*/ 199 h 801"/>
                <a:gd name="T18" fmla="*/ 770 w 801"/>
                <a:gd name="T19" fmla="*/ 244 h 801"/>
                <a:gd name="T20" fmla="*/ 788 w 801"/>
                <a:gd name="T21" fmla="*/ 294 h 801"/>
                <a:gd name="T22" fmla="*/ 799 w 801"/>
                <a:gd name="T23" fmla="*/ 347 h 801"/>
                <a:gd name="T24" fmla="*/ 801 w 801"/>
                <a:gd name="T25" fmla="*/ 400 h 801"/>
                <a:gd name="T26" fmla="*/ 799 w 801"/>
                <a:gd name="T27" fmla="*/ 455 h 801"/>
                <a:gd name="T28" fmla="*/ 788 w 801"/>
                <a:gd name="T29" fmla="*/ 508 h 801"/>
                <a:gd name="T30" fmla="*/ 770 w 801"/>
                <a:gd name="T31" fmla="*/ 556 h 801"/>
                <a:gd name="T32" fmla="*/ 748 w 801"/>
                <a:gd name="T33" fmla="*/ 603 h 801"/>
                <a:gd name="T34" fmla="*/ 719 w 801"/>
                <a:gd name="T35" fmla="*/ 645 h 801"/>
                <a:gd name="T36" fmla="*/ 685 w 801"/>
                <a:gd name="T37" fmla="*/ 684 h 801"/>
                <a:gd name="T38" fmla="*/ 645 w 801"/>
                <a:gd name="T39" fmla="*/ 718 h 801"/>
                <a:gd name="T40" fmla="*/ 604 w 801"/>
                <a:gd name="T41" fmla="*/ 747 h 801"/>
                <a:gd name="T42" fmla="*/ 556 w 801"/>
                <a:gd name="T43" fmla="*/ 769 h 801"/>
                <a:gd name="T44" fmla="*/ 508 w 801"/>
                <a:gd name="T45" fmla="*/ 786 h 801"/>
                <a:gd name="T46" fmla="*/ 456 w 801"/>
                <a:gd name="T47" fmla="*/ 798 h 801"/>
                <a:gd name="T48" fmla="*/ 401 w 801"/>
                <a:gd name="T49" fmla="*/ 801 h 801"/>
                <a:gd name="T50" fmla="*/ 347 w 801"/>
                <a:gd name="T51" fmla="*/ 798 h 801"/>
                <a:gd name="T52" fmla="*/ 294 w 801"/>
                <a:gd name="T53" fmla="*/ 786 h 801"/>
                <a:gd name="T54" fmla="*/ 245 w 801"/>
                <a:gd name="T55" fmla="*/ 769 h 801"/>
                <a:gd name="T56" fmla="*/ 199 w 801"/>
                <a:gd name="T57" fmla="*/ 747 h 801"/>
                <a:gd name="T58" fmla="*/ 157 w 801"/>
                <a:gd name="T59" fmla="*/ 718 h 801"/>
                <a:gd name="T60" fmla="*/ 118 w 801"/>
                <a:gd name="T61" fmla="*/ 684 h 801"/>
                <a:gd name="T62" fmla="*/ 84 w 801"/>
                <a:gd name="T63" fmla="*/ 645 h 801"/>
                <a:gd name="T64" fmla="*/ 55 w 801"/>
                <a:gd name="T65" fmla="*/ 603 h 801"/>
                <a:gd name="T66" fmla="*/ 33 w 801"/>
                <a:gd name="T67" fmla="*/ 556 h 801"/>
                <a:gd name="T68" fmla="*/ 14 w 801"/>
                <a:gd name="T69" fmla="*/ 508 h 801"/>
                <a:gd name="T70" fmla="*/ 4 w 801"/>
                <a:gd name="T71" fmla="*/ 455 h 801"/>
                <a:gd name="T72" fmla="*/ 0 w 801"/>
                <a:gd name="T73" fmla="*/ 400 h 801"/>
                <a:gd name="T74" fmla="*/ 4 w 801"/>
                <a:gd name="T75" fmla="*/ 347 h 801"/>
                <a:gd name="T76" fmla="*/ 14 w 801"/>
                <a:gd name="T77" fmla="*/ 294 h 801"/>
                <a:gd name="T78" fmla="*/ 33 w 801"/>
                <a:gd name="T79" fmla="*/ 244 h 801"/>
                <a:gd name="T80" fmla="*/ 55 w 801"/>
                <a:gd name="T81" fmla="*/ 199 h 801"/>
                <a:gd name="T82" fmla="*/ 84 w 801"/>
                <a:gd name="T83" fmla="*/ 157 h 801"/>
                <a:gd name="T84" fmla="*/ 118 w 801"/>
                <a:gd name="T85" fmla="*/ 117 h 801"/>
                <a:gd name="T86" fmla="*/ 157 w 801"/>
                <a:gd name="T87" fmla="*/ 83 h 801"/>
                <a:gd name="T88" fmla="*/ 199 w 801"/>
                <a:gd name="T89" fmla="*/ 55 h 801"/>
                <a:gd name="T90" fmla="*/ 245 w 801"/>
                <a:gd name="T91" fmla="*/ 31 h 801"/>
                <a:gd name="T92" fmla="*/ 294 w 801"/>
                <a:gd name="T93" fmla="*/ 14 h 801"/>
                <a:gd name="T94" fmla="*/ 347 w 801"/>
                <a:gd name="T95" fmla="*/ 4 h 801"/>
                <a:gd name="T96" fmla="*/ 401 w 801"/>
                <a:gd name="T97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1" h="801">
                  <a:moveTo>
                    <a:pt x="401" y="0"/>
                  </a:moveTo>
                  <a:lnTo>
                    <a:pt x="456" y="4"/>
                  </a:lnTo>
                  <a:lnTo>
                    <a:pt x="508" y="14"/>
                  </a:lnTo>
                  <a:lnTo>
                    <a:pt x="556" y="31"/>
                  </a:lnTo>
                  <a:lnTo>
                    <a:pt x="604" y="55"/>
                  </a:lnTo>
                  <a:lnTo>
                    <a:pt x="645" y="83"/>
                  </a:lnTo>
                  <a:lnTo>
                    <a:pt x="685" y="117"/>
                  </a:lnTo>
                  <a:lnTo>
                    <a:pt x="719" y="157"/>
                  </a:lnTo>
                  <a:lnTo>
                    <a:pt x="748" y="199"/>
                  </a:lnTo>
                  <a:lnTo>
                    <a:pt x="770" y="244"/>
                  </a:lnTo>
                  <a:lnTo>
                    <a:pt x="788" y="294"/>
                  </a:lnTo>
                  <a:lnTo>
                    <a:pt x="799" y="347"/>
                  </a:lnTo>
                  <a:lnTo>
                    <a:pt x="801" y="400"/>
                  </a:lnTo>
                  <a:lnTo>
                    <a:pt x="799" y="455"/>
                  </a:lnTo>
                  <a:lnTo>
                    <a:pt x="788" y="508"/>
                  </a:lnTo>
                  <a:lnTo>
                    <a:pt x="770" y="556"/>
                  </a:lnTo>
                  <a:lnTo>
                    <a:pt x="748" y="603"/>
                  </a:lnTo>
                  <a:lnTo>
                    <a:pt x="719" y="645"/>
                  </a:lnTo>
                  <a:lnTo>
                    <a:pt x="685" y="684"/>
                  </a:lnTo>
                  <a:lnTo>
                    <a:pt x="645" y="718"/>
                  </a:lnTo>
                  <a:lnTo>
                    <a:pt x="604" y="747"/>
                  </a:lnTo>
                  <a:lnTo>
                    <a:pt x="556" y="769"/>
                  </a:lnTo>
                  <a:lnTo>
                    <a:pt x="508" y="786"/>
                  </a:lnTo>
                  <a:lnTo>
                    <a:pt x="456" y="798"/>
                  </a:lnTo>
                  <a:lnTo>
                    <a:pt x="401" y="801"/>
                  </a:lnTo>
                  <a:lnTo>
                    <a:pt x="347" y="798"/>
                  </a:lnTo>
                  <a:lnTo>
                    <a:pt x="294" y="786"/>
                  </a:lnTo>
                  <a:lnTo>
                    <a:pt x="245" y="769"/>
                  </a:lnTo>
                  <a:lnTo>
                    <a:pt x="199" y="747"/>
                  </a:lnTo>
                  <a:lnTo>
                    <a:pt x="157" y="718"/>
                  </a:lnTo>
                  <a:lnTo>
                    <a:pt x="118" y="684"/>
                  </a:lnTo>
                  <a:lnTo>
                    <a:pt x="84" y="645"/>
                  </a:lnTo>
                  <a:lnTo>
                    <a:pt x="55" y="603"/>
                  </a:lnTo>
                  <a:lnTo>
                    <a:pt x="33" y="556"/>
                  </a:lnTo>
                  <a:lnTo>
                    <a:pt x="14" y="508"/>
                  </a:lnTo>
                  <a:lnTo>
                    <a:pt x="4" y="455"/>
                  </a:lnTo>
                  <a:lnTo>
                    <a:pt x="0" y="400"/>
                  </a:lnTo>
                  <a:lnTo>
                    <a:pt x="4" y="347"/>
                  </a:lnTo>
                  <a:lnTo>
                    <a:pt x="14" y="294"/>
                  </a:lnTo>
                  <a:lnTo>
                    <a:pt x="33" y="244"/>
                  </a:lnTo>
                  <a:lnTo>
                    <a:pt x="55" y="199"/>
                  </a:lnTo>
                  <a:lnTo>
                    <a:pt x="84" y="157"/>
                  </a:lnTo>
                  <a:lnTo>
                    <a:pt x="118" y="117"/>
                  </a:lnTo>
                  <a:lnTo>
                    <a:pt x="157" y="83"/>
                  </a:lnTo>
                  <a:lnTo>
                    <a:pt x="199" y="55"/>
                  </a:lnTo>
                  <a:lnTo>
                    <a:pt x="245" y="31"/>
                  </a:lnTo>
                  <a:lnTo>
                    <a:pt x="294" y="14"/>
                  </a:lnTo>
                  <a:lnTo>
                    <a:pt x="347" y="4"/>
                  </a:lnTo>
                  <a:lnTo>
                    <a:pt x="4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"/>
            <p:cNvSpPr>
              <a:spLocks noEditPoints="1"/>
            </p:cNvSpPr>
            <p:nvPr/>
          </p:nvSpPr>
          <p:spPr bwMode="auto">
            <a:xfrm>
              <a:off x="2163" y="899"/>
              <a:ext cx="3325" cy="3325"/>
            </a:xfrm>
            <a:custGeom>
              <a:avLst/>
              <a:gdLst>
                <a:gd name="T0" fmla="*/ 1476 w 3325"/>
                <a:gd name="T1" fmla="*/ 495 h 3325"/>
                <a:gd name="T2" fmla="*/ 1210 w 3325"/>
                <a:gd name="T3" fmla="*/ 570 h 3325"/>
                <a:gd name="T4" fmla="*/ 969 w 3325"/>
                <a:gd name="T5" fmla="*/ 705 h 3325"/>
                <a:gd name="T6" fmla="*/ 791 w 3325"/>
                <a:gd name="T7" fmla="*/ 863 h 3325"/>
                <a:gd name="T8" fmla="*/ 680 w 3325"/>
                <a:gd name="T9" fmla="*/ 1004 h 3325"/>
                <a:gd name="T10" fmla="*/ 559 w 3325"/>
                <a:gd name="T11" fmla="*/ 1235 h 3325"/>
                <a:gd name="T12" fmla="*/ 493 w 3325"/>
                <a:gd name="T13" fmla="*/ 1487 h 3325"/>
                <a:gd name="T14" fmla="*/ 485 w 3325"/>
                <a:gd name="T15" fmla="*/ 1757 h 3325"/>
                <a:gd name="T16" fmla="*/ 538 w 3325"/>
                <a:gd name="T17" fmla="*/ 2029 h 3325"/>
                <a:gd name="T18" fmla="*/ 654 w 3325"/>
                <a:gd name="T19" fmla="*/ 2281 h 3325"/>
                <a:gd name="T20" fmla="*/ 827 w 3325"/>
                <a:gd name="T21" fmla="*/ 2499 h 3325"/>
                <a:gd name="T22" fmla="*/ 1026 w 3325"/>
                <a:gd name="T23" fmla="*/ 2660 h 3325"/>
                <a:gd name="T24" fmla="*/ 1249 w 3325"/>
                <a:gd name="T25" fmla="*/ 2772 h 3325"/>
                <a:gd name="T26" fmla="*/ 1493 w 3325"/>
                <a:gd name="T27" fmla="*/ 2835 h 3325"/>
                <a:gd name="T28" fmla="*/ 1758 w 3325"/>
                <a:gd name="T29" fmla="*/ 2842 h 3325"/>
                <a:gd name="T30" fmla="*/ 2030 w 3325"/>
                <a:gd name="T31" fmla="*/ 2789 h 3325"/>
                <a:gd name="T32" fmla="*/ 2280 w 3325"/>
                <a:gd name="T33" fmla="*/ 2674 h 3325"/>
                <a:gd name="T34" fmla="*/ 2500 w 3325"/>
                <a:gd name="T35" fmla="*/ 2499 h 3325"/>
                <a:gd name="T36" fmla="*/ 2673 w 3325"/>
                <a:gd name="T37" fmla="*/ 2281 h 3325"/>
                <a:gd name="T38" fmla="*/ 2788 w 3325"/>
                <a:gd name="T39" fmla="*/ 2029 h 3325"/>
                <a:gd name="T40" fmla="*/ 2843 w 3325"/>
                <a:gd name="T41" fmla="*/ 1757 h 3325"/>
                <a:gd name="T42" fmla="*/ 2834 w 3325"/>
                <a:gd name="T43" fmla="*/ 1487 h 3325"/>
                <a:gd name="T44" fmla="*/ 2767 w 3325"/>
                <a:gd name="T45" fmla="*/ 1235 h 3325"/>
                <a:gd name="T46" fmla="*/ 2647 w 3325"/>
                <a:gd name="T47" fmla="*/ 1004 h 3325"/>
                <a:gd name="T48" fmla="*/ 2537 w 3325"/>
                <a:gd name="T49" fmla="*/ 866 h 3325"/>
                <a:gd name="T50" fmla="*/ 2357 w 3325"/>
                <a:gd name="T51" fmla="*/ 705 h 3325"/>
                <a:gd name="T52" fmla="*/ 2116 w 3325"/>
                <a:gd name="T53" fmla="*/ 570 h 3325"/>
                <a:gd name="T54" fmla="*/ 1850 w 3325"/>
                <a:gd name="T55" fmla="*/ 495 h 3325"/>
                <a:gd name="T56" fmla="*/ 1662 w 3325"/>
                <a:gd name="T57" fmla="*/ 0 h 3325"/>
                <a:gd name="T58" fmla="*/ 1993 w 3325"/>
                <a:gd name="T59" fmla="*/ 34 h 3325"/>
                <a:gd name="T60" fmla="*/ 2310 w 3325"/>
                <a:gd name="T61" fmla="*/ 131 h 3325"/>
                <a:gd name="T62" fmla="*/ 2571 w 3325"/>
                <a:gd name="T63" fmla="*/ 271 h 3325"/>
                <a:gd name="T64" fmla="*/ 2775 w 3325"/>
                <a:gd name="T65" fmla="*/ 428 h 3325"/>
                <a:gd name="T66" fmla="*/ 2984 w 3325"/>
                <a:gd name="T67" fmla="*/ 654 h 3325"/>
                <a:gd name="T68" fmla="*/ 3157 w 3325"/>
                <a:gd name="T69" fmla="*/ 934 h 3325"/>
                <a:gd name="T70" fmla="*/ 3235 w 3325"/>
                <a:gd name="T71" fmla="*/ 1120 h 3325"/>
                <a:gd name="T72" fmla="*/ 3310 w 3325"/>
                <a:gd name="T73" fmla="*/ 1442 h 3325"/>
                <a:gd name="T74" fmla="*/ 3321 w 3325"/>
                <a:gd name="T75" fmla="*/ 1774 h 3325"/>
                <a:gd name="T76" fmla="*/ 3267 w 3325"/>
                <a:gd name="T77" fmla="*/ 2101 h 3325"/>
                <a:gd name="T78" fmla="*/ 3161 w 3325"/>
                <a:gd name="T79" fmla="*/ 2384 h 3325"/>
                <a:gd name="T80" fmla="*/ 3030 w 3325"/>
                <a:gd name="T81" fmla="*/ 2609 h 3325"/>
                <a:gd name="T82" fmla="*/ 2839 w 3325"/>
                <a:gd name="T83" fmla="*/ 2838 h 3325"/>
                <a:gd name="T84" fmla="*/ 2652 w 3325"/>
                <a:gd name="T85" fmla="*/ 2999 h 3325"/>
                <a:gd name="T86" fmla="*/ 2400 w 3325"/>
                <a:gd name="T87" fmla="*/ 3154 h 3325"/>
                <a:gd name="T88" fmla="*/ 2101 w 3325"/>
                <a:gd name="T89" fmla="*/ 3267 h 3325"/>
                <a:gd name="T90" fmla="*/ 1775 w 3325"/>
                <a:gd name="T91" fmla="*/ 3322 h 3325"/>
                <a:gd name="T92" fmla="*/ 1441 w 3325"/>
                <a:gd name="T93" fmla="*/ 3311 h 3325"/>
                <a:gd name="T94" fmla="*/ 1120 w 3325"/>
                <a:gd name="T95" fmla="*/ 3234 h 3325"/>
                <a:gd name="T96" fmla="*/ 825 w 3325"/>
                <a:gd name="T97" fmla="*/ 3099 h 3325"/>
                <a:gd name="T98" fmla="*/ 566 w 3325"/>
                <a:gd name="T99" fmla="*/ 2912 h 3325"/>
                <a:gd name="T100" fmla="*/ 345 w 3325"/>
                <a:gd name="T101" fmla="*/ 2677 h 3325"/>
                <a:gd name="T102" fmla="*/ 176 w 3325"/>
                <a:gd name="T103" fmla="*/ 2406 h 3325"/>
                <a:gd name="T104" fmla="*/ 58 w 3325"/>
                <a:gd name="T105" fmla="*/ 2101 h 3325"/>
                <a:gd name="T106" fmla="*/ 3 w 3325"/>
                <a:gd name="T107" fmla="*/ 1774 h 3325"/>
                <a:gd name="T108" fmla="*/ 15 w 3325"/>
                <a:gd name="T109" fmla="*/ 1442 h 3325"/>
                <a:gd name="T110" fmla="*/ 91 w 3325"/>
                <a:gd name="T111" fmla="*/ 1120 h 3325"/>
                <a:gd name="T112" fmla="*/ 219 w 3325"/>
                <a:gd name="T113" fmla="*/ 837 h 3325"/>
                <a:gd name="T114" fmla="*/ 411 w 3325"/>
                <a:gd name="T115" fmla="*/ 568 h 3325"/>
                <a:gd name="T116" fmla="*/ 617 w 3325"/>
                <a:gd name="T117" fmla="*/ 370 h 3325"/>
                <a:gd name="T118" fmla="*/ 841 w 3325"/>
                <a:gd name="T119" fmla="*/ 218 h 3325"/>
                <a:gd name="T120" fmla="*/ 1119 w 3325"/>
                <a:gd name="T121" fmla="*/ 92 h 3325"/>
                <a:gd name="T122" fmla="*/ 1441 w 3325"/>
                <a:gd name="T123" fmla="*/ 16 h 3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5" h="3325">
                  <a:moveTo>
                    <a:pt x="1663" y="481"/>
                  </a:moveTo>
                  <a:lnTo>
                    <a:pt x="1569" y="483"/>
                  </a:lnTo>
                  <a:lnTo>
                    <a:pt x="1476" y="495"/>
                  </a:lnTo>
                  <a:lnTo>
                    <a:pt x="1386" y="514"/>
                  </a:lnTo>
                  <a:lnTo>
                    <a:pt x="1297" y="538"/>
                  </a:lnTo>
                  <a:lnTo>
                    <a:pt x="1210" y="570"/>
                  </a:lnTo>
                  <a:lnTo>
                    <a:pt x="1126" y="608"/>
                  </a:lnTo>
                  <a:lnTo>
                    <a:pt x="1047" y="654"/>
                  </a:lnTo>
                  <a:lnTo>
                    <a:pt x="969" y="705"/>
                  </a:lnTo>
                  <a:lnTo>
                    <a:pt x="896" y="762"/>
                  </a:lnTo>
                  <a:lnTo>
                    <a:pt x="827" y="826"/>
                  </a:lnTo>
                  <a:lnTo>
                    <a:pt x="791" y="863"/>
                  </a:lnTo>
                  <a:lnTo>
                    <a:pt x="758" y="901"/>
                  </a:lnTo>
                  <a:lnTo>
                    <a:pt x="731" y="934"/>
                  </a:lnTo>
                  <a:lnTo>
                    <a:pt x="680" y="1004"/>
                  </a:lnTo>
                  <a:lnTo>
                    <a:pt x="634" y="1079"/>
                  </a:lnTo>
                  <a:lnTo>
                    <a:pt x="593" y="1155"/>
                  </a:lnTo>
                  <a:lnTo>
                    <a:pt x="559" y="1235"/>
                  </a:lnTo>
                  <a:lnTo>
                    <a:pt x="532" y="1317"/>
                  </a:lnTo>
                  <a:lnTo>
                    <a:pt x="510" y="1401"/>
                  </a:lnTo>
                  <a:lnTo>
                    <a:pt x="493" y="1487"/>
                  </a:lnTo>
                  <a:lnTo>
                    <a:pt x="483" y="1574"/>
                  </a:lnTo>
                  <a:lnTo>
                    <a:pt x="481" y="1663"/>
                  </a:lnTo>
                  <a:lnTo>
                    <a:pt x="485" y="1757"/>
                  </a:lnTo>
                  <a:lnTo>
                    <a:pt x="495" y="1850"/>
                  </a:lnTo>
                  <a:lnTo>
                    <a:pt x="514" y="1942"/>
                  </a:lnTo>
                  <a:lnTo>
                    <a:pt x="538" y="2029"/>
                  </a:lnTo>
                  <a:lnTo>
                    <a:pt x="570" y="2116"/>
                  </a:lnTo>
                  <a:lnTo>
                    <a:pt x="608" y="2200"/>
                  </a:lnTo>
                  <a:lnTo>
                    <a:pt x="654" y="2281"/>
                  </a:lnTo>
                  <a:lnTo>
                    <a:pt x="705" y="2357"/>
                  </a:lnTo>
                  <a:lnTo>
                    <a:pt x="764" y="2430"/>
                  </a:lnTo>
                  <a:lnTo>
                    <a:pt x="827" y="2499"/>
                  </a:lnTo>
                  <a:lnTo>
                    <a:pt x="889" y="2558"/>
                  </a:lnTo>
                  <a:lnTo>
                    <a:pt x="956" y="2612"/>
                  </a:lnTo>
                  <a:lnTo>
                    <a:pt x="1026" y="2660"/>
                  </a:lnTo>
                  <a:lnTo>
                    <a:pt x="1098" y="2702"/>
                  </a:lnTo>
                  <a:lnTo>
                    <a:pt x="1172" y="2740"/>
                  </a:lnTo>
                  <a:lnTo>
                    <a:pt x="1249" y="2772"/>
                  </a:lnTo>
                  <a:lnTo>
                    <a:pt x="1329" y="2799"/>
                  </a:lnTo>
                  <a:lnTo>
                    <a:pt x="1411" y="2819"/>
                  </a:lnTo>
                  <a:lnTo>
                    <a:pt x="1493" y="2835"/>
                  </a:lnTo>
                  <a:lnTo>
                    <a:pt x="1578" y="2844"/>
                  </a:lnTo>
                  <a:lnTo>
                    <a:pt x="1663" y="2846"/>
                  </a:lnTo>
                  <a:lnTo>
                    <a:pt x="1758" y="2842"/>
                  </a:lnTo>
                  <a:lnTo>
                    <a:pt x="1850" y="2832"/>
                  </a:lnTo>
                  <a:lnTo>
                    <a:pt x="1941" y="2814"/>
                  </a:lnTo>
                  <a:lnTo>
                    <a:pt x="2030" y="2789"/>
                  </a:lnTo>
                  <a:lnTo>
                    <a:pt x="2116" y="2757"/>
                  </a:lnTo>
                  <a:lnTo>
                    <a:pt x="2200" y="2718"/>
                  </a:lnTo>
                  <a:lnTo>
                    <a:pt x="2280" y="2674"/>
                  </a:lnTo>
                  <a:lnTo>
                    <a:pt x="2357" y="2621"/>
                  </a:lnTo>
                  <a:lnTo>
                    <a:pt x="2431" y="2564"/>
                  </a:lnTo>
                  <a:lnTo>
                    <a:pt x="2500" y="2499"/>
                  </a:lnTo>
                  <a:lnTo>
                    <a:pt x="2564" y="2430"/>
                  </a:lnTo>
                  <a:lnTo>
                    <a:pt x="2622" y="2357"/>
                  </a:lnTo>
                  <a:lnTo>
                    <a:pt x="2673" y="2281"/>
                  </a:lnTo>
                  <a:lnTo>
                    <a:pt x="2719" y="2200"/>
                  </a:lnTo>
                  <a:lnTo>
                    <a:pt x="2757" y="2116"/>
                  </a:lnTo>
                  <a:lnTo>
                    <a:pt x="2788" y="2029"/>
                  </a:lnTo>
                  <a:lnTo>
                    <a:pt x="2814" y="1942"/>
                  </a:lnTo>
                  <a:lnTo>
                    <a:pt x="2831" y="1850"/>
                  </a:lnTo>
                  <a:lnTo>
                    <a:pt x="2843" y="1757"/>
                  </a:lnTo>
                  <a:lnTo>
                    <a:pt x="2846" y="1663"/>
                  </a:lnTo>
                  <a:lnTo>
                    <a:pt x="2843" y="1575"/>
                  </a:lnTo>
                  <a:lnTo>
                    <a:pt x="2834" y="1487"/>
                  </a:lnTo>
                  <a:lnTo>
                    <a:pt x="2817" y="1401"/>
                  </a:lnTo>
                  <a:lnTo>
                    <a:pt x="2795" y="1317"/>
                  </a:lnTo>
                  <a:lnTo>
                    <a:pt x="2767" y="1235"/>
                  </a:lnTo>
                  <a:lnTo>
                    <a:pt x="2733" y="1156"/>
                  </a:lnTo>
                  <a:lnTo>
                    <a:pt x="2692" y="1079"/>
                  </a:lnTo>
                  <a:lnTo>
                    <a:pt x="2647" y="1004"/>
                  </a:lnTo>
                  <a:lnTo>
                    <a:pt x="2594" y="934"/>
                  </a:lnTo>
                  <a:lnTo>
                    <a:pt x="2572" y="906"/>
                  </a:lnTo>
                  <a:lnTo>
                    <a:pt x="2537" y="866"/>
                  </a:lnTo>
                  <a:lnTo>
                    <a:pt x="2500" y="826"/>
                  </a:lnTo>
                  <a:lnTo>
                    <a:pt x="2431" y="762"/>
                  </a:lnTo>
                  <a:lnTo>
                    <a:pt x="2357" y="705"/>
                  </a:lnTo>
                  <a:lnTo>
                    <a:pt x="2280" y="654"/>
                  </a:lnTo>
                  <a:lnTo>
                    <a:pt x="2200" y="608"/>
                  </a:lnTo>
                  <a:lnTo>
                    <a:pt x="2116" y="570"/>
                  </a:lnTo>
                  <a:lnTo>
                    <a:pt x="2030" y="538"/>
                  </a:lnTo>
                  <a:lnTo>
                    <a:pt x="1941" y="514"/>
                  </a:lnTo>
                  <a:lnTo>
                    <a:pt x="1850" y="495"/>
                  </a:lnTo>
                  <a:lnTo>
                    <a:pt x="1758" y="483"/>
                  </a:lnTo>
                  <a:lnTo>
                    <a:pt x="1663" y="481"/>
                  </a:lnTo>
                  <a:close/>
                  <a:moveTo>
                    <a:pt x="1662" y="0"/>
                  </a:moveTo>
                  <a:lnTo>
                    <a:pt x="1775" y="4"/>
                  </a:lnTo>
                  <a:lnTo>
                    <a:pt x="1885" y="16"/>
                  </a:lnTo>
                  <a:lnTo>
                    <a:pt x="1993" y="34"/>
                  </a:lnTo>
                  <a:lnTo>
                    <a:pt x="2101" y="59"/>
                  </a:lnTo>
                  <a:lnTo>
                    <a:pt x="2205" y="92"/>
                  </a:lnTo>
                  <a:lnTo>
                    <a:pt x="2310" y="131"/>
                  </a:lnTo>
                  <a:lnTo>
                    <a:pt x="2399" y="173"/>
                  </a:lnTo>
                  <a:lnTo>
                    <a:pt x="2487" y="219"/>
                  </a:lnTo>
                  <a:lnTo>
                    <a:pt x="2571" y="271"/>
                  </a:lnTo>
                  <a:lnTo>
                    <a:pt x="2641" y="320"/>
                  </a:lnTo>
                  <a:lnTo>
                    <a:pt x="2709" y="372"/>
                  </a:lnTo>
                  <a:lnTo>
                    <a:pt x="2775" y="428"/>
                  </a:lnTo>
                  <a:lnTo>
                    <a:pt x="2838" y="487"/>
                  </a:lnTo>
                  <a:lnTo>
                    <a:pt x="2914" y="568"/>
                  </a:lnTo>
                  <a:lnTo>
                    <a:pt x="2984" y="654"/>
                  </a:lnTo>
                  <a:lnTo>
                    <a:pt x="3047" y="744"/>
                  </a:lnTo>
                  <a:lnTo>
                    <a:pt x="3105" y="837"/>
                  </a:lnTo>
                  <a:lnTo>
                    <a:pt x="3157" y="934"/>
                  </a:lnTo>
                  <a:lnTo>
                    <a:pt x="3177" y="974"/>
                  </a:lnTo>
                  <a:lnTo>
                    <a:pt x="3194" y="1016"/>
                  </a:lnTo>
                  <a:lnTo>
                    <a:pt x="3235" y="1120"/>
                  </a:lnTo>
                  <a:lnTo>
                    <a:pt x="3267" y="1226"/>
                  </a:lnTo>
                  <a:lnTo>
                    <a:pt x="3292" y="1333"/>
                  </a:lnTo>
                  <a:lnTo>
                    <a:pt x="3310" y="1442"/>
                  </a:lnTo>
                  <a:lnTo>
                    <a:pt x="3321" y="1552"/>
                  </a:lnTo>
                  <a:lnTo>
                    <a:pt x="3325" y="1663"/>
                  </a:lnTo>
                  <a:lnTo>
                    <a:pt x="3321" y="1774"/>
                  </a:lnTo>
                  <a:lnTo>
                    <a:pt x="3310" y="1885"/>
                  </a:lnTo>
                  <a:lnTo>
                    <a:pt x="3292" y="1994"/>
                  </a:lnTo>
                  <a:lnTo>
                    <a:pt x="3267" y="2101"/>
                  </a:lnTo>
                  <a:lnTo>
                    <a:pt x="3235" y="2206"/>
                  </a:lnTo>
                  <a:lnTo>
                    <a:pt x="3194" y="2310"/>
                  </a:lnTo>
                  <a:lnTo>
                    <a:pt x="3161" y="2384"/>
                  </a:lnTo>
                  <a:lnTo>
                    <a:pt x="3125" y="2456"/>
                  </a:lnTo>
                  <a:lnTo>
                    <a:pt x="3084" y="2526"/>
                  </a:lnTo>
                  <a:lnTo>
                    <a:pt x="3030" y="2609"/>
                  </a:lnTo>
                  <a:lnTo>
                    <a:pt x="2971" y="2689"/>
                  </a:lnTo>
                  <a:lnTo>
                    <a:pt x="2907" y="2765"/>
                  </a:lnTo>
                  <a:lnTo>
                    <a:pt x="2839" y="2838"/>
                  </a:lnTo>
                  <a:lnTo>
                    <a:pt x="2802" y="2872"/>
                  </a:lnTo>
                  <a:lnTo>
                    <a:pt x="2729" y="2939"/>
                  </a:lnTo>
                  <a:lnTo>
                    <a:pt x="2652" y="2999"/>
                  </a:lnTo>
                  <a:lnTo>
                    <a:pt x="2571" y="3056"/>
                  </a:lnTo>
                  <a:lnTo>
                    <a:pt x="2487" y="3107"/>
                  </a:lnTo>
                  <a:lnTo>
                    <a:pt x="2400" y="3154"/>
                  </a:lnTo>
                  <a:lnTo>
                    <a:pt x="2310" y="3195"/>
                  </a:lnTo>
                  <a:lnTo>
                    <a:pt x="2207" y="3234"/>
                  </a:lnTo>
                  <a:lnTo>
                    <a:pt x="2101" y="3267"/>
                  </a:lnTo>
                  <a:lnTo>
                    <a:pt x="1993" y="3293"/>
                  </a:lnTo>
                  <a:lnTo>
                    <a:pt x="1885" y="3311"/>
                  </a:lnTo>
                  <a:lnTo>
                    <a:pt x="1775" y="3322"/>
                  </a:lnTo>
                  <a:lnTo>
                    <a:pt x="1663" y="3325"/>
                  </a:lnTo>
                  <a:lnTo>
                    <a:pt x="1552" y="3322"/>
                  </a:lnTo>
                  <a:lnTo>
                    <a:pt x="1441" y="3311"/>
                  </a:lnTo>
                  <a:lnTo>
                    <a:pt x="1332" y="3293"/>
                  </a:lnTo>
                  <a:lnTo>
                    <a:pt x="1225" y="3267"/>
                  </a:lnTo>
                  <a:lnTo>
                    <a:pt x="1120" y="3234"/>
                  </a:lnTo>
                  <a:lnTo>
                    <a:pt x="1016" y="3195"/>
                  </a:lnTo>
                  <a:lnTo>
                    <a:pt x="918" y="3150"/>
                  </a:lnTo>
                  <a:lnTo>
                    <a:pt x="825" y="3099"/>
                  </a:lnTo>
                  <a:lnTo>
                    <a:pt x="735" y="3043"/>
                  </a:lnTo>
                  <a:lnTo>
                    <a:pt x="648" y="2980"/>
                  </a:lnTo>
                  <a:lnTo>
                    <a:pt x="566" y="2912"/>
                  </a:lnTo>
                  <a:lnTo>
                    <a:pt x="487" y="2838"/>
                  </a:lnTo>
                  <a:lnTo>
                    <a:pt x="413" y="2760"/>
                  </a:lnTo>
                  <a:lnTo>
                    <a:pt x="345" y="2677"/>
                  </a:lnTo>
                  <a:lnTo>
                    <a:pt x="283" y="2591"/>
                  </a:lnTo>
                  <a:lnTo>
                    <a:pt x="226" y="2501"/>
                  </a:lnTo>
                  <a:lnTo>
                    <a:pt x="176" y="2406"/>
                  </a:lnTo>
                  <a:lnTo>
                    <a:pt x="130" y="2310"/>
                  </a:lnTo>
                  <a:lnTo>
                    <a:pt x="91" y="2206"/>
                  </a:lnTo>
                  <a:lnTo>
                    <a:pt x="58" y="2101"/>
                  </a:lnTo>
                  <a:lnTo>
                    <a:pt x="33" y="1994"/>
                  </a:lnTo>
                  <a:lnTo>
                    <a:pt x="15" y="1884"/>
                  </a:lnTo>
                  <a:lnTo>
                    <a:pt x="3" y="1774"/>
                  </a:lnTo>
                  <a:lnTo>
                    <a:pt x="0" y="1663"/>
                  </a:lnTo>
                  <a:lnTo>
                    <a:pt x="3" y="1552"/>
                  </a:lnTo>
                  <a:lnTo>
                    <a:pt x="15" y="1442"/>
                  </a:lnTo>
                  <a:lnTo>
                    <a:pt x="33" y="1332"/>
                  </a:lnTo>
                  <a:lnTo>
                    <a:pt x="58" y="1226"/>
                  </a:lnTo>
                  <a:lnTo>
                    <a:pt x="91" y="1120"/>
                  </a:lnTo>
                  <a:lnTo>
                    <a:pt x="130" y="1016"/>
                  </a:lnTo>
                  <a:lnTo>
                    <a:pt x="168" y="934"/>
                  </a:lnTo>
                  <a:lnTo>
                    <a:pt x="219" y="837"/>
                  </a:lnTo>
                  <a:lnTo>
                    <a:pt x="278" y="743"/>
                  </a:lnTo>
                  <a:lnTo>
                    <a:pt x="341" y="654"/>
                  </a:lnTo>
                  <a:lnTo>
                    <a:pt x="411" y="568"/>
                  </a:lnTo>
                  <a:lnTo>
                    <a:pt x="487" y="487"/>
                  </a:lnTo>
                  <a:lnTo>
                    <a:pt x="550" y="427"/>
                  </a:lnTo>
                  <a:lnTo>
                    <a:pt x="617" y="370"/>
                  </a:lnTo>
                  <a:lnTo>
                    <a:pt x="686" y="317"/>
                  </a:lnTo>
                  <a:lnTo>
                    <a:pt x="758" y="267"/>
                  </a:lnTo>
                  <a:lnTo>
                    <a:pt x="841" y="218"/>
                  </a:lnTo>
                  <a:lnTo>
                    <a:pt x="927" y="172"/>
                  </a:lnTo>
                  <a:lnTo>
                    <a:pt x="1015" y="131"/>
                  </a:lnTo>
                  <a:lnTo>
                    <a:pt x="1119" y="92"/>
                  </a:lnTo>
                  <a:lnTo>
                    <a:pt x="1225" y="59"/>
                  </a:lnTo>
                  <a:lnTo>
                    <a:pt x="1332" y="34"/>
                  </a:lnTo>
                  <a:lnTo>
                    <a:pt x="1441" y="16"/>
                  </a:lnTo>
                  <a:lnTo>
                    <a:pt x="1551" y="4"/>
                  </a:lnTo>
                  <a:lnTo>
                    <a:pt x="16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16"/>
          <p:cNvGrpSpPr>
            <a:grpSpLocks noChangeAspect="1"/>
          </p:cNvGrpSpPr>
          <p:nvPr/>
        </p:nvGrpSpPr>
        <p:grpSpPr bwMode="auto">
          <a:xfrm>
            <a:off x="5545162" y="2557022"/>
            <a:ext cx="607846" cy="612215"/>
            <a:chOff x="751" y="1118"/>
            <a:chExt cx="835" cy="841"/>
          </a:xfrm>
          <a:solidFill>
            <a:schemeClr val="bg1"/>
          </a:solidFill>
        </p:grpSpPr>
        <p:sp>
          <p:nvSpPr>
            <p:cNvPr id="31" name="Freeform 18"/>
            <p:cNvSpPr>
              <a:spLocks/>
            </p:cNvSpPr>
            <p:nvPr/>
          </p:nvSpPr>
          <p:spPr bwMode="auto">
            <a:xfrm>
              <a:off x="751" y="1480"/>
              <a:ext cx="387" cy="450"/>
            </a:xfrm>
            <a:custGeom>
              <a:avLst/>
              <a:gdLst>
                <a:gd name="T0" fmla="*/ 814 w 1546"/>
                <a:gd name="T1" fmla="*/ 5 h 1800"/>
                <a:gd name="T2" fmla="*/ 969 w 1546"/>
                <a:gd name="T3" fmla="*/ 36 h 1800"/>
                <a:gd name="T4" fmla="*/ 1109 w 1546"/>
                <a:gd name="T5" fmla="*/ 94 h 1800"/>
                <a:gd name="T6" fmla="*/ 1227 w 1546"/>
                <a:gd name="T7" fmla="*/ 178 h 1800"/>
                <a:gd name="T8" fmla="*/ 1319 w 1546"/>
                <a:gd name="T9" fmla="*/ 289 h 1800"/>
                <a:gd name="T10" fmla="*/ 1379 w 1546"/>
                <a:gd name="T11" fmla="*/ 425 h 1800"/>
                <a:gd name="T12" fmla="*/ 1402 w 1546"/>
                <a:gd name="T13" fmla="*/ 587 h 1800"/>
                <a:gd name="T14" fmla="*/ 1384 w 1546"/>
                <a:gd name="T15" fmla="*/ 774 h 1800"/>
                <a:gd name="T16" fmla="*/ 1400 w 1546"/>
                <a:gd name="T17" fmla="*/ 835 h 1800"/>
                <a:gd name="T18" fmla="*/ 1440 w 1546"/>
                <a:gd name="T19" fmla="*/ 900 h 1800"/>
                <a:gd name="T20" fmla="*/ 1487 w 1546"/>
                <a:gd name="T21" fmla="*/ 965 h 1800"/>
                <a:gd name="T22" fmla="*/ 1528 w 1546"/>
                <a:gd name="T23" fmla="*/ 1025 h 1800"/>
                <a:gd name="T24" fmla="*/ 1546 w 1546"/>
                <a:gd name="T25" fmla="*/ 1075 h 1800"/>
                <a:gd name="T26" fmla="*/ 1519 w 1546"/>
                <a:gd name="T27" fmla="*/ 1117 h 1800"/>
                <a:gd name="T28" fmla="*/ 1454 w 1546"/>
                <a:gd name="T29" fmla="*/ 1148 h 1800"/>
                <a:gd name="T30" fmla="*/ 1409 w 1546"/>
                <a:gd name="T31" fmla="*/ 1155 h 1800"/>
                <a:gd name="T32" fmla="*/ 1411 w 1546"/>
                <a:gd name="T33" fmla="*/ 1165 h 1800"/>
                <a:gd name="T34" fmla="*/ 1427 w 1546"/>
                <a:gd name="T35" fmla="*/ 1204 h 1800"/>
                <a:gd name="T36" fmla="*/ 1441 w 1546"/>
                <a:gd name="T37" fmla="*/ 1253 h 1800"/>
                <a:gd name="T38" fmla="*/ 1436 w 1546"/>
                <a:gd name="T39" fmla="*/ 1290 h 1800"/>
                <a:gd name="T40" fmla="*/ 1396 w 1546"/>
                <a:gd name="T41" fmla="*/ 1308 h 1800"/>
                <a:gd name="T42" fmla="*/ 1355 w 1546"/>
                <a:gd name="T43" fmla="*/ 1308 h 1800"/>
                <a:gd name="T44" fmla="*/ 1346 w 1546"/>
                <a:gd name="T45" fmla="*/ 1309 h 1800"/>
                <a:gd name="T46" fmla="*/ 1369 w 1546"/>
                <a:gd name="T47" fmla="*/ 1329 h 1800"/>
                <a:gd name="T48" fmla="*/ 1399 w 1546"/>
                <a:gd name="T49" fmla="*/ 1364 h 1800"/>
                <a:gd name="T50" fmla="*/ 1404 w 1546"/>
                <a:gd name="T51" fmla="*/ 1399 h 1800"/>
                <a:gd name="T52" fmla="*/ 1375 w 1546"/>
                <a:gd name="T53" fmla="*/ 1430 h 1800"/>
                <a:gd name="T54" fmla="*/ 1332 w 1546"/>
                <a:gd name="T55" fmla="*/ 1457 h 1800"/>
                <a:gd name="T56" fmla="*/ 1302 w 1546"/>
                <a:gd name="T57" fmla="*/ 1472 h 1800"/>
                <a:gd name="T58" fmla="*/ 1300 w 1546"/>
                <a:gd name="T59" fmla="*/ 1480 h 1800"/>
                <a:gd name="T60" fmla="*/ 1300 w 1546"/>
                <a:gd name="T61" fmla="*/ 1515 h 1800"/>
                <a:gd name="T62" fmla="*/ 1293 w 1546"/>
                <a:gd name="T63" fmla="*/ 1562 h 1800"/>
                <a:gd name="T64" fmla="*/ 1271 w 1546"/>
                <a:gd name="T65" fmla="*/ 1611 h 1800"/>
                <a:gd name="T66" fmla="*/ 1228 w 1546"/>
                <a:gd name="T67" fmla="*/ 1648 h 1800"/>
                <a:gd name="T68" fmla="*/ 1160 w 1546"/>
                <a:gd name="T69" fmla="*/ 1658 h 1800"/>
                <a:gd name="T70" fmla="*/ 1056 w 1546"/>
                <a:gd name="T71" fmla="*/ 1641 h 1800"/>
                <a:gd name="T72" fmla="*/ 999 w 1546"/>
                <a:gd name="T73" fmla="*/ 1620 h 1800"/>
                <a:gd name="T74" fmla="*/ 976 w 1546"/>
                <a:gd name="T75" fmla="*/ 1603 h 1800"/>
                <a:gd name="T76" fmla="*/ 925 w 1546"/>
                <a:gd name="T77" fmla="*/ 1800 h 1800"/>
                <a:gd name="T78" fmla="*/ 324 w 1546"/>
                <a:gd name="T79" fmla="*/ 1360 h 1800"/>
                <a:gd name="T80" fmla="*/ 299 w 1546"/>
                <a:gd name="T81" fmla="*/ 1329 h 1800"/>
                <a:gd name="T82" fmla="*/ 249 w 1546"/>
                <a:gd name="T83" fmla="*/ 1266 h 1800"/>
                <a:gd name="T84" fmla="*/ 187 w 1546"/>
                <a:gd name="T85" fmla="*/ 1177 h 1800"/>
                <a:gd name="T86" fmla="*/ 122 w 1546"/>
                <a:gd name="T87" fmla="*/ 1065 h 1800"/>
                <a:gd name="T88" fmla="*/ 62 w 1546"/>
                <a:gd name="T89" fmla="*/ 939 h 1800"/>
                <a:gd name="T90" fmla="*/ 18 w 1546"/>
                <a:gd name="T91" fmla="*/ 801 h 1800"/>
                <a:gd name="T92" fmla="*/ 0 w 1546"/>
                <a:gd name="T93" fmla="*/ 659 h 1800"/>
                <a:gd name="T94" fmla="*/ 9 w 1546"/>
                <a:gd name="T95" fmla="*/ 545 h 1800"/>
                <a:gd name="T96" fmla="*/ 19 w 1546"/>
                <a:gd name="T97" fmla="*/ 477 h 1800"/>
                <a:gd name="T98" fmla="*/ 34 w 1546"/>
                <a:gd name="T99" fmla="*/ 400 h 1800"/>
                <a:gd name="T100" fmla="*/ 60 w 1546"/>
                <a:gd name="T101" fmla="*/ 319 h 1800"/>
                <a:gd name="T102" fmla="*/ 103 w 1546"/>
                <a:gd name="T103" fmla="*/ 237 h 1800"/>
                <a:gd name="T104" fmla="*/ 172 w 1546"/>
                <a:gd name="T105" fmla="*/ 161 h 1800"/>
                <a:gd name="T106" fmla="*/ 272 w 1546"/>
                <a:gd name="T107" fmla="*/ 93 h 1800"/>
                <a:gd name="T108" fmla="*/ 411 w 1546"/>
                <a:gd name="T109" fmla="*/ 41 h 1800"/>
                <a:gd name="T110" fmla="*/ 586 w 1546"/>
                <a:gd name="T111" fmla="*/ 7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46" h="1800">
                  <a:moveTo>
                    <a:pt x="702" y="0"/>
                  </a:moveTo>
                  <a:lnTo>
                    <a:pt x="758" y="1"/>
                  </a:lnTo>
                  <a:lnTo>
                    <a:pt x="814" y="5"/>
                  </a:lnTo>
                  <a:lnTo>
                    <a:pt x="867" y="13"/>
                  </a:lnTo>
                  <a:lnTo>
                    <a:pt x="919" y="24"/>
                  </a:lnTo>
                  <a:lnTo>
                    <a:pt x="969" y="36"/>
                  </a:lnTo>
                  <a:lnTo>
                    <a:pt x="1019" y="53"/>
                  </a:lnTo>
                  <a:lnTo>
                    <a:pt x="1065" y="72"/>
                  </a:lnTo>
                  <a:lnTo>
                    <a:pt x="1109" y="94"/>
                  </a:lnTo>
                  <a:lnTo>
                    <a:pt x="1152" y="119"/>
                  </a:lnTo>
                  <a:lnTo>
                    <a:pt x="1191" y="147"/>
                  </a:lnTo>
                  <a:lnTo>
                    <a:pt x="1227" y="178"/>
                  </a:lnTo>
                  <a:lnTo>
                    <a:pt x="1261" y="212"/>
                  </a:lnTo>
                  <a:lnTo>
                    <a:pt x="1292" y="249"/>
                  </a:lnTo>
                  <a:lnTo>
                    <a:pt x="1319" y="289"/>
                  </a:lnTo>
                  <a:lnTo>
                    <a:pt x="1342" y="331"/>
                  </a:lnTo>
                  <a:lnTo>
                    <a:pt x="1362" y="376"/>
                  </a:lnTo>
                  <a:lnTo>
                    <a:pt x="1379" y="425"/>
                  </a:lnTo>
                  <a:lnTo>
                    <a:pt x="1391" y="476"/>
                  </a:lnTo>
                  <a:lnTo>
                    <a:pt x="1398" y="530"/>
                  </a:lnTo>
                  <a:lnTo>
                    <a:pt x="1402" y="587"/>
                  </a:lnTo>
                  <a:lnTo>
                    <a:pt x="1401" y="647"/>
                  </a:lnTo>
                  <a:lnTo>
                    <a:pt x="1395" y="709"/>
                  </a:lnTo>
                  <a:lnTo>
                    <a:pt x="1384" y="774"/>
                  </a:lnTo>
                  <a:lnTo>
                    <a:pt x="1386" y="794"/>
                  </a:lnTo>
                  <a:lnTo>
                    <a:pt x="1392" y="813"/>
                  </a:lnTo>
                  <a:lnTo>
                    <a:pt x="1400" y="835"/>
                  </a:lnTo>
                  <a:lnTo>
                    <a:pt x="1412" y="856"/>
                  </a:lnTo>
                  <a:lnTo>
                    <a:pt x="1425" y="879"/>
                  </a:lnTo>
                  <a:lnTo>
                    <a:pt x="1440" y="900"/>
                  </a:lnTo>
                  <a:lnTo>
                    <a:pt x="1456" y="922"/>
                  </a:lnTo>
                  <a:lnTo>
                    <a:pt x="1472" y="944"/>
                  </a:lnTo>
                  <a:lnTo>
                    <a:pt x="1487" y="965"/>
                  </a:lnTo>
                  <a:lnTo>
                    <a:pt x="1503" y="987"/>
                  </a:lnTo>
                  <a:lnTo>
                    <a:pt x="1517" y="1007"/>
                  </a:lnTo>
                  <a:lnTo>
                    <a:pt x="1528" y="1025"/>
                  </a:lnTo>
                  <a:lnTo>
                    <a:pt x="1538" y="1044"/>
                  </a:lnTo>
                  <a:lnTo>
                    <a:pt x="1544" y="1060"/>
                  </a:lnTo>
                  <a:lnTo>
                    <a:pt x="1546" y="1075"/>
                  </a:lnTo>
                  <a:lnTo>
                    <a:pt x="1545" y="1088"/>
                  </a:lnTo>
                  <a:lnTo>
                    <a:pt x="1539" y="1098"/>
                  </a:lnTo>
                  <a:lnTo>
                    <a:pt x="1519" y="1117"/>
                  </a:lnTo>
                  <a:lnTo>
                    <a:pt x="1497" y="1131"/>
                  </a:lnTo>
                  <a:lnTo>
                    <a:pt x="1475" y="1140"/>
                  </a:lnTo>
                  <a:lnTo>
                    <a:pt x="1454" y="1148"/>
                  </a:lnTo>
                  <a:lnTo>
                    <a:pt x="1435" y="1152"/>
                  </a:lnTo>
                  <a:lnTo>
                    <a:pt x="1420" y="1154"/>
                  </a:lnTo>
                  <a:lnTo>
                    <a:pt x="1409" y="1155"/>
                  </a:lnTo>
                  <a:lnTo>
                    <a:pt x="1406" y="1155"/>
                  </a:lnTo>
                  <a:lnTo>
                    <a:pt x="1407" y="1158"/>
                  </a:lnTo>
                  <a:lnTo>
                    <a:pt x="1411" y="1165"/>
                  </a:lnTo>
                  <a:lnTo>
                    <a:pt x="1416" y="1176"/>
                  </a:lnTo>
                  <a:lnTo>
                    <a:pt x="1421" y="1189"/>
                  </a:lnTo>
                  <a:lnTo>
                    <a:pt x="1427" y="1204"/>
                  </a:lnTo>
                  <a:lnTo>
                    <a:pt x="1433" y="1220"/>
                  </a:lnTo>
                  <a:lnTo>
                    <a:pt x="1438" y="1237"/>
                  </a:lnTo>
                  <a:lnTo>
                    <a:pt x="1441" y="1253"/>
                  </a:lnTo>
                  <a:lnTo>
                    <a:pt x="1442" y="1268"/>
                  </a:lnTo>
                  <a:lnTo>
                    <a:pt x="1441" y="1281"/>
                  </a:lnTo>
                  <a:lnTo>
                    <a:pt x="1436" y="1290"/>
                  </a:lnTo>
                  <a:lnTo>
                    <a:pt x="1425" y="1299"/>
                  </a:lnTo>
                  <a:lnTo>
                    <a:pt x="1412" y="1304"/>
                  </a:lnTo>
                  <a:lnTo>
                    <a:pt x="1396" y="1308"/>
                  </a:lnTo>
                  <a:lnTo>
                    <a:pt x="1381" y="1309"/>
                  </a:lnTo>
                  <a:lnTo>
                    <a:pt x="1366" y="1309"/>
                  </a:lnTo>
                  <a:lnTo>
                    <a:pt x="1355" y="1308"/>
                  </a:lnTo>
                  <a:lnTo>
                    <a:pt x="1346" y="1307"/>
                  </a:lnTo>
                  <a:lnTo>
                    <a:pt x="1344" y="1307"/>
                  </a:lnTo>
                  <a:lnTo>
                    <a:pt x="1346" y="1309"/>
                  </a:lnTo>
                  <a:lnTo>
                    <a:pt x="1352" y="1313"/>
                  </a:lnTo>
                  <a:lnTo>
                    <a:pt x="1360" y="1319"/>
                  </a:lnTo>
                  <a:lnTo>
                    <a:pt x="1369" y="1329"/>
                  </a:lnTo>
                  <a:lnTo>
                    <a:pt x="1380" y="1340"/>
                  </a:lnTo>
                  <a:lnTo>
                    <a:pt x="1391" y="1352"/>
                  </a:lnTo>
                  <a:lnTo>
                    <a:pt x="1399" y="1364"/>
                  </a:lnTo>
                  <a:lnTo>
                    <a:pt x="1404" y="1376"/>
                  </a:lnTo>
                  <a:lnTo>
                    <a:pt x="1406" y="1389"/>
                  </a:lnTo>
                  <a:lnTo>
                    <a:pt x="1404" y="1399"/>
                  </a:lnTo>
                  <a:lnTo>
                    <a:pt x="1397" y="1410"/>
                  </a:lnTo>
                  <a:lnTo>
                    <a:pt x="1387" y="1420"/>
                  </a:lnTo>
                  <a:lnTo>
                    <a:pt x="1375" y="1430"/>
                  </a:lnTo>
                  <a:lnTo>
                    <a:pt x="1360" y="1440"/>
                  </a:lnTo>
                  <a:lnTo>
                    <a:pt x="1346" y="1449"/>
                  </a:lnTo>
                  <a:lnTo>
                    <a:pt x="1332" y="1457"/>
                  </a:lnTo>
                  <a:lnTo>
                    <a:pt x="1319" y="1463"/>
                  </a:lnTo>
                  <a:lnTo>
                    <a:pt x="1309" y="1469"/>
                  </a:lnTo>
                  <a:lnTo>
                    <a:pt x="1302" y="1472"/>
                  </a:lnTo>
                  <a:lnTo>
                    <a:pt x="1300" y="1473"/>
                  </a:lnTo>
                  <a:lnTo>
                    <a:pt x="1300" y="1475"/>
                  </a:lnTo>
                  <a:lnTo>
                    <a:pt x="1300" y="1480"/>
                  </a:lnTo>
                  <a:lnTo>
                    <a:pt x="1301" y="1489"/>
                  </a:lnTo>
                  <a:lnTo>
                    <a:pt x="1301" y="1501"/>
                  </a:lnTo>
                  <a:lnTo>
                    <a:pt x="1300" y="1515"/>
                  </a:lnTo>
                  <a:lnTo>
                    <a:pt x="1299" y="1530"/>
                  </a:lnTo>
                  <a:lnTo>
                    <a:pt x="1296" y="1546"/>
                  </a:lnTo>
                  <a:lnTo>
                    <a:pt x="1293" y="1562"/>
                  </a:lnTo>
                  <a:lnTo>
                    <a:pt x="1287" y="1579"/>
                  </a:lnTo>
                  <a:lnTo>
                    <a:pt x="1280" y="1596"/>
                  </a:lnTo>
                  <a:lnTo>
                    <a:pt x="1271" y="1611"/>
                  </a:lnTo>
                  <a:lnTo>
                    <a:pt x="1259" y="1625"/>
                  </a:lnTo>
                  <a:lnTo>
                    <a:pt x="1245" y="1638"/>
                  </a:lnTo>
                  <a:lnTo>
                    <a:pt x="1228" y="1648"/>
                  </a:lnTo>
                  <a:lnTo>
                    <a:pt x="1209" y="1655"/>
                  </a:lnTo>
                  <a:lnTo>
                    <a:pt x="1186" y="1658"/>
                  </a:lnTo>
                  <a:lnTo>
                    <a:pt x="1160" y="1658"/>
                  </a:lnTo>
                  <a:lnTo>
                    <a:pt x="1119" y="1654"/>
                  </a:lnTo>
                  <a:lnTo>
                    <a:pt x="1085" y="1648"/>
                  </a:lnTo>
                  <a:lnTo>
                    <a:pt x="1056" y="1641"/>
                  </a:lnTo>
                  <a:lnTo>
                    <a:pt x="1033" y="1634"/>
                  </a:lnTo>
                  <a:lnTo>
                    <a:pt x="1014" y="1627"/>
                  </a:lnTo>
                  <a:lnTo>
                    <a:pt x="999" y="1620"/>
                  </a:lnTo>
                  <a:lnTo>
                    <a:pt x="988" y="1613"/>
                  </a:lnTo>
                  <a:lnTo>
                    <a:pt x="980" y="1607"/>
                  </a:lnTo>
                  <a:lnTo>
                    <a:pt x="976" y="1603"/>
                  </a:lnTo>
                  <a:lnTo>
                    <a:pt x="973" y="1599"/>
                  </a:lnTo>
                  <a:lnTo>
                    <a:pt x="973" y="1598"/>
                  </a:lnTo>
                  <a:lnTo>
                    <a:pt x="925" y="1800"/>
                  </a:lnTo>
                  <a:lnTo>
                    <a:pt x="304" y="1800"/>
                  </a:lnTo>
                  <a:lnTo>
                    <a:pt x="326" y="1362"/>
                  </a:lnTo>
                  <a:lnTo>
                    <a:pt x="324" y="1360"/>
                  </a:lnTo>
                  <a:lnTo>
                    <a:pt x="319" y="1354"/>
                  </a:lnTo>
                  <a:lnTo>
                    <a:pt x="311" y="1343"/>
                  </a:lnTo>
                  <a:lnTo>
                    <a:pt x="299" y="1329"/>
                  </a:lnTo>
                  <a:lnTo>
                    <a:pt x="284" y="1311"/>
                  </a:lnTo>
                  <a:lnTo>
                    <a:pt x="268" y="1290"/>
                  </a:lnTo>
                  <a:lnTo>
                    <a:pt x="249" y="1266"/>
                  </a:lnTo>
                  <a:lnTo>
                    <a:pt x="231" y="1239"/>
                  </a:lnTo>
                  <a:lnTo>
                    <a:pt x="209" y="1209"/>
                  </a:lnTo>
                  <a:lnTo>
                    <a:pt x="187" y="1177"/>
                  </a:lnTo>
                  <a:lnTo>
                    <a:pt x="166" y="1141"/>
                  </a:lnTo>
                  <a:lnTo>
                    <a:pt x="144" y="1104"/>
                  </a:lnTo>
                  <a:lnTo>
                    <a:pt x="122" y="1065"/>
                  </a:lnTo>
                  <a:lnTo>
                    <a:pt x="101" y="1024"/>
                  </a:lnTo>
                  <a:lnTo>
                    <a:pt x="81" y="981"/>
                  </a:lnTo>
                  <a:lnTo>
                    <a:pt x="62" y="939"/>
                  </a:lnTo>
                  <a:lnTo>
                    <a:pt x="45" y="894"/>
                  </a:lnTo>
                  <a:lnTo>
                    <a:pt x="31" y="847"/>
                  </a:lnTo>
                  <a:lnTo>
                    <a:pt x="18" y="801"/>
                  </a:lnTo>
                  <a:lnTo>
                    <a:pt x="8" y="754"/>
                  </a:lnTo>
                  <a:lnTo>
                    <a:pt x="2" y="707"/>
                  </a:lnTo>
                  <a:lnTo>
                    <a:pt x="0" y="659"/>
                  </a:lnTo>
                  <a:lnTo>
                    <a:pt x="0" y="611"/>
                  </a:lnTo>
                  <a:lnTo>
                    <a:pt x="5" y="564"/>
                  </a:lnTo>
                  <a:lnTo>
                    <a:pt x="9" y="545"/>
                  </a:lnTo>
                  <a:lnTo>
                    <a:pt x="13" y="523"/>
                  </a:lnTo>
                  <a:lnTo>
                    <a:pt x="16" y="501"/>
                  </a:lnTo>
                  <a:lnTo>
                    <a:pt x="19" y="477"/>
                  </a:lnTo>
                  <a:lnTo>
                    <a:pt x="23" y="453"/>
                  </a:lnTo>
                  <a:lnTo>
                    <a:pt x="28" y="427"/>
                  </a:lnTo>
                  <a:lnTo>
                    <a:pt x="34" y="400"/>
                  </a:lnTo>
                  <a:lnTo>
                    <a:pt x="41" y="373"/>
                  </a:lnTo>
                  <a:lnTo>
                    <a:pt x="49" y="346"/>
                  </a:lnTo>
                  <a:lnTo>
                    <a:pt x="60" y="319"/>
                  </a:lnTo>
                  <a:lnTo>
                    <a:pt x="72" y="292"/>
                  </a:lnTo>
                  <a:lnTo>
                    <a:pt x="86" y="264"/>
                  </a:lnTo>
                  <a:lnTo>
                    <a:pt x="103" y="237"/>
                  </a:lnTo>
                  <a:lnTo>
                    <a:pt x="123" y="211"/>
                  </a:lnTo>
                  <a:lnTo>
                    <a:pt x="146" y="186"/>
                  </a:lnTo>
                  <a:lnTo>
                    <a:pt x="172" y="161"/>
                  </a:lnTo>
                  <a:lnTo>
                    <a:pt x="201" y="137"/>
                  </a:lnTo>
                  <a:lnTo>
                    <a:pt x="235" y="115"/>
                  </a:lnTo>
                  <a:lnTo>
                    <a:pt x="272" y="93"/>
                  </a:lnTo>
                  <a:lnTo>
                    <a:pt x="314" y="74"/>
                  </a:lnTo>
                  <a:lnTo>
                    <a:pt x="360" y="57"/>
                  </a:lnTo>
                  <a:lnTo>
                    <a:pt x="411" y="41"/>
                  </a:lnTo>
                  <a:lnTo>
                    <a:pt x="466" y="27"/>
                  </a:lnTo>
                  <a:lnTo>
                    <a:pt x="527" y="15"/>
                  </a:lnTo>
                  <a:lnTo>
                    <a:pt x="586" y="7"/>
                  </a:lnTo>
                  <a:lnTo>
                    <a:pt x="644" y="2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9"/>
            <p:cNvSpPr>
              <a:spLocks/>
            </p:cNvSpPr>
            <p:nvPr/>
          </p:nvSpPr>
          <p:spPr bwMode="auto">
            <a:xfrm>
              <a:off x="1199" y="1509"/>
              <a:ext cx="387" cy="450"/>
            </a:xfrm>
            <a:custGeom>
              <a:avLst/>
              <a:gdLst>
                <a:gd name="T0" fmla="*/ 960 w 1547"/>
                <a:gd name="T1" fmla="*/ 6 h 1799"/>
                <a:gd name="T2" fmla="*/ 1135 w 1547"/>
                <a:gd name="T3" fmla="*/ 39 h 1799"/>
                <a:gd name="T4" fmla="*/ 1274 w 1547"/>
                <a:gd name="T5" fmla="*/ 93 h 1799"/>
                <a:gd name="T6" fmla="*/ 1374 w 1547"/>
                <a:gd name="T7" fmla="*/ 161 h 1799"/>
                <a:gd name="T8" fmla="*/ 1443 w 1547"/>
                <a:gd name="T9" fmla="*/ 237 h 1799"/>
                <a:gd name="T10" fmla="*/ 1487 w 1547"/>
                <a:gd name="T11" fmla="*/ 318 h 1799"/>
                <a:gd name="T12" fmla="*/ 1512 w 1547"/>
                <a:gd name="T13" fmla="*/ 399 h 1799"/>
                <a:gd name="T14" fmla="*/ 1527 w 1547"/>
                <a:gd name="T15" fmla="*/ 476 h 1799"/>
                <a:gd name="T16" fmla="*/ 1536 w 1547"/>
                <a:gd name="T17" fmla="*/ 544 h 1799"/>
                <a:gd name="T18" fmla="*/ 1547 w 1547"/>
                <a:gd name="T19" fmla="*/ 657 h 1799"/>
                <a:gd name="T20" fmla="*/ 1528 w 1547"/>
                <a:gd name="T21" fmla="*/ 800 h 1799"/>
                <a:gd name="T22" fmla="*/ 1484 w 1547"/>
                <a:gd name="T23" fmla="*/ 937 h 1799"/>
                <a:gd name="T24" fmla="*/ 1424 w 1547"/>
                <a:gd name="T25" fmla="*/ 1064 h 1799"/>
                <a:gd name="T26" fmla="*/ 1359 w 1547"/>
                <a:gd name="T27" fmla="*/ 1176 h 1799"/>
                <a:gd name="T28" fmla="*/ 1296 w 1547"/>
                <a:gd name="T29" fmla="*/ 1265 h 1799"/>
                <a:gd name="T30" fmla="*/ 1247 w 1547"/>
                <a:gd name="T31" fmla="*/ 1328 h 1799"/>
                <a:gd name="T32" fmla="*/ 1222 w 1547"/>
                <a:gd name="T33" fmla="*/ 1359 h 1799"/>
                <a:gd name="T34" fmla="*/ 621 w 1547"/>
                <a:gd name="T35" fmla="*/ 1799 h 1799"/>
                <a:gd name="T36" fmla="*/ 570 w 1547"/>
                <a:gd name="T37" fmla="*/ 1601 h 1799"/>
                <a:gd name="T38" fmla="*/ 547 w 1547"/>
                <a:gd name="T39" fmla="*/ 1619 h 1799"/>
                <a:gd name="T40" fmla="*/ 490 w 1547"/>
                <a:gd name="T41" fmla="*/ 1640 h 1799"/>
                <a:gd name="T42" fmla="*/ 386 w 1547"/>
                <a:gd name="T43" fmla="*/ 1657 h 1799"/>
                <a:gd name="T44" fmla="*/ 317 w 1547"/>
                <a:gd name="T45" fmla="*/ 1648 h 1799"/>
                <a:gd name="T46" fmla="*/ 275 w 1547"/>
                <a:gd name="T47" fmla="*/ 1611 h 1799"/>
                <a:gd name="T48" fmla="*/ 253 w 1547"/>
                <a:gd name="T49" fmla="*/ 1562 h 1799"/>
                <a:gd name="T50" fmla="*/ 246 w 1547"/>
                <a:gd name="T51" fmla="*/ 1513 h 1799"/>
                <a:gd name="T52" fmla="*/ 246 w 1547"/>
                <a:gd name="T53" fmla="*/ 1479 h 1799"/>
                <a:gd name="T54" fmla="*/ 244 w 1547"/>
                <a:gd name="T55" fmla="*/ 1471 h 1799"/>
                <a:gd name="T56" fmla="*/ 214 w 1547"/>
                <a:gd name="T57" fmla="*/ 1455 h 1799"/>
                <a:gd name="T58" fmla="*/ 171 w 1547"/>
                <a:gd name="T59" fmla="*/ 1429 h 1799"/>
                <a:gd name="T60" fmla="*/ 142 w 1547"/>
                <a:gd name="T61" fmla="*/ 1398 h 1799"/>
                <a:gd name="T62" fmla="*/ 147 w 1547"/>
                <a:gd name="T63" fmla="*/ 1363 h 1799"/>
                <a:gd name="T64" fmla="*/ 176 w 1547"/>
                <a:gd name="T65" fmla="*/ 1328 h 1799"/>
                <a:gd name="T66" fmla="*/ 201 w 1547"/>
                <a:gd name="T67" fmla="*/ 1307 h 1799"/>
                <a:gd name="T68" fmla="*/ 191 w 1547"/>
                <a:gd name="T69" fmla="*/ 1307 h 1799"/>
                <a:gd name="T70" fmla="*/ 150 w 1547"/>
                <a:gd name="T71" fmla="*/ 1307 h 1799"/>
                <a:gd name="T72" fmla="*/ 110 w 1547"/>
                <a:gd name="T73" fmla="*/ 1289 h 1799"/>
                <a:gd name="T74" fmla="*/ 105 w 1547"/>
                <a:gd name="T75" fmla="*/ 1252 h 1799"/>
                <a:gd name="T76" fmla="*/ 119 w 1547"/>
                <a:gd name="T77" fmla="*/ 1203 h 1799"/>
                <a:gd name="T78" fmla="*/ 135 w 1547"/>
                <a:gd name="T79" fmla="*/ 1165 h 1799"/>
                <a:gd name="T80" fmla="*/ 136 w 1547"/>
                <a:gd name="T81" fmla="*/ 1155 h 1799"/>
                <a:gd name="T82" fmla="*/ 92 w 1547"/>
                <a:gd name="T83" fmla="*/ 1147 h 1799"/>
                <a:gd name="T84" fmla="*/ 27 w 1547"/>
                <a:gd name="T85" fmla="*/ 1115 h 1799"/>
                <a:gd name="T86" fmla="*/ 0 w 1547"/>
                <a:gd name="T87" fmla="*/ 1074 h 1799"/>
                <a:gd name="T88" fmla="*/ 17 w 1547"/>
                <a:gd name="T89" fmla="*/ 1024 h 1799"/>
                <a:gd name="T90" fmla="*/ 59 w 1547"/>
                <a:gd name="T91" fmla="*/ 964 h 1799"/>
                <a:gd name="T92" fmla="*/ 106 w 1547"/>
                <a:gd name="T93" fmla="*/ 899 h 1799"/>
                <a:gd name="T94" fmla="*/ 146 w 1547"/>
                <a:gd name="T95" fmla="*/ 833 h 1799"/>
                <a:gd name="T96" fmla="*/ 163 w 1547"/>
                <a:gd name="T97" fmla="*/ 773 h 1799"/>
                <a:gd name="T98" fmla="*/ 145 w 1547"/>
                <a:gd name="T99" fmla="*/ 586 h 1799"/>
                <a:gd name="T100" fmla="*/ 168 w 1547"/>
                <a:gd name="T101" fmla="*/ 424 h 1799"/>
                <a:gd name="T102" fmla="*/ 228 w 1547"/>
                <a:gd name="T103" fmla="*/ 287 h 1799"/>
                <a:gd name="T104" fmla="*/ 319 w 1547"/>
                <a:gd name="T105" fmla="*/ 177 h 1799"/>
                <a:gd name="T106" fmla="*/ 436 w 1547"/>
                <a:gd name="T107" fmla="*/ 93 h 1799"/>
                <a:gd name="T108" fmla="*/ 576 w 1547"/>
                <a:gd name="T109" fmla="*/ 35 h 1799"/>
                <a:gd name="T110" fmla="*/ 732 w 1547"/>
                <a:gd name="T111" fmla="*/ 5 h 1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47" h="1799">
                  <a:moveTo>
                    <a:pt x="844" y="0"/>
                  </a:moveTo>
                  <a:lnTo>
                    <a:pt x="902" y="2"/>
                  </a:lnTo>
                  <a:lnTo>
                    <a:pt x="960" y="6"/>
                  </a:lnTo>
                  <a:lnTo>
                    <a:pt x="1019" y="15"/>
                  </a:lnTo>
                  <a:lnTo>
                    <a:pt x="1080" y="27"/>
                  </a:lnTo>
                  <a:lnTo>
                    <a:pt x="1135" y="39"/>
                  </a:lnTo>
                  <a:lnTo>
                    <a:pt x="1186" y="56"/>
                  </a:lnTo>
                  <a:lnTo>
                    <a:pt x="1232" y="74"/>
                  </a:lnTo>
                  <a:lnTo>
                    <a:pt x="1274" y="93"/>
                  </a:lnTo>
                  <a:lnTo>
                    <a:pt x="1311" y="115"/>
                  </a:lnTo>
                  <a:lnTo>
                    <a:pt x="1345" y="137"/>
                  </a:lnTo>
                  <a:lnTo>
                    <a:pt x="1374" y="161"/>
                  </a:lnTo>
                  <a:lnTo>
                    <a:pt x="1401" y="185"/>
                  </a:lnTo>
                  <a:lnTo>
                    <a:pt x="1423" y="210"/>
                  </a:lnTo>
                  <a:lnTo>
                    <a:pt x="1443" y="237"/>
                  </a:lnTo>
                  <a:lnTo>
                    <a:pt x="1460" y="264"/>
                  </a:lnTo>
                  <a:lnTo>
                    <a:pt x="1474" y="291"/>
                  </a:lnTo>
                  <a:lnTo>
                    <a:pt x="1487" y="318"/>
                  </a:lnTo>
                  <a:lnTo>
                    <a:pt x="1496" y="345"/>
                  </a:lnTo>
                  <a:lnTo>
                    <a:pt x="1505" y="372"/>
                  </a:lnTo>
                  <a:lnTo>
                    <a:pt x="1512" y="399"/>
                  </a:lnTo>
                  <a:lnTo>
                    <a:pt x="1517" y="426"/>
                  </a:lnTo>
                  <a:lnTo>
                    <a:pt x="1523" y="451"/>
                  </a:lnTo>
                  <a:lnTo>
                    <a:pt x="1527" y="476"/>
                  </a:lnTo>
                  <a:lnTo>
                    <a:pt x="1530" y="500"/>
                  </a:lnTo>
                  <a:lnTo>
                    <a:pt x="1533" y="522"/>
                  </a:lnTo>
                  <a:lnTo>
                    <a:pt x="1536" y="544"/>
                  </a:lnTo>
                  <a:lnTo>
                    <a:pt x="1541" y="563"/>
                  </a:lnTo>
                  <a:lnTo>
                    <a:pt x="1546" y="610"/>
                  </a:lnTo>
                  <a:lnTo>
                    <a:pt x="1547" y="657"/>
                  </a:lnTo>
                  <a:lnTo>
                    <a:pt x="1544" y="706"/>
                  </a:lnTo>
                  <a:lnTo>
                    <a:pt x="1537" y="753"/>
                  </a:lnTo>
                  <a:lnTo>
                    <a:pt x="1528" y="800"/>
                  </a:lnTo>
                  <a:lnTo>
                    <a:pt x="1515" y="846"/>
                  </a:lnTo>
                  <a:lnTo>
                    <a:pt x="1501" y="892"/>
                  </a:lnTo>
                  <a:lnTo>
                    <a:pt x="1484" y="937"/>
                  </a:lnTo>
                  <a:lnTo>
                    <a:pt x="1465" y="981"/>
                  </a:lnTo>
                  <a:lnTo>
                    <a:pt x="1445" y="1023"/>
                  </a:lnTo>
                  <a:lnTo>
                    <a:pt x="1424" y="1064"/>
                  </a:lnTo>
                  <a:lnTo>
                    <a:pt x="1403" y="1103"/>
                  </a:lnTo>
                  <a:lnTo>
                    <a:pt x="1381" y="1140"/>
                  </a:lnTo>
                  <a:lnTo>
                    <a:pt x="1359" y="1176"/>
                  </a:lnTo>
                  <a:lnTo>
                    <a:pt x="1336" y="1208"/>
                  </a:lnTo>
                  <a:lnTo>
                    <a:pt x="1315" y="1238"/>
                  </a:lnTo>
                  <a:lnTo>
                    <a:pt x="1296" y="1265"/>
                  </a:lnTo>
                  <a:lnTo>
                    <a:pt x="1277" y="1289"/>
                  </a:lnTo>
                  <a:lnTo>
                    <a:pt x="1262" y="1310"/>
                  </a:lnTo>
                  <a:lnTo>
                    <a:pt x="1247" y="1328"/>
                  </a:lnTo>
                  <a:lnTo>
                    <a:pt x="1235" y="1342"/>
                  </a:lnTo>
                  <a:lnTo>
                    <a:pt x="1227" y="1353"/>
                  </a:lnTo>
                  <a:lnTo>
                    <a:pt x="1222" y="1359"/>
                  </a:lnTo>
                  <a:lnTo>
                    <a:pt x="1220" y="1361"/>
                  </a:lnTo>
                  <a:lnTo>
                    <a:pt x="1242" y="1799"/>
                  </a:lnTo>
                  <a:lnTo>
                    <a:pt x="621" y="1799"/>
                  </a:lnTo>
                  <a:lnTo>
                    <a:pt x="573" y="1597"/>
                  </a:lnTo>
                  <a:lnTo>
                    <a:pt x="573" y="1598"/>
                  </a:lnTo>
                  <a:lnTo>
                    <a:pt x="570" y="1601"/>
                  </a:lnTo>
                  <a:lnTo>
                    <a:pt x="566" y="1606"/>
                  </a:lnTo>
                  <a:lnTo>
                    <a:pt x="557" y="1612"/>
                  </a:lnTo>
                  <a:lnTo>
                    <a:pt x="547" y="1619"/>
                  </a:lnTo>
                  <a:lnTo>
                    <a:pt x="532" y="1626"/>
                  </a:lnTo>
                  <a:lnTo>
                    <a:pt x="513" y="1634"/>
                  </a:lnTo>
                  <a:lnTo>
                    <a:pt x="490" y="1640"/>
                  </a:lnTo>
                  <a:lnTo>
                    <a:pt x="462" y="1648"/>
                  </a:lnTo>
                  <a:lnTo>
                    <a:pt x="427" y="1653"/>
                  </a:lnTo>
                  <a:lnTo>
                    <a:pt x="386" y="1657"/>
                  </a:lnTo>
                  <a:lnTo>
                    <a:pt x="360" y="1658"/>
                  </a:lnTo>
                  <a:lnTo>
                    <a:pt x="337" y="1654"/>
                  </a:lnTo>
                  <a:lnTo>
                    <a:pt x="317" y="1648"/>
                  </a:lnTo>
                  <a:lnTo>
                    <a:pt x="301" y="1637"/>
                  </a:lnTo>
                  <a:lnTo>
                    <a:pt x="287" y="1625"/>
                  </a:lnTo>
                  <a:lnTo>
                    <a:pt x="275" y="1611"/>
                  </a:lnTo>
                  <a:lnTo>
                    <a:pt x="266" y="1595"/>
                  </a:lnTo>
                  <a:lnTo>
                    <a:pt x="260" y="1579"/>
                  </a:lnTo>
                  <a:lnTo>
                    <a:pt x="253" y="1562"/>
                  </a:lnTo>
                  <a:lnTo>
                    <a:pt x="250" y="1545"/>
                  </a:lnTo>
                  <a:lnTo>
                    <a:pt x="247" y="1528"/>
                  </a:lnTo>
                  <a:lnTo>
                    <a:pt x="246" y="1513"/>
                  </a:lnTo>
                  <a:lnTo>
                    <a:pt x="245" y="1499"/>
                  </a:lnTo>
                  <a:lnTo>
                    <a:pt x="245" y="1489"/>
                  </a:lnTo>
                  <a:lnTo>
                    <a:pt x="246" y="1479"/>
                  </a:lnTo>
                  <a:lnTo>
                    <a:pt x="246" y="1474"/>
                  </a:lnTo>
                  <a:lnTo>
                    <a:pt x="246" y="1472"/>
                  </a:lnTo>
                  <a:lnTo>
                    <a:pt x="244" y="1471"/>
                  </a:lnTo>
                  <a:lnTo>
                    <a:pt x="236" y="1467"/>
                  </a:lnTo>
                  <a:lnTo>
                    <a:pt x="227" y="1462"/>
                  </a:lnTo>
                  <a:lnTo>
                    <a:pt x="214" y="1455"/>
                  </a:lnTo>
                  <a:lnTo>
                    <a:pt x="200" y="1448"/>
                  </a:lnTo>
                  <a:lnTo>
                    <a:pt x="186" y="1438"/>
                  </a:lnTo>
                  <a:lnTo>
                    <a:pt x="171" y="1429"/>
                  </a:lnTo>
                  <a:lnTo>
                    <a:pt x="159" y="1419"/>
                  </a:lnTo>
                  <a:lnTo>
                    <a:pt x="149" y="1408"/>
                  </a:lnTo>
                  <a:lnTo>
                    <a:pt x="142" y="1398"/>
                  </a:lnTo>
                  <a:lnTo>
                    <a:pt x="140" y="1388"/>
                  </a:lnTo>
                  <a:lnTo>
                    <a:pt x="142" y="1375"/>
                  </a:lnTo>
                  <a:lnTo>
                    <a:pt x="147" y="1363"/>
                  </a:lnTo>
                  <a:lnTo>
                    <a:pt x="155" y="1350"/>
                  </a:lnTo>
                  <a:lnTo>
                    <a:pt x="166" y="1339"/>
                  </a:lnTo>
                  <a:lnTo>
                    <a:pt x="176" y="1328"/>
                  </a:lnTo>
                  <a:lnTo>
                    <a:pt x="186" y="1319"/>
                  </a:lnTo>
                  <a:lnTo>
                    <a:pt x="194" y="1312"/>
                  </a:lnTo>
                  <a:lnTo>
                    <a:pt x="201" y="1307"/>
                  </a:lnTo>
                  <a:lnTo>
                    <a:pt x="203" y="1305"/>
                  </a:lnTo>
                  <a:lnTo>
                    <a:pt x="200" y="1306"/>
                  </a:lnTo>
                  <a:lnTo>
                    <a:pt x="191" y="1307"/>
                  </a:lnTo>
                  <a:lnTo>
                    <a:pt x="180" y="1307"/>
                  </a:lnTo>
                  <a:lnTo>
                    <a:pt x="166" y="1309"/>
                  </a:lnTo>
                  <a:lnTo>
                    <a:pt x="150" y="1307"/>
                  </a:lnTo>
                  <a:lnTo>
                    <a:pt x="134" y="1304"/>
                  </a:lnTo>
                  <a:lnTo>
                    <a:pt x="121" y="1298"/>
                  </a:lnTo>
                  <a:lnTo>
                    <a:pt x="110" y="1289"/>
                  </a:lnTo>
                  <a:lnTo>
                    <a:pt x="106" y="1280"/>
                  </a:lnTo>
                  <a:lnTo>
                    <a:pt x="104" y="1267"/>
                  </a:lnTo>
                  <a:lnTo>
                    <a:pt x="105" y="1252"/>
                  </a:lnTo>
                  <a:lnTo>
                    <a:pt x="108" y="1236"/>
                  </a:lnTo>
                  <a:lnTo>
                    <a:pt x="113" y="1219"/>
                  </a:lnTo>
                  <a:lnTo>
                    <a:pt x="119" y="1203"/>
                  </a:lnTo>
                  <a:lnTo>
                    <a:pt x="125" y="1188"/>
                  </a:lnTo>
                  <a:lnTo>
                    <a:pt x="130" y="1174"/>
                  </a:lnTo>
                  <a:lnTo>
                    <a:pt x="135" y="1165"/>
                  </a:lnTo>
                  <a:lnTo>
                    <a:pt x="139" y="1157"/>
                  </a:lnTo>
                  <a:lnTo>
                    <a:pt x="140" y="1155"/>
                  </a:lnTo>
                  <a:lnTo>
                    <a:pt x="136" y="1155"/>
                  </a:lnTo>
                  <a:lnTo>
                    <a:pt x="126" y="1154"/>
                  </a:lnTo>
                  <a:lnTo>
                    <a:pt x="111" y="1151"/>
                  </a:lnTo>
                  <a:lnTo>
                    <a:pt x="92" y="1147"/>
                  </a:lnTo>
                  <a:lnTo>
                    <a:pt x="71" y="1140"/>
                  </a:lnTo>
                  <a:lnTo>
                    <a:pt x="49" y="1129"/>
                  </a:lnTo>
                  <a:lnTo>
                    <a:pt x="27" y="1115"/>
                  </a:lnTo>
                  <a:lnTo>
                    <a:pt x="7" y="1097"/>
                  </a:lnTo>
                  <a:lnTo>
                    <a:pt x="1" y="1086"/>
                  </a:lnTo>
                  <a:lnTo>
                    <a:pt x="0" y="1074"/>
                  </a:lnTo>
                  <a:lnTo>
                    <a:pt x="2" y="1059"/>
                  </a:lnTo>
                  <a:lnTo>
                    <a:pt x="8" y="1042"/>
                  </a:lnTo>
                  <a:lnTo>
                    <a:pt x="17" y="1024"/>
                  </a:lnTo>
                  <a:lnTo>
                    <a:pt x="30" y="1006"/>
                  </a:lnTo>
                  <a:lnTo>
                    <a:pt x="44" y="986"/>
                  </a:lnTo>
                  <a:lnTo>
                    <a:pt x="59" y="964"/>
                  </a:lnTo>
                  <a:lnTo>
                    <a:pt x="74" y="943"/>
                  </a:lnTo>
                  <a:lnTo>
                    <a:pt x="90" y="921"/>
                  </a:lnTo>
                  <a:lnTo>
                    <a:pt x="106" y="899"/>
                  </a:lnTo>
                  <a:lnTo>
                    <a:pt x="121" y="877"/>
                  </a:lnTo>
                  <a:lnTo>
                    <a:pt x="134" y="855"/>
                  </a:lnTo>
                  <a:lnTo>
                    <a:pt x="146" y="833"/>
                  </a:lnTo>
                  <a:lnTo>
                    <a:pt x="154" y="812"/>
                  </a:lnTo>
                  <a:lnTo>
                    <a:pt x="161" y="793"/>
                  </a:lnTo>
                  <a:lnTo>
                    <a:pt x="163" y="773"/>
                  </a:lnTo>
                  <a:lnTo>
                    <a:pt x="151" y="708"/>
                  </a:lnTo>
                  <a:lnTo>
                    <a:pt x="146" y="646"/>
                  </a:lnTo>
                  <a:lnTo>
                    <a:pt x="145" y="586"/>
                  </a:lnTo>
                  <a:lnTo>
                    <a:pt x="148" y="529"/>
                  </a:lnTo>
                  <a:lnTo>
                    <a:pt x="155" y="475"/>
                  </a:lnTo>
                  <a:lnTo>
                    <a:pt x="168" y="424"/>
                  </a:lnTo>
                  <a:lnTo>
                    <a:pt x="184" y="375"/>
                  </a:lnTo>
                  <a:lnTo>
                    <a:pt x="204" y="330"/>
                  </a:lnTo>
                  <a:lnTo>
                    <a:pt x="228" y="287"/>
                  </a:lnTo>
                  <a:lnTo>
                    <a:pt x="254" y="248"/>
                  </a:lnTo>
                  <a:lnTo>
                    <a:pt x="285" y="211"/>
                  </a:lnTo>
                  <a:lnTo>
                    <a:pt x="319" y="177"/>
                  </a:lnTo>
                  <a:lnTo>
                    <a:pt x="355" y="146"/>
                  </a:lnTo>
                  <a:lnTo>
                    <a:pt x="394" y="118"/>
                  </a:lnTo>
                  <a:lnTo>
                    <a:pt x="436" y="93"/>
                  </a:lnTo>
                  <a:lnTo>
                    <a:pt x="481" y="71"/>
                  </a:lnTo>
                  <a:lnTo>
                    <a:pt x="527" y="51"/>
                  </a:lnTo>
                  <a:lnTo>
                    <a:pt x="576" y="35"/>
                  </a:lnTo>
                  <a:lnTo>
                    <a:pt x="627" y="22"/>
                  </a:lnTo>
                  <a:lnTo>
                    <a:pt x="679" y="12"/>
                  </a:lnTo>
                  <a:lnTo>
                    <a:pt x="732" y="5"/>
                  </a:lnTo>
                  <a:lnTo>
                    <a:pt x="788" y="1"/>
                  </a:lnTo>
                  <a:lnTo>
                    <a:pt x="8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0"/>
            <p:cNvSpPr>
              <a:spLocks noEditPoints="1"/>
            </p:cNvSpPr>
            <p:nvPr/>
          </p:nvSpPr>
          <p:spPr bwMode="auto">
            <a:xfrm>
              <a:off x="1046" y="1118"/>
              <a:ext cx="488" cy="391"/>
            </a:xfrm>
            <a:custGeom>
              <a:avLst/>
              <a:gdLst>
                <a:gd name="T0" fmla="*/ 823 w 1954"/>
                <a:gd name="T1" fmla="*/ 89 h 1562"/>
                <a:gd name="T2" fmla="*/ 611 w 1954"/>
                <a:gd name="T3" fmla="*/ 133 h 1562"/>
                <a:gd name="T4" fmla="*/ 423 w 1954"/>
                <a:gd name="T5" fmla="*/ 209 h 1562"/>
                <a:gd name="T6" fmla="*/ 269 w 1954"/>
                <a:gd name="T7" fmla="*/ 313 h 1562"/>
                <a:gd name="T8" fmla="*/ 157 w 1954"/>
                <a:gd name="T9" fmla="*/ 439 h 1562"/>
                <a:gd name="T10" fmla="*/ 92 w 1954"/>
                <a:gd name="T11" fmla="*/ 582 h 1562"/>
                <a:gd name="T12" fmla="*/ 82 w 1954"/>
                <a:gd name="T13" fmla="*/ 737 h 1562"/>
                <a:gd name="T14" fmla="*/ 133 w 1954"/>
                <a:gd name="T15" fmla="*/ 889 h 1562"/>
                <a:gd name="T16" fmla="*/ 238 w 1954"/>
                <a:gd name="T17" fmla="*/ 1026 h 1562"/>
                <a:gd name="T18" fmla="*/ 394 w 1954"/>
                <a:gd name="T19" fmla="*/ 1142 h 1562"/>
                <a:gd name="T20" fmla="*/ 346 w 1954"/>
                <a:gd name="T21" fmla="*/ 1457 h 1562"/>
                <a:gd name="T22" fmla="*/ 478 w 1954"/>
                <a:gd name="T23" fmla="*/ 1433 h 1562"/>
                <a:gd name="T24" fmla="*/ 651 w 1954"/>
                <a:gd name="T25" fmla="*/ 1400 h 1562"/>
                <a:gd name="T26" fmla="*/ 845 w 1954"/>
                <a:gd name="T27" fmla="*/ 1358 h 1562"/>
                <a:gd name="T28" fmla="*/ 1043 w 1954"/>
                <a:gd name="T29" fmla="*/ 1310 h 1562"/>
                <a:gd name="T30" fmla="*/ 1199 w 1954"/>
                <a:gd name="T31" fmla="*/ 1266 h 1562"/>
                <a:gd name="T32" fmla="*/ 1307 w 1954"/>
                <a:gd name="T33" fmla="*/ 1228 h 1562"/>
                <a:gd name="T34" fmla="*/ 1432 w 1954"/>
                <a:gd name="T35" fmla="*/ 1176 h 1562"/>
                <a:gd name="T36" fmla="*/ 1559 w 1954"/>
                <a:gd name="T37" fmla="*/ 1109 h 1562"/>
                <a:gd name="T38" fmla="*/ 1680 w 1954"/>
                <a:gd name="T39" fmla="*/ 1028 h 1562"/>
                <a:gd name="T40" fmla="*/ 1780 w 1954"/>
                <a:gd name="T41" fmla="*/ 929 h 1562"/>
                <a:gd name="T42" fmla="*/ 1848 w 1954"/>
                <a:gd name="T43" fmla="*/ 815 h 1562"/>
                <a:gd name="T44" fmla="*/ 1875 w 1954"/>
                <a:gd name="T45" fmla="*/ 684 h 1562"/>
                <a:gd name="T46" fmla="*/ 1845 w 1954"/>
                <a:gd name="T47" fmla="*/ 532 h 1562"/>
                <a:gd name="T48" fmla="*/ 1764 w 1954"/>
                <a:gd name="T49" fmla="*/ 394 h 1562"/>
                <a:gd name="T50" fmla="*/ 1637 w 1954"/>
                <a:gd name="T51" fmla="*/ 276 h 1562"/>
                <a:gd name="T52" fmla="*/ 1471 w 1954"/>
                <a:gd name="T53" fmla="*/ 180 h 1562"/>
                <a:gd name="T54" fmla="*/ 1274 w 1954"/>
                <a:gd name="T55" fmla="*/ 115 h 1562"/>
                <a:gd name="T56" fmla="*/ 1054 w 1954"/>
                <a:gd name="T57" fmla="*/ 82 h 1562"/>
                <a:gd name="T58" fmla="*/ 977 w 1954"/>
                <a:gd name="T59" fmla="*/ 0 h 1562"/>
                <a:gd name="T60" fmla="*/ 1212 w 1954"/>
                <a:gd name="T61" fmla="*/ 20 h 1562"/>
                <a:gd name="T62" fmla="*/ 1425 w 1954"/>
                <a:gd name="T63" fmla="*/ 77 h 1562"/>
                <a:gd name="T64" fmla="*/ 1612 w 1954"/>
                <a:gd name="T65" fmla="*/ 165 h 1562"/>
                <a:gd name="T66" fmla="*/ 1765 w 1954"/>
                <a:gd name="T67" fmla="*/ 281 h 1562"/>
                <a:gd name="T68" fmla="*/ 1877 w 1954"/>
                <a:gd name="T69" fmla="*/ 418 h 1562"/>
                <a:gd name="T70" fmla="*/ 1941 w 1954"/>
                <a:gd name="T71" fmla="*/ 574 h 1562"/>
                <a:gd name="T72" fmla="*/ 1949 w 1954"/>
                <a:gd name="T73" fmla="*/ 740 h 1562"/>
                <a:gd name="T74" fmla="*/ 1896 w 1954"/>
                <a:gd name="T75" fmla="*/ 898 h 1562"/>
                <a:gd name="T76" fmla="*/ 1779 w 1954"/>
                <a:gd name="T77" fmla="*/ 1045 h 1562"/>
                <a:gd name="T78" fmla="*/ 1603 w 1954"/>
                <a:gd name="T79" fmla="*/ 1176 h 1562"/>
                <a:gd name="T80" fmla="*/ 1373 w 1954"/>
                <a:gd name="T81" fmla="*/ 1288 h 1562"/>
                <a:gd name="T82" fmla="*/ 1137 w 1954"/>
                <a:gd name="T83" fmla="*/ 1368 h 1562"/>
                <a:gd name="T84" fmla="*/ 965 w 1954"/>
                <a:gd name="T85" fmla="*/ 1413 h 1562"/>
                <a:gd name="T86" fmla="*/ 791 w 1954"/>
                <a:gd name="T87" fmla="*/ 1452 h 1562"/>
                <a:gd name="T88" fmla="*/ 623 w 1954"/>
                <a:gd name="T89" fmla="*/ 1487 h 1562"/>
                <a:gd name="T90" fmla="*/ 477 w 1954"/>
                <a:gd name="T91" fmla="*/ 1516 h 1562"/>
                <a:gd name="T92" fmla="*/ 362 w 1954"/>
                <a:gd name="T93" fmla="*/ 1535 h 1562"/>
                <a:gd name="T94" fmla="*/ 293 w 1954"/>
                <a:gd name="T95" fmla="*/ 1547 h 1562"/>
                <a:gd name="T96" fmla="*/ 196 w 1954"/>
                <a:gd name="T97" fmla="*/ 1562 h 1562"/>
                <a:gd name="T98" fmla="*/ 262 w 1954"/>
                <a:gd name="T99" fmla="*/ 1152 h 1562"/>
                <a:gd name="T100" fmla="*/ 120 w 1954"/>
                <a:gd name="T101" fmla="*/ 1014 h 1562"/>
                <a:gd name="T102" fmla="*/ 31 w 1954"/>
                <a:gd name="T103" fmla="*/ 856 h 1562"/>
                <a:gd name="T104" fmla="*/ 0 w 1954"/>
                <a:gd name="T105" fmla="*/ 684 h 1562"/>
                <a:gd name="T106" fmla="*/ 28 w 1954"/>
                <a:gd name="T107" fmla="*/ 520 h 1562"/>
                <a:gd name="T108" fmla="*/ 109 w 1954"/>
                <a:gd name="T109" fmla="*/ 370 h 1562"/>
                <a:gd name="T110" fmla="*/ 235 w 1954"/>
                <a:gd name="T111" fmla="*/ 239 h 1562"/>
                <a:gd name="T112" fmla="*/ 400 w 1954"/>
                <a:gd name="T113" fmla="*/ 133 h 1562"/>
                <a:gd name="T114" fmla="*/ 597 w 1954"/>
                <a:gd name="T115" fmla="*/ 55 h 1562"/>
                <a:gd name="T116" fmla="*/ 818 w 1954"/>
                <a:gd name="T117" fmla="*/ 9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54" h="1562">
                  <a:moveTo>
                    <a:pt x="977" y="80"/>
                  </a:moveTo>
                  <a:lnTo>
                    <a:pt x="899" y="82"/>
                  </a:lnTo>
                  <a:lnTo>
                    <a:pt x="823" y="89"/>
                  </a:lnTo>
                  <a:lnTo>
                    <a:pt x="751" y="100"/>
                  </a:lnTo>
                  <a:lnTo>
                    <a:pt x="679" y="115"/>
                  </a:lnTo>
                  <a:lnTo>
                    <a:pt x="611" y="133"/>
                  </a:lnTo>
                  <a:lnTo>
                    <a:pt x="545" y="155"/>
                  </a:lnTo>
                  <a:lnTo>
                    <a:pt x="482" y="180"/>
                  </a:lnTo>
                  <a:lnTo>
                    <a:pt x="423" y="209"/>
                  </a:lnTo>
                  <a:lnTo>
                    <a:pt x="368" y="241"/>
                  </a:lnTo>
                  <a:lnTo>
                    <a:pt x="317" y="276"/>
                  </a:lnTo>
                  <a:lnTo>
                    <a:pt x="269" y="313"/>
                  </a:lnTo>
                  <a:lnTo>
                    <a:pt x="227" y="353"/>
                  </a:lnTo>
                  <a:lnTo>
                    <a:pt x="189" y="395"/>
                  </a:lnTo>
                  <a:lnTo>
                    <a:pt x="157" y="439"/>
                  </a:lnTo>
                  <a:lnTo>
                    <a:pt x="129" y="485"/>
                  </a:lnTo>
                  <a:lnTo>
                    <a:pt x="107" y="532"/>
                  </a:lnTo>
                  <a:lnTo>
                    <a:pt x="92" y="582"/>
                  </a:lnTo>
                  <a:lnTo>
                    <a:pt x="82" y="633"/>
                  </a:lnTo>
                  <a:lnTo>
                    <a:pt x="79" y="684"/>
                  </a:lnTo>
                  <a:lnTo>
                    <a:pt x="82" y="737"/>
                  </a:lnTo>
                  <a:lnTo>
                    <a:pt x="93" y="788"/>
                  </a:lnTo>
                  <a:lnTo>
                    <a:pt x="109" y="840"/>
                  </a:lnTo>
                  <a:lnTo>
                    <a:pt x="133" y="889"/>
                  </a:lnTo>
                  <a:lnTo>
                    <a:pt x="162" y="936"/>
                  </a:lnTo>
                  <a:lnTo>
                    <a:pt x="197" y="982"/>
                  </a:lnTo>
                  <a:lnTo>
                    <a:pt x="238" y="1026"/>
                  </a:lnTo>
                  <a:lnTo>
                    <a:pt x="284" y="1068"/>
                  </a:lnTo>
                  <a:lnTo>
                    <a:pt x="337" y="1107"/>
                  </a:lnTo>
                  <a:lnTo>
                    <a:pt x="394" y="1142"/>
                  </a:lnTo>
                  <a:lnTo>
                    <a:pt x="456" y="1176"/>
                  </a:lnTo>
                  <a:lnTo>
                    <a:pt x="494" y="1194"/>
                  </a:lnTo>
                  <a:lnTo>
                    <a:pt x="346" y="1457"/>
                  </a:lnTo>
                  <a:lnTo>
                    <a:pt x="385" y="1450"/>
                  </a:lnTo>
                  <a:lnTo>
                    <a:pt x="428" y="1443"/>
                  </a:lnTo>
                  <a:lnTo>
                    <a:pt x="478" y="1433"/>
                  </a:lnTo>
                  <a:lnTo>
                    <a:pt x="533" y="1423"/>
                  </a:lnTo>
                  <a:lnTo>
                    <a:pt x="589" y="1412"/>
                  </a:lnTo>
                  <a:lnTo>
                    <a:pt x="651" y="1400"/>
                  </a:lnTo>
                  <a:lnTo>
                    <a:pt x="714" y="1387"/>
                  </a:lnTo>
                  <a:lnTo>
                    <a:pt x="779" y="1373"/>
                  </a:lnTo>
                  <a:lnTo>
                    <a:pt x="845" y="1358"/>
                  </a:lnTo>
                  <a:lnTo>
                    <a:pt x="912" y="1343"/>
                  </a:lnTo>
                  <a:lnTo>
                    <a:pt x="978" y="1327"/>
                  </a:lnTo>
                  <a:lnTo>
                    <a:pt x="1043" y="1310"/>
                  </a:lnTo>
                  <a:lnTo>
                    <a:pt x="1107" y="1292"/>
                  </a:lnTo>
                  <a:lnTo>
                    <a:pt x="1168" y="1275"/>
                  </a:lnTo>
                  <a:lnTo>
                    <a:pt x="1199" y="1266"/>
                  </a:lnTo>
                  <a:lnTo>
                    <a:pt x="1233" y="1255"/>
                  </a:lnTo>
                  <a:lnTo>
                    <a:pt x="1268" y="1242"/>
                  </a:lnTo>
                  <a:lnTo>
                    <a:pt x="1307" y="1228"/>
                  </a:lnTo>
                  <a:lnTo>
                    <a:pt x="1347" y="1212"/>
                  </a:lnTo>
                  <a:lnTo>
                    <a:pt x="1389" y="1195"/>
                  </a:lnTo>
                  <a:lnTo>
                    <a:pt x="1432" y="1176"/>
                  </a:lnTo>
                  <a:lnTo>
                    <a:pt x="1475" y="1155"/>
                  </a:lnTo>
                  <a:lnTo>
                    <a:pt x="1517" y="1133"/>
                  </a:lnTo>
                  <a:lnTo>
                    <a:pt x="1559" y="1109"/>
                  </a:lnTo>
                  <a:lnTo>
                    <a:pt x="1601" y="1083"/>
                  </a:lnTo>
                  <a:lnTo>
                    <a:pt x="1641" y="1056"/>
                  </a:lnTo>
                  <a:lnTo>
                    <a:pt x="1680" y="1028"/>
                  </a:lnTo>
                  <a:lnTo>
                    <a:pt x="1716" y="996"/>
                  </a:lnTo>
                  <a:lnTo>
                    <a:pt x="1749" y="963"/>
                  </a:lnTo>
                  <a:lnTo>
                    <a:pt x="1780" y="929"/>
                  </a:lnTo>
                  <a:lnTo>
                    <a:pt x="1807" y="893"/>
                  </a:lnTo>
                  <a:lnTo>
                    <a:pt x="1831" y="855"/>
                  </a:lnTo>
                  <a:lnTo>
                    <a:pt x="1848" y="815"/>
                  </a:lnTo>
                  <a:lnTo>
                    <a:pt x="1863" y="773"/>
                  </a:lnTo>
                  <a:lnTo>
                    <a:pt x="1872" y="730"/>
                  </a:lnTo>
                  <a:lnTo>
                    <a:pt x="1875" y="684"/>
                  </a:lnTo>
                  <a:lnTo>
                    <a:pt x="1872" y="633"/>
                  </a:lnTo>
                  <a:lnTo>
                    <a:pt x="1861" y="581"/>
                  </a:lnTo>
                  <a:lnTo>
                    <a:pt x="1845" y="532"/>
                  </a:lnTo>
                  <a:lnTo>
                    <a:pt x="1824" y="485"/>
                  </a:lnTo>
                  <a:lnTo>
                    <a:pt x="1797" y="439"/>
                  </a:lnTo>
                  <a:lnTo>
                    <a:pt x="1764" y="394"/>
                  </a:lnTo>
                  <a:lnTo>
                    <a:pt x="1726" y="352"/>
                  </a:lnTo>
                  <a:lnTo>
                    <a:pt x="1683" y="312"/>
                  </a:lnTo>
                  <a:lnTo>
                    <a:pt x="1637" y="276"/>
                  </a:lnTo>
                  <a:lnTo>
                    <a:pt x="1585" y="240"/>
                  </a:lnTo>
                  <a:lnTo>
                    <a:pt x="1529" y="209"/>
                  </a:lnTo>
                  <a:lnTo>
                    <a:pt x="1471" y="180"/>
                  </a:lnTo>
                  <a:lnTo>
                    <a:pt x="1408" y="155"/>
                  </a:lnTo>
                  <a:lnTo>
                    <a:pt x="1342" y="133"/>
                  </a:lnTo>
                  <a:lnTo>
                    <a:pt x="1274" y="115"/>
                  </a:lnTo>
                  <a:lnTo>
                    <a:pt x="1203" y="100"/>
                  </a:lnTo>
                  <a:lnTo>
                    <a:pt x="1129" y="89"/>
                  </a:lnTo>
                  <a:lnTo>
                    <a:pt x="1054" y="82"/>
                  </a:lnTo>
                  <a:lnTo>
                    <a:pt x="977" y="80"/>
                  </a:lnTo>
                  <a:close/>
                  <a:moveTo>
                    <a:pt x="977" y="0"/>
                  </a:moveTo>
                  <a:lnTo>
                    <a:pt x="977" y="0"/>
                  </a:lnTo>
                  <a:lnTo>
                    <a:pt x="1057" y="2"/>
                  </a:lnTo>
                  <a:lnTo>
                    <a:pt x="1135" y="9"/>
                  </a:lnTo>
                  <a:lnTo>
                    <a:pt x="1212" y="20"/>
                  </a:lnTo>
                  <a:lnTo>
                    <a:pt x="1285" y="35"/>
                  </a:lnTo>
                  <a:lnTo>
                    <a:pt x="1357" y="55"/>
                  </a:lnTo>
                  <a:lnTo>
                    <a:pt x="1425" y="77"/>
                  </a:lnTo>
                  <a:lnTo>
                    <a:pt x="1491" y="103"/>
                  </a:lnTo>
                  <a:lnTo>
                    <a:pt x="1554" y="133"/>
                  </a:lnTo>
                  <a:lnTo>
                    <a:pt x="1612" y="165"/>
                  </a:lnTo>
                  <a:lnTo>
                    <a:pt x="1667" y="200"/>
                  </a:lnTo>
                  <a:lnTo>
                    <a:pt x="1718" y="239"/>
                  </a:lnTo>
                  <a:lnTo>
                    <a:pt x="1765" y="281"/>
                  </a:lnTo>
                  <a:lnTo>
                    <a:pt x="1807" y="324"/>
                  </a:lnTo>
                  <a:lnTo>
                    <a:pt x="1844" y="370"/>
                  </a:lnTo>
                  <a:lnTo>
                    <a:pt x="1877" y="418"/>
                  </a:lnTo>
                  <a:lnTo>
                    <a:pt x="1903" y="469"/>
                  </a:lnTo>
                  <a:lnTo>
                    <a:pt x="1925" y="520"/>
                  </a:lnTo>
                  <a:lnTo>
                    <a:pt x="1941" y="574"/>
                  </a:lnTo>
                  <a:lnTo>
                    <a:pt x="1951" y="628"/>
                  </a:lnTo>
                  <a:lnTo>
                    <a:pt x="1954" y="684"/>
                  </a:lnTo>
                  <a:lnTo>
                    <a:pt x="1949" y="740"/>
                  </a:lnTo>
                  <a:lnTo>
                    <a:pt x="1939" y="794"/>
                  </a:lnTo>
                  <a:lnTo>
                    <a:pt x="1921" y="846"/>
                  </a:lnTo>
                  <a:lnTo>
                    <a:pt x="1896" y="898"/>
                  </a:lnTo>
                  <a:lnTo>
                    <a:pt x="1863" y="948"/>
                  </a:lnTo>
                  <a:lnTo>
                    <a:pt x="1824" y="997"/>
                  </a:lnTo>
                  <a:lnTo>
                    <a:pt x="1779" y="1045"/>
                  </a:lnTo>
                  <a:lnTo>
                    <a:pt x="1727" y="1090"/>
                  </a:lnTo>
                  <a:lnTo>
                    <a:pt x="1668" y="1134"/>
                  </a:lnTo>
                  <a:lnTo>
                    <a:pt x="1603" y="1176"/>
                  </a:lnTo>
                  <a:lnTo>
                    <a:pt x="1533" y="1215"/>
                  </a:lnTo>
                  <a:lnTo>
                    <a:pt x="1456" y="1253"/>
                  </a:lnTo>
                  <a:lnTo>
                    <a:pt x="1373" y="1288"/>
                  </a:lnTo>
                  <a:lnTo>
                    <a:pt x="1284" y="1321"/>
                  </a:lnTo>
                  <a:lnTo>
                    <a:pt x="1191" y="1353"/>
                  </a:lnTo>
                  <a:lnTo>
                    <a:pt x="1137" y="1368"/>
                  </a:lnTo>
                  <a:lnTo>
                    <a:pt x="1081" y="1383"/>
                  </a:lnTo>
                  <a:lnTo>
                    <a:pt x="1023" y="1398"/>
                  </a:lnTo>
                  <a:lnTo>
                    <a:pt x="965" y="1413"/>
                  </a:lnTo>
                  <a:lnTo>
                    <a:pt x="907" y="1427"/>
                  </a:lnTo>
                  <a:lnTo>
                    <a:pt x="848" y="1439"/>
                  </a:lnTo>
                  <a:lnTo>
                    <a:pt x="791" y="1452"/>
                  </a:lnTo>
                  <a:lnTo>
                    <a:pt x="734" y="1465"/>
                  </a:lnTo>
                  <a:lnTo>
                    <a:pt x="678" y="1476"/>
                  </a:lnTo>
                  <a:lnTo>
                    <a:pt x="623" y="1487"/>
                  </a:lnTo>
                  <a:lnTo>
                    <a:pt x="572" y="1497"/>
                  </a:lnTo>
                  <a:lnTo>
                    <a:pt x="522" y="1507"/>
                  </a:lnTo>
                  <a:lnTo>
                    <a:pt x="477" y="1516"/>
                  </a:lnTo>
                  <a:lnTo>
                    <a:pt x="434" y="1523"/>
                  </a:lnTo>
                  <a:lnTo>
                    <a:pt x="396" y="1530"/>
                  </a:lnTo>
                  <a:lnTo>
                    <a:pt x="362" y="1535"/>
                  </a:lnTo>
                  <a:lnTo>
                    <a:pt x="334" y="1540"/>
                  </a:lnTo>
                  <a:lnTo>
                    <a:pt x="309" y="1545"/>
                  </a:lnTo>
                  <a:lnTo>
                    <a:pt x="293" y="1547"/>
                  </a:lnTo>
                  <a:lnTo>
                    <a:pt x="281" y="1549"/>
                  </a:lnTo>
                  <a:lnTo>
                    <a:pt x="277" y="1550"/>
                  </a:lnTo>
                  <a:lnTo>
                    <a:pt x="196" y="1562"/>
                  </a:lnTo>
                  <a:lnTo>
                    <a:pt x="383" y="1229"/>
                  </a:lnTo>
                  <a:lnTo>
                    <a:pt x="320" y="1192"/>
                  </a:lnTo>
                  <a:lnTo>
                    <a:pt x="262" y="1152"/>
                  </a:lnTo>
                  <a:lnTo>
                    <a:pt x="209" y="1108"/>
                  </a:lnTo>
                  <a:lnTo>
                    <a:pt x="162" y="1062"/>
                  </a:lnTo>
                  <a:lnTo>
                    <a:pt x="120" y="1014"/>
                  </a:lnTo>
                  <a:lnTo>
                    <a:pt x="84" y="963"/>
                  </a:lnTo>
                  <a:lnTo>
                    <a:pt x="55" y="910"/>
                  </a:lnTo>
                  <a:lnTo>
                    <a:pt x="31" y="856"/>
                  </a:lnTo>
                  <a:lnTo>
                    <a:pt x="14" y="800"/>
                  </a:lnTo>
                  <a:lnTo>
                    <a:pt x="3" y="742"/>
                  </a:lnTo>
                  <a:lnTo>
                    <a:pt x="0" y="684"/>
                  </a:lnTo>
                  <a:lnTo>
                    <a:pt x="3" y="628"/>
                  </a:lnTo>
                  <a:lnTo>
                    <a:pt x="13" y="574"/>
                  </a:lnTo>
                  <a:lnTo>
                    <a:pt x="28" y="520"/>
                  </a:lnTo>
                  <a:lnTo>
                    <a:pt x="49" y="469"/>
                  </a:lnTo>
                  <a:lnTo>
                    <a:pt x="77" y="418"/>
                  </a:lnTo>
                  <a:lnTo>
                    <a:pt x="109" y="370"/>
                  </a:lnTo>
                  <a:lnTo>
                    <a:pt x="146" y="324"/>
                  </a:lnTo>
                  <a:lnTo>
                    <a:pt x="188" y="281"/>
                  </a:lnTo>
                  <a:lnTo>
                    <a:pt x="235" y="239"/>
                  </a:lnTo>
                  <a:lnTo>
                    <a:pt x="286" y="200"/>
                  </a:lnTo>
                  <a:lnTo>
                    <a:pt x="341" y="165"/>
                  </a:lnTo>
                  <a:lnTo>
                    <a:pt x="400" y="133"/>
                  </a:lnTo>
                  <a:lnTo>
                    <a:pt x="462" y="103"/>
                  </a:lnTo>
                  <a:lnTo>
                    <a:pt x="528" y="77"/>
                  </a:lnTo>
                  <a:lnTo>
                    <a:pt x="597" y="55"/>
                  </a:lnTo>
                  <a:lnTo>
                    <a:pt x="668" y="35"/>
                  </a:lnTo>
                  <a:lnTo>
                    <a:pt x="742" y="20"/>
                  </a:lnTo>
                  <a:lnTo>
                    <a:pt x="818" y="9"/>
                  </a:lnTo>
                  <a:lnTo>
                    <a:pt x="897" y="2"/>
                  </a:lnTo>
                  <a:lnTo>
                    <a:pt x="9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23"/>
          <p:cNvGrpSpPr>
            <a:grpSpLocks noChangeAspect="1"/>
          </p:cNvGrpSpPr>
          <p:nvPr/>
        </p:nvGrpSpPr>
        <p:grpSpPr bwMode="auto">
          <a:xfrm>
            <a:off x="4693355" y="4290049"/>
            <a:ext cx="421630" cy="551772"/>
            <a:chOff x="3735" y="2079"/>
            <a:chExt cx="1743" cy="2281"/>
          </a:xfrm>
          <a:solidFill>
            <a:schemeClr val="bg1"/>
          </a:solidFill>
        </p:grpSpPr>
        <p:sp>
          <p:nvSpPr>
            <p:cNvPr id="38" name="Freeform 25"/>
            <p:cNvSpPr>
              <a:spLocks/>
            </p:cNvSpPr>
            <p:nvPr/>
          </p:nvSpPr>
          <p:spPr bwMode="auto">
            <a:xfrm>
              <a:off x="3735" y="3101"/>
              <a:ext cx="833" cy="1100"/>
            </a:xfrm>
            <a:custGeom>
              <a:avLst/>
              <a:gdLst>
                <a:gd name="T0" fmla="*/ 1117 w 1666"/>
                <a:gd name="T1" fmla="*/ 0 h 2200"/>
                <a:gd name="T2" fmla="*/ 1666 w 1666"/>
                <a:gd name="T3" fmla="*/ 983 h 2200"/>
                <a:gd name="T4" fmla="*/ 806 w 1666"/>
                <a:gd name="T5" fmla="*/ 983 h 2200"/>
                <a:gd name="T6" fmla="*/ 688 w 1666"/>
                <a:gd name="T7" fmla="*/ 1100 h 2200"/>
                <a:gd name="T8" fmla="*/ 688 w 1666"/>
                <a:gd name="T9" fmla="*/ 2200 h 2200"/>
                <a:gd name="T10" fmla="*/ 285 w 1666"/>
                <a:gd name="T11" fmla="*/ 2200 h 2200"/>
                <a:gd name="T12" fmla="*/ 240 w 1666"/>
                <a:gd name="T13" fmla="*/ 2198 h 2200"/>
                <a:gd name="T14" fmla="*/ 199 w 1666"/>
                <a:gd name="T15" fmla="*/ 2187 h 2200"/>
                <a:gd name="T16" fmla="*/ 159 w 1666"/>
                <a:gd name="T17" fmla="*/ 2173 h 2200"/>
                <a:gd name="T18" fmla="*/ 121 w 1666"/>
                <a:gd name="T19" fmla="*/ 2151 h 2200"/>
                <a:gd name="T20" fmla="*/ 87 w 1666"/>
                <a:gd name="T21" fmla="*/ 2123 h 2200"/>
                <a:gd name="T22" fmla="*/ 58 w 1666"/>
                <a:gd name="T23" fmla="*/ 2091 h 2200"/>
                <a:gd name="T24" fmla="*/ 34 w 1666"/>
                <a:gd name="T25" fmla="*/ 2054 h 2200"/>
                <a:gd name="T26" fmla="*/ 16 w 1666"/>
                <a:gd name="T27" fmla="*/ 2015 h 2200"/>
                <a:gd name="T28" fmla="*/ 4 w 1666"/>
                <a:gd name="T29" fmla="*/ 1974 h 2200"/>
                <a:gd name="T30" fmla="*/ 0 w 1666"/>
                <a:gd name="T31" fmla="*/ 1932 h 2200"/>
                <a:gd name="T32" fmla="*/ 0 w 1666"/>
                <a:gd name="T33" fmla="*/ 1889 h 2200"/>
                <a:gd name="T34" fmla="*/ 9 w 1666"/>
                <a:gd name="T35" fmla="*/ 1845 h 2200"/>
                <a:gd name="T36" fmla="*/ 491 w 1666"/>
                <a:gd name="T37" fmla="*/ 286 h 2200"/>
                <a:gd name="T38" fmla="*/ 506 w 1666"/>
                <a:gd name="T39" fmla="*/ 244 h 2200"/>
                <a:gd name="T40" fmla="*/ 528 w 1666"/>
                <a:gd name="T41" fmla="*/ 204 h 2200"/>
                <a:gd name="T42" fmla="*/ 556 w 1666"/>
                <a:gd name="T43" fmla="*/ 169 h 2200"/>
                <a:gd name="T44" fmla="*/ 589 w 1666"/>
                <a:gd name="T45" fmla="*/ 139 h 2200"/>
                <a:gd name="T46" fmla="*/ 626 w 1666"/>
                <a:gd name="T47" fmla="*/ 114 h 2200"/>
                <a:gd name="T48" fmla="*/ 667 w 1666"/>
                <a:gd name="T49" fmla="*/ 95 h 2200"/>
                <a:gd name="T50" fmla="*/ 711 w 1666"/>
                <a:gd name="T51" fmla="*/ 82 h 2200"/>
                <a:gd name="T52" fmla="*/ 1117 w 1666"/>
                <a:gd name="T53" fmla="*/ 0 h 2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6" h="2200">
                  <a:moveTo>
                    <a:pt x="1117" y="0"/>
                  </a:moveTo>
                  <a:lnTo>
                    <a:pt x="1666" y="983"/>
                  </a:lnTo>
                  <a:lnTo>
                    <a:pt x="806" y="983"/>
                  </a:lnTo>
                  <a:lnTo>
                    <a:pt x="688" y="1100"/>
                  </a:lnTo>
                  <a:lnTo>
                    <a:pt x="688" y="2200"/>
                  </a:lnTo>
                  <a:lnTo>
                    <a:pt x="285" y="2200"/>
                  </a:lnTo>
                  <a:lnTo>
                    <a:pt x="240" y="2198"/>
                  </a:lnTo>
                  <a:lnTo>
                    <a:pt x="199" y="2187"/>
                  </a:lnTo>
                  <a:lnTo>
                    <a:pt x="159" y="2173"/>
                  </a:lnTo>
                  <a:lnTo>
                    <a:pt x="121" y="2151"/>
                  </a:lnTo>
                  <a:lnTo>
                    <a:pt x="87" y="2123"/>
                  </a:lnTo>
                  <a:lnTo>
                    <a:pt x="58" y="2091"/>
                  </a:lnTo>
                  <a:lnTo>
                    <a:pt x="34" y="2054"/>
                  </a:lnTo>
                  <a:lnTo>
                    <a:pt x="16" y="2015"/>
                  </a:lnTo>
                  <a:lnTo>
                    <a:pt x="4" y="1974"/>
                  </a:lnTo>
                  <a:lnTo>
                    <a:pt x="0" y="1932"/>
                  </a:lnTo>
                  <a:lnTo>
                    <a:pt x="0" y="1889"/>
                  </a:lnTo>
                  <a:lnTo>
                    <a:pt x="9" y="1845"/>
                  </a:lnTo>
                  <a:lnTo>
                    <a:pt x="491" y="286"/>
                  </a:lnTo>
                  <a:lnTo>
                    <a:pt x="506" y="244"/>
                  </a:lnTo>
                  <a:lnTo>
                    <a:pt x="528" y="204"/>
                  </a:lnTo>
                  <a:lnTo>
                    <a:pt x="556" y="169"/>
                  </a:lnTo>
                  <a:lnTo>
                    <a:pt x="589" y="139"/>
                  </a:lnTo>
                  <a:lnTo>
                    <a:pt x="626" y="114"/>
                  </a:lnTo>
                  <a:lnTo>
                    <a:pt x="667" y="95"/>
                  </a:lnTo>
                  <a:lnTo>
                    <a:pt x="711" y="82"/>
                  </a:lnTo>
                  <a:lnTo>
                    <a:pt x="1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6"/>
            <p:cNvSpPr>
              <a:spLocks/>
            </p:cNvSpPr>
            <p:nvPr/>
          </p:nvSpPr>
          <p:spPr bwMode="auto">
            <a:xfrm>
              <a:off x="4644" y="3104"/>
              <a:ext cx="834" cy="1097"/>
            </a:xfrm>
            <a:custGeom>
              <a:avLst/>
              <a:gdLst>
                <a:gd name="T0" fmla="*/ 547 w 1667"/>
                <a:gd name="T1" fmla="*/ 0 h 2194"/>
                <a:gd name="T2" fmla="*/ 951 w 1667"/>
                <a:gd name="T3" fmla="*/ 76 h 2194"/>
                <a:gd name="T4" fmla="*/ 997 w 1667"/>
                <a:gd name="T5" fmla="*/ 87 h 2194"/>
                <a:gd name="T6" fmla="*/ 1038 w 1667"/>
                <a:gd name="T7" fmla="*/ 106 h 2194"/>
                <a:gd name="T8" fmla="*/ 1077 w 1667"/>
                <a:gd name="T9" fmla="*/ 131 h 2194"/>
                <a:gd name="T10" fmla="*/ 1109 w 1667"/>
                <a:gd name="T11" fmla="*/ 162 h 2194"/>
                <a:gd name="T12" fmla="*/ 1137 w 1667"/>
                <a:gd name="T13" fmla="*/ 197 h 2194"/>
                <a:gd name="T14" fmla="*/ 1159 w 1667"/>
                <a:gd name="T15" fmla="*/ 238 h 2194"/>
                <a:gd name="T16" fmla="*/ 1176 w 1667"/>
                <a:gd name="T17" fmla="*/ 280 h 2194"/>
                <a:gd name="T18" fmla="*/ 1657 w 1667"/>
                <a:gd name="T19" fmla="*/ 1839 h 2194"/>
                <a:gd name="T20" fmla="*/ 1666 w 1667"/>
                <a:gd name="T21" fmla="*/ 1883 h 2194"/>
                <a:gd name="T22" fmla="*/ 1667 w 1667"/>
                <a:gd name="T23" fmla="*/ 1926 h 2194"/>
                <a:gd name="T24" fmla="*/ 1661 w 1667"/>
                <a:gd name="T25" fmla="*/ 1968 h 2194"/>
                <a:gd name="T26" fmla="*/ 1649 w 1667"/>
                <a:gd name="T27" fmla="*/ 2009 h 2194"/>
                <a:gd name="T28" fmla="*/ 1632 w 1667"/>
                <a:gd name="T29" fmla="*/ 2048 h 2194"/>
                <a:gd name="T30" fmla="*/ 1608 w 1667"/>
                <a:gd name="T31" fmla="*/ 2085 h 2194"/>
                <a:gd name="T32" fmla="*/ 1578 w 1667"/>
                <a:gd name="T33" fmla="*/ 2117 h 2194"/>
                <a:gd name="T34" fmla="*/ 1545 w 1667"/>
                <a:gd name="T35" fmla="*/ 2145 h 2194"/>
                <a:gd name="T36" fmla="*/ 1508 w 1667"/>
                <a:gd name="T37" fmla="*/ 2167 h 2194"/>
                <a:gd name="T38" fmla="*/ 1468 w 1667"/>
                <a:gd name="T39" fmla="*/ 2181 h 2194"/>
                <a:gd name="T40" fmla="*/ 1425 w 1667"/>
                <a:gd name="T41" fmla="*/ 2192 h 2194"/>
                <a:gd name="T42" fmla="*/ 1382 w 1667"/>
                <a:gd name="T43" fmla="*/ 2194 h 2194"/>
                <a:gd name="T44" fmla="*/ 1043 w 1667"/>
                <a:gd name="T45" fmla="*/ 2194 h 2194"/>
                <a:gd name="T46" fmla="*/ 1043 w 1667"/>
                <a:gd name="T47" fmla="*/ 1094 h 2194"/>
                <a:gd name="T48" fmla="*/ 926 w 1667"/>
                <a:gd name="T49" fmla="*/ 977 h 2194"/>
                <a:gd name="T50" fmla="*/ 0 w 1667"/>
                <a:gd name="T51" fmla="*/ 977 h 2194"/>
                <a:gd name="T52" fmla="*/ 547 w 1667"/>
                <a:gd name="T53" fmla="*/ 0 h 2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2194">
                  <a:moveTo>
                    <a:pt x="547" y="0"/>
                  </a:moveTo>
                  <a:lnTo>
                    <a:pt x="951" y="76"/>
                  </a:lnTo>
                  <a:lnTo>
                    <a:pt x="997" y="87"/>
                  </a:lnTo>
                  <a:lnTo>
                    <a:pt x="1038" y="106"/>
                  </a:lnTo>
                  <a:lnTo>
                    <a:pt x="1077" y="131"/>
                  </a:lnTo>
                  <a:lnTo>
                    <a:pt x="1109" y="162"/>
                  </a:lnTo>
                  <a:lnTo>
                    <a:pt x="1137" y="197"/>
                  </a:lnTo>
                  <a:lnTo>
                    <a:pt x="1159" y="238"/>
                  </a:lnTo>
                  <a:lnTo>
                    <a:pt x="1176" y="280"/>
                  </a:lnTo>
                  <a:lnTo>
                    <a:pt x="1657" y="1839"/>
                  </a:lnTo>
                  <a:lnTo>
                    <a:pt x="1666" y="1883"/>
                  </a:lnTo>
                  <a:lnTo>
                    <a:pt x="1667" y="1926"/>
                  </a:lnTo>
                  <a:lnTo>
                    <a:pt x="1661" y="1968"/>
                  </a:lnTo>
                  <a:lnTo>
                    <a:pt x="1649" y="2009"/>
                  </a:lnTo>
                  <a:lnTo>
                    <a:pt x="1632" y="2048"/>
                  </a:lnTo>
                  <a:lnTo>
                    <a:pt x="1608" y="2085"/>
                  </a:lnTo>
                  <a:lnTo>
                    <a:pt x="1578" y="2117"/>
                  </a:lnTo>
                  <a:lnTo>
                    <a:pt x="1545" y="2145"/>
                  </a:lnTo>
                  <a:lnTo>
                    <a:pt x="1508" y="2167"/>
                  </a:lnTo>
                  <a:lnTo>
                    <a:pt x="1468" y="2181"/>
                  </a:lnTo>
                  <a:lnTo>
                    <a:pt x="1425" y="2192"/>
                  </a:lnTo>
                  <a:lnTo>
                    <a:pt x="1382" y="2194"/>
                  </a:lnTo>
                  <a:lnTo>
                    <a:pt x="1043" y="2194"/>
                  </a:lnTo>
                  <a:lnTo>
                    <a:pt x="1043" y="1094"/>
                  </a:lnTo>
                  <a:lnTo>
                    <a:pt x="926" y="977"/>
                  </a:lnTo>
                  <a:lnTo>
                    <a:pt x="0" y="977"/>
                  </a:lnTo>
                  <a:lnTo>
                    <a:pt x="5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7"/>
            <p:cNvSpPr>
              <a:spLocks/>
            </p:cNvSpPr>
            <p:nvPr/>
          </p:nvSpPr>
          <p:spPr bwMode="auto">
            <a:xfrm>
              <a:off x="4180" y="3710"/>
              <a:ext cx="868" cy="492"/>
            </a:xfrm>
            <a:custGeom>
              <a:avLst/>
              <a:gdLst>
                <a:gd name="T0" fmla="*/ 34 w 1736"/>
                <a:gd name="T1" fmla="*/ 0 h 985"/>
                <a:gd name="T2" fmla="*/ 1736 w 1736"/>
                <a:gd name="T3" fmla="*/ 0 h 985"/>
                <a:gd name="T4" fmla="*/ 1736 w 1736"/>
                <a:gd name="T5" fmla="*/ 983 h 985"/>
                <a:gd name="T6" fmla="*/ 1704 w 1736"/>
                <a:gd name="T7" fmla="*/ 983 h 985"/>
                <a:gd name="T8" fmla="*/ 1704 w 1736"/>
                <a:gd name="T9" fmla="*/ 985 h 985"/>
                <a:gd name="T10" fmla="*/ 0 w 1736"/>
                <a:gd name="T11" fmla="*/ 985 h 985"/>
                <a:gd name="T12" fmla="*/ 0 w 1736"/>
                <a:gd name="T13" fmla="*/ 983 h 985"/>
                <a:gd name="T14" fmla="*/ 34 w 1736"/>
                <a:gd name="T15" fmla="*/ 983 h 985"/>
                <a:gd name="T16" fmla="*/ 34 w 1736"/>
                <a:gd name="T17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6" h="985">
                  <a:moveTo>
                    <a:pt x="34" y="0"/>
                  </a:moveTo>
                  <a:lnTo>
                    <a:pt x="1736" y="0"/>
                  </a:lnTo>
                  <a:lnTo>
                    <a:pt x="1736" y="983"/>
                  </a:lnTo>
                  <a:lnTo>
                    <a:pt x="1704" y="983"/>
                  </a:lnTo>
                  <a:lnTo>
                    <a:pt x="1704" y="985"/>
                  </a:lnTo>
                  <a:lnTo>
                    <a:pt x="0" y="985"/>
                  </a:lnTo>
                  <a:lnTo>
                    <a:pt x="0" y="983"/>
                  </a:lnTo>
                  <a:lnTo>
                    <a:pt x="34" y="983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28"/>
            <p:cNvSpPr>
              <a:spLocks noChangeArrowheads="1"/>
            </p:cNvSpPr>
            <p:nvPr/>
          </p:nvSpPr>
          <p:spPr bwMode="auto">
            <a:xfrm>
              <a:off x="3961" y="4255"/>
              <a:ext cx="1290" cy="10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9"/>
            <p:cNvSpPr>
              <a:spLocks noEditPoints="1"/>
            </p:cNvSpPr>
            <p:nvPr/>
          </p:nvSpPr>
          <p:spPr bwMode="auto">
            <a:xfrm>
              <a:off x="4133" y="2079"/>
              <a:ext cx="939" cy="1119"/>
            </a:xfrm>
            <a:custGeom>
              <a:avLst/>
              <a:gdLst>
                <a:gd name="T0" fmla="*/ 329 w 1879"/>
                <a:gd name="T1" fmla="*/ 1180 h 2238"/>
                <a:gd name="T2" fmla="*/ 145 w 1879"/>
                <a:gd name="T3" fmla="*/ 1186 h 2238"/>
                <a:gd name="T4" fmla="*/ 120 w 1879"/>
                <a:gd name="T5" fmla="*/ 1230 h 2238"/>
                <a:gd name="T6" fmla="*/ 145 w 1879"/>
                <a:gd name="T7" fmla="*/ 1325 h 2238"/>
                <a:gd name="T8" fmla="*/ 182 w 1879"/>
                <a:gd name="T9" fmla="*/ 1407 h 2238"/>
                <a:gd name="T10" fmla="*/ 222 w 1879"/>
                <a:gd name="T11" fmla="*/ 1458 h 2238"/>
                <a:gd name="T12" fmla="*/ 332 w 1879"/>
                <a:gd name="T13" fmla="*/ 1717 h 2238"/>
                <a:gd name="T14" fmla="*/ 542 w 1879"/>
                <a:gd name="T15" fmla="*/ 1965 h 2238"/>
                <a:gd name="T16" fmla="*/ 804 w 1879"/>
                <a:gd name="T17" fmla="*/ 2102 h 2238"/>
                <a:gd name="T18" fmla="*/ 1086 w 1879"/>
                <a:gd name="T19" fmla="*/ 2101 h 2238"/>
                <a:gd name="T20" fmla="*/ 1346 w 1879"/>
                <a:gd name="T21" fmla="*/ 1962 h 2238"/>
                <a:gd name="T22" fmla="*/ 1551 w 1879"/>
                <a:gd name="T23" fmla="*/ 1712 h 2238"/>
                <a:gd name="T24" fmla="*/ 1659 w 1879"/>
                <a:gd name="T25" fmla="*/ 1454 h 2238"/>
                <a:gd name="T26" fmla="*/ 1699 w 1879"/>
                <a:gd name="T27" fmla="*/ 1402 h 2238"/>
                <a:gd name="T28" fmla="*/ 1734 w 1879"/>
                <a:gd name="T29" fmla="*/ 1319 h 2238"/>
                <a:gd name="T30" fmla="*/ 1759 w 1879"/>
                <a:gd name="T31" fmla="*/ 1224 h 2238"/>
                <a:gd name="T32" fmla="*/ 1734 w 1879"/>
                <a:gd name="T33" fmla="*/ 1180 h 2238"/>
                <a:gd name="T34" fmla="*/ 1536 w 1879"/>
                <a:gd name="T35" fmla="*/ 1195 h 2238"/>
                <a:gd name="T36" fmla="*/ 1508 w 1879"/>
                <a:gd name="T37" fmla="*/ 1188 h 2238"/>
                <a:gd name="T38" fmla="*/ 1343 w 1879"/>
                <a:gd name="T39" fmla="*/ 1062 h 2238"/>
                <a:gd name="T40" fmla="*/ 1085 w 1879"/>
                <a:gd name="T41" fmla="*/ 1065 h 2238"/>
                <a:gd name="T42" fmla="*/ 816 w 1879"/>
                <a:gd name="T43" fmla="*/ 1034 h 2238"/>
                <a:gd name="T44" fmla="*/ 583 w 1879"/>
                <a:gd name="T45" fmla="*/ 993 h 2238"/>
                <a:gd name="T46" fmla="*/ 437 w 1879"/>
                <a:gd name="T47" fmla="*/ 961 h 2238"/>
                <a:gd name="T48" fmla="*/ 1111 w 1879"/>
                <a:gd name="T49" fmla="*/ 8 h 2238"/>
                <a:gd name="T50" fmla="*/ 1387 w 1879"/>
                <a:gd name="T51" fmla="*/ 80 h 2238"/>
                <a:gd name="T52" fmla="*/ 1579 w 1879"/>
                <a:gd name="T53" fmla="*/ 213 h 2238"/>
                <a:gd name="T54" fmla="*/ 1704 w 1879"/>
                <a:gd name="T55" fmla="*/ 391 h 2238"/>
                <a:gd name="T56" fmla="*/ 1775 w 1879"/>
                <a:gd name="T57" fmla="*/ 605 h 2238"/>
                <a:gd name="T58" fmla="*/ 1808 w 1879"/>
                <a:gd name="T59" fmla="*/ 838 h 2238"/>
                <a:gd name="T60" fmla="*/ 1815 w 1879"/>
                <a:gd name="T61" fmla="*/ 1081 h 2238"/>
                <a:gd name="T62" fmla="*/ 1868 w 1879"/>
                <a:gd name="T63" fmla="*/ 1170 h 2238"/>
                <a:gd name="T64" fmla="*/ 1867 w 1879"/>
                <a:gd name="T65" fmla="*/ 1312 h 2238"/>
                <a:gd name="T66" fmla="*/ 1817 w 1879"/>
                <a:gd name="T67" fmla="*/ 1430 h 2238"/>
                <a:gd name="T68" fmla="*/ 1732 w 1879"/>
                <a:gd name="T69" fmla="*/ 1607 h 2238"/>
                <a:gd name="T70" fmla="*/ 1557 w 1879"/>
                <a:gd name="T71" fmla="*/ 1915 h 2238"/>
                <a:gd name="T72" fmla="*/ 1312 w 1879"/>
                <a:gd name="T73" fmla="*/ 2132 h 2238"/>
                <a:gd name="T74" fmla="*/ 1023 w 1879"/>
                <a:gd name="T75" fmla="*/ 2234 h 2238"/>
                <a:gd name="T76" fmla="*/ 720 w 1879"/>
                <a:gd name="T77" fmla="*/ 2200 h 2238"/>
                <a:gd name="T78" fmla="*/ 447 w 1879"/>
                <a:gd name="T79" fmla="*/ 2040 h 2238"/>
                <a:gd name="T80" fmla="*/ 230 w 1879"/>
                <a:gd name="T81" fmla="*/ 1776 h 2238"/>
                <a:gd name="T82" fmla="*/ 99 w 1879"/>
                <a:gd name="T83" fmla="*/ 1500 h 2238"/>
                <a:gd name="T84" fmla="*/ 37 w 1879"/>
                <a:gd name="T85" fmla="*/ 1373 h 2238"/>
                <a:gd name="T86" fmla="*/ 0 w 1879"/>
                <a:gd name="T87" fmla="*/ 1245 h 2238"/>
                <a:gd name="T88" fmla="*/ 40 w 1879"/>
                <a:gd name="T89" fmla="*/ 1119 h 2238"/>
                <a:gd name="T90" fmla="*/ 64 w 1879"/>
                <a:gd name="T91" fmla="*/ 961 h 2238"/>
                <a:gd name="T92" fmla="*/ 80 w 1879"/>
                <a:gd name="T93" fmla="*/ 716 h 2238"/>
                <a:gd name="T94" fmla="*/ 129 w 1879"/>
                <a:gd name="T95" fmla="*/ 489 h 2238"/>
                <a:gd name="T96" fmla="*/ 225 w 1879"/>
                <a:gd name="T97" fmla="*/ 293 h 2238"/>
                <a:gd name="T98" fmla="*/ 381 w 1879"/>
                <a:gd name="T99" fmla="*/ 138 h 2238"/>
                <a:gd name="T100" fmla="*/ 614 w 1879"/>
                <a:gd name="T101" fmla="*/ 38 h 2238"/>
                <a:gd name="T102" fmla="*/ 939 w 1879"/>
                <a:gd name="T103" fmla="*/ 0 h 2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79" h="2238">
                  <a:moveTo>
                    <a:pt x="437" y="961"/>
                  </a:moveTo>
                  <a:lnTo>
                    <a:pt x="348" y="1164"/>
                  </a:lnTo>
                  <a:lnTo>
                    <a:pt x="340" y="1174"/>
                  </a:lnTo>
                  <a:lnTo>
                    <a:pt x="329" y="1180"/>
                  </a:lnTo>
                  <a:lnTo>
                    <a:pt x="316" y="1182"/>
                  </a:lnTo>
                  <a:lnTo>
                    <a:pt x="174" y="1160"/>
                  </a:lnTo>
                  <a:lnTo>
                    <a:pt x="163" y="1176"/>
                  </a:lnTo>
                  <a:lnTo>
                    <a:pt x="145" y="1186"/>
                  </a:lnTo>
                  <a:lnTo>
                    <a:pt x="142" y="1188"/>
                  </a:lnTo>
                  <a:lnTo>
                    <a:pt x="132" y="1196"/>
                  </a:lnTo>
                  <a:lnTo>
                    <a:pt x="124" y="1211"/>
                  </a:lnTo>
                  <a:lnTo>
                    <a:pt x="120" y="1230"/>
                  </a:lnTo>
                  <a:lnTo>
                    <a:pt x="121" y="1253"/>
                  </a:lnTo>
                  <a:lnTo>
                    <a:pt x="126" y="1278"/>
                  </a:lnTo>
                  <a:lnTo>
                    <a:pt x="136" y="1303"/>
                  </a:lnTo>
                  <a:lnTo>
                    <a:pt x="145" y="1325"/>
                  </a:lnTo>
                  <a:lnTo>
                    <a:pt x="155" y="1348"/>
                  </a:lnTo>
                  <a:lnTo>
                    <a:pt x="163" y="1366"/>
                  </a:lnTo>
                  <a:lnTo>
                    <a:pt x="171" y="1386"/>
                  </a:lnTo>
                  <a:lnTo>
                    <a:pt x="182" y="1407"/>
                  </a:lnTo>
                  <a:lnTo>
                    <a:pt x="191" y="1424"/>
                  </a:lnTo>
                  <a:lnTo>
                    <a:pt x="199" y="1436"/>
                  </a:lnTo>
                  <a:lnTo>
                    <a:pt x="211" y="1446"/>
                  </a:lnTo>
                  <a:lnTo>
                    <a:pt x="222" y="1458"/>
                  </a:lnTo>
                  <a:lnTo>
                    <a:pt x="227" y="1473"/>
                  </a:lnTo>
                  <a:lnTo>
                    <a:pt x="257" y="1559"/>
                  </a:lnTo>
                  <a:lnTo>
                    <a:pt x="292" y="1639"/>
                  </a:lnTo>
                  <a:lnTo>
                    <a:pt x="332" y="1717"/>
                  </a:lnTo>
                  <a:lnTo>
                    <a:pt x="378" y="1788"/>
                  </a:lnTo>
                  <a:lnTo>
                    <a:pt x="428" y="1854"/>
                  </a:lnTo>
                  <a:lnTo>
                    <a:pt x="483" y="1912"/>
                  </a:lnTo>
                  <a:lnTo>
                    <a:pt x="542" y="1965"/>
                  </a:lnTo>
                  <a:lnTo>
                    <a:pt x="604" y="2012"/>
                  </a:lnTo>
                  <a:lnTo>
                    <a:pt x="667" y="2050"/>
                  </a:lnTo>
                  <a:lnTo>
                    <a:pt x="735" y="2080"/>
                  </a:lnTo>
                  <a:lnTo>
                    <a:pt x="804" y="2102"/>
                  </a:lnTo>
                  <a:lnTo>
                    <a:pt x="874" y="2115"/>
                  </a:lnTo>
                  <a:lnTo>
                    <a:pt x="946" y="2120"/>
                  </a:lnTo>
                  <a:lnTo>
                    <a:pt x="1017" y="2115"/>
                  </a:lnTo>
                  <a:lnTo>
                    <a:pt x="1086" y="2101"/>
                  </a:lnTo>
                  <a:lnTo>
                    <a:pt x="1154" y="2079"/>
                  </a:lnTo>
                  <a:lnTo>
                    <a:pt x="1220" y="2047"/>
                  </a:lnTo>
                  <a:lnTo>
                    <a:pt x="1285" y="2009"/>
                  </a:lnTo>
                  <a:lnTo>
                    <a:pt x="1346" y="1962"/>
                  </a:lnTo>
                  <a:lnTo>
                    <a:pt x="1403" y="1909"/>
                  </a:lnTo>
                  <a:lnTo>
                    <a:pt x="1457" y="1850"/>
                  </a:lnTo>
                  <a:lnTo>
                    <a:pt x="1507" y="1784"/>
                  </a:lnTo>
                  <a:lnTo>
                    <a:pt x="1551" y="1712"/>
                  </a:lnTo>
                  <a:lnTo>
                    <a:pt x="1591" y="1636"/>
                  </a:lnTo>
                  <a:lnTo>
                    <a:pt x="1625" y="1554"/>
                  </a:lnTo>
                  <a:lnTo>
                    <a:pt x="1653" y="1467"/>
                  </a:lnTo>
                  <a:lnTo>
                    <a:pt x="1659" y="1454"/>
                  </a:lnTo>
                  <a:lnTo>
                    <a:pt x="1669" y="1440"/>
                  </a:lnTo>
                  <a:lnTo>
                    <a:pt x="1681" y="1432"/>
                  </a:lnTo>
                  <a:lnTo>
                    <a:pt x="1690" y="1420"/>
                  </a:lnTo>
                  <a:lnTo>
                    <a:pt x="1699" y="1402"/>
                  </a:lnTo>
                  <a:lnTo>
                    <a:pt x="1707" y="1382"/>
                  </a:lnTo>
                  <a:lnTo>
                    <a:pt x="1716" y="1362"/>
                  </a:lnTo>
                  <a:lnTo>
                    <a:pt x="1724" y="1344"/>
                  </a:lnTo>
                  <a:lnTo>
                    <a:pt x="1734" y="1319"/>
                  </a:lnTo>
                  <a:lnTo>
                    <a:pt x="1743" y="1299"/>
                  </a:lnTo>
                  <a:lnTo>
                    <a:pt x="1753" y="1272"/>
                  </a:lnTo>
                  <a:lnTo>
                    <a:pt x="1759" y="1248"/>
                  </a:lnTo>
                  <a:lnTo>
                    <a:pt x="1759" y="1224"/>
                  </a:lnTo>
                  <a:lnTo>
                    <a:pt x="1755" y="1205"/>
                  </a:lnTo>
                  <a:lnTo>
                    <a:pt x="1747" y="1191"/>
                  </a:lnTo>
                  <a:lnTo>
                    <a:pt x="1737" y="1182"/>
                  </a:lnTo>
                  <a:lnTo>
                    <a:pt x="1734" y="1180"/>
                  </a:lnTo>
                  <a:lnTo>
                    <a:pt x="1721" y="1173"/>
                  </a:lnTo>
                  <a:lnTo>
                    <a:pt x="1709" y="1163"/>
                  </a:lnTo>
                  <a:lnTo>
                    <a:pt x="1700" y="1148"/>
                  </a:lnTo>
                  <a:lnTo>
                    <a:pt x="1536" y="1195"/>
                  </a:lnTo>
                  <a:lnTo>
                    <a:pt x="1533" y="1195"/>
                  </a:lnTo>
                  <a:lnTo>
                    <a:pt x="1529" y="1195"/>
                  </a:lnTo>
                  <a:lnTo>
                    <a:pt x="1517" y="1193"/>
                  </a:lnTo>
                  <a:lnTo>
                    <a:pt x="1508" y="1188"/>
                  </a:lnTo>
                  <a:lnTo>
                    <a:pt x="1501" y="1177"/>
                  </a:lnTo>
                  <a:lnTo>
                    <a:pt x="1445" y="1043"/>
                  </a:lnTo>
                  <a:lnTo>
                    <a:pt x="1398" y="1053"/>
                  </a:lnTo>
                  <a:lnTo>
                    <a:pt x="1343" y="1062"/>
                  </a:lnTo>
                  <a:lnTo>
                    <a:pt x="1282" y="1068"/>
                  </a:lnTo>
                  <a:lnTo>
                    <a:pt x="1216" y="1069"/>
                  </a:lnTo>
                  <a:lnTo>
                    <a:pt x="1151" y="1068"/>
                  </a:lnTo>
                  <a:lnTo>
                    <a:pt x="1085" y="1065"/>
                  </a:lnTo>
                  <a:lnTo>
                    <a:pt x="1017" y="1059"/>
                  </a:lnTo>
                  <a:lnTo>
                    <a:pt x="949" y="1052"/>
                  </a:lnTo>
                  <a:lnTo>
                    <a:pt x="881" y="1043"/>
                  </a:lnTo>
                  <a:lnTo>
                    <a:pt x="816" y="1034"/>
                  </a:lnTo>
                  <a:lnTo>
                    <a:pt x="753" y="1024"/>
                  </a:lnTo>
                  <a:lnTo>
                    <a:pt x="692" y="1014"/>
                  </a:lnTo>
                  <a:lnTo>
                    <a:pt x="635" y="1004"/>
                  </a:lnTo>
                  <a:lnTo>
                    <a:pt x="583" y="993"/>
                  </a:lnTo>
                  <a:lnTo>
                    <a:pt x="536" y="983"/>
                  </a:lnTo>
                  <a:lnTo>
                    <a:pt x="496" y="974"/>
                  </a:lnTo>
                  <a:lnTo>
                    <a:pt x="462" y="967"/>
                  </a:lnTo>
                  <a:lnTo>
                    <a:pt x="437" y="961"/>
                  </a:lnTo>
                  <a:close/>
                  <a:moveTo>
                    <a:pt x="939" y="0"/>
                  </a:moveTo>
                  <a:lnTo>
                    <a:pt x="939" y="0"/>
                  </a:lnTo>
                  <a:lnTo>
                    <a:pt x="1029" y="3"/>
                  </a:lnTo>
                  <a:lnTo>
                    <a:pt x="1111" y="8"/>
                  </a:lnTo>
                  <a:lnTo>
                    <a:pt x="1189" y="20"/>
                  </a:lnTo>
                  <a:lnTo>
                    <a:pt x="1260" y="36"/>
                  </a:lnTo>
                  <a:lnTo>
                    <a:pt x="1327" y="57"/>
                  </a:lnTo>
                  <a:lnTo>
                    <a:pt x="1387" y="80"/>
                  </a:lnTo>
                  <a:lnTo>
                    <a:pt x="1442" y="108"/>
                  </a:lnTo>
                  <a:lnTo>
                    <a:pt x="1492" y="140"/>
                  </a:lnTo>
                  <a:lnTo>
                    <a:pt x="1538" y="175"/>
                  </a:lnTo>
                  <a:lnTo>
                    <a:pt x="1579" y="213"/>
                  </a:lnTo>
                  <a:lnTo>
                    <a:pt x="1616" y="254"/>
                  </a:lnTo>
                  <a:lnTo>
                    <a:pt x="1650" y="296"/>
                  </a:lnTo>
                  <a:lnTo>
                    <a:pt x="1678" y="343"/>
                  </a:lnTo>
                  <a:lnTo>
                    <a:pt x="1704" y="391"/>
                  </a:lnTo>
                  <a:lnTo>
                    <a:pt x="1727" y="442"/>
                  </a:lnTo>
                  <a:lnTo>
                    <a:pt x="1746" y="495"/>
                  </a:lnTo>
                  <a:lnTo>
                    <a:pt x="1762" y="549"/>
                  </a:lnTo>
                  <a:lnTo>
                    <a:pt x="1775" y="605"/>
                  </a:lnTo>
                  <a:lnTo>
                    <a:pt x="1786" y="662"/>
                  </a:lnTo>
                  <a:lnTo>
                    <a:pt x="1794" y="720"/>
                  </a:lnTo>
                  <a:lnTo>
                    <a:pt x="1802" y="778"/>
                  </a:lnTo>
                  <a:lnTo>
                    <a:pt x="1808" y="838"/>
                  </a:lnTo>
                  <a:lnTo>
                    <a:pt x="1811" y="900"/>
                  </a:lnTo>
                  <a:lnTo>
                    <a:pt x="1814" y="960"/>
                  </a:lnTo>
                  <a:lnTo>
                    <a:pt x="1815" y="1021"/>
                  </a:lnTo>
                  <a:lnTo>
                    <a:pt x="1815" y="1081"/>
                  </a:lnTo>
                  <a:lnTo>
                    <a:pt x="1815" y="1091"/>
                  </a:lnTo>
                  <a:lnTo>
                    <a:pt x="1839" y="1113"/>
                  </a:lnTo>
                  <a:lnTo>
                    <a:pt x="1856" y="1139"/>
                  </a:lnTo>
                  <a:lnTo>
                    <a:pt x="1868" y="1170"/>
                  </a:lnTo>
                  <a:lnTo>
                    <a:pt x="1877" y="1204"/>
                  </a:lnTo>
                  <a:lnTo>
                    <a:pt x="1879" y="1239"/>
                  </a:lnTo>
                  <a:lnTo>
                    <a:pt x="1876" y="1275"/>
                  </a:lnTo>
                  <a:lnTo>
                    <a:pt x="1867" y="1312"/>
                  </a:lnTo>
                  <a:lnTo>
                    <a:pt x="1850" y="1350"/>
                  </a:lnTo>
                  <a:lnTo>
                    <a:pt x="1843" y="1367"/>
                  </a:lnTo>
                  <a:lnTo>
                    <a:pt x="1834" y="1388"/>
                  </a:lnTo>
                  <a:lnTo>
                    <a:pt x="1817" y="1430"/>
                  </a:lnTo>
                  <a:lnTo>
                    <a:pt x="1800" y="1465"/>
                  </a:lnTo>
                  <a:lnTo>
                    <a:pt x="1783" y="1494"/>
                  </a:lnTo>
                  <a:lnTo>
                    <a:pt x="1763" y="1518"/>
                  </a:lnTo>
                  <a:lnTo>
                    <a:pt x="1732" y="1607"/>
                  </a:lnTo>
                  <a:lnTo>
                    <a:pt x="1697" y="1692"/>
                  </a:lnTo>
                  <a:lnTo>
                    <a:pt x="1656" y="1771"/>
                  </a:lnTo>
                  <a:lnTo>
                    <a:pt x="1609" y="1847"/>
                  </a:lnTo>
                  <a:lnTo>
                    <a:pt x="1557" y="1915"/>
                  </a:lnTo>
                  <a:lnTo>
                    <a:pt x="1501" y="1980"/>
                  </a:lnTo>
                  <a:lnTo>
                    <a:pt x="1442" y="2037"/>
                  </a:lnTo>
                  <a:lnTo>
                    <a:pt x="1378" y="2088"/>
                  </a:lnTo>
                  <a:lnTo>
                    <a:pt x="1312" y="2132"/>
                  </a:lnTo>
                  <a:lnTo>
                    <a:pt x="1243" y="2170"/>
                  </a:lnTo>
                  <a:lnTo>
                    <a:pt x="1170" y="2199"/>
                  </a:lnTo>
                  <a:lnTo>
                    <a:pt x="1098" y="2221"/>
                  </a:lnTo>
                  <a:lnTo>
                    <a:pt x="1023" y="2234"/>
                  </a:lnTo>
                  <a:lnTo>
                    <a:pt x="946" y="2238"/>
                  </a:lnTo>
                  <a:lnTo>
                    <a:pt x="869" y="2234"/>
                  </a:lnTo>
                  <a:lnTo>
                    <a:pt x="794" y="2221"/>
                  </a:lnTo>
                  <a:lnTo>
                    <a:pt x="720" y="2200"/>
                  </a:lnTo>
                  <a:lnTo>
                    <a:pt x="648" y="2171"/>
                  </a:lnTo>
                  <a:lnTo>
                    <a:pt x="579" y="2134"/>
                  </a:lnTo>
                  <a:lnTo>
                    <a:pt x="511" y="2091"/>
                  </a:lnTo>
                  <a:lnTo>
                    <a:pt x="447" y="2040"/>
                  </a:lnTo>
                  <a:lnTo>
                    <a:pt x="387" y="1983"/>
                  </a:lnTo>
                  <a:lnTo>
                    <a:pt x="329" y="1920"/>
                  </a:lnTo>
                  <a:lnTo>
                    <a:pt x="278" y="1851"/>
                  </a:lnTo>
                  <a:lnTo>
                    <a:pt x="230" y="1776"/>
                  </a:lnTo>
                  <a:lnTo>
                    <a:pt x="188" y="1696"/>
                  </a:lnTo>
                  <a:lnTo>
                    <a:pt x="151" y="1613"/>
                  </a:lnTo>
                  <a:lnTo>
                    <a:pt x="120" y="1524"/>
                  </a:lnTo>
                  <a:lnTo>
                    <a:pt x="99" y="1500"/>
                  </a:lnTo>
                  <a:lnTo>
                    <a:pt x="81" y="1471"/>
                  </a:lnTo>
                  <a:lnTo>
                    <a:pt x="64" y="1436"/>
                  </a:lnTo>
                  <a:lnTo>
                    <a:pt x="46" y="1394"/>
                  </a:lnTo>
                  <a:lnTo>
                    <a:pt x="37" y="1373"/>
                  </a:lnTo>
                  <a:lnTo>
                    <a:pt x="28" y="1356"/>
                  </a:lnTo>
                  <a:lnTo>
                    <a:pt x="14" y="1319"/>
                  </a:lnTo>
                  <a:lnTo>
                    <a:pt x="5" y="1281"/>
                  </a:lnTo>
                  <a:lnTo>
                    <a:pt x="0" y="1245"/>
                  </a:lnTo>
                  <a:lnTo>
                    <a:pt x="2" y="1210"/>
                  </a:lnTo>
                  <a:lnTo>
                    <a:pt x="9" y="1176"/>
                  </a:lnTo>
                  <a:lnTo>
                    <a:pt x="22" y="1145"/>
                  </a:lnTo>
                  <a:lnTo>
                    <a:pt x="40" y="1119"/>
                  </a:lnTo>
                  <a:lnTo>
                    <a:pt x="62" y="1097"/>
                  </a:lnTo>
                  <a:lnTo>
                    <a:pt x="62" y="1087"/>
                  </a:lnTo>
                  <a:lnTo>
                    <a:pt x="62" y="1024"/>
                  </a:lnTo>
                  <a:lnTo>
                    <a:pt x="64" y="961"/>
                  </a:lnTo>
                  <a:lnTo>
                    <a:pt x="65" y="898"/>
                  </a:lnTo>
                  <a:lnTo>
                    <a:pt x="70" y="837"/>
                  </a:lnTo>
                  <a:lnTo>
                    <a:pt x="74" y="776"/>
                  </a:lnTo>
                  <a:lnTo>
                    <a:pt x="80" y="716"/>
                  </a:lnTo>
                  <a:lnTo>
                    <a:pt x="89" y="657"/>
                  </a:lnTo>
                  <a:lnTo>
                    <a:pt x="101" y="600"/>
                  </a:lnTo>
                  <a:lnTo>
                    <a:pt x="114" y="543"/>
                  </a:lnTo>
                  <a:lnTo>
                    <a:pt x="129" y="489"/>
                  </a:lnTo>
                  <a:lnTo>
                    <a:pt x="148" y="437"/>
                  </a:lnTo>
                  <a:lnTo>
                    <a:pt x="170" y="387"/>
                  </a:lnTo>
                  <a:lnTo>
                    <a:pt x="195" y="339"/>
                  </a:lnTo>
                  <a:lnTo>
                    <a:pt x="225" y="293"/>
                  </a:lnTo>
                  <a:lnTo>
                    <a:pt x="257" y="250"/>
                  </a:lnTo>
                  <a:lnTo>
                    <a:pt x="294" y="210"/>
                  </a:lnTo>
                  <a:lnTo>
                    <a:pt x="335" y="172"/>
                  </a:lnTo>
                  <a:lnTo>
                    <a:pt x="381" y="138"/>
                  </a:lnTo>
                  <a:lnTo>
                    <a:pt x="433" y="108"/>
                  </a:lnTo>
                  <a:lnTo>
                    <a:pt x="487" y="80"/>
                  </a:lnTo>
                  <a:lnTo>
                    <a:pt x="548" y="57"/>
                  </a:lnTo>
                  <a:lnTo>
                    <a:pt x="614" y="38"/>
                  </a:lnTo>
                  <a:lnTo>
                    <a:pt x="686" y="22"/>
                  </a:lnTo>
                  <a:lnTo>
                    <a:pt x="765" y="10"/>
                  </a:lnTo>
                  <a:lnTo>
                    <a:pt x="849" y="3"/>
                  </a:lnTo>
                  <a:lnTo>
                    <a:pt x="9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Freeform 34"/>
          <p:cNvSpPr>
            <a:spLocks noEditPoints="1"/>
          </p:cNvSpPr>
          <p:nvPr/>
        </p:nvSpPr>
        <p:spPr bwMode="auto">
          <a:xfrm>
            <a:off x="6878114" y="4301924"/>
            <a:ext cx="417561" cy="506649"/>
          </a:xfrm>
          <a:custGeom>
            <a:avLst/>
            <a:gdLst>
              <a:gd name="T0" fmla="*/ 4506 w 6146"/>
              <a:gd name="T1" fmla="*/ 4918 h 6556"/>
              <a:gd name="T2" fmla="*/ 1640 w 6146"/>
              <a:gd name="T3" fmla="*/ 3688 h 6556"/>
              <a:gd name="T4" fmla="*/ 1640 w 6146"/>
              <a:gd name="T5" fmla="*/ 4098 h 6556"/>
              <a:gd name="T6" fmla="*/ 3073 w 6146"/>
              <a:gd name="T7" fmla="*/ 2460 h 6556"/>
              <a:gd name="T8" fmla="*/ 3332 w 6146"/>
              <a:gd name="T9" fmla="*/ 2498 h 6556"/>
              <a:gd name="T10" fmla="*/ 3535 w 6146"/>
              <a:gd name="T11" fmla="*/ 2599 h 6556"/>
              <a:gd name="T12" fmla="*/ 3661 w 6146"/>
              <a:gd name="T13" fmla="*/ 2751 h 6556"/>
              <a:gd name="T14" fmla="*/ 3687 w 6146"/>
              <a:gd name="T15" fmla="*/ 3279 h 6556"/>
              <a:gd name="T16" fmla="*/ 1646 w 6146"/>
              <a:gd name="T17" fmla="*/ 2809 h 6556"/>
              <a:gd name="T18" fmla="*/ 1738 w 6146"/>
              <a:gd name="T19" fmla="*/ 2645 h 6556"/>
              <a:gd name="T20" fmla="*/ 1919 w 6146"/>
              <a:gd name="T21" fmla="*/ 2526 h 6556"/>
              <a:gd name="T22" fmla="*/ 2164 w 6146"/>
              <a:gd name="T23" fmla="*/ 2464 h 6556"/>
              <a:gd name="T24" fmla="*/ 2746 w 6146"/>
              <a:gd name="T25" fmla="*/ 1236 h 6556"/>
              <a:gd name="T26" fmla="*/ 2973 w 6146"/>
              <a:gd name="T27" fmla="*/ 1314 h 6556"/>
              <a:gd name="T28" fmla="*/ 3151 w 6146"/>
              <a:gd name="T29" fmla="*/ 1469 h 6556"/>
              <a:gd name="T30" fmla="*/ 3256 w 6146"/>
              <a:gd name="T31" fmla="*/ 1680 h 6556"/>
              <a:gd name="T32" fmla="*/ 3272 w 6146"/>
              <a:gd name="T33" fmla="*/ 1928 h 6556"/>
              <a:gd name="T34" fmla="*/ 3195 w 6146"/>
              <a:gd name="T35" fmla="*/ 2155 h 6556"/>
              <a:gd name="T36" fmla="*/ 3039 w 6146"/>
              <a:gd name="T37" fmla="*/ 2330 h 6556"/>
              <a:gd name="T38" fmla="*/ 2826 w 6146"/>
              <a:gd name="T39" fmla="*/ 2436 h 6556"/>
              <a:gd name="T40" fmla="*/ 2581 w 6146"/>
              <a:gd name="T41" fmla="*/ 2454 h 6556"/>
              <a:gd name="T42" fmla="*/ 2354 w 6146"/>
              <a:gd name="T43" fmla="*/ 2374 h 6556"/>
              <a:gd name="T44" fmla="*/ 2176 w 6146"/>
              <a:gd name="T45" fmla="*/ 2221 h 6556"/>
              <a:gd name="T46" fmla="*/ 2071 w 6146"/>
              <a:gd name="T47" fmla="*/ 2007 h 6556"/>
              <a:gd name="T48" fmla="*/ 2055 w 6146"/>
              <a:gd name="T49" fmla="*/ 1760 h 6556"/>
              <a:gd name="T50" fmla="*/ 2132 w 6146"/>
              <a:gd name="T51" fmla="*/ 1535 h 6556"/>
              <a:gd name="T52" fmla="*/ 2288 w 6146"/>
              <a:gd name="T53" fmla="*/ 1357 h 6556"/>
              <a:gd name="T54" fmla="*/ 2499 w 6146"/>
              <a:gd name="T55" fmla="*/ 1252 h 6556"/>
              <a:gd name="T56" fmla="*/ 819 w 6146"/>
              <a:gd name="T57" fmla="*/ 819 h 6556"/>
              <a:gd name="T58" fmla="*/ 5327 w 6146"/>
              <a:gd name="T59" fmla="*/ 819 h 6556"/>
              <a:gd name="T60" fmla="*/ 5530 w 6146"/>
              <a:gd name="T61" fmla="*/ 0 h 6556"/>
              <a:gd name="T62" fmla="*/ 5769 w 6146"/>
              <a:gd name="T63" fmla="*/ 50 h 6556"/>
              <a:gd name="T64" fmla="*/ 5965 w 6146"/>
              <a:gd name="T65" fmla="*/ 181 h 6556"/>
              <a:gd name="T66" fmla="*/ 6096 w 6146"/>
              <a:gd name="T67" fmla="*/ 377 h 6556"/>
              <a:gd name="T68" fmla="*/ 6146 w 6146"/>
              <a:gd name="T69" fmla="*/ 616 h 6556"/>
              <a:gd name="T70" fmla="*/ 6140 w 6146"/>
              <a:gd name="T71" fmla="*/ 6024 h 6556"/>
              <a:gd name="T72" fmla="*/ 6060 w 6146"/>
              <a:gd name="T73" fmla="*/ 6251 h 6556"/>
              <a:gd name="T74" fmla="*/ 5905 w 6146"/>
              <a:gd name="T75" fmla="*/ 6428 h 6556"/>
              <a:gd name="T76" fmla="*/ 5694 w 6146"/>
              <a:gd name="T77" fmla="*/ 6534 h 6556"/>
              <a:gd name="T78" fmla="*/ 616 w 6146"/>
              <a:gd name="T79" fmla="*/ 6556 h 6556"/>
              <a:gd name="T80" fmla="*/ 377 w 6146"/>
              <a:gd name="T81" fmla="*/ 6508 h 6556"/>
              <a:gd name="T82" fmla="*/ 181 w 6146"/>
              <a:gd name="T83" fmla="*/ 6375 h 6556"/>
              <a:gd name="T84" fmla="*/ 50 w 6146"/>
              <a:gd name="T85" fmla="*/ 6179 h 6556"/>
              <a:gd name="T86" fmla="*/ 0 w 6146"/>
              <a:gd name="T87" fmla="*/ 5942 h 6556"/>
              <a:gd name="T88" fmla="*/ 22 w 6146"/>
              <a:gd name="T89" fmla="*/ 452 h 6556"/>
              <a:gd name="T90" fmla="*/ 130 w 6146"/>
              <a:gd name="T91" fmla="*/ 239 h 6556"/>
              <a:gd name="T92" fmla="*/ 305 w 6146"/>
              <a:gd name="T93" fmla="*/ 84 h 6556"/>
              <a:gd name="T94" fmla="*/ 532 w 6146"/>
              <a:gd name="T95" fmla="*/ 6 h 6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146" h="6556">
                <a:moveTo>
                  <a:pt x="1640" y="4507"/>
                </a:moveTo>
                <a:lnTo>
                  <a:pt x="4506" y="4507"/>
                </a:lnTo>
                <a:lnTo>
                  <a:pt x="4506" y="4918"/>
                </a:lnTo>
                <a:lnTo>
                  <a:pt x="1640" y="4918"/>
                </a:lnTo>
                <a:lnTo>
                  <a:pt x="1640" y="4507"/>
                </a:lnTo>
                <a:close/>
                <a:moveTo>
                  <a:pt x="1640" y="3688"/>
                </a:moveTo>
                <a:lnTo>
                  <a:pt x="4506" y="3688"/>
                </a:lnTo>
                <a:lnTo>
                  <a:pt x="4506" y="4098"/>
                </a:lnTo>
                <a:lnTo>
                  <a:pt x="1640" y="4098"/>
                </a:lnTo>
                <a:lnTo>
                  <a:pt x="1640" y="3688"/>
                </a:lnTo>
                <a:close/>
                <a:moveTo>
                  <a:pt x="2254" y="2460"/>
                </a:moveTo>
                <a:lnTo>
                  <a:pt x="3073" y="2460"/>
                </a:lnTo>
                <a:lnTo>
                  <a:pt x="3163" y="2464"/>
                </a:lnTo>
                <a:lnTo>
                  <a:pt x="3250" y="2476"/>
                </a:lnTo>
                <a:lnTo>
                  <a:pt x="3332" y="2498"/>
                </a:lnTo>
                <a:lnTo>
                  <a:pt x="3408" y="2526"/>
                </a:lnTo>
                <a:lnTo>
                  <a:pt x="3476" y="2559"/>
                </a:lnTo>
                <a:lnTo>
                  <a:pt x="3535" y="2599"/>
                </a:lnTo>
                <a:lnTo>
                  <a:pt x="3587" y="2645"/>
                </a:lnTo>
                <a:lnTo>
                  <a:pt x="3631" y="2697"/>
                </a:lnTo>
                <a:lnTo>
                  <a:pt x="3661" y="2751"/>
                </a:lnTo>
                <a:lnTo>
                  <a:pt x="3681" y="2809"/>
                </a:lnTo>
                <a:lnTo>
                  <a:pt x="3687" y="2868"/>
                </a:lnTo>
                <a:lnTo>
                  <a:pt x="3687" y="3279"/>
                </a:lnTo>
                <a:lnTo>
                  <a:pt x="1640" y="3279"/>
                </a:lnTo>
                <a:lnTo>
                  <a:pt x="1640" y="2868"/>
                </a:lnTo>
                <a:lnTo>
                  <a:pt x="1646" y="2809"/>
                </a:lnTo>
                <a:lnTo>
                  <a:pt x="1666" y="2751"/>
                </a:lnTo>
                <a:lnTo>
                  <a:pt x="1696" y="2697"/>
                </a:lnTo>
                <a:lnTo>
                  <a:pt x="1738" y="2645"/>
                </a:lnTo>
                <a:lnTo>
                  <a:pt x="1790" y="2599"/>
                </a:lnTo>
                <a:lnTo>
                  <a:pt x="1851" y="2559"/>
                </a:lnTo>
                <a:lnTo>
                  <a:pt x="1919" y="2526"/>
                </a:lnTo>
                <a:lnTo>
                  <a:pt x="1995" y="2498"/>
                </a:lnTo>
                <a:lnTo>
                  <a:pt x="2077" y="2476"/>
                </a:lnTo>
                <a:lnTo>
                  <a:pt x="2164" y="2464"/>
                </a:lnTo>
                <a:lnTo>
                  <a:pt x="2254" y="2460"/>
                </a:lnTo>
                <a:close/>
                <a:moveTo>
                  <a:pt x="2662" y="1230"/>
                </a:moveTo>
                <a:lnTo>
                  <a:pt x="2746" y="1236"/>
                </a:lnTo>
                <a:lnTo>
                  <a:pt x="2826" y="1252"/>
                </a:lnTo>
                <a:lnTo>
                  <a:pt x="2902" y="1278"/>
                </a:lnTo>
                <a:lnTo>
                  <a:pt x="2973" y="1314"/>
                </a:lnTo>
                <a:lnTo>
                  <a:pt x="3039" y="1357"/>
                </a:lnTo>
                <a:lnTo>
                  <a:pt x="3097" y="1409"/>
                </a:lnTo>
                <a:lnTo>
                  <a:pt x="3151" y="1469"/>
                </a:lnTo>
                <a:lnTo>
                  <a:pt x="3195" y="1535"/>
                </a:lnTo>
                <a:lnTo>
                  <a:pt x="3230" y="1605"/>
                </a:lnTo>
                <a:lnTo>
                  <a:pt x="3256" y="1680"/>
                </a:lnTo>
                <a:lnTo>
                  <a:pt x="3272" y="1760"/>
                </a:lnTo>
                <a:lnTo>
                  <a:pt x="3278" y="1844"/>
                </a:lnTo>
                <a:lnTo>
                  <a:pt x="3272" y="1928"/>
                </a:lnTo>
                <a:lnTo>
                  <a:pt x="3256" y="2007"/>
                </a:lnTo>
                <a:lnTo>
                  <a:pt x="3230" y="2083"/>
                </a:lnTo>
                <a:lnTo>
                  <a:pt x="3195" y="2155"/>
                </a:lnTo>
                <a:lnTo>
                  <a:pt x="3151" y="2221"/>
                </a:lnTo>
                <a:lnTo>
                  <a:pt x="3097" y="2278"/>
                </a:lnTo>
                <a:lnTo>
                  <a:pt x="3039" y="2330"/>
                </a:lnTo>
                <a:lnTo>
                  <a:pt x="2973" y="2374"/>
                </a:lnTo>
                <a:lnTo>
                  <a:pt x="2902" y="2410"/>
                </a:lnTo>
                <a:lnTo>
                  <a:pt x="2826" y="2436"/>
                </a:lnTo>
                <a:lnTo>
                  <a:pt x="2746" y="2454"/>
                </a:lnTo>
                <a:lnTo>
                  <a:pt x="2662" y="2460"/>
                </a:lnTo>
                <a:lnTo>
                  <a:pt x="2581" y="2454"/>
                </a:lnTo>
                <a:lnTo>
                  <a:pt x="2499" y="2436"/>
                </a:lnTo>
                <a:lnTo>
                  <a:pt x="2423" y="2410"/>
                </a:lnTo>
                <a:lnTo>
                  <a:pt x="2354" y="2374"/>
                </a:lnTo>
                <a:lnTo>
                  <a:pt x="2288" y="2330"/>
                </a:lnTo>
                <a:lnTo>
                  <a:pt x="2228" y="2278"/>
                </a:lnTo>
                <a:lnTo>
                  <a:pt x="2176" y="2221"/>
                </a:lnTo>
                <a:lnTo>
                  <a:pt x="2132" y="2155"/>
                </a:lnTo>
                <a:lnTo>
                  <a:pt x="2097" y="2083"/>
                </a:lnTo>
                <a:lnTo>
                  <a:pt x="2071" y="2007"/>
                </a:lnTo>
                <a:lnTo>
                  <a:pt x="2055" y="1928"/>
                </a:lnTo>
                <a:lnTo>
                  <a:pt x="2049" y="1844"/>
                </a:lnTo>
                <a:lnTo>
                  <a:pt x="2055" y="1760"/>
                </a:lnTo>
                <a:lnTo>
                  <a:pt x="2071" y="1680"/>
                </a:lnTo>
                <a:lnTo>
                  <a:pt x="2097" y="1605"/>
                </a:lnTo>
                <a:lnTo>
                  <a:pt x="2132" y="1535"/>
                </a:lnTo>
                <a:lnTo>
                  <a:pt x="2176" y="1469"/>
                </a:lnTo>
                <a:lnTo>
                  <a:pt x="2228" y="1409"/>
                </a:lnTo>
                <a:lnTo>
                  <a:pt x="2288" y="1357"/>
                </a:lnTo>
                <a:lnTo>
                  <a:pt x="2354" y="1314"/>
                </a:lnTo>
                <a:lnTo>
                  <a:pt x="2423" y="1278"/>
                </a:lnTo>
                <a:lnTo>
                  <a:pt x="2499" y="1252"/>
                </a:lnTo>
                <a:lnTo>
                  <a:pt x="2581" y="1236"/>
                </a:lnTo>
                <a:lnTo>
                  <a:pt x="2662" y="1230"/>
                </a:lnTo>
                <a:close/>
                <a:moveTo>
                  <a:pt x="819" y="819"/>
                </a:moveTo>
                <a:lnTo>
                  <a:pt x="819" y="5737"/>
                </a:lnTo>
                <a:lnTo>
                  <a:pt x="5327" y="5737"/>
                </a:lnTo>
                <a:lnTo>
                  <a:pt x="5327" y="819"/>
                </a:lnTo>
                <a:lnTo>
                  <a:pt x="819" y="819"/>
                </a:lnTo>
                <a:close/>
                <a:moveTo>
                  <a:pt x="616" y="0"/>
                </a:moveTo>
                <a:lnTo>
                  <a:pt x="5530" y="0"/>
                </a:lnTo>
                <a:lnTo>
                  <a:pt x="5614" y="6"/>
                </a:lnTo>
                <a:lnTo>
                  <a:pt x="5694" y="22"/>
                </a:lnTo>
                <a:lnTo>
                  <a:pt x="5769" y="50"/>
                </a:lnTo>
                <a:lnTo>
                  <a:pt x="5841" y="84"/>
                </a:lnTo>
                <a:lnTo>
                  <a:pt x="5905" y="130"/>
                </a:lnTo>
                <a:lnTo>
                  <a:pt x="5965" y="181"/>
                </a:lnTo>
                <a:lnTo>
                  <a:pt x="6016" y="239"/>
                </a:lnTo>
                <a:lnTo>
                  <a:pt x="6060" y="305"/>
                </a:lnTo>
                <a:lnTo>
                  <a:pt x="6096" y="377"/>
                </a:lnTo>
                <a:lnTo>
                  <a:pt x="6124" y="452"/>
                </a:lnTo>
                <a:lnTo>
                  <a:pt x="6140" y="532"/>
                </a:lnTo>
                <a:lnTo>
                  <a:pt x="6146" y="616"/>
                </a:lnTo>
                <a:lnTo>
                  <a:pt x="6146" y="3281"/>
                </a:lnTo>
                <a:lnTo>
                  <a:pt x="6146" y="5942"/>
                </a:lnTo>
                <a:lnTo>
                  <a:pt x="6140" y="6024"/>
                </a:lnTo>
                <a:lnTo>
                  <a:pt x="6124" y="6104"/>
                </a:lnTo>
                <a:lnTo>
                  <a:pt x="6096" y="6179"/>
                </a:lnTo>
                <a:lnTo>
                  <a:pt x="6060" y="6251"/>
                </a:lnTo>
                <a:lnTo>
                  <a:pt x="6016" y="6317"/>
                </a:lnTo>
                <a:lnTo>
                  <a:pt x="5965" y="6375"/>
                </a:lnTo>
                <a:lnTo>
                  <a:pt x="5905" y="6428"/>
                </a:lnTo>
                <a:lnTo>
                  <a:pt x="5841" y="6472"/>
                </a:lnTo>
                <a:lnTo>
                  <a:pt x="5769" y="6508"/>
                </a:lnTo>
                <a:lnTo>
                  <a:pt x="5694" y="6534"/>
                </a:lnTo>
                <a:lnTo>
                  <a:pt x="5614" y="6550"/>
                </a:lnTo>
                <a:lnTo>
                  <a:pt x="5530" y="6556"/>
                </a:lnTo>
                <a:lnTo>
                  <a:pt x="616" y="6556"/>
                </a:lnTo>
                <a:lnTo>
                  <a:pt x="532" y="6550"/>
                </a:lnTo>
                <a:lnTo>
                  <a:pt x="452" y="6534"/>
                </a:lnTo>
                <a:lnTo>
                  <a:pt x="377" y="6508"/>
                </a:lnTo>
                <a:lnTo>
                  <a:pt x="305" y="6472"/>
                </a:lnTo>
                <a:lnTo>
                  <a:pt x="241" y="6428"/>
                </a:lnTo>
                <a:lnTo>
                  <a:pt x="181" y="6375"/>
                </a:lnTo>
                <a:lnTo>
                  <a:pt x="130" y="6317"/>
                </a:lnTo>
                <a:lnTo>
                  <a:pt x="86" y="6251"/>
                </a:lnTo>
                <a:lnTo>
                  <a:pt x="50" y="6179"/>
                </a:lnTo>
                <a:lnTo>
                  <a:pt x="22" y="6104"/>
                </a:lnTo>
                <a:lnTo>
                  <a:pt x="6" y="6024"/>
                </a:lnTo>
                <a:lnTo>
                  <a:pt x="0" y="5942"/>
                </a:lnTo>
                <a:lnTo>
                  <a:pt x="0" y="616"/>
                </a:lnTo>
                <a:lnTo>
                  <a:pt x="6" y="532"/>
                </a:lnTo>
                <a:lnTo>
                  <a:pt x="22" y="452"/>
                </a:lnTo>
                <a:lnTo>
                  <a:pt x="50" y="377"/>
                </a:lnTo>
                <a:lnTo>
                  <a:pt x="86" y="305"/>
                </a:lnTo>
                <a:lnTo>
                  <a:pt x="130" y="239"/>
                </a:lnTo>
                <a:lnTo>
                  <a:pt x="181" y="181"/>
                </a:lnTo>
                <a:lnTo>
                  <a:pt x="241" y="130"/>
                </a:lnTo>
                <a:lnTo>
                  <a:pt x="305" y="84"/>
                </a:lnTo>
                <a:lnTo>
                  <a:pt x="377" y="50"/>
                </a:lnTo>
                <a:lnTo>
                  <a:pt x="452" y="22"/>
                </a:lnTo>
                <a:lnTo>
                  <a:pt x="532" y="6"/>
                </a:lnTo>
                <a:lnTo>
                  <a:pt x="6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46315" y="368540"/>
            <a:ext cx="112993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88463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522131" y="2004233"/>
            <a:ext cx="928052" cy="2702260"/>
            <a:chOff x="3657599" y="1542196"/>
            <a:chExt cx="928052" cy="2702260"/>
          </a:xfr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</p:grpSpPr>
        <p:sp>
          <p:nvSpPr>
            <p:cNvPr id="3" name="Right Triangle 2"/>
            <p:cNvSpPr/>
            <p:nvPr/>
          </p:nvSpPr>
          <p:spPr>
            <a:xfrm rot="16200000">
              <a:off x="3671250" y="1528546"/>
              <a:ext cx="900752" cy="92805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5400000">
              <a:off x="3220870" y="2879677"/>
              <a:ext cx="1801508" cy="928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522131" y="4706493"/>
            <a:ext cx="4121624" cy="900752"/>
            <a:chOff x="3657599" y="4244456"/>
            <a:chExt cx="4121624" cy="900752"/>
          </a:xfr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6" name="Right Triangle 5"/>
            <p:cNvSpPr/>
            <p:nvPr/>
          </p:nvSpPr>
          <p:spPr>
            <a:xfrm rot="5400000" flipV="1">
              <a:off x="3671248" y="4230807"/>
              <a:ext cx="900752" cy="92805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585649" y="4244456"/>
              <a:ext cx="3193574" cy="900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50181" y="2004232"/>
            <a:ext cx="4121624" cy="900753"/>
            <a:chOff x="4585649" y="1542195"/>
            <a:chExt cx="4121624" cy="900753"/>
          </a:xfr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2" name="Rectangle 1"/>
            <p:cNvSpPr/>
            <p:nvPr/>
          </p:nvSpPr>
          <p:spPr>
            <a:xfrm>
              <a:off x="4585649" y="1542196"/>
              <a:ext cx="3193574" cy="900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Right Triangle 11"/>
            <p:cNvSpPr/>
            <p:nvPr/>
          </p:nvSpPr>
          <p:spPr>
            <a:xfrm rot="5400000" flipH="1">
              <a:off x="7792872" y="1528545"/>
              <a:ext cx="900752" cy="92805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643757" y="2904984"/>
            <a:ext cx="928050" cy="2702260"/>
            <a:chOff x="7779225" y="2442947"/>
            <a:chExt cx="928050" cy="2702260"/>
          </a:xfr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</p:grpSpPr>
        <p:sp>
          <p:nvSpPr>
            <p:cNvPr id="13" name="Rectangle 12"/>
            <p:cNvSpPr/>
            <p:nvPr/>
          </p:nvSpPr>
          <p:spPr>
            <a:xfrm rot="16200000" flipH="1">
              <a:off x="7342496" y="2879676"/>
              <a:ext cx="1801508" cy="928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/>
          </p:nvSpPr>
          <p:spPr>
            <a:xfrm rot="16200000" flipH="1" flipV="1">
              <a:off x="7792874" y="4230806"/>
              <a:ext cx="900752" cy="92805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446315" y="368540"/>
            <a:ext cx="112993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9095" y="3404519"/>
            <a:ext cx="2902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011208" y="3404519"/>
            <a:ext cx="2902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66407" y="5777700"/>
            <a:ext cx="5105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text here.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13794" y="1136856"/>
            <a:ext cx="51898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text here.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61612" y="3181820"/>
            <a:ext cx="82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78231" y="4802924"/>
            <a:ext cx="82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44491" y="3535763"/>
            <a:ext cx="82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02686" y="2103038"/>
            <a:ext cx="82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160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89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nnade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93A5"/>
      </a:accent1>
      <a:accent2>
        <a:srgbClr val="F98A00"/>
      </a:accent2>
      <a:accent3>
        <a:srgbClr val="DF6969"/>
      </a:accent3>
      <a:accent4>
        <a:srgbClr val="6A8565"/>
      </a:accent4>
      <a:accent5>
        <a:srgbClr val="5D7586"/>
      </a:accent5>
      <a:accent6>
        <a:srgbClr val="954F7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nnade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693A5"/>
    </a:accent1>
    <a:accent2>
      <a:srgbClr val="F98A00"/>
    </a:accent2>
    <a:accent3>
      <a:srgbClr val="DF6969"/>
    </a:accent3>
    <a:accent4>
      <a:srgbClr val="6A8565"/>
    </a:accent4>
    <a:accent5>
      <a:srgbClr val="5D7586"/>
    </a:accent5>
    <a:accent6>
      <a:srgbClr val="954F72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Annade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693A5"/>
    </a:accent1>
    <a:accent2>
      <a:srgbClr val="F98A00"/>
    </a:accent2>
    <a:accent3>
      <a:srgbClr val="DF6969"/>
    </a:accent3>
    <a:accent4>
      <a:srgbClr val="6A8565"/>
    </a:accent4>
    <a:accent5>
      <a:srgbClr val="5D7586"/>
    </a:accent5>
    <a:accent6>
      <a:srgbClr val="954F72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Annade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693A5"/>
    </a:accent1>
    <a:accent2>
      <a:srgbClr val="F98A00"/>
    </a:accent2>
    <a:accent3>
      <a:srgbClr val="DF6969"/>
    </a:accent3>
    <a:accent4>
      <a:srgbClr val="6A8565"/>
    </a:accent4>
    <a:accent5>
      <a:srgbClr val="5D7586"/>
    </a:accent5>
    <a:accent6>
      <a:srgbClr val="954F72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Annade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693A5"/>
    </a:accent1>
    <a:accent2>
      <a:srgbClr val="F98A00"/>
    </a:accent2>
    <a:accent3>
      <a:srgbClr val="DF6969"/>
    </a:accent3>
    <a:accent4>
      <a:srgbClr val="6A8565"/>
    </a:accent4>
    <a:accent5>
      <a:srgbClr val="5D7586"/>
    </a:accent5>
    <a:accent6>
      <a:srgbClr val="954F72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Annade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693A5"/>
    </a:accent1>
    <a:accent2>
      <a:srgbClr val="F98A00"/>
    </a:accent2>
    <a:accent3>
      <a:srgbClr val="DF6969"/>
    </a:accent3>
    <a:accent4>
      <a:srgbClr val="6A8565"/>
    </a:accent4>
    <a:accent5>
      <a:srgbClr val="5D7586"/>
    </a:accent5>
    <a:accent6>
      <a:srgbClr val="954F72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Annade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693A5"/>
    </a:accent1>
    <a:accent2>
      <a:srgbClr val="F98A00"/>
    </a:accent2>
    <a:accent3>
      <a:srgbClr val="DF6969"/>
    </a:accent3>
    <a:accent4>
      <a:srgbClr val="6A8565"/>
    </a:accent4>
    <a:accent5>
      <a:srgbClr val="5D7586"/>
    </a:accent5>
    <a:accent6>
      <a:srgbClr val="954F72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Annade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693A5"/>
    </a:accent1>
    <a:accent2>
      <a:srgbClr val="F98A00"/>
    </a:accent2>
    <a:accent3>
      <a:srgbClr val="DF6969"/>
    </a:accent3>
    <a:accent4>
      <a:srgbClr val="6A8565"/>
    </a:accent4>
    <a:accent5>
      <a:srgbClr val="5D7586"/>
    </a:accent5>
    <a:accent6>
      <a:srgbClr val="954F72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Annade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693A5"/>
    </a:accent1>
    <a:accent2>
      <a:srgbClr val="F98A00"/>
    </a:accent2>
    <a:accent3>
      <a:srgbClr val="DF6969"/>
    </a:accent3>
    <a:accent4>
      <a:srgbClr val="6A8565"/>
    </a:accent4>
    <a:accent5>
      <a:srgbClr val="5D7586"/>
    </a:accent5>
    <a:accent6>
      <a:srgbClr val="954F72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3873D5-4704-47BD-A9F5-0DD2A57C22B9}"/>
</file>

<file path=customXml/itemProps2.xml><?xml version="1.0" encoding="utf-8"?>
<ds:datastoreItem xmlns:ds="http://schemas.openxmlformats.org/officeDocument/2006/customXml" ds:itemID="{EBF1EE4A-728F-40AE-87E5-09800E2B8F98}"/>
</file>

<file path=customXml/itemProps3.xml><?xml version="1.0" encoding="utf-8"?>
<ds:datastoreItem xmlns:ds="http://schemas.openxmlformats.org/officeDocument/2006/customXml" ds:itemID="{E5C6EB93-8860-4931-99BD-C3A13C2BD40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</TotalTime>
  <Words>783</Words>
  <Application>Microsoft Office PowerPoint</Application>
  <PresentationFormat>Widescreen</PresentationFormat>
  <Paragraphs>87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Julian</cp:lastModifiedBy>
  <cp:revision>46</cp:revision>
  <dcterms:created xsi:type="dcterms:W3CDTF">2015-01-24T13:54:46Z</dcterms:created>
  <dcterms:modified xsi:type="dcterms:W3CDTF">2015-01-29T19:14:44Z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