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58" r:id="rId4"/>
    <p:sldId id="260" r:id="rId5"/>
    <p:sldId id="257" r:id="rId6"/>
    <p:sldId id="261" r:id="rId7"/>
    <p:sldId id="268" r:id="rId8"/>
    <p:sldId id="266" r:id="rId9"/>
    <p:sldId id="262" r:id="rId10"/>
    <p:sldId id="263" r:id="rId11"/>
    <p:sldId id="265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78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D9"/>
    <a:srgbClr val="EFEFEF"/>
    <a:srgbClr val="B8312F"/>
    <a:srgbClr val="F37934"/>
    <a:srgbClr val="FAC51C"/>
    <a:srgbClr val="553982"/>
    <a:srgbClr val="2969B0"/>
    <a:srgbClr val="00A885"/>
    <a:srgbClr val="41A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D09D-12F5-48B4-97CA-1B3AF6423750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8E209-6BAE-460F-90E2-D3157C75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http://pixabay.com/en/doll-display-dummy-face-portrait-3925/</a:t>
            </a:r>
          </a:p>
          <a:p>
            <a:r>
              <a:rPr lang="en-US" dirty="0" smtClean="0"/>
              <a:t>http://pixabay.com/en/profile-women-sky-hope-refreshing-471966/</a:t>
            </a:r>
          </a:p>
          <a:p>
            <a:r>
              <a:rPr lang="en-US" dirty="0" smtClean="0"/>
              <a:t>http://pixabay.com/en/profile-silhouette-head-man-person-384541/</a:t>
            </a:r>
          </a:p>
          <a:p>
            <a:r>
              <a:rPr lang="en-US" dirty="0" smtClean="0"/>
              <a:t>http://pixabay.com/en/boy-profile-young-people-man-412053/</a:t>
            </a:r>
          </a:p>
          <a:p>
            <a:r>
              <a:rPr lang="en-US" dirty="0" smtClean="0"/>
              <a:t>http://pixabay.com/en/man-stylish-fashion-view-101539/</a:t>
            </a:r>
          </a:p>
          <a:p>
            <a:r>
              <a:rPr lang="en-US" dirty="0" smtClean="0"/>
              <a:t>http://pixabay.com/en/profile-view-back-drawing-bones-210381/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http://pixabay.com/en/old-woman-desert-old-age-bedouin-574278/</a:t>
            </a:r>
          </a:p>
          <a:p>
            <a:r>
              <a:rPr lang="en-US" dirty="0" smtClean="0"/>
              <a:t>http://pixabay.com/en/lion-portrait-animal-portrait-face-617365/</a:t>
            </a:r>
          </a:p>
          <a:p>
            <a:r>
              <a:rPr lang="en-US" dirty="0" smtClean="0"/>
              <a:t>http://pixabay.com/en/fireworks-light-japan-festival-sky-180553/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http://pixabay.com/en/musician-country-song-banjo-ukulele-349790/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4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http://pixabay.com/en/doll-display-dummy-face-portrait-3925/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http://pixabay.com/en/profile-women-sky-hope-refreshing-471966/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http://pixabay.com/en/doll-display-dummy-face-portrait-3925/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http://pixabay.com/en/profile-women-sky-hope-refreshing-471966/</a:t>
            </a:r>
          </a:p>
          <a:p>
            <a:r>
              <a:rPr lang="en-US" dirty="0" smtClean="0"/>
              <a:t>http://pixabay.com/en/man-stylish-fashion-view-101539/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http://pixabay.com/en/doll-display-dummy-face-portrait-3925/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http://pixabay.com/en/woman-snow-winter-portrait-578429/</a:t>
            </a:r>
          </a:p>
          <a:p>
            <a:r>
              <a:rPr lang="en-US" dirty="0" smtClean="0"/>
              <a:t>http://pixabay.com/en/active-cold-female-girl-mountain-15902/</a:t>
            </a:r>
          </a:p>
          <a:p>
            <a:r>
              <a:rPr lang="en-US" dirty="0" smtClean="0"/>
              <a:t>http://pixabay.com/en/girl-cap-scarf-blond-storm-rain-609411/</a:t>
            </a:r>
          </a:p>
          <a:p>
            <a:r>
              <a:rPr lang="en-US" dirty="0" smtClean="0"/>
              <a:t>http://pixabay.com/en/girl-child-astonished-surprised-388652/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http://pixabay.com/en/doll-display-dummy-face-portrait-3925/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http://pixabay.com/en/woman-snow-winter-portrait-578429/</a:t>
            </a:r>
          </a:p>
          <a:p>
            <a:r>
              <a:rPr lang="en-US" dirty="0" smtClean="0"/>
              <a:t>http://pixabay.com/en/active-cold-female-girl-mountain-15902/</a:t>
            </a:r>
          </a:p>
          <a:p>
            <a:r>
              <a:rPr lang="en-US" dirty="0" smtClean="0"/>
              <a:t>http://pixabay.com/en/girl-cap-scarf-blond-storm-rain-609411/</a:t>
            </a:r>
          </a:p>
          <a:p>
            <a:r>
              <a:rPr lang="en-US" dirty="0" smtClean="0"/>
              <a:t>http://pixabay.com/en/girl-child-astonished-surprised-388652/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http://pixabay.com/en/doll-display-dummy-face-portrait-3925/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http://pixabay.com/en/woman-snow-winter-portrait-578429/</a:t>
            </a:r>
          </a:p>
          <a:p>
            <a:r>
              <a:rPr lang="en-US" dirty="0" smtClean="0"/>
              <a:t>http://pixabay.com/en/active-cold-female-girl-mountain-15902/</a:t>
            </a:r>
          </a:p>
          <a:p>
            <a:r>
              <a:rPr lang="en-US" dirty="0" smtClean="0"/>
              <a:t>http://pixabay.com/en/girl-cap-scarf-blond-storm-rain-609411/</a:t>
            </a:r>
          </a:p>
          <a:p>
            <a:r>
              <a:rPr lang="en-US" dirty="0" smtClean="0"/>
              <a:t>http://pixabay.com/en/girl-child-astonished-surprised-388652/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87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http://pixabay.com/en/doll-display-dummy-face-portrait-3925/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http://pixabay.com/en/profile-women-sky-hope-refreshing-471966/</a:t>
            </a:r>
          </a:p>
          <a:p>
            <a:r>
              <a:rPr lang="en-US" dirty="0" smtClean="0"/>
              <a:t>http://pixabay.com/en/man-stylish-fashion-view-101539/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60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2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http://pixabay.com/en/france-confectionery-raspberry-cake-83373/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http://pixabay.com/en/cream-puffs-delicious-427181/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8E209-6BAE-460F-90E2-D3157C7545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C3A9-E7BA-434C-B9A9-36FA1F396D74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7914-B0F0-4B8A-839E-62F726C91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2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1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7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277463" y="831497"/>
            <a:ext cx="4262718" cy="6026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77463" y="282388"/>
            <a:ext cx="4262718" cy="7288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277463" y="0"/>
            <a:ext cx="4262718" cy="282388"/>
            <a:chOff x="1250573" y="1"/>
            <a:chExt cx="4262718" cy="282388"/>
          </a:xfrm>
        </p:grpSpPr>
        <p:sp>
          <p:nvSpPr>
            <p:cNvPr id="6" name="Rectangle 5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37978" y="462165"/>
            <a:ext cx="10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Inbox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25"/>
          <p:cNvSpPr>
            <a:spLocks noEditPoints="1"/>
          </p:cNvSpPr>
          <p:nvPr/>
        </p:nvSpPr>
        <p:spPr bwMode="auto">
          <a:xfrm>
            <a:off x="1509283" y="525697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0"/>
          <p:cNvSpPr>
            <a:spLocks noEditPoints="1"/>
          </p:cNvSpPr>
          <p:nvPr/>
        </p:nvSpPr>
        <p:spPr bwMode="auto">
          <a:xfrm>
            <a:off x="4909079" y="509671"/>
            <a:ext cx="274320" cy="274320"/>
          </a:xfrm>
          <a:custGeom>
            <a:avLst/>
            <a:gdLst>
              <a:gd name="T0" fmla="*/ 2146 w 3167"/>
              <a:gd name="T1" fmla="*/ 914 h 3073"/>
              <a:gd name="T2" fmla="*/ 2085 w 3167"/>
              <a:gd name="T3" fmla="*/ 964 h 3073"/>
              <a:gd name="T4" fmla="*/ 1075 w 3167"/>
              <a:gd name="T5" fmla="*/ 1651 h 3073"/>
              <a:gd name="T6" fmla="*/ 998 w 3167"/>
              <a:gd name="T7" fmla="*/ 1632 h 3073"/>
              <a:gd name="T8" fmla="*/ 923 w 3167"/>
              <a:gd name="T9" fmla="*/ 1657 h 3073"/>
              <a:gd name="T10" fmla="*/ 873 w 3167"/>
              <a:gd name="T11" fmla="*/ 1721 h 3073"/>
              <a:gd name="T12" fmla="*/ 868 w 3167"/>
              <a:gd name="T13" fmla="*/ 1797 h 3073"/>
              <a:gd name="T14" fmla="*/ 909 w 3167"/>
              <a:gd name="T15" fmla="*/ 1865 h 3073"/>
              <a:gd name="T16" fmla="*/ 1367 w 3167"/>
              <a:gd name="T17" fmla="*/ 2274 h 3073"/>
              <a:gd name="T18" fmla="*/ 1431 w 3167"/>
              <a:gd name="T19" fmla="*/ 2294 h 3073"/>
              <a:gd name="T20" fmla="*/ 1517 w 3167"/>
              <a:gd name="T21" fmla="*/ 2274 h 3073"/>
              <a:gd name="T22" fmla="*/ 1558 w 3167"/>
              <a:gd name="T23" fmla="*/ 2236 h 3073"/>
              <a:gd name="T24" fmla="*/ 2328 w 3167"/>
              <a:gd name="T25" fmla="*/ 1089 h 3073"/>
              <a:gd name="T26" fmla="*/ 2339 w 3167"/>
              <a:gd name="T27" fmla="*/ 1021 h 3073"/>
              <a:gd name="T28" fmla="*/ 2312 w 3167"/>
              <a:gd name="T29" fmla="*/ 958 h 3073"/>
              <a:gd name="T30" fmla="*/ 2251 w 3167"/>
              <a:gd name="T31" fmla="*/ 913 h 3073"/>
              <a:gd name="T32" fmla="*/ 1583 w 3167"/>
              <a:gd name="T33" fmla="*/ 0 h 3073"/>
              <a:gd name="T34" fmla="*/ 1781 w 3167"/>
              <a:gd name="T35" fmla="*/ 12 h 3073"/>
              <a:gd name="T36" fmla="*/ 2066 w 3167"/>
              <a:gd name="T37" fmla="*/ 72 h 3073"/>
              <a:gd name="T38" fmla="*/ 2327 w 3167"/>
              <a:gd name="T39" fmla="*/ 180 h 3073"/>
              <a:gd name="T40" fmla="*/ 2563 w 3167"/>
              <a:gd name="T41" fmla="*/ 330 h 3073"/>
              <a:gd name="T42" fmla="*/ 2767 w 3167"/>
              <a:gd name="T43" fmla="*/ 516 h 3073"/>
              <a:gd name="T44" fmla="*/ 2935 w 3167"/>
              <a:gd name="T45" fmla="*/ 735 h 3073"/>
              <a:gd name="T46" fmla="*/ 3061 w 3167"/>
              <a:gd name="T47" fmla="*/ 980 h 3073"/>
              <a:gd name="T48" fmla="*/ 3139 w 3167"/>
              <a:gd name="T49" fmla="*/ 1249 h 3073"/>
              <a:gd name="T50" fmla="*/ 3167 w 3167"/>
              <a:gd name="T51" fmla="*/ 1535 h 3073"/>
              <a:gd name="T52" fmla="*/ 3139 w 3167"/>
              <a:gd name="T53" fmla="*/ 1822 h 3073"/>
              <a:gd name="T54" fmla="*/ 3061 w 3167"/>
              <a:gd name="T55" fmla="*/ 2091 h 3073"/>
              <a:gd name="T56" fmla="*/ 2935 w 3167"/>
              <a:gd name="T57" fmla="*/ 2338 h 3073"/>
              <a:gd name="T58" fmla="*/ 2767 w 3167"/>
              <a:gd name="T59" fmla="*/ 2557 h 3073"/>
              <a:gd name="T60" fmla="*/ 2563 w 3167"/>
              <a:gd name="T61" fmla="*/ 2743 h 3073"/>
              <a:gd name="T62" fmla="*/ 2327 w 3167"/>
              <a:gd name="T63" fmla="*/ 2893 h 3073"/>
              <a:gd name="T64" fmla="*/ 2066 w 3167"/>
              <a:gd name="T65" fmla="*/ 2999 h 3073"/>
              <a:gd name="T66" fmla="*/ 1781 w 3167"/>
              <a:gd name="T67" fmla="*/ 3061 h 3073"/>
              <a:gd name="T68" fmla="*/ 1483 w 3167"/>
              <a:gd name="T69" fmla="*/ 3070 h 3073"/>
              <a:gd name="T70" fmla="*/ 1193 w 3167"/>
              <a:gd name="T71" fmla="*/ 3025 h 3073"/>
              <a:gd name="T72" fmla="*/ 924 w 3167"/>
              <a:gd name="T73" fmla="*/ 2933 h 3073"/>
              <a:gd name="T74" fmla="*/ 679 w 3167"/>
              <a:gd name="T75" fmla="*/ 2797 h 3073"/>
              <a:gd name="T76" fmla="*/ 464 w 3167"/>
              <a:gd name="T77" fmla="*/ 2622 h 3073"/>
              <a:gd name="T78" fmla="*/ 283 w 3167"/>
              <a:gd name="T79" fmla="*/ 2413 h 3073"/>
              <a:gd name="T80" fmla="*/ 144 w 3167"/>
              <a:gd name="T81" fmla="*/ 2176 h 3073"/>
              <a:gd name="T82" fmla="*/ 48 w 3167"/>
              <a:gd name="T83" fmla="*/ 1914 h 3073"/>
              <a:gd name="T84" fmla="*/ 3 w 3167"/>
              <a:gd name="T85" fmla="*/ 1633 h 3073"/>
              <a:gd name="T86" fmla="*/ 14 w 3167"/>
              <a:gd name="T87" fmla="*/ 1336 h 3073"/>
              <a:gd name="T88" fmla="*/ 81 w 3167"/>
              <a:gd name="T89" fmla="*/ 1051 h 3073"/>
              <a:gd name="T90" fmla="*/ 199 w 3167"/>
              <a:gd name="T91" fmla="*/ 788 h 3073"/>
              <a:gd name="T92" fmla="*/ 365 w 3167"/>
              <a:gd name="T93" fmla="*/ 555 h 3073"/>
              <a:gd name="T94" fmla="*/ 571 w 3167"/>
              <a:gd name="T95" fmla="*/ 354 h 3073"/>
              <a:gd name="T96" fmla="*/ 812 w 3167"/>
              <a:gd name="T97" fmla="*/ 194 h 3073"/>
              <a:gd name="T98" fmla="*/ 1083 w 3167"/>
              <a:gd name="T99" fmla="*/ 78 h 3073"/>
              <a:gd name="T100" fmla="*/ 1376 w 3167"/>
              <a:gd name="T101" fmla="*/ 13 h 3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67" h="3073">
                <a:moveTo>
                  <a:pt x="2199" y="903"/>
                </a:moveTo>
                <a:lnTo>
                  <a:pt x="2173" y="906"/>
                </a:lnTo>
                <a:lnTo>
                  <a:pt x="2146" y="914"/>
                </a:lnTo>
                <a:lnTo>
                  <a:pt x="2123" y="926"/>
                </a:lnTo>
                <a:lnTo>
                  <a:pt x="2102" y="943"/>
                </a:lnTo>
                <a:lnTo>
                  <a:pt x="2085" y="964"/>
                </a:lnTo>
                <a:lnTo>
                  <a:pt x="1417" y="1955"/>
                </a:lnTo>
                <a:lnTo>
                  <a:pt x="1097" y="1668"/>
                </a:lnTo>
                <a:lnTo>
                  <a:pt x="1075" y="1651"/>
                </a:lnTo>
                <a:lnTo>
                  <a:pt x="1050" y="1640"/>
                </a:lnTo>
                <a:lnTo>
                  <a:pt x="1024" y="1634"/>
                </a:lnTo>
                <a:lnTo>
                  <a:pt x="998" y="1632"/>
                </a:lnTo>
                <a:lnTo>
                  <a:pt x="972" y="1636"/>
                </a:lnTo>
                <a:lnTo>
                  <a:pt x="946" y="1644"/>
                </a:lnTo>
                <a:lnTo>
                  <a:pt x="923" y="1657"/>
                </a:lnTo>
                <a:lnTo>
                  <a:pt x="902" y="1675"/>
                </a:lnTo>
                <a:lnTo>
                  <a:pt x="885" y="1697"/>
                </a:lnTo>
                <a:lnTo>
                  <a:pt x="873" y="1721"/>
                </a:lnTo>
                <a:lnTo>
                  <a:pt x="866" y="1746"/>
                </a:lnTo>
                <a:lnTo>
                  <a:pt x="865" y="1771"/>
                </a:lnTo>
                <a:lnTo>
                  <a:pt x="868" y="1797"/>
                </a:lnTo>
                <a:lnTo>
                  <a:pt x="877" y="1821"/>
                </a:lnTo>
                <a:lnTo>
                  <a:pt x="891" y="1845"/>
                </a:lnTo>
                <a:lnTo>
                  <a:pt x="909" y="1865"/>
                </a:lnTo>
                <a:lnTo>
                  <a:pt x="1351" y="2261"/>
                </a:lnTo>
                <a:lnTo>
                  <a:pt x="1356" y="2264"/>
                </a:lnTo>
                <a:lnTo>
                  <a:pt x="1367" y="2274"/>
                </a:lnTo>
                <a:lnTo>
                  <a:pt x="1385" y="2282"/>
                </a:lnTo>
                <a:lnTo>
                  <a:pt x="1408" y="2291"/>
                </a:lnTo>
                <a:lnTo>
                  <a:pt x="1431" y="2294"/>
                </a:lnTo>
                <a:lnTo>
                  <a:pt x="1465" y="2294"/>
                </a:lnTo>
                <a:lnTo>
                  <a:pt x="1478" y="2291"/>
                </a:lnTo>
                <a:lnTo>
                  <a:pt x="1517" y="2274"/>
                </a:lnTo>
                <a:lnTo>
                  <a:pt x="1523" y="2270"/>
                </a:lnTo>
                <a:lnTo>
                  <a:pt x="1547" y="2254"/>
                </a:lnTo>
                <a:lnTo>
                  <a:pt x="1558" y="2236"/>
                </a:lnTo>
                <a:lnTo>
                  <a:pt x="1559" y="2236"/>
                </a:lnTo>
                <a:lnTo>
                  <a:pt x="2316" y="1111"/>
                </a:lnTo>
                <a:lnTo>
                  <a:pt x="2328" y="1089"/>
                </a:lnTo>
                <a:lnTo>
                  <a:pt x="2335" y="1067"/>
                </a:lnTo>
                <a:lnTo>
                  <a:pt x="2340" y="1045"/>
                </a:lnTo>
                <a:lnTo>
                  <a:pt x="2339" y="1021"/>
                </a:lnTo>
                <a:lnTo>
                  <a:pt x="2333" y="999"/>
                </a:lnTo>
                <a:lnTo>
                  <a:pt x="2325" y="977"/>
                </a:lnTo>
                <a:lnTo>
                  <a:pt x="2312" y="958"/>
                </a:lnTo>
                <a:lnTo>
                  <a:pt x="2297" y="941"/>
                </a:lnTo>
                <a:lnTo>
                  <a:pt x="2277" y="925"/>
                </a:lnTo>
                <a:lnTo>
                  <a:pt x="2251" y="913"/>
                </a:lnTo>
                <a:lnTo>
                  <a:pt x="2225" y="905"/>
                </a:lnTo>
                <a:lnTo>
                  <a:pt x="2199" y="903"/>
                </a:lnTo>
                <a:close/>
                <a:moveTo>
                  <a:pt x="1583" y="0"/>
                </a:moveTo>
                <a:lnTo>
                  <a:pt x="1583" y="0"/>
                </a:lnTo>
                <a:lnTo>
                  <a:pt x="1683" y="3"/>
                </a:lnTo>
                <a:lnTo>
                  <a:pt x="1781" y="12"/>
                </a:lnTo>
                <a:lnTo>
                  <a:pt x="1878" y="26"/>
                </a:lnTo>
                <a:lnTo>
                  <a:pt x="1973" y="47"/>
                </a:lnTo>
                <a:lnTo>
                  <a:pt x="2066" y="72"/>
                </a:lnTo>
                <a:lnTo>
                  <a:pt x="2155" y="104"/>
                </a:lnTo>
                <a:lnTo>
                  <a:pt x="2243" y="139"/>
                </a:lnTo>
                <a:lnTo>
                  <a:pt x="2327" y="180"/>
                </a:lnTo>
                <a:lnTo>
                  <a:pt x="2409" y="226"/>
                </a:lnTo>
                <a:lnTo>
                  <a:pt x="2488" y="276"/>
                </a:lnTo>
                <a:lnTo>
                  <a:pt x="2563" y="330"/>
                </a:lnTo>
                <a:lnTo>
                  <a:pt x="2635" y="388"/>
                </a:lnTo>
                <a:lnTo>
                  <a:pt x="2703" y="450"/>
                </a:lnTo>
                <a:lnTo>
                  <a:pt x="2767" y="516"/>
                </a:lnTo>
                <a:lnTo>
                  <a:pt x="2828" y="585"/>
                </a:lnTo>
                <a:lnTo>
                  <a:pt x="2883" y="659"/>
                </a:lnTo>
                <a:lnTo>
                  <a:pt x="2935" y="735"/>
                </a:lnTo>
                <a:lnTo>
                  <a:pt x="2981" y="814"/>
                </a:lnTo>
                <a:lnTo>
                  <a:pt x="3023" y="896"/>
                </a:lnTo>
                <a:lnTo>
                  <a:pt x="3061" y="980"/>
                </a:lnTo>
                <a:lnTo>
                  <a:pt x="3092" y="1068"/>
                </a:lnTo>
                <a:lnTo>
                  <a:pt x="3118" y="1158"/>
                </a:lnTo>
                <a:lnTo>
                  <a:pt x="3139" y="1249"/>
                </a:lnTo>
                <a:lnTo>
                  <a:pt x="3154" y="1343"/>
                </a:lnTo>
                <a:lnTo>
                  <a:pt x="3164" y="1439"/>
                </a:lnTo>
                <a:lnTo>
                  <a:pt x="3167" y="1535"/>
                </a:lnTo>
                <a:lnTo>
                  <a:pt x="3164" y="1633"/>
                </a:lnTo>
                <a:lnTo>
                  <a:pt x="3154" y="1729"/>
                </a:lnTo>
                <a:lnTo>
                  <a:pt x="3139" y="1822"/>
                </a:lnTo>
                <a:lnTo>
                  <a:pt x="3118" y="1914"/>
                </a:lnTo>
                <a:lnTo>
                  <a:pt x="3092" y="2004"/>
                </a:lnTo>
                <a:lnTo>
                  <a:pt x="3061" y="2091"/>
                </a:lnTo>
                <a:lnTo>
                  <a:pt x="3023" y="2176"/>
                </a:lnTo>
                <a:lnTo>
                  <a:pt x="2981" y="2258"/>
                </a:lnTo>
                <a:lnTo>
                  <a:pt x="2935" y="2338"/>
                </a:lnTo>
                <a:lnTo>
                  <a:pt x="2883" y="2413"/>
                </a:lnTo>
                <a:lnTo>
                  <a:pt x="2828" y="2486"/>
                </a:lnTo>
                <a:lnTo>
                  <a:pt x="2767" y="2557"/>
                </a:lnTo>
                <a:lnTo>
                  <a:pt x="2703" y="2622"/>
                </a:lnTo>
                <a:lnTo>
                  <a:pt x="2635" y="2685"/>
                </a:lnTo>
                <a:lnTo>
                  <a:pt x="2563" y="2743"/>
                </a:lnTo>
                <a:lnTo>
                  <a:pt x="2488" y="2797"/>
                </a:lnTo>
                <a:lnTo>
                  <a:pt x="2409" y="2847"/>
                </a:lnTo>
                <a:lnTo>
                  <a:pt x="2327" y="2893"/>
                </a:lnTo>
                <a:lnTo>
                  <a:pt x="2243" y="2933"/>
                </a:lnTo>
                <a:lnTo>
                  <a:pt x="2155" y="2969"/>
                </a:lnTo>
                <a:lnTo>
                  <a:pt x="2066" y="2999"/>
                </a:lnTo>
                <a:lnTo>
                  <a:pt x="1973" y="3025"/>
                </a:lnTo>
                <a:lnTo>
                  <a:pt x="1878" y="3045"/>
                </a:lnTo>
                <a:lnTo>
                  <a:pt x="1781" y="3061"/>
                </a:lnTo>
                <a:lnTo>
                  <a:pt x="1683" y="3070"/>
                </a:lnTo>
                <a:lnTo>
                  <a:pt x="1583" y="3073"/>
                </a:lnTo>
                <a:lnTo>
                  <a:pt x="1483" y="3070"/>
                </a:lnTo>
                <a:lnTo>
                  <a:pt x="1384" y="3061"/>
                </a:lnTo>
                <a:lnTo>
                  <a:pt x="1288" y="3045"/>
                </a:lnTo>
                <a:lnTo>
                  <a:pt x="1193" y="3025"/>
                </a:lnTo>
                <a:lnTo>
                  <a:pt x="1101" y="2999"/>
                </a:lnTo>
                <a:lnTo>
                  <a:pt x="1011" y="2969"/>
                </a:lnTo>
                <a:lnTo>
                  <a:pt x="924" y="2933"/>
                </a:lnTo>
                <a:lnTo>
                  <a:pt x="839" y="2893"/>
                </a:lnTo>
                <a:lnTo>
                  <a:pt x="757" y="2847"/>
                </a:lnTo>
                <a:lnTo>
                  <a:pt x="679" y="2797"/>
                </a:lnTo>
                <a:lnTo>
                  <a:pt x="604" y="2743"/>
                </a:lnTo>
                <a:lnTo>
                  <a:pt x="532" y="2685"/>
                </a:lnTo>
                <a:lnTo>
                  <a:pt x="464" y="2622"/>
                </a:lnTo>
                <a:lnTo>
                  <a:pt x="400" y="2557"/>
                </a:lnTo>
                <a:lnTo>
                  <a:pt x="339" y="2486"/>
                </a:lnTo>
                <a:lnTo>
                  <a:pt x="283" y="2413"/>
                </a:lnTo>
                <a:lnTo>
                  <a:pt x="232" y="2338"/>
                </a:lnTo>
                <a:lnTo>
                  <a:pt x="186" y="2258"/>
                </a:lnTo>
                <a:lnTo>
                  <a:pt x="144" y="2176"/>
                </a:lnTo>
                <a:lnTo>
                  <a:pt x="106" y="2091"/>
                </a:lnTo>
                <a:lnTo>
                  <a:pt x="75" y="2004"/>
                </a:lnTo>
                <a:lnTo>
                  <a:pt x="48" y="1914"/>
                </a:lnTo>
                <a:lnTo>
                  <a:pt x="27" y="1822"/>
                </a:lnTo>
                <a:lnTo>
                  <a:pt x="13" y="1729"/>
                </a:lnTo>
                <a:lnTo>
                  <a:pt x="3" y="1633"/>
                </a:lnTo>
                <a:lnTo>
                  <a:pt x="0" y="1535"/>
                </a:lnTo>
                <a:lnTo>
                  <a:pt x="3" y="1434"/>
                </a:lnTo>
                <a:lnTo>
                  <a:pt x="14" y="1336"/>
                </a:lnTo>
                <a:lnTo>
                  <a:pt x="29" y="1238"/>
                </a:lnTo>
                <a:lnTo>
                  <a:pt x="52" y="1143"/>
                </a:lnTo>
                <a:lnTo>
                  <a:pt x="81" y="1051"/>
                </a:lnTo>
                <a:lnTo>
                  <a:pt x="114" y="960"/>
                </a:lnTo>
                <a:lnTo>
                  <a:pt x="154" y="872"/>
                </a:lnTo>
                <a:lnTo>
                  <a:pt x="199" y="788"/>
                </a:lnTo>
                <a:lnTo>
                  <a:pt x="250" y="706"/>
                </a:lnTo>
                <a:lnTo>
                  <a:pt x="305" y="629"/>
                </a:lnTo>
                <a:lnTo>
                  <a:pt x="365" y="555"/>
                </a:lnTo>
                <a:lnTo>
                  <a:pt x="430" y="483"/>
                </a:lnTo>
                <a:lnTo>
                  <a:pt x="499" y="417"/>
                </a:lnTo>
                <a:lnTo>
                  <a:pt x="571" y="354"/>
                </a:lnTo>
                <a:lnTo>
                  <a:pt x="649" y="296"/>
                </a:lnTo>
                <a:lnTo>
                  <a:pt x="728" y="243"/>
                </a:lnTo>
                <a:lnTo>
                  <a:pt x="812" y="194"/>
                </a:lnTo>
                <a:lnTo>
                  <a:pt x="900" y="151"/>
                </a:lnTo>
                <a:lnTo>
                  <a:pt x="990" y="112"/>
                </a:lnTo>
                <a:lnTo>
                  <a:pt x="1083" y="78"/>
                </a:lnTo>
                <a:lnTo>
                  <a:pt x="1179" y="51"/>
                </a:lnTo>
                <a:lnTo>
                  <a:pt x="1276" y="28"/>
                </a:lnTo>
                <a:lnTo>
                  <a:pt x="1376" y="13"/>
                </a:lnTo>
                <a:lnTo>
                  <a:pt x="1479" y="3"/>
                </a:lnTo>
                <a:lnTo>
                  <a:pt x="158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5"/>
          <p:cNvSpPr>
            <a:spLocks noEditPoints="1"/>
          </p:cNvSpPr>
          <p:nvPr/>
        </p:nvSpPr>
        <p:spPr bwMode="auto">
          <a:xfrm>
            <a:off x="4387526" y="509671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43427"/>
              </p:ext>
            </p:extLst>
          </p:nvPr>
        </p:nvGraphicFramePr>
        <p:xfrm>
          <a:off x="1277463" y="1004306"/>
          <a:ext cx="4262718" cy="508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2718"/>
              </a:tblGrid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277463" y="6373666"/>
            <a:ext cx="4262718" cy="484333"/>
            <a:chOff x="6130238" y="2003610"/>
            <a:chExt cx="4262718" cy="484333"/>
          </a:xfrm>
        </p:grpSpPr>
        <p:sp>
          <p:nvSpPr>
            <p:cNvPr id="47" name="Rectangle 46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48" name="Isosceles Triangle 4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413281" y="1086450"/>
            <a:ext cx="4009636" cy="827007"/>
            <a:chOff x="1346050" y="1373058"/>
            <a:chExt cx="4009636" cy="827007"/>
          </a:xfrm>
        </p:grpSpPr>
        <p:sp>
          <p:nvSpPr>
            <p:cNvPr id="53" name="TextBox 52"/>
            <p:cNvSpPr txBox="1"/>
            <p:nvPr/>
          </p:nvSpPr>
          <p:spPr>
            <a:xfrm>
              <a:off x="1346050" y="1373058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David William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46050" y="1686534"/>
              <a:ext cx="18960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Dinner tonight?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46050" y="1923066"/>
              <a:ext cx="3213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40"/>
            <p:cNvSpPr>
              <a:spLocks noEditPoints="1"/>
            </p:cNvSpPr>
            <p:nvPr/>
          </p:nvSpPr>
          <p:spPr bwMode="auto">
            <a:xfrm>
              <a:off x="5056496" y="1939222"/>
              <a:ext cx="200025" cy="196850"/>
            </a:xfrm>
            <a:custGeom>
              <a:avLst/>
              <a:gdLst>
                <a:gd name="T0" fmla="*/ 1575 w 3151"/>
                <a:gd name="T1" fmla="*/ 638 h 2961"/>
                <a:gd name="T2" fmla="*/ 1307 w 3151"/>
                <a:gd name="T3" fmla="*/ 1267 h 2961"/>
                <a:gd name="T4" fmla="*/ 616 w 3151"/>
                <a:gd name="T5" fmla="*/ 1325 h 2961"/>
                <a:gd name="T6" fmla="*/ 1139 w 3151"/>
                <a:gd name="T7" fmla="*/ 1775 h 2961"/>
                <a:gd name="T8" fmla="*/ 982 w 3151"/>
                <a:gd name="T9" fmla="*/ 2441 h 2961"/>
                <a:gd name="T10" fmla="*/ 1575 w 3151"/>
                <a:gd name="T11" fmla="*/ 2088 h 2961"/>
                <a:gd name="T12" fmla="*/ 2169 w 3151"/>
                <a:gd name="T13" fmla="*/ 2441 h 2961"/>
                <a:gd name="T14" fmla="*/ 2012 w 3151"/>
                <a:gd name="T15" fmla="*/ 1775 h 2961"/>
                <a:gd name="T16" fmla="*/ 2535 w 3151"/>
                <a:gd name="T17" fmla="*/ 1325 h 2961"/>
                <a:gd name="T18" fmla="*/ 1844 w 3151"/>
                <a:gd name="T19" fmla="*/ 1267 h 2961"/>
                <a:gd name="T20" fmla="*/ 1575 w 3151"/>
                <a:gd name="T21" fmla="*/ 638 h 2961"/>
                <a:gd name="T22" fmla="*/ 1574 w 3151"/>
                <a:gd name="T23" fmla="*/ 0 h 2961"/>
                <a:gd name="T24" fmla="*/ 1575 w 3151"/>
                <a:gd name="T25" fmla="*/ 0 h 2961"/>
                <a:gd name="T26" fmla="*/ 2018 w 3151"/>
                <a:gd name="T27" fmla="*/ 1032 h 2961"/>
                <a:gd name="T28" fmla="*/ 3151 w 3151"/>
                <a:gd name="T29" fmla="*/ 1130 h 2961"/>
                <a:gd name="T30" fmla="*/ 2292 w 3151"/>
                <a:gd name="T31" fmla="*/ 1866 h 2961"/>
                <a:gd name="T32" fmla="*/ 2549 w 3151"/>
                <a:gd name="T33" fmla="*/ 2961 h 2961"/>
                <a:gd name="T34" fmla="*/ 1575 w 3151"/>
                <a:gd name="T35" fmla="*/ 2380 h 2961"/>
                <a:gd name="T36" fmla="*/ 602 w 3151"/>
                <a:gd name="T37" fmla="*/ 2961 h 2961"/>
                <a:gd name="T38" fmla="*/ 859 w 3151"/>
                <a:gd name="T39" fmla="*/ 1866 h 2961"/>
                <a:gd name="T40" fmla="*/ 0 w 3151"/>
                <a:gd name="T41" fmla="*/ 1130 h 2961"/>
                <a:gd name="T42" fmla="*/ 1133 w 3151"/>
                <a:gd name="T43" fmla="*/ 1032 h 2961"/>
                <a:gd name="T44" fmla="*/ 1574 w 3151"/>
                <a:gd name="T45" fmla="*/ 0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51" h="2961">
                  <a:moveTo>
                    <a:pt x="1575" y="638"/>
                  </a:moveTo>
                  <a:lnTo>
                    <a:pt x="1307" y="1267"/>
                  </a:lnTo>
                  <a:lnTo>
                    <a:pt x="616" y="1325"/>
                  </a:lnTo>
                  <a:lnTo>
                    <a:pt x="1139" y="1775"/>
                  </a:lnTo>
                  <a:lnTo>
                    <a:pt x="982" y="2441"/>
                  </a:lnTo>
                  <a:lnTo>
                    <a:pt x="1575" y="2088"/>
                  </a:lnTo>
                  <a:lnTo>
                    <a:pt x="2169" y="2441"/>
                  </a:lnTo>
                  <a:lnTo>
                    <a:pt x="2012" y="1775"/>
                  </a:lnTo>
                  <a:lnTo>
                    <a:pt x="2535" y="1325"/>
                  </a:lnTo>
                  <a:lnTo>
                    <a:pt x="1844" y="1267"/>
                  </a:lnTo>
                  <a:lnTo>
                    <a:pt x="1575" y="638"/>
                  </a:lnTo>
                  <a:close/>
                  <a:moveTo>
                    <a:pt x="1574" y="0"/>
                  </a:moveTo>
                  <a:lnTo>
                    <a:pt x="1575" y="0"/>
                  </a:lnTo>
                  <a:lnTo>
                    <a:pt x="2018" y="1032"/>
                  </a:lnTo>
                  <a:lnTo>
                    <a:pt x="3151" y="1130"/>
                  </a:lnTo>
                  <a:lnTo>
                    <a:pt x="2292" y="1866"/>
                  </a:lnTo>
                  <a:lnTo>
                    <a:pt x="2549" y="2961"/>
                  </a:lnTo>
                  <a:lnTo>
                    <a:pt x="1575" y="2380"/>
                  </a:lnTo>
                  <a:lnTo>
                    <a:pt x="602" y="2961"/>
                  </a:lnTo>
                  <a:lnTo>
                    <a:pt x="859" y="1866"/>
                  </a:lnTo>
                  <a:lnTo>
                    <a:pt x="0" y="1130"/>
                  </a:lnTo>
                  <a:lnTo>
                    <a:pt x="1133" y="103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19148" y="1373058"/>
              <a:ext cx="536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15m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13281" y="3132181"/>
            <a:ext cx="4009636" cy="827007"/>
            <a:chOff x="1346050" y="1373058"/>
            <a:chExt cx="4009636" cy="827007"/>
          </a:xfrm>
        </p:grpSpPr>
        <p:sp>
          <p:nvSpPr>
            <p:cNvPr id="65" name="TextBox 64"/>
            <p:cNvSpPr txBox="1"/>
            <p:nvPr/>
          </p:nvSpPr>
          <p:spPr>
            <a:xfrm>
              <a:off x="1346050" y="1373058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Lucy Lane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46050" y="1686534"/>
              <a:ext cx="18960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Picnic on Sunday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46050" y="1923066"/>
              <a:ext cx="3213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5056496" y="1939222"/>
              <a:ext cx="200025" cy="196850"/>
            </a:xfrm>
            <a:custGeom>
              <a:avLst/>
              <a:gdLst>
                <a:gd name="T0" fmla="*/ 1575 w 3151"/>
                <a:gd name="T1" fmla="*/ 638 h 2961"/>
                <a:gd name="T2" fmla="*/ 1307 w 3151"/>
                <a:gd name="T3" fmla="*/ 1267 h 2961"/>
                <a:gd name="T4" fmla="*/ 616 w 3151"/>
                <a:gd name="T5" fmla="*/ 1325 h 2961"/>
                <a:gd name="T6" fmla="*/ 1139 w 3151"/>
                <a:gd name="T7" fmla="*/ 1775 h 2961"/>
                <a:gd name="T8" fmla="*/ 982 w 3151"/>
                <a:gd name="T9" fmla="*/ 2441 h 2961"/>
                <a:gd name="T10" fmla="*/ 1575 w 3151"/>
                <a:gd name="T11" fmla="*/ 2088 h 2961"/>
                <a:gd name="T12" fmla="*/ 2169 w 3151"/>
                <a:gd name="T13" fmla="*/ 2441 h 2961"/>
                <a:gd name="T14" fmla="*/ 2012 w 3151"/>
                <a:gd name="T15" fmla="*/ 1775 h 2961"/>
                <a:gd name="T16" fmla="*/ 2535 w 3151"/>
                <a:gd name="T17" fmla="*/ 1325 h 2961"/>
                <a:gd name="T18" fmla="*/ 1844 w 3151"/>
                <a:gd name="T19" fmla="*/ 1267 h 2961"/>
                <a:gd name="T20" fmla="*/ 1575 w 3151"/>
                <a:gd name="T21" fmla="*/ 638 h 2961"/>
                <a:gd name="T22" fmla="*/ 1574 w 3151"/>
                <a:gd name="T23" fmla="*/ 0 h 2961"/>
                <a:gd name="T24" fmla="*/ 1575 w 3151"/>
                <a:gd name="T25" fmla="*/ 0 h 2961"/>
                <a:gd name="T26" fmla="*/ 2018 w 3151"/>
                <a:gd name="T27" fmla="*/ 1032 h 2961"/>
                <a:gd name="T28" fmla="*/ 3151 w 3151"/>
                <a:gd name="T29" fmla="*/ 1130 h 2961"/>
                <a:gd name="T30" fmla="*/ 2292 w 3151"/>
                <a:gd name="T31" fmla="*/ 1866 h 2961"/>
                <a:gd name="T32" fmla="*/ 2549 w 3151"/>
                <a:gd name="T33" fmla="*/ 2961 h 2961"/>
                <a:gd name="T34" fmla="*/ 1575 w 3151"/>
                <a:gd name="T35" fmla="*/ 2380 h 2961"/>
                <a:gd name="T36" fmla="*/ 602 w 3151"/>
                <a:gd name="T37" fmla="*/ 2961 h 2961"/>
                <a:gd name="T38" fmla="*/ 859 w 3151"/>
                <a:gd name="T39" fmla="*/ 1866 h 2961"/>
                <a:gd name="T40" fmla="*/ 0 w 3151"/>
                <a:gd name="T41" fmla="*/ 1130 h 2961"/>
                <a:gd name="T42" fmla="*/ 1133 w 3151"/>
                <a:gd name="T43" fmla="*/ 1032 h 2961"/>
                <a:gd name="T44" fmla="*/ 1574 w 3151"/>
                <a:gd name="T45" fmla="*/ 0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51" h="2961">
                  <a:moveTo>
                    <a:pt x="1575" y="638"/>
                  </a:moveTo>
                  <a:lnTo>
                    <a:pt x="1307" y="1267"/>
                  </a:lnTo>
                  <a:lnTo>
                    <a:pt x="616" y="1325"/>
                  </a:lnTo>
                  <a:lnTo>
                    <a:pt x="1139" y="1775"/>
                  </a:lnTo>
                  <a:lnTo>
                    <a:pt x="982" y="2441"/>
                  </a:lnTo>
                  <a:lnTo>
                    <a:pt x="1575" y="2088"/>
                  </a:lnTo>
                  <a:lnTo>
                    <a:pt x="2169" y="2441"/>
                  </a:lnTo>
                  <a:lnTo>
                    <a:pt x="2012" y="1775"/>
                  </a:lnTo>
                  <a:lnTo>
                    <a:pt x="2535" y="1325"/>
                  </a:lnTo>
                  <a:lnTo>
                    <a:pt x="1844" y="1267"/>
                  </a:lnTo>
                  <a:lnTo>
                    <a:pt x="1575" y="638"/>
                  </a:lnTo>
                  <a:close/>
                  <a:moveTo>
                    <a:pt x="1574" y="0"/>
                  </a:moveTo>
                  <a:lnTo>
                    <a:pt x="1575" y="0"/>
                  </a:lnTo>
                  <a:lnTo>
                    <a:pt x="2018" y="1032"/>
                  </a:lnTo>
                  <a:lnTo>
                    <a:pt x="3151" y="1130"/>
                  </a:lnTo>
                  <a:lnTo>
                    <a:pt x="2292" y="1866"/>
                  </a:lnTo>
                  <a:lnTo>
                    <a:pt x="2549" y="2961"/>
                  </a:lnTo>
                  <a:lnTo>
                    <a:pt x="1575" y="2380"/>
                  </a:lnTo>
                  <a:lnTo>
                    <a:pt x="602" y="2961"/>
                  </a:lnTo>
                  <a:lnTo>
                    <a:pt x="859" y="1866"/>
                  </a:lnTo>
                  <a:lnTo>
                    <a:pt x="0" y="1130"/>
                  </a:lnTo>
                  <a:lnTo>
                    <a:pt x="1133" y="103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9148" y="1373058"/>
              <a:ext cx="536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2h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13281" y="4153550"/>
            <a:ext cx="4009636" cy="827007"/>
            <a:chOff x="1346050" y="1373058"/>
            <a:chExt cx="4009636" cy="827007"/>
          </a:xfrm>
        </p:grpSpPr>
        <p:sp>
          <p:nvSpPr>
            <p:cNvPr id="71" name="TextBox 70"/>
            <p:cNvSpPr txBox="1"/>
            <p:nvPr/>
          </p:nvSpPr>
          <p:spPr>
            <a:xfrm>
              <a:off x="1346050" y="1373058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Jay Regin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46050" y="1686534"/>
              <a:ext cx="228465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Surprise party for Helena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46050" y="1923066"/>
              <a:ext cx="3213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0"/>
            <p:cNvSpPr>
              <a:spLocks noEditPoints="1"/>
            </p:cNvSpPr>
            <p:nvPr/>
          </p:nvSpPr>
          <p:spPr bwMode="auto">
            <a:xfrm>
              <a:off x="5056496" y="1939222"/>
              <a:ext cx="200025" cy="196850"/>
            </a:xfrm>
            <a:custGeom>
              <a:avLst/>
              <a:gdLst>
                <a:gd name="T0" fmla="*/ 1575 w 3151"/>
                <a:gd name="T1" fmla="*/ 638 h 2961"/>
                <a:gd name="T2" fmla="*/ 1307 w 3151"/>
                <a:gd name="T3" fmla="*/ 1267 h 2961"/>
                <a:gd name="T4" fmla="*/ 616 w 3151"/>
                <a:gd name="T5" fmla="*/ 1325 h 2961"/>
                <a:gd name="T6" fmla="*/ 1139 w 3151"/>
                <a:gd name="T7" fmla="*/ 1775 h 2961"/>
                <a:gd name="T8" fmla="*/ 982 w 3151"/>
                <a:gd name="T9" fmla="*/ 2441 h 2961"/>
                <a:gd name="T10" fmla="*/ 1575 w 3151"/>
                <a:gd name="T11" fmla="*/ 2088 h 2961"/>
                <a:gd name="T12" fmla="*/ 2169 w 3151"/>
                <a:gd name="T13" fmla="*/ 2441 h 2961"/>
                <a:gd name="T14" fmla="*/ 2012 w 3151"/>
                <a:gd name="T15" fmla="*/ 1775 h 2961"/>
                <a:gd name="T16" fmla="*/ 2535 w 3151"/>
                <a:gd name="T17" fmla="*/ 1325 h 2961"/>
                <a:gd name="T18" fmla="*/ 1844 w 3151"/>
                <a:gd name="T19" fmla="*/ 1267 h 2961"/>
                <a:gd name="T20" fmla="*/ 1575 w 3151"/>
                <a:gd name="T21" fmla="*/ 638 h 2961"/>
                <a:gd name="T22" fmla="*/ 1574 w 3151"/>
                <a:gd name="T23" fmla="*/ 0 h 2961"/>
                <a:gd name="T24" fmla="*/ 1575 w 3151"/>
                <a:gd name="T25" fmla="*/ 0 h 2961"/>
                <a:gd name="T26" fmla="*/ 2018 w 3151"/>
                <a:gd name="T27" fmla="*/ 1032 h 2961"/>
                <a:gd name="T28" fmla="*/ 3151 w 3151"/>
                <a:gd name="T29" fmla="*/ 1130 h 2961"/>
                <a:gd name="T30" fmla="*/ 2292 w 3151"/>
                <a:gd name="T31" fmla="*/ 1866 h 2961"/>
                <a:gd name="T32" fmla="*/ 2549 w 3151"/>
                <a:gd name="T33" fmla="*/ 2961 h 2961"/>
                <a:gd name="T34" fmla="*/ 1575 w 3151"/>
                <a:gd name="T35" fmla="*/ 2380 h 2961"/>
                <a:gd name="T36" fmla="*/ 602 w 3151"/>
                <a:gd name="T37" fmla="*/ 2961 h 2961"/>
                <a:gd name="T38" fmla="*/ 859 w 3151"/>
                <a:gd name="T39" fmla="*/ 1866 h 2961"/>
                <a:gd name="T40" fmla="*/ 0 w 3151"/>
                <a:gd name="T41" fmla="*/ 1130 h 2961"/>
                <a:gd name="T42" fmla="*/ 1133 w 3151"/>
                <a:gd name="T43" fmla="*/ 1032 h 2961"/>
                <a:gd name="T44" fmla="*/ 1574 w 3151"/>
                <a:gd name="T45" fmla="*/ 0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51" h="2961">
                  <a:moveTo>
                    <a:pt x="1575" y="638"/>
                  </a:moveTo>
                  <a:lnTo>
                    <a:pt x="1307" y="1267"/>
                  </a:lnTo>
                  <a:lnTo>
                    <a:pt x="616" y="1325"/>
                  </a:lnTo>
                  <a:lnTo>
                    <a:pt x="1139" y="1775"/>
                  </a:lnTo>
                  <a:lnTo>
                    <a:pt x="982" y="2441"/>
                  </a:lnTo>
                  <a:lnTo>
                    <a:pt x="1575" y="2088"/>
                  </a:lnTo>
                  <a:lnTo>
                    <a:pt x="2169" y="2441"/>
                  </a:lnTo>
                  <a:lnTo>
                    <a:pt x="2012" y="1775"/>
                  </a:lnTo>
                  <a:lnTo>
                    <a:pt x="2535" y="1325"/>
                  </a:lnTo>
                  <a:lnTo>
                    <a:pt x="1844" y="1267"/>
                  </a:lnTo>
                  <a:lnTo>
                    <a:pt x="1575" y="638"/>
                  </a:lnTo>
                  <a:close/>
                  <a:moveTo>
                    <a:pt x="1574" y="0"/>
                  </a:moveTo>
                  <a:lnTo>
                    <a:pt x="1575" y="0"/>
                  </a:lnTo>
                  <a:lnTo>
                    <a:pt x="2018" y="1032"/>
                  </a:lnTo>
                  <a:lnTo>
                    <a:pt x="3151" y="1130"/>
                  </a:lnTo>
                  <a:lnTo>
                    <a:pt x="2292" y="1866"/>
                  </a:lnTo>
                  <a:lnTo>
                    <a:pt x="2549" y="2961"/>
                  </a:lnTo>
                  <a:lnTo>
                    <a:pt x="1575" y="2380"/>
                  </a:lnTo>
                  <a:lnTo>
                    <a:pt x="602" y="2961"/>
                  </a:lnTo>
                  <a:lnTo>
                    <a:pt x="859" y="1866"/>
                  </a:lnTo>
                  <a:lnTo>
                    <a:pt x="0" y="1130"/>
                  </a:lnTo>
                  <a:lnTo>
                    <a:pt x="1133" y="103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19148" y="1373058"/>
              <a:ext cx="536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5h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13281" y="5123547"/>
            <a:ext cx="4009636" cy="827007"/>
            <a:chOff x="1346050" y="1373058"/>
            <a:chExt cx="4009636" cy="827007"/>
          </a:xfrm>
        </p:grpSpPr>
        <p:sp>
          <p:nvSpPr>
            <p:cNvPr id="77" name="TextBox 76"/>
            <p:cNvSpPr txBox="1"/>
            <p:nvPr/>
          </p:nvSpPr>
          <p:spPr>
            <a:xfrm>
              <a:off x="1346050" y="1373058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Christian Nolan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46050" y="1686534"/>
              <a:ext cx="18960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Wanna act?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46050" y="1923066"/>
              <a:ext cx="3213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0"/>
            <p:cNvSpPr>
              <a:spLocks noEditPoints="1"/>
            </p:cNvSpPr>
            <p:nvPr/>
          </p:nvSpPr>
          <p:spPr bwMode="auto">
            <a:xfrm>
              <a:off x="5056496" y="1939222"/>
              <a:ext cx="200025" cy="196850"/>
            </a:xfrm>
            <a:custGeom>
              <a:avLst/>
              <a:gdLst>
                <a:gd name="T0" fmla="*/ 1575 w 3151"/>
                <a:gd name="T1" fmla="*/ 638 h 2961"/>
                <a:gd name="T2" fmla="*/ 1307 w 3151"/>
                <a:gd name="T3" fmla="*/ 1267 h 2961"/>
                <a:gd name="T4" fmla="*/ 616 w 3151"/>
                <a:gd name="T5" fmla="*/ 1325 h 2961"/>
                <a:gd name="T6" fmla="*/ 1139 w 3151"/>
                <a:gd name="T7" fmla="*/ 1775 h 2961"/>
                <a:gd name="T8" fmla="*/ 982 w 3151"/>
                <a:gd name="T9" fmla="*/ 2441 h 2961"/>
                <a:gd name="T10" fmla="*/ 1575 w 3151"/>
                <a:gd name="T11" fmla="*/ 2088 h 2961"/>
                <a:gd name="T12" fmla="*/ 2169 w 3151"/>
                <a:gd name="T13" fmla="*/ 2441 h 2961"/>
                <a:gd name="T14" fmla="*/ 2012 w 3151"/>
                <a:gd name="T15" fmla="*/ 1775 h 2961"/>
                <a:gd name="T16" fmla="*/ 2535 w 3151"/>
                <a:gd name="T17" fmla="*/ 1325 h 2961"/>
                <a:gd name="T18" fmla="*/ 1844 w 3151"/>
                <a:gd name="T19" fmla="*/ 1267 h 2961"/>
                <a:gd name="T20" fmla="*/ 1575 w 3151"/>
                <a:gd name="T21" fmla="*/ 638 h 2961"/>
                <a:gd name="T22" fmla="*/ 1574 w 3151"/>
                <a:gd name="T23" fmla="*/ 0 h 2961"/>
                <a:gd name="T24" fmla="*/ 1575 w 3151"/>
                <a:gd name="T25" fmla="*/ 0 h 2961"/>
                <a:gd name="T26" fmla="*/ 2018 w 3151"/>
                <a:gd name="T27" fmla="*/ 1032 h 2961"/>
                <a:gd name="T28" fmla="*/ 3151 w 3151"/>
                <a:gd name="T29" fmla="*/ 1130 h 2961"/>
                <a:gd name="T30" fmla="*/ 2292 w 3151"/>
                <a:gd name="T31" fmla="*/ 1866 h 2961"/>
                <a:gd name="T32" fmla="*/ 2549 w 3151"/>
                <a:gd name="T33" fmla="*/ 2961 h 2961"/>
                <a:gd name="T34" fmla="*/ 1575 w 3151"/>
                <a:gd name="T35" fmla="*/ 2380 h 2961"/>
                <a:gd name="T36" fmla="*/ 602 w 3151"/>
                <a:gd name="T37" fmla="*/ 2961 h 2961"/>
                <a:gd name="T38" fmla="*/ 859 w 3151"/>
                <a:gd name="T39" fmla="*/ 1866 h 2961"/>
                <a:gd name="T40" fmla="*/ 0 w 3151"/>
                <a:gd name="T41" fmla="*/ 1130 h 2961"/>
                <a:gd name="T42" fmla="*/ 1133 w 3151"/>
                <a:gd name="T43" fmla="*/ 1032 h 2961"/>
                <a:gd name="T44" fmla="*/ 1574 w 3151"/>
                <a:gd name="T45" fmla="*/ 0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51" h="2961">
                  <a:moveTo>
                    <a:pt x="1575" y="638"/>
                  </a:moveTo>
                  <a:lnTo>
                    <a:pt x="1307" y="1267"/>
                  </a:lnTo>
                  <a:lnTo>
                    <a:pt x="616" y="1325"/>
                  </a:lnTo>
                  <a:lnTo>
                    <a:pt x="1139" y="1775"/>
                  </a:lnTo>
                  <a:lnTo>
                    <a:pt x="982" y="2441"/>
                  </a:lnTo>
                  <a:lnTo>
                    <a:pt x="1575" y="2088"/>
                  </a:lnTo>
                  <a:lnTo>
                    <a:pt x="2169" y="2441"/>
                  </a:lnTo>
                  <a:lnTo>
                    <a:pt x="2012" y="1775"/>
                  </a:lnTo>
                  <a:lnTo>
                    <a:pt x="2535" y="1325"/>
                  </a:lnTo>
                  <a:lnTo>
                    <a:pt x="1844" y="1267"/>
                  </a:lnTo>
                  <a:lnTo>
                    <a:pt x="1575" y="638"/>
                  </a:lnTo>
                  <a:close/>
                  <a:moveTo>
                    <a:pt x="1574" y="0"/>
                  </a:moveTo>
                  <a:lnTo>
                    <a:pt x="1575" y="0"/>
                  </a:lnTo>
                  <a:lnTo>
                    <a:pt x="2018" y="1032"/>
                  </a:lnTo>
                  <a:lnTo>
                    <a:pt x="3151" y="1130"/>
                  </a:lnTo>
                  <a:lnTo>
                    <a:pt x="2292" y="1866"/>
                  </a:lnTo>
                  <a:lnTo>
                    <a:pt x="2549" y="2961"/>
                  </a:lnTo>
                  <a:lnTo>
                    <a:pt x="1575" y="2380"/>
                  </a:lnTo>
                  <a:lnTo>
                    <a:pt x="602" y="2961"/>
                  </a:lnTo>
                  <a:lnTo>
                    <a:pt x="859" y="1866"/>
                  </a:lnTo>
                  <a:lnTo>
                    <a:pt x="0" y="1130"/>
                  </a:lnTo>
                  <a:lnTo>
                    <a:pt x="1133" y="103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19148" y="1373058"/>
              <a:ext cx="536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112525" y="2123159"/>
            <a:ext cx="3310392" cy="827007"/>
            <a:chOff x="2045294" y="1373058"/>
            <a:chExt cx="3310392" cy="827007"/>
          </a:xfrm>
        </p:grpSpPr>
        <p:sp>
          <p:nvSpPr>
            <p:cNvPr id="83" name="TextBox 82"/>
            <p:cNvSpPr txBox="1"/>
            <p:nvPr/>
          </p:nvSpPr>
          <p:spPr>
            <a:xfrm>
              <a:off x="2045294" y="1373058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Richard Parker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5294" y="1686534"/>
              <a:ext cx="18960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Meeting Tomorrow</a:t>
              </a:r>
              <a:endParaRPr lang="en-US" sz="1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45294" y="1923066"/>
              <a:ext cx="3213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text here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0"/>
            <p:cNvSpPr>
              <a:spLocks noEditPoints="1"/>
            </p:cNvSpPr>
            <p:nvPr/>
          </p:nvSpPr>
          <p:spPr bwMode="auto">
            <a:xfrm>
              <a:off x="5056496" y="1939222"/>
              <a:ext cx="200025" cy="196850"/>
            </a:xfrm>
            <a:custGeom>
              <a:avLst/>
              <a:gdLst>
                <a:gd name="T0" fmla="*/ 1575 w 3151"/>
                <a:gd name="T1" fmla="*/ 638 h 2961"/>
                <a:gd name="T2" fmla="*/ 1307 w 3151"/>
                <a:gd name="T3" fmla="*/ 1267 h 2961"/>
                <a:gd name="T4" fmla="*/ 616 w 3151"/>
                <a:gd name="T5" fmla="*/ 1325 h 2961"/>
                <a:gd name="T6" fmla="*/ 1139 w 3151"/>
                <a:gd name="T7" fmla="*/ 1775 h 2961"/>
                <a:gd name="T8" fmla="*/ 982 w 3151"/>
                <a:gd name="T9" fmla="*/ 2441 h 2961"/>
                <a:gd name="T10" fmla="*/ 1575 w 3151"/>
                <a:gd name="T11" fmla="*/ 2088 h 2961"/>
                <a:gd name="T12" fmla="*/ 2169 w 3151"/>
                <a:gd name="T13" fmla="*/ 2441 h 2961"/>
                <a:gd name="T14" fmla="*/ 2012 w 3151"/>
                <a:gd name="T15" fmla="*/ 1775 h 2961"/>
                <a:gd name="T16" fmla="*/ 2535 w 3151"/>
                <a:gd name="T17" fmla="*/ 1325 h 2961"/>
                <a:gd name="T18" fmla="*/ 1844 w 3151"/>
                <a:gd name="T19" fmla="*/ 1267 h 2961"/>
                <a:gd name="T20" fmla="*/ 1575 w 3151"/>
                <a:gd name="T21" fmla="*/ 638 h 2961"/>
                <a:gd name="T22" fmla="*/ 1574 w 3151"/>
                <a:gd name="T23" fmla="*/ 0 h 2961"/>
                <a:gd name="T24" fmla="*/ 1575 w 3151"/>
                <a:gd name="T25" fmla="*/ 0 h 2961"/>
                <a:gd name="T26" fmla="*/ 2018 w 3151"/>
                <a:gd name="T27" fmla="*/ 1032 h 2961"/>
                <a:gd name="T28" fmla="*/ 3151 w 3151"/>
                <a:gd name="T29" fmla="*/ 1130 h 2961"/>
                <a:gd name="T30" fmla="*/ 2292 w 3151"/>
                <a:gd name="T31" fmla="*/ 1866 h 2961"/>
                <a:gd name="T32" fmla="*/ 2549 w 3151"/>
                <a:gd name="T33" fmla="*/ 2961 h 2961"/>
                <a:gd name="T34" fmla="*/ 1575 w 3151"/>
                <a:gd name="T35" fmla="*/ 2380 h 2961"/>
                <a:gd name="T36" fmla="*/ 602 w 3151"/>
                <a:gd name="T37" fmla="*/ 2961 h 2961"/>
                <a:gd name="T38" fmla="*/ 859 w 3151"/>
                <a:gd name="T39" fmla="*/ 1866 h 2961"/>
                <a:gd name="T40" fmla="*/ 0 w 3151"/>
                <a:gd name="T41" fmla="*/ 1130 h 2961"/>
                <a:gd name="T42" fmla="*/ 1133 w 3151"/>
                <a:gd name="T43" fmla="*/ 1032 h 2961"/>
                <a:gd name="T44" fmla="*/ 1574 w 3151"/>
                <a:gd name="T45" fmla="*/ 0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51" h="2961">
                  <a:moveTo>
                    <a:pt x="1575" y="638"/>
                  </a:moveTo>
                  <a:lnTo>
                    <a:pt x="1307" y="1267"/>
                  </a:lnTo>
                  <a:lnTo>
                    <a:pt x="616" y="1325"/>
                  </a:lnTo>
                  <a:lnTo>
                    <a:pt x="1139" y="1775"/>
                  </a:lnTo>
                  <a:lnTo>
                    <a:pt x="982" y="2441"/>
                  </a:lnTo>
                  <a:lnTo>
                    <a:pt x="1575" y="2088"/>
                  </a:lnTo>
                  <a:lnTo>
                    <a:pt x="2169" y="2441"/>
                  </a:lnTo>
                  <a:lnTo>
                    <a:pt x="2012" y="1775"/>
                  </a:lnTo>
                  <a:lnTo>
                    <a:pt x="2535" y="1325"/>
                  </a:lnTo>
                  <a:lnTo>
                    <a:pt x="1844" y="1267"/>
                  </a:lnTo>
                  <a:lnTo>
                    <a:pt x="1575" y="638"/>
                  </a:lnTo>
                  <a:close/>
                  <a:moveTo>
                    <a:pt x="1574" y="0"/>
                  </a:moveTo>
                  <a:lnTo>
                    <a:pt x="1575" y="0"/>
                  </a:lnTo>
                  <a:lnTo>
                    <a:pt x="2018" y="1032"/>
                  </a:lnTo>
                  <a:lnTo>
                    <a:pt x="3151" y="1130"/>
                  </a:lnTo>
                  <a:lnTo>
                    <a:pt x="2292" y="1866"/>
                  </a:lnTo>
                  <a:lnTo>
                    <a:pt x="2549" y="2961"/>
                  </a:lnTo>
                  <a:lnTo>
                    <a:pt x="1575" y="2380"/>
                  </a:lnTo>
                  <a:lnTo>
                    <a:pt x="602" y="2961"/>
                  </a:lnTo>
                  <a:lnTo>
                    <a:pt x="859" y="1866"/>
                  </a:lnTo>
                  <a:lnTo>
                    <a:pt x="0" y="1130"/>
                  </a:lnTo>
                  <a:lnTo>
                    <a:pt x="1133" y="103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9148" y="1373058"/>
              <a:ext cx="5365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45m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277463" y="2032965"/>
            <a:ext cx="712698" cy="9978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Freeform 45"/>
          <p:cNvSpPr>
            <a:spLocks noEditPoints="1"/>
          </p:cNvSpPr>
          <p:nvPr/>
        </p:nvSpPr>
        <p:spPr bwMode="auto">
          <a:xfrm>
            <a:off x="1517272" y="2394746"/>
            <a:ext cx="233081" cy="274320"/>
          </a:xfrm>
          <a:custGeom>
            <a:avLst/>
            <a:gdLst>
              <a:gd name="T0" fmla="*/ 170 w 2365"/>
              <a:gd name="T1" fmla="*/ 663 h 2985"/>
              <a:gd name="T2" fmla="*/ 2196 w 2365"/>
              <a:gd name="T3" fmla="*/ 663 h 2985"/>
              <a:gd name="T4" fmla="*/ 2196 w 2365"/>
              <a:gd name="T5" fmla="*/ 2654 h 2985"/>
              <a:gd name="T6" fmla="*/ 2193 w 2365"/>
              <a:gd name="T7" fmla="*/ 2699 h 2985"/>
              <a:gd name="T8" fmla="*/ 2184 w 2365"/>
              <a:gd name="T9" fmla="*/ 2742 h 2985"/>
              <a:gd name="T10" fmla="*/ 2169 w 2365"/>
              <a:gd name="T11" fmla="*/ 2783 h 2985"/>
              <a:gd name="T12" fmla="*/ 2150 w 2365"/>
              <a:gd name="T13" fmla="*/ 2821 h 2985"/>
              <a:gd name="T14" fmla="*/ 2125 w 2365"/>
              <a:gd name="T15" fmla="*/ 2856 h 2985"/>
              <a:gd name="T16" fmla="*/ 2097 w 2365"/>
              <a:gd name="T17" fmla="*/ 2888 h 2985"/>
              <a:gd name="T18" fmla="*/ 2065 w 2365"/>
              <a:gd name="T19" fmla="*/ 2917 h 2985"/>
              <a:gd name="T20" fmla="*/ 2029 w 2365"/>
              <a:gd name="T21" fmla="*/ 2940 h 2985"/>
              <a:gd name="T22" fmla="*/ 1990 w 2365"/>
              <a:gd name="T23" fmla="*/ 2959 h 2985"/>
              <a:gd name="T24" fmla="*/ 1948 w 2365"/>
              <a:gd name="T25" fmla="*/ 2974 h 2985"/>
              <a:gd name="T26" fmla="*/ 1904 w 2365"/>
              <a:gd name="T27" fmla="*/ 2982 h 2985"/>
              <a:gd name="T28" fmla="*/ 1859 w 2365"/>
              <a:gd name="T29" fmla="*/ 2985 h 2985"/>
              <a:gd name="T30" fmla="*/ 507 w 2365"/>
              <a:gd name="T31" fmla="*/ 2985 h 2985"/>
              <a:gd name="T32" fmla="*/ 462 w 2365"/>
              <a:gd name="T33" fmla="*/ 2982 h 2985"/>
              <a:gd name="T34" fmla="*/ 418 w 2365"/>
              <a:gd name="T35" fmla="*/ 2974 h 2985"/>
              <a:gd name="T36" fmla="*/ 376 w 2365"/>
              <a:gd name="T37" fmla="*/ 2959 h 2985"/>
              <a:gd name="T38" fmla="*/ 337 w 2365"/>
              <a:gd name="T39" fmla="*/ 2940 h 2985"/>
              <a:gd name="T40" fmla="*/ 301 w 2365"/>
              <a:gd name="T41" fmla="*/ 2917 h 2985"/>
              <a:gd name="T42" fmla="*/ 268 w 2365"/>
              <a:gd name="T43" fmla="*/ 2888 h 2985"/>
              <a:gd name="T44" fmla="*/ 241 w 2365"/>
              <a:gd name="T45" fmla="*/ 2856 h 2985"/>
              <a:gd name="T46" fmla="*/ 216 w 2365"/>
              <a:gd name="T47" fmla="*/ 2821 h 2985"/>
              <a:gd name="T48" fmla="*/ 197 w 2365"/>
              <a:gd name="T49" fmla="*/ 2783 h 2985"/>
              <a:gd name="T50" fmla="*/ 182 w 2365"/>
              <a:gd name="T51" fmla="*/ 2742 h 2985"/>
              <a:gd name="T52" fmla="*/ 173 w 2365"/>
              <a:gd name="T53" fmla="*/ 2699 h 2985"/>
              <a:gd name="T54" fmla="*/ 170 w 2365"/>
              <a:gd name="T55" fmla="*/ 2654 h 2985"/>
              <a:gd name="T56" fmla="*/ 170 w 2365"/>
              <a:gd name="T57" fmla="*/ 663 h 2985"/>
              <a:gd name="T58" fmla="*/ 761 w 2365"/>
              <a:gd name="T59" fmla="*/ 0 h 2985"/>
              <a:gd name="T60" fmla="*/ 1605 w 2365"/>
              <a:gd name="T61" fmla="*/ 0 h 2985"/>
              <a:gd name="T62" fmla="*/ 1774 w 2365"/>
              <a:gd name="T63" fmla="*/ 166 h 2985"/>
              <a:gd name="T64" fmla="*/ 2365 w 2365"/>
              <a:gd name="T65" fmla="*/ 166 h 2985"/>
              <a:gd name="T66" fmla="*/ 2365 w 2365"/>
              <a:gd name="T67" fmla="*/ 496 h 2985"/>
              <a:gd name="T68" fmla="*/ 0 w 2365"/>
              <a:gd name="T69" fmla="*/ 496 h 2985"/>
              <a:gd name="T70" fmla="*/ 0 w 2365"/>
              <a:gd name="T71" fmla="*/ 166 h 2985"/>
              <a:gd name="T72" fmla="*/ 592 w 2365"/>
              <a:gd name="T73" fmla="*/ 166 h 2985"/>
              <a:gd name="T74" fmla="*/ 761 w 2365"/>
              <a:gd name="T75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65" h="2985">
                <a:moveTo>
                  <a:pt x="170" y="663"/>
                </a:moveTo>
                <a:lnTo>
                  <a:pt x="2196" y="663"/>
                </a:lnTo>
                <a:lnTo>
                  <a:pt x="2196" y="2654"/>
                </a:lnTo>
                <a:lnTo>
                  <a:pt x="2193" y="2699"/>
                </a:lnTo>
                <a:lnTo>
                  <a:pt x="2184" y="2742"/>
                </a:lnTo>
                <a:lnTo>
                  <a:pt x="2169" y="2783"/>
                </a:lnTo>
                <a:lnTo>
                  <a:pt x="2150" y="2821"/>
                </a:lnTo>
                <a:lnTo>
                  <a:pt x="2125" y="2856"/>
                </a:lnTo>
                <a:lnTo>
                  <a:pt x="2097" y="2888"/>
                </a:lnTo>
                <a:lnTo>
                  <a:pt x="2065" y="2917"/>
                </a:lnTo>
                <a:lnTo>
                  <a:pt x="2029" y="2940"/>
                </a:lnTo>
                <a:lnTo>
                  <a:pt x="1990" y="2959"/>
                </a:lnTo>
                <a:lnTo>
                  <a:pt x="1948" y="2974"/>
                </a:lnTo>
                <a:lnTo>
                  <a:pt x="1904" y="2982"/>
                </a:lnTo>
                <a:lnTo>
                  <a:pt x="1859" y="2985"/>
                </a:lnTo>
                <a:lnTo>
                  <a:pt x="507" y="2985"/>
                </a:lnTo>
                <a:lnTo>
                  <a:pt x="462" y="2982"/>
                </a:lnTo>
                <a:lnTo>
                  <a:pt x="418" y="2974"/>
                </a:lnTo>
                <a:lnTo>
                  <a:pt x="376" y="2959"/>
                </a:lnTo>
                <a:lnTo>
                  <a:pt x="337" y="2940"/>
                </a:lnTo>
                <a:lnTo>
                  <a:pt x="301" y="2917"/>
                </a:lnTo>
                <a:lnTo>
                  <a:pt x="268" y="2888"/>
                </a:lnTo>
                <a:lnTo>
                  <a:pt x="241" y="2856"/>
                </a:lnTo>
                <a:lnTo>
                  <a:pt x="216" y="2821"/>
                </a:lnTo>
                <a:lnTo>
                  <a:pt x="197" y="2783"/>
                </a:lnTo>
                <a:lnTo>
                  <a:pt x="182" y="2742"/>
                </a:lnTo>
                <a:lnTo>
                  <a:pt x="173" y="2699"/>
                </a:lnTo>
                <a:lnTo>
                  <a:pt x="170" y="2654"/>
                </a:lnTo>
                <a:lnTo>
                  <a:pt x="170" y="663"/>
                </a:lnTo>
                <a:close/>
                <a:moveTo>
                  <a:pt x="761" y="0"/>
                </a:moveTo>
                <a:lnTo>
                  <a:pt x="1605" y="0"/>
                </a:lnTo>
                <a:lnTo>
                  <a:pt x="1774" y="166"/>
                </a:lnTo>
                <a:lnTo>
                  <a:pt x="2365" y="166"/>
                </a:lnTo>
                <a:lnTo>
                  <a:pt x="2365" y="496"/>
                </a:lnTo>
                <a:lnTo>
                  <a:pt x="0" y="496"/>
                </a:lnTo>
                <a:lnTo>
                  <a:pt x="0" y="166"/>
                </a:lnTo>
                <a:lnTo>
                  <a:pt x="592" y="166"/>
                </a:lnTo>
                <a:lnTo>
                  <a:pt x="761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712740" y="5574769"/>
            <a:ext cx="640080" cy="639809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Oval 99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9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425386" y="72615"/>
            <a:ext cx="137160" cy="137160"/>
          </a:xfrm>
          <a:custGeom>
            <a:avLst/>
            <a:gdLst>
              <a:gd name="T0" fmla="*/ 3062 w 3402"/>
              <a:gd name="T1" fmla="*/ 816 h 3402"/>
              <a:gd name="T2" fmla="*/ 2501 w 3402"/>
              <a:gd name="T3" fmla="*/ 1395 h 3402"/>
              <a:gd name="T4" fmla="*/ 2501 w 3402"/>
              <a:gd name="T5" fmla="*/ 3062 h 3402"/>
              <a:gd name="T6" fmla="*/ 3062 w 3402"/>
              <a:gd name="T7" fmla="*/ 3062 h 3402"/>
              <a:gd name="T8" fmla="*/ 3062 w 3402"/>
              <a:gd name="T9" fmla="*/ 816 h 3402"/>
              <a:gd name="T10" fmla="*/ 3402 w 3402"/>
              <a:gd name="T11" fmla="*/ 0 h 3402"/>
              <a:gd name="T12" fmla="*/ 3402 w 3402"/>
              <a:gd name="T13" fmla="*/ 3402 h 3402"/>
              <a:gd name="T14" fmla="*/ 0 w 3402"/>
              <a:gd name="T15" fmla="*/ 3402 h 3402"/>
              <a:gd name="T16" fmla="*/ 3402 w 3402"/>
              <a:gd name="T17" fmla="*/ 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2" h="3402">
                <a:moveTo>
                  <a:pt x="3062" y="816"/>
                </a:moveTo>
                <a:lnTo>
                  <a:pt x="2501" y="1395"/>
                </a:lnTo>
                <a:lnTo>
                  <a:pt x="2501" y="3062"/>
                </a:lnTo>
                <a:lnTo>
                  <a:pt x="3062" y="3062"/>
                </a:lnTo>
                <a:lnTo>
                  <a:pt x="3062" y="816"/>
                </a:lnTo>
                <a:close/>
                <a:moveTo>
                  <a:pt x="3402" y="0"/>
                </a:moveTo>
                <a:lnTo>
                  <a:pt x="3402" y="3402"/>
                </a:lnTo>
                <a:lnTo>
                  <a:pt x="0" y="3402"/>
                </a:lnTo>
                <a:lnTo>
                  <a:pt x="34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0"/>
          <p:cNvSpPr>
            <a:spLocks noEditPoints="1"/>
          </p:cNvSpPr>
          <p:nvPr/>
        </p:nvSpPr>
        <p:spPr bwMode="auto">
          <a:xfrm rot="16200000">
            <a:off x="4773428" y="49755"/>
            <a:ext cx="91440" cy="182880"/>
          </a:xfrm>
          <a:custGeom>
            <a:avLst/>
            <a:gdLst>
              <a:gd name="T0" fmla="*/ 507 w 3462"/>
              <a:gd name="T1" fmla="*/ 4388 h 6207"/>
              <a:gd name="T2" fmla="*/ 507 w 3462"/>
              <a:gd name="T3" fmla="*/ 5673 h 6207"/>
              <a:gd name="T4" fmla="*/ 2953 w 3462"/>
              <a:gd name="T5" fmla="*/ 5673 h 6207"/>
              <a:gd name="T6" fmla="*/ 2953 w 3462"/>
              <a:gd name="T7" fmla="*/ 4388 h 6207"/>
              <a:gd name="T8" fmla="*/ 507 w 3462"/>
              <a:gd name="T9" fmla="*/ 4388 h 6207"/>
              <a:gd name="T10" fmla="*/ 507 w 3462"/>
              <a:gd name="T11" fmla="*/ 2753 h 6207"/>
              <a:gd name="T12" fmla="*/ 507 w 3462"/>
              <a:gd name="T13" fmla="*/ 4038 h 6207"/>
              <a:gd name="T14" fmla="*/ 2953 w 3462"/>
              <a:gd name="T15" fmla="*/ 4038 h 6207"/>
              <a:gd name="T16" fmla="*/ 2953 w 3462"/>
              <a:gd name="T17" fmla="*/ 2753 h 6207"/>
              <a:gd name="T18" fmla="*/ 507 w 3462"/>
              <a:gd name="T19" fmla="*/ 2753 h 6207"/>
              <a:gd name="T20" fmla="*/ 852 w 3462"/>
              <a:gd name="T21" fmla="*/ 0 h 6207"/>
              <a:gd name="T22" fmla="*/ 2610 w 3462"/>
              <a:gd name="T23" fmla="*/ 0 h 6207"/>
              <a:gd name="T24" fmla="*/ 2610 w 3462"/>
              <a:gd name="T25" fmla="*/ 594 h 6207"/>
              <a:gd name="T26" fmla="*/ 3462 w 3462"/>
              <a:gd name="T27" fmla="*/ 594 h 6207"/>
              <a:gd name="T28" fmla="*/ 3462 w 3462"/>
              <a:gd name="T29" fmla="*/ 6207 h 6207"/>
              <a:gd name="T30" fmla="*/ 0 w 3462"/>
              <a:gd name="T31" fmla="*/ 6207 h 6207"/>
              <a:gd name="T32" fmla="*/ 0 w 3462"/>
              <a:gd name="T33" fmla="*/ 594 h 6207"/>
              <a:gd name="T34" fmla="*/ 852 w 3462"/>
              <a:gd name="T35" fmla="*/ 594 h 6207"/>
              <a:gd name="T36" fmla="*/ 852 w 3462"/>
              <a:gd name="T37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62" h="6207">
                <a:moveTo>
                  <a:pt x="507" y="4388"/>
                </a:moveTo>
                <a:lnTo>
                  <a:pt x="507" y="5673"/>
                </a:lnTo>
                <a:lnTo>
                  <a:pt x="2953" y="5673"/>
                </a:lnTo>
                <a:lnTo>
                  <a:pt x="2953" y="4388"/>
                </a:lnTo>
                <a:lnTo>
                  <a:pt x="507" y="4388"/>
                </a:lnTo>
                <a:close/>
                <a:moveTo>
                  <a:pt x="507" y="2753"/>
                </a:moveTo>
                <a:lnTo>
                  <a:pt x="507" y="4038"/>
                </a:lnTo>
                <a:lnTo>
                  <a:pt x="2953" y="4038"/>
                </a:lnTo>
                <a:lnTo>
                  <a:pt x="2953" y="2753"/>
                </a:lnTo>
                <a:lnTo>
                  <a:pt x="507" y="2753"/>
                </a:lnTo>
                <a:close/>
                <a:moveTo>
                  <a:pt x="852" y="0"/>
                </a:moveTo>
                <a:lnTo>
                  <a:pt x="2610" y="0"/>
                </a:lnTo>
                <a:lnTo>
                  <a:pt x="2610" y="594"/>
                </a:lnTo>
                <a:lnTo>
                  <a:pt x="3462" y="594"/>
                </a:lnTo>
                <a:lnTo>
                  <a:pt x="3462" y="6207"/>
                </a:lnTo>
                <a:lnTo>
                  <a:pt x="0" y="6207"/>
                </a:lnTo>
                <a:lnTo>
                  <a:pt x="0" y="594"/>
                </a:lnTo>
                <a:lnTo>
                  <a:pt x="852" y="594"/>
                </a:lnTo>
                <a:lnTo>
                  <a:pt x="8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6446" y="8070"/>
            <a:ext cx="591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12:20</a:t>
            </a:r>
            <a:endParaRPr lang="en-US" sz="11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25"/>
          <p:cNvSpPr>
            <a:spLocks noEditPoints="1"/>
          </p:cNvSpPr>
          <p:nvPr/>
        </p:nvSpPr>
        <p:spPr bwMode="auto">
          <a:xfrm>
            <a:off x="1482393" y="517602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5"/>
          <p:cNvSpPr>
            <a:spLocks noEditPoints="1"/>
          </p:cNvSpPr>
          <p:nvPr/>
        </p:nvSpPr>
        <p:spPr bwMode="auto">
          <a:xfrm>
            <a:off x="4988439" y="515690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365567" y="1119116"/>
            <a:ext cx="4032731" cy="2142699"/>
            <a:chOff x="1365567" y="1119116"/>
            <a:chExt cx="4032731" cy="2142699"/>
          </a:xfrm>
        </p:grpSpPr>
        <p:sp>
          <p:nvSpPr>
            <p:cNvPr id="2" name="Rounded Rectangle 1"/>
            <p:cNvSpPr/>
            <p:nvPr/>
          </p:nvSpPr>
          <p:spPr>
            <a:xfrm>
              <a:off x="1365567" y="1119116"/>
              <a:ext cx="4032731" cy="2142699"/>
            </a:xfrm>
            <a:prstGeom prst="roundRect">
              <a:avLst>
                <a:gd name="adj" fmla="val 90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93966" y="1563629"/>
              <a:ext cx="2575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Welcome Back !</a:t>
              </a:r>
              <a:endPara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82392" y="2063854"/>
              <a:ext cx="3245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It’s been a while have you read any new books lately?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474751" y="2835165"/>
              <a:ext cx="1486815" cy="399354"/>
              <a:chOff x="1365567" y="2862461"/>
              <a:chExt cx="2096355" cy="26161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65567" y="2862461"/>
                <a:ext cx="1048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cap="all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Nope</a:t>
                </a:r>
                <a:endParaRPr lang="en-US" sz="1100" cap="all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13744" y="2862461"/>
                <a:ext cx="10481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cap="all" dirty="0" smtClean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endParaRPr lang="en-US" sz="1100" cap="all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365566" y="3369656"/>
            <a:ext cx="4032732" cy="1377460"/>
            <a:chOff x="1365566" y="3369656"/>
            <a:chExt cx="4032732" cy="1377460"/>
          </a:xfrm>
        </p:grpSpPr>
        <p:sp>
          <p:nvSpPr>
            <p:cNvPr id="45" name="Rounded Rectangle 44"/>
            <p:cNvSpPr/>
            <p:nvPr/>
          </p:nvSpPr>
          <p:spPr>
            <a:xfrm>
              <a:off x="1365567" y="3369656"/>
              <a:ext cx="4032731" cy="1377460"/>
            </a:xfrm>
            <a:prstGeom prst="roundRect">
              <a:avLst>
                <a:gd name="adj" fmla="val 90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5566" y="3369656"/>
              <a:ext cx="1172918" cy="137746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80888" y="3608380"/>
              <a:ext cx="257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 Vinci Cod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80888" y="3907958"/>
              <a:ext cx="257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Dan Brown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680888" y="4379854"/>
              <a:ext cx="2463501" cy="261609"/>
              <a:chOff x="1365567" y="2862461"/>
              <a:chExt cx="2096355" cy="17137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1365567" y="2862461"/>
                <a:ext cx="1048178" cy="17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cap="all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Free sample</a:t>
                </a:r>
                <a:endParaRPr lang="en-US" sz="1100" cap="all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13744" y="2862461"/>
                <a:ext cx="1048178" cy="17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cap="all" dirty="0" smtClean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review</a:t>
                </a:r>
                <a:endParaRPr lang="en-US" sz="1100" cap="all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365566" y="4845480"/>
            <a:ext cx="4032731" cy="1377460"/>
            <a:chOff x="1365566" y="4845480"/>
            <a:chExt cx="4032731" cy="1377460"/>
          </a:xfrm>
        </p:grpSpPr>
        <p:sp>
          <p:nvSpPr>
            <p:cNvPr id="46" name="Rounded Rectangle 45"/>
            <p:cNvSpPr/>
            <p:nvPr/>
          </p:nvSpPr>
          <p:spPr>
            <a:xfrm>
              <a:off x="1365566" y="4845480"/>
              <a:ext cx="4032731" cy="1377460"/>
            </a:xfrm>
            <a:prstGeom prst="roundRect">
              <a:avLst>
                <a:gd name="adj" fmla="val 903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65566" y="4845480"/>
              <a:ext cx="1172918" cy="1377460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80888" y="5043850"/>
              <a:ext cx="257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Lost Symbol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80888" y="5343428"/>
              <a:ext cx="25750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Dan Brown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680888" y="5815324"/>
              <a:ext cx="2463501" cy="261609"/>
              <a:chOff x="1365567" y="2862461"/>
              <a:chExt cx="2096355" cy="171376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1365567" y="2862461"/>
                <a:ext cx="1048178" cy="17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cap="all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Free sample</a:t>
                </a:r>
                <a:endParaRPr lang="en-US" sz="1100" cap="all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413744" y="2862461"/>
                <a:ext cx="1048178" cy="17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cap="all" dirty="0" smtClean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review</a:t>
                </a:r>
                <a:endParaRPr lang="en-US" sz="1100" cap="all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7" name="Rectangle 16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9" name="Isosceles Triangle 18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8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50573" y="995021"/>
            <a:ext cx="4262718" cy="58629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9"/>
            <a:ext cx="4262718" cy="15327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11088" y="1049024"/>
            <a:ext cx="10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Files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1482393" y="525698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35"/>
          <p:cNvSpPr>
            <a:spLocks noEditPoints="1"/>
          </p:cNvSpPr>
          <p:nvPr/>
        </p:nvSpPr>
        <p:spPr bwMode="auto">
          <a:xfrm>
            <a:off x="4360636" y="509672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9"/>
          <p:cNvGrpSpPr>
            <a:grpSpLocks noChangeAspect="1"/>
          </p:cNvGrpSpPr>
          <p:nvPr/>
        </p:nvGrpSpPr>
        <p:grpSpPr bwMode="auto">
          <a:xfrm>
            <a:off x="5069948" y="540964"/>
            <a:ext cx="211736" cy="211736"/>
            <a:chOff x="3729" y="2049"/>
            <a:chExt cx="222" cy="222"/>
          </a:xfrm>
          <a:solidFill>
            <a:schemeClr val="bg1"/>
          </a:solidFill>
        </p:grpSpPr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729" y="2049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3849" y="2049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3729" y="2169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849" y="2169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82393" y="1495247"/>
            <a:ext cx="640080" cy="639809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Oval 71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3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82393" y="2584889"/>
            <a:ext cx="3215085" cy="576703"/>
            <a:chOff x="1482393" y="2584889"/>
            <a:chExt cx="3215085" cy="576703"/>
          </a:xfrm>
        </p:grpSpPr>
        <p:grpSp>
          <p:nvGrpSpPr>
            <p:cNvPr id="80" name="Group 79"/>
            <p:cNvGrpSpPr/>
            <p:nvPr/>
          </p:nvGrpSpPr>
          <p:grpSpPr>
            <a:xfrm>
              <a:off x="1482393" y="2612952"/>
              <a:ext cx="548640" cy="548640"/>
              <a:chOff x="7246960" y="1048770"/>
              <a:chExt cx="1371600" cy="1371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246960" y="1048770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19"/>
              <p:cNvSpPr>
                <a:spLocks/>
              </p:cNvSpPr>
              <p:nvPr/>
            </p:nvSpPr>
            <p:spPr bwMode="auto">
              <a:xfrm>
                <a:off x="7567327" y="1419831"/>
                <a:ext cx="730867" cy="629478"/>
              </a:xfrm>
              <a:custGeom>
                <a:avLst/>
                <a:gdLst>
                  <a:gd name="T0" fmla="*/ 338 w 3384"/>
                  <a:gd name="T1" fmla="*/ 0 h 2805"/>
                  <a:gd name="T2" fmla="*/ 1354 w 3384"/>
                  <a:gd name="T3" fmla="*/ 0 h 2805"/>
                  <a:gd name="T4" fmla="*/ 1692 w 3384"/>
                  <a:gd name="T5" fmla="*/ 352 h 2805"/>
                  <a:gd name="T6" fmla="*/ 3046 w 3384"/>
                  <a:gd name="T7" fmla="*/ 352 h 2805"/>
                  <a:gd name="T8" fmla="*/ 3091 w 3384"/>
                  <a:gd name="T9" fmla="*/ 355 h 2805"/>
                  <a:gd name="T10" fmla="*/ 3135 w 3384"/>
                  <a:gd name="T11" fmla="*/ 365 h 2805"/>
                  <a:gd name="T12" fmla="*/ 3177 w 3384"/>
                  <a:gd name="T13" fmla="*/ 380 h 2805"/>
                  <a:gd name="T14" fmla="*/ 3216 w 3384"/>
                  <a:gd name="T15" fmla="*/ 400 h 2805"/>
                  <a:gd name="T16" fmla="*/ 3252 w 3384"/>
                  <a:gd name="T17" fmla="*/ 425 h 2805"/>
                  <a:gd name="T18" fmla="*/ 3285 w 3384"/>
                  <a:gd name="T19" fmla="*/ 455 h 2805"/>
                  <a:gd name="T20" fmla="*/ 3313 w 3384"/>
                  <a:gd name="T21" fmla="*/ 488 h 2805"/>
                  <a:gd name="T22" fmla="*/ 3338 w 3384"/>
                  <a:gd name="T23" fmla="*/ 525 h 2805"/>
                  <a:gd name="T24" fmla="*/ 3357 w 3384"/>
                  <a:gd name="T25" fmla="*/ 565 h 2805"/>
                  <a:gd name="T26" fmla="*/ 3372 w 3384"/>
                  <a:gd name="T27" fmla="*/ 609 h 2805"/>
                  <a:gd name="T28" fmla="*/ 3381 w 3384"/>
                  <a:gd name="T29" fmla="*/ 655 h 2805"/>
                  <a:gd name="T30" fmla="*/ 3384 w 3384"/>
                  <a:gd name="T31" fmla="*/ 701 h 2805"/>
                  <a:gd name="T32" fmla="*/ 3384 w 3384"/>
                  <a:gd name="T33" fmla="*/ 2454 h 2805"/>
                  <a:gd name="T34" fmla="*/ 3381 w 3384"/>
                  <a:gd name="T35" fmla="*/ 2501 h 2805"/>
                  <a:gd name="T36" fmla="*/ 3372 w 3384"/>
                  <a:gd name="T37" fmla="*/ 2547 h 2805"/>
                  <a:gd name="T38" fmla="*/ 3357 w 3384"/>
                  <a:gd name="T39" fmla="*/ 2590 h 2805"/>
                  <a:gd name="T40" fmla="*/ 3338 w 3384"/>
                  <a:gd name="T41" fmla="*/ 2631 h 2805"/>
                  <a:gd name="T42" fmla="*/ 3313 w 3384"/>
                  <a:gd name="T43" fmla="*/ 2668 h 2805"/>
                  <a:gd name="T44" fmla="*/ 3285 w 3384"/>
                  <a:gd name="T45" fmla="*/ 2701 h 2805"/>
                  <a:gd name="T46" fmla="*/ 3252 w 3384"/>
                  <a:gd name="T47" fmla="*/ 2732 h 2805"/>
                  <a:gd name="T48" fmla="*/ 3216 w 3384"/>
                  <a:gd name="T49" fmla="*/ 2756 h 2805"/>
                  <a:gd name="T50" fmla="*/ 3177 w 3384"/>
                  <a:gd name="T51" fmla="*/ 2778 h 2805"/>
                  <a:gd name="T52" fmla="*/ 3135 w 3384"/>
                  <a:gd name="T53" fmla="*/ 2792 h 2805"/>
                  <a:gd name="T54" fmla="*/ 3091 w 3384"/>
                  <a:gd name="T55" fmla="*/ 2802 h 2805"/>
                  <a:gd name="T56" fmla="*/ 3046 w 3384"/>
                  <a:gd name="T57" fmla="*/ 2805 h 2805"/>
                  <a:gd name="T58" fmla="*/ 338 w 3384"/>
                  <a:gd name="T59" fmla="*/ 2805 h 2805"/>
                  <a:gd name="T60" fmla="*/ 293 w 3384"/>
                  <a:gd name="T61" fmla="*/ 2802 h 2805"/>
                  <a:gd name="T62" fmla="*/ 249 w 3384"/>
                  <a:gd name="T63" fmla="*/ 2792 h 2805"/>
                  <a:gd name="T64" fmla="*/ 207 w 3384"/>
                  <a:gd name="T65" fmla="*/ 2778 h 2805"/>
                  <a:gd name="T66" fmla="*/ 168 w 3384"/>
                  <a:gd name="T67" fmla="*/ 2756 h 2805"/>
                  <a:gd name="T68" fmla="*/ 132 w 3384"/>
                  <a:gd name="T69" fmla="*/ 2731 h 2805"/>
                  <a:gd name="T70" fmla="*/ 99 w 3384"/>
                  <a:gd name="T71" fmla="*/ 2701 h 2805"/>
                  <a:gd name="T72" fmla="*/ 71 w 3384"/>
                  <a:gd name="T73" fmla="*/ 2668 h 2805"/>
                  <a:gd name="T74" fmla="*/ 46 w 3384"/>
                  <a:gd name="T75" fmla="*/ 2631 h 2805"/>
                  <a:gd name="T76" fmla="*/ 27 w 3384"/>
                  <a:gd name="T77" fmla="*/ 2590 h 2805"/>
                  <a:gd name="T78" fmla="*/ 12 w 3384"/>
                  <a:gd name="T79" fmla="*/ 2547 h 2805"/>
                  <a:gd name="T80" fmla="*/ 3 w 3384"/>
                  <a:gd name="T81" fmla="*/ 2501 h 2805"/>
                  <a:gd name="T82" fmla="*/ 0 w 3384"/>
                  <a:gd name="T83" fmla="*/ 2454 h 2805"/>
                  <a:gd name="T84" fmla="*/ 0 w 3384"/>
                  <a:gd name="T85" fmla="*/ 352 h 2805"/>
                  <a:gd name="T86" fmla="*/ 3 w 3384"/>
                  <a:gd name="T87" fmla="*/ 304 h 2805"/>
                  <a:gd name="T88" fmla="*/ 12 w 3384"/>
                  <a:gd name="T89" fmla="*/ 259 h 2805"/>
                  <a:gd name="T90" fmla="*/ 27 w 3384"/>
                  <a:gd name="T91" fmla="*/ 215 h 2805"/>
                  <a:gd name="T92" fmla="*/ 46 w 3384"/>
                  <a:gd name="T93" fmla="*/ 175 h 2805"/>
                  <a:gd name="T94" fmla="*/ 71 w 3384"/>
                  <a:gd name="T95" fmla="*/ 137 h 2805"/>
                  <a:gd name="T96" fmla="*/ 99 w 3384"/>
                  <a:gd name="T97" fmla="*/ 103 h 2805"/>
                  <a:gd name="T98" fmla="*/ 132 w 3384"/>
                  <a:gd name="T99" fmla="*/ 74 h 2805"/>
                  <a:gd name="T100" fmla="*/ 168 w 3384"/>
                  <a:gd name="T101" fmla="*/ 49 h 2805"/>
                  <a:gd name="T102" fmla="*/ 207 w 3384"/>
                  <a:gd name="T103" fmla="*/ 29 h 2805"/>
                  <a:gd name="T104" fmla="*/ 249 w 3384"/>
                  <a:gd name="T105" fmla="*/ 13 h 2805"/>
                  <a:gd name="T106" fmla="*/ 293 w 3384"/>
                  <a:gd name="T107" fmla="*/ 5 h 2805"/>
                  <a:gd name="T108" fmla="*/ 338 w 3384"/>
                  <a:gd name="T109" fmla="*/ 0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84" h="2805">
                    <a:moveTo>
                      <a:pt x="338" y="0"/>
                    </a:moveTo>
                    <a:lnTo>
                      <a:pt x="1354" y="0"/>
                    </a:lnTo>
                    <a:lnTo>
                      <a:pt x="1692" y="352"/>
                    </a:lnTo>
                    <a:lnTo>
                      <a:pt x="3046" y="352"/>
                    </a:lnTo>
                    <a:lnTo>
                      <a:pt x="3091" y="355"/>
                    </a:lnTo>
                    <a:lnTo>
                      <a:pt x="3135" y="365"/>
                    </a:lnTo>
                    <a:lnTo>
                      <a:pt x="3177" y="380"/>
                    </a:lnTo>
                    <a:lnTo>
                      <a:pt x="3216" y="400"/>
                    </a:lnTo>
                    <a:lnTo>
                      <a:pt x="3252" y="425"/>
                    </a:lnTo>
                    <a:lnTo>
                      <a:pt x="3285" y="455"/>
                    </a:lnTo>
                    <a:lnTo>
                      <a:pt x="3313" y="488"/>
                    </a:lnTo>
                    <a:lnTo>
                      <a:pt x="3338" y="525"/>
                    </a:lnTo>
                    <a:lnTo>
                      <a:pt x="3357" y="565"/>
                    </a:lnTo>
                    <a:lnTo>
                      <a:pt x="3372" y="609"/>
                    </a:lnTo>
                    <a:lnTo>
                      <a:pt x="3381" y="655"/>
                    </a:lnTo>
                    <a:lnTo>
                      <a:pt x="3384" y="701"/>
                    </a:lnTo>
                    <a:lnTo>
                      <a:pt x="3384" y="2454"/>
                    </a:lnTo>
                    <a:lnTo>
                      <a:pt x="3381" y="2501"/>
                    </a:lnTo>
                    <a:lnTo>
                      <a:pt x="3372" y="2547"/>
                    </a:lnTo>
                    <a:lnTo>
                      <a:pt x="3357" y="2590"/>
                    </a:lnTo>
                    <a:lnTo>
                      <a:pt x="3338" y="2631"/>
                    </a:lnTo>
                    <a:lnTo>
                      <a:pt x="3313" y="2668"/>
                    </a:lnTo>
                    <a:lnTo>
                      <a:pt x="3285" y="2701"/>
                    </a:lnTo>
                    <a:lnTo>
                      <a:pt x="3252" y="2732"/>
                    </a:lnTo>
                    <a:lnTo>
                      <a:pt x="3216" y="2756"/>
                    </a:lnTo>
                    <a:lnTo>
                      <a:pt x="3177" y="2778"/>
                    </a:lnTo>
                    <a:lnTo>
                      <a:pt x="3135" y="2792"/>
                    </a:lnTo>
                    <a:lnTo>
                      <a:pt x="3091" y="2802"/>
                    </a:lnTo>
                    <a:lnTo>
                      <a:pt x="3046" y="2805"/>
                    </a:lnTo>
                    <a:lnTo>
                      <a:pt x="338" y="2805"/>
                    </a:lnTo>
                    <a:lnTo>
                      <a:pt x="293" y="2802"/>
                    </a:lnTo>
                    <a:lnTo>
                      <a:pt x="249" y="2792"/>
                    </a:lnTo>
                    <a:lnTo>
                      <a:pt x="207" y="2778"/>
                    </a:lnTo>
                    <a:lnTo>
                      <a:pt x="168" y="2756"/>
                    </a:lnTo>
                    <a:lnTo>
                      <a:pt x="132" y="2731"/>
                    </a:lnTo>
                    <a:lnTo>
                      <a:pt x="99" y="2701"/>
                    </a:lnTo>
                    <a:lnTo>
                      <a:pt x="71" y="2668"/>
                    </a:lnTo>
                    <a:lnTo>
                      <a:pt x="46" y="2631"/>
                    </a:lnTo>
                    <a:lnTo>
                      <a:pt x="27" y="2590"/>
                    </a:lnTo>
                    <a:lnTo>
                      <a:pt x="12" y="2547"/>
                    </a:lnTo>
                    <a:lnTo>
                      <a:pt x="3" y="2501"/>
                    </a:lnTo>
                    <a:lnTo>
                      <a:pt x="0" y="2454"/>
                    </a:lnTo>
                    <a:lnTo>
                      <a:pt x="0" y="352"/>
                    </a:lnTo>
                    <a:lnTo>
                      <a:pt x="3" y="304"/>
                    </a:lnTo>
                    <a:lnTo>
                      <a:pt x="12" y="259"/>
                    </a:lnTo>
                    <a:lnTo>
                      <a:pt x="27" y="215"/>
                    </a:lnTo>
                    <a:lnTo>
                      <a:pt x="46" y="175"/>
                    </a:lnTo>
                    <a:lnTo>
                      <a:pt x="71" y="137"/>
                    </a:lnTo>
                    <a:lnTo>
                      <a:pt x="99" y="103"/>
                    </a:lnTo>
                    <a:lnTo>
                      <a:pt x="132" y="74"/>
                    </a:lnTo>
                    <a:lnTo>
                      <a:pt x="168" y="49"/>
                    </a:lnTo>
                    <a:lnTo>
                      <a:pt x="207" y="29"/>
                    </a:lnTo>
                    <a:lnTo>
                      <a:pt x="249" y="13"/>
                    </a:lnTo>
                    <a:lnTo>
                      <a:pt x="293" y="5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122473" y="2584889"/>
              <a:ext cx="2575005" cy="576577"/>
              <a:chOff x="2122473" y="2584889"/>
              <a:chExt cx="2575005" cy="5765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122473" y="2584889"/>
                <a:ext cx="25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Photos</a:t>
                </a:r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122473" y="2884467"/>
                <a:ext cx="2575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 Feb, 2015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482393" y="3561132"/>
            <a:ext cx="3215085" cy="576577"/>
            <a:chOff x="1482393" y="3561132"/>
            <a:chExt cx="3215085" cy="576577"/>
          </a:xfrm>
        </p:grpSpPr>
        <p:grpSp>
          <p:nvGrpSpPr>
            <p:cNvPr id="81" name="Group 80"/>
            <p:cNvGrpSpPr/>
            <p:nvPr/>
          </p:nvGrpSpPr>
          <p:grpSpPr>
            <a:xfrm>
              <a:off x="1482393" y="3575102"/>
              <a:ext cx="548640" cy="548640"/>
              <a:chOff x="7246960" y="1048770"/>
              <a:chExt cx="1371600" cy="137160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7246960" y="1048770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19"/>
              <p:cNvSpPr>
                <a:spLocks/>
              </p:cNvSpPr>
              <p:nvPr/>
            </p:nvSpPr>
            <p:spPr bwMode="auto">
              <a:xfrm>
                <a:off x="7567327" y="1419831"/>
                <a:ext cx="730867" cy="629478"/>
              </a:xfrm>
              <a:custGeom>
                <a:avLst/>
                <a:gdLst>
                  <a:gd name="T0" fmla="*/ 338 w 3384"/>
                  <a:gd name="T1" fmla="*/ 0 h 2805"/>
                  <a:gd name="T2" fmla="*/ 1354 w 3384"/>
                  <a:gd name="T3" fmla="*/ 0 h 2805"/>
                  <a:gd name="T4" fmla="*/ 1692 w 3384"/>
                  <a:gd name="T5" fmla="*/ 352 h 2805"/>
                  <a:gd name="T6" fmla="*/ 3046 w 3384"/>
                  <a:gd name="T7" fmla="*/ 352 h 2805"/>
                  <a:gd name="T8" fmla="*/ 3091 w 3384"/>
                  <a:gd name="T9" fmla="*/ 355 h 2805"/>
                  <a:gd name="T10" fmla="*/ 3135 w 3384"/>
                  <a:gd name="T11" fmla="*/ 365 h 2805"/>
                  <a:gd name="T12" fmla="*/ 3177 w 3384"/>
                  <a:gd name="T13" fmla="*/ 380 h 2805"/>
                  <a:gd name="T14" fmla="*/ 3216 w 3384"/>
                  <a:gd name="T15" fmla="*/ 400 h 2805"/>
                  <a:gd name="T16" fmla="*/ 3252 w 3384"/>
                  <a:gd name="T17" fmla="*/ 425 h 2805"/>
                  <a:gd name="T18" fmla="*/ 3285 w 3384"/>
                  <a:gd name="T19" fmla="*/ 455 h 2805"/>
                  <a:gd name="T20" fmla="*/ 3313 w 3384"/>
                  <a:gd name="T21" fmla="*/ 488 h 2805"/>
                  <a:gd name="T22" fmla="*/ 3338 w 3384"/>
                  <a:gd name="T23" fmla="*/ 525 h 2805"/>
                  <a:gd name="T24" fmla="*/ 3357 w 3384"/>
                  <a:gd name="T25" fmla="*/ 565 h 2805"/>
                  <a:gd name="T26" fmla="*/ 3372 w 3384"/>
                  <a:gd name="T27" fmla="*/ 609 h 2805"/>
                  <a:gd name="T28" fmla="*/ 3381 w 3384"/>
                  <a:gd name="T29" fmla="*/ 655 h 2805"/>
                  <a:gd name="T30" fmla="*/ 3384 w 3384"/>
                  <a:gd name="T31" fmla="*/ 701 h 2805"/>
                  <a:gd name="T32" fmla="*/ 3384 w 3384"/>
                  <a:gd name="T33" fmla="*/ 2454 h 2805"/>
                  <a:gd name="T34" fmla="*/ 3381 w 3384"/>
                  <a:gd name="T35" fmla="*/ 2501 h 2805"/>
                  <a:gd name="T36" fmla="*/ 3372 w 3384"/>
                  <a:gd name="T37" fmla="*/ 2547 h 2805"/>
                  <a:gd name="T38" fmla="*/ 3357 w 3384"/>
                  <a:gd name="T39" fmla="*/ 2590 h 2805"/>
                  <a:gd name="T40" fmla="*/ 3338 w 3384"/>
                  <a:gd name="T41" fmla="*/ 2631 h 2805"/>
                  <a:gd name="T42" fmla="*/ 3313 w 3384"/>
                  <a:gd name="T43" fmla="*/ 2668 h 2805"/>
                  <a:gd name="T44" fmla="*/ 3285 w 3384"/>
                  <a:gd name="T45" fmla="*/ 2701 h 2805"/>
                  <a:gd name="T46" fmla="*/ 3252 w 3384"/>
                  <a:gd name="T47" fmla="*/ 2732 h 2805"/>
                  <a:gd name="T48" fmla="*/ 3216 w 3384"/>
                  <a:gd name="T49" fmla="*/ 2756 h 2805"/>
                  <a:gd name="T50" fmla="*/ 3177 w 3384"/>
                  <a:gd name="T51" fmla="*/ 2778 h 2805"/>
                  <a:gd name="T52" fmla="*/ 3135 w 3384"/>
                  <a:gd name="T53" fmla="*/ 2792 h 2805"/>
                  <a:gd name="T54" fmla="*/ 3091 w 3384"/>
                  <a:gd name="T55" fmla="*/ 2802 h 2805"/>
                  <a:gd name="T56" fmla="*/ 3046 w 3384"/>
                  <a:gd name="T57" fmla="*/ 2805 h 2805"/>
                  <a:gd name="T58" fmla="*/ 338 w 3384"/>
                  <a:gd name="T59" fmla="*/ 2805 h 2805"/>
                  <a:gd name="T60" fmla="*/ 293 w 3384"/>
                  <a:gd name="T61" fmla="*/ 2802 h 2805"/>
                  <a:gd name="T62" fmla="*/ 249 w 3384"/>
                  <a:gd name="T63" fmla="*/ 2792 h 2805"/>
                  <a:gd name="T64" fmla="*/ 207 w 3384"/>
                  <a:gd name="T65" fmla="*/ 2778 h 2805"/>
                  <a:gd name="T66" fmla="*/ 168 w 3384"/>
                  <a:gd name="T67" fmla="*/ 2756 h 2805"/>
                  <a:gd name="T68" fmla="*/ 132 w 3384"/>
                  <a:gd name="T69" fmla="*/ 2731 h 2805"/>
                  <a:gd name="T70" fmla="*/ 99 w 3384"/>
                  <a:gd name="T71" fmla="*/ 2701 h 2805"/>
                  <a:gd name="T72" fmla="*/ 71 w 3384"/>
                  <a:gd name="T73" fmla="*/ 2668 h 2805"/>
                  <a:gd name="T74" fmla="*/ 46 w 3384"/>
                  <a:gd name="T75" fmla="*/ 2631 h 2805"/>
                  <a:gd name="T76" fmla="*/ 27 w 3384"/>
                  <a:gd name="T77" fmla="*/ 2590 h 2805"/>
                  <a:gd name="T78" fmla="*/ 12 w 3384"/>
                  <a:gd name="T79" fmla="*/ 2547 h 2805"/>
                  <a:gd name="T80" fmla="*/ 3 w 3384"/>
                  <a:gd name="T81" fmla="*/ 2501 h 2805"/>
                  <a:gd name="T82" fmla="*/ 0 w 3384"/>
                  <a:gd name="T83" fmla="*/ 2454 h 2805"/>
                  <a:gd name="T84" fmla="*/ 0 w 3384"/>
                  <a:gd name="T85" fmla="*/ 352 h 2805"/>
                  <a:gd name="T86" fmla="*/ 3 w 3384"/>
                  <a:gd name="T87" fmla="*/ 304 h 2805"/>
                  <a:gd name="T88" fmla="*/ 12 w 3384"/>
                  <a:gd name="T89" fmla="*/ 259 h 2805"/>
                  <a:gd name="T90" fmla="*/ 27 w 3384"/>
                  <a:gd name="T91" fmla="*/ 215 h 2805"/>
                  <a:gd name="T92" fmla="*/ 46 w 3384"/>
                  <a:gd name="T93" fmla="*/ 175 h 2805"/>
                  <a:gd name="T94" fmla="*/ 71 w 3384"/>
                  <a:gd name="T95" fmla="*/ 137 h 2805"/>
                  <a:gd name="T96" fmla="*/ 99 w 3384"/>
                  <a:gd name="T97" fmla="*/ 103 h 2805"/>
                  <a:gd name="T98" fmla="*/ 132 w 3384"/>
                  <a:gd name="T99" fmla="*/ 74 h 2805"/>
                  <a:gd name="T100" fmla="*/ 168 w 3384"/>
                  <a:gd name="T101" fmla="*/ 49 h 2805"/>
                  <a:gd name="T102" fmla="*/ 207 w 3384"/>
                  <a:gd name="T103" fmla="*/ 29 h 2805"/>
                  <a:gd name="T104" fmla="*/ 249 w 3384"/>
                  <a:gd name="T105" fmla="*/ 13 h 2805"/>
                  <a:gd name="T106" fmla="*/ 293 w 3384"/>
                  <a:gd name="T107" fmla="*/ 5 h 2805"/>
                  <a:gd name="T108" fmla="*/ 338 w 3384"/>
                  <a:gd name="T109" fmla="*/ 0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84" h="2805">
                    <a:moveTo>
                      <a:pt x="338" y="0"/>
                    </a:moveTo>
                    <a:lnTo>
                      <a:pt x="1354" y="0"/>
                    </a:lnTo>
                    <a:lnTo>
                      <a:pt x="1692" y="352"/>
                    </a:lnTo>
                    <a:lnTo>
                      <a:pt x="3046" y="352"/>
                    </a:lnTo>
                    <a:lnTo>
                      <a:pt x="3091" y="355"/>
                    </a:lnTo>
                    <a:lnTo>
                      <a:pt x="3135" y="365"/>
                    </a:lnTo>
                    <a:lnTo>
                      <a:pt x="3177" y="380"/>
                    </a:lnTo>
                    <a:lnTo>
                      <a:pt x="3216" y="400"/>
                    </a:lnTo>
                    <a:lnTo>
                      <a:pt x="3252" y="425"/>
                    </a:lnTo>
                    <a:lnTo>
                      <a:pt x="3285" y="455"/>
                    </a:lnTo>
                    <a:lnTo>
                      <a:pt x="3313" y="488"/>
                    </a:lnTo>
                    <a:lnTo>
                      <a:pt x="3338" y="525"/>
                    </a:lnTo>
                    <a:lnTo>
                      <a:pt x="3357" y="565"/>
                    </a:lnTo>
                    <a:lnTo>
                      <a:pt x="3372" y="609"/>
                    </a:lnTo>
                    <a:lnTo>
                      <a:pt x="3381" y="655"/>
                    </a:lnTo>
                    <a:lnTo>
                      <a:pt x="3384" y="701"/>
                    </a:lnTo>
                    <a:lnTo>
                      <a:pt x="3384" y="2454"/>
                    </a:lnTo>
                    <a:lnTo>
                      <a:pt x="3381" y="2501"/>
                    </a:lnTo>
                    <a:lnTo>
                      <a:pt x="3372" y="2547"/>
                    </a:lnTo>
                    <a:lnTo>
                      <a:pt x="3357" y="2590"/>
                    </a:lnTo>
                    <a:lnTo>
                      <a:pt x="3338" y="2631"/>
                    </a:lnTo>
                    <a:lnTo>
                      <a:pt x="3313" y="2668"/>
                    </a:lnTo>
                    <a:lnTo>
                      <a:pt x="3285" y="2701"/>
                    </a:lnTo>
                    <a:lnTo>
                      <a:pt x="3252" y="2732"/>
                    </a:lnTo>
                    <a:lnTo>
                      <a:pt x="3216" y="2756"/>
                    </a:lnTo>
                    <a:lnTo>
                      <a:pt x="3177" y="2778"/>
                    </a:lnTo>
                    <a:lnTo>
                      <a:pt x="3135" y="2792"/>
                    </a:lnTo>
                    <a:lnTo>
                      <a:pt x="3091" y="2802"/>
                    </a:lnTo>
                    <a:lnTo>
                      <a:pt x="3046" y="2805"/>
                    </a:lnTo>
                    <a:lnTo>
                      <a:pt x="338" y="2805"/>
                    </a:lnTo>
                    <a:lnTo>
                      <a:pt x="293" y="2802"/>
                    </a:lnTo>
                    <a:lnTo>
                      <a:pt x="249" y="2792"/>
                    </a:lnTo>
                    <a:lnTo>
                      <a:pt x="207" y="2778"/>
                    </a:lnTo>
                    <a:lnTo>
                      <a:pt x="168" y="2756"/>
                    </a:lnTo>
                    <a:lnTo>
                      <a:pt x="132" y="2731"/>
                    </a:lnTo>
                    <a:lnTo>
                      <a:pt x="99" y="2701"/>
                    </a:lnTo>
                    <a:lnTo>
                      <a:pt x="71" y="2668"/>
                    </a:lnTo>
                    <a:lnTo>
                      <a:pt x="46" y="2631"/>
                    </a:lnTo>
                    <a:lnTo>
                      <a:pt x="27" y="2590"/>
                    </a:lnTo>
                    <a:lnTo>
                      <a:pt x="12" y="2547"/>
                    </a:lnTo>
                    <a:lnTo>
                      <a:pt x="3" y="2501"/>
                    </a:lnTo>
                    <a:lnTo>
                      <a:pt x="0" y="2454"/>
                    </a:lnTo>
                    <a:lnTo>
                      <a:pt x="0" y="352"/>
                    </a:lnTo>
                    <a:lnTo>
                      <a:pt x="3" y="304"/>
                    </a:lnTo>
                    <a:lnTo>
                      <a:pt x="12" y="259"/>
                    </a:lnTo>
                    <a:lnTo>
                      <a:pt x="27" y="215"/>
                    </a:lnTo>
                    <a:lnTo>
                      <a:pt x="46" y="175"/>
                    </a:lnTo>
                    <a:lnTo>
                      <a:pt x="71" y="137"/>
                    </a:lnTo>
                    <a:lnTo>
                      <a:pt x="99" y="103"/>
                    </a:lnTo>
                    <a:lnTo>
                      <a:pt x="132" y="74"/>
                    </a:lnTo>
                    <a:lnTo>
                      <a:pt x="168" y="49"/>
                    </a:lnTo>
                    <a:lnTo>
                      <a:pt x="207" y="29"/>
                    </a:lnTo>
                    <a:lnTo>
                      <a:pt x="249" y="13"/>
                    </a:lnTo>
                    <a:lnTo>
                      <a:pt x="293" y="5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122473" y="3561132"/>
              <a:ext cx="2575005" cy="576577"/>
              <a:chOff x="2122473" y="2584889"/>
              <a:chExt cx="2575005" cy="57657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22473" y="2584889"/>
                <a:ext cx="25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122473" y="2884467"/>
                <a:ext cx="2575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 Feb, 2015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482393" y="4523282"/>
            <a:ext cx="3215085" cy="576577"/>
            <a:chOff x="1482393" y="4523282"/>
            <a:chExt cx="3215085" cy="576577"/>
          </a:xfrm>
        </p:grpSpPr>
        <p:grpSp>
          <p:nvGrpSpPr>
            <p:cNvPr id="84" name="Group 83"/>
            <p:cNvGrpSpPr/>
            <p:nvPr/>
          </p:nvGrpSpPr>
          <p:grpSpPr>
            <a:xfrm>
              <a:off x="1482393" y="4537252"/>
              <a:ext cx="548640" cy="548640"/>
              <a:chOff x="7246960" y="1048770"/>
              <a:chExt cx="1371600" cy="137160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7246960" y="1048770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19"/>
              <p:cNvSpPr>
                <a:spLocks/>
              </p:cNvSpPr>
              <p:nvPr/>
            </p:nvSpPr>
            <p:spPr bwMode="auto">
              <a:xfrm>
                <a:off x="7567327" y="1419831"/>
                <a:ext cx="730867" cy="629478"/>
              </a:xfrm>
              <a:custGeom>
                <a:avLst/>
                <a:gdLst>
                  <a:gd name="T0" fmla="*/ 338 w 3384"/>
                  <a:gd name="T1" fmla="*/ 0 h 2805"/>
                  <a:gd name="T2" fmla="*/ 1354 w 3384"/>
                  <a:gd name="T3" fmla="*/ 0 h 2805"/>
                  <a:gd name="T4" fmla="*/ 1692 w 3384"/>
                  <a:gd name="T5" fmla="*/ 352 h 2805"/>
                  <a:gd name="T6" fmla="*/ 3046 w 3384"/>
                  <a:gd name="T7" fmla="*/ 352 h 2805"/>
                  <a:gd name="T8" fmla="*/ 3091 w 3384"/>
                  <a:gd name="T9" fmla="*/ 355 h 2805"/>
                  <a:gd name="T10" fmla="*/ 3135 w 3384"/>
                  <a:gd name="T11" fmla="*/ 365 h 2805"/>
                  <a:gd name="T12" fmla="*/ 3177 w 3384"/>
                  <a:gd name="T13" fmla="*/ 380 h 2805"/>
                  <a:gd name="T14" fmla="*/ 3216 w 3384"/>
                  <a:gd name="T15" fmla="*/ 400 h 2805"/>
                  <a:gd name="T16" fmla="*/ 3252 w 3384"/>
                  <a:gd name="T17" fmla="*/ 425 h 2805"/>
                  <a:gd name="T18" fmla="*/ 3285 w 3384"/>
                  <a:gd name="T19" fmla="*/ 455 h 2805"/>
                  <a:gd name="T20" fmla="*/ 3313 w 3384"/>
                  <a:gd name="T21" fmla="*/ 488 h 2805"/>
                  <a:gd name="T22" fmla="*/ 3338 w 3384"/>
                  <a:gd name="T23" fmla="*/ 525 h 2805"/>
                  <a:gd name="T24" fmla="*/ 3357 w 3384"/>
                  <a:gd name="T25" fmla="*/ 565 h 2805"/>
                  <a:gd name="T26" fmla="*/ 3372 w 3384"/>
                  <a:gd name="T27" fmla="*/ 609 h 2805"/>
                  <a:gd name="T28" fmla="*/ 3381 w 3384"/>
                  <a:gd name="T29" fmla="*/ 655 h 2805"/>
                  <a:gd name="T30" fmla="*/ 3384 w 3384"/>
                  <a:gd name="T31" fmla="*/ 701 h 2805"/>
                  <a:gd name="T32" fmla="*/ 3384 w 3384"/>
                  <a:gd name="T33" fmla="*/ 2454 h 2805"/>
                  <a:gd name="T34" fmla="*/ 3381 w 3384"/>
                  <a:gd name="T35" fmla="*/ 2501 h 2805"/>
                  <a:gd name="T36" fmla="*/ 3372 w 3384"/>
                  <a:gd name="T37" fmla="*/ 2547 h 2805"/>
                  <a:gd name="T38" fmla="*/ 3357 w 3384"/>
                  <a:gd name="T39" fmla="*/ 2590 h 2805"/>
                  <a:gd name="T40" fmla="*/ 3338 w 3384"/>
                  <a:gd name="T41" fmla="*/ 2631 h 2805"/>
                  <a:gd name="T42" fmla="*/ 3313 w 3384"/>
                  <a:gd name="T43" fmla="*/ 2668 h 2805"/>
                  <a:gd name="T44" fmla="*/ 3285 w 3384"/>
                  <a:gd name="T45" fmla="*/ 2701 h 2805"/>
                  <a:gd name="T46" fmla="*/ 3252 w 3384"/>
                  <a:gd name="T47" fmla="*/ 2732 h 2805"/>
                  <a:gd name="T48" fmla="*/ 3216 w 3384"/>
                  <a:gd name="T49" fmla="*/ 2756 h 2805"/>
                  <a:gd name="T50" fmla="*/ 3177 w 3384"/>
                  <a:gd name="T51" fmla="*/ 2778 h 2805"/>
                  <a:gd name="T52" fmla="*/ 3135 w 3384"/>
                  <a:gd name="T53" fmla="*/ 2792 h 2805"/>
                  <a:gd name="T54" fmla="*/ 3091 w 3384"/>
                  <a:gd name="T55" fmla="*/ 2802 h 2805"/>
                  <a:gd name="T56" fmla="*/ 3046 w 3384"/>
                  <a:gd name="T57" fmla="*/ 2805 h 2805"/>
                  <a:gd name="T58" fmla="*/ 338 w 3384"/>
                  <a:gd name="T59" fmla="*/ 2805 h 2805"/>
                  <a:gd name="T60" fmla="*/ 293 w 3384"/>
                  <a:gd name="T61" fmla="*/ 2802 h 2805"/>
                  <a:gd name="T62" fmla="*/ 249 w 3384"/>
                  <a:gd name="T63" fmla="*/ 2792 h 2805"/>
                  <a:gd name="T64" fmla="*/ 207 w 3384"/>
                  <a:gd name="T65" fmla="*/ 2778 h 2805"/>
                  <a:gd name="T66" fmla="*/ 168 w 3384"/>
                  <a:gd name="T67" fmla="*/ 2756 h 2805"/>
                  <a:gd name="T68" fmla="*/ 132 w 3384"/>
                  <a:gd name="T69" fmla="*/ 2731 h 2805"/>
                  <a:gd name="T70" fmla="*/ 99 w 3384"/>
                  <a:gd name="T71" fmla="*/ 2701 h 2805"/>
                  <a:gd name="T72" fmla="*/ 71 w 3384"/>
                  <a:gd name="T73" fmla="*/ 2668 h 2805"/>
                  <a:gd name="T74" fmla="*/ 46 w 3384"/>
                  <a:gd name="T75" fmla="*/ 2631 h 2805"/>
                  <a:gd name="T76" fmla="*/ 27 w 3384"/>
                  <a:gd name="T77" fmla="*/ 2590 h 2805"/>
                  <a:gd name="T78" fmla="*/ 12 w 3384"/>
                  <a:gd name="T79" fmla="*/ 2547 h 2805"/>
                  <a:gd name="T80" fmla="*/ 3 w 3384"/>
                  <a:gd name="T81" fmla="*/ 2501 h 2805"/>
                  <a:gd name="T82" fmla="*/ 0 w 3384"/>
                  <a:gd name="T83" fmla="*/ 2454 h 2805"/>
                  <a:gd name="T84" fmla="*/ 0 w 3384"/>
                  <a:gd name="T85" fmla="*/ 352 h 2805"/>
                  <a:gd name="T86" fmla="*/ 3 w 3384"/>
                  <a:gd name="T87" fmla="*/ 304 h 2805"/>
                  <a:gd name="T88" fmla="*/ 12 w 3384"/>
                  <a:gd name="T89" fmla="*/ 259 h 2805"/>
                  <a:gd name="T90" fmla="*/ 27 w 3384"/>
                  <a:gd name="T91" fmla="*/ 215 h 2805"/>
                  <a:gd name="T92" fmla="*/ 46 w 3384"/>
                  <a:gd name="T93" fmla="*/ 175 h 2805"/>
                  <a:gd name="T94" fmla="*/ 71 w 3384"/>
                  <a:gd name="T95" fmla="*/ 137 h 2805"/>
                  <a:gd name="T96" fmla="*/ 99 w 3384"/>
                  <a:gd name="T97" fmla="*/ 103 h 2805"/>
                  <a:gd name="T98" fmla="*/ 132 w 3384"/>
                  <a:gd name="T99" fmla="*/ 74 h 2805"/>
                  <a:gd name="T100" fmla="*/ 168 w 3384"/>
                  <a:gd name="T101" fmla="*/ 49 h 2805"/>
                  <a:gd name="T102" fmla="*/ 207 w 3384"/>
                  <a:gd name="T103" fmla="*/ 29 h 2805"/>
                  <a:gd name="T104" fmla="*/ 249 w 3384"/>
                  <a:gd name="T105" fmla="*/ 13 h 2805"/>
                  <a:gd name="T106" fmla="*/ 293 w 3384"/>
                  <a:gd name="T107" fmla="*/ 5 h 2805"/>
                  <a:gd name="T108" fmla="*/ 338 w 3384"/>
                  <a:gd name="T109" fmla="*/ 0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84" h="2805">
                    <a:moveTo>
                      <a:pt x="338" y="0"/>
                    </a:moveTo>
                    <a:lnTo>
                      <a:pt x="1354" y="0"/>
                    </a:lnTo>
                    <a:lnTo>
                      <a:pt x="1692" y="352"/>
                    </a:lnTo>
                    <a:lnTo>
                      <a:pt x="3046" y="352"/>
                    </a:lnTo>
                    <a:lnTo>
                      <a:pt x="3091" y="355"/>
                    </a:lnTo>
                    <a:lnTo>
                      <a:pt x="3135" y="365"/>
                    </a:lnTo>
                    <a:lnTo>
                      <a:pt x="3177" y="380"/>
                    </a:lnTo>
                    <a:lnTo>
                      <a:pt x="3216" y="400"/>
                    </a:lnTo>
                    <a:lnTo>
                      <a:pt x="3252" y="425"/>
                    </a:lnTo>
                    <a:lnTo>
                      <a:pt x="3285" y="455"/>
                    </a:lnTo>
                    <a:lnTo>
                      <a:pt x="3313" y="488"/>
                    </a:lnTo>
                    <a:lnTo>
                      <a:pt x="3338" y="525"/>
                    </a:lnTo>
                    <a:lnTo>
                      <a:pt x="3357" y="565"/>
                    </a:lnTo>
                    <a:lnTo>
                      <a:pt x="3372" y="609"/>
                    </a:lnTo>
                    <a:lnTo>
                      <a:pt x="3381" y="655"/>
                    </a:lnTo>
                    <a:lnTo>
                      <a:pt x="3384" y="701"/>
                    </a:lnTo>
                    <a:lnTo>
                      <a:pt x="3384" y="2454"/>
                    </a:lnTo>
                    <a:lnTo>
                      <a:pt x="3381" y="2501"/>
                    </a:lnTo>
                    <a:lnTo>
                      <a:pt x="3372" y="2547"/>
                    </a:lnTo>
                    <a:lnTo>
                      <a:pt x="3357" y="2590"/>
                    </a:lnTo>
                    <a:lnTo>
                      <a:pt x="3338" y="2631"/>
                    </a:lnTo>
                    <a:lnTo>
                      <a:pt x="3313" y="2668"/>
                    </a:lnTo>
                    <a:lnTo>
                      <a:pt x="3285" y="2701"/>
                    </a:lnTo>
                    <a:lnTo>
                      <a:pt x="3252" y="2732"/>
                    </a:lnTo>
                    <a:lnTo>
                      <a:pt x="3216" y="2756"/>
                    </a:lnTo>
                    <a:lnTo>
                      <a:pt x="3177" y="2778"/>
                    </a:lnTo>
                    <a:lnTo>
                      <a:pt x="3135" y="2792"/>
                    </a:lnTo>
                    <a:lnTo>
                      <a:pt x="3091" y="2802"/>
                    </a:lnTo>
                    <a:lnTo>
                      <a:pt x="3046" y="2805"/>
                    </a:lnTo>
                    <a:lnTo>
                      <a:pt x="338" y="2805"/>
                    </a:lnTo>
                    <a:lnTo>
                      <a:pt x="293" y="2802"/>
                    </a:lnTo>
                    <a:lnTo>
                      <a:pt x="249" y="2792"/>
                    </a:lnTo>
                    <a:lnTo>
                      <a:pt x="207" y="2778"/>
                    </a:lnTo>
                    <a:lnTo>
                      <a:pt x="168" y="2756"/>
                    </a:lnTo>
                    <a:lnTo>
                      <a:pt x="132" y="2731"/>
                    </a:lnTo>
                    <a:lnTo>
                      <a:pt x="99" y="2701"/>
                    </a:lnTo>
                    <a:lnTo>
                      <a:pt x="71" y="2668"/>
                    </a:lnTo>
                    <a:lnTo>
                      <a:pt x="46" y="2631"/>
                    </a:lnTo>
                    <a:lnTo>
                      <a:pt x="27" y="2590"/>
                    </a:lnTo>
                    <a:lnTo>
                      <a:pt x="12" y="2547"/>
                    </a:lnTo>
                    <a:lnTo>
                      <a:pt x="3" y="2501"/>
                    </a:lnTo>
                    <a:lnTo>
                      <a:pt x="0" y="2454"/>
                    </a:lnTo>
                    <a:lnTo>
                      <a:pt x="0" y="352"/>
                    </a:lnTo>
                    <a:lnTo>
                      <a:pt x="3" y="304"/>
                    </a:lnTo>
                    <a:lnTo>
                      <a:pt x="12" y="259"/>
                    </a:lnTo>
                    <a:lnTo>
                      <a:pt x="27" y="215"/>
                    </a:lnTo>
                    <a:lnTo>
                      <a:pt x="46" y="175"/>
                    </a:lnTo>
                    <a:lnTo>
                      <a:pt x="71" y="137"/>
                    </a:lnTo>
                    <a:lnTo>
                      <a:pt x="99" y="103"/>
                    </a:lnTo>
                    <a:lnTo>
                      <a:pt x="132" y="74"/>
                    </a:lnTo>
                    <a:lnTo>
                      <a:pt x="168" y="49"/>
                    </a:lnTo>
                    <a:lnTo>
                      <a:pt x="207" y="29"/>
                    </a:lnTo>
                    <a:lnTo>
                      <a:pt x="249" y="13"/>
                    </a:lnTo>
                    <a:lnTo>
                      <a:pt x="293" y="5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122473" y="4523282"/>
              <a:ext cx="2575005" cy="576577"/>
              <a:chOff x="2122473" y="2584889"/>
              <a:chExt cx="2575005" cy="576577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122473" y="2584889"/>
                <a:ext cx="25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Codes</a:t>
                </a:r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22473" y="2884467"/>
                <a:ext cx="2575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 Feb, 2015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482393" y="5470424"/>
            <a:ext cx="3251792" cy="576577"/>
            <a:chOff x="1482393" y="5470424"/>
            <a:chExt cx="3251792" cy="576577"/>
          </a:xfrm>
        </p:grpSpPr>
        <p:grpSp>
          <p:nvGrpSpPr>
            <p:cNvPr id="87" name="Group 86"/>
            <p:cNvGrpSpPr/>
            <p:nvPr/>
          </p:nvGrpSpPr>
          <p:grpSpPr>
            <a:xfrm>
              <a:off x="1482393" y="5484392"/>
              <a:ext cx="548640" cy="548640"/>
              <a:chOff x="7246960" y="1048770"/>
              <a:chExt cx="1371600" cy="13716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7246960" y="1048770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19"/>
              <p:cNvSpPr>
                <a:spLocks/>
              </p:cNvSpPr>
              <p:nvPr/>
            </p:nvSpPr>
            <p:spPr bwMode="auto">
              <a:xfrm>
                <a:off x="7567327" y="1419831"/>
                <a:ext cx="730867" cy="629478"/>
              </a:xfrm>
              <a:custGeom>
                <a:avLst/>
                <a:gdLst>
                  <a:gd name="T0" fmla="*/ 338 w 3384"/>
                  <a:gd name="T1" fmla="*/ 0 h 2805"/>
                  <a:gd name="T2" fmla="*/ 1354 w 3384"/>
                  <a:gd name="T3" fmla="*/ 0 h 2805"/>
                  <a:gd name="T4" fmla="*/ 1692 w 3384"/>
                  <a:gd name="T5" fmla="*/ 352 h 2805"/>
                  <a:gd name="T6" fmla="*/ 3046 w 3384"/>
                  <a:gd name="T7" fmla="*/ 352 h 2805"/>
                  <a:gd name="T8" fmla="*/ 3091 w 3384"/>
                  <a:gd name="T9" fmla="*/ 355 h 2805"/>
                  <a:gd name="T10" fmla="*/ 3135 w 3384"/>
                  <a:gd name="T11" fmla="*/ 365 h 2805"/>
                  <a:gd name="T12" fmla="*/ 3177 w 3384"/>
                  <a:gd name="T13" fmla="*/ 380 h 2805"/>
                  <a:gd name="T14" fmla="*/ 3216 w 3384"/>
                  <a:gd name="T15" fmla="*/ 400 h 2805"/>
                  <a:gd name="T16" fmla="*/ 3252 w 3384"/>
                  <a:gd name="T17" fmla="*/ 425 h 2805"/>
                  <a:gd name="T18" fmla="*/ 3285 w 3384"/>
                  <a:gd name="T19" fmla="*/ 455 h 2805"/>
                  <a:gd name="T20" fmla="*/ 3313 w 3384"/>
                  <a:gd name="T21" fmla="*/ 488 h 2805"/>
                  <a:gd name="T22" fmla="*/ 3338 w 3384"/>
                  <a:gd name="T23" fmla="*/ 525 h 2805"/>
                  <a:gd name="T24" fmla="*/ 3357 w 3384"/>
                  <a:gd name="T25" fmla="*/ 565 h 2805"/>
                  <a:gd name="T26" fmla="*/ 3372 w 3384"/>
                  <a:gd name="T27" fmla="*/ 609 h 2805"/>
                  <a:gd name="T28" fmla="*/ 3381 w 3384"/>
                  <a:gd name="T29" fmla="*/ 655 h 2805"/>
                  <a:gd name="T30" fmla="*/ 3384 w 3384"/>
                  <a:gd name="T31" fmla="*/ 701 h 2805"/>
                  <a:gd name="T32" fmla="*/ 3384 w 3384"/>
                  <a:gd name="T33" fmla="*/ 2454 h 2805"/>
                  <a:gd name="T34" fmla="*/ 3381 w 3384"/>
                  <a:gd name="T35" fmla="*/ 2501 h 2805"/>
                  <a:gd name="T36" fmla="*/ 3372 w 3384"/>
                  <a:gd name="T37" fmla="*/ 2547 h 2805"/>
                  <a:gd name="T38" fmla="*/ 3357 w 3384"/>
                  <a:gd name="T39" fmla="*/ 2590 h 2805"/>
                  <a:gd name="T40" fmla="*/ 3338 w 3384"/>
                  <a:gd name="T41" fmla="*/ 2631 h 2805"/>
                  <a:gd name="T42" fmla="*/ 3313 w 3384"/>
                  <a:gd name="T43" fmla="*/ 2668 h 2805"/>
                  <a:gd name="T44" fmla="*/ 3285 w 3384"/>
                  <a:gd name="T45" fmla="*/ 2701 h 2805"/>
                  <a:gd name="T46" fmla="*/ 3252 w 3384"/>
                  <a:gd name="T47" fmla="*/ 2732 h 2805"/>
                  <a:gd name="T48" fmla="*/ 3216 w 3384"/>
                  <a:gd name="T49" fmla="*/ 2756 h 2805"/>
                  <a:gd name="T50" fmla="*/ 3177 w 3384"/>
                  <a:gd name="T51" fmla="*/ 2778 h 2805"/>
                  <a:gd name="T52" fmla="*/ 3135 w 3384"/>
                  <a:gd name="T53" fmla="*/ 2792 h 2805"/>
                  <a:gd name="T54" fmla="*/ 3091 w 3384"/>
                  <a:gd name="T55" fmla="*/ 2802 h 2805"/>
                  <a:gd name="T56" fmla="*/ 3046 w 3384"/>
                  <a:gd name="T57" fmla="*/ 2805 h 2805"/>
                  <a:gd name="T58" fmla="*/ 338 w 3384"/>
                  <a:gd name="T59" fmla="*/ 2805 h 2805"/>
                  <a:gd name="T60" fmla="*/ 293 w 3384"/>
                  <a:gd name="T61" fmla="*/ 2802 h 2805"/>
                  <a:gd name="T62" fmla="*/ 249 w 3384"/>
                  <a:gd name="T63" fmla="*/ 2792 h 2805"/>
                  <a:gd name="T64" fmla="*/ 207 w 3384"/>
                  <a:gd name="T65" fmla="*/ 2778 h 2805"/>
                  <a:gd name="T66" fmla="*/ 168 w 3384"/>
                  <a:gd name="T67" fmla="*/ 2756 h 2805"/>
                  <a:gd name="T68" fmla="*/ 132 w 3384"/>
                  <a:gd name="T69" fmla="*/ 2731 h 2805"/>
                  <a:gd name="T70" fmla="*/ 99 w 3384"/>
                  <a:gd name="T71" fmla="*/ 2701 h 2805"/>
                  <a:gd name="T72" fmla="*/ 71 w 3384"/>
                  <a:gd name="T73" fmla="*/ 2668 h 2805"/>
                  <a:gd name="T74" fmla="*/ 46 w 3384"/>
                  <a:gd name="T75" fmla="*/ 2631 h 2805"/>
                  <a:gd name="T76" fmla="*/ 27 w 3384"/>
                  <a:gd name="T77" fmla="*/ 2590 h 2805"/>
                  <a:gd name="T78" fmla="*/ 12 w 3384"/>
                  <a:gd name="T79" fmla="*/ 2547 h 2805"/>
                  <a:gd name="T80" fmla="*/ 3 w 3384"/>
                  <a:gd name="T81" fmla="*/ 2501 h 2805"/>
                  <a:gd name="T82" fmla="*/ 0 w 3384"/>
                  <a:gd name="T83" fmla="*/ 2454 h 2805"/>
                  <a:gd name="T84" fmla="*/ 0 w 3384"/>
                  <a:gd name="T85" fmla="*/ 352 h 2805"/>
                  <a:gd name="T86" fmla="*/ 3 w 3384"/>
                  <a:gd name="T87" fmla="*/ 304 h 2805"/>
                  <a:gd name="T88" fmla="*/ 12 w 3384"/>
                  <a:gd name="T89" fmla="*/ 259 h 2805"/>
                  <a:gd name="T90" fmla="*/ 27 w 3384"/>
                  <a:gd name="T91" fmla="*/ 215 h 2805"/>
                  <a:gd name="T92" fmla="*/ 46 w 3384"/>
                  <a:gd name="T93" fmla="*/ 175 h 2805"/>
                  <a:gd name="T94" fmla="*/ 71 w 3384"/>
                  <a:gd name="T95" fmla="*/ 137 h 2805"/>
                  <a:gd name="T96" fmla="*/ 99 w 3384"/>
                  <a:gd name="T97" fmla="*/ 103 h 2805"/>
                  <a:gd name="T98" fmla="*/ 132 w 3384"/>
                  <a:gd name="T99" fmla="*/ 74 h 2805"/>
                  <a:gd name="T100" fmla="*/ 168 w 3384"/>
                  <a:gd name="T101" fmla="*/ 49 h 2805"/>
                  <a:gd name="T102" fmla="*/ 207 w 3384"/>
                  <a:gd name="T103" fmla="*/ 29 h 2805"/>
                  <a:gd name="T104" fmla="*/ 249 w 3384"/>
                  <a:gd name="T105" fmla="*/ 13 h 2805"/>
                  <a:gd name="T106" fmla="*/ 293 w 3384"/>
                  <a:gd name="T107" fmla="*/ 5 h 2805"/>
                  <a:gd name="T108" fmla="*/ 338 w 3384"/>
                  <a:gd name="T109" fmla="*/ 0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84" h="2805">
                    <a:moveTo>
                      <a:pt x="338" y="0"/>
                    </a:moveTo>
                    <a:lnTo>
                      <a:pt x="1354" y="0"/>
                    </a:lnTo>
                    <a:lnTo>
                      <a:pt x="1692" y="352"/>
                    </a:lnTo>
                    <a:lnTo>
                      <a:pt x="3046" y="352"/>
                    </a:lnTo>
                    <a:lnTo>
                      <a:pt x="3091" y="355"/>
                    </a:lnTo>
                    <a:lnTo>
                      <a:pt x="3135" y="365"/>
                    </a:lnTo>
                    <a:lnTo>
                      <a:pt x="3177" y="380"/>
                    </a:lnTo>
                    <a:lnTo>
                      <a:pt x="3216" y="400"/>
                    </a:lnTo>
                    <a:lnTo>
                      <a:pt x="3252" y="425"/>
                    </a:lnTo>
                    <a:lnTo>
                      <a:pt x="3285" y="455"/>
                    </a:lnTo>
                    <a:lnTo>
                      <a:pt x="3313" y="488"/>
                    </a:lnTo>
                    <a:lnTo>
                      <a:pt x="3338" y="525"/>
                    </a:lnTo>
                    <a:lnTo>
                      <a:pt x="3357" y="565"/>
                    </a:lnTo>
                    <a:lnTo>
                      <a:pt x="3372" y="609"/>
                    </a:lnTo>
                    <a:lnTo>
                      <a:pt x="3381" y="655"/>
                    </a:lnTo>
                    <a:lnTo>
                      <a:pt x="3384" y="701"/>
                    </a:lnTo>
                    <a:lnTo>
                      <a:pt x="3384" y="2454"/>
                    </a:lnTo>
                    <a:lnTo>
                      <a:pt x="3381" y="2501"/>
                    </a:lnTo>
                    <a:lnTo>
                      <a:pt x="3372" y="2547"/>
                    </a:lnTo>
                    <a:lnTo>
                      <a:pt x="3357" y="2590"/>
                    </a:lnTo>
                    <a:lnTo>
                      <a:pt x="3338" y="2631"/>
                    </a:lnTo>
                    <a:lnTo>
                      <a:pt x="3313" y="2668"/>
                    </a:lnTo>
                    <a:lnTo>
                      <a:pt x="3285" y="2701"/>
                    </a:lnTo>
                    <a:lnTo>
                      <a:pt x="3252" y="2732"/>
                    </a:lnTo>
                    <a:lnTo>
                      <a:pt x="3216" y="2756"/>
                    </a:lnTo>
                    <a:lnTo>
                      <a:pt x="3177" y="2778"/>
                    </a:lnTo>
                    <a:lnTo>
                      <a:pt x="3135" y="2792"/>
                    </a:lnTo>
                    <a:lnTo>
                      <a:pt x="3091" y="2802"/>
                    </a:lnTo>
                    <a:lnTo>
                      <a:pt x="3046" y="2805"/>
                    </a:lnTo>
                    <a:lnTo>
                      <a:pt x="338" y="2805"/>
                    </a:lnTo>
                    <a:lnTo>
                      <a:pt x="293" y="2802"/>
                    </a:lnTo>
                    <a:lnTo>
                      <a:pt x="249" y="2792"/>
                    </a:lnTo>
                    <a:lnTo>
                      <a:pt x="207" y="2778"/>
                    </a:lnTo>
                    <a:lnTo>
                      <a:pt x="168" y="2756"/>
                    </a:lnTo>
                    <a:lnTo>
                      <a:pt x="132" y="2731"/>
                    </a:lnTo>
                    <a:lnTo>
                      <a:pt x="99" y="2701"/>
                    </a:lnTo>
                    <a:lnTo>
                      <a:pt x="71" y="2668"/>
                    </a:lnTo>
                    <a:lnTo>
                      <a:pt x="46" y="2631"/>
                    </a:lnTo>
                    <a:lnTo>
                      <a:pt x="27" y="2590"/>
                    </a:lnTo>
                    <a:lnTo>
                      <a:pt x="12" y="2547"/>
                    </a:lnTo>
                    <a:lnTo>
                      <a:pt x="3" y="2501"/>
                    </a:lnTo>
                    <a:lnTo>
                      <a:pt x="0" y="2454"/>
                    </a:lnTo>
                    <a:lnTo>
                      <a:pt x="0" y="352"/>
                    </a:lnTo>
                    <a:lnTo>
                      <a:pt x="3" y="304"/>
                    </a:lnTo>
                    <a:lnTo>
                      <a:pt x="12" y="259"/>
                    </a:lnTo>
                    <a:lnTo>
                      <a:pt x="27" y="215"/>
                    </a:lnTo>
                    <a:lnTo>
                      <a:pt x="46" y="175"/>
                    </a:lnTo>
                    <a:lnTo>
                      <a:pt x="71" y="137"/>
                    </a:lnTo>
                    <a:lnTo>
                      <a:pt x="99" y="103"/>
                    </a:lnTo>
                    <a:lnTo>
                      <a:pt x="132" y="74"/>
                    </a:lnTo>
                    <a:lnTo>
                      <a:pt x="168" y="49"/>
                    </a:lnTo>
                    <a:lnTo>
                      <a:pt x="207" y="29"/>
                    </a:lnTo>
                    <a:lnTo>
                      <a:pt x="249" y="13"/>
                    </a:lnTo>
                    <a:lnTo>
                      <a:pt x="293" y="5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159180" y="5470424"/>
              <a:ext cx="2575005" cy="576577"/>
              <a:chOff x="2122473" y="2584889"/>
              <a:chExt cx="2575005" cy="57657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122473" y="2584889"/>
                <a:ext cx="2575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Others</a:t>
                </a:r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22473" y="2884467"/>
                <a:ext cx="2575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 Feb, 2015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250573" y="4227967"/>
            <a:ext cx="4262718" cy="2145635"/>
            <a:chOff x="6304199" y="4227967"/>
            <a:chExt cx="4262718" cy="2145635"/>
          </a:xfrm>
        </p:grpSpPr>
        <p:grpSp>
          <p:nvGrpSpPr>
            <p:cNvPr id="132" name="Group 131"/>
            <p:cNvGrpSpPr/>
            <p:nvPr/>
          </p:nvGrpSpPr>
          <p:grpSpPr>
            <a:xfrm>
              <a:off x="6536019" y="4537190"/>
              <a:ext cx="548640" cy="548640"/>
              <a:chOff x="7246960" y="1048770"/>
              <a:chExt cx="1371600" cy="1371600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7246960" y="1048770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9"/>
              <p:cNvSpPr>
                <a:spLocks/>
              </p:cNvSpPr>
              <p:nvPr/>
            </p:nvSpPr>
            <p:spPr bwMode="auto">
              <a:xfrm>
                <a:off x="7567327" y="1419831"/>
                <a:ext cx="730867" cy="629478"/>
              </a:xfrm>
              <a:custGeom>
                <a:avLst/>
                <a:gdLst>
                  <a:gd name="T0" fmla="*/ 338 w 3384"/>
                  <a:gd name="T1" fmla="*/ 0 h 2805"/>
                  <a:gd name="T2" fmla="*/ 1354 w 3384"/>
                  <a:gd name="T3" fmla="*/ 0 h 2805"/>
                  <a:gd name="T4" fmla="*/ 1692 w 3384"/>
                  <a:gd name="T5" fmla="*/ 352 h 2805"/>
                  <a:gd name="T6" fmla="*/ 3046 w 3384"/>
                  <a:gd name="T7" fmla="*/ 352 h 2805"/>
                  <a:gd name="T8" fmla="*/ 3091 w 3384"/>
                  <a:gd name="T9" fmla="*/ 355 h 2805"/>
                  <a:gd name="T10" fmla="*/ 3135 w 3384"/>
                  <a:gd name="T11" fmla="*/ 365 h 2805"/>
                  <a:gd name="T12" fmla="*/ 3177 w 3384"/>
                  <a:gd name="T13" fmla="*/ 380 h 2805"/>
                  <a:gd name="T14" fmla="*/ 3216 w 3384"/>
                  <a:gd name="T15" fmla="*/ 400 h 2805"/>
                  <a:gd name="T16" fmla="*/ 3252 w 3384"/>
                  <a:gd name="T17" fmla="*/ 425 h 2805"/>
                  <a:gd name="T18" fmla="*/ 3285 w 3384"/>
                  <a:gd name="T19" fmla="*/ 455 h 2805"/>
                  <a:gd name="T20" fmla="*/ 3313 w 3384"/>
                  <a:gd name="T21" fmla="*/ 488 h 2805"/>
                  <a:gd name="T22" fmla="*/ 3338 w 3384"/>
                  <a:gd name="T23" fmla="*/ 525 h 2805"/>
                  <a:gd name="T24" fmla="*/ 3357 w 3384"/>
                  <a:gd name="T25" fmla="*/ 565 h 2805"/>
                  <a:gd name="T26" fmla="*/ 3372 w 3384"/>
                  <a:gd name="T27" fmla="*/ 609 h 2805"/>
                  <a:gd name="T28" fmla="*/ 3381 w 3384"/>
                  <a:gd name="T29" fmla="*/ 655 h 2805"/>
                  <a:gd name="T30" fmla="*/ 3384 w 3384"/>
                  <a:gd name="T31" fmla="*/ 701 h 2805"/>
                  <a:gd name="T32" fmla="*/ 3384 w 3384"/>
                  <a:gd name="T33" fmla="*/ 2454 h 2805"/>
                  <a:gd name="T34" fmla="*/ 3381 w 3384"/>
                  <a:gd name="T35" fmla="*/ 2501 h 2805"/>
                  <a:gd name="T36" fmla="*/ 3372 w 3384"/>
                  <a:gd name="T37" fmla="*/ 2547 h 2805"/>
                  <a:gd name="T38" fmla="*/ 3357 w 3384"/>
                  <a:gd name="T39" fmla="*/ 2590 h 2805"/>
                  <a:gd name="T40" fmla="*/ 3338 w 3384"/>
                  <a:gd name="T41" fmla="*/ 2631 h 2805"/>
                  <a:gd name="T42" fmla="*/ 3313 w 3384"/>
                  <a:gd name="T43" fmla="*/ 2668 h 2805"/>
                  <a:gd name="T44" fmla="*/ 3285 w 3384"/>
                  <a:gd name="T45" fmla="*/ 2701 h 2805"/>
                  <a:gd name="T46" fmla="*/ 3252 w 3384"/>
                  <a:gd name="T47" fmla="*/ 2732 h 2805"/>
                  <a:gd name="T48" fmla="*/ 3216 w 3384"/>
                  <a:gd name="T49" fmla="*/ 2756 h 2805"/>
                  <a:gd name="T50" fmla="*/ 3177 w 3384"/>
                  <a:gd name="T51" fmla="*/ 2778 h 2805"/>
                  <a:gd name="T52" fmla="*/ 3135 w 3384"/>
                  <a:gd name="T53" fmla="*/ 2792 h 2805"/>
                  <a:gd name="T54" fmla="*/ 3091 w 3384"/>
                  <a:gd name="T55" fmla="*/ 2802 h 2805"/>
                  <a:gd name="T56" fmla="*/ 3046 w 3384"/>
                  <a:gd name="T57" fmla="*/ 2805 h 2805"/>
                  <a:gd name="T58" fmla="*/ 338 w 3384"/>
                  <a:gd name="T59" fmla="*/ 2805 h 2805"/>
                  <a:gd name="T60" fmla="*/ 293 w 3384"/>
                  <a:gd name="T61" fmla="*/ 2802 h 2805"/>
                  <a:gd name="T62" fmla="*/ 249 w 3384"/>
                  <a:gd name="T63" fmla="*/ 2792 h 2805"/>
                  <a:gd name="T64" fmla="*/ 207 w 3384"/>
                  <a:gd name="T65" fmla="*/ 2778 h 2805"/>
                  <a:gd name="T66" fmla="*/ 168 w 3384"/>
                  <a:gd name="T67" fmla="*/ 2756 h 2805"/>
                  <a:gd name="T68" fmla="*/ 132 w 3384"/>
                  <a:gd name="T69" fmla="*/ 2731 h 2805"/>
                  <a:gd name="T70" fmla="*/ 99 w 3384"/>
                  <a:gd name="T71" fmla="*/ 2701 h 2805"/>
                  <a:gd name="T72" fmla="*/ 71 w 3384"/>
                  <a:gd name="T73" fmla="*/ 2668 h 2805"/>
                  <a:gd name="T74" fmla="*/ 46 w 3384"/>
                  <a:gd name="T75" fmla="*/ 2631 h 2805"/>
                  <a:gd name="T76" fmla="*/ 27 w 3384"/>
                  <a:gd name="T77" fmla="*/ 2590 h 2805"/>
                  <a:gd name="T78" fmla="*/ 12 w 3384"/>
                  <a:gd name="T79" fmla="*/ 2547 h 2805"/>
                  <a:gd name="T80" fmla="*/ 3 w 3384"/>
                  <a:gd name="T81" fmla="*/ 2501 h 2805"/>
                  <a:gd name="T82" fmla="*/ 0 w 3384"/>
                  <a:gd name="T83" fmla="*/ 2454 h 2805"/>
                  <a:gd name="T84" fmla="*/ 0 w 3384"/>
                  <a:gd name="T85" fmla="*/ 352 h 2805"/>
                  <a:gd name="T86" fmla="*/ 3 w 3384"/>
                  <a:gd name="T87" fmla="*/ 304 h 2805"/>
                  <a:gd name="T88" fmla="*/ 12 w 3384"/>
                  <a:gd name="T89" fmla="*/ 259 h 2805"/>
                  <a:gd name="T90" fmla="*/ 27 w 3384"/>
                  <a:gd name="T91" fmla="*/ 215 h 2805"/>
                  <a:gd name="T92" fmla="*/ 46 w 3384"/>
                  <a:gd name="T93" fmla="*/ 175 h 2805"/>
                  <a:gd name="T94" fmla="*/ 71 w 3384"/>
                  <a:gd name="T95" fmla="*/ 137 h 2805"/>
                  <a:gd name="T96" fmla="*/ 99 w 3384"/>
                  <a:gd name="T97" fmla="*/ 103 h 2805"/>
                  <a:gd name="T98" fmla="*/ 132 w 3384"/>
                  <a:gd name="T99" fmla="*/ 74 h 2805"/>
                  <a:gd name="T100" fmla="*/ 168 w 3384"/>
                  <a:gd name="T101" fmla="*/ 49 h 2805"/>
                  <a:gd name="T102" fmla="*/ 207 w 3384"/>
                  <a:gd name="T103" fmla="*/ 29 h 2805"/>
                  <a:gd name="T104" fmla="*/ 249 w 3384"/>
                  <a:gd name="T105" fmla="*/ 13 h 2805"/>
                  <a:gd name="T106" fmla="*/ 293 w 3384"/>
                  <a:gd name="T107" fmla="*/ 5 h 2805"/>
                  <a:gd name="T108" fmla="*/ 338 w 3384"/>
                  <a:gd name="T109" fmla="*/ 0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84" h="2805">
                    <a:moveTo>
                      <a:pt x="338" y="0"/>
                    </a:moveTo>
                    <a:lnTo>
                      <a:pt x="1354" y="0"/>
                    </a:lnTo>
                    <a:lnTo>
                      <a:pt x="1692" y="352"/>
                    </a:lnTo>
                    <a:lnTo>
                      <a:pt x="3046" y="352"/>
                    </a:lnTo>
                    <a:lnTo>
                      <a:pt x="3091" y="355"/>
                    </a:lnTo>
                    <a:lnTo>
                      <a:pt x="3135" y="365"/>
                    </a:lnTo>
                    <a:lnTo>
                      <a:pt x="3177" y="380"/>
                    </a:lnTo>
                    <a:lnTo>
                      <a:pt x="3216" y="400"/>
                    </a:lnTo>
                    <a:lnTo>
                      <a:pt x="3252" y="425"/>
                    </a:lnTo>
                    <a:lnTo>
                      <a:pt x="3285" y="455"/>
                    </a:lnTo>
                    <a:lnTo>
                      <a:pt x="3313" y="488"/>
                    </a:lnTo>
                    <a:lnTo>
                      <a:pt x="3338" y="525"/>
                    </a:lnTo>
                    <a:lnTo>
                      <a:pt x="3357" y="565"/>
                    </a:lnTo>
                    <a:lnTo>
                      <a:pt x="3372" y="609"/>
                    </a:lnTo>
                    <a:lnTo>
                      <a:pt x="3381" y="655"/>
                    </a:lnTo>
                    <a:lnTo>
                      <a:pt x="3384" y="701"/>
                    </a:lnTo>
                    <a:lnTo>
                      <a:pt x="3384" y="2454"/>
                    </a:lnTo>
                    <a:lnTo>
                      <a:pt x="3381" y="2501"/>
                    </a:lnTo>
                    <a:lnTo>
                      <a:pt x="3372" y="2547"/>
                    </a:lnTo>
                    <a:lnTo>
                      <a:pt x="3357" y="2590"/>
                    </a:lnTo>
                    <a:lnTo>
                      <a:pt x="3338" y="2631"/>
                    </a:lnTo>
                    <a:lnTo>
                      <a:pt x="3313" y="2668"/>
                    </a:lnTo>
                    <a:lnTo>
                      <a:pt x="3285" y="2701"/>
                    </a:lnTo>
                    <a:lnTo>
                      <a:pt x="3252" y="2732"/>
                    </a:lnTo>
                    <a:lnTo>
                      <a:pt x="3216" y="2756"/>
                    </a:lnTo>
                    <a:lnTo>
                      <a:pt x="3177" y="2778"/>
                    </a:lnTo>
                    <a:lnTo>
                      <a:pt x="3135" y="2792"/>
                    </a:lnTo>
                    <a:lnTo>
                      <a:pt x="3091" y="2802"/>
                    </a:lnTo>
                    <a:lnTo>
                      <a:pt x="3046" y="2805"/>
                    </a:lnTo>
                    <a:lnTo>
                      <a:pt x="338" y="2805"/>
                    </a:lnTo>
                    <a:lnTo>
                      <a:pt x="293" y="2802"/>
                    </a:lnTo>
                    <a:lnTo>
                      <a:pt x="249" y="2792"/>
                    </a:lnTo>
                    <a:lnTo>
                      <a:pt x="207" y="2778"/>
                    </a:lnTo>
                    <a:lnTo>
                      <a:pt x="168" y="2756"/>
                    </a:lnTo>
                    <a:lnTo>
                      <a:pt x="132" y="2731"/>
                    </a:lnTo>
                    <a:lnTo>
                      <a:pt x="99" y="2701"/>
                    </a:lnTo>
                    <a:lnTo>
                      <a:pt x="71" y="2668"/>
                    </a:lnTo>
                    <a:lnTo>
                      <a:pt x="46" y="2631"/>
                    </a:lnTo>
                    <a:lnTo>
                      <a:pt x="27" y="2590"/>
                    </a:lnTo>
                    <a:lnTo>
                      <a:pt x="12" y="2547"/>
                    </a:lnTo>
                    <a:lnTo>
                      <a:pt x="3" y="2501"/>
                    </a:lnTo>
                    <a:lnTo>
                      <a:pt x="0" y="2454"/>
                    </a:lnTo>
                    <a:lnTo>
                      <a:pt x="0" y="352"/>
                    </a:lnTo>
                    <a:lnTo>
                      <a:pt x="3" y="304"/>
                    </a:lnTo>
                    <a:lnTo>
                      <a:pt x="12" y="259"/>
                    </a:lnTo>
                    <a:lnTo>
                      <a:pt x="27" y="215"/>
                    </a:lnTo>
                    <a:lnTo>
                      <a:pt x="46" y="175"/>
                    </a:lnTo>
                    <a:lnTo>
                      <a:pt x="71" y="137"/>
                    </a:lnTo>
                    <a:lnTo>
                      <a:pt x="99" y="103"/>
                    </a:lnTo>
                    <a:lnTo>
                      <a:pt x="132" y="74"/>
                    </a:lnTo>
                    <a:lnTo>
                      <a:pt x="168" y="49"/>
                    </a:lnTo>
                    <a:lnTo>
                      <a:pt x="207" y="29"/>
                    </a:lnTo>
                    <a:lnTo>
                      <a:pt x="249" y="13"/>
                    </a:lnTo>
                    <a:lnTo>
                      <a:pt x="293" y="5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6536019" y="5484330"/>
              <a:ext cx="548640" cy="548640"/>
              <a:chOff x="7246960" y="1048770"/>
              <a:chExt cx="1371600" cy="13716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7246960" y="1048770"/>
                <a:ext cx="1371600" cy="137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9"/>
              <p:cNvSpPr>
                <a:spLocks/>
              </p:cNvSpPr>
              <p:nvPr/>
            </p:nvSpPr>
            <p:spPr bwMode="auto">
              <a:xfrm>
                <a:off x="7567327" y="1419831"/>
                <a:ext cx="730867" cy="629478"/>
              </a:xfrm>
              <a:custGeom>
                <a:avLst/>
                <a:gdLst>
                  <a:gd name="T0" fmla="*/ 338 w 3384"/>
                  <a:gd name="T1" fmla="*/ 0 h 2805"/>
                  <a:gd name="T2" fmla="*/ 1354 w 3384"/>
                  <a:gd name="T3" fmla="*/ 0 h 2805"/>
                  <a:gd name="T4" fmla="*/ 1692 w 3384"/>
                  <a:gd name="T5" fmla="*/ 352 h 2805"/>
                  <a:gd name="T6" fmla="*/ 3046 w 3384"/>
                  <a:gd name="T7" fmla="*/ 352 h 2805"/>
                  <a:gd name="T8" fmla="*/ 3091 w 3384"/>
                  <a:gd name="T9" fmla="*/ 355 h 2805"/>
                  <a:gd name="T10" fmla="*/ 3135 w 3384"/>
                  <a:gd name="T11" fmla="*/ 365 h 2805"/>
                  <a:gd name="T12" fmla="*/ 3177 w 3384"/>
                  <a:gd name="T13" fmla="*/ 380 h 2805"/>
                  <a:gd name="T14" fmla="*/ 3216 w 3384"/>
                  <a:gd name="T15" fmla="*/ 400 h 2805"/>
                  <a:gd name="T16" fmla="*/ 3252 w 3384"/>
                  <a:gd name="T17" fmla="*/ 425 h 2805"/>
                  <a:gd name="T18" fmla="*/ 3285 w 3384"/>
                  <a:gd name="T19" fmla="*/ 455 h 2805"/>
                  <a:gd name="T20" fmla="*/ 3313 w 3384"/>
                  <a:gd name="T21" fmla="*/ 488 h 2805"/>
                  <a:gd name="T22" fmla="*/ 3338 w 3384"/>
                  <a:gd name="T23" fmla="*/ 525 h 2805"/>
                  <a:gd name="T24" fmla="*/ 3357 w 3384"/>
                  <a:gd name="T25" fmla="*/ 565 h 2805"/>
                  <a:gd name="T26" fmla="*/ 3372 w 3384"/>
                  <a:gd name="T27" fmla="*/ 609 h 2805"/>
                  <a:gd name="T28" fmla="*/ 3381 w 3384"/>
                  <a:gd name="T29" fmla="*/ 655 h 2805"/>
                  <a:gd name="T30" fmla="*/ 3384 w 3384"/>
                  <a:gd name="T31" fmla="*/ 701 h 2805"/>
                  <a:gd name="T32" fmla="*/ 3384 w 3384"/>
                  <a:gd name="T33" fmla="*/ 2454 h 2805"/>
                  <a:gd name="T34" fmla="*/ 3381 w 3384"/>
                  <a:gd name="T35" fmla="*/ 2501 h 2805"/>
                  <a:gd name="T36" fmla="*/ 3372 w 3384"/>
                  <a:gd name="T37" fmla="*/ 2547 h 2805"/>
                  <a:gd name="T38" fmla="*/ 3357 w 3384"/>
                  <a:gd name="T39" fmla="*/ 2590 h 2805"/>
                  <a:gd name="T40" fmla="*/ 3338 w 3384"/>
                  <a:gd name="T41" fmla="*/ 2631 h 2805"/>
                  <a:gd name="T42" fmla="*/ 3313 w 3384"/>
                  <a:gd name="T43" fmla="*/ 2668 h 2805"/>
                  <a:gd name="T44" fmla="*/ 3285 w 3384"/>
                  <a:gd name="T45" fmla="*/ 2701 h 2805"/>
                  <a:gd name="T46" fmla="*/ 3252 w 3384"/>
                  <a:gd name="T47" fmla="*/ 2732 h 2805"/>
                  <a:gd name="T48" fmla="*/ 3216 w 3384"/>
                  <a:gd name="T49" fmla="*/ 2756 h 2805"/>
                  <a:gd name="T50" fmla="*/ 3177 w 3384"/>
                  <a:gd name="T51" fmla="*/ 2778 h 2805"/>
                  <a:gd name="T52" fmla="*/ 3135 w 3384"/>
                  <a:gd name="T53" fmla="*/ 2792 h 2805"/>
                  <a:gd name="T54" fmla="*/ 3091 w 3384"/>
                  <a:gd name="T55" fmla="*/ 2802 h 2805"/>
                  <a:gd name="T56" fmla="*/ 3046 w 3384"/>
                  <a:gd name="T57" fmla="*/ 2805 h 2805"/>
                  <a:gd name="T58" fmla="*/ 338 w 3384"/>
                  <a:gd name="T59" fmla="*/ 2805 h 2805"/>
                  <a:gd name="T60" fmla="*/ 293 w 3384"/>
                  <a:gd name="T61" fmla="*/ 2802 h 2805"/>
                  <a:gd name="T62" fmla="*/ 249 w 3384"/>
                  <a:gd name="T63" fmla="*/ 2792 h 2805"/>
                  <a:gd name="T64" fmla="*/ 207 w 3384"/>
                  <a:gd name="T65" fmla="*/ 2778 h 2805"/>
                  <a:gd name="T66" fmla="*/ 168 w 3384"/>
                  <a:gd name="T67" fmla="*/ 2756 h 2805"/>
                  <a:gd name="T68" fmla="*/ 132 w 3384"/>
                  <a:gd name="T69" fmla="*/ 2731 h 2805"/>
                  <a:gd name="T70" fmla="*/ 99 w 3384"/>
                  <a:gd name="T71" fmla="*/ 2701 h 2805"/>
                  <a:gd name="T72" fmla="*/ 71 w 3384"/>
                  <a:gd name="T73" fmla="*/ 2668 h 2805"/>
                  <a:gd name="T74" fmla="*/ 46 w 3384"/>
                  <a:gd name="T75" fmla="*/ 2631 h 2805"/>
                  <a:gd name="T76" fmla="*/ 27 w 3384"/>
                  <a:gd name="T77" fmla="*/ 2590 h 2805"/>
                  <a:gd name="T78" fmla="*/ 12 w 3384"/>
                  <a:gd name="T79" fmla="*/ 2547 h 2805"/>
                  <a:gd name="T80" fmla="*/ 3 w 3384"/>
                  <a:gd name="T81" fmla="*/ 2501 h 2805"/>
                  <a:gd name="T82" fmla="*/ 0 w 3384"/>
                  <a:gd name="T83" fmla="*/ 2454 h 2805"/>
                  <a:gd name="T84" fmla="*/ 0 w 3384"/>
                  <a:gd name="T85" fmla="*/ 352 h 2805"/>
                  <a:gd name="T86" fmla="*/ 3 w 3384"/>
                  <a:gd name="T87" fmla="*/ 304 h 2805"/>
                  <a:gd name="T88" fmla="*/ 12 w 3384"/>
                  <a:gd name="T89" fmla="*/ 259 h 2805"/>
                  <a:gd name="T90" fmla="*/ 27 w 3384"/>
                  <a:gd name="T91" fmla="*/ 215 h 2805"/>
                  <a:gd name="T92" fmla="*/ 46 w 3384"/>
                  <a:gd name="T93" fmla="*/ 175 h 2805"/>
                  <a:gd name="T94" fmla="*/ 71 w 3384"/>
                  <a:gd name="T95" fmla="*/ 137 h 2805"/>
                  <a:gd name="T96" fmla="*/ 99 w 3384"/>
                  <a:gd name="T97" fmla="*/ 103 h 2805"/>
                  <a:gd name="T98" fmla="*/ 132 w 3384"/>
                  <a:gd name="T99" fmla="*/ 74 h 2805"/>
                  <a:gd name="T100" fmla="*/ 168 w 3384"/>
                  <a:gd name="T101" fmla="*/ 49 h 2805"/>
                  <a:gd name="T102" fmla="*/ 207 w 3384"/>
                  <a:gd name="T103" fmla="*/ 29 h 2805"/>
                  <a:gd name="T104" fmla="*/ 249 w 3384"/>
                  <a:gd name="T105" fmla="*/ 13 h 2805"/>
                  <a:gd name="T106" fmla="*/ 293 w 3384"/>
                  <a:gd name="T107" fmla="*/ 5 h 2805"/>
                  <a:gd name="T108" fmla="*/ 338 w 3384"/>
                  <a:gd name="T109" fmla="*/ 0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84" h="2805">
                    <a:moveTo>
                      <a:pt x="338" y="0"/>
                    </a:moveTo>
                    <a:lnTo>
                      <a:pt x="1354" y="0"/>
                    </a:lnTo>
                    <a:lnTo>
                      <a:pt x="1692" y="352"/>
                    </a:lnTo>
                    <a:lnTo>
                      <a:pt x="3046" y="352"/>
                    </a:lnTo>
                    <a:lnTo>
                      <a:pt x="3091" y="355"/>
                    </a:lnTo>
                    <a:lnTo>
                      <a:pt x="3135" y="365"/>
                    </a:lnTo>
                    <a:lnTo>
                      <a:pt x="3177" y="380"/>
                    </a:lnTo>
                    <a:lnTo>
                      <a:pt x="3216" y="400"/>
                    </a:lnTo>
                    <a:lnTo>
                      <a:pt x="3252" y="425"/>
                    </a:lnTo>
                    <a:lnTo>
                      <a:pt x="3285" y="455"/>
                    </a:lnTo>
                    <a:lnTo>
                      <a:pt x="3313" y="488"/>
                    </a:lnTo>
                    <a:lnTo>
                      <a:pt x="3338" y="525"/>
                    </a:lnTo>
                    <a:lnTo>
                      <a:pt x="3357" y="565"/>
                    </a:lnTo>
                    <a:lnTo>
                      <a:pt x="3372" y="609"/>
                    </a:lnTo>
                    <a:lnTo>
                      <a:pt x="3381" y="655"/>
                    </a:lnTo>
                    <a:lnTo>
                      <a:pt x="3384" y="701"/>
                    </a:lnTo>
                    <a:lnTo>
                      <a:pt x="3384" y="2454"/>
                    </a:lnTo>
                    <a:lnTo>
                      <a:pt x="3381" y="2501"/>
                    </a:lnTo>
                    <a:lnTo>
                      <a:pt x="3372" y="2547"/>
                    </a:lnTo>
                    <a:lnTo>
                      <a:pt x="3357" y="2590"/>
                    </a:lnTo>
                    <a:lnTo>
                      <a:pt x="3338" y="2631"/>
                    </a:lnTo>
                    <a:lnTo>
                      <a:pt x="3313" y="2668"/>
                    </a:lnTo>
                    <a:lnTo>
                      <a:pt x="3285" y="2701"/>
                    </a:lnTo>
                    <a:lnTo>
                      <a:pt x="3252" y="2732"/>
                    </a:lnTo>
                    <a:lnTo>
                      <a:pt x="3216" y="2756"/>
                    </a:lnTo>
                    <a:lnTo>
                      <a:pt x="3177" y="2778"/>
                    </a:lnTo>
                    <a:lnTo>
                      <a:pt x="3135" y="2792"/>
                    </a:lnTo>
                    <a:lnTo>
                      <a:pt x="3091" y="2802"/>
                    </a:lnTo>
                    <a:lnTo>
                      <a:pt x="3046" y="2805"/>
                    </a:lnTo>
                    <a:lnTo>
                      <a:pt x="338" y="2805"/>
                    </a:lnTo>
                    <a:lnTo>
                      <a:pt x="293" y="2802"/>
                    </a:lnTo>
                    <a:lnTo>
                      <a:pt x="249" y="2792"/>
                    </a:lnTo>
                    <a:lnTo>
                      <a:pt x="207" y="2778"/>
                    </a:lnTo>
                    <a:lnTo>
                      <a:pt x="168" y="2756"/>
                    </a:lnTo>
                    <a:lnTo>
                      <a:pt x="132" y="2731"/>
                    </a:lnTo>
                    <a:lnTo>
                      <a:pt x="99" y="2701"/>
                    </a:lnTo>
                    <a:lnTo>
                      <a:pt x="71" y="2668"/>
                    </a:lnTo>
                    <a:lnTo>
                      <a:pt x="46" y="2631"/>
                    </a:lnTo>
                    <a:lnTo>
                      <a:pt x="27" y="2590"/>
                    </a:lnTo>
                    <a:lnTo>
                      <a:pt x="12" y="2547"/>
                    </a:lnTo>
                    <a:lnTo>
                      <a:pt x="3" y="2501"/>
                    </a:lnTo>
                    <a:lnTo>
                      <a:pt x="0" y="2454"/>
                    </a:lnTo>
                    <a:lnTo>
                      <a:pt x="0" y="352"/>
                    </a:lnTo>
                    <a:lnTo>
                      <a:pt x="3" y="304"/>
                    </a:lnTo>
                    <a:lnTo>
                      <a:pt x="12" y="259"/>
                    </a:lnTo>
                    <a:lnTo>
                      <a:pt x="27" y="215"/>
                    </a:lnTo>
                    <a:lnTo>
                      <a:pt x="46" y="175"/>
                    </a:lnTo>
                    <a:lnTo>
                      <a:pt x="71" y="137"/>
                    </a:lnTo>
                    <a:lnTo>
                      <a:pt x="99" y="103"/>
                    </a:lnTo>
                    <a:lnTo>
                      <a:pt x="132" y="74"/>
                    </a:lnTo>
                    <a:lnTo>
                      <a:pt x="168" y="49"/>
                    </a:lnTo>
                    <a:lnTo>
                      <a:pt x="207" y="29"/>
                    </a:lnTo>
                    <a:lnTo>
                      <a:pt x="249" y="13"/>
                    </a:lnTo>
                    <a:lnTo>
                      <a:pt x="293" y="5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6304199" y="4227967"/>
              <a:ext cx="4262718" cy="214563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72912" y="4533592"/>
              <a:ext cx="1210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72912" y="4969770"/>
              <a:ext cx="1210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Upload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072912" y="5405948"/>
              <a:ext cx="1210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Copy 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72912" y="5842127"/>
              <a:ext cx="1210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Print this page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auto">
            <a:xfrm>
              <a:off x="6673020" y="4573484"/>
              <a:ext cx="274638" cy="220663"/>
            </a:xfrm>
            <a:custGeom>
              <a:avLst/>
              <a:gdLst>
                <a:gd name="T0" fmla="*/ 2168 w 3290"/>
                <a:gd name="T1" fmla="*/ 0 h 2776"/>
                <a:gd name="T2" fmla="*/ 3290 w 3290"/>
                <a:gd name="T3" fmla="*/ 1178 h 2776"/>
                <a:gd name="T4" fmla="*/ 2168 w 3290"/>
                <a:gd name="T5" fmla="*/ 2357 h 2776"/>
                <a:gd name="T6" fmla="*/ 2168 w 3290"/>
                <a:gd name="T7" fmla="*/ 1676 h 2776"/>
                <a:gd name="T8" fmla="*/ 1047 w 3290"/>
                <a:gd name="T9" fmla="*/ 1676 h 2776"/>
                <a:gd name="T10" fmla="*/ 965 w 3290"/>
                <a:gd name="T11" fmla="*/ 1680 h 2776"/>
                <a:gd name="T12" fmla="*/ 885 w 3290"/>
                <a:gd name="T13" fmla="*/ 1690 h 2776"/>
                <a:gd name="T14" fmla="*/ 806 w 3290"/>
                <a:gd name="T15" fmla="*/ 1706 h 2776"/>
                <a:gd name="T16" fmla="*/ 730 w 3290"/>
                <a:gd name="T17" fmla="*/ 1728 h 2776"/>
                <a:gd name="T18" fmla="*/ 657 w 3290"/>
                <a:gd name="T19" fmla="*/ 1755 h 2776"/>
                <a:gd name="T20" fmla="*/ 586 w 3290"/>
                <a:gd name="T21" fmla="*/ 1789 h 2776"/>
                <a:gd name="T22" fmla="*/ 518 w 3290"/>
                <a:gd name="T23" fmla="*/ 1827 h 2776"/>
                <a:gd name="T24" fmla="*/ 454 w 3290"/>
                <a:gd name="T25" fmla="*/ 1870 h 2776"/>
                <a:gd name="T26" fmla="*/ 392 w 3290"/>
                <a:gd name="T27" fmla="*/ 1918 h 2776"/>
                <a:gd name="T28" fmla="*/ 334 w 3290"/>
                <a:gd name="T29" fmla="*/ 1971 h 2776"/>
                <a:gd name="T30" fmla="*/ 280 w 3290"/>
                <a:gd name="T31" fmla="*/ 2028 h 2776"/>
                <a:gd name="T32" fmla="*/ 229 w 3290"/>
                <a:gd name="T33" fmla="*/ 2089 h 2776"/>
                <a:gd name="T34" fmla="*/ 184 w 3290"/>
                <a:gd name="T35" fmla="*/ 2153 h 2776"/>
                <a:gd name="T36" fmla="*/ 143 w 3290"/>
                <a:gd name="T37" fmla="*/ 2221 h 2776"/>
                <a:gd name="T38" fmla="*/ 106 w 3290"/>
                <a:gd name="T39" fmla="*/ 2293 h 2776"/>
                <a:gd name="T40" fmla="*/ 75 w 3290"/>
                <a:gd name="T41" fmla="*/ 2367 h 2776"/>
                <a:gd name="T42" fmla="*/ 48 w 3290"/>
                <a:gd name="T43" fmla="*/ 2445 h 2776"/>
                <a:gd name="T44" fmla="*/ 28 w 3290"/>
                <a:gd name="T45" fmla="*/ 2525 h 2776"/>
                <a:gd name="T46" fmla="*/ 12 w 3290"/>
                <a:gd name="T47" fmla="*/ 2607 h 2776"/>
                <a:gd name="T48" fmla="*/ 3 w 3290"/>
                <a:gd name="T49" fmla="*/ 2690 h 2776"/>
                <a:gd name="T50" fmla="*/ 0 w 3290"/>
                <a:gd name="T51" fmla="*/ 2776 h 2776"/>
                <a:gd name="T52" fmla="*/ 0 w 3290"/>
                <a:gd name="T53" fmla="*/ 1625 h 2776"/>
                <a:gd name="T54" fmla="*/ 3 w 3290"/>
                <a:gd name="T55" fmla="*/ 1538 h 2776"/>
                <a:gd name="T56" fmla="*/ 12 w 3290"/>
                <a:gd name="T57" fmla="*/ 1454 h 2776"/>
                <a:gd name="T58" fmla="*/ 28 w 3290"/>
                <a:gd name="T59" fmla="*/ 1372 h 2776"/>
                <a:gd name="T60" fmla="*/ 48 w 3290"/>
                <a:gd name="T61" fmla="*/ 1292 h 2776"/>
                <a:gd name="T62" fmla="*/ 75 w 3290"/>
                <a:gd name="T63" fmla="*/ 1215 h 2776"/>
                <a:gd name="T64" fmla="*/ 106 w 3290"/>
                <a:gd name="T65" fmla="*/ 1140 h 2776"/>
                <a:gd name="T66" fmla="*/ 143 w 3290"/>
                <a:gd name="T67" fmla="*/ 1069 h 2776"/>
                <a:gd name="T68" fmla="*/ 184 w 3290"/>
                <a:gd name="T69" fmla="*/ 1000 h 2776"/>
                <a:gd name="T70" fmla="*/ 229 w 3290"/>
                <a:gd name="T71" fmla="*/ 936 h 2776"/>
                <a:gd name="T72" fmla="*/ 280 w 3290"/>
                <a:gd name="T73" fmla="*/ 875 h 2776"/>
                <a:gd name="T74" fmla="*/ 334 w 3290"/>
                <a:gd name="T75" fmla="*/ 818 h 2776"/>
                <a:gd name="T76" fmla="*/ 392 w 3290"/>
                <a:gd name="T77" fmla="*/ 766 h 2776"/>
                <a:gd name="T78" fmla="*/ 454 w 3290"/>
                <a:gd name="T79" fmla="*/ 718 h 2776"/>
                <a:gd name="T80" fmla="*/ 518 w 3290"/>
                <a:gd name="T81" fmla="*/ 674 h 2776"/>
                <a:gd name="T82" fmla="*/ 586 w 3290"/>
                <a:gd name="T83" fmla="*/ 636 h 2776"/>
                <a:gd name="T84" fmla="*/ 657 w 3290"/>
                <a:gd name="T85" fmla="*/ 603 h 2776"/>
                <a:gd name="T86" fmla="*/ 730 w 3290"/>
                <a:gd name="T87" fmla="*/ 575 h 2776"/>
                <a:gd name="T88" fmla="*/ 806 w 3290"/>
                <a:gd name="T89" fmla="*/ 553 h 2776"/>
                <a:gd name="T90" fmla="*/ 885 w 3290"/>
                <a:gd name="T91" fmla="*/ 537 h 2776"/>
                <a:gd name="T92" fmla="*/ 965 w 3290"/>
                <a:gd name="T93" fmla="*/ 528 h 2776"/>
                <a:gd name="T94" fmla="*/ 1047 w 3290"/>
                <a:gd name="T95" fmla="*/ 525 h 2776"/>
                <a:gd name="T96" fmla="*/ 2168 w 3290"/>
                <a:gd name="T97" fmla="*/ 525 h 2776"/>
                <a:gd name="T98" fmla="*/ 2168 w 3290"/>
                <a:gd name="T99" fmla="*/ 0 h 2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2776">
                  <a:moveTo>
                    <a:pt x="2168" y="0"/>
                  </a:moveTo>
                  <a:lnTo>
                    <a:pt x="3290" y="1178"/>
                  </a:lnTo>
                  <a:lnTo>
                    <a:pt x="2168" y="2357"/>
                  </a:lnTo>
                  <a:lnTo>
                    <a:pt x="2168" y="1676"/>
                  </a:lnTo>
                  <a:lnTo>
                    <a:pt x="1047" y="1676"/>
                  </a:lnTo>
                  <a:lnTo>
                    <a:pt x="965" y="1680"/>
                  </a:lnTo>
                  <a:lnTo>
                    <a:pt x="885" y="1690"/>
                  </a:lnTo>
                  <a:lnTo>
                    <a:pt x="806" y="1706"/>
                  </a:lnTo>
                  <a:lnTo>
                    <a:pt x="730" y="1728"/>
                  </a:lnTo>
                  <a:lnTo>
                    <a:pt x="657" y="1755"/>
                  </a:lnTo>
                  <a:lnTo>
                    <a:pt x="586" y="1789"/>
                  </a:lnTo>
                  <a:lnTo>
                    <a:pt x="518" y="1827"/>
                  </a:lnTo>
                  <a:lnTo>
                    <a:pt x="454" y="1870"/>
                  </a:lnTo>
                  <a:lnTo>
                    <a:pt x="392" y="1918"/>
                  </a:lnTo>
                  <a:lnTo>
                    <a:pt x="334" y="1971"/>
                  </a:lnTo>
                  <a:lnTo>
                    <a:pt x="280" y="2028"/>
                  </a:lnTo>
                  <a:lnTo>
                    <a:pt x="229" y="2089"/>
                  </a:lnTo>
                  <a:lnTo>
                    <a:pt x="184" y="2153"/>
                  </a:lnTo>
                  <a:lnTo>
                    <a:pt x="143" y="2221"/>
                  </a:lnTo>
                  <a:lnTo>
                    <a:pt x="106" y="2293"/>
                  </a:lnTo>
                  <a:lnTo>
                    <a:pt x="75" y="2367"/>
                  </a:lnTo>
                  <a:lnTo>
                    <a:pt x="48" y="2445"/>
                  </a:lnTo>
                  <a:lnTo>
                    <a:pt x="28" y="2525"/>
                  </a:lnTo>
                  <a:lnTo>
                    <a:pt x="12" y="2607"/>
                  </a:lnTo>
                  <a:lnTo>
                    <a:pt x="3" y="2690"/>
                  </a:lnTo>
                  <a:lnTo>
                    <a:pt x="0" y="2776"/>
                  </a:lnTo>
                  <a:lnTo>
                    <a:pt x="0" y="1625"/>
                  </a:lnTo>
                  <a:lnTo>
                    <a:pt x="3" y="1538"/>
                  </a:lnTo>
                  <a:lnTo>
                    <a:pt x="12" y="1454"/>
                  </a:lnTo>
                  <a:lnTo>
                    <a:pt x="28" y="1372"/>
                  </a:lnTo>
                  <a:lnTo>
                    <a:pt x="48" y="1292"/>
                  </a:lnTo>
                  <a:lnTo>
                    <a:pt x="75" y="1215"/>
                  </a:lnTo>
                  <a:lnTo>
                    <a:pt x="106" y="1140"/>
                  </a:lnTo>
                  <a:lnTo>
                    <a:pt x="143" y="1069"/>
                  </a:lnTo>
                  <a:lnTo>
                    <a:pt x="184" y="1000"/>
                  </a:lnTo>
                  <a:lnTo>
                    <a:pt x="229" y="936"/>
                  </a:lnTo>
                  <a:lnTo>
                    <a:pt x="280" y="875"/>
                  </a:lnTo>
                  <a:lnTo>
                    <a:pt x="334" y="818"/>
                  </a:lnTo>
                  <a:lnTo>
                    <a:pt x="392" y="766"/>
                  </a:lnTo>
                  <a:lnTo>
                    <a:pt x="454" y="718"/>
                  </a:lnTo>
                  <a:lnTo>
                    <a:pt x="518" y="674"/>
                  </a:lnTo>
                  <a:lnTo>
                    <a:pt x="586" y="636"/>
                  </a:lnTo>
                  <a:lnTo>
                    <a:pt x="657" y="603"/>
                  </a:lnTo>
                  <a:lnTo>
                    <a:pt x="730" y="575"/>
                  </a:lnTo>
                  <a:lnTo>
                    <a:pt x="806" y="553"/>
                  </a:lnTo>
                  <a:lnTo>
                    <a:pt x="885" y="537"/>
                  </a:lnTo>
                  <a:lnTo>
                    <a:pt x="965" y="528"/>
                  </a:lnTo>
                  <a:lnTo>
                    <a:pt x="1047" y="525"/>
                  </a:lnTo>
                  <a:lnTo>
                    <a:pt x="2168" y="525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 noEditPoints="1"/>
            </p:cNvSpPr>
            <p:nvPr/>
          </p:nvSpPr>
          <p:spPr bwMode="auto">
            <a:xfrm>
              <a:off x="6676882" y="4999530"/>
              <a:ext cx="247650" cy="165100"/>
            </a:xfrm>
            <a:custGeom>
              <a:avLst/>
              <a:gdLst>
                <a:gd name="T0" fmla="*/ 953 w 3266"/>
                <a:gd name="T1" fmla="*/ 1231 h 2189"/>
                <a:gd name="T2" fmla="*/ 1361 w 3266"/>
                <a:gd name="T3" fmla="*/ 1779 h 2189"/>
                <a:gd name="T4" fmla="*/ 1905 w 3266"/>
                <a:gd name="T5" fmla="*/ 1231 h 2189"/>
                <a:gd name="T6" fmla="*/ 1633 w 3266"/>
                <a:gd name="T7" fmla="*/ 547 h 2189"/>
                <a:gd name="T8" fmla="*/ 1633 w 3266"/>
                <a:gd name="T9" fmla="*/ 0 h 2189"/>
                <a:gd name="T10" fmla="*/ 1789 w 3266"/>
                <a:gd name="T11" fmla="*/ 12 h 2189"/>
                <a:gd name="T12" fmla="*/ 1936 w 3266"/>
                <a:gd name="T13" fmla="*/ 45 h 2189"/>
                <a:gd name="T14" fmla="*/ 2074 w 3266"/>
                <a:gd name="T15" fmla="*/ 99 h 2189"/>
                <a:gd name="T16" fmla="*/ 2202 w 3266"/>
                <a:gd name="T17" fmla="*/ 171 h 2189"/>
                <a:gd name="T18" fmla="*/ 2317 w 3266"/>
                <a:gd name="T19" fmla="*/ 259 h 2189"/>
                <a:gd name="T20" fmla="*/ 2419 w 3266"/>
                <a:gd name="T21" fmla="*/ 364 h 2189"/>
                <a:gd name="T22" fmla="*/ 2504 w 3266"/>
                <a:gd name="T23" fmla="*/ 481 h 2189"/>
                <a:gd name="T24" fmla="*/ 2572 w 3266"/>
                <a:gd name="T25" fmla="*/ 610 h 2189"/>
                <a:gd name="T26" fmla="*/ 2623 w 3266"/>
                <a:gd name="T27" fmla="*/ 748 h 2189"/>
                <a:gd name="T28" fmla="*/ 2703 w 3266"/>
                <a:gd name="T29" fmla="*/ 829 h 2189"/>
                <a:gd name="T30" fmla="*/ 2824 w 3266"/>
                <a:gd name="T31" fmla="*/ 863 h 2189"/>
                <a:gd name="T32" fmla="*/ 2936 w 3266"/>
                <a:gd name="T33" fmla="*/ 920 h 2189"/>
                <a:gd name="T34" fmla="*/ 3036 w 3266"/>
                <a:gd name="T35" fmla="*/ 996 h 2189"/>
                <a:gd name="T36" fmla="*/ 3122 w 3266"/>
                <a:gd name="T37" fmla="*/ 1088 h 2189"/>
                <a:gd name="T38" fmla="*/ 3190 w 3266"/>
                <a:gd name="T39" fmla="*/ 1194 h 2189"/>
                <a:gd name="T40" fmla="*/ 3237 w 3266"/>
                <a:gd name="T41" fmla="*/ 1312 h 2189"/>
                <a:gd name="T42" fmla="*/ 3263 w 3266"/>
                <a:gd name="T43" fmla="*/ 1439 h 2189"/>
                <a:gd name="T44" fmla="*/ 3263 w 3266"/>
                <a:gd name="T45" fmla="*/ 1571 h 2189"/>
                <a:gd name="T46" fmla="*/ 3239 w 3266"/>
                <a:gd name="T47" fmla="*/ 1699 h 2189"/>
                <a:gd name="T48" fmla="*/ 3194 w 3266"/>
                <a:gd name="T49" fmla="*/ 1816 h 2189"/>
                <a:gd name="T50" fmla="*/ 3129 w 3266"/>
                <a:gd name="T51" fmla="*/ 1922 h 2189"/>
                <a:gd name="T52" fmla="*/ 3046 w 3266"/>
                <a:gd name="T53" fmla="*/ 2012 h 2189"/>
                <a:gd name="T54" fmla="*/ 2948 w 3266"/>
                <a:gd name="T55" fmla="*/ 2086 h 2189"/>
                <a:gd name="T56" fmla="*/ 2838 w 3266"/>
                <a:gd name="T57" fmla="*/ 2142 h 2189"/>
                <a:gd name="T58" fmla="*/ 2716 w 3266"/>
                <a:gd name="T59" fmla="*/ 2177 h 2189"/>
                <a:gd name="T60" fmla="*/ 2586 w 3266"/>
                <a:gd name="T61" fmla="*/ 2189 h 2189"/>
                <a:gd name="T62" fmla="*/ 746 w 3266"/>
                <a:gd name="T63" fmla="*/ 2186 h 2189"/>
                <a:gd name="T64" fmla="*/ 611 w 3266"/>
                <a:gd name="T65" fmla="*/ 2163 h 2189"/>
                <a:gd name="T66" fmla="*/ 485 w 3266"/>
                <a:gd name="T67" fmla="*/ 2117 h 2189"/>
                <a:gd name="T68" fmla="*/ 368 w 3266"/>
                <a:gd name="T69" fmla="*/ 2053 h 2189"/>
                <a:gd name="T70" fmla="*/ 264 w 3266"/>
                <a:gd name="T71" fmla="*/ 1971 h 2189"/>
                <a:gd name="T72" fmla="*/ 174 w 3266"/>
                <a:gd name="T73" fmla="*/ 1874 h 2189"/>
                <a:gd name="T74" fmla="*/ 101 w 3266"/>
                <a:gd name="T75" fmla="*/ 1762 h 2189"/>
                <a:gd name="T76" fmla="*/ 46 w 3266"/>
                <a:gd name="T77" fmla="*/ 1640 h 2189"/>
                <a:gd name="T78" fmla="*/ 12 w 3266"/>
                <a:gd name="T79" fmla="*/ 1508 h 2189"/>
                <a:gd name="T80" fmla="*/ 0 w 3266"/>
                <a:gd name="T81" fmla="*/ 1368 h 2189"/>
                <a:gd name="T82" fmla="*/ 12 w 3266"/>
                <a:gd name="T83" fmla="*/ 1222 h 2189"/>
                <a:gd name="T84" fmla="*/ 49 w 3266"/>
                <a:gd name="T85" fmla="*/ 1085 h 2189"/>
                <a:gd name="T86" fmla="*/ 108 w 3266"/>
                <a:gd name="T87" fmla="*/ 959 h 2189"/>
                <a:gd name="T88" fmla="*/ 187 w 3266"/>
                <a:gd name="T89" fmla="*/ 846 h 2189"/>
                <a:gd name="T90" fmla="*/ 284 w 3266"/>
                <a:gd name="T91" fmla="*/ 746 h 2189"/>
                <a:gd name="T92" fmla="*/ 396 w 3266"/>
                <a:gd name="T93" fmla="*/ 665 h 2189"/>
                <a:gd name="T94" fmla="*/ 523 w 3266"/>
                <a:gd name="T95" fmla="*/ 602 h 2189"/>
                <a:gd name="T96" fmla="*/ 662 w 3266"/>
                <a:gd name="T97" fmla="*/ 560 h 2189"/>
                <a:gd name="T98" fmla="*/ 770 w 3266"/>
                <a:gd name="T99" fmla="*/ 483 h 2189"/>
                <a:gd name="T100" fmla="*/ 854 w 3266"/>
                <a:gd name="T101" fmla="*/ 364 h 2189"/>
                <a:gd name="T102" fmla="*/ 953 w 3266"/>
                <a:gd name="T103" fmla="*/ 259 h 2189"/>
                <a:gd name="T104" fmla="*/ 1067 w 3266"/>
                <a:gd name="T105" fmla="*/ 170 h 2189"/>
                <a:gd name="T106" fmla="*/ 1194 w 3266"/>
                <a:gd name="T107" fmla="*/ 99 h 2189"/>
                <a:gd name="T108" fmla="*/ 1332 w 3266"/>
                <a:gd name="T109" fmla="*/ 45 h 2189"/>
                <a:gd name="T110" fmla="*/ 1478 w 3266"/>
                <a:gd name="T111" fmla="*/ 12 h 2189"/>
                <a:gd name="T112" fmla="*/ 1633 w 3266"/>
                <a:gd name="T113" fmla="*/ 0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66" h="2189">
                  <a:moveTo>
                    <a:pt x="1633" y="547"/>
                  </a:moveTo>
                  <a:lnTo>
                    <a:pt x="953" y="1231"/>
                  </a:lnTo>
                  <a:lnTo>
                    <a:pt x="1361" y="1231"/>
                  </a:lnTo>
                  <a:lnTo>
                    <a:pt x="1361" y="1779"/>
                  </a:lnTo>
                  <a:lnTo>
                    <a:pt x="1905" y="1779"/>
                  </a:lnTo>
                  <a:lnTo>
                    <a:pt x="1905" y="1231"/>
                  </a:lnTo>
                  <a:lnTo>
                    <a:pt x="2313" y="1231"/>
                  </a:lnTo>
                  <a:lnTo>
                    <a:pt x="1633" y="547"/>
                  </a:lnTo>
                  <a:close/>
                  <a:moveTo>
                    <a:pt x="1633" y="0"/>
                  </a:moveTo>
                  <a:lnTo>
                    <a:pt x="1633" y="0"/>
                  </a:lnTo>
                  <a:lnTo>
                    <a:pt x="1712" y="3"/>
                  </a:lnTo>
                  <a:lnTo>
                    <a:pt x="1789" y="12"/>
                  </a:lnTo>
                  <a:lnTo>
                    <a:pt x="1864" y="26"/>
                  </a:lnTo>
                  <a:lnTo>
                    <a:pt x="1936" y="45"/>
                  </a:lnTo>
                  <a:lnTo>
                    <a:pt x="2007" y="70"/>
                  </a:lnTo>
                  <a:lnTo>
                    <a:pt x="2074" y="99"/>
                  </a:lnTo>
                  <a:lnTo>
                    <a:pt x="2140" y="133"/>
                  </a:lnTo>
                  <a:lnTo>
                    <a:pt x="2202" y="171"/>
                  </a:lnTo>
                  <a:lnTo>
                    <a:pt x="2261" y="214"/>
                  </a:lnTo>
                  <a:lnTo>
                    <a:pt x="2317" y="259"/>
                  </a:lnTo>
                  <a:lnTo>
                    <a:pt x="2369" y="310"/>
                  </a:lnTo>
                  <a:lnTo>
                    <a:pt x="2419" y="364"/>
                  </a:lnTo>
                  <a:lnTo>
                    <a:pt x="2463" y="421"/>
                  </a:lnTo>
                  <a:lnTo>
                    <a:pt x="2504" y="481"/>
                  </a:lnTo>
                  <a:lnTo>
                    <a:pt x="2540" y="544"/>
                  </a:lnTo>
                  <a:lnTo>
                    <a:pt x="2572" y="610"/>
                  </a:lnTo>
                  <a:lnTo>
                    <a:pt x="2600" y="678"/>
                  </a:lnTo>
                  <a:lnTo>
                    <a:pt x="2623" y="748"/>
                  </a:lnTo>
                  <a:lnTo>
                    <a:pt x="2640" y="821"/>
                  </a:lnTo>
                  <a:lnTo>
                    <a:pt x="2703" y="829"/>
                  </a:lnTo>
                  <a:lnTo>
                    <a:pt x="2765" y="844"/>
                  </a:lnTo>
                  <a:lnTo>
                    <a:pt x="2824" y="863"/>
                  </a:lnTo>
                  <a:lnTo>
                    <a:pt x="2881" y="889"/>
                  </a:lnTo>
                  <a:lnTo>
                    <a:pt x="2936" y="920"/>
                  </a:lnTo>
                  <a:lnTo>
                    <a:pt x="2988" y="956"/>
                  </a:lnTo>
                  <a:lnTo>
                    <a:pt x="3036" y="996"/>
                  </a:lnTo>
                  <a:lnTo>
                    <a:pt x="3080" y="1040"/>
                  </a:lnTo>
                  <a:lnTo>
                    <a:pt x="3122" y="1088"/>
                  </a:lnTo>
                  <a:lnTo>
                    <a:pt x="3158" y="1139"/>
                  </a:lnTo>
                  <a:lnTo>
                    <a:pt x="3190" y="1194"/>
                  </a:lnTo>
                  <a:lnTo>
                    <a:pt x="3215" y="1252"/>
                  </a:lnTo>
                  <a:lnTo>
                    <a:pt x="3237" y="1312"/>
                  </a:lnTo>
                  <a:lnTo>
                    <a:pt x="3253" y="1374"/>
                  </a:lnTo>
                  <a:lnTo>
                    <a:pt x="3263" y="1439"/>
                  </a:lnTo>
                  <a:lnTo>
                    <a:pt x="3266" y="1505"/>
                  </a:lnTo>
                  <a:lnTo>
                    <a:pt x="3263" y="1571"/>
                  </a:lnTo>
                  <a:lnTo>
                    <a:pt x="3254" y="1637"/>
                  </a:lnTo>
                  <a:lnTo>
                    <a:pt x="3239" y="1699"/>
                  </a:lnTo>
                  <a:lnTo>
                    <a:pt x="3218" y="1759"/>
                  </a:lnTo>
                  <a:lnTo>
                    <a:pt x="3194" y="1816"/>
                  </a:lnTo>
                  <a:lnTo>
                    <a:pt x="3164" y="1870"/>
                  </a:lnTo>
                  <a:lnTo>
                    <a:pt x="3129" y="1922"/>
                  </a:lnTo>
                  <a:lnTo>
                    <a:pt x="3090" y="1968"/>
                  </a:lnTo>
                  <a:lnTo>
                    <a:pt x="3046" y="2012"/>
                  </a:lnTo>
                  <a:lnTo>
                    <a:pt x="3000" y="2051"/>
                  </a:lnTo>
                  <a:lnTo>
                    <a:pt x="2948" y="2086"/>
                  </a:lnTo>
                  <a:lnTo>
                    <a:pt x="2895" y="2116"/>
                  </a:lnTo>
                  <a:lnTo>
                    <a:pt x="2838" y="2142"/>
                  </a:lnTo>
                  <a:lnTo>
                    <a:pt x="2778" y="2162"/>
                  </a:lnTo>
                  <a:lnTo>
                    <a:pt x="2716" y="2177"/>
                  </a:lnTo>
                  <a:lnTo>
                    <a:pt x="2651" y="2186"/>
                  </a:lnTo>
                  <a:lnTo>
                    <a:pt x="2586" y="2189"/>
                  </a:lnTo>
                  <a:lnTo>
                    <a:pt x="816" y="2189"/>
                  </a:lnTo>
                  <a:lnTo>
                    <a:pt x="746" y="2186"/>
                  </a:lnTo>
                  <a:lnTo>
                    <a:pt x="678" y="2178"/>
                  </a:lnTo>
                  <a:lnTo>
                    <a:pt x="611" y="2163"/>
                  </a:lnTo>
                  <a:lnTo>
                    <a:pt x="546" y="2142"/>
                  </a:lnTo>
                  <a:lnTo>
                    <a:pt x="485" y="2117"/>
                  </a:lnTo>
                  <a:lnTo>
                    <a:pt x="425" y="2087"/>
                  </a:lnTo>
                  <a:lnTo>
                    <a:pt x="368" y="2053"/>
                  </a:lnTo>
                  <a:lnTo>
                    <a:pt x="314" y="2014"/>
                  </a:lnTo>
                  <a:lnTo>
                    <a:pt x="264" y="1971"/>
                  </a:lnTo>
                  <a:lnTo>
                    <a:pt x="216" y="1924"/>
                  </a:lnTo>
                  <a:lnTo>
                    <a:pt x="174" y="1874"/>
                  </a:lnTo>
                  <a:lnTo>
                    <a:pt x="135" y="1819"/>
                  </a:lnTo>
                  <a:lnTo>
                    <a:pt x="101" y="1762"/>
                  </a:lnTo>
                  <a:lnTo>
                    <a:pt x="71" y="1702"/>
                  </a:lnTo>
                  <a:lnTo>
                    <a:pt x="46" y="1640"/>
                  </a:lnTo>
                  <a:lnTo>
                    <a:pt x="27" y="1574"/>
                  </a:lnTo>
                  <a:lnTo>
                    <a:pt x="12" y="1508"/>
                  </a:lnTo>
                  <a:lnTo>
                    <a:pt x="3" y="1439"/>
                  </a:lnTo>
                  <a:lnTo>
                    <a:pt x="0" y="1368"/>
                  </a:lnTo>
                  <a:lnTo>
                    <a:pt x="3" y="1295"/>
                  </a:lnTo>
                  <a:lnTo>
                    <a:pt x="12" y="1222"/>
                  </a:lnTo>
                  <a:lnTo>
                    <a:pt x="28" y="1153"/>
                  </a:lnTo>
                  <a:lnTo>
                    <a:pt x="49" y="1085"/>
                  </a:lnTo>
                  <a:lnTo>
                    <a:pt x="76" y="1021"/>
                  </a:lnTo>
                  <a:lnTo>
                    <a:pt x="108" y="959"/>
                  </a:lnTo>
                  <a:lnTo>
                    <a:pt x="145" y="901"/>
                  </a:lnTo>
                  <a:lnTo>
                    <a:pt x="187" y="846"/>
                  </a:lnTo>
                  <a:lnTo>
                    <a:pt x="233" y="794"/>
                  </a:lnTo>
                  <a:lnTo>
                    <a:pt x="284" y="746"/>
                  </a:lnTo>
                  <a:lnTo>
                    <a:pt x="338" y="704"/>
                  </a:lnTo>
                  <a:lnTo>
                    <a:pt x="396" y="665"/>
                  </a:lnTo>
                  <a:lnTo>
                    <a:pt x="458" y="631"/>
                  </a:lnTo>
                  <a:lnTo>
                    <a:pt x="523" y="602"/>
                  </a:lnTo>
                  <a:lnTo>
                    <a:pt x="591" y="578"/>
                  </a:lnTo>
                  <a:lnTo>
                    <a:pt x="662" y="560"/>
                  </a:lnTo>
                  <a:lnTo>
                    <a:pt x="735" y="547"/>
                  </a:lnTo>
                  <a:lnTo>
                    <a:pt x="770" y="483"/>
                  </a:lnTo>
                  <a:lnTo>
                    <a:pt x="809" y="422"/>
                  </a:lnTo>
                  <a:lnTo>
                    <a:pt x="854" y="364"/>
                  </a:lnTo>
                  <a:lnTo>
                    <a:pt x="901" y="310"/>
                  </a:lnTo>
                  <a:lnTo>
                    <a:pt x="953" y="259"/>
                  </a:lnTo>
                  <a:lnTo>
                    <a:pt x="1008" y="213"/>
                  </a:lnTo>
                  <a:lnTo>
                    <a:pt x="1067" y="170"/>
                  </a:lnTo>
                  <a:lnTo>
                    <a:pt x="1129" y="132"/>
                  </a:lnTo>
                  <a:lnTo>
                    <a:pt x="1194" y="99"/>
                  </a:lnTo>
                  <a:lnTo>
                    <a:pt x="1261" y="70"/>
                  </a:lnTo>
                  <a:lnTo>
                    <a:pt x="1332" y="45"/>
                  </a:lnTo>
                  <a:lnTo>
                    <a:pt x="1404" y="26"/>
                  </a:lnTo>
                  <a:lnTo>
                    <a:pt x="1478" y="12"/>
                  </a:lnTo>
                  <a:lnTo>
                    <a:pt x="1555" y="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1" name="Group 37"/>
            <p:cNvGrpSpPr>
              <a:grpSpLocks noChangeAspect="1"/>
            </p:cNvGrpSpPr>
            <p:nvPr/>
          </p:nvGrpSpPr>
          <p:grpSpPr bwMode="auto">
            <a:xfrm>
              <a:off x="6699410" y="5375720"/>
              <a:ext cx="192815" cy="253331"/>
              <a:chOff x="-462" y="1065"/>
              <a:chExt cx="462" cy="607"/>
            </a:xfrm>
            <a:solidFill>
              <a:schemeClr val="bg2">
                <a:lumMod val="50000"/>
              </a:schemeClr>
            </a:solidFill>
          </p:grpSpPr>
          <p:sp>
            <p:nvSpPr>
              <p:cNvPr id="174" name="Freeform 39"/>
              <p:cNvSpPr>
                <a:spLocks/>
              </p:cNvSpPr>
              <p:nvPr/>
            </p:nvSpPr>
            <p:spPr bwMode="auto">
              <a:xfrm>
                <a:off x="-462" y="1068"/>
                <a:ext cx="310" cy="428"/>
              </a:xfrm>
              <a:custGeom>
                <a:avLst/>
                <a:gdLst>
                  <a:gd name="T0" fmla="*/ 0 w 1858"/>
                  <a:gd name="T1" fmla="*/ 0 h 2565"/>
                  <a:gd name="T2" fmla="*/ 1303 w 1858"/>
                  <a:gd name="T3" fmla="*/ 0 h 2565"/>
                  <a:gd name="T4" fmla="*/ 1198 w 1858"/>
                  <a:gd name="T5" fmla="*/ 301 h 2565"/>
                  <a:gd name="T6" fmla="*/ 1858 w 1858"/>
                  <a:gd name="T7" fmla="*/ 761 h 2565"/>
                  <a:gd name="T8" fmla="*/ 1858 w 1858"/>
                  <a:gd name="T9" fmla="*/ 924 h 2565"/>
                  <a:gd name="T10" fmla="*/ 1549 w 1858"/>
                  <a:gd name="T11" fmla="*/ 924 h 2565"/>
                  <a:gd name="T12" fmla="*/ 1549 w 1858"/>
                  <a:gd name="T13" fmla="*/ 780 h 2565"/>
                  <a:gd name="T14" fmla="*/ 279 w 1858"/>
                  <a:gd name="T15" fmla="*/ 780 h 2565"/>
                  <a:gd name="T16" fmla="*/ 279 w 1858"/>
                  <a:gd name="T17" fmla="*/ 934 h 2565"/>
                  <a:gd name="T18" fmla="*/ 700 w 1858"/>
                  <a:gd name="T19" fmla="*/ 934 h 2565"/>
                  <a:gd name="T20" fmla="*/ 700 w 1858"/>
                  <a:gd name="T21" fmla="*/ 1236 h 2565"/>
                  <a:gd name="T22" fmla="*/ 279 w 1858"/>
                  <a:gd name="T23" fmla="*/ 1236 h 2565"/>
                  <a:gd name="T24" fmla="*/ 279 w 1858"/>
                  <a:gd name="T25" fmla="*/ 1390 h 2565"/>
                  <a:gd name="T26" fmla="*/ 700 w 1858"/>
                  <a:gd name="T27" fmla="*/ 1390 h 2565"/>
                  <a:gd name="T28" fmla="*/ 700 w 1858"/>
                  <a:gd name="T29" fmla="*/ 1733 h 2565"/>
                  <a:gd name="T30" fmla="*/ 279 w 1858"/>
                  <a:gd name="T31" fmla="*/ 1733 h 2565"/>
                  <a:gd name="T32" fmla="*/ 279 w 1858"/>
                  <a:gd name="T33" fmla="*/ 1888 h 2565"/>
                  <a:gd name="T34" fmla="*/ 700 w 1858"/>
                  <a:gd name="T35" fmla="*/ 1888 h 2565"/>
                  <a:gd name="T36" fmla="*/ 700 w 1858"/>
                  <a:gd name="T37" fmla="*/ 2565 h 2565"/>
                  <a:gd name="T38" fmla="*/ 0 w 1858"/>
                  <a:gd name="T39" fmla="*/ 2565 h 2565"/>
                  <a:gd name="T40" fmla="*/ 0 w 1858"/>
                  <a:gd name="T41" fmla="*/ 0 h 2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8" h="2565">
                    <a:moveTo>
                      <a:pt x="0" y="0"/>
                    </a:moveTo>
                    <a:lnTo>
                      <a:pt x="1303" y="0"/>
                    </a:lnTo>
                    <a:lnTo>
                      <a:pt x="1198" y="301"/>
                    </a:lnTo>
                    <a:lnTo>
                      <a:pt x="1858" y="761"/>
                    </a:lnTo>
                    <a:lnTo>
                      <a:pt x="1858" y="924"/>
                    </a:lnTo>
                    <a:lnTo>
                      <a:pt x="1549" y="924"/>
                    </a:lnTo>
                    <a:lnTo>
                      <a:pt x="1549" y="780"/>
                    </a:lnTo>
                    <a:lnTo>
                      <a:pt x="279" y="780"/>
                    </a:lnTo>
                    <a:lnTo>
                      <a:pt x="279" y="934"/>
                    </a:lnTo>
                    <a:lnTo>
                      <a:pt x="700" y="934"/>
                    </a:lnTo>
                    <a:lnTo>
                      <a:pt x="700" y="1236"/>
                    </a:lnTo>
                    <a:lnTo>
                      <a:pt x="279" y="1236"/>
                    </a:lnTo>
                    <a:lnTo>
                      <a:pt x="279" y="1390"/>
                    </a:lnTo>
                    <a:lnTo>
                      <a:pt x="700" y="1390"/>
                    </a:lnTo>
                    <a:lnTo>
                      <a:pt x="700" y="1733"/>
                    </a:lnTo>
                    <a:lnTo>
                      <a:pt x="279" y="1733"/>
                    </a:lnTo>
                    <a:lnTo>
                      <a:pt x="279" y="1888"/>
                    </a:lnTo>
                    <a:lnTo>
                      <a:pt x="700" y="1888"/>
                    </a:lnTo>
                    <a:lnTo>
                      <a:pt x="700" y="2565"/>
                    </a:lnTo>
                    <a:lnTo>
                      <a:pt x="0" y="25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0"/>
              <p:cNvSpPr>
                <a:spLocks/>
              </p:cNvSpPr>
              <p:nvPr/>
            </p:nvSpPr>
            <p:spPr bwMode="auto">
              <a:xfrm>
                <a:off x="-229" y="1065"/>
                <a:ext cx="85" cy="100"/>
              </a:xfrm>
              <a:custGeom>
                <a:avLst/>
                <a:gdLst>
                  <a:gd name="T0" fmla="*/ 86 w 510"/>
                  <a:gd name="T1" fmla="*/ 0 h 599"/>
                  <a:gd name="T2" fmla="*/ 510 w 510"/>
                  <a:gd name="T3" fmla="*/ 599 h 599"/>
                  <a:gd name="T4" fmla="*/ 0 w 510"/>
                  <a:gd name="T5" fmla="*/ 244 h 599"/>
                  <a:gd name="T6" fmla="*/ 86 w 510"/>
                  <a:gd name="T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0" h="599">
                    <a:moveTo>
                      <a:pt x="86" y="0"/>
                    </a:moveTo>
                    <a:lnTo>
                      <a:pt x="510" y="599"/>
                    </a:lnTo>
                    <a:lnTo>
                      <a:pt x="0" y="24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1"/>
              <p:cNvSpPr>
                <a:spLocks noEditPoints="1"/>
              </p:cNvSpPr>
              <p:nvPr/>
            </p:nvSpPr>
            <p:spPr bwMode="auto">
              <a:xfrm>
                <a:off x="-319" y="1244"/>
                <a:ext cx="310" cy="428"/>
              </a:xfrm>
              <a:custGeom>
                <a:avLst/>
                <a:gdLst>
                  <a:gd name="T0" fmla="*/ 279 w 1858"/>
                  <a:gd name="T1" fmla="*/ 1734 h 2567"/>
                  <a:gd name="T2" fmla="*/ 279 w 1858"/>
                  <a:gd name="T3" fmla="*/ 1888 h 2567"/>
                  <a:gd name="T4" fmla="*/ 1549 w 1858"/>
                  <a:gd name="T5" fmla="*/ 1888 h 2567"/>
                  <a:gd name="T6" fmla="*/ 1549 w 1858"/>
                  <a:gd name="T7" fmla="*/ 1734 h 2567"/>
                  <a:gd name="T8" fmla="*/ 279 w 1858"/>
                  <a:gd name="T9" fmla="*/ 1734 h 2567"/>
                  <a:gd name="T10" fmla="*/ 279 w 1858"/>
                  <a:gd name="T11" fmla="*/ 1237 h 2567"/>
                  <a:gd name="T12" fmla="*/ 279 w 1858"/>
                  <a:gd name="T13" fmla="*/ 1391 h 2567"/>
                  <a:gd name="T14" fmla="*/ 1549 w 1858"/>
                  <a:gd name="T15" fmla="*/ 1391 h 2567"/>
                  <a:gd name="T16" fmla="*/ 1549 w 1858"/>
                  <a:gd name="T17" fmla="*/ 1237 h 2567"/>
                  <a:gd name="T18" fmla="*/ 279 w 1858"/>
                  <a:gd name="T19" fmla="*/ 1237 h 2567"/>
                  <a:gd name="T20" fmla="*/ 279 w 1858"/>
                  <a:gd name="T21" fmla="*/ 781 h 2567"/>
                  <a:gd name="T22" fmla="*/ 279 w 1858"/>
                  <a:gd name="T23" fmla="*/ 935 h 2567"/>
                  <a:gd name="T24" fmla="*/ 1549 w 1858"/>
                  <a:gd name="T25" fmla="*/ 935 h 2567"/>
                  <a:gd name="T26" fmla="*/ 1549 w 1858"/>
                  <a:gd name="T27" fmla="*/ 781 h 2567"/>
                  <a:gd name="T28" fmla="*/ 279 w 1858"/>
                  <a:gd name="T29" fmla="*/ 781 h 2567"/>
                  <a:gd name="T30" fmla="*/ 0 w 1858"/>
                  <a:gd name="T31" fmla="*/ 0 h 2567"/>
                  <a:gd name="T32" fmla="*/ 1303 w 1858"/>
                  <a:gd name="T33" fmla="*/ 0 h 2567"/>
                  <a:gd name="T34" fmla="*/ 1198 w 1858"/>
                  <a:gd name="T35" fmla="*/ 303 h 2567"/>
                  <a:gd name="T36" fmla="*/ 1858 w 1858"/>
                  <a:gd name="T37" fmla="*/ 762 h 2567"/>
                  <a:gd name="T38" fmla="*/ 1858 w 1858"/>
                  <a:gd name="T39" fmla="*/ 2567 h 2567"/>
                  <a:gd name="T40" fmla="*/ 0 w 1858"/>
                  <a:gd name="T41" fmla="*/ 2567 h 2567"/>
                  <a:gd name="T42" fmla="*/ 0 w 1858"/>
                  <a:gd name="T43" fmla="*/ 0 h 2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8" h="2567">
                    <a:moveTo>
                      <a:pt x="279" y="1734"/>
                    </a:moveTo>
                    <a:lnTo>
                      <a:pt x="279" y="1888"/>
                    </a:lnTo>
                    <a:lnTo>
                      <a:pt x="1549" y="1888"/>
                    </a:lnTo>
                    <a:lnTo>
                      <a:pt x="1549" y="1734"/>
                    </a:lnTo>
                    <a:lnTo>
                      <a:pt x="279" y="1734"/>
                    </a:lnTo>
                    <a:close/>
                    <a:moveTo>
                      <a:pt x="279" y="1237"/>
                    </a:moveTo>
                    <a:lnTo>
                      <a:pt x="279" y="1391"/>
                    </a:lnTo>
                    <a:lnTo>
                      <a:pt x="1549" y="1391"/>
                    </a:lnTo>
                    <a:lnTo>
                      <a:pt x="1549" y="1237"/>
                    </a:lnTo>
                    <a:lnTo>
                      <a:pt x="279" y="1237"/>
                    </a:lnTo>
                    <a:close/>
                    <a:moveTo>
                      <a:pt x="279" y="781"/>
                    </a:moveTo>
                    <a:lnTo>
                      <a:pt x="279" y="935"/>
                    </a:lnTo>
                    <a:lnTo>
                      <a:pt x="1549" y="935"/>
                    </a:lnTo>
                    <a:lnTo>
                      <a:pt x="1549" y="781"/>
                    </a:lnTo>
                    <a:lnTo>
                      <a:pt x="279" y="781"/>
                    </a:lnTo>
                    <a:close/>
                    <a:moveTo>
                      <a:pt x="0" y="0"/>
                    </a:moveTo>
                    <a:lnTo>
                      <a:pt x="1303" y="0"/>
                    </a:lnTo>
                    <a:lnTo>
                      <a:pt x="1198" y="303"/>
                    </a:lnTo>
                    <a:lnTo>
                      <a:pt x="1858" y="762"/>
                    </a:lnTo>
                    <a:lnTo>
                      <a:pt x="1858" y="2567"/>
                    </a:lnTo>
                    <a:lnTo>
                      <a:pt x="0" y="25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2"/>
              <p:cNvSpPr>
                <a:spLocks/>
              </p:cNvSpPr>
              <p:nvPr/>
            </p:nvSpPr>
            <p:spPr bwMode="auto">
              <a:xfrm>
                <a:off x="-85" y="1241"/>
                <a:ext cx="85" cy="100"/>
              </a:xfrm>
              <a:custGeom>
                <a:avLst/>
                <a:gdLst>
                  <a:gd name="T0" fmla="*/ 86 w 511"/>
                  <a:gd name="T1" fmla="*/ 0 h 600"/>
                  <a:gd name="T2" fmla="*/ 511 w 511"/>
                  <a:gd name="T3" fmla="*/ 600 h 600"/>
                  <a:gd name="T4" fmla="*/ 0 w 511"/>
                  <a:gd name="T5" fmla="*/ 245 h 600"/>
                  <a:gd name="T6" fmla="*/ 86 w 511"/>
                  <a:gd name="T7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1" h="600">
                    <a:moveTo>
                      <a:pt x="86" y="0"/>
                    </a:moveTo>
                    <a:lnTo>
                      <a:pt x="511" y="600"/>
                    </a:lnTo>
                    <a:lnTo>
                      <a:pt x="0" y="245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2" name="Freeform 47"/>
            <p:cNvSpPr>
              <a:spLocks noEditPoints="1"/>
            </p:cNvSpPr>
            <p:nvPr/>
          </p:nvSpPr>
          <p:spPr bwMode="auto">
            <a:xfrm>
              <a:off x="6673020" y="5887152"/>
              <a:ext cx="246888" cy="186949"/>
            </a:xfrm>
            <a:custGeom>
              <a:avLst/>
              <a:gdLst>
                <a:gd name="T0" fmla="*/ 2049 w 6558"/>
                <a:gd name="T1" fmla="*/ 5327 h 5736"/>
                <a:gd name="T2" fmla="*/ 4509 w 6558"/>
                <a:gd name="T3" fmla="*/ 3277 h 5736"/>
                <a:gd name="T4" fmla="*/ 5943 w 6558"/>
                <a:gd name="T5" fmla="*/ 1547 h 5736"/>
                <a:gd name="T6" fmla="*/ 5828 w 6558"/>
                <a:gd name="T7" fmla="*/ 1571 h 5736"/>
                <a:gd name="T8" fmla="*/ 5733 w 6558"/>
                <a:gd name="T9" fmla="*/ 1634 h 5736"/>
                <a:gd name="T10" fmla="*/ 5669 w 6558"/>
                <a:gd name="T11" fmla="*/ 1728 h 5736"/>
                <a:gd name="T12" fmla="*/ 5645 w 6558"/>
                <a:gd name="T13" fmla="*/ 1843 h 5736"/>
                <a:gd name="T14" fmla="*/ 5669 w 6558"/>
                <a:gd name="T15" fmla="*/ 1958 h 5736"/>
                <a:gd name="T16" fmla="*/ 5733 w 6558"/>
                <a:gd name="T17" fmla="*/ 2054 h 5736"/>
                <a:gd name="T18" fmla="*/ 5828 w 6558"/>
                <a:gd name="T19" fmla="*/ 2117 h 5736"/>
                <a:gd name="T20" fmla="*/ 5943 w 6558"/>
                <a:gd name="T21" fmla="*/ 2141 h 5736"/>
                <a:gd name="T22" fmla="*/ 6059 w 6558"/>
                <a:gd name="T23" fmla="*/ 2117 h 5736"/>
                <a:gd name="T24" fmla="*/ 6152 w 6558"/>
                <a:gd name="T25" fmla="*/ 2054 h 5736"/>
                <a:gd name="T26" fmla="*/ 6216 w 6558"/>
                <a:gd name="T27" fmla="*/ 1958 h 5736"/>
                <a:gd name="T28" fmla="*/ 6240 w 6558"/>
                <a:gd name="T29" fmla="*/ 1843 h 5736"/>
                <a:gd name="T30" fmla="*/ 6216 w 6558"/>
                <a:gd name="T31" fmla="*/ 1728 h 5736"/>
                <a:gd name="T32" fmla="*/ 6152 w 6558"/>
                <a:gd name="T33" fmla="*/ 1634 h 5736"/>
                <a:gd name="T34" fmla="*/ 6059 w 6558"/>
                <a:gd name="T35" fmla="*/ 1571 h 5736"/>
                <a:gd name="T36" fmla="*/ 5943 w 6558"/>
                <a:gd name="T37" fmla="*/ 1547 h 5736"/>
                <a:gd name="T38" fmla="*/ 6148 w 6558"/>
                <a:gd name="T39" fmla="*/ 1229 h 5736"/>
                <a:gd name="T40" fmla="*/ 6278 w 6558"/>
                <a:gd name="T41" fmla="*/ 1251 h 5736"/>
                <a:gd name="T42" fmla="*/ 6389 w 6558"/>
                <a:gd name="T43" fmla="*/ 1308 h 5736"/>
                <a:gd name="T44" fmla="*/ 6478 w 6558"/>
                <a:gd name="T45" fmla="*/ 1398 h 5736"/>
                <a:gd name="T46" fmla="*/ 6536 w 6558"/>
                <a:gd name="T47" fmla="*/ 1509 h 5736"/>
                <a:gd name="T48" fmla="*/ 6558 w 6558"/>
                <a:gd name="T49" fmla="*/ 1638 h 5736"/>
                <a:gd name="T50" fmla="*/ 6552 w 6558"/>
                <a:gd name="T51" fmla="*/ 3754 h 5736"/>
                <a:gd name="T52" fmla="*/ 6512 w 6558"/>
                <a:gd name="T53" fmla="*/ 3875 h 5736"/>
                <a:gd name="T54" fmla="*/ 6437 w 6558"/>
                <a:gd name="T55" fmla="*/ 3976 h 5736"/>
                <a:gd name="T56" fmla="*/ 6335 w 6558"/>
                <a:gd name="T57" fmla="*/ 4050 h 5736"/>
                <a:gd name="T58" fmla="*/ 6214 w 6558"/>
                <a:gd name="T59" fmla="*/ 4092 h 5736"/>
                <a:gd name="T60" fmla="*/ 4919 w 6558"/>
                <a:gd name="T61" fmla="*/ 4098 h 5736"/>
                <a:gd name="T62" fmla="*/ 1639 w 6558"/>
                <a:gd name="T63" fmla="*/ 5736 h 5736"/>
                <a:gd name="T64" fmla="*/ 410 w 6558"/>
                <a:gd name="T65" fmla="*/ 4098 h 5736"/>
                <a:gd name="T66" fmla="*/ 280 w 6558"/>
                <a:gd name="T67" fmla="*/ 4076 h 5736"/>
                <a:gd name="T68" fmla="*/ 169 w 6558"/>
                <a:gd name="T69" fmla="*/ 4018 h 5736"/>
                <a:gd name="T70" fmla="*/ 80 w 6558"/>
                <a:gd name="T71" fmla="*/ 3929 h 5736"/>
                <a:gd name="T72" fmla="*/ 22 w 6558"/>
                <a:gd name="T73" fmla="*/ 3815 h 5736"/>
                <a:gd name="T74" fmla="*/ 0 w 6558"/>
                <a:gd name="T75" fmla="*/ 3686 h 5736"/>
                <a:gd name="T76" fmla="*/ 6 w 6558"/>
                <a:gd name="T77" fmla="*/ 1573 h 5736"/>
                <a:gd name="T78" fmla="*/ 46 w 6558"/>
                <a:gd name="T79" fmla="*/ 1451 h 5736"/>
                <a:gd name="T80" fmla="*/ 121 w 6558"/>
                <a:gd name="T81" fmla="*/ 1350 h 5736"/>
                <a:gd name="T82" fmla="*/ 223 w 6558"/>
                <a:gd name="T83" fmla="*/ 1274 h 5736"/>
                <a:gd name="T84" fmla="*/ 344 w 6558"/>
                <a:gd name="T85" fmla="*/ 1235 h 5736"/>
                <a:gd name="T86" fmla="*/ 1639 w 6558"/>
                <a:gd name="T87" fmla="*/ 0 h 5736"/>
                <a:gd name="T88" fmla="*/ 4919 w 6558"/>
                <a:gd name="T89" fmla="*/ 819 h 5736"/>
                <a:gd name="T90" fmla="*/ 1639 w 6558"/>
                <a:gd name="T91" fmla="*/ 0 h 5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58" h="5736">
                  <a:moveTo>
                    <a:pt x="2049" y="3277"/>
                  </a:moveTo>
                  <a:lnTo>
                    <a:pt x="2049" y="5327"/>
                  </a:lnTo>
                  <a:lnTo>
                    <a:pt x="4509" y="5327"/>
                  </a:lnTo>
                  <a:lnTo>
                    <a:pt x="4509" y="3277"/>
                  </a:lnTo>
                  <a:lnTo>
                    <a:pt x="2049" y="3277"/>
                  </a:lnTo>
                  <a:close/>
                  <a:moveTo>
                    <a:pt x="5943" y="1547"/>
                  </a:moveTo>
                  <a:lnTo>
                    <a:pt x="5884" y="1553"/>
                  </a:lnTo>
                  <a:lnTo>
                    <a:pt x="5828" y="1571"/>
                  </a:lnTo>
                  <a:lnTo>
                    <a:pt x="5776" y="1597"/>
                  </a:lnTo>
                  <a:lnTo>
                    <a:pt x="5733" y="1634"/>
                  </a:lnTo>
                  <a:lnTo>
                    <a:pt x="5697" y="1678"/>
                  </a:lnTo>
                  <a:lnTo>
                    <a:pt x="5669" y="1728"/>
                  </a:lnTo>
                  <a:lnTo>
                    <a:pt x="5651" y="1783"/>
                  </a:lnTo>
                  <a:lnTo>
                    <a:pt x="5645" y="1843"/>
                  </a:lnTo>
                  <a:lnTo>
                    <a:pt x="5651" y="1903"/>
                  </a:lnTo>
                  <a:lnTo>
                    <a:pt x="5669" y="1958"/>
                  </a:lnTo>
                  <a:lnTo>
                    <a:pt x="5697" y="2010"/>
                  </a:lnTo>
                  <a:lnTo>
                    <a:pt x="5733" y="2054"/>
                  </a:lnTo>
                  <a:lnTo>
                    <a:pt x="5776" y="2090"/>
                  </a:lnTo>
                  <a:lnTo>
                    <a:pt x="5828" y="2117"/>
                  </a:lnTo>
                  <a:lnTo>
                    <a:pt x="5884" y="2135"/>
                  </a:lnTo>
                  <a:lnTo>
                    <a:pt x="5943" y="2141"/>
                  </a:lnTo>
                  <a:lnTo>
                    <a:pt x="6003" y="2135"/>
                  </a:lnTo>
                  <a:lnTo>
                    <a:pt x="6059" y="2117"/>
                  </a:lnTo>
                  <a:lnTo>
                    <a:pt x="6108" y="2090"/>
                  </a:lnTo>
                  <a:lnTo>
                    <a:pt x="6152" y="2054"/>
                  </a:lnTo>
                  <a:lnTo>
                    <a:pt x="6190" y="2010"/>
                  </a:lnTo>
                  <a:lnTo>
                    <a:pt x="6216" y="1958"/>
                  </a:lnTo>
                  <a:lnTo>
                    <a:pt x="6234" y="1903"/>
                  </a:lnTo>
                  <a:lnTo>
                    <a:pt x="6240" y="1843"/>
                  </a:lnTo>
                  <a:lnTo>
                    <a:pt x="6234" y="1783"/>
                  </a:lnTo>
                  <a:lnTo>
                    <a:pt x="6216" y="1728"/>
                  </a:lnTo>
                  <a:lnTo>
                    <a:pt x="6190" y="1678"/>
                  </a:lnTo>
                  <a:lnTo>
                    <a:pt x="6152" y="1634"/>
                  </a:lnTo>
                  <a:lnTo>
                    <a:pt x="6108" y="1597"/>
                  </a:lnTo>
                  <a:lnTo>
                    <a:pt x="6059" y="1571"/>
                  </a:lnTo>
                  <a:lnTo>
                    <a:pt x="6003" y="1553"/>
                  </a:lnTo>
                  <a:lnTo>
                    <a:pt x="5943" y="1547"/>
                  </a:lnTo>
                  <a:close/>
                  <a:moveTo>
                    <a:pt x="410" y="1229"/>
                  </a:moveTo>
                  <a:lnTo>
                    <a:pt x="6148" y="1229"/>
                  </a:lnTo>
                  <a:lnTo>
                    <a:pt x="6214" y="1235"/>
                  </a:lnTo>
                  <a:lnTo>
                    <a:pt x="6278" y="1251"/>
                  </a:lnTo>
                  <a:lnTo>
                    <a:pt x="6335" y="1274"/>
                  </a:lnTo>
                  <a:lnTo>
                    <a:pt x="6389" y="1308"/>
                  </a:lnTo>
                  <a:lnTo>
                    <a:pt x="6437" y="1350"/>
                  </a:lnTo>
                  <a:lnTo>
                    <a:pt x="6478" y="1398"/>
                  </a:lnTo>
                  <a:lnTo>
                    <a:pt x="6512" y="1451"/>
                  </a:lnTo>
                  <a:lnTo>
                    <a:pt x="6536" y="1509"/>
                  </a:lnTo>
                  <a:lnTo>
                    <a:pt x="6552" y="1573"/>
                  </a:lnTo>
                  <a:lnTo>
                    <a:pt x="6558" y="1638"/>
                  </a:lnTo>
                  <a:lnTo>
                    <a:pt x="6558" y="3686"/>
                  </a:lnTo>
                  <a:lnTo>
                    <a:pt x="6552" y="3754"/>
                  </a:lnTo>
                  <a:lnTo>
                    <a:pt x="6536" y="3815"/>
                  </a:lnTo>
                  <a:lnTo>
                    <a:pt x="6512" y="3875"/>
                  </a:lnTo>
                  <a:lnTo>
                    <a:pt x="6478" y="3929"/>
                  </a:lnTo>
                  <a:lnTo>
                    <a:pt x="6437" y="3976"/>
                  </a:lnTo>
                  <a:lnTo>
                    <a:pt x="6389" y="4018"/>
                  </a:lnTo>
                  <a:lnTo>
                    <a:pt x="6335" y="4050"/>
                  </a:lnTo>
                  <a:lnTo>
                    <a:pt x="6278" y="4076"/>
                  </a:lnTo>
                  <a:lnTo>
                    <a:pt x="6214" y="4092"/>
                  </a:lnTo>
                  <a:lnTo>
                    <a:pt x="6148" y="4098"/>
                  </a:lnTo>
                  <a:lnTo>
                    <a:pt x="4919" y="4098"/>
                  </a:lnTo>
                  <a:lnTo>
                    <a:pt x="4919" y="5736"/>
                  </a:lnTo>
                  <a:lnTo>
                    <a:pt x="1639" y="5736"/>
                  </a:lnTo>
                  <a:lnTo>
                    <a:pt x="1639" y="4098"/>
                  </a:lnTo>
                  <a:lnTo>
                    <a:pt x="410" y="4098"/>
                  </a:lnTo>
                  <a:lnTo>
                    <a:pt x="344" y="4092"/>
                  </a:lnTo>
                  <a:lnTo>
                    <a:pt x="280" y="4076"/>
                  </a:lnTo>
                  <a:lnTo>
                    <a:pt x="223" y="4050"/>
                  </a:lnTo>
                  <a:lnTo>
                    <a:pt x="169" y="4018"/>
                  </a:lnTo>
                  <a:lnTo>
                    <a:pt x="121" y="3976"/>
                  </a:lnTo>
                  <a:lnTo>
                    <a:pt x="80" y="3929"/>
                  </a:lnTo>
                  <a:lnTo>
                    <a:pt x="46" y="3875"/>
                  </a:lnTo>
                  <a:lnTo>
                    <a:pt x="22" y="3815"/>
                  </a:lnTo>
                  <a:lnTo>
                    <a:pt x="6" y="3754"/>
                  </a:lnTo>
                  <a:lnTo>
                    <a:pt x="0" y="3686"/>
                  </a:lnTo>
                  <a:lnTo>
                    <a:pt x="0" y="1638"/>
                  </a:lnTo>
                  <a:lnTo>
                    <a:pt x="6" y="1573"/>
                  </a:lnTo>
                  <a:lnTo>
                    <a:pt x="22" y="1509"/>
                  </a:lnTo>
                  <a:lnTo>
                    <a:pt x="46" y="1451"/>
                  </a:lnTo>
                  <a:lnTo>
                    <a:pt x="80" y="1398"/>
                  </a:lnTo>
                  <a:lnTo>
                    <a:pt x="121" y="1350"/>
                  </a:lnTo>
                  <a:lnTo>
                    <a:pt x="169" y="1308"/>
                  </a:lnTo>
                  <a:lnTo>
                    <a:pt x="223" y="1274"/>
                  </a:lnTo>
                  <a:lnTo>
                    <a:pt x="280" y="1251"/>
                  </a:lnTo>
                  <a:lnTo>
                    <a:pt x="344" y="1235"/>
                  </a:lnTo>
                  <a:lnTo>
                    <a:pt x="410" y="1229"/>
                  </a:lnTo>
                  <a:close/>
                  <a:moveTo>
                    <a:pt x="1639" y="0"/>
                  </a:moveTo>
                  <a:lnTo>
                    <a:pt x="4919" y="0"/>
                  </a:lnTo>
                  <a:lnTo>
                    <a:pt x="4919" y="819"/>
                  </a:lnTo>
                  <a:lnTo>
                    <a:pt x="1639" y="819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" name="Oval 154"/>
          <p:cNvSpPr/>
          <p:nvPr/>
        </p:nvSpPr>
        <p:spPr>
          <a:xfrm>
            <a:off x="-128587" y="6929440"/>
            <a:ext cx="257174" cy="289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6" name="Rectangle 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8" name="Isosceles Triangle 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2" grpId="0" animBg="1"/>
      <p:bldP spid="1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250573" y="1"/>
            <a:ext cx="4262718" cy="6857999"/>
            <a:chOff x="1250573" y="1"/>
            <a:chExt cx="4262718" cy="6857999"/>
          </a:xfrm>
        </p:grpSpPr>
        <p:grpSp>
          <p:nvGrpSpPr>
            <p:cNvPr id="56" name="Group 55"/>
            <p:cNvGrpSpPr/>
            <p:nvPr/>
          </p:nvGrpSpPr>
          <p:grpSpPr>
            <a:xfrm>
              <a:off x="1250573" y="1"/>
              <a:ext cx="4262718" cy="6857999"/>
              <a:chOff x="1250573" y="1"/>
              <a:chExt cx="4262718" cy="685799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250573" y="831498"/>
                <a:ext cx="4262718" cy="602650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250573" y="282389"/>
                <a:ext cx="4262718" cy="7288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50573" y="1"/>
                <a:ext cx="4262718" cy="282388"/>
                <a:chOff x="1250573" y="1"/>
                <a:chExt cx="4262718" cy="282388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250573" y="1"/>
                  <a:ext cx="4262718" cy="2823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10"/>
                <p:cNvSpPr>
                  <a:spLocks noEditPoints="1"/>
                </p:cNvSpPr>
                <p:nvPr/>
              </p:nvSpPr>
              <p:spPr bwMode="auto">
                <a:xfrm>
                  <a:off x="1425386" y="72615"/>
                  <a:ext cx="137160" cy="137160"/>
                </a:xfrm>
                <a:custGeom>
                  <a:avLst/>
                  <a:gdLst>
                    <a:gd name="T0" fmla="*/ 3062 w 3402"/>
                    <a:gd name="T1" fmla="*/ 816 h 3402"/>
                    <a:gd name="T2" fmla="*/ 2501 w 3402"/>
                    <a:gd name="T3" fmla="*/ 1395 h 3402"/>
                    <a:gd name="T4" fmla="*/ 2501 w 3402"/>
                    <a:gd name="T5" fmla="*/ 3062 h 3402"/>
                    <a:gd name="T6" fmla="*/ 3062 w 3402"/>
                    <a:gd name="T7" fmla="*/ 3062 h 3402"/>
                    <a:gd name="T8" fmla="*/ 3062 w 3402"/>
                    <a:gd name="T9" fmla="*/ 816 h 3402"/>
                    <a:gd name="T10" fmla="*/ 3402 w 3402"/>
                    <a:gd name="T11" fmla="*/ 0 h 3402"/>
                    <a:gd name="T12" fmla="*/ 3402 w 3402"/>
                    <a:gd name="T13" fmla="*/ 3402 h 3402"/>
                    <a:gd name="T14" fmla="*/ 0 w 3402"/>
                    <a:gd name="T15" fmla="*/ 3402 h 3402"/>
                    <a:gd name="T16" fmla="*/ 3402 w 3402"/>
                    <a:gd name="T17" fmla="*/ 0 h 3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02" h="3402">
                      <a:moveTo>
                        <a:pt x="3062" y="816"/>
                      </a:moveTo>
                      <a:lnTo>
                        <a:pt x="2501" y="1395"/>
                      </a:lnTo>
                      <a:lnTo>
                        <a:pt x="2501" y="3062"/>
                      </a:lnTo>
                      <a:lnTo>
                        <a:pt x="3062" y="3062"/>
                      </a:lnTo>
                      <a:lnTo>
                        <a:pt x="3062" y="816"/>
                      </a:lnTo>
                      <a:close/>
                      <a:moveTo>
                        <a:pt x="3402" y="0"/>
                      </a:moveTo>
                      <a:lnTo>
                        <a:pt x="3402" y="3402"/>
                      </a:lnTo>
                      <a:lnTo>
                        <a:pt x="0" y="3402"/>
                      </a:lnTo>
                      <a:lnTo>
                        <a:pt x="34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Freeform 20"/>
                <p:cNvSpPr>
                  <a:spLocks noEditPoints="1"/>
                </p:cNvSpPr>
                <p:nvPr/>
              </p:nvSpPr>
              <p:spPr bwMode="auto">
                <a:xfrm rot="16200000">
                  <a:off x="4773428" y="49755"/>
                  <a:ext cx="91440" cy="182880"/>
                </a:xfrm>
                <a:custGeom>
                  <a:avLst/>
                  <a:gdLst>
                    <a:gd name="T0" fmla="*/ 507 w 3462"/>
                    <a:gd name="T1" fmla="*/ 4388 h 6207"/>
                    <a:gd name="T2" fmla="*/ 507 w 3462"/>
                    <a:gd name="T3" fmla="*/ 5673 h 6207"/>
                    <a:gd name="T4" fmla="*/ 2953 w 3462"/>
                    <a:gd name="T5" fmla="*/ 5673 h 6207"/>
                    <a:gd name="T6" fmla="*/ 2953 w 3462"/>
                    <a:gd name="T7" fmla="*/ 4388 h 6207"/>
                    <a:gd name="T8" fmla="*/ 507 w 3462"/>
                    <a:gd name="T9" fmla="*/ 4388 h 6207"/>
                    <a:gd name="T10" fmla="*/ 507 w 3462"/>
                    <a:gd name="T11" fmla="*/ 2753 h 6207"/>
                    <a:gd name="T12" fmla="*/ 507 w 3462"/>
                    <a:gd name="T13" fmla="*/ 4038 h 6207"/>
                    <a:gd name="T14" fmla="*/ 2953 w 3462"/>
                    <a:gd name="T15" fmla="*/ 4038 h 6207"/>
                    <a:gd name="T16" fmla="*/ 2953 w 3462"/>
                    <a:gd name="T17" fmla="*/ 2753 h 6207"/>
                    <a:gd name="T18" fmla="*/ 507 w 3462"/>
                    <a:gd name="T19" fmla="*/ 2753 h 6207"/>
                    <a:gd name="T20" fmla="*/ 852 w 3462"/>
                    <a:gd name="T21" fmla="*/ 0 h 6207"/>
                    <a:gd name="T22" fmla="*/ 2610 w 3462"/>
                    <a:gd name="T23" fmla="*/ 0 h 6207"/>
                    <a:gd name="T24" fmla="*/ 2610 w 3462"/>
                    <a:gd name="T25" fmla="*/ 594 h 6207"/>
                    <a:gd name="T26" fmla="*/ 3462 w 3462"/>
                    <a:gd name="T27" fmla="*/ 594 h 6207"/>
                    <a:gd name="T28" fmla="*/ 3462 w 3462"/>
                    <a:gd name="T29" fmla="*/ 6207 h 6207"/>
                    <a:gd name="T30" fmla="*/ 0 w 3462"/>
                    <a:gd name="T31" fmla="*/ 6207 h 6207"/>
                    <a:gd name="T32" fmla="*/ 0 w 3462"/>
                    <a:gd name="T33" fmla="*/ 594 h 6207"/>
                    <a:gd name="T34" fmla="*/ 852 w 3462"/>
                    <a:gd name="T35" fmla="*/ 594 h 6207"/>
                    <a:gd name="T36" fmla="*/ 852 w 3462"/>
                    <a:gd name="T37" fmla="*/ 0 h 6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62" h="6207">
                      <a:moveTo>
                        <a:pt x="507" y="4388"/>
                      </a:moveTo>
                      <a:lnTo>
                        <a:pt x="507" y="5673"/>
                      </a:lnTo>
                      <a:lnTo>
                        <a:pt x="2953" y="5673"/>
                      </a:lnTo>
                      <a:lnTo>
                        <a:pt x="2953" y="4388"/>
                      </a:lnTo>
                      <a:lnTo>
                        <a:pt x="507" y="4388"/>
                      </a:lnTo>
                      <a:close/>
                      <a:moveTo>
                        <a:pt x="507" y="2753"/>
                      </a:moveTo>
                      <a:lnTo>
                        <a:pt x="507" y="4038"/>
                      </a:lnTo>
                      <a:lnTo>
                        <a:pt x="2953" y="4038"/>
                      </a:lnTo>
                      <a:lnTo>
                        <a:pt x="2953" y="2753"/>
                      </a:lnTo>
                      <a:lnTo>
                        <a:pt x="507" y="2753"/>
                      </a:lnTo>
                      <a:close/>
                      <a:moveTo>
                        <a:pt x="852" y="0"/>
                      </a:moveTo>
                      <a:lnTo>
                        <a:pt x="2610" y="0"/>
                      </a:lnTo>
                      <a:lnTo>
                        <a:pt x="2610" y="594"/>
                      </a:lnTo>
                      <a:lnTo>
                        <a:pt x="3462" y="594"/>
                      </a:lnTo>
                      <a:lnTo>
                        <a:pt x="3462" y="6207"/>
                      </a:lnTo>
                      <a:lnTo>
                        <a:pt x="0" y="6207"/>
                      </a:lnTo>
                      <a:lnTo>
                        <a:pt x="0" y="594"/>
                      </a:lnTo>
                      <a:lnTo>
                        <a:pt x="852" y="594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1911088" y="462166"/>
                <a:ext cx="1089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Inbox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25"/>
              <p:cNvSpPr>
                <a:spLocks noEditPoints="1"/>
              </p:cNvSpPr>
              <p:nvPr/>
            </p:nvSpPr>
            <p:spPr bwMode="auto">
              <a:xfrm>
                <a:off x="1482393" y="525698"/>
                <a:ext cx="252276" cy="242269"/>
              </a:xfrm>
              <a:custGeom>
                <a:avLst/>
                <a:gdLst>
                  <a:gd name="T0" fmla="*/ 0 w 3226"/>
                  <a:gd name="T1" fmla="*/ 1768 h 2121"/>
                  <a:gd name="T2" fmla="*/ 3226 w 3226"/>
                  <a:gd name="T3" fmla="*/ 1768 h 2121"/>
                  <a:gd name="T4" fmla="*/ 3226 w 3226"/>
                  <a:gd name="T5" fmla="*/ 2121 h 2121"/>
                  <a:gd name="T6" fmla="*/ 0 w 3226"/>
                  <a:gd name="T7" fmla="*/ 2121 h 2121"/>
                  <a:gd name="T8" fmla="*/ 0 w 3226"/>
                  <a:gd name="T9" fmla="*/ 1768 h 2121"/>
                  <a:gd name="T10" fmla="*/ 0 w 3226"/>
                  <a:gd name="T11" fmla="*/ 884 h 2121"/>
                  <a:gd name="T12" fmla="*/ 3226 w 3226"/>
                  <a:gd name="T13" fmla="*/ 884 h 2121"/>
                  <a:gd name="T14" fmla="*/ 3226 w 3226"/>
                  <a:gd name="T15" fmla="*/ 1237 h 2121"/>
                  <a:gd name="T16" fmla="*/ 0 w 3226"/>
                  <a:gd name="T17" fmla="*/ 1237 h 2121"/>
                  <a:gd name="T18" fmla="*/ 0 w 3226"/>
                  <a:gd name="T19" fmla="*/ 884 h 2121"/>
                  <a:gd name="T20" fmla="*/ 0 w 3226"/>
                  <a:gd name="T21" fmla="*/ 0 h 2121"/>
                  <a:gd name="T22" fmla="*/ 3226 w 3226"/>
                  <a:gd name="T23" fmla="*/ 0 h 2121"/>
                  <a:gd name="T24" fmla="*/ 3226 w 3226"/>
                  <a:gd name="T25" fmla="*/ 354 h 2121"/>
                  <a:gd name="T26" fmla="*/ 0 w 3226"/>
                  <a:gd name="T27" fmla="*/ 354 h 2121"/>
                  <a:gd name="T28" fmla="*/ 0 w 3226"/>
                  <a:gd name="T29" fmla="*/ 0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26" h="2121">
                    <a:moveTo>
                      <a:pt x="0" y="1768"/>
                    </a:moveTo>
                    <a:lnTo>
                      <a:pt x="3226" y="1768"/>
                    </a:lnTo>
                    <a:lnTo>
                      <a:pt x="3226" y="2121"/>
                    </a:lnTo>
                    <a:lnTo>
                      <a:pt x="0" y="2121"/>
                    </a:lnTo>
                    <a:lnTo>
                      <a:pt x="0" y="1768"/>
                    </a:lnTo>
                    <a:close/>
                    <a:moveTo>
                      <a:pt x="0" y="884"/>
                    </a:moveTo>
                    <a:lnTo>
                      <a:pt x="3226" y="884"/>
                    </a:lnTo>
                    <a:lnTo>
                      <a:pt x="3226" y="1237"/>
                    </a:lnTo>
                    <a:lnTo>
                      <a:pt x="0" y="1237"/>
                    </a:lnTo>
                    <a:lnTo>
                      <a:pt x="0" y="884"/>
                    </a:lnTo>
                    <a:close/>
                    <a:moveTo>
                      <a:pt x="0" y="0"/>
                    </a:moveTo>
                    <a:lnTo>
                      <a:pt x="3226" y="0"/>
                    </a:lnTo>
                    <a:lnTo>
                      <a:pt x="3226" y="354"/>
                    </a:lnTo>
                    <a:lnTo>
                      <a:pt x="0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35"/>
              <p:cNvSpPr>
                <a:spLocks noEditPoints="1"/>
              </p:cNvSpPr>
              <p:nvPr/>
            </p:nvSpPr>
            <p:spPr bwMode="auto">
              <a:xfrm>
                <a:off x="4938857" y="509672"/>
                <a:ext cx="274320" cy="274320"/>
              </a:xfrm>
              <a:custGeom>
                <a:avLst/>
                <a:gdLst>
                  <a:gd name="T0" fmla="*/ 1033 w 3257"/>
                  <a:gd name="T1" fmla="*/ 339 h 3125"/>
                  <a:gd name="T2" fmla="*/ 773 w 3257"/>
                  <a:gd name="T3" fmla="*/ 446 h 3125"/>
                  <a:gd name="T4" fmla="*/ 552 w 3257"/>
                  <a:gd name="T5" fmla="*/ 629 h 3125"/>
                  <a:gd name="T6" fmla="*/ 400 w 3257"/>
                  <a:gd name="T7" fmla="*/ 863 h 3125"/>
                  <a:gd name="T8" fmla="*/ 329 w 3257"/>
                  <a:gd name="T9" fmla="*/ 1122 h 3125"/>
                  <a:gd name="T10" fmla="*/ 339 w 3257"/>
                  <a:gd name="T11" fmla="*/ 1389 h 3125"/>
                  <a:gd name="T12" fmla="*/ 430 w 3257"/>
                  <a:gd name="T13" fmla="*/ 1643 h 3125"/>
                  <a:gd name="T14" fmla="*/ 601 w 3257"/>
                  <a:gd name="T15" fmla="*/ 1868 h 3125"/>
                  <a:gd name="T16" fmla="*/ 836 w 3257"/>
                  <a:gd name="T17" fmla="*/ 2033 h 3125"/>
                  <a:gd name="T18" fmla="*/ 1101 w 3257"/>
                  <a:gd name="T19" fmla="*/ 2120 h 3125"/>
                  <a:gd name="T20" fmla="*/ 1379 w 3257"/>
                  <a:gd name="T21" fmla="*/ 2130 h 3125"/>
                  <a:gd name="T22" fmla="*/ 1648 w 3257"/>
                  <a:gd name="T23" fmla="*/ 2062 h 3125"/>
                  <a:gd name="T24" fmla="*/ 1892 w 3257"/>
                  <a:gd name="T25" fmla="*/ 1917 h 3125"/>
                  <a:gd name="T26" fmla="*/ 2083 w 3257"/>
                  <a:gd name="T27" fmla="*/ 1703 h 3125"/>
                  <a:gd name="T28" fmla="*/ 2194 w 3257"/>
                  <a:gd name="T29" fmla="*/ 1454 h 3125"/>
                  <a:gd name="T30" fmla="*/ 2224 w 3257"/>
                  <a:gd name="T31" fmla="*/ 1189 h 3125"/>
                  <a:gd name="T32" fmla="*/ 2174 w 3257"/>
                  <a:gd name="T33" fmla="*/ 926 h 3125"/>
                  <a:gd name="T34" fmla="*/ 2043 w 3257"/>
                  <a:gd name="T35" fmla="*/ 684 h 3125"/>
                  <a:gd name="T36" fmla="*/ 1835 w 3257"/>
                  <a:gd name="T37" fmla="*/ 485 h 3125"/>
                  <a:gd name="T38" fmla="*/ 1583 w 3257"/>
                  <a:gd name="T39" fmla="*/ 358 h 3125"/>
                  <a:gd name="T40" fmla="*/ 1309 w 3257"/>
                  <a:gd name="T41" fmla="*/ 310 h 3125"/>
                  <a:gd name="T42" fmla="*/ 1437 w 3257"/>
                  <a:gd name="T43" fmla="*/ 10 h 3125"/>
                  <a:gd name="T44" fmla="*/ 1755 w 3257"/>
                  <a:gd name="T45" fmla="*/ 89 h 3125"/>
                  <a:gd name="T46" fmla="*/ 2045 w 3257"/>
                  <a:gd name="T47" fmla="*/ 248 h 3125"/>
                  <a:gd name="T48" fmla="*/ 2287 w 3257"/>
                  <a:gd name="T49" fmla="*/ 478 h 3125"/>
                  <a:gd name="T50" fmla="*/ 2449 w 3257"/>
                  <a:gd name="T51" fmla="*/ 749 h 3125"/>
                  <a:gd name="T52" fmla="*/ 2534 w 3257"/>
                  <a:gd name="T53" fmla="*/ 1044 h 3125"/>
                  <a:gd name="T54" fmla="*/ 2541 w 3257"/>
                  <a:gd name="T55" fmla="*/ 1347 h 3125"/>
                  <a:gd name="T56" fmla="*/ 2470 w 3257"/>
                  <a:gd name="T57" fmla="*/ 1644 h 3125"/>
                  <a:gd name="T58" fmla="*/ 2320 w 3257"/>
                  <a:gd name="T59" fmla="*/ 1920 h 3125"/>
                  <a:gd name="T60" fmla="*/ 2431 w 3257"/>
                  <a:gd name="T61" fmla="*/ 1969 h 3125"/>
                  <a:gd name="T62" fmla="*/ 3226 w 3257"/>
                  <a:gd name="T63" fmla="*/ 2745 h 3125"/>
                  <a:gd name="T64" fmla="*/ 3257 w 3257"/>
                  <a:gd name="T65" fmla="*/ 2885 h 3125"/>
                  <a:gd name="T66" fmla="*/ 3205 w 3257"/>
                  <a:gd name="T67" fmla="*/ 3021 h 3125"/>
                  <a:gd name="T68" fmla="*/ 3081 w 3257"/>
                  <a:gd name="T69" fmla="*/ 3110 h 3125"/>
                  <a:gd name="T70" fmla="*/ 2932 w 3257"/>
                  <a:gd name="T71" fmla="*/ 3121 h 3125"/>
                  <a:gd name="T72" fmla="*/ 2797 w 3257"/>
                  <a:gd name="T73" fmla="*/ 3050 h 3125"/>
                  <a:gd name="T74" fmla="*/ 2021 w 3257"/>
                  <a:gd name="T75" fmla="*/ 2282 h 3125"/>
                  <a:gd name="T76" fmla="*/ 1862 w 3257"/>
                  <a:gd name="T77" fmla="*/ 2307 h 3125"/>
                  <a:gd name="T78" fmla="*/ 1560 w 3257"/>
                  <a:gd name="T79" fmla="*/ 2413 h 3125"/>
                  <a:gd name="T80" fmla="*/ 1246 w 3257"/>
                  <a:gd name="T81" fmla="*/ 2445 h 3125"/>
                  <a:gd name="T82" fmla="*/ 932 w 3257"/>
                  <a:gd name="T83" fmla="*/ 2401 h 3125"/>
                  <a:gd name="T84" fmla="*/ 636 w 3257"/>
                  <a:gd name="T85" fmla="*/ 2282 h 3125"/>
                  <a:gd name="T86" fmla="*/ 373 w 3257"/>
                  <a:gd name="T87" fmla="*/ 2087 h 3125"/>
                  <a:gd name="T88" fmla="*/ 165 w 3257"/>
                  <a:gd name="T89" fmla="*/ 1826 h 3125"/>
                  <a:gd name="T90" fmla="*/ 41 w 3257"/>
                  <a:gd name="T91" fmla="*/ 1533 h 3125"/>
                  <a:gd name="T92" fmla="*/ 0 w 3257"/>
                  <a:gd name="T93" fmla="*/ 1223 h 3125"/>
                  <a:gd name="T94" fmla="*/ 41 w 3257"/>
                  <a:gd name="T95" fmla="*/ 912 h 3125"/>
                  <a:gd name="T96" fmla="*/ 165 w 3257"/>
                  <a:gd name="T97" fmla="*/ 618 h 3125"/>
                  <a:gd name="T98" fmla="*/ 373 w 3257"/>
                  <a:gd name="T99" fmla="*/ 357 h 3125"/>
                  <a:gd name="T100" fmla="*/ 645 w 3257"/>
                  <a:gd name="T101" fmla="*/ 159 h 3125"/>
                  <a:gd name="T102" fmla="*/ 950 w 3257"/>
                  <a:gd name="T103" fmla="*/ 40 h 3125"/>
                  <a:gd name="T104" fmla="*/ 1274 w 3257"/>
                  <a:gd name="T105" fmla="*/ 0 h 3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57" h="3125">
                    <a:moveTo>
                      <a:pt x="1239" y="310"/>
                    </a:moveTo>
                    <a:lnTo>
                      <a:pt x="1170" y="316"/>
                    </a:lnTo>
                    <a:lnTo>
                      <a:pt x="1101" y="325"/>
                    </a:lnTo>
                    <a:lnTo>
                      <a:pt x="1033" y="339"/>
                    </a:lnTo>
                    <a:lnTo>
                      <a:pt x="965" y="358"/>
                    </a:lnTo>
                    <a:lnTo>
                      <a:pt x="900" y="383"/>
                    </a:lnTo>
                    <a:lnTo>
                      <a:pt x="836" y="412"/>
                    </a:lnTo>
                    <a:lnTo>
                      <a:pt x="773" y="446"/>
                    </a:lnTo>
                    <a:lnTo>
                      <a:pt x="714" y="485"/>
                    </a:lnTo>
                    <a:lnTo>
                      <a:pt x="657" y="528"/>
                    </a:lnTo>
                    <a:lnTo>
                      <a:pt x="601" y="576"/>
                    </a:lnTo>
                    <a:lnTo>
                      <a:pt x="552" y="629"/>
                    </a:lnTo>
                    <a:lnTo>
                      <a:pt x="506" y="684"/>
                    </a:lnTo>
                    <a:lnTo>
                      <a:pt x="466" y="741"/>
                    </a:lnTo>
                    <a:lnTo>
                      <a:pt x="430" y="801"/>
                    </a:lnTo>
                    <a:lnTo>
                      <a:pt x="400" y="863"/>
                    </a:lnTo>
                    <a:lnTo>
                      <a:pt x="374" y="926"/>
                    </a:lnTo>
                    <a:lnTo>
                      <a:pt x="354" y="991"/>
                    </a:lnTo>
                    <a:lnTo>
                      <a:pt x="339" y="1056"/>
                    </a:lnTo>
                    <a:lnTo>
                      <a:pt x="329" y="1122"/>
                    </a:lnTo>
                    <a:lnTo>
                      <a:pt x="325" y="1189"/>
                    </a:lnTo>
                    <a:lnTo>
                      <a:pt x="325" y="1255"/>
                    </a:lnTo>
                    <a:lnTo>
                      <a:pt x="329" y="1322"/>
                    </a:lnTo>
                    <a:lnTo>
                      <a:pt x="339" y="1389"/>
                    </a:lnTo>
                    <a:lnTo>
                      <a:pt x="354" y="1454"/>
                    </a:lnTo>
                    <a:lnTo>
                      <a:pt x="374" y="1519"/>
                    </a:lnTo>
                    <a:lnTo>
                      <a:pt x="400" y="1582"/>
                    </a:lnTo>
                    <a:lnTo>
                      <a:pt x="430" y="1643"/>
                    </a:lnTo>
                    <a:lnTo>
                      <a:pt x="466" y="1703"/>
                    </a:lnTo>
                    <a:lnTo>
                      <a:pt x="506" y="1761"/>
                    </a:lnTo>
                    <a:lnTo>
                      <a:pt x="552" y="1816"/>
                    </a:lnTo>
                    <a:lnTo>
                      <a:pt x="601" y="1868"/>
                    </a:lnTo>
                    <a:lnTo>
                      <a:pt x="657" y="1917"/>
                    </a:lnTo>
                    <a:lnTo>
                      <a:pt x="714" y="1960"/>
                    </a:lnTo>
                    <a:lnTo>
                      <a:pt x="773" y="1999"/>
                    </a:lnTo>
                    <a:lnTo>
                      <a:pt x="836" y="2033"/>
                    </a:lnTo>
                    <a:lnTo>
                      <a:pt x="900" y="2062"/>
                    </a:lnTo>
                    <a:lnTo>
                      <a:pt x="965" y="2086"/>
                    </a:lnTo>
                    <a:lnTo>
                      <a:pt x="1033" y="2105"/>
                    </a:lnTo>
                    <a:lnTo>
                      <a:pt x="1101" y="2120"/>
                    </a:lnTo>
                    <a:lnTo>
                      <a:pt x="1170" y="2130"/>
                    </a:lnTo>
                    <a:lnTo>
                      <a:pt x="1239" y="2135"/>
                    </a:lnTo>
                    <a:lnTo>
                      <a:pt x="1309" y="2135"/>
                    </a:lnTo>
                    <a:lnTo>
                      <a:pt x="1379" y="2130"/>
                    </a:lnTo>
                    <a:lnTo>
                      <a:pt x="1448" y="2120"/>
                    </a:lnTo>
                    <a:lnTo>
                      <a:pt x="1516" y="2105"/>
                    </a:lnTo>
                    <a:lnTo>
                      <a:pt x="1583" y="2086"/>
                    </a:lnTo>
                    <a:lnTo>
                      <a:pt x="1648" y="2062"/>
                    </a:lnTo>
                    <a:lnTo>
                      <a:pt x="1713" y="2033"/>
                    </a:lnTo>
                    <a:lnTo>
                      <a:pt x="1775" y="1999"/>
                    </a:lnTo>
                    <a:lnTo>
                      <a:pt x="1835" y="1960"/>
                    </a:lnTo>
                    <a:lnTo>
                      <a:pt x="1892" y="1917"/>
                    </a:lnTo>
                    <a:lnTo>
                      <a:pt x="1947" y="1868"/>
                    </a:lnTo>
                    <a:lnTo>
                      <a:pt x="1997" y="1816"/>
                    </a:lnTo>
                    <a:lnTo>
                      <a:pt x="2043" y="1761"/>
                    </a:lnTo>
                    <a:lnTo>
                      <a:pt x="2083" y="1703"/>
                    </a:lnTo>
                    <a:lnTo>
                      <a:pt x="2118" y="1643"/>
                    </a:lnTo>
                    <a:lnTo>
                      <a:pt x="2149" y="1582"/>
                    </a:lnTo>
                    <a:lnTo>
                      <a:pt x="2174" y="1519"/>
                    </a:lnTo>
                    <a:lnTo>
                      <a:pt x="2194" y="1454"/>
                    </a:lnTo>
                    <a:lnTo>
                      <a:pt x="2210" y="1389"/>
                    </a:lnTo>
                    <a:lnTo>
                      <a:pt x="2219" y="1322"/>
                    </a:lnTo>
                    <a:lnTo>
                      <a:pt x="2224" y="1255"/>
                    </a:lnTo>
                    <a:lnTo>
                      <a:pt x="2224" y="1189"/>
                    </a:lnTo>
                    <a:lnTo>
                      <a:pt x="2219" y="1122"/>
                    </a:lnTo>
                    <a:lnTo>
                      <a:pt x="2210" y="1056"/>
                    </a:lnTo>
                    <a:lnTo>
                      <a:pt x="2194" y="991"/>
                    </a:lnTo>
                    <a:lnTo>
                      <a:pt x="2174" y="926"/>
                    </a:lnTo>
                    <a:lnTo>
                      <a:pt x="2149" y="863"/>
                    </a:lnTo>
                    <a:lnTo>
                      <a:pt x="2118" y="801"/>
                    </a:lnTo>
                    <a:lnTo>
                      <a:pt x="2083" y="741"/>
                    </a:lnTo>
                    <a:lnTo>
                      <a:pt x="2043" y="684"/>
                    </a:lnTo>
                    <a:lnTo>
                      <a:pt x="1997" y="629"/>
                    </a:lnTo>
                    <a:lnTo>
                      <a:pt x="1947" y="576"/>
                    </a:lnTo>
                    <a:lnTo>
                      <a:pt x="1892" y="528"/>
                    </a:lnTo>
                    <a:lnTo>
                      <a:pt x="1835" y="485"/>
                    </a:lnTo>
                    <a:lnTo>
                      <a:pt x="1775" y="446"/>
                    </a:lnTo>
                    <a:lnTo>
                      <a:pt x="1713" y="412"/>
                    </a:lnTo>
                    <a:lnTo>
                      <a:pt x="1648" y="383"/>
                    </a:lnTo>
                    <a:lnTo>
                      <a:pt x="1583" y="358"/>
                    </a:lnTo>
                    <a:lnTo>
                      <a:pt x="1516" y="339"/>
                    </a:lnTo>
                    <a:lnTo>
                      <a:pt x="1448" y="325"/>
                    </a:lnTo>
                    <a:lnTo>
                      <a:pt x="1379" y="316"/>
                    </a:lnTo>
                    <a:lnTo>
                      <a:pt x="1309" y="310"/>
                    </a:lnTo>
                    <a:lnTo>
                      <a:pt x="1239" y="310"/>
                    </a:lnTo>
                    <a:close/>
                    <a:moveTo>
                      <a:pt x="1274" y="0"/>
                    </a:moveTo>
                    <a:lnTo>
                      <a:pt x="1356" y="2"/>
                    </a:lnTo>
                    <a:lnTo>
                      <a:pt x="1437" y="10"/>
                    </a:lnTo>
                    <a:lnTo>
                      <a:pt x="1518" y="22"/>
                    </a:lnTo>
                    <a:lnTo>
                      <a:pt x="1598" y="40"/>
                    </a:lnTo>
                    <a:lnTo>
                      <a:pt x="1677" y="62"/>
                    </a:lnTo>
                    <a:lnTo>
                      <a:pt x="1755" y="89"/>
                    </a:lnTo>
                    <a:lnTo>
                      <a:pt x="1830" y="121"/>
                    </a:lnTo>
                    <a:lnTo>
                      <a:pt x="1904" y="159"/>
                    </a:lnTo>
                    <a:lnTo>
                      <a:pt x="1976" y="200"/>
                    </a:lnTo>
                    <a:lnTo>
                      <a:pt x="2045" y="248"/>
                    </a:lnTo>
                    <a:lnTo>
                      <a:pt x="2112" y="300"/>
                    </a:lnTo>
                    <a:lnTo>
                      <a:pt x="2176" y="357"/>
                    </a:lnTo>
                    <a:lnTo>
                      <a:pt x="2234" y="416"/>
                    </a:lnTo>
                    <a:lnTo>
                      <a:pt x="2287" y="478"/>
                    </a:lnTo>
                    <a:lnTo>
                      <a:pt x="2335" y="544"/>
                    </a:lnTo>
                    <a:lnTo>
                      <a:pt x="2378" y="610"/>
                    </a:lnTo>
                    <a:lnTo>
                      <a:pt x="2417" y="679"/>
                    </a:lnTo>
                    <a:lnTo>
                      <a:pt x="2449" y="749"/>
                    </a:lnTo>
                    <a:lnTo>
                      <a:pt x="2478" y="821"/>
                    </a:lnTo>
                    <a:lnTo>
                      <a:pt x="2501" y="894"/>
                    </a:lnTo>
                    <a:lnTo>
                      <a:pt x="2520" y="968"/>
                    </a:lnTo>
                    <a:lnTo>
                      <a:pt x="2534" y="1044"/>
                    </a:lnTo>
                    <a:lnTo>
                      <a:pt x="2543" y="1119"/>
                    </a:lnTo>
                    <a:lnTo>
                      <a:pt x="2547" y="1195"/>
                    </a:lnTo>
                    <a:lnTo>
                      <a:pt x="2547" y="1272"/>
                    </a:lnTo>
                    <a:lnTo>
                      <a:pt x="2541" y="1347"/>
                    </a:lnTo>
                    <a:lnTo>
                      <a:pt x="2530" y="1422"/>
                    </a:lnTo>
                    <a:lnTo>
                      <a:pt x="2515" y="1498"/>
                    </a:lnTo>
                    <a:lnTo>
                      <a:pt x="2495" y="1571"/>
                    </a:lnTo>
                    <a:lnTo>
                      <a:pt x="2470" y="1644"/>
                    </a:lnTo>
                    <a:lnTo>
                      <a:pt x="2440" y="1716"/>
                    </a:lnTo>
                    <a:lnTo>
                      <a:pt x="2405" y="1786"/>
                    </a:lnTo>
                    <a:lnTo>
                      <a:pt x="2365" y="1854"/>
                    </a:lnTo>
                    <a:lnTo>
                      <a:pt x="2320" y="1920"/>
                    </a:lnTo>
                    <a:lnTo>
                      <a:pt x="2350" y="1928"/>
                    </a:lnTo>
                    <a:lnTo>
                      <a:pt x="2377" y="1938"/>
                    </a:lnTo>
                    <a:lnTo>
                      <a:pt x="2405" y="1953"/>
                    </a:lnTo>
                    <a:lnTo>
                      <a:pt x="2431" y="1969"/>
                    </a:lnTo>
                    <a:lnTo>
                      <a:pt x="2455" y="1990"/>
                    </a:lnTo>
                    <a:lnTo>
                      <a:pt x="3178" y="2685"/>
                    </a:lnTo>
                    <a:lnTo>
                      <a:pt x="3205" y="2713"/>
                    </a:lnTo>
                    <a:lnTo>
                      <a:pt x="3226" y="2745"/>
                    </a:lnTo>
                    <a:lnTo>
                      <a:pt x="3241" y="2778"/>
                    </a:lnTo>
                    <a:lnTo>
                      <a:pt x="3251" y="2813"/>
                    </a:lnTo>
                    <a:lnTo>
                      <a:pt x="3257" y="2850"/>
                    </a:lnTo>
                    <a:lnTo>
                      <a:pt x="3257" y="2885"/>
                    </a:lnTo>
                    <a:lnTo>
                      <a:pt x="3251" y="2921"/>
                    </a:lnTo>
                    <a:lnTo>
                      <a:pt x="3241" y="2956"/>
                    </a:lnTo>
                    <a:lnTo>
                      <a:pt x="3226" y="2989"/>
                    </a:lnTo>
                    <a:lnTo>
                      <a:pt x="3205" y="3021"/>
                    </a:lnTo>
                    <a:lnTo>
                      <a:pt x="3178" y="3050"/>
                    </a:lnTo>
                    <a:lnTo>
                      <a:pt x="3148" y="3075"/>
                    </a:lnTo>
                    <a:lnTo>
                      <a:pt x="3116" y="3095"/>
                    </a:lnTo>
                    <a:lnTo>
                      <a:pt x="3081" y="3110"/>
                    </a:lnTo>
                    <a:lnTo>
                      <a:pt x="3045" y="3121"/>
                    </a:lnTo>
                    <a:lnTo>
                      <a:pt x="3007" y="3125"/>
                    </a:lnTo>
                    <a:lnTo>
                      <a:pt x="2969" y="3125"/>
                    </a:lnTo>
                    <a:lnTo>
                      <a:pt x="2932" y="3121"/>
                    </a:lnTo>
                    <a:lnTo>
                      <a:pt x="2896" y="3110"/>
                    </a:lnTo>
                    <a:lnTo>
                      <a:pt x="2861" y="3095"/>
                    </a:lnTo>
                    <a:lnTo>
                      <a:pt x="2828" y="3075"/>
                    </a:lnTo>
                    <a:lnTo>
                      <a:pt x="2797" y="3050"/>
                    </a:lnTo>
                    <a:lnTo>
                      <a:pt x="2074" y="2355"/>
                    </a:lnTo>
                    <a:lnTo>
                      <a:pt x="2053" y="2333"/>
                    </a:lnTo>
                    <a:lnTo>
                      <a:pt x="2035" y="2307"/>
                    </a:lnTo>
                    <a:lnTo>
                      <a:pt x="2021" y="2282"/>
                    </a:lnTo>
                    <a:lnTo>
                      <a:pt x="2009" y="2254"/>
                    </a:lnTo>
                    <a:lnTo>
                      <a:pt x="2001" y="2226"/>
                    </a:lnTo>
                    <a:lnTo>
                      <a:pt x="1933" y="2268"/>
                    </a:lnTo>
                    <a:lnTo>
                      <a:pt x="1862" y="2307"/>
                    </a:lnTo>
                    <a:lnTo>
                      <a:pt x="1788" y="2341"/>
                    </a:lnTo>
                    <a:lnTo>
                      <a:pt x="1714" y="2369"/>
                    </a:lnTo>
                    <a:lnTo>
                      <a:pt x="1638" y="2394"/>
                    </a:lnTo>
                    <a:lnTo>
                      <a:pt x="1560" y="2413"/>
                    </a:lnTo>
                    <a:lnTo>
                      <a:pt x="1483" y="2427"/>
                    </a:lnTo>
                    <a:lnTo>
                      <a:pt x="1404" y="2437"/>
                    </a:lnTo>
                    <a:lnTo>
                      <a:pt x="1325" y="2444"/>
                    </a:lnTo>
                    <a:lnTo>
                      <a:pt x="1246" y="2445"/>
                    </a:lnTo>
                    <a:lnTo>
                      <a:pt x="1167" y="2440"/>
                    </a:lnTo>
                    <a:lnTo>
                      <a:pt x="1088" y="2431"/>
                    </a:lnTo>
                    <a:lnTo>
                      <a:pt x="1010" y="2418"/>
                    </a:lnTo>
                    <a:lnTo>
                      <a:pt x="932" y="2401"/>
                    </a:lnTo>
                    <a:lnTo>
                      <a:pt x="856" y="2377"/>
                    </a:lnTo>
                    <a:lnTo>
                      <a:pt x="781" y="2350"/>
                    </a:lnTo>
                    <a:lnTo>
                      <a:pt x="708" y="2318"/>
                    </a:lnTo>
                    <a:lnTo>
                      <a:pt x="636" y="2282"/>
                    </a:lnTo>
                    <a:lnTo>
                      <a:pt x="566" y="2240"/>
                    </a:lnTo>
                    <a:lnTo>
                      <a:pt x="500" y="2194"/>
                    </a:lnTo>
                    <a:lnTo>
                      <a:pt x="435" y="2143"/>
                    </a:lnTo>
                    <a:lnTo>
                      <a:pt x="373" y="2087"/>
                    </a:lnTo>
                    <a:lnTo>
                      <a:pt x="313" y="2026"/>
                    </a:lnTo>
                    <a:lnTo>
                      <a:pt x="259" y="1962"/>
                    </a:lnTo>
                    <a:lnTo>
                      <a:pt x="210" y="1896"/>
                    </a:lnTo>
                    <a:lnTo>
                      <a:pt x="165" y="1826"/>
                    </a:lnTo>
                    <a:lnTo>
                      <a:pt x="127" y="1755"/>
                    </a:lnTo>
                    <a:lnTo>
                      <a:pt x="93" y="1683"/>
                    </a:lnTo>
                    <a:lnTo>
                      <a:pt x="65" y="1609"/>
                    </a:lnTo>
                    <a:lnTo>
                      <a:pt x="41" y="1533"/>
                    </a:lnTo>
                    <a:lnTo>
                      <a:pt x="23" y="1456"/>
                    </a:lnTo>
                    <a:lnTo>
                      <a:pt x="11" y="1378"/>
                    </a:lnTo>
                    <a:lnTo>
                      <a:pt x="3" y="1301"/>
                    </a:lnTo>
                    <a:lnTo>
                      <a:pt x="0" y="1223"/>
                    </a:lnTo>
                    <a:lnTo>
                      <a:pt x="3" y="1144"/>
                    </a:lnTo>
                    <a:lnTo>
                      <a:pt x="11" y="1066"/>
                    </a:lnTo>
                    <a:lnTo>
                      <a:pt x="23" y="989"/>
                    </a:lnTo>
                    <a:lnTo>
                      <a:pt x="41" y="912"/>
                    </a:lnTo>
                    <a:lnTo>
                      <a:pt x="65" y="836"/>
                    </a:lnTo>
                    <a:lnTo>
                      <a:pt x="93" y="761"/>
                    </a:lnTo>
                    <a:lnTo>
                      <a:pt x="127" y="689"/>
                    </a:lnTo>
                    <a:lnTo>
                      <a:pt x="165" y="618"/>
                    </a:lnTo>
                    <a:lnTo>
                      <a:pt x="210" y="549"/>
                    </a:lnTo>
                    <a:lnTo>
                      <a:pt x="259" y="482"/>
                    </a:lnTo>
                    <a:lnTo>
                      <a:pt x="313" y="418"/>
                    </a:lnTo>
                    <a:lnTo>
                      <a:pt x="373" y="357"/>
                    </a:lnTo>
                    <a:lnTo>
                      <a:pt x="437" y="300"/>
                    </a:lnTo>
                    <a:lnTo>
                      <a:pt x="503" y="248"/>
                    </a:lnTo>
                    <a:lnTo>
                      <a:pt x="573" y="200"/>
                    </a:lnTo>
                    <a:lnTo>
                      <a:pt x="645" y="159"/>
                    </a:lnTo>
                    <a:lnTo>
                      <a:pt x="718" y="121"/>
                    </a:lnTo>
                    <a:lnTo>
                      <a:pt x="794" y="89"/>
                    </a:lnTo>
                    <a:lnTo>
                      <a:pt x="872" y="62"/>
                    </a:lnTo>
                    <a:lnTo>
                      <a:pt x="950" y="40"/>
                    </a:lnTo>
                    <a:lnTo>
                      <a:pt x="1031" y="22"/>
                    </a:lnTo>
                    <a:lnTo>
                      <a:pt x="1112" y="10"/>
                    </a:lnTo>
                    <a:lnTo>
                      <a:pt x="1192" y="2"/>
                    </a:lnTo>
                    <a:lnTo>
                      <a:pt x="12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250573" y="6373667"/>
                <a:ext cx="4262718" cy="484333"/>
                <a:chOff x="6130238" y="2003610"/>
                <a:chExt cx="4262718" cy="484333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130238" y="2003610"/>
                  <a:ext cx="4262718" cy="484333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7110529" y="2154336"/>
                  <a:ext cx="2302137" cy="182880"/>
                  <a:chOff x="7086600" y="2154336"/>
                  <a:chExt cx="2302137" cy="18288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 rot="16200000">
                    <a:off x="7086600" y="2154336"/>
                    <a:ext cx="182880" cy="182880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8146228" y="2154336"/>
                    <a:ext cx="182880" cy="1828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9205857" y="2154336"/>
                    <a:ext cx="182880" cy="182880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1386391" y="1086451"/>
                <a:ext cx="4009636" cy="827007"/>
                <a:chOff x="1346050" y="1373058"/>
                <a:chExt cx="4009636" cy="827007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1346050" y="1373058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David William</a:t>
                  </a:r>
                  <a:endPara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346050" y="1686534"/>
                  <a:ext cx="189603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Dinner tonight?</a:t>
                  </a:r>
                  <a:endParaRPr lang="en-US" sz="13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346050" y="1923066"/>
                  <a:ext cx="32138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 Enter your text here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 40"/>
                <p:cNvSpPr>
                  <a:spLocks noEditPoints="1"/>
                </p:cNvSpPr>
                <p:nvPr/>
              </p:nvSpPr>
              <p:spPr bwMode="auto">
                <a:xfrm>
                  <a:off x="5056496" y="1939222"/>
                  <a:ext cx="200025" cy="196850"/>
                </a:xfrm>
                <a:custGeom>
                  <a:avLst/>
                  <a:gdLst>
                    <a:gd name="T0" fmla="*/ 1575 w 3151"/>
                    <a:gd name="T1" fmla="*/ 638 h 2961"/>
                    <a:gd name="T2" fmla="*/ 1307 w 3151"/>
                    <a:gd name="T3" fmla="*/ 1267 h 2961"/>
                    <a:gd name="T4" fmla="*/ 616 w 3151"/>
                    <a:gd name="T5" fmla="*/ 1325 h 2961"/>
                    <a:gd name="T6" fmla="*/ 1139 w 3151"/>
                    <a:gd name="T7" fmla="*/ 1775 h 2961"/>
                    <a:gd name="T8" fmla="*/ 982 w 3151"/>
                    <a:gd name="T9" fmla="*/ 2441 h 2961"/>
                    <a:gd name="T10" fmla="*/ 1575 w 3151"/>
                    <a:gd name="T11" fmla="*/ 2088 h 2961"/>
                    <a:gd name="T12" fmla="*/ 2169 w 3151"/>
                    <a:gd name="T13" fmla="*/ 2441 h 2961"/>
                    <a:gd name="T14" fmla="*/ 2012 w 3151"/>
                    <a:gd name="T15" fmla="*/ 1775 h 2961"/>
                    <a:gd name="T16" fmla="*/ 2535 w 3151"/>
                    <a:gd name="T17" fmla="*/ 1325 h 2961"/>
                    <a:gd name="T18" fmla="*/ 1844 w 3151"/>
                    <a:gd name="T19" fmla="*/ 1267 h 2961"/>
                    <a:gd name="T20" fmla="*/ 1575 w 3151"/>
                    <a:gd name="T21" fmla="*/ 638 h 2961"/>
                    <a:gd name="T22" fmla="*/ 1574 w 3151"/>
                    <a:gd name="T23" fmla="*/ 0 h 2961"/>
                    <a:gd name="T24" fmla="*/ 1575 w 3151"/>
                    <a:gd name="T25" fmla="*/ 0 h 2961"/>
                    <a:gd name="T26" fmla="*/ 2018 w 3151"/>
                    <a:gd name="T27" fmla="*/ 1032 h 2961"/>
                    <a:gd name="T28" fmla="*/ 3151 w 3151"/>
                    <a:gd name="T29" fmla="*/ 1130 h 2961"/>
                    <a:gd name="T30" fmla="*/ 2292 w 3151"/>
                    <a:gd name="T31" fmla="*/ 1866 h 2961"/>
                    <a:gd name="T32" fmla="*/ 2549 w 3151"/>
                    <a:gd name="T33" fmla="*/ 2961 h 2961"/>
                    <a:gd name="T34" fmla="*/ 1575 w 3151"/>
                    <a:gd name="T35" fmla="*/ 2380 h 2961"/>
                    <a:gd name="T36" fmla="*/ 602 w 3151"/>
                    <a:gd name="T37" fmla="*/ 2961 h 2961"/>
                    <a:gd name="T38" fmla="*/ 859 w 3151"/>
                    <a:gd name="T39" fmla="*/ 1866 h 2961"/>
                    <a:gd name="T40" fmla="*/ 0 w 3151"/>
                    <a:gd name="T41" fmla="*/ 1130 h 2961"/>
                    <a:gd name="T42" fmla="*/ 1133 w 3151"/>
                    <a:gd name="T43" fmla="*/ 1032 h 2961"/>
                    <a:gd name="T44" fmla="*/ 1574 w 3151"/>
                    <a:gd name="T45" fmla="*/ 0 h 2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51" h="2961">
                      <a:moveTo>
                        <a:pt x="1575" y="638"/>
                      </a:moveTo>
                      <a:lnTo>
                        <a:pt x="1307" y="1267"/>
                      </a:lnTo>
                      <a:lnTo>
                        <a:pt x="616" y="1325"/>
                      </a:lnTo>
                      <a:lnTo>
                        <a:pt x="1139" y="1775"/>
                      </a:lnTo>
                      <a:lnTo>
                        <a:pt x="982" y="2441"/>
                      </a:lnTo>
                      <a:lnTo>
                        <a:pt x="1575" y="2088"/>
                      </a:lnTo>
                      <a:lnTo>
                        <a:pt x="2169" y="2441"/>
                      </a:lnTo>
                      <a:lnTo>
                        <a:pt x="2012" y="1775"/>
                      </a:lnTo>
                      <a:lnTo>
                        <a:pt x="2535" y="1325"/>
                      </a:lnTo>
                      <a:lnTo>
                        <a:pt x="1844" y="1267"/>
                      </a:lnTo>
                      <a:lnTo>
                        <a:pt x="1575" y="638"/>
                      </a:lnTo>
                      <a:close/>
                      <a:moveTo>
                        <a:pt x="1574" y="0"/>
                      </a:moveTo>
                      <a:lnTo>
                        <a:pt x="1575" y="0"/>
                      </a:lnTo>
                      <a:lnTo>
                        <a:pt x="2018" y="1032"/>
                      </a:lnTo>
                      <a:lnTo>
                        <a:pt x="3151" y="1130"/>
                      </a:lnTo>
                      <a:lnTo>
                        <a:pt x="2292" y="1866"/>
                      </a:lnTo>
                      <a:lnTo>
                        <a:pt x="2549" y="2961"/>
                      </a:lnTo>
                      <a:lnTo>
                        <a:pt x="1575" y="2380"/>
                      </a:lnTo>
                      <a:lnTo>
                        <a:pt x="602" y="2961"/>
                      </a:lnTo>
                      <a:lnTo>
                        <a:pt x="859" y="1866"/>
                      </a:lnTo>
                      <a:lnTo>
                        <a:pt x="0" y="1130"/>
                      </a:lnTo>
                      <a:lnTo>
                        <a:pt x="1133" y="1032"/>
                      </a:lnTo>
                      <a:lnTo>
                        <a:pt x="1574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819148" y="1373058"/>
                  <a:ext cx="5365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15m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1386391" y="3132182"/>
                <a:ext cx="4009636" cy="827007"/>
                <a:chOff x="1346050" y="1373058"/>
                <a:chExt cx="4009636" cy="827007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1346050" y="1373058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Lucy Lane</a:t>
                  </a:r>
                  <a:endPara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346050" y="1686534"/>
                  <a:ext cx="189603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Picnic on Sunday</a:t>
                  </a:r>
                  <a:endParaRPr lang="en-US" sz="13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346050" y="1923066"/>
                  <a:ext cx="32138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 Enter your text here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40"/>
                <p:cNvSpPr>
                  <a:spLocks noEditPoints="1"/>
                </p:cNvSpPr>
                <p:nvPr/>
              </p:nvSpPr>
              <p:spPr bwMode="auto">
                <a:xfrm>
                  <a:off x="5056496" y="1939222"/>
                  <a:ext cx="200025" cy="196850"/>
                </a:xfrm>
                <a:custGeom>
                  <a:avLst/>
                  <a:gdLst>
                    <a:gd name="T0" fmla="*/ 1575 w 3151"/>
                    <a:gd name="T1" fmla="*/ 638 h 2961"/>
                    <a:gd name="T2" fmla="*/ 1307 w 3151"/>
                    <a:gd name="T3" fmla="*/ 1267 h 2961"/>
                    <a:gd name="T4" fmla="*/ 616 w 3151"/>
                    <a:gd name="T5" fmla="*/ 1325 h 2961"/>
                    <a:gd name="T6" fmla="*/ 1139 w 3151"/>
                    <a:gd name="T7" fmla="*/ 1775 h 2961"/>
                    <a:gd name="T8" fmla="*/ 982 w 3151"/>
                    <a:gd name="T9" fmla="*/ 2441 h 2961"/>
                    <a:gd name="T10" fmla="*/ 1575 w 3151"/>
                    <a:gd name="T11" fmla="*/ 2088 h 2961"/>
                    <a:gd name="T12" fmla="*/ 2169 w 3151"/>
                    <a:gd name="T13" fmla="*/ 2441 h 2961"/>
                    <a:gd name="T14" fmla="*/ 2012 w 3151"/>
                    <a:gd name="T15" fmla="*/ 1775 h 2961"/>
                    <a:gd name="T16" fmla="*/ 2535 w 3151"/>
                    <a:gd name="T17" fmla="*/ 1325 h 2961"/>
                    <a:gd name="T18" fmla="*/ 1844 w 3151"/>
                    <a:gd name="T19" fmla="*/ 1267 h 2961"/>
                    <a:gd name="T20" fmla="*/ 1575 w 3151"/>
                    <a:gd name="T21" fmla="*/ 638 h 2961"/>
                    <a:gd name="T22" fmla="*/ 1574 w 3151"/>
                    <a:gd name="T23" fmla="*/ 0 h 2961"/>
                    <a:gd name="T24" fmla="*/ 1575 w 3151"/>
                    <a:gd name="T25" fmla="*/ 0 h 2961"/>
                    <a:gd name="T26" fmla="*/ 2018 w 3151"/>
                    <a:gd name="T27" fmla="*/ 1032 h 2961"/>
                    <a:gd name="T28" fmla="*/ 3151 w 3151"/>
                    <a:gd name="T29" fmla="*/ 1130 h 2961"/>
                    <a:gd name="T30" fmla="*/ 2292 w 3151"/>
                    <a:gd name="T31" fmla="*/ 1866 h 2961"/>
                    <a:gd name="T32" fmla="*/ 2549 w 3151"/>
                    <a:gd name="T33" fmla="*/ 2961 h 2961"/>
                    <a:gd name="T34" fmla="*/ 1575 w 3151"/>
                    <a:gd name="T35" fmla="*/ 2380 h 2961"/>
                    <a:gd name="T36" fmla="*/ 602 w 3151"/>
                    <a:gd name="T37" fmla="*/ 2961 h 2961"/>
                    <a:gd name="T38" fmla="*/ 859 w 3151"/>
                    <a:gd name="T39" fmla="*/ 1866 h 2961"/>
                    <a:gd name="T40" fmla="*/ 0 w 3151"/>
                    <a:gd name="T41" fmla="*/ 1130 h 2961"/>
                    <a:gd name="T42" fmla="*/ 1133 w 3151"/>
                    <a:gd name="T43" fmla="*/ 1032 h 2961"/>
                    <a:gd name="T44" fmla="*/ 1574 w 3151"/>
                    <a:gd name="T45" fmla="*/ 0 h 2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51" h="2961">
                      <a:moveTo>
                        <a:pt x="1575" y="638"/>
                      </a:moveTo>
                      <a:lnTo>
                        <a:pt x="1307" y="1267"/>
                      </a:lnTo>
                      <a:lnTo>
                        <a:pt x="616" y="1325"/>
                      </a:lnTo>
                      <a:lnTo>
                        <a:pt x="1139" y="1775"/>
                      </a:lnTo>
                      <a:lnTo>
                        <a:pt x="982" y="2441"/>
                      </a:lnTo>
                      <a:lnTo>
                        <a:pt x="1575" y="2088"/>
                      </a:lnTo>
                      <a:lnTo>
                        <a:pt x="2169" y="2441"/>
                      </a:lnTo>
                      <a:lnTo>
                        <a:pt x="2012" y="1775"/>
                      </a:lnTo>
                      <a:lnTo>
                        <a:pt x="2535" y="1325"/>
                      </a:lnTo>
                      <a:lnTo>
                        <a:pt x="1844" y="1267"/>
                      </a:lnTo>
                      <a:lnTo>
                        <a:pt x="1575" y="638"/>
                      </a:lnTo>
                      <a:close/>
                      <a:moveTo>
                        <a:pt x="1574" y="0"/>
                      </a:moveTo>
                      <a:lnTo>
                        <a:pt x="1575" y="0"/>
                      </a:lnTo>
                      <a:lnTo>
                        <a:pt x="2018" y="1032"/>
                      </a:lnTo>
                      <a:lnTo>
                        <a:pt x="3151" y="1130"/>
                      </a:lnTo>
                      <a:lnTo>
                        <a:pt x="2292" y="1866"/>
                      </a:lnTo>
                      <a:lnTo>
                        <a:pt x="2549" y="2961"/>
                      </a:lnTo>
                      <a:lnTo>
                        <a:pt x="1575" y="2380"/>
                      </a:lnTo>
                      <a:lnTo>
                        <a:pt x="602" y="2961"/>
                      </a:lnTo>
                      <a:lnTo>
                        <a:pt x="859" y="1866"/>
                      </a:lnTo>
                      <a:lnTo>
                        <a:pt x="0" y="1130"/>
                      </a:lnTo>
                      <a:lnTo>
                        <a:pt x="1133" y="1032"/>
                      </a:lnTo>
                      <a:lnTo>
                        <a:pt x="1574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819148" y="1373058"/>
                  <a:ext cx="5365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2h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386391" y="4153551"/>
                <a:ext cx="4009636" cy="827007"/>
                <a:chOff x="1346050" y="1373058"/>
                <a:chExt cx="4009636" cy="827007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1346050" y="1373058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Jay Regin</a:t>
                  </a:r>
                  <a:endPara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346050" y="1686534"/>
                  <a:ext cx="228465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Surprise party for Helena</a:t>
                  </a:r>
                  <a:endParaRPr lang="en-US" sz="13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346050" y="1923066"/>
                  <a:ext cx="32138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 Enter your text here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Freeform 40"/>
                <p:cNvSpPr>
                  <a:spLocks noEditPoints="1"/>
                </p:cNvSpPr>
                <p:nvPr/>
              </p:nvSpPr>
              <p:spPr bwMode="auto">
                <a:xfrm>
                  <a:off x="5056496" y="1939222"/>
                  <a:ext cx="200025" cy="196850"/>
                </a:xfrm>
                <a:custGeom>
                  <a:avLst/>
                  <a:gdLst>
                    <a:gd name="T0" fmla="*/ 1575 w 3151"/>
                    <a:gd name="T1" fmla="*/ 638 h 2961"/>
                    <a:gd name="T2" fmla="*/ 1307 w 3151"/>
                    <a:gd name="T3" fmla="*/ 1267 h 2961"/>
                    <a:gd name="T4" fmla="*/ 616 w 3151"/>
                    <a:gd name="T5" fmla="*/ 1325 h 2961"/>
                    <a:gd name="T6" fmla="*/ 1139 w 3151"/>
                    <a:gd name="T7" fmla="*/ 1775 h 2961"/>
                    <a:gd name="T8" fmla="*/ 982 w 3151"/>
                    <a:gd name="T9" fmla="*/ 2441 h 2961"/>
                    <a:gd name="T10" fmla="*/ 1575 w 3151"/>
                    <a:gd name="T11" fmla="*/ 2088 h 2961"/>
                    <a:gd name="T12" fmla="*/ 2169 w 3151"/>
                    <a:gd name="T13" fmla="*/ 2441 h 2961"/>
                    <a:gd name="T14" fmla="*/ 2012 w 3151"/>
                    <a:gd name="T15" fmla="*/ 1775 h 2961"/>
                    <a:gd name="T16" fmla="*/ 2535 w 3151"/>
                    <a:gd name="T17" fmla="*/ 1325 h 2961"/>
                    <a:gd name="T18" fmla="*/ 1844 w 3151"/>
                    <a:gd name="T19" fmla="*/ 1267 h 2961"/>
                    <a:gd name="T20" fmla="*/ 1575 w 3151"/>
                    <a:gd name="T21" fmla="*/ 638 h 2961"/>
                    <a:gd name="T22" fmla="*/ 1574 w 3151"/>
                    <a:gd name="T23" fmla="*/ 0 h 2961"/>
                    <a:gd name="T24" fmla="*/ 1575 w 3151"/>
                    <a:gd name="T25" fmla="*/ 0 h 2961"/>
                    <a:gd name="T26" fmla="*/ 2018 w 3151"/>
                    <a:gd name="T27" fmla="*/ 1032 h 2961"/>
                    <a:gd name="T28" fmla="*/ 3151 w 3151"/>
                    <a:gd name="T29" fmla="*/ 1130 h 2961"/>
                    <a:gd name="T30" fmla="*/ 2292 w 3151"/>
                    <a:gd name="T31" fmla="*/ 1866 h 2961"/>
                    <a:gd name="T32" fmla="*/ 2549 w 3151"/>
                    <a:gd name="T33" fmla="*/ 2961 h 2961"/>
                    <a:gd name="T34" fmla="*/ 1575 w 3151"/>
                    <a:gd name="T35" fmla="*/ 2380 h 2961"/>
                    <a:gd name="T36" fmla="*/ 602 w 3151"/>
                    <a:gd name="T37" fmla="*/ 2961 h 2961"/>
                    <a:gd name="T38" fmla="*/ 859 w 3151"/>
                    <a:gd name="T39" fmla="*/ 1866 h 2961"/>
                    <a:gd name="T40" fmla="*/ 0 w 3151"/>
                    <a:gd name="T41" fmla="*/ 1130 h 2961"/>
                    <a:gd name="T42" fmla="*/ 1133 w 3151"/>
                    <a:gd name="T43" fmla="*/ 1032 h 2961"/>
                    <a:gd name="T44" fmla="*/ 1574 w 3151"/>
                    <a:gd name="T45" fmla="*/ 0 h 2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51" h="2961">
                      <a:moveTo>
                        <a:pt x="1575" y="638"/>
                      </a:moveTo>
                      <a:lnTo>
                        <a:pt x="1307" y="1267"/>
                      </a:lnTo>
                      <a:lnTo>
                        <a:pt x="616" y="1325"/>
                      </a:lnTo>
                      <a:lnTo>
                        <a:pt x="1139" y="1775"/>
                      </a:lnTo>
                      <a:lnTo>
                        <a:pt x="982" y="2441"/>
                      </a:lnTo>
                      <a:lnTo>
                        <a:pt x="1575" y="2088"/>
                      </a:lnTo>
                      <a:lnTo>
                        <a:pt x="2169" y="2441"/>
                      </a:lnTo>
                      <a:lnTo>
                        <a:pt x="2012" y="1775"/>
                      </a:lnTo>
                      <a:lnTo>
                        <a:pt x="2535" y="1325"/>
                      </a:lnTo>
                      <a:lnTo>
                        <a:pt x="1844" y="1267"/>
                      </a:lnTo>
                      <a:lnTo>
                        <a:pt x="1575" y="638"/>
                      </a:lnTo>
                      <a:close/>
                      <a:moveTo>
                        <a:pt x="1574" y="0"/>
                      </a:moveTo>
                      <a:lnTo>
                        <a:pt x="1575" y="0"/>
                      </a:lnTo>
                      <a:lnTo>
                        <a:pt x="2018" y="1032"/>
                      </a:lnTo>
                      <a:lnTo>
                        <a:pt x="3151" y="1130"/>
                      </a:lnTo>
                      <a:lnTo>
                        <a:pt x="2292" y="1866"/>
                      </a:lnTo>
                      <a:lnTo>
                        <a:pt x="2549" y="2961"/>
                      </a:lnTo>
                      <a:lnTo>
                        <a:pt x="1575" y="2380"/>
                      </a:lnTo>
                      <a:lnTo>
                        <a:pt x="602" y="2961"/>
                      </a:lnTo>
                      <a:lnTo>
                        <a:pt x="859" y="1866"/>
                      </a:lnTo>
                      <a:lnTo>
                        <a:pt x="0" y="1130"/>
                      </a:lnTo>
                      <a:lnTo>
                        <a:pt x="1133" y="1032"/>
                      </a:lnTo>
                      <a:lnTo>
                        <a:pt x="1574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819148" y="1373058"/>
                  <a:ext cx="5365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5h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386391" y="5123548"/>
                <a:ext cx="4009636" cy="827007"/>
                <a:chOff x="1346050" y="1373058"/>
                <a:chExt cx="4009636" cy="82700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1346050" y="1373058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Christian Nolan</a:t>
                  </a:r>
                  <a:endPara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346050" y="1686534"/>
                  <a:ext cx="189603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Wanna act?</a:t>
                  </a:r>
                  <a:endParaRPr lang="en-US" sz="13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346050" y="1923066"/>
                  <a:ext cx="32138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 Enter your text here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Freeform 40"/>
                <p:cNvSpPr>
                  <a:spLocks noEditPoints="1"/>
                </p:cNvSpPr>
                <p:nvPr/>
              </p:nvSpPr>
              <p:spPr bwMode="auto">
                <a:xfrm>
                  <a:off x="5056496" y="1939222"/>
                  <a:ext cx="200025" cy="196850"/>
                </a:xfrm>
                <a:custGeom>
                  <a:avLst/>
                  <a:gdLst>
                    <a:gd name="T0" fmla="*/ 1575 w 3151"/>
                    <a:gd name="T1" fmla="*/ 638 h 2961"/>
                    <a:gd name="T2" fmla="*/ 1307 w 3151"/>
                    <a:gd name="T3" fmla="*/ 1267 h 2961"/>
                    <a:gd name="T4" fmla="*/ 616 w 3151"/>
                    <a:gd name="T5" fmla="*/ 1325 h 2961"/>
                    <a:gd name="T6" fmla="*/ 1139 w 3151"/>
                    <a:gd name="T7" fmla="*/ 1775 h 2961"/>
                    <a:gd name="T8" fmla="*/ 982 w 3151"/>
                    <a:gd name="T9" fmla="*/ 2441 h 2961"/>
                    <a:gd name="T10" fmla="*/ 1575 w 3151"/>
                    <a:gd name="T11" fmla="*/ 2088 h 2961"/>
                    <a:gd name="T12" fmla="*/ 2169 w 3151"/>
                    <a:gd name="T13" fmla="*/ 2441 h 2961"/>
                    <a:gd name="T14" fmla="*/ 2012 w 3151"/>
                    <a:gd name="T15" fmla="*/ 1775 h 2961"/>
                    <a:gd name="T16" fmla="*/ 2535 w 3151"/>
                    <a:gd name="T17" fmla="*/ 1325 h 2961"/>
                    <a:gd name="T18" fmla="*/ 1844 w 3151"/>
                    <a:gd name="T19" fmla="*/ 1267 h 2961"/>
                    <a:gd name="T20" fmla="*/ 1575 w 3151"/>
                    <a:gd name="T21" fmla="*/ 638 h 2961"/>
                    <a:gd name="T22" fmla="*/ 1574 w 3151"/>
                    <a:gd name="T23" fmla="*/ 0 h 2961"/>
                    <a:gd name="T24" fmla="*/ 1575 w 3151"/>
                    <a:gd name="T25" fmla="*/ 0 h 2961"/>
                    <a:gd name="T26" fmla="*/ 2018 w 3151"/>
                    <a:gd name="T27" fmla="*/ 1032 h 2961"/>
                    <a:gd name="T28" fmla="*/ 3151 w 3151"/>
                    <a:gd name="T29" fmla="*/ 1130 h 2961"/>
                    <a:gd name="T30" fmla="*/ 2292 w 3151"/>
                    <a:gd name="T31" fmla="*/ 1866 h 2961"/>
                    <a:gd name="T32" fmla="*/ 2549 w 3151"/>
                    <a:gd name="T33" fmla="*/ 2961 h 2961"/>
                    <a:gd name="T34" fmla="*/ 1575 w 3151"/>
                    <a:gd name="T35" fmla="*/ 2380 h 2961"/>
                    <a:gd name="T36" fmla="*/ 602 w 3151"/>
                    <a:gd name="T37" fmla="*/ 2961 h 2961"/>
                    <a:gd name="T38" fmla="*/ 859 w 3151"/>
                    <a:gd name="T39" fmla="*/ 1866 h 2961"/>
                    <a:gd name="T40" fmla="*/ 0 w 3151"/>
                    <a:gd name="T41" fmla="*/ 1130 h 2961"/>
                    <a:gd name="T42" fmla="*/ 1133 w 3151"/>
                    <a:gd name="T43" fmla="*/ 1032 h 2961"/>
                    <a:gd name="T44" fmla="*/ 1574 w 3151"/>
                    <a:gd name="T45" fmla="*/ 0 h 2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51" h="2961">
                      <a:moveTo>
                        <a:pt x="1575" y="638"/>
                      </a:moveTo>
                      <a:lnTo>
                        <a:pt x="1307" y="1267"/>
                      </a:lnTo>
                      <a:lnTo>
                        <a:pt x="616" y="1325"/>
                      </a:lnTo>
                      <a:lnTo>
                        <a:pt x="1139" y="1775"/>
                      </a:lnTo>
                      <a:lnTo>
                        <a:pt x="982" y="2441"/>
                      </a:lnTo>
                      <a:lnTo>
                        <a:pt x="1575" y="2088"/>
                      </a:lnTo>
                      <a:lnTo>
                        <a:pt x="2169" y="2441"/>
                      </a:lnTo>
                      <a:lnTo>
                        <a:pt x="2012" y="1775"/>
                      </a:lnTo>
                      <a:lnTo>
                        <a:pt x="2535" y="1325"/>
                      </a:lnTo>
                      <a:lnTo>
                        <a:pt x="1844" y="1267"/>
                      </a:lnTo>
                      <a:lnTo>
                        <a:pt x="1575" y="638"/>
                      </a:lnTo>
                      <a:close/>
                      <a:moveTo>
                        <a:pt x="1574" y="0"/>
                      </a:moveTo>
                      <a:lnTo>
                        <a:pt x="1575" y="0"/>
                      </a:lnTo>
                      <a:lnTo>
                        <a:pt x="2018" y="1032"/>
                      </a:lnTo>
                      <a:lnTo>
                        <a:pt x="3151" y="1130"/>
                      </a:lnTo>
                      <a:lnTo>
                        <a:pt x="2292" y="1866"/>
                      </a:lnTo>
                      <a:lnTo>
                        <a:pt x="2549" y="2961"/>
                      </a:lnTo>
                      <a:lnTo>
                        <a:pt x="1575" y="2380"/>
                      </a:lnTo>
                      <a:lnTo>
                        <a:pt x="602" y="2961"/>
                      </a:lnTo>
                      <a:lnTo>
                        <a:pt x="859" y="1866"/>
                      </a:lnTo>
                      <a:lnTo>
                        <a:pt x="0" y="1130"/>
                      </a:lnTo>
                      <a:lnTo>
                        <a:pt x="1133" y="1032"/>
                      </a:lnTo>
                      <a:lnTo>
                        <a:pt x="1574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819148" y="1373058"/>
                  <a:ext cx="5365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  <a:r>
                    <a:rPr lang="en-US" sz="1200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386391" y="2123160"/>
                <a:ext cx="4023083" cy="827007"/>
                <a:chOff x="2045294" y="1373058"/>
                <a:chExt cx="4023083" cy="82700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2045294" y="1373058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Richard Parker</a:t>
                  </a:r>
                  <a:endPara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045294" y="1686534"/>
                  <a:ext cx="189603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Meeting Tomorrow</a:t>
                  </a:r>
                  <a:endParaRPr lang="en-US" sz="13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045294" y="1923066"/>
                  <a:ext cx="32138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 Enter text here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Freeform 40"/>
                <p:cNvSpPr>
                  <a:spLocks noEditPoints="1"/>
                </p:cNvSpPr>
                <p:nvPr/>
              </p:nvSpPr>
              <p:spPr bwMode="auto">
                <a:xfrm>
                  <a:off x="5769187" y="1939222"/>
                  <a:ext cx="200025" cy="196850"/>
                </a:xfrm>
                <a:custGeom>
                  <a:avLst/>
                  <a:gdLst>
                    <a:gd name="T0" fmla="*/ 1575 w 3151"/>
                    <a:gd name="T1" fmla="*/ 638 h 2961"/>
                    <a:gd name="T2" fmla="*/ 1307 w 3151"/>
                    <a:gd name="T3" fmla="*/ 1267 h 2961"/>
                    <a:gd name="T4" fmla="*/ 616 w 3151"/>
                    <a:gd name="T5" fmla="*/ 1325 h 2961"/>
                    <a:gd name="T6" fmla="*/ 1139 w 3151"/>
                    <a:gd name="T7" fmla="*/ 1775 h 2961"/>
                    <a:gd name="T8" fmla="*/ 982 w 3151"/>
                    <a:gd name="T9" fmla="*/ 2441 h 2961"/>
                    <a:gd name="T10" fmla="*/ 1575 w 3151"/>
                    <a:gd name="T11" fmla="*/ 2088 h 2961"/>
                    <a:gd name="T12" fmla="*/ 2169 w 3151"/>
                    <a:gd name="T13" fmla="*/ 2441 h 2961"/>
                    <a:gd name="T14" fmla="*/ 2012 w 3151"/>
                    <a:gd name="T15" fmla="*/ 1775 h 2961"/>
                    <a:gd name="T16" fmla="*/ 2535 w 3151"/>
                    <a:gd name="T17" fmla="*/ 1325 h 2961"/>
                    <a:gd name="T18" fmla="*/ 1844 w 3151"/>
                    <a:gd name="T19" fmla="*/ 1267 h 2961"/>
                    <a:gd name="T20" fmla="*/ 1575 w 3151"/>
                    <a:gd name="T21" fmla="*/ 638 h 2961"/>
                    <a:gd name="T22" fmla="*/ 1574 w 3151"/>
                    <a:gd name="T23" fmla="*/ 0 h 2961"/>
                    <a:gd name="T24" fmla="*/ 1575 w 3151"/>
                    <a:gd name="T25" fmla="*/ 0 h 2961"/>
                    <a:gd name="T26" fmla="*/ 2018 w 3151"/>
                    <a:gd name="T27" fmla="*/ 1032 h 2961"/>
                    <a:gd name="T28" fmla="*/ 3151 w 3151"/>
                    <a:gd name="T29" fmla="*/ 1130 h 2961"/>
                    <a:gd name="T30" fmla="*/ 2292 w 3151"/>
                    <a:gd name="T31" fmla="*/ 1866 h 2961"/>
                    <a:gd name="T32" fmla="*/ 2549 w 3151"/>
                    <a:gd name="T33" fmla="*/ 2961 h 2961"/>
                    <a:gd name="T34" fmla="*/ 1575 w 3151"/>
                    <a:gd name="T35" fmla="*/ 2380 h 2961"/>
                    <a:gd name="T36" fmla="*/ 602 w 3151"/>
                    <a:gd name="T37" fmla="*/ 2961 h 2961"/>
                    <a:gd name="T38" fmla="*/ 859 w 3151"/>
                    <a:gd name="T39" fmla="*/ 1866 h 2961"/>
                    <a:gd name="T40" fmla="*/ 0 w 3151"/>
                    <a:gd name="T41" fmla="*/ 1130 h 2961"/>
                    <a:gd name="T42" fmla="*/ 1133 w 3151"/>
                    <a:gd name="T43" fmla="*/ 1032 h 2961"/>
                    <a:gd name="T44" fmla="*/ 1574 w 3151"/>
                    <a:gd name="T45" fmla="*/ 0 h 2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51" h="2961">
                      <a:moveTo>
                        <a:pt x="1575" y="638"/>
                      </a:moveTo>
                      <a:lnTo>
                        <a:pt x="1307" y="1267"/>
                      </a:lnTo>
                      <a:lnTo>
                        <a:pt x="616" y="1325"/>
                      </a:lnTo>
                      <a:lnTo>
                        <a:pt x="1139" y="1775"/>
                      </a:lnTo>
                      <a:lnTo>
                        <a:pt x="982" y="2441"/>
                      </a:lnTo>
                      <a:lnTo>
                        <a:pt x="1575" y="2088"/>
                      </a:lnTo>
                      <a:lnTo>
                        <a:pt x="2169" y="2441"/>
                      </a:lnTo>
                      <a:lnTo>
                        <a:pt x="2012" y="1775"/>
                      </a:lnTo>
                      <a:lnTo>
                        <a:pt x="2535" y="1325"/>
                      </a:lnTo>
                      <a:lnTo>
                        <a:pt x="1844" y="1267"/>
                      </a:lnTo>
                      <a:lnTo>
                        <a:pt x="1575" y="638"/>
                      </a:lnTo>
                      <a:close/>
                      <a:moveTo>
                        <a:pt x="1574" y="0"/>
                      </a:moveTo>
                      <a:lnTo>
                        <a:pt x="1575" y="0"/>
                      </a:lnTo>
                      <a:lnTo>
                        <a:pt x="2018" y="1032"/>
                      </a:lnTo>
                      <a:lnTo>
                        <a:pt x="3151" y="1130"/>
                      </a:lnTo>
                      <a:lnTo>
                        <a:pt x="2292" y="1866"/>
                      </a:lnTo>
                      <a:lnTo>
                        <a:pt x="2549" y="2961"/>
                      </a:lnTo>
                      <a:lnTo>
                        <a:pt x="1575" y="2380"/>
                      </a:lnTo>
                      <a:lnTo>
                        <a:pt x="602" y="2961"/>
                      </a:lnTo>
                      <a:lnTo>
                        <a:pt x="859" y="1866"/>
                      </a:lnTo>
                      <a:lnTo>
                        <a:pt x="0" y="1130"/>
                      </a:lnTo>
                      <a:lnTo>
                        <a:pt x="1133" y="1032"/>
                      </a:lnTo>
                      <a:lnTo>
                        <a:pt x="1574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531839" y="1373058"/>
                  <a:ext cx="5365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45m</a:t>
                  </a:r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1425386" y="8070"/>
              <a:ext cx="4032731" cy="261610"/>
              <a:chOff x="1425386" y="8070"/>
              <a:chExt cx="4032731" cy="261610"/>
            </a:xfrm>
          </p:grpSpPr>
          <p:sp>
            <p:nvSpPr>
              <p:cNvPr id="59" name="Freeform 10"/>
              <p:cNvSpPr>
                <a:spLocks noEditPoints="1"/>
              </p:cNvSpPr>
              <p:nvPr/>
            </p:nvSpPr>
            <p:spPr bwMode="auto">
              <a:xfrm>
                <a:off x="1425386" y="72615"/>
                <a:ext cx="137160" cy="137160"/>
              </a:xfrm>
              <a:custGeom>
                <a:avLst/>
                <a:gdLst>
                  <a:gd name="T0" fmla="*/ 3062 w 3402"/>
                  <a:gd name="T1" fmla="*/ 816 h 3402"/>
                  <a:gd name="T2" fmla="*/ 2501 w 3402"/>
                  <a:gd name="T3" fmla="*/ 1395 h 3402"/>
                  <a:gd name="T4" fmla="*/ 2501 w 3402"/>
                  <a:gd name="T5" fmla="*/ 3062 h 3402"/>
                  <a:gd name="T6" fmla="*/ 3062 w 3402"/>
                  <a:gd name="T7" fmla="*/ 3062 h 3402"/>
                  <a:gd name="T8" fmla="*/ 3062 w 3402"/>
                  <a:gd name="T9" fmla="*/ 816 h 3402"/>
                  <a:gd name="T10" fmla="*/ 3402 w 3402"/>
                  <a:gd name="T11" fmla="*/ 0 h 3402"/>
                  <a:gd name="T12" fmla="*/ 3402 w 3402"/>
                  <a:gd name="T13" fmla="*/ 3402 h 3402"/>
                  <a:gd name="T14" fmla="*/ 0 w 3402"/>
                  <a:gd name="T15" fmla="*/ 3402 h 3402"/>
                  <a:gd name="T16" fmla="*/ 3402 w 3402"/>
                  <a:gd name="T17" fmla="*/ 0 h 3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2" h="3402">
                    <a:moveTo>
                      <a:pt x="3062" y="816"/>
                    </a:moveTo>
                    <a:lnTo>
                      <a:pt x="2501" y="1395"/>
                    </a:lnTo>
                    <a:lnTo>
                      <a:pt x="2501" y="3062"/>
                    </a:lnTo>
                    <a:lnTo>
                      <a:pt x="3062" y="3062"/>
                    </a:lnTo>
                    <a:lnTo>
                      <a:pt x="3062" y="816"/>
                    </a:lnTo>
                    <a:close/>
                    <a:moveTo>
                      <a:pt x="3402" y="0"/>
                    </a:moveTo>
                    <a:lnTo>
                      <a:pt x="3402" y="3402"/>
                    </a:lnTo>
                    <a:lnTo>
                      <a:pt x="0" y="3402"/>
                    </a:lnTo>
                    <a:lnTo>
                      <a:pt x="340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0"/>
              <p:cNvSpPr>
                <a:spLocks noEditPoints="1"/>
              </p:cNvSpPr>
              <p:nvPr/>
            </p:nvSpPr>
            <p:spPr bwMode="auto">
              <a:xfrm rot="16200000">
                <a:off x="4773428" y="49755"/>
                <a:ext cx="91440" cy="182880"/>
              </a:xfrm>
              <a:custGeom>
                <a:avLst/>
                <a:gdLst>
                  <a:gd name="T0" fmla="*/ 507 w 3462"/>
                  <a:gd name="T1" fmla="*/ 4388 h 6207"/>
                  <a:gd name="T2" fmla="*/ 507 w 3462"/>
                  <a:gd name="T3" fmla="*/ 5673 h 6207"/>
                  <a:gd name="T4" fmla="*/ 2953 w 3462"/>
                  <a:gd name="T5" fmla="*/ 5673 h 6207"/>
                  <a:gd name="T6" fmla="*/ 2953 w 3462"/>
                  <a:gd name="T7" fmla="*/ 4388 h 6207"/>
                  <a:gd name="T8" fmla="*/ 507 w 3462"/>
                  <a:gd name="T9" fmla="*/ 4388 h 6207"/>
                  <a:gd name="T10" fmla="*/ 507 w 3462"/>
                  <a:gd name="T11" fmla="*/ 2753 h 6207"/>
                  <a:gd name="T12" fmla="*/ 507 w 3462"/>
                  <a:gd name="T13" fmla="*/ 4038 h 6207"/>
                  <a:gd name="T14" fmla="*/ 2953 w 3462"/>
                  <a:gd name="T15" fmla="*/ 4038 h 6207"/>
                  <a:gd name="T16" fmla="*/ 2953 w 3462"/>
                  <a:gd name="T17" fmla="*/ 2753 h 6207"/>
                  <a:gd name="T18" fmla="*/ 507 w 3462"/>
                  <a:gd name="T19" fmla="*/ 2753 h 6207"/>
                  <a:gd name="T20" fmla="*/ 852 w 3462"/>
                  <a:gd name="T21" fmla="*/ 0 h 6207"/>
                  <a:gd name="T22" fmla="*/ 2610 w 3462"/>
                  <a:gd name="T23" fmla="*/ 0 h 6207"/>
                  <a:gd name="T24" fmla="*/ 2610 w 3462"/>
                  <a:gd name="T25" fmla="*/ 594 h 6207"/>
                  <a:gd name="T26" fmla="*/ 3462 w 3462"/>
                  <a:gd name="T27" fmla="*/ 594 h 6207"/>
                  <a:gd name="T28" fmla="*/ 3462 w 3462"/>
                  <a:gd name="T29" fmla="*/ 6207 h 6207"/>
                  <a:gd name="T30" fmla="*/ 0 w 3462"/>
                  <a:gd name="T31" fmla="*/ 6207 h 6207"/>
                  <a:gd name="T32" fmla="*/ 0 w 3462"/>
                  <a:gd name="T33" fmla="*/ 594 h 6207"/>
                  <a:gd name="T34" fmla="*/ 852 w 3462"/>
                  <a:gd name="T35" fmla="*/ 594 h 6207"/>
                  <a:gd name="T36" fmla="*/ 852 w 3462"/>
                  <a:gd name="T37" fmla="*/ 0 h 6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62" h="6207">
                    <a:moveTo>
                      <a:pt x="507" y="4388"/>
                    </a:moveTo>
                    <a:lnTo>
                      <a:pt x="507" y="5673"/>
                    </a:lnTo>
                    <a:lnTo>
                      <a:pt x="2953" y="5673"/>
                    </a:lnTo>
                    <a:lnTo>
                      <a:pt x="2953" y="4388"/>
                    </a:lnTo>
                    <a:lnTo>
                      <a:pt x="507" y="4388"/>
                    </a:lnTo>
                    <a:close/>
                    <a:moveTo>
                      <a:pt x="507" y="2753"/>
                    </a:moveTo>
                    <a:lnTo>
                      <a:pt x="507" y="4038"/>
                    </a:lnTo>
                    <a:lnTo>
                      <a:pt x="2953" y="4038"/>
                    </a:lnTo>
                    <a:lnTo>
                      <a:pt x="2953" y="2753"/>
                    </a:lnTo>
                    <a:lnTo>
                      <a:pt x="507" y="2753"/>
                    </a:lnTo>
                    <a:close/>
                    <a:moveTo>
                      <a:pt x="852" y="0"/>
                    </a:moveTo>
                    <a:lnTo>
                      <a:pt x="2610" y="0"/>
                    </a:lnTo>
                    <a:lnTo>
                      <a:pt x="2610" y="594"/>
                    </a:lnTo>
                    <a:lnTo>
                      <a:pt x="3462" y="594"/>
                    </a:lnTo>
                    <a:lnTo>
                      <a:pt x="3462" y="6207"/>
                    </a:lnTo>
                    <a:lnTo>
                      <a:pt x="0" y="6207"/>
                    </a:lnTo>
                    <a:lnTo>
                      <a:pt x="0" y="594"/>
                    </a:lnTo>
                    <a:lnTo>
                      <a:pt x="852" y="59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866446" y="8070"/>
                <a:ext cx="591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n w="317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12:20</a:t>
                </a:r>
                <a:endParaRPr lang="en-US" sz="1100" dirty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 descr="image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98449"/>
            <a:ext cx="3460750" cy="225742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85156"/>
              </p:ext>
            </p:extLst>
          </p:nvPr>
        </p:nvGraphicFramePr>
        <p:xfrm>
          <a:off x="1250573" y="1004307"/>
          <a:ext cx="4262718" cy="508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2718"/>
              </a:tblGrid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4685850" y="5574770"/>
            <a:ext cx="640080" cy="639809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250573" y="277748"/>
            <a:ext cx="4262718" cy="6095917"/>
          </a:xfrm>
          <a:prstGeom prst="rect">
            <a:avLst/>
          </a:prstGeom>
          <a:solidFill>
            <a:schemeClr val="bg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250573" y="2241518"/>
            <a:ext cx="3491652" cy="413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477417" y="737634"/>
            <a:ext cx="731520" cy="73152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0" r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77417" y="2016254"/>
            <a:ext cx="1949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rake_shawn@gmail.com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Freeform 11"/>
          <p:cNvSpPr>
            <a:spLocks/>
          </p:cNvSpPr>
          <p:nvPr/>
        </p:nvSpPr>
        <p:spPr bwMode="auto">
          <a:xfrm>
            <a:off x="4350121" y="2111065"/>
            <a:ext cx="129563" cy="87377"/>
          </a:xfrm>
          <a:custGeom>
            <a:avLst/>
            <a:gdLst>
              <a:gd name="T0" fmla="*/ 0 w 3472"/>
              <a:gd name="T1" fmla="*/ 0 h 1683"/>
              <a:gd name="T2" fmla="*/ 3472 w 3472"/>
              <a:gd name="T3" fmla="*/ 0 h 1683"/>
              <a:gd name="T4" fmla="*/ 1736 w 3472"/>
              <a:gd name="T5" fmla="*/ 1683 h 1683"/>
              <a:gd name="T6" fmla="*/ 0 w 3472"/>
              <a:gd name="T7" fmla="*/ 0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2" h="1683">
                <a:moveTo>
                  <a:pt x="0" y="0"/>
                </a:moveTo>
                <a:lnTo>
                  <a:pt x="3472" y="0"/>
                </a:lnTo>
                <a:lnTo>
                  <a:pt x="1736" y="16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75329" y="2831153"/>
            <a:ext cx="135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Inbox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75329" y="3284541"/>
            <a:ext cx="135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Starred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75329" y="3737929"/>
            <a:ext cx="135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 Mail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75329" y="4191318"/>
            <a:ext cx="135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250573" y="4791684"/>
            <a:ext cx="34916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482393" y="4978689"/>
            <a:ext cx="135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Mail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82393" y="5432077"/>
            <a:ext cx="135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Trash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82393" y="5885466"/>
            <a:ext cx="135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" y="287714"/>
            <a:ext cx="1241826" cy="60959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8"/>
            <a:ext cx="4262718" cy="2528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6" name="Rectangle 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8" name="Isosceles Triangle 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90548" y="2490395"/>
            <a:ext cx="640080" cy="640080"/>
            <a:chOff x="4590548" y="2490395"/>
            <a:chExt cx="640080" cy="640080"/>
          </a:xfrm>
        </p:grpSpPr>
        <p:sp>
          <p:nvSpPr>
            <p:cNvPr id="37" name="Oval 36"/>
            <p:cNvSpPr/>
            <p:nvPr/>
          </p:nvSpPr>
          <p:spPr>
            <a:xfrm>
              <a:off x="4590548" y="2490395"/>
              <a:ext cx="640080" cy="64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4773428" y="2673275"/>
              <a:ext cx="274320" cy="27432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36502" y="2050703"/>
            <a:ext cx="21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William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11"/>
          <p:cNvSpPr>
            <a:spLocks/>
          </p:cNvSpPr>
          <p:nvPr/>
        </p:nvSpPr>
        <p:spPr bwMode="auto">
          <a:xfrm>
            <a:off x="1502210" y="568854"/>
            <a:ext cx="182880" cy="182880"/>
          </a:xfrm>
          <a:custGeom>
            <a:avLst/>
            <a:gdLst>
              <a:gd name="T0" fmla="*/ 1550 w 3102"/>
              <a:gd name="T1" fmla="*/ 0 h 3048"/>
              <a:gd name="T2" fmla="*/ 1550 w 3102"/>
              <a:gd name="T3" fmla="*/ 0 h 3048"/>
              <a:gd name="T4" fmla="*/ 1822 w 3102"/>
              <a:gd name="T5" fmla="*/ 267 h 3048"/>
              <a:gd name="T6" fmla="*/ 736 w 3102"/>
              <a:gd name="T7" fmla="*/ 1334 h 3048"/>
              <a:gd name="T8" fmla="*/ 3102 w 3102"/>
              <a:gd name="T9" fmla="*/ 1334 h 3048"/>
              <a:gd name="T10" fmla="*/ 3102 w 3102"/>
              <a:gd name="T11" fmla="*/ 1714 h 3048"/>
              <a:gd name="T12" fmla="*/ 736 w 3102"/>
              <a:gd name="T13" fmla="*/ 1714 h 3048"/>
              <a:gd name="T14" fmla="*/ 1822 w 3102"/>
              <a:gd name="T15" fmla="*/ 2780 h 3048"/>
              <a:gd name="T16" fmla="*/ 1550 w 3102"/>
              <a:gd name="T17" fmla="*/ 3048 h 3048"/>
              <a:gd name="T18" fmla="*/ 0 w 3102"/>
              <a:gd name="T19" fmla="*/ 1523 h 3048"/>
              <a:gd name="T20" fmla="*/ 1550 w 3102"/>
              <a:gd name="T21" fmla="*/ 0 h 3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02" h="3048">
                <a:moveTo>
                  <a:pt x="1550" y="0"/>
                </a:moveTo>
                <a:lnTo>
                  <a:pt x="1550" y="0"/>
                </a:lnTo>
                <a:lnTo>
                  <a:pt x="1822" y="267"/>
                </a:lnTo>
                <a:lnTo>
                  <a:pt x="736" y="1334"/>
                </a:lnTo>
                <a:lnTo>
                  <a:pt x="3102" y="1334"/>
                </a:lnTo>
                <a:lnTo>
                  <a:pt x="3102" y="1714"/>
                </a:lnTo>
                <a:lnTo>
                  <a:pt x="736" y="1714"/>
                </a:lnTo>
                <a:lnTo>
                  <a:pt x="1822" y="2780"/>
                </a:lnTo>
                <a:lnTo>
                  <a:pt x="1550" y="3048"/>
                </a:lnTo>
                <a:lnTo>
                  <a:pt x="0" y="1523"/>
                </a:lnTo>
                <a:lnTo>
                  <a:pt x="1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EditPoints="1"/>
          </p:cNvSpPr>
          <p:nvPr/>
        </p:nvSpPr>
        <p:spPr bwMode="auto">
          <a:xfrm rot="5400000">
            <a:off x="5089556" y="637435"/>
            <a:ext cx="163034" cy="4571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14"/>
          <p:cNvGrpSpPr>
            <a:grpSpLocks noChangeAspect="1"/>
          </p:cNvGrpSpPr>
          <p:nvPr/>
        </p:nvGrpSpPr>
        <p:grpSpPr bwMode="auto">
          <a:xfrm>
            <a:off x="4748173" y="572514"/>
            <a:ext cx="176182" cy="175561"/>
            <a:chOff x="3555" y="1875"/>
            <a:chExt cx="567" cy="565"/>
          </a:xfrm>
          <a:solidFill>
            <a:schemeClr val="bg1"/>
          </a:solidFill>
        </p:grpSpPr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3555" y="2378"/>
              <a:ext cx="62" cy="62"/>
            </a:xfrm>
            <a:custGeom>
              <a:avLst/>
              <a:gdLst>
                <a:gd name="T0" fmla="*/ 48 w 370"/>
                <a:gd name="T1" fmla="*/ 0 h 369"/>
                <a:gd name="T2" fmla="*/ 370 w 370"/>
                <a:gd name="T3" fmla="*/ 321 h 369"/>
                <a:gd name="T4" fmla="*/ 0 w 370"/>
                <a:gd name="T5" fmla="*/ 369 h 369"/>
                <a:gd name="T6" fmla="*/ 48 w 370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369">
                  <a:moveTo>
                    <a:pt x="48" y="0"/>
                  </a:moveTo>
                  <a:lnTo>
                    <a:pt x="370" y="321"/>
                  </a:lnTo>
                  <a:lnTo>
                    <a:pt x="0" y="36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3566" y="1977"/>
              <a:ext cx="454" cy="452"/>
            </a:xfrm>
            <a:custGeom>
              <a:avLst/>
              <a:gdLst>
                <a:gd name="T0" fmla="*/ 2019 w 2720"/>
                <a:gd name="T1" fmla="*/ 0 h 2711"/>
                <a:gd name="T2" fmla="*/ 2720 w 2720"/>
                <a:gd name="T3" fmla="*/ 699 h 2711"/>
                <a:gd name="T4" fmla="*/ 739 w 2720"/>
                <a:gd name="T5" fmla="*/ 2673 h 2711"/>
                <a:gd name="T6" fmla="*/ 448 w 2720"/>
                <a:gd name="T7" fmla="*/ 2711 h 2711"/>
                <a:gd name="T8" fmla="*/ 0 w 2720"/>
                <a:gd name="T9" fmla="*/ 2265 h 2711"/>
                <a:gd name="T10" fmla="*/ 38 w 2720"/>
                <a:gd name="T11" fmla="*/ 1975 h 2711"/>
                <a:gd name="T12" fmla="*/ 2019 w 2720"/>
                <a:gd name="T13" fmla="*/ 0 h 2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0" h="2711">
                  <a:moveTo>
                    <a:pt x="2019" y="0"/>
                  </a:moveTo>
                  <a:lnTo>
                    <a:pt x="2720" y="699"/>
                  </a:lnTo>
                  <a:lnTo>
                    <a:pt x="739" y="2673"/>
                  </a:lnTo>
                  <a:lnTo>
                    <a:pt x="448" y="2711"/>
                  </a:lnTo>
                  <a:lnTo>
                    <a:pt x="0" y="2265"/>
                  </a:lnTo>
                  <a:lnTo>
                    <a:pt x="38" y="1975"/>
                  </a:lnTo>
                  <a:lnTo>
                    <a:pt x="20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3919" y="1875"/>
              <a:ext cx="203" cy="202"/>
            </a:xfrm>
            <a:custGeom>
              <a:avLst/>
              <a:gdLst>
                <a:gd name="T0" fmla="*/ 572 w 1218"/>
                <a:gd name="T1" fmla="*/ 0 h 1214"/>
                <a:gd name="T2" fmla="*/ 595 w 1218"/>
                <a:gd name="T3" fmla="*/ 2 h 1214"/>
                <a:gd name="T4" fmla="*/ 617 w 1218"/>
                <a:gd name="T5" fmla="*/ 8 h 1214"/>
                <a:gd name="T6" fmla="*/ 638 w 1218"/>
                <a:gd name="T7" fmla="*/ 20 h 1214"/>
                <a:gd name="T8" fmla="*/ 658 w 1218"/>
                <a:gd name="T9" fmla="*/ 35 h 1214"/>
                <a:gd name="T10" fmla="*/ 1183 w 1218"/>
                <a:gd name="T11" fmla="*/ 559 h 1214"/>
                <a:gd name="T12" fmla="*/ 1199 w 1218"/>
                <a:gd name="T13" fmla="*/ 578 h 1214"/>
                <a:gd name="T14" fmla="*/ 1210 w 1218"/>
                <a:gd name="T15" fmla="*/ 600 h 1214"/>
                <a:gd name="T16" fmla="*/ 1216 w 1218"/>
                <a:gd name="T17" fmla="*/ 623 h 1214"/>
                <a:gd name="T18" fmla="*/ 1218 w 1218"/>
                <a:gd name="T19" fmla="*/ 647 h 1214"/>
                <a:gd name="T20" fmla="*/ 1215 w 1218"/>
                <a:gd name="T21" fmla="*/ 671 h 1214"/>
                <a:gd name="T22" fmla="*/ 1208 w 1218"/>
                <a:gd name="T23" fmla="*/ 694 h 1214"/>
                <a:gd name="T24" fmla="*/ 1196 w 1218"/>
                <a:gd name="T25" fmla="*/ 716 h 1214"/>
                <a:gd name="T26" fmla="*/ 1179 w 1218"/>
                <a:gd name="T27" fmla="*/ 737 h 1214"/>
                <a:gd name="T28" fmla="*/ 701 w 1218"/>
                <a:gd name="T29" fmla="*/ 1214 h 1214"/>
                <a:gd name="T30" fmla="*/ 0 w 1218"/>
                <a:gd name="T31" fmla="*/ 515 h 1214"/>
                <a:gd name="T32" fmla="*/ 478 w 1218"/>
                <a:gd name="T33" fmla="*/ 39 h 1214"/>
                <a:gd name="T34" fmla="*/ 499 w 1218"/>
                <a:gd name="T35" fmla="*/ 22 h 1214"/>
                <a:gd name="T36" fmla="*/ 522 w 1218"/>
                <a:gd name="T37" fmla="*/ 9 h 1214"/>
                <a:gd name="T38" fmla="*/ 547 w 1218"/>
                <a:gd name="T39" fmla="*/ 2 h 1214"/>
                <a:gd name="T40" fmla="*/ 572 w 1218"/>
                <a:gd name="T41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8" h="1214">
                  <a:moveTo>
                    <a:pt x="572" y="0"/>
                  </a:moveTo>
                  <a:lnTo>
                    <a:pt x="595" y="2"/>
                  </a:lnTo>
                  <a:lnTo>
                    <a:pt x="617" y="8"/>
                  </a:lnTo>
                  <a:lnTo>
                    <a:pt x="638" y="20"/>
                  </a:lnTo>
                  <a:lnTo>
                    <a:pt x="658" y="35"/>
                  </a:lnTo>
                  <a:lnTo>
                    <a:pt x="1183" y="559"/>
                  </a:lnTo>
                  <a:lnTo>
                    <a:pt x="1199" y="578"/>
                  </a:lnTo>
                  <a:lnTo>
                    <a:pt x="1210" y="600"/>
                  </a:lnTo>
                  <a:lnTo>
                    <a:pt x="1216" y="623"/>
                  </a:lnTo>
                  <a:lnTo>
                    <a:pt x="1218" y="647"/>
                  </a:lnTo>
                  <a:lnTo>
                    <a:pt x="1215" y="671"/>
                  </a:lnTo>
                  <a:lnTo>
                    <a:pt x="1208" y="694"/>
                  </a:lnTo>
                  <a:lnTo>
                    <a:pt x="1196" y="716"/>
                  </a:lnTo>
                  <a:lnTo>
                    <a:pt x="1179" y="737"/>
                  </a:lnTo>
                  <a:lnTo>
                    <a:pt x="701" y="1214"/>
                  </a:lnTo>
                  <a:lnTo>
                    <a:pt x="0" y="515"/>
                  </a:lnTo>
                  <a:lnTo>
                    <a:pt x="478" y="39"/>
                  </a:lnTo>
                  <a:lnTo>
                    <a:pt x="499" y="22"/>
                  </a:lnTo>
                  <a:lnTo>
                    <a:pt x="522" y="9"/>
                  </a:lnTo>
                  <a:lnTo>
                    <a:pt x="547" y="2"/>
                  </a:lnTo>
                  <a:lnTo>
                    <a:pt x="5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048545" y="3277162"/>
            <a:ext cx="1896034" cy="508407"/>
            <a:chOff x="2057961" y="3277162"/>
            <a:chExt cx="1896034" cy="508407"/>
          </a:xfrm>
        </p:grpSpPr>
        <p:sp>
          <p:nvSpPr>
            <p:cNvPr id="59" name="TextBox 58"/>
            <p:cNvSpPr txBox="1"/>
            <p:nvPr/>
          </p:nvSpPr>
          <p:spPr>
            <a:xfrm>
              <a:off x="2057961" y="3277162"/>
              <a:ext cx="1896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123-4567-8901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961" y="3523959"/>
              <a:ext cx="1896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Freeform 23"/>
          <p:cNvSpPr>
            <a:spLocks noEditPoints="1"/>
          </p:cNvSpPr>
          <p:nvPr/>
        </p:nvSpPr>
        <p:spPr bwMode="auto">
          <a:xfrm>
            <a:off x="1594995" y="3385274"/>
            <a:ext cx="198906" cy="211501"/>
          </a:xfrm>
          <a:custGeom>
            <a:avLst/>
            <a:gdLst>
              <a:gd name="T0" fmla="*/ 1921 w 3365"/>
              <a:gd name="T1" fmla="*/ 765 h 3311"/>
              <a:gd name="T2" fmla="*/ 2201 w 3365"/>
              <a:gd name="T3" fmla="*/ 886 h 3311"/>
              <a:gd name="T4" fmla="*/ 2422 w 3365"/>
              <a:gd name="T5" fmla="*/ 1085 h 3311"/>
              <a:gd name="T6" fmla="*/ 2565 w 3365"/>
              <a:gd name="T7" fmla="*/ 1348 h 3311"/>
              <a:gd name="T8" fmla="*/ 2618 w 3365"/>
              <a:gd name="T9" fmla="*/ 1656 h 3311"/>
              <a:gd name="T10" fmla="*/ 2216 w 3365"/>
              <a:gd name="T11" fmla="*/ 1478 h 3311"/>
              <a:gd name="T12" fmla="*/ 2102 w 3365"/>
              <a:gd name="T13" fmla="*/ 1283 h 3311"/>
              <a:gd name="T14" fmla="*/ 1918 w 3365"/>
              <a:gd name="T15" fmla="*/ 1152 h 3311"/>
              <a:gd name="T16" fmla="*/ 1683 w 3365"/>
              <a:gd name="T17" fmla="*/ 1104 h 3311"/>
              <a:gd name="T18" fmla="*/ 1903 w 3365"/>
              <a:gd name="T19" fmla="*/ 14 h 3311"/>
              <a:gd name="T20" fmla="*/ 2316 w 3365"/>
              <a:gd name="T21" fmla="*/ 120 h 3311"/>
              <a:gd name="T22" fmla="*/ 2679 w 3365"/>
              <a:gd name="T23" fmla="*/ 318 h 3311"/>
              <a:gd name="T24" fmla="*/ 2979 w 3365"/>
              <a:gd name="T25" fmla="*/ 596 h 3311"/>
              <a:gd name="T26" fmla="*/ 3201 w 3365"/>
              <a:gd name="T27" fmla="*/ 938 h 3311"/>
              <a:gd name="T28" fmla="*/ 3334 w 3365"/>
              <a:gd name="T29" fmla="*/ 1334 h 3311"/>
              <a:gd name="T30" fmla="*/ 2992 w 3365"/>
              <a:gd name="T31" fmla="*/ 1656 h 3311"/>
              <a:gd name="T32" fmla="*/ 2937 w 3365"/>
              <a:gd name="T33" fmla="*/ 1282 h 3311"/>
              <a:gd name="T34" fmla="*/ 2783 w 3365"/>
              <a:gd name="T35" fmla="*/ 952 h 3311"/>
              <a:gd name="T36" fmla="*/ 2544 w 3365"/>
              <a:gd name="T37" fmla="*/ 682 h 3311"/>
              <a:gd name="T38" fmla="*/ 2237 w 3365"/>
              <a:gd name="T39" fmla="*/ 486 h 3311"/>
              <a:gd name="T40" fmla="*/ 1878 w 3365"/>
              <a:gd name="T41" fmla="*/ 383 h 3311"/>
              <a:gd name="T42" fmla="*/ 187 w 3365"/>
              <a:gd name="T43" fmla="*/ 0 h 3311"/>
              <a:gd name="T44" fmla="*/ 939 w 3365"/>
              <a:gd name="T45" fmla="*/ 24 h 3311"/>
              <a:gd name="T46" fmla="*/ 1017 w 3365"/>
              <a:gd name="T47" fmla="*/ 116 h 3311"/>
              <a:gd name="T48" fmla="*/ 1040 w 3365"/>
              <a:gd name="T49" fmla="*/ 404 h 3311"/>
              <a:gd name="T50" fmla="*/ 1122 w 3365"/>
              <a:gd name="T51" fmla="*/ 829 h 3311"/>
              <a:gd name="T52" fmla="*/ 1139 w 3365"/>
              <a:gd name="T53" fmla="*/ 920 h 3311"/>
              <a:gd name="T54" fmla="*/ 1084 w 3365"/>
              <a:gd name="T55" fmla="*/ 1012 h 3311"/>
              <a:gd name="T56" fmla="*/ 874 w 3365"/>
              <a:gd name="T57" fmla="*/ 1737 h 3311"/>
              <a:gd name="T58" fmla="*/ 1199 w 3365"/>
              <a:gd name="T59" fmla="*/ 2120 h 3311"/>
              <a:gd name="T60" fmla="*/ 1584 w 3365"/>
              <a:gd name="T61" fmla="*/ 2441 h 3311"/>
              <a:gd name="T62" fmla="*/ 2320 w 3365"/>
              <a:gd name="T63" fmla="*/ 2226 h 3311"/>
              <a:gd name="T64" fmla="*/ 2426 w 3365"/>
              <a:gd name="T65" fmla="*/ 2185 h 3311"/>
              <a:gd name="T66" fmla="*/ 2640 w 3365"/>
              <a:gd name="T67" fmla="*/ 2229 h 3311"/>
              <a:gd name="T68" fmla="*/ 3180 w 3365"/>
              <a:gd name="T69" fmla="*/ 2300 h 3311"/>
              <a:gd name="T70" fmla="*/ 3302 w 3365"/>
              <a:gd name="T71" fmla="*/ 2340 h 3311"/>
              <a:gd name="T72" fmla="*/ 3362 w 3365"/>
              <a:gd name="T73" fmla="*/ 2449 h 3311"/>
              <a:gd name="T74" fmla="*/ 3354 w 3365"/>
              <a:gd name="T75" fmla="*/ 3195 h 3311"/>
              <a:gd name="T76" fmla="*/ 3277 w 3365"/>
              <a:gd name="T77" fmla="*/ 3289 h 3311"/>
              <a:gd name="T78" fmla="*/ 3029 w 3365"/>
              <a:gd name="T79" fmla="*/ 3308 h 3311"/>
              <a:gd name="T80" fmla="*/ 2450 w 3365"/>
              <a:gd name="T81" fmla="*/ 3229 h 3311"/>
              <a:gd name="T82" fmla="*/ 1908 w 3365"/>
              <a:gd name="T83" fmla="*/ 3052 h 3311"/>
              <a:gd name="T84" fmla="*/ 1415 w 3365"/>
              <a:gd name="T85" fmla="*/ 2788 h 3311"/>
              <a:gd name="T86" fmla="*/ 980 w 3365"/>
              <a:gd name="T87" fmla="*/ 2445 h 3311"/>
              <a:gd name="T88" fmla="*/ 613 w 3365"/>
              <a:gd name="T89" fmla="*/ 2032 h 3311"/>
              <a:gd name="T90" fmla="*/ 323 w 3365"/>
              <a:gd name="T91" fmla="*/ 1560 h 3311"/>
              <a:gd name="T92" fmla="*/ 120 w 3365"/>
              <a:gd name="T93" fmla="*/ 1038 h 3311"/>
              <a:gd name="T94" fmla="*/ 13 w 3365"/>
              <a:gd name="T95" fmla="*/ 478 h 3311"/>
              <a:gd name="T96" fmla="*/ 11 w 3365"/>
              <a:gd name="T97" fmla="*/ 116 h 3311"/>
              <a:gd name="T98" fmla="*/ 88 w 3365"/>
              <a:gd name="T99" fmla="*/ 24 h 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65" h="3311">
                <a:moveTo>
                  <a:pt x="1683" y="736"/>
                </a:moveTo>
                <a:lnTo>
                  <a:pt x="1764" y="740"/>
                </a:lnTo>
                <a:lnTo>
                  <a:pt x="1844" y="749"/>
                </a:lnTo>
                <a:lnTo>
                  <a:pt x="1921" y="765"/>
                </a:lnTo>
                <a:lnTo>
                  <a:pt x="1995" y="786"/>
                </a:lnTo>
                <a:lnTo>
                  <a:pt x="2067" y="814"/>
                </a:lnTo>
                <a:lnTo>
                  <a:pt x="2136" y="848"/>
                </a:lnTo>
                <a:lnTo>
                  <a:pt x="2201" y="886"/>
                </a:lnTo>
                <a:lnTo>
                  <a:pt x="2262" y="929"/>
                </a:lnTo>
                <a:lnTo>
                  <a:pt x="2320" y="977"/>
                </a:lnTo>
                <a:lnTo>
                  <a:pt x="2373" y="1030"/>
                </a:lnTo>
                <a:lnTo>
                  <a:pt x="2422" y="1085"/>
                </a:lnTo>
                <a:lnTo>
                  <a:pt x="2465" y="1147"/>
                </a:lnTo>
                <a:lnTo>
                  <a:pt x="2504" y="1210"/>
                </a:lnTo>
                <a:lnTo>
                  <a:pt x="2537" y="1277"/>
                </a:lnTo>
                <a:lnTo>
                  <a:pt x="2565" y="1348"/>
                </a:lnTo>
                <a:lnTo>
                  <a:pt x="2588" y="1421"/>
                </a:lnTo>
                <a:lnTo>
                  <a:pt x="2604" y="1497"/>
                </a:lnTo>
                <a:lnTo>
                  <a:pt x="2614" y="1576"/>
                </a:lnTo>
                <a:lnTo>
                  <a:pt x="2618" y="1656"/>
                </a:lnTo>
                <a:lnTo>
                  <a:pt x="2245" y="1656"/>
                </a:lnTo>
                <a:lnTo>
                  <a:pt x="2241" y="1594"/>
                </a:lnTo>
                <a:lnTo>
                  <a:pt x="2231" y="1535"/>
                </a:lnTo>
                <a:lnTo>
                  <a:pt x="2216" y="1478"/>
                </a:lnTo>
                <a:lnTo>
                  <a:pt x="2195" y="1424"/>
                </a:lnTo>
                <a:lnTo>
                  <a:pt x="2169" y="1374"/>
                </a:lnTo>
                <a:lnTo>
                  <a:pt x="2138" y="1326"/>
                </a:lnTo>
                <a:lnTo>
                  <a:pt x="2102" y="1283"/>
                </a:lnTo>
                <a:lnTo>
                  <a:pt x="2062" y="1244"/>
                </a:lnTo>
                <a:lnTo>
                  <a:pt x="2018" y="1208"/>
                </a:lnTo>
                <a:lnTo>
                  <a:pt x="1969" y="1178"/>
                </a:lnTo>
                <a:lnTo>
                  <a:pt x="1918" y="1152"/>
                </a:lnTo>
                <a:lnTo>
                  <a:pt x="1863" y="1131"/>
                </a:lnTo>
                <a:lnTo>
                  <a:pt x="1805" y="1117"/>
                </a:lnTo>
                <a:lnTo>
                  <a:pt x="1745" y="1108"/>
                </a:lnTo>
                <a:lnTo>
                  <a:pt x="1683" y="1104"/>
                </a:lnTo>
                <a:lnTo>
                  <a:pt x="1683" y="736"/>
                </a:lnTo>
                <a:close/>
                <a:moveTo>
                  <a:pt x="1683" y="0"/>
                </a:moveTo>
                <a:lnTo>
                  <a:pt x="1794" y="4"/>
                </a:lnTo>
                <a:lnTo>
                  <a:pt x="1903" y="14"/>
                </a:lnTo>
                <a:lnTo>
                  <a:pt x="2010" y="30"/>
                </a:lnTo>
                <a:lnTo>
                  <a:pt x="2114" y="54"/>
                </a:lnTo>
                <a:lnTo>
                  <a:pt x="2216" y="84"/>
                </a:lnTo>
                <a:lnTo>
                  <a:pt x="2316" y="120"/>
                </a:lnTo>
                <a:lnTo>
                  <a:pt x="2411" y="161"/>
                </a:lnTo>
                <a:lnTo>
                  <a:pt x="2504" y="208"/>
                </a:lnTo>
                <a:lnTo>
                  <a:pt x="2594" y="260"/>
                </a:lnTo>
                <a:lnTo>
                  <a:pt x="2679" y="318"/>
                </a:lnTo>
                <a:lnTo>
                  <a:pt x="2760" y="381"/>
                </a:lnTo>
                <a:lnTo>
                  <a:pt x="2837" y="447"/>
                </a:lnTo>
                <a:lnTo>
                  <a:pt x="2910" y="519"/>
                </a:lnTo>
                <a:lnTo>
                  <a:pt x="2979" y="596"/>
                </a:lnTo>
                <a:lnTo>
                  <a:pt x="3043" y="675"/>
                </a:lnTo>
                <a:lnTo>
                  <a:pt x="3100" y="760"/>
                </a:lnTo>
                <a:lnTo>
                  <a:pt x="3154" y="848"/>
                </a:lnTo>
                <a:lnTo>
                  <a:pt x="3201" y="938"/>
                </a:lnTo>
                <a:lnTo>
                  <a:pt x="3244" y="1033"/>
                </a:lnTo>
                <a:lnTo>
                  <a:pt x="3279" y="1130"/>
                </a:lnTo>
                <a:lnTo>
                  <a:pt x="3310" y="1230"/>
                </a:lnTo>
                <a:lnTo>
                  <a:pt x="3334" y="1334"/>
                </a:lnTo>
                <a:lnTo>
                  <a:pt x="3351" y="1439"/>
                </a:lnTo>
                <a:lnTo>
                  <a:pt x="3362" y="1546"/>
                </a:lnTo>
                <a:lnTo>
                  <a:pt x="3365" y="1656"/>
                </a:lnTo>
                <a:lnTo>
                  <a:pt x="2992" y="1656"/>
                </a:lnTo>
                <a:lnTo>
                  <a:pt x="2988" y="1559"/>
                </a:lnTo>
                <a:lnTo>
                  <a:pt x="2978" y="1464"/>
                </a:lnTo>
                <a:lnTo>
                  <a:pt x="2961" y="1372"/>
                </a:lnTo>
                <a:lnTo>
                  <a:pt x="2937" y="1282"/>
                </a:lnTo>
                <a:lnTo>
                  <a:pt x="2907" y="1195"/>
                </a:lnTo>
                <a:lnTo>
                  <a:pt x="2871" y="1110"/>
                </a:lnTo>
                <a:lnTo>
                  <a:pt x="2829" y="1030"/>
                </a:lnTo>
                <a:lnTo>
                  <a:pt x="2783" y="952"/>
                </a:lnTo>
                <a:lnTo>
                  <a:pt x="2730" y="878"/>
                </a:lnTo>
                <a:lnTo>
                  <a:pt x="2673" y="809"/>
                </a:lnTo>
                <a:lnTo>
                  <a:pt x="2611" y="743"/>
                </a:lnTo>
                <a:lnTo>
                  <a:pt x="2544" y="682"/>
                </a:lnTo>
                <a:lnTo>
                  <a:pt x="2474" y="626"/>
                </a:lnTo>
                <a:lnTo>
                  <a:pt x="2399" y="575"/>
                </a:lnTo>
                <a:lnTo>
                  <a:pt x="2320" y="528"/>
                </a:lnTo>
                <a:lnTo>
                  <a:pt x="2237" y="486"/>
                </a:lnTo>
                <a:lnTo>
                  <a:pt x="2152" y="452"/>
                </a:lnTo>
                <a:lnTo>
                  <a:pt x="2063" y="423"/>
                </a:lnTo>
                <a:lnTo>
                  <a:pt x="1972" y="400"/>
                </a:lnTo>
                <a:lnTo>
                  <a:pt x="1878" y="383"/>
                </a:lnTo>
                <a:lnTo>
                  <a:pt x="1781" y="372"/>
                </a:lnTo>
                <a:lnTo>
                  <a:pt x="1683" y="368"/>
                </a:lnTo>
                <a:lnTo>
                  <a:pt x="1683" y="0"/>
                </a:lnTo>
                <a:close/>
                <a:moveTo>
                  <a:pt x="187" y="0"/>
                </a:moveTo>
                <a:lnTo>
                  <a:pt x="842" y="0"/>
                </a:lnTo>
                <a:lnTo>
                  <a:pt x="878" y="3"/>
                </a:lnTo>
                <a:lnTo>
                  <a:pt x="910" y="10"/>
                </a:lnTo>
                <a:lnTo>
                  <a:pt x="939" y="24"/>
                </a:lnTo>
                <a:lnTo>
                  <a:pt x="965" y="40"/>
                </a:lnTo>
                <a:lnTo>
                  <a:pt x="987" y="62"/>
                </a:lnTo>
                <a:lnTo>
                  <a:pt x="1004" y="87"/>
                </a:lnTo>
                <a:lnTo>
                  <a:pt x="1017" y="116"/>
                </a:lnTo>
                <a:lnTo>
                  <a:pt x="1025" y="149"/>
                </a:lnTo>
                <a:lnTo>
                  <a:pt x="1028" y="184"/>
                </a:lnTo>
                <a:lnTo>
                  <a:pt x="1031" y="295"/>
                </a:lnTo>
                <a:lnTo>
                  <a:pt x="1040" y="404"/>
                </a:lnTo>
                <a:lnTo>
                  <a:pt x="1054" y="513"/>
                </a:lnTo>
                <a:lnTo>
                  <a:pt x="1073" y="620"/>
                </a:lnTo>
                <a:lnTo>
                  <a:pt x="1096" y="725"/>
                </a:lnTo>
                <a:lnTo>
                  <a:pt x="1122" y="829"/>
                </a:lnTo>
                <a:lnTo>
                  <a:pt x="1133" y="850"/>
                </a:lnTo>
                <a:lnTo>
                  <a:pt x="1140" y="872"/>
                </a:lnTo>
                <a:lnTo>
                  <a:pt x="1141" y="896"/>
                </a:lnTo>
                <a:lnTo>
                  <a:pt x="1139" y="920"/>
                </a:lnTo>
                <a:lnTo>
                  <a:pt x="1131" y="944"/>
                </a:lnTo>
                <a:lnTo>
                  <a:pt x="1119" y="967"/>
                </a:lnTo>
                <a:lnTo>
                  <a:pt x="1104" y="991"/>
                </a:lnTo>
                <a:lnTo>
                  <a:pt x="1084" y="1012"/>
                </a:lnTo>
                <a:lnTo>
                  <a:pt x="673" y="1417"/>
                </a:lnTo>
                <a:lnTo>
                  <a:pt x="735" y="1526"/>
                </a:lnTo>
                <a:lnTo>
                  <a:pt x="802" y="1633"/>
                </a:lnTo>
                <a:lnTo>
                  <a:pt x="874" y="1737"/>
                </a:lnTo>
                <a:lnTo>
                  <a:pt x="948" y="1838"/>
                </a:lnTo>
                <a:lnTo>
                  <a:pt x="1028" y="1935"/>
                </a:lnTo>
                <a:lnTo>
                  <a:pt x="1112" y="2030"/>
                </a:lnTo>
                <a:lnTo>
                  <a:pt x="1199" y="2120"/>
                </a:lnTo>
                <a:lnTo>
                  <a:pt x="1291" y="2207"/>
                </a:lnTo>
                <a:lnTo>
                  <a:pt x="1385" y="2290"/>
                </a:lnTo>
                <a:lnTo>
                  <a:pt x="1483" y="2368"/>
                </a:lnTo>
                <a:lnTo>
                  <a:pt x="1584" y="2441"/>
                </a:lnTo>
                <a:lnTo>
                  <a:pt x="1688" y="2510"/>
                </a:lnTo>
                <a:lnTo>
                  <a:pt x="1796" y="2573"/>
                </a:lnTo>
                <a:lnTo>
                  <a:pt x="1907" y="2631"/>
                </a:lnTo>
                <a:lnTo>
                  <a:pt x="2320" y="2226"/>
                </a:lnTo>
                <a:lnTo>
                  <a:pt x="2344" y="2212"/>
                </a:lnTo>
                <a:lnTo>
                  <a:pt x="2371" y="2199"/>
                </a:lnTo>
                <a:lnTo>
                  <a:pt x="2398" y="2190"/>
                </a:lnTo>
                <a:lnTo>
                  <a:pt x="2426" y="2185"/>
                </a:lnTo>
                <a:lnTo>
                  <a:pt x="2453" y="2183"/>
                </a:lnTo>
                <a:lnTo>
                  <a:pt x="2480" y="2184"/>
                </a:lnTo>
                <a:lnTo>
                  <a:pt x="2505" y="2189"/>
                </a:lnTo>
                <a:lnTo>
                  <a:pt x="2640" y="2229"/>
                </a:lnTo>
                <a:lnTo>
                  <a:pt x="2775" y="2261"/>
                </a:lnTo>
                <a:lnTo>
                  <a:pt x="2910" y="2282"/>
                </a:lnTo>
                <a:lnTo>
                  <a:pt x="3045" y="2295"/>
                </a:lnTo>
                <a:lnTo>
                  <a:pt x="3180" y="2300"/>
                </a:lnTo>
                <a:lnTo>
                  <a:pt x="3215" y="2303"/>
                </a:lnTo>
                <a:lnTo>
                  <a:pt x="3248" y="2311"/>
                </a:lnTo>
                <a:lnTo>
                  <a:pt x="3277" y="2323"/>
                </a:lnTo>
                <a:lnTo>
                  <a:pt x="3302" y="2340"/>
                </a:lnTo>
                <a:lnTo>
                  <a:pt x="3325" y="2362"/>
                </a:lnTo>
                <a:lnTo>
                  <a:pt x="3342" y="2388"/>
                </a:lnTo>
                <a:lnTo>
                  <a:pt x="3354" y="2417"/>
                </a:lnTo>
                <a:lnTo>
                  <a:pt x="3362" y="2449"/>
                </a:lnTo>
                <a:lnTo>
                  <a:pt x="3365" y="2484"/>
                </a:lnTo>
                <a:lnTo>
                  <a:pt x="3365" y="3128"/>
                </a:lnTo>
                <a:lnTo>
                  <a:pt x="3362" y="3164"/>
                </a:lnTo>
                <a:lnTo>
                  <a:pt x="3354" y="3195"/>
                </a:lnTo>
                <a:lnTo>
                  <a:pt x="3342" y="3224"/>
                </a:lnTo>
                <a:lnTo>
                  <a:pt x="3325" y="3250"/>
                </a:lnTo>
                <a:lnTo>
                  <a:pt x="3302" y="3271"/>
                </a:lnTo>
                <a:lnTo>
                  <a:pt x="3277" y="3289"/>
                </a:lnTo>
                <a:lnTo>
                  <a:pt x="3248" y="3301"/>
                </a:lnTo>
                <a:lnTo>
                  <a:pt x="3215" y="3309"/>
                </a:lnTo>
                <a:lnTo>
                  <a:pt x="3180" y="3311"/>
                </a:lnTo>
                <a:lnTo>
                  <a:pt x="3029" y="3308"/>
                </a:lnTo>
                <a:lnTo>
                  <a:pt x="2882" y="3298"/>
                </a:lnTo>
                <a:lnTo>
                  <a:pt x="2735" y="3281"/>
                </a:lnTo>
                <a:lnTo>
                  <a:pt x="2592" y="3259"/>
                </a:lnTo>
                <a:lnTo>
                  <a:pt x="2450" y="3229"/>
                </a:lnTo>
                <a:lnTo>
                  <a:pt x="2310" y="3194"/>
                </a:lnTo>
                <a:lnTo>
                  <a:pt x="2173" y="3153"/>
                </a:lnTo>
                <a:lnTo>
                  <a:pt x="2040" y="3105"/>
                </a:lnTo>
                <a:lnTo>
                  <a:pt x="1908" y="3052"/>
                </a:lnTo>
                <a:lnTo>
                  <a:pt x="1780" y="2994"/>
                </a:lnTo>
                <a:lnTo>
                  <a:pt x="1654" y="2931"/>
                </a:lnTo>
                <a:lnTo>
                  <a:pt x="1533" y="2862"/>
                </a:lnTo>
                <a:lnTo>
                  <a:pt x="1415" y="2788"/>
                </a:lnTo>
                <a:lnTo>
                  <a:pt x="1301" y="2709"/>
                </a:lnTo>
                <a:lnTo>
                  <a:pt x="1190" y="2625"/>
                </a:lnTo>
                <a:lnTo>
                  <a:pt x="1083" y="2537"/>
                </a:lnTo>
                <a:lnTo>
                  <a:pt x="980" y="2445"/>
                </a:lnTo>
                <a:lnTo>
                  <a:pt x="881" y="2348"/>
                </a:lnTo>
                <a:lnTo>
                  <a:pt x="787" y="2246"/>
                </a:lnTo>
                <a:lnTo>
                  <a:pt x="698" y="2141"/>
                </a:lnTo>
                <a:lnTo>
                  <a:pt x="613" y="2032"/>
                </a:lnTo>
                <a:lnTo>
                  <a:pt x="532" y="1919"/>
                </a:lnTo>
                <a:lnTo>
                  <a:pt x="458" y="1803"/>
                </a:lnTo>
                <a:lnTo>
                  <a:pt x="387" y="1683"/>
                </a:lnTo>
                <a:lnTo>
                  <a:pt x="323" y="1560"/>
                </a:lnTo>
                <a:lnTo>
                  <a:pt x="264" y="1434"/>
                </a:lnTo>
                <a:lnTo>
                  <a:pt x="210" y="1305"/>
                </a:lnTo>
                <a:lnTo>
                  <a:pt x="162" y="1173"/>
                </a:lnTo>
                <a:lnTo>
                  <a:pt x="120" y="1038"/>
                </a:lnTo>
                <a:lnTo>
                  <a:pt x="84" y="902"/>
                </a:lnTo>
                <a:lnTo>
                  <a:pt x="54" y="763"/>
                </a:lnTo>
                <a:lnTo>
                  <a:pt x="30" y="621"/>
                </a:lnTo>
                <a:lnTo>
                  <a:pt x="13" y="478"/>
                </a:lnTo>
                <a:lnTo>
                  <a:pt x="3" y="331"/>
                </a:lnTo>
                <a:lnTo>
                  <a:pt x="0" y="184"/>
                </a:lnTo>
                <a:lnTo>
                  <a:pt x="3" y="149"/>
                </a:lnTo>
                <a:lnTo>
                  <a:pt x="11" y="116"/>
                </a:lnTo>
                <a:lnTo>
                  <a:pt x="24" y="87"/>
                </a:lnTo>
                <a:lnTo>
                  <a:pt x="41" y="62"/>
                </a:lnTo>
                <a:lnTo>
                  <a:pt x="63" y="40"/>
                </a:lnTo>
                <a:lnTo>
                  <a:pt x="88" y="24"/>
                </a:lnTo>
                <a:lnTo>
                  <a:pt x="118" y="10"/>
                </a:lnTo>
                <a:lnTo>
                  <a:pt x="152" y="3"/>
                </a:lnTo>
                <a:lnTo>
                  <a:pt x="187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28"/>
          <p:cNvSpPr>
            <a:spLocks noEditPoints="1"/>
          </p:cNvSpPr>
          <p:nvPr/>
        </p:nvSpPr>
        <p:spPr bwMode="auto">
          <a:xfrm>
            <a:off x="4804553" y="3382434"/>
            <a:ext cx="243195" cy="297863"/>
          </a:xfrm>
          <a:custGeom>
            <a:avLst/>
            <a:gdLst>
              <a:gd name="T0" fmla="*/ 1348 w 2547"/>
              <a:gd name="T1" fmla="*/ 1325 h 3017"/>
              <a:gd name="T2" fmla="*/ 1423 w 2547"/>
              <a:gd name="T3" fmla="*/ 1620 h 3017"/>
              <a:gd name="T4" fmla="*/ 1798 w 2547"/>
              <a:gd name="T5" fmla="*/ 1325 h 3017"/>
              <a:gd name="T6" fmla="*/ 1348 w 2547"/>
              <a:gd name="T7" fmla="*/ 884 h 3017"/>
              <a:gd name="T8" fmla="*/ 749 w 2547"/>
              <a:gd name="T9" fmla="*/ 1325 h 3017"/>
              <a:gd name="T10" fmla="*/ 824 w 2547"/>
              <a:gd name="T11" fmla="*/ 1620 h 3017"/>
              <a:gd name="T12" fmla="*/ 1199 w 2547"/>
              <a:gd name="T13" fmla="*/ 1325 h 3017"/>
              <a:gd name="T14" fmla="*/ 749 w 2547"/>
              <a:gd name="T15" fmla="*/ 884 h 3017"/>
              <a:gd name="T16" fmla="*/ 1365 w 2547"/>
              <a:gd name="T17" fmla="*/ 3 h 3017"/>
              <a:gd name="T18" fmla="*/ 1541 w 2547"/>
              <a:gd name="T19" fmla="*/ 27 h 3017"/>
              <a:gd name="T20" fmla="*/ 1710 w 2547"/>
              <a:gd name="T21" fmla="*/ 76 h 3017"/>
              <a:gd name="T22" fmla="*/ 1867 w 2547"/>
              <a:gd name="T23" fmla="*/ 144 h 3017"/>
              <a:gd name="T24" fmla="*/ 2013 w 2547"/>
              <a:gd name="T25" fmla="*/ 231 h 3017"/>
              <a:gd name="T26" fmla="*/ 2144 w 2547"/>
              <a:gd name="T27" fmla="*/ 338 h 3017"/>
              <a:gd name="T28" fmla="*/ 2260 w 2547"/>
              <a:gd name="T29" fmla="*/ 459 h 3017"/>
              <a:gd name="T30" fmla="*/ 2359 w 2547"/>
              <a:gd name="T31" fmla="*/ 596 h 3017"/>
              <a:gd name="T32" fmla="*/ 2439 w 2547"/>
              <a:gd name="T33" fmla="*/ 745 h 3017"/>
              <a:gd name="T34" fmla="*/ 2498 w 2547"/>
              <a:gd name="T35" fmla="*/ 905 h 3017"/>
              <a:gd name="T36" fmla="*/ 2535 w 2547"/>
              <a:gd name="T37" fmla="*/ 1074 h 3017"/>
              <a:gd name="T38" fmla="*/ 2547 w 2547"/>
              <a:gd name="T39" fmla="*/ 1252 h 3017"/>
              <a:gd name="T40" fmla="*/ 2537 w 2547"/>
              <a:gd name="T41" fmla="*/ 1427 h 3017"/>
              <a:gd name="T42" fmla="*/ 2507 w 2547"/>
              <a:gd name="T43" fmla="*/ 1604 h 3017"/>
              <a:gd name="T44" fmla="*/ 2456 w 2547"/>
              <a:gd name="T45" fmla="*/ 1782 h 3017"/>
              <a:gd name="T46" fmla="*/ 2387 w 2547"/>
              <a:gd name="T47" fmla="*/ 1957 h 3017"/>
              <a:gd name="T48" fmla="*/ 2300 w 2547"/>
              <a:gd name="T49" fmla="*/ 2130 h 3017"/>
              <a:gd name="T50" fmla="*/ 2196 w 2547"/>
              <a:gd name="T51" fmla="*/ 2297 h 3017"/>
              <a:gd name="T52" fmla="*/ 2075 w 2547"/>
              <a:gd name="T53" fmla="*/ 2456 h 3017"/>
              <a:gd name="T54" fmla="*/ 1938 w 2547"/>
              <a:gd name="T55" fmla="*/ 2605 h 3017"/>
              <a:gd name="T56" fmla="*/ 1787 w 2547"/>
              <a:gd name="T57" fmla="*/ 2742 h 3017"/>
              <a:gd name="T58" fmla="*/ 1622 w 2547"/>
              <a:gd name="T59" fmla="*/ 2865 h 3017"/>
              <a:gd name="T60" fmla="*/ 1443 w 2547"/>
              <a:gd name="T61" fmla="*/ 2971 h 3017"/>
              <a:gd name="T62" fmla="*/ 1348 w 2547"/>
              <a:gd name="T63" fmla="*/ 2503 h 3017"/>
              <a:gd name="T64" fmla="*/ 1182 w 2547"/>
              <a:gd name="T65" fmla="*/ 2500 h 3017"/>
              <a:gd name="T66" fmla="*/ 1005 w 2547"/>
              <a:gd name="T67" fmla="*/ 2475 h 3017"/>
              <a:gd name="T68" fmla="*/ 838 w 2547"/>
              <a:gd name="T69" fmla="*/ 2428 h 3017"/>
              <a:gd name="T70" fmla="*/ 681 w 2547"/>
              <a:gd name="T71" fmla="*/ 2360 h 3017"/>
              <a:gd name="T72" fmla="*/ 534 w 2547"/>
              <a:gd name="T73" fmla="*/ 2272 h 3017"/>
              <a:gd name="T74" fmla="*/ 403 w 2547"/>
              <a:gd name="T75" fmla="*/ 2166 h 3017"/>
              <a:gd name="T76" fmla="*/ 287 w 2547"/>
              <a:gd name="T77" fmla="*/ 2044 h 3017"/>
              <a:gd name="T78" fmla="*/ 188 w 2547"/>
              <a:gd name="T79" fmla="*/ 1907 h 3017"/>
              <a:gd name="T80" fmla="*/ 108 w 2547"/>
              <a:gd name="T81" fmla="*/ 1759 h 3017"/>
              <a:gd name="T82" fmla="*/ 49 w 2547"/>
              <a:gd name="T83" fmla="*/ 1598 h 3017"/>
              <a:gd name="T84" fmla="*/ 12 w 2547"/>
              <a:gd name="T85" fmla="*/ 1429 h 3017"/>
              <a:gd name="T86" fmla="*/ 0 w 2547"/>
              <a:gd name="T87" fmla="*/ 1252 h 3017"/>
              <a:gd name="T88" fmla="*/ 12 w 2547"/>
              <a:gd name="T89" fmla="*/ 1074 h 3017"/>
              <a:gd name="T90" fmla="*/ 49 w 2547"/>
              <a:gd name="T91" fmla="*/ 905 h 3017"/>
              <a:gd name="T92" fmla="*/ 108 w 2547"/>
              <a:gd name="T93" fmla="*/ 745 h 3017"/>
              <a:gd name="T94" fmla="*/ 188 w 2547"/>
              <a:gd name="T95" fmla="*/ 596 h 3017"/>
              <a:gd name="T96" fmla="*/ 287 w 2547"/>
              <a:gd name="T97" fmla="*/ 459 h 3017"/>
              <a:gd name="T98" fmla="*/ 403 w 2547"/>
              <a:gd name="T99" fmla="*/ 338 h 3017"/>
              <a:gd name="T100" fmla="*/ 534 w 2547"/>
              <a:gd name="T101" fmla="*/ 231 h 3017"/>
              <a:gd name="T102" fmla="*/ 681 w 2547"/>
              <a:gd name="T103" fmla="*/ 144 h 3017"/>
              <a:gd name="T104" fmla="*/ 838 w 2547"/>
              <a:gd name="T105" fmla="*/ 76 h 3017"/>
              <a:gd name="T106" fmla="*/ 1005 w 2547"/>
              <a:gd name="T107" fmla="*/ 27 h 3017"/>
              <a:gd name="T108" fmla="*/ 1182 w 2547"/>
              <a:gd name="T109" fmla="*/ 3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7" h="3017">
                <a:moveTo>
                  <a:pt x="1348" y="884"/>
                </a:moveTo>
                <a:lnTo>
                  <a:pt x="1348" y="1325"/>
                </a:lnTo>
                <a:lnTo>
                  <a:pt x="1573" y="1325"/>
                </a:lnTo>
                <a:lnTo>
                  <a:pt x="1423" y="1620"/>
                </a:lnTo>
                <a:lnTo>
                  <a:pt x="1648" y="1620"/>
                </a:lnTo>
                <a:lnTo>
                  <a:pt x="1798" y="1325"/>
                </a:lnTo>
                <a:lnTo>
                  <a:pt x="1798" y="884"/>
                </a:lnTo>
                <a:lnTo>
                  <a:pt x="1348" y="884"/>
                </a:lnTo>
                <a:close/>
                <a:moveTo>
                  <a:pt x="749" y="884"/>
                </a:moveTo>
                <a:lnTo>
                  <a:pt x="749" y="1325"/>
                </a:lnTo>
                <a:lnTo>
                  <a:pt x="974" y="1325"/>
                </a:lnTo>
                <a:lnTo>
                  <a:pt x="824" y="1620"/>
                </a:lnTo>
                <a:lnTo>
                  <a:pt x="1049" y="1620"/>
                </a:lnTo>
                <a:lnTo>
                  <a:pt x="1199" y="1325"/>
                </a:lnTo>
                <a:lnTo>
                  <a:pt x="1199" y="884"/>
                </a:lnTo>
                <a:lnTo>
                  <a:pt x="749" y="884"/>
                </a:lnTo>
                <a:close/>
                <a:moveTo>
                  <a:pt x="1274" y="0"/>
                </a:moveTo>
                <a:lnTo>
                  <a:pt x="1365" y="3"/>
                </a:lnTo>
                <a:lnTo>
                  <a:pt x="1454" y="12"/>
                </a:lnTo>
                <a:lnTo>
                  <a:pt x="1541" y="27"/>
                </a:lnTo>
                <a:lnTo>
                  <a:pt x="1627" y="49"/>
                </a:lnTo>
                <a:lnTo>
                  <a:pt x="1710" y="76"/>
                </a:lnTo>
                <a:lnTo>
                  <a:pt x="1789" y="107"/>
                </a:lnTo>
                <a:lnTo>
                  <a:pt x="1867" y="144"/>
                </a:lnTo>
                <a:lnTo>
                  <a:pt x="1941" y="185"/>
                </a:lnTo>
                <a:lnTo>
                  <a:pt x="2013" y="231"/>
                </a:lnTo>
                <a:lnTo>
                  <a:pt x="2080" y="282"/>
                </a:lnTo>
                <a:lnTo>
                  <a:pt x="2144" y="338"/>
                </a:lnTo>
                <a:lnTo>
                  <a:pt x="2204" y="397"/>
                </a:lnTo>
                <a:lnTo>
                  <a:pt x="2260" y="459"/>
                </a:lnTo>
                <a:lnTo>
                  <a:pt x="2312" y="526"/>
                </a:lnTo>
                <a:lnTo>
                  <a:pt x="2359" y="596"/>
                </a:lnTo>
                <a:lnTo>
                  <a:pt x="2401" y="669"/>
                </a:lnTo>
                <a:lnTo>
                  <a:pt x="2439" y="745"/>
                </a:lnTo>
                <a:lnTo>
                  <a:pt x="2472" y="823"/>
                </a:lnTo>
                <a:lnTo>
                  <a:pt x="2498" y="905"/>
                </a:lnTo>
                <a:lnTo>
                  <a:pt x="2520" y="989"/>
                </a:lnTo>
                <a:lnTo>
                  <a:pt x="2535" y="1074"/>
                </a:lnTo>
                <a:lnTo>
                  <a:pt x="2544" y="1163"/>
                </a:lnTo>
                <a:lnTo>
                  <a:pt x="2547" y="1252"/>
                </a:lnTo>
                <a:lnTo>
                  <a:pt x="2545" y="1338"/>
                </a:lnTo>
                <a:lnTo>
                  <a:pt x="2537" y="1427"/>
                </a:lnTo>
                <a:lnTo>
                  <a:pt x="2525" y="1515"/>
                </a:lnTo>
                <a:lnTo>
                  <a:pt x="2507" y="1604"/>
                </a:lnTo>
                <a:lnTo>
                  <a:pt x="2484" y="1693"/>
                </a:lnTo>
                <a:lnTo>
                  <a:pt x="2456" y="1782"/>
                </a:lnTo>
                <a:lnTo>
                  <a:pt x="2424" y="1870"/>
                </a:lnTo>
                <a:lnTo>
                  <a:pt x="2387" y="1957"/>
                </a:lnTo>
                <a:lnTo>
                  <a:pt x="2346" y="2045"/>
                </a:lnTo>
                <a:lnTo>
                  <a:pt x="2300" y="2130"/>
                </a:lnTo>
                <a:lnTo>
                  <a:pt x="2250" y="2214"/>
                </a:lnTo>
                <a:lnTo>
                  <a:pt x="2196" y="2297"/>
                </a:lnTo>
                <a:lnTo>
                  <a:pt x="2138" y="2378"/>
                </a:lnTo>
                <a:lnTo>
                  <a:pt x="2075" y="2456"/>
                </a:lnTo>
                <a:lnTo>
                  <a:pt x="2009" y="2532"/>
                </a:lnTo>
                <a:lnTo>
                  <a:pt x="1938" y="2605"/>
                </a:lnTo>
                <a:lnTo>
                  <a:pt x="1865" y="2675"/>
                </a:lnTo>
                <a:lnTo>
                  <a:pt x="1787" y="2742"/>
                </a:lnTo>
                <a:lnTo>
                  <a:pt x="1706" y="2806"/>
                </a:lnTo>
                <a:lnTo>
                  <a:pt x="1622" y="2865"/>
                </a:lnTo>
                <a:lnTo>
                  <a:pt x="1534" y="2920"/>
                </a:lnTo>
                <a:lnTo>
                  <a:pt x="1443" y="2971"/>
                </a:lnTo>
                <a:lnTo>
                  <a:pt x="1348" y="3017"/>
                </a:lnTo>
                <a:lnTo>
                  <a:pt x="1348" y="2503"/>
                </a:lnTo>
                <a:lnTo>
                  <a:pt x="1274" y="2503"/>
                </a:lnTo>
                <a:lnTo>
                  <a:pt x="1182" y="2500"/>
                </a:lnTo>
                <a:lnTo>
                  <a:pt x="1093" y="2490"/>
                </a:lnTo>
                <a:lnTo>
                  <a:pt x="1005" y="2475"/>
                </a:lnTo>
                <a:lnTo>
                  <a:pt x="921" y="2454"/>
                </a:lnTo>
                <a:lnTo>
                  <a:pt x="838" y="2428"/>
                </a:lnTo>
                <a:lnTo>
                  <a:pt x="757" y="2396"/>
                </a:lnTo>
                <a:lnTo>
                  <a:pt x="681" y="2360"/>
                </a:lnTo>
                <a:lnTo>
                  <a:pt x="606" y="2318"/>
                </a:lnTo>
                <a:lnTo>
                  <a:pt x="534" y="2272"/>
                </a:lnTo>
                <a:lnTo>
                  <a:pt x="467" y="2220"/>
                </a:lnTo>
                <a:lnTo>
                  <a:pt x="403" y="2166"/>
                </a:lnTo>
                <a:lnTo>
                  <a:pt x="343" y="2107"/>
                </a:lnTo>
                <a:lnTo>
                  <a:pt x="287" y="2044"/>
                </a:lnTo>
                <a:lnTo>
                  <a:pt x="235" y="1978"/>
                </a:lnTo>
                <a:lnTo>
                  <a:pt x="188" y="1907"/>
                </a:lnTo>
                <a:lnTo>
                  <a:pt x="146" y="1834"/>
                </a:lnTo>
                <a:lnTo>
                  <a:pt x="108" y="1759"/>
                </a:lnTo>
                <a:lnTo>
                  <a:pt x="76" y="1679"/>
                </a:lnTo>
                <a:lnTo>
                  <a:pt x="49" y="1598"/>
                </a:lnTo>
                <a:lnTo>
                  <a:pt x="28" y="1515"/>
                </a:lnTo>
                <a:lnTo>
                  <a:pt x="12" y="1429"/>
                </a:lnTo>
                <a:lnTo>
                  <a:pt x="3" y="1341"/>
                </a:lnTo>
                <a:lnTo>
                  <a:pt x="0" y="1252"/>
                </a:lnTo>
                <a:lnTo>
                  <a:pt x="3" y="1163"/>
                </a:lnTo>
                <a:lnTo>
                  <a:pt x="12" y="1074"/>
                </a:lnTo>
                <a:lnTo>
                  <a:pt x="28" y="989"/>
                </a:lnTo>
                <a:lnTo>
                  <a:pt x="49" y="905"/>
                </a:lnTo>
                <a:lnTo>
                  <a:pt x="76" y="823"/>
                </a:lnTo>
                <a:lnTo>
                  <a:pt x="108" y="745"/>
                </a:lnTo>
                <a:lnTo>
                  <a:pt x="146" y="669"/>
                </a:lnTo>
                <a:lnTo>
                  <a:pt x="188" y="596"/>
                </a:lnTo>
                <a:lnTo>
                  <a:pt x="235" y="526"/>
                </a:lnTo>
                <a:lnTo>
                  <a:pt x="287" y="459"/>
                </a:lnTo>
                <a:lnTo>
                  <a:pt x="343" y="397"/>
                </a:lnTo>
                <a:lnTo>
                  <a:pt x="403" y="338"/>
                </a:lnTo>
                <a:lnTo>
                  <a:pt x="467" y="282"/>
                </a:lnTo>
                <a:lnTo>
                  <a:pt x="534" y="231"/>
                </a:lnTo>
                <a:lnTo>
                  <a:pt x="606" y="185"/>
                </a:lnTo>
                <a:lnTo>
                  <a:pt x="681" y="144"/>
                </a:lnTo>
                <a:lnTo>
                  <a:pt x="757" y="107"/>
                </a:lnTo>
                <a:lnTo>
                  <a:pt x="838" y="76"/>
                </a:lnTo>
                <a:lnTo>
                  <a:pt x="921" y="49"/>
                </a:lnTo>
                <a:lnTo>
                  <a:pt x="1005" y="27"/>
                </a:lnTo>
                <a:lnTo>
                  <a:pt x="1093" y="12"/>
                </a:lnTo>
                <a:lnTo>
                  <a:pt x="1182" y="3"/>
                </a:lnTo>
                <a:lnTo>
                  <a:pt x="1274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048545" y="3902916"/>
            <a:ext cx="1896034" cy="508407"/>
            <a:chOff x="2057961" y="3277162"/>
            <a:chExt cx="1896034" cy="508407"/>
          </a:xfrm>
        </p:grpSpPr>
        <p:sp>
          <p:nvSpPr>
            <p:cNvPr id="73" name="TextBox 72"/>
            <p:cNvSpPr txBox="1"/>
            <p:nvPr/>
          </p:nvSpPr>
          <p:spPr>
            <a:xfrm>
              <a:off x="2057961" y="3277162"/>
              <a:ext cx="1896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789-1234-5678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7961" y="3523959"/>
              <a:ext cx="1896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Freeform 28"/>
          <p:cNvSpPr>
            <a:spLocks noEditPoints="1"/>
          </p:cNvSpPr>
          <p:nvPr/>
        </p:nvSpPr>
        <p:spPr bwMode="auto">
          <a:xfrm>
            <a:off x="4795137" y="4008188"/>
            <a:ext cx="243195" cy="297863"/>
          </a:xfrm>
          <a:custGeom>
            <a:avLst/>
            <a:gdLst>
              <a:gd name="T0" fmla="*/ 1348 w 2547"/>
              <a:gd name="T1" fmla="*/ 1325 h 3017"/>
              <a:gd name="T2" fmla="*/ 1423 w 2547"/>
              <a:gd name="T3" fmla="*/ 1620 h 3017"/>
              <a:gd name="T4" fmla="*/ 1798 w 2547"/>
              <a:gd name="T5" fmla="*/ 1325 h 3017"/>
              <a:gd name="T6" fmla="*/ 1348 w 2547"/>
              <a:gd name="T7" fmla="*/ 884 h 3017"/>
              <a:gd name="T8" fmla="*/ 749 w 2547"/>
              <a:gd name="T9" fmla="*/ 1325 h 3017"/>
              <a:gd name="T10" fmla="*/ 824 w 2547"/>
              <a:gd name="T11" fmla="*/ 1620 h 3017"/>
              <a:gd name="T12" fmla="*/ 1199 w 2547"/>
              <a:gd name="T13" fmla="*/ 1325 h 3017"/>
              <a:gd name="T14" fmla="*/ 749 w 2547"/>
              <a:gd name="T15" fmla="*/ 884 h 3017"/>
              <a:gd name="T16" fmla="*/ 1365 w 2547"/>
              <a:gd name="T17" fmla="*/ 3 h 3017"/>
              <a:gd name="T18" fmla="*/ 1541 w 2547"/>
              <a:gd name="T19" fmla="*/ 27 h 3017"/>
              <a:gd name="T20" fmla="*/ 1710 w 2547"/>
              <a:gd name="T21" fmla="*/ 76 h 3017"/>
              <a:gd name="T22" fmla="*/ 1867 w 2547"/>
              <a:gd name="T23" fmla="*/ 144 h 3017"/>
              <a:gd name="T24" fmla="*/ 2013 w 2547"/>
              <a:gd name="T25" fmla="*/ 231 h 3017"/>
              <a:gd name="T26" fmla="*/ 2144 w 2547"/>
              <a:gd name="T27" fmla="*/ 338 h 3017"/>
              <a:gd name="T28" fmla="*/ 2260 w 2547"/>
              <a:gd name="T29" fmla="*/ 459 h 3017"/>
              <a:gd name="T30" fmla="*/ 2359 w 2547"/>
              <a:gd name="T31" fmla="*/ 596 h 3017"/>
              <a:gd name="T32" fmla="*/ 2439 w 2547"/>
              <a:gd name="T33" fmla="*/ 745 h 3017"/>
              <a:gd name="T34" fmla="*/ 2498 w 2547"/>
              <a:gd name="T35" fmla="*/ 905 h 3017"/>
              <a:gd name="T36" fmla="*/ 2535 w 2547"/>
              <a:gd name="T37" fmla="*/ 1074 h 3017"/>
              <a:gd name="T38" fmla="*/ 2547 w 2547"/>
              <a:gd name="T39" fmla="*/ 1252 h 3017"/>
              <a:gd name="T40" fmla="*/ 2537 w 2547"/>
              <a:gd name="T41" fmla="*/ 1427 h 3017"/>
              <a:gd name="T42" fmla="*/ 2507 w 2547"/>
              <a:gd name="T43" fmla="*/ 1604 h 3017"/>
              <a:gd name="T44" fmla="*/ 2456 w 2547"/>
              <a:gd name="T45" fmla="*/ 1782 h 3017"/>
              <a:gd name="T46" fmla="*/ 2387 w 2547"/>
              <a:gd name="T47" fmla="*/ 1957 h 3017"/>
              <a:gd name="T48" fmla="*/ 2300 w 2547"/>
              <a:gd name="T49" fmla="*/ 2130 h 3017"/>
              <a:gd name="T50" fmla="*/ 2196 w 2547"/>
              <a:gd name="T51" fmla="*/ 2297 h 3017"/>
              <a:gd name="T52" fmla="*/ 2075 w 2547"/>
              <a:gd name="T53" fmla="*/ 2456 h 3017"/>
              <a:gd name="T54" fmla="*/ 1938 w 2547"/>
              <a:gd name="T55" fmla="*/ 2605 h 3017"/>
              <a:gd name="T56" fmla="*/ 1787 w 2547"/>
              <a:gd name="T57" fmla="*/ 2742 h 3017"/>
              <a:gd name="T58" fmla="*/ 1622 w 2547"/>
              <a:gd name="T59" fmla="*/ 2865 h 3017"/>
              <a:gd name="T60" fmla="*/ 1443 w 2547"/>
              <a:gd name="T61" fmla="*/ 2971 h 3017"/>
              <a:gd name="T62" fmla="*/ 1348 w 2547"/>
              <a:gd name="T63" fmla="*/ 2503 h 3017"/>
              <a:gd name="T64" fmla="*/ 1182 w 2547"/>
              <a:gd name="T65" fmla="*/ 2500 h 3017"/>
              <a:gd name="T66" fmla="*/ 1005 w 2547"/>
              <a:gd name="T67" fmla="*/ 2475 h 3017"/>
              <a:gd name="T68" fmla="*/ 838 w 2547"/>
              <a:gd name="T69" fmla="*/ 2428 h 3017"/>
              <a:gd name="T70" fmla="*/ 681 w 2547"/>
              <a:gd name="T71" fmla="*/ 2360 h 3017"/>
              <a:gd name="T72" fmla="*/ 534 w 2547"/>
              <a:gd name="T73" fmla="*/ 2272 h 3017"/>
              <a:gd name="T74" fmla="*/ 403 w 2547"/>
              <a:gd name="T75" fmla="*/ 2166 h 3017"/>
              <a:gd name="T76" fmla="*/ 287 w 2547"/>
              <a:gd name="T77" fmla="*/ 2044 h 3017"/>
              <a:gd name="T78" fmla="*/ 188 w 2547"/>
              <a:gd name="T79" fmla="*/ 1907 h 3017"/>
              <a:gd name="T80" fmla="*/ 108 w 2547"/>
              <a:gd name="T81" fmla="*/ 1759 h 3017"/>
              <a:gd name="T82" fmla="*/ 49 w 2547"/>
              <a:gd name="T83" fmla="*/ 1598 h 3017"/>
              <a:gd name="T84" fmla="*/ 12 w 2547"/>
              <a:gd name="T85" fmla="*/ 1429 h 3017"/>
              <a:gd name="T86" fmla="*/ 0 w 2547"/>
              <a:gd name="T87" fmla="*/ 1252 h 3017"/>
              <a:gd name="T88" fmla="*/ 12 w 2547"/>
              <a:gd name="T89" fmla="*/ 1074 h 3017"/>
              <a:gd name="T90" fmla="*/ 49 w 2547"/>
              <a:gd name="T91" fmla="*/ 905 h 3017"/>
              <a:gd name="T92" fmla="*/ 108 w 2547"/>
              <a:gd name="T93" fmla="*/ 745 h 3017"/>
              <a:gd name="T94" fmla="*/ 188 w 2547"/>
              <a:gd name="T95" fmla="*/ 596 h 3017"/>
              <a:gd name="T96" fmla="*/ 287 w 2547"/>
              <a:gd name="T97" fmla="*/ 459 h 3017"/>
              <a:gd name="T98" fmla="*/ 403 w 2547"/>
              <a:gd name="T99" fmla="*/ 338 h 3017"/>
              <a:gd name="T100" fmla="*/ 534 w 2547"/>
              <a:gd name="T101" fmla="*/ 231 h 3017"/>
              <a:gd name="T102" fmla="*/ 681 w 2547"/>
              <a:gd name="T103" fmla="*/ 144 h 3017"/>
              <a:gd name="T104" fmla="*/ 838 w 2547"/>
              <a:gd name="T105" fmla="*/ 76 h 3017"/>
              <a:gd name="T106" fmla="*/ 1005 w 2547"/>
              <a:gd name="T107" fmla="*/ 27 h 3017"/>
              <a:gd name="T108" fmla="*/ 1182 w 2547"/>
              <a:gd name="T109" fmla="*/ 3 h 3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7" h="3017">
                <a:moveTo>
                  <a:pt x="1348" y="884"/>
                </a:moveTo>
                <a:lnTo>
                  <a:pt x="1348" y="1325"/>
                </a:lnTo>
                <a:lnTo>
                  <a:pt x="1573" y="1325"/>
                </a:lnTo>
                <a:lnTo>
                  <a:pt x="1423" y="1620"/>
                </a:lnTo>
                <a:lnTo>
                  <a:pt x="1648" y="1620"/>
                </a:lnTo>
                <a:lnTo>
                  <a:pt x="1798" y="1325"/>
                </a:lnTo>
                <a:lnTo>
                  <a:pt x="1798" y="884"/>
                </a:lnTo>
                <a:lnTo>
                  <a:pt x="1348" y="884"/>
                </a:lnTo>
                <a:close/>
                <a:moveTo>
                  <a:pt x="749" y="884"/>
                </a:moveTo>
                <a:lnTo>
                  <a:pt x="749" y="1325"/>
                </a:lnTo>
                <a:lnTo>
                  <a:pt x="974" y="1325"/>
                </a:lnTo>
                <a:lnTo>
                  <a:pt x="824" y="1620"/>
                </a:lnTo>
                <a:lnTo>
                  <a:pt x="1049" y="1620"/>
                </a:lnTo>
                <a:lnTo>
                  <a:pt x="1199" y="1325"/>
                </a:lnTo>
                <a:lnTo>
                  <a:pt x="1199" y="884"/>
                </a:lnTo>
                <a:lnTo>
                  <a:pt x="749" y="884"/>
                </a:lnTo>
                <a:close/>
                <a:moveTo>
                  <a:pt x="1274" y="0"/>
                </a:moveTo>
                <a:lnTo>
                  <a:pt x="1365" y="3"/>
                </a:lnTo>
                <a:lnTo>
                  <a:pt x="1454" y="12"/>
                </a:lnTo>
                <a:lnTo>
                  <a:pt x="1541" y="27"/>
                </a:lnTo>
                <a:lnTo>
                  <a:pt x="1627" y="49"/>
                </a:lnTo>
                <a:lnTo>
                  <a:pt x="1710" y="76"/>
                </a:lnTo>
                <a:lnTo>
                  <a:pt x="1789" y="107"/>
                </a:lnTo>
                <a:lnTo>
                  <a:pt x="1867" y="144"/>
                </a:lnTo>
                <a:lnTo>
                  <a:pt x="1941" y="185"/>
                </a:lnTo>
                <a:lnTo>
                  <a:pt x="2013" y="231"/>
                </a:lnTo>
                <a:lnTo>
                  <a:pt x="2080" y="282"/>
                </a:lnTo>
                <a:lnTo>
                  <a:pt x="2144" y="338"/>
                </a:lnTo>
                <a:lnTo>
                  <a:pt x="2204" y="397"/>
                </a:lnTo>
                <a:lnTo>
                  <a:pt x="2260" y="459"/>
                </a:lnTo>
                <a:lnTo>
                  <a:pt x="2312" y="526"/>
                </a:lnTo>
                <a:lnTo>
                  <a:pt x="2359" y="596"/>
                </a:lnTo>
                <a:lnTo>
                  <a:pt x="2401" y="669"/>
                </a:lnTo>
                <a:lnTo>
                  <a:pt x="2439" y="745"/>
                </a:lnTo>
                <a:lnTo>
                  <a:pt x="2472" y="823"/>
                </a:lnTo>
                <a:lnTo>
                  <a:pt x="2498" y="905"/>
                </a:lnTo>
                <a:lnTo>
                  <a:pt x="2520" y="989"/>
                </a:lnTo>
                <a:lnTo>
                  <a:pt x="2535" y="1074"/>
                </a:lnTo>
                <a:lnTo>
                  <a:pt x="2544" y="1163"/>
                </a:lnTo>
                <a:lnTo>
                  <a:pt x="2547" y="1252"/>
                </a:lnTo>
                <a:lnTo>
                  <a:pt x="2545" y="1338"/>
                </a:lnTo>
                <a:lnTo>
                  <a:pt x="2537" y="1427"/>
                </a:lnTo>
                <a:lnTo>
                  <a:pt x="2525" y="1515"/>
                </a:lnTo>
                <a:lnTo>
                  <a:pt x="2507" y="1604"/>
                </a:lnTo>
                <a:lnTo>
                  <a:pt x="2484" y="1693"/>
                </a:lnTo>
                <a:lnTo>
                  <a:pt x="2456" y="1782"/>
                </a:lnTo>
                <a:lnTo>
                  <a:pt x="2424" y="1870"/>
                </a:lnTo>
                <a:lnTo>
                  <a:pt x="2387" y="1957"/>
                </a:lnTo>
                <a:lnTo>
                  <a:pt x="2346" y="2045"/>
                </a:lnTo>
                <a:lnTo>
                  <a:pt x="2300" y="2130"/>
                </a:lnTo>
                <a:lnTo>
                  <a:pt x="2250" y="2214"/>
                </a:lnTo>
                <a:lnTo>
                  <a:pt x="2196" y="2297"/>
                </a:lnTo>
                <a:lnTo>
                  <a:pt x="2138" y="2378"/>
                </a:lnTo>
                <a:lnTo>
                  <a:pt x="2075" y="2456"/>
                </a:lnTo>
                <a:lnTo>
                  <a:pt x="2009" y="2532"/>
                </a:lnTo>
                <a:lnTo>
                  <a:pt x="1938" y="2605"/>
                </a:lnTo>
                <a:lnTo>
                  <a:pt x="1865" y="2675"/>
                </a:lnTo>
                <a:lnTo>
                  <a:pt x="1787" y="2742"/>
                </a:lnTo>
                <a:lnTo>
                  <a:pt x="1706" y="2806"/>
                </a:lnTo>
                <a:lnTo>
                  <a:pt x="1622" y="2865"/>
                </a:lnTo>
                <a:lnTo>
                  <a:pt x="1534" y="2920"/>
                </a:lnTo>
                <a:lnTo>
                  <a:pt x="1443" y="2971"/>
                </a:lnTo>
                <a:lnTo>
                  <a:pt x="1348" y="3017"/>
                </a:lnTo>
                <a:lnTo>
                  <a:pt x="1348" y="2503"/>
                </a:lnTo>
                <a:lnTo>
                  <a:pt x="1274" y="2503"/>
                </a:lnTo>
                <a:lnTo>
                  <a:pt x="1182" y="2500"/>
                </a:lnTo>
                <a:lnTo>
                  <a:pt x="1093" y="2490"/>
                </a:lnTo>
                <a:lnTo>
                  <a:pt x="1005" y="2475"/>
                </a:lnTo>
                <a:lnTo>
                  <a:pt x="921" y="2454"/>
                </a:lnTo>
                <a:lnTo>
                  <a:pt x="838" y="2428"/>
                </a:lnTo>
                <a:lnTo>
                  <a:pt x="757" y="2396"/>
                </a:lnTo>
                <a:lnTo>
                  <a:pt x="681" y="2360"/>
                </a:lnTo>
                <a:lnTo>
                  <a:pt x="606" y="2318"/>
                </a:lnTo>
                <a:lnTo>
                  <a:pt x="534" y="2272"/>
                </a:lnTo>
                <a:lnTo>
                  <a:pt x="467" y="2220"/>
                </a:lnTo>
                <a:lnTo>
                  <a:pt x="403" y="2166"/>
                </a:lnTo>
                <a:lnTo>
                  <a:pt x="343" y="2107"/>
                </a:lnTo>
                <a:lnTo>
                  <a:pt x="287" y="2044"/>
                </a:lnTo>
                <a:lnTo>
                  <a:pt x="235" y="1978"/>
                </a:lnTo>
                <a:lnTo>
                  <a:pt x="188" y="1907"/>
                </a:lnTo>
                <a:lnTo>
                  <a:pt x="146" y="1834"/>
                </a:lnTo>
                <a:lnTo>
                  <a:pt x="108" y="1759"/>
                </a:lnTo>
                <a:lnTo>
                  <a:pt x="76" y="1679"/>
                </a:lnTo>
                <a:lnTo>
                  <a:pt x="49" y="1598"/>
                </a:lnTo>
                <a:lnTo>
                  <a:pt x="28" y="1515"/>
                </a:lnTo>
                <a:lnTo>
                  <a:pt x="12" y="1429"/>
                </a:lnTo>
                <a:lnTo>
                  <a:pt x="3" y="1341"/>
                </a:lnTo>
                <a:lnTo>
                  <a:pt x="0" y="1252"/>
                </a:lnTo>
                <a:lnTo>
                  <a:pt x="3" y="1163"/>
                </a:lnTo>
                <a:lnTo>
                  <a:pt x="12" y="1074"/>
                </a:lnTo>
                <a:lnTo>
                  <a:pt x="28" y="989"/>
                </a:lnTo>
                <a:lnTo>
                  <a:pt x="49" y="905"/>
                </a:lnTo>
                <a:lnTo>
                  <a:pt x="76" y="823"/>
                </a:lnTo>
                <a:lnTo>
                  <a:pt x="108" y="745"/>
                </a:lnTo>
                <a:lnTo>
                  <a:pt x="146" y="669"/>
                </a:lnTo>
                <a:lnTo>
                  <a:pt x="188" y="596"/>
                </a:lnTo>
                <a:lnTo>
                  <a:pt x="235" y="526"/>
                </a:lnTo>
                <a:lnTo>
                  <a:pt x="287" y="459"/>
                </a:lnTo>
                <a:lnTo>
                  <a:pt x="343" y="397"/>
                </a:lnTo>
                <a:lnTo>
                  <a:pt x="403" y="338"/>
                </a:lnTo>
                <a:lnTo>
                  <a:pt x="467" y="282"/>
                </a:lnTo>
                <a:lnTo>
                  <a:pt x="534" y="231"/>
                </a:lnTo>
                <a:lnTo>
                  <a:pt x="606" y="185"/>
                </a:lnTo>
                <a:lnTo>
                  <a:pt x="681" y="144"/>
                </a:lnTo>
                <a:lnTo>
                  <a:pt x="757" y="107"/>
                </a:lnTo>
                <a:lnTo>
                  <a:pt x="838" y="76"/>
                </a:lnTo>
                <a:lnTo>
                  <a:pt x="921" y="49"/>
                </a:lnTo>
                <a:lnTo>
                  <a:pt x="1005" y="27"/>
                </a:lnTo>
                <a:lnTo>
                  <a:pt x="1093" y="12"/>
                </a:lnTo>
                <a:lnTo>
                  <a:pt x="1182" y="3"/>
                </a:lnTo>
                <a:lnTo>
                  <a:pt x="1274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021639" y="4791684"/>
            <a:ext cx="34916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3"/>
          <p:cNvSpPr>
            <a:spLocks noEditPoints="1"/>
          </p:cNvSpPr>
          <p:nvPr/>
        </p:nvSpPr>
        <p:spPr bwMode="auto">
          <a:xfrm>
            <a:off x="1562546" y="5110350"/>
            <a:ext cx="263805" cy="196455"/>
          </a:xfrm>
          <a:custGeom>
            <a:avLst/>
            <a:gdLst>
              <a:gd name="T0" fmla="*/ 86 w 3456"/>
              <a:gd name="T1" fmla="*/ 599 h 2228"/>
              <a:gd name="T2" fmla="*/ 211 w 3456"/>
              <a:gd name="T3" fmla="*/ 664 h 2228"/>
              <a:gd name="T4" fmla="*/ 424 w 3456"/>
              <a:gd name="T5" fmla="*/ 776 h 2228"/>
              <a:gd name="T6" fmla="*/ 689 w 3456"/>
              <a:gd name="T7" fmla="*/ 914 h 2228"/>
              <a:gd name="T8" fmla="*/ 970 w 3456"/>
              <a:gd name="T9" fmla="*/ 1061 h 2228"/>
              <a:gd name="T10" fmla="*/ 1231 w 3456"/>
              <a:gd name="T11" fmla="*/ 1197 h 2228"/>
              <a:gd name="T12" fmla="*/ 1435 w 3456"/>
              <a:gd name="T13" fmla="*/ 1304 h 2228"/>
              <a:gd name="T14" fmla="*/ 1546 w 3456"/>
              <a:gd name="T15" fmla="*/ 1363 h 2228"/>
              <a:gd name="T16" fmla="*/ 1669 w 3456"/>
              <a:gd name="T17" fmla="*/ 1403 h 2228"/>
              <a:gd name="T18" fmla="*/ 1814 w 3456"/>
              <a:gd name="T19" fmla="*/ 1398 h 2228"/>
              <a:gd name="T20" fmla="*/ 1923 w 3456"/>
              <a:gd name="T21" fmla="*/ 1355 h 2228"/>
              <a:gd name="T22" fmla="*/ 2056 w 3456"/>
              <a:gd name="T23" fmla="*/ 1286 h 2228"/>
              <a:gd name="T24" fmla="*/ 2275 w 3456"/>
              <a:gd name="T25" fmla="*/ 1172 h 2228"/>
              <a:gd name="T26" fmla="*/ 2542 w 3456"/>
              <a:gd name="T27" fmla="*/ 1032 h 2228"/>
              <a:gd name="T28" fmla="*/ 2822 w 3456"/>
              <a:gd name="T29" fmla="*/ 885 h 2228"/>
              <a:gd name="T30" fmla="*/ 3080 w 3456"/>
              <a:gd name="T31" fmla="*/ 751 h 2228"/>
              <a:gd name="T32" fmla="*/ 3279 w 3456"/>
              <a:gd name="T33" fmla="*/ 647 h 2228"/>
              <a:gd name="T34" fmla="*/ 3382 w 3456"/>
              <a:gd name="T35" fmla="*/ 593 h 2228"/>
              <a:gd name="T36" fmla="*/ 3444 w 3456"/>
              <a:gd name="T37" fmla="*/ 584 h 2228"/>
              <a:gd name="T38" fmla="*/ 3456 w 3456"/>
              <a:gd name="T39" fmla="*/ 625 h 2228"/>
              <a:gd name="T40" fmla="*/ 3431 w 3456"/>
              <a:gd name="T41" fmla="*/ 2119 h 2228"/>
              <a:gd name="T42" fmla="*/ 3318 w 3456"/>
              <a:gd name="T43" fmla="*/ 2216 h 2228"/>
              <a:gd name="T44" fmla="*/ 138 w 3456"/>
              <a:gd name="T45" fmla="*/ 2216 h 2228"/>
              <a:gd name="T46" fmla="*/ 25 w 3456"/>
              <a:gd name="T47" fmla="*/ 2119 h 2228"/>
              <a:gd name="T48" fmla="*/ 0 w 3456"/>
              <a:gd name="T49" fmla="*/ 625 h 2228"/>
              <a:gd name="T50" fmla="*/ 12 w 3456"/>
              <a:gd name="T51" fmla="*/ 584 h 2228"/>
              <a:gd name="T52" fmla="*/ 3379 w 3456"/>
              <a:gd name="T53" fmla="*/ 2 h 2228"/>
              <a:gd name="T54" fmla="*/ 3447 w 3456"/>
              <a:gd name="T55" fmla="*/ 43 h 2228"/>
              <a:gd name="T56" fmla="*/ 3434 w 3456"/>
              <a:gd name="T57" fmla="*/ 118 h 2228"/>
              <a:gd name="T58" fmla="*/ 3372 w 3456"/>
              <a:gd name="T59" fmla="*/ 189 h 2228"/>
              <a:gd name="T60" fmla="*/ 3299 w 3456"/>
              <a:gd name="T61" fmla="*/ 233 h 2228"/>
              <a:gd name="T62" fmla="*/ 3146 w 3456"/>
              <a:gd name="T63" fmla="*/ 314 h 2228"/>
              <a:gd name="T64" fmla="*/ 2921 w 3456"/>
              <a:gd name="T65" fmla="*/ 435 h 2228"/>
              <a:gd name="T66" fmla="*/ 2659 w 3456"/>
              <a:gd name="T67" fmla="*/ 576 h 2228"/>
              <a:gd name="T68" fmla="*/ 2392 w 3456"/>
              <a:gd name="T69" fmla="*/ 720 h 2228"/>
              <a:gd name="T70" fmla="*/ 2155 w 3456"/>
              <a:gd name="T71" fmla="*/ 846 h 2228"/>
              <a:gd name="T72" fmla="*/ 1980 w 3456"/>
              <a:gd name="T73" fmla="*/ 941 h 2228"/>
              <a:gd name="T74" fmla="*/ 1902 w 3456"/>
              <a:gd name="T75" fmla="*/ 983 h 2228"/>
              <a:gd name="T76" fmla="*/ 1728 w 3456"/>
              <a:gd name="T77" fmla="*/ 1021 h 2228"/>
              <a:gd name="T78" fmla="*/ 1554 w 3456"/>
              <a:gd name="T79" fmla="*/ 983 h 2228"/>
              <a:gd name="T80" fmla="*/ 1476 w 3456"/>
              <a:gd name="T81" fmla="*/ 941 h 2228"/>
              <a:gd name="T82" fmla="*/ 1301 w 3456"/>
              <a:gd name="T83" fmla="*/ 846 h 2228"/>
              <a:gd name="T84" fmla="*/ 1064 w 3456"/>
              <a:gd name="T85" fmla="*/ 720 h 2228"/>
              <a:gd name="T86" fmla="*/ 797 w 3456"/>
              <a:gd name="T87" fmla="*/ 576 h 2228"/>
              <a:gd name="T88" fmla="*/ 535 w 3456"/>
              <a:gd name="T89" fmla="*/ 435 h 2228"/>
              <a:gd name="T90" fmla="*/ 310 w 3456"/>
              <a:gd name="T91" fmla="*/ 314 h 2228"/>
              <a:gd name="T92" fmla="*/ 157 w 3456"/>
              <a:gd name="T93" fmla="*/ 233 h 2228"/>
              <a:gd name="T94" fmla="*/ 84 w 3456"/>
              <a:gd name="T95" fmla="*/ 189 h 2228"/>
              <a:gd name="T96" fmla="*/ 22 w 3456"/>
              <a:gd name="T97" fmla="*/ 118 h 2228"/>
              <a:gd name="T98" fmla="*/ 9 w 3456"/>
              <a:gd name="T99" fmla="*/ 43 h 2228"/>
              <a:gd name="T100" fmla="*/ 77 w 3456"/>
              <a:gd name="T101" fmla="*/ 2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56" h="2228">
                <a:moveTo>
                  <a:pt x="28" y="578"/>
                </a:moveTo>
                <a:lnTo>
                  <a:pt x="41" y="579"/>
                </a:lnTo>
                <a:lnTo>
                  <a:pt x="56" y="585"/>
                </a:lnTo>
                <a:lnTo>
                  <a:pt x="74" y="593"/>
                </a:lnTo>
                <a:lnTo>
                  <a:pt x="86" y="599"/>
                </a:lnTo>
                <a:lnTo>
                  <a:pt x="102" y="608"/>
                </a:lnTo>
                <a:lnTo>
                  <a:pt x="123" y="618"/>
                </a:lnTo>
                <a:lnTo>
                  <a:pt x="148" y="632"/>
                </a:lnTo>
                <a:lnTo>
                  <a:pt x="177" y="647"/>
                </a:lnTo>
                <a:lnTo>
                  <a:pt x="211" y="664"/>
                </a:lnTo>
                <a:lnTo>
                  <a:pt x="247" y="684"/>
                </a:lnTo>
                <a:lnTo>
                  <a:pt x="287" y="704"/>
                </a:lnTo>
                <a:lnTo>
                  <a:pt x="330" y="727"/>
                </a:lnTo>
                <a:lnTo>
                  <a:pt x="376" y="751"/>
                </a:lnTo>
                <a:lnTo>
                  <a:pt x="424" y="776"/>
                </a:lnTo>
                <a:lnTo>
                  <a:pt x="473" y="802"/>
                </a:lnTo>
                <a:lnTo>
                  <a:pt x="526" y="829"/>
                </a:lnTo>
                <a:lnTo>
                  <a:pt x="579" y="857"/>
                </a:lnTo>
                <a:lnTo>
                  <a:pt x="634" y="885"/>
                </a:lnTo>
                <a:lnTo>
                  <a:pt x="689" y="914"/>
                </a:lnTo>
                <a:lnTo>
                  <a:pt x="745" y="944"/>
                </a:lnTo>
                <a:lnTo>
                  <a:pt x="801" y="973"/>
                </a:lnTo>
                <a:lnTo>
                  <a:pt x="858" y="1002"/>
                </a:lnTo>
                <a:lnTo>
                  <a:pt x="914" y="1032"/>
                </a:lnTo>
                <a:lnTo>
                  <a:pt x="970" y="1061"/>
                </a:lnTo>
                <a:lnTo>
                  <a:pt x="1025" y="1090"/>
                </a:lnTo>
                <a:lnTo>
                  <a:pt x="1079" y="1119"/>
                </a:lnTo>
                <a:lnTo>
                  <a:pt x="1131" y="1146"/>
                </a:lnTo>
                <a:lnTo>
                  <a:pt x="1181" y="1172"/>
                </a:lnTo>
                <a:lnTo>
                  <a:pt x="1231" y="1197"/>
                </a:lnTo>
                <a:lnTo>
                  <a:pt x="1277" y="1222"/>
                </a:lnTo>
                <a:lnTo>
                  <a:pt x="1321" y="1245"/>
                </a:lnTo>
                <a:lnTo>
                  <a:pt x="1363" y="1266"/>
                </a:lnTo>
                <a:lnTo>
                  <a:pt x="1400" y="1286"/>
                </a:lnTo>
                <a:lnTo>
                  <a:pt x="1435" y="1304"/>
                </a:lnTo>
                <a:lnTo>
                  <a:pt x="1465" y="1321"/>
                </a:lnTo>
                <a:lnTo>
                  <a:pt x="1492" y="1334"/>
                </a:lnTo>
                <a:lnTo>
                  <a:pt x="1515" y="1346"/>
                </a:lnTo>
                <a:lnTo>
                  <a:pt x="1533" y="1355"/>
                </a:lnTo>
                <a:lnTo>
                  <a:pt x="1546" y="1363"/>
                </a:lnTo>
                <a:lnTo>
                  <a:pt x="1554" y="1367"/>
                </a:lnTo>
                <a:lnTo>
                  <a:pt x="1586" y="1382"/>
                </a:lnTo>
                <a:lnTo>
                  <a:pt x="1614" y="1392"/>
                </a:lnTo>
                <a:lnTo>
                  <a:pt x="1642" y="1398"/>
                </a:lnTo>
                <a:lnTo>
                  <a:pt x="1669" y="1403"/>
                </a:lnTo>
                <a:lnTo>
                  <a:pt x="1698" y="1405"/>
                </a:lnTo>
                <a:lnTo>
                  <a:pt x="1728" y="1405"/>
                </a:lnTo>
                <a:lnTo>
                  <a:pt x="1758" y="1405"/>
                </a:lnTo>
                <a:lnTo>
                  <a:pt x="1787" y="1403"/>
                </a:lnTo>
                <a:lnTo>
                  <a:pt x="1814" y="1398"/>
                </a:lnTo>
                <a:lnTo>
                  <a:pt x="1842" y="1392"/>
                </a:lnTo>
                <a:lnTo>
                  <a:pt x="1870" y="1382"/>
                </a:lnTo>
                <a:lnTo>
                  <a:pt x="1902" y="1367"/>
                </a:lnTo>
                <a:lnTo>
                  <a:pt x="1910" y="1363"/>
                </a:lnTo>
                <a:lnTo>
                  <a:pt x="1923" y="1355"/>
                </a:lnTo>
                <a:lnTo>
                  <a:pt x="1941" y="1346"/>
                </a:lnTo>
                <a:lnTo>
                  <a:pt x="1964" y="1334"/>
                </a:lnTo>
                <a:lnTo>
                  <a:pt x="1991" y="1321"/>
                </a:lnTo>
                <a:lnTo>
                  <a:pt x="2021" y="1304"/>
                </a:lnTo>
                <a:lnTo>
                  <a:pt x="2056" y="1286"/>
                </a:lnTo>
                <a:lnTo>
                  <a:pt x="2093" y="1266"/>
                </a:lnTo>
                <a:lnTo>
                  <a:pt x="2135" y="1245"/>
                </a:lnTo>
                <a:lnTo>
                  <a:pt x="2179" y="1222"/>
                </a:lnTo>
                <a:lnTo>
                  <a:pt x="2225" y="1197"/>
                </a:lnTo>
                <a:lnTo>
                  <a:pt x="2275" y="1172"/>
                </a:lnTo>
                <a:lnTo>
                  <a:pt x="2325" y="1146"/>
                </a:lnTo>
                <a:lnTo>
                  <a:pt x="2377" y="1119"/>
                </a:lnTo>
                <a:lnTo>
                  <a:pt x="2431" y="1090"/>
                </a:lnTo>
                <a:lnTo>
                  <a:pt x="2486" y="1061"/>
                </a:lnTo>
                <a:lnTo>
                  <a:pt x="2542" y="1032"/>
                </a:lnTo>
                <a:lnTo>
                  <a:pt x="2598" y="1002"/>
                </a:lnTo>
                <a:lnTo>
                  <a:pt x="2655" y="973"/>
                </a:lnTo>
                <a:lnTo>
                  <a:pt x="2711" y="944"/>
                </a:lnTo>
                <a:lnTo>
                  <a:pt x="2767" y="914"/>
                </a:lnTo>
                <a:lnTo>
                  <a:pt x="2822" y="885"/>
                </a:lnTo>
                <a:lnTo>
                  <a:pt x="2877" y="857"/>
                </a:lnTo>
                <a:lnTo>
                  <a:pt x="2930" y="829"/>
                </a:lnTo>
                <a:lnTo>
                  <a:pt x="2983" y="802"/>
                </a:lnTo>
                <a:lnTo>
                  <a:pt x="3033" y="776"/>
                </a:lnTo>
                <a:lnTo>
                  <a:pt x="3080" y="751"/>
                </a:lnTo>
                <a:lnTo>
                  <a:pt x="3126" y="727"/>
                </a:lnTo>
                <a:lnTo>
                  <a:pt x="3169" y="704"/>
                </a:lnTo>
                <a:lnTo>
                  <a:pt x="3209" y="684"/>
                </a:lnTo>
                <a:lnTo>
                  <a:pt x="3245" y="664"/>
                </a:lnTo>
                <a:lnTo>
                  <a:pt x="3279" y="647"/>
                </a:lnTo>
                <a:lnTo>
                  <a:pt x="3308" y="632"/>
                </a:lnTo>
                <a:lnTo>
                  <a:pt x="3333" y="618"/>
                </a:lnTo>
                <a:lnTo>
                  <a:pt x="3354" y="608"/>
                </a:lnTo>
                <a:lnTo>
                  <a:pt x="3370" y="599"/>
                </a:lnTo>
                <a:lnTo>
                  <a:pt x="3382" y="593"/>
                </a:lnTo>
                <a:lnTo>
                  <a:pt x="3400" y="585"/>
                </a:lnTo>
                <a:lnTo>
                  <a:pt x="3415" y="579"/>
                </a:lnTo>
                <a:lnTo>
                  <a:pt x="3428" y="578"/>
                </a:lnTo>
                <a:lnTo>
                  <a:pt x="3437" y="579"/>
                </a:lnTo>
                <a:lnTo>
                  <a:pt x="3444" y="584"/>
                </a:lnTo>
                <a:lnTo>
                  <a:pt x="3450" y="590"/>
                </a:lnTo>
                <a:lnTo>
                  <a:pt x="3453" y="597"/>
                </a:lnTo>
                <a:lnTo>
                  <a:pt x="3455" y="606"/>
                </a:lnTo>
                <a:lnTo>
                  <a:pt x="3456" y="616"/>
                </a:lnTo>
                <a:lnTo>
                  <a:pt x="3456" y="625"/>
                </a:lnTo>
                <a:lnTo>
                  <a:pt x="3456" y="636"/>
                </a:lnTo>
                <a:lnTo>
                  <a:pt x="3456" y="2043"/>
                </a:lnTo>
                <a:lnTo>
                  <a:pt x="3453" y="2069"/>
                </a:lnTo>
                <a:lnTo>
                  <a:pt x="3444" y="2094"/>
                </a:lnTo>
                <a:lnTo>
                  <a:pt x="3431" y="2119"/>
                </a:lnTo>
                <a:lnTo>
                  <a:pt x="3413" y="2143"/>
                </a:lnTo>
                <a:lnTo>
                  <a:pt x="3392" y="2166"/>
                </a:lnTo>
                <a:lnTo>
                  <a:pt x="3368" y="2186"/>
                </a:lnTo>
                <a:lnTo>
                  <a:pt x="3343" y="2204"/>
                </a:lnTo>
                <a:lnTo>
                  <a:pt x="3318" y="2216"/>
                </a:lnTo>
                <a:lnTo>
                  <a:pt x="3292" y="2225"/>
                </a:lnTo>
                <a:lnTo>
                  <a:pt x="3265" y="2228"/>
                </a:lnTo>
                <a:lnTo>
                  <a:pt x="191" y="2228"/>
                </a:lnTo>
                <a:lnTo>
                  <a:pt x="164" y="2225"/>
                </a:lnTo>
                <a:lnTo>
                  <a:pt x="138" y="2216"/>
                </a:lnTo>
                <a:lnTo>
                  <a:pt x="113" y="2204"/>
                </a:lnTo>
                <a:lnTo>
                  <a:pt x="88" y="2186"/>
                </a:lnTo>
                <a:lnTo>
                  <a:pt x="64" y="2166"/>
                </a:lnTo>
                <a:lnTo>
                  <a:pt x="43" y="2143"/>
                </a:lnTo>
                <a:lnTo>
                  <a:pt x="25" y="2119"/>
                </a:lnTo>
                <a:lnTo>
                  <a:pt x="12" y="2094"/>
                </a:lnTo>
                <a:lnTo>
                  <a:pt x="3" y="2069"/>
                </a:lnTo>
                <a:lnTo>
                  <a:pt x="0" y="2043"/>
                </a:lnTo>
                <a:lnTo>
                  <a:pt x="0" y="636"/>
                </a:lnTo>
                <a:lnTo>
                  <a:pt x="0" y="625"/>
                </a:lnTo>
                <a:lnTo>
                  <a:pt x="0" y="616"/>
                </a:lnTo>
                <a:lnTo>
                  <a:pt x="1" y="606"/>
                </a:lnTo>
                <a:lnTo>
                  <a:pt x="3" y="597"/>
                </a:lnTo>
                <a:lnTo>
                  <a:pt x="6" y="590"/>
                </a:lnTo>
                <a:lnTo>
                  <a:pt x="12" y="584"/>
                </a:lnTo>
                <a:lnTo>
                  <a:pt x="19" y="579"/>
                </a:lnTo>
                <a:lnTo>
                  <a:pt x="28" y="578"/>
                </a:lnTo>
                <a:close/>
                <a:moveTo>
                  <a:pt x="104" y="0"/>
                </a:moveTo>
                <a:lnTo>
                  <a:pt x="3352" y="0"/>
                </a:lnTo>
                <a:lnTo>
                  <a:pt x="3379" y="2"/>
                </a:lnTo>
                <a:lnTo>
                  <a:pt x="3400" y="7"/>
                </a:lnTo>
                <a:lnTo>
                  <a:pt x="3417" y="13"/>
                </a:lnTo>
                <a:lnTo>
                  <a:pt x="3431" y="21"/>
                </a:lnTo>
                <a:lnTo>
                  <a:pt x="3440" y="32"/>
                </a:lnTo>
                <a:lnTo>
                  <a:pt x="3447" y="43"/>
                </a:lnTo>
                <a:lnTo>
                  <a:pt x="3450" y="57"/>
                </a:lnTo>
                <a:lnTo>
                  <a:pt x="3450" y="71"/>
                </a:lnTo>
                <a:lnTo>
                  <a:pt x="3447" y="86"/>
                </a:lnTo>
                <a:lnTo>
                  <a:pt x="3441" y="102"/>
                </a:lnTo>
                <a:lnTo>
                  <a:pt x="3434" y="118"/>
                </a:lnTo>
                <a:lnTo>
                  <a:pt x="3425" y="133"/>
                </a:lnTo>
                <a:lnTo>
                  <a:pt x="3413" y="148"/>
                </a:lnTo>
                <a:lnTo>
                  <a:pt x="3400" y="163"/>
                </a:lnTo>
                <a:lnTo>
                  <a:pt x="3387" y="176"/>
                </a:lnTo>
                <a:lnTo>
                  <a:pt x="3372" y="189"/>
                </a:lnTo>
                <a:lnTo>
                  <a:pt x="3358" y="200"/>
                </a:lnTo>
                <a:lnTo>
                  <a:pt x="3342" y="210"/>
                </a:lnTo>
                <a:lnTo>
                  <a:pt x="3332" y="215"/>
                </a:lnTo>
                <a:lnTo>
                  <a:pt x="3318" y="222"/>
                </a:lnTo>
                <a:lnTo>
                  <a:pt x="3299" y="233"/>
                </a:lnTo>
                <a:lnTo>
                  <a:pt x="3275" y="245"/>
                </a:lnTo>
                <a:lnTo>
                  <a:pt x="3248" y="260"/>
                </a:lnTo>
                <a:lnTo>
                  <a:pt x="3217" y="277"/>
                </a:lnTo>
                <a:lnTo>
                  <a:pt x="3183" y="295"/>
                </a:lnTo>
                <a:lnTo>
                  <a:pt x="3146" y="314"/>
                </a:lnTo>
                <a:lnTo>
                  <a:pt x="3105" y="336"/>
                </a:lnTo>
                <a:lnTo>
                  <a:pt x="3062" y="359"/>
                </a:lnTo>
                <a:lnTo>
                  <a:pt x="3017" y="384"/>
                </a:lnTo>
                <a:lnTo>
                  <a:pt x="2970" y="409"/>
                </a:lnTo>
                <a:lnTo>
                  <a:pt x="2921" y="435"/>
                </a:lnTo>
                <a:lnTo>
                  <a:pt x="2871" y="462"/>
                </a:lnTo>
                <a:lnTo>
                  <a:pt x="2819" y="490"/>
                </a:lnTo>
                <a:lnTo>
                  <a:pt x="2766" y="519"/>
                </a:lnTo>
                <a:lnTo>
                  <a:pt x="2712" y="547"/>
                </a:lnTo>
                <a:lnTo>
                  <a:pt x="2659" y="576"/>
                </a:lnTo>
                <a:lnTo>
                  <a:pt x="2605" y="606"/>
                </a:lnTo>
                <a:lnTo>
                  <a:pt x="2551" y="634"/>
                </a:lnTo>
                <a:lnTo>
                  <a:pt x="2498" y="663"/>
                </a:lnTo>
                <a:lnTo>
                  <a:pt x="2444" y="691"/>
                </a:lnTo>
                <a:lnTo>
                  <a:pt x="2392" y="720"/>
                </a:lnTo>
                <a:lnTo>
                  <a:pt x="2342" y="747"/>
                </a:lnTo>
                <a:lnTo>
                  <a:pt x="2292" y="773"/>
                </a:lnTo>
                <a:lnTo>
                  <a:pt x="2244" y="799"/>
                </a:lnTo>
                <a:lnTo>
                  <a:pt x="2198" y="823"/>
                </a:lnTo>
                <a:lnTo>
                  <a:pt x="2155" y="846"/>
                </a:lnTo>
                <a:lnTo>
                  <a:pt x="2114" y="868"/>
                </a:lnTo>
                <a:lnTo>
                  <a:pt x="2076" y="889"/>
                </a:lnTo>
                <a:lnTo>
                  <a:pt x="2040" y="908"/>
                </a:lnTo>
                <a:lnTo>
                  <a:pt x="2009" y="925"/>
                </a:lnTo>
                <a:lnTo>
                  <a:pt x="1980" y="941"/>
                </a:lnTo>
                <a:lnTo>
                  <a:pt x="1956" y="953"/>
                </a:lnTo>
                <a:lnTo>
                  <a:pt x="1935" y="965"/>
                </a:lnTo>
                <a:lnTo>
                  <a:pt x="1920" y="973"/>
                </a:lnTo>
                <a:lnTo>
                  <a:pt x="1908" y="979"/>
                </a:lnTo>
                <a:lnTo>
                  <a:pt x="1902" y="983"/>
                </a:lnTo>
                <a:lnTo>
                  <a:pt x="1871" y="996"/>
                </a:lnTo>
                <a:lnTo>
                  <a:pt x="1838" y="1008"/>
                </a:lnTo>
                <a:lnTo>
                  <a:pt x="1802" y="1015"/>
                </a:lnTo>
                <a:lnTo>
                  <a:pt x="1766" y="1019"/>
                </a:lnTo>
                <a:lnTo>
                  <a:pt x="1728" y="1021"/>
                </a:lnTo>
                <a:lnTo>
                  <a:pt x="1690" y="1019"/>
                </a:lnTo>
                <a:lnTo>
                  <a:pt x="1654" y="1015"/>
                </a:lnTo>
                <a:lnTo>
                  <a:pt x="1618" y="1008"/>
                </a:lnTo>
                <a:lnTo>
                  <a:pt x="1585" y="996"/>
                </a:lnTo>
                <a:lnTo>
                  <a:pt x="1554" y="983"/>
                </a:lnTo>
                <a:lnTo>
                  <a:pt x="1548" y="979"/>
                </a:lnTo>
                <a:lnTo>
                  <a:pt x="1536" y="973"/>
                </a:lnTo>
                <a:lnTo>
                  <a:pt x="1521" y="965"/>
                </a:lnTo>
                <a:lnTo>
                  <a:pt x="1500" y="953"/>
                </a:lnTo>
                <a:lnTo>
                  <a:pt x="1476" y="941"/>
                </a:lnTo>
                <a:lnTo>
                  <a:pt x="1447" y="925"/>
                </a:lnTo>
                <a:lnTo>
                  <a:pt x="1416" y="908"/>
                </a:lnTo>
                <a:lnTo>
                  <a:pt x="1380" y="889"/>
                </a:lnTo>
                <a:lnTo>
                  <a:pt x="1342" y="868"/>
                </a:lnTo>
                <a:lnTo>
                  <a:pt x="1301" y="846"/>
                </a:lnTo>
                <a:lnTo>
                  <a:pt x="1258" y="823"/>
                </a:lnTo>
                <a:lnTo>
                  <a:pt x="1212" y="799"/>
                </a:lnTo>
                <a:lnTo>
                  <a:pt x="1164" y="773"/>
                </a:lnTo>
                <a:lnTo>
                  <a:pt x="1114" y="747"/>
                </a:lnTo>
                <a:lnTo>
                  <a:pt x="1064" y="720"/>
                </a:lnTo>
                <a:lnTo>
                  <a:pt x="1012" y="691"/>
                </a:lnTo>
                <a:lnTo>
                  <a:pt x="958" y="663"/>
                </a:lnTo>
                <a:lnTo>
                  <a:pt x="905" y="634"/>
                </a:lnTo>
                <a:lnTo>
                  <a:pt x="851" y="606"/>
                </a:lnTo>
                <a:lnTo>
                  <a:pt x="797" y="576"/>
                </a:lnTo>
                <a:lnTo>
                  <a:pt x="744" y="547"/>
                </a:lnTo>
                <a:lnTo>
                  <a:pt x="690" y="519"/>
                </a:lnTo>
                <a:lnTo>
                  <a:pt x="637" y="490"/>
                </a:lnTo>
                <a:lnTo>
                  <a:pt x="585" y="462"/>
                </a:lnTo>
                <a:lnTo>
                  <a:pt x="535" y="435"/>
                </a:lnTo>
                <a:lnTo>
                  <a:pt x="486" y="409"/>
                </a:lnTo>
                <a:lnTo>
                  <a:pt x="439" y="384"/>
                </a:lnTo>
                <a:lnTo>
                  <a:pt x="394" y="359"/>
                </a:lnTo>
                <a:lnTo>
                  <a:pt x="351" y="336"/>
                </a:lnTo>
                <a:lnTo>
                  <a:pt x="310" y="314"/>
                </a:lnTo>
                <a:lnTo>
                  <a:pt x="273" y="295"/>
                </a:lnTo>
                <a:lnTo>
                  <a:pt x="239" y="277"/>
                </a:lnTo>
                <a:lnTo>
                  <a:pt x="208" y="260"/>
                </a:lnTo>
                <a:lnTo>
                  <a:pt x="181" y="245"/>
                </a:lnTo>
                <a:lnTo>
                  <a:pt x="157" y="233"/>
                </a:lnTo>
                <a:lnTo>
                  <a:pt x="138" y="222"/>
                </a:lnTo>
                <a:lnTo>
                  <a:pt x="124" y="215"/>
                </a:lnTo>
                <a:lnTo>
                  <a:pt x="114" y="210"/>
                </a:lnTo>
                <a:lnTo>
                  <a:pt x="98" y="200"/>
                </a:lnTo>
                <a:lnTo>
                  <a:pt x="84" y="189"/>
                </a:lnTo>
                <a:lnTo>
                  <a:pt x="69" y="176"/>
                </a:lnTo>
                <a:lnTo>
                  <a:pt x="56" y="163"/>
                </a:lnTo>
                <a:lnTo>
                  <a:pt x="43" y="148"/>
                </a:lnTo>
                <a:lnTo>
                  <a:pt x="31" y="133"/>
                </a:lnTo>
                <a:lnTo>
                  <a:pt x="22" y="118"/>
                </a:lnTo>
                <a:lnTo>
                  <a:pt x="15" y="102"/>
                </a:lnTo>
                <a:lnTo>
                  <a:pt x="9" y="86"/>
                </a:lnTo>
                <a:lnTo>
                  <a:pt x="6" y="71"/>
                </a:lnTo>
                <a:lnTo>
                  <a:pt x="6" y="57"/>
                </a:lnTo>
                <a:lnTo>
                  <a:pt x="9" y="43"/>
                </a:lnTo>
                <a:lnTo>
                  <a:pt x="16" y="32"/>
                </a:lnTo>
                <a:lnTo>
                  <a:pt x="25" y="21"/>
                </a:lnTo>
                <a:lnTo>
                  <a:pt x="39" y="13"/>
                </a:lnTo>
                <a:lnTo>
                  <a:pt x="56" y="7"/>
                </a:lnTo>
                <a:lnTo>
                  <a:pt x="77" y="2"/>
                </a:lnTo>
                <a:lnTo>
                  <a:pt x="10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048545" y="5025974"/>
            <a:ext cx="2484456" cy="508407"/>
            <a:chOff x="2057961" y="3277162"/>
            <a:chExt cx="2484456" cy="508407"/>
          </a:xfrm>
        </p:grpSpPr>
        <p:sp>
          <p:nvSpPr>
            <p:cNvPr id="83" name="TextBox 82"/>
            <p:cNvSpPr txBox="1"/>
            <p:nvPr/>
          </p:nvSpPr>
          <p:spPr>
            <a:xfrm>
              <a:off x="2057961" y="3277162"/>
              <a:ext cx="2484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david_william@gmail.com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57961" y="3523959"/>
              <a:ext cx="1896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048545" y="5651728"/>
            <a:ext cx="2079702" cy="508407"/>
            <a:chOff x="2057961" y="3277162"/>
            <a:chExt cx="2079702" cy="508407"/>
          </a:xfrm>
        </p:grpSpPr>
        <p:sp>
          <p:nvSpPr>
            <p:cNvPr id="86" name="TextBox 85"/>
            <p:cNvSpPr txBox="1"/>
            <p:nvPr/>
          </p:nvSpPr>
          <p:spPr>
            <a:xfrm>
              <a:off x="2057961" y="3277162"/>
              <a:ext cx="2079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dev_work@gmail.com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57961" y="3523959"/>
              <a:ext cx="1896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mage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8" t="13129" r="29984" b="6345"/>
          <a:stretch/>
        </p:blipFill>
        <p:spPr>
          <a:xfrm>
            <a:off x="1254125" y="0"/>
            <a:ext cx="4254500" cy="5842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50573" y="4005943"/>
            <a:ext cx="4262718" cy="2852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425386" y="72615"/>
            <a:ext cx="137160" cy="137160"/>
          </a:xfrm>
          <a:custGeom>
            <a:avLst/>
            <a:gdLst>
              <a:gd name="T0" fmla="*/ 3062 w 3402"/>
              <a:gd name="T1" fmla="*/ 816 h 3402"/>
              <a:gd name="T2" fmla="*/ 2501 w 3402"/>
              <a:gd name="T3" fmla="*/ 1395 h 3402"/>
              <a:gd name="T4" fmla="*/ 2501 w 3402"/>
              <a:gd name="T5" fmla="*/ 3062 h 3402"/>
              <a:gd name="T6" fmla="*/ 3062 w 3402"/>
              <a:gd name="T7" fmla="*/ 3062 h 3402"/>
              <a:gd name="T8" fmla="*/ 3062 w 3402"/>
              <a:gd name="T9" fmla="*/ 816 h 3402"/>
              <a:gd name="T10" fmla="*/ 3402 w 3402"/>
              <a:gd name="T11" fmla="*/ 0 h 3402"/>
              <a:gd name="T12" fmla="*/ 3402 w 3402"/>
              <a:gd name="T13" fmla="*/ 3402 h 3402"/>
              <a:gd name="T14" fmla="*/ 0 w 3402"/>
              <a:gd name="T15" fmla="*/ 3402 h 3402"/>
              <a:gd name="T16" fmla="*/ 3402 w 3402"/>
              <a:gd name="T17" fmla="*/ 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2" h="3402">
                <a:moveTo>
                  <a:pt x="3062" y="816"/>
                </a:moveTo>
                <a:lnTo>
                  <a:pt x="2501" y="1395"/>
                </a:lnTo>
                <a:lnTo>
                  <a:pt x="2501" y="3062"/>
                </a:lnTo>
                <a:lnTo>
                  <a:pt x="3062" y="3062"/>
                </a:lnTo>
                <a:lnTo>
                  <a:pt x="3062" y="816"/>
                </a:lnTo>
                <a:close/>
                <a:moveTo>
                  <a:pt x="3402" y="0"/>
                </a:moveTo>
                <a:lnTo>
                  <a:pt x="3402" y="3402"/>
                </a:lnTo>
                <a:lnTo>
                  <a:pt x="0" y="3402"/>
                </a:lnTo>
                <a:lnTo>
                  <a:pt x="34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0"/>
          <p:cNvSpPr>
            <a:spLocks noEditPoints="1"/>
          </p:cNvSpPr>
          <p:nvPr/>
        </p:nvSpPr>
        <p:spPr bwMode="auto">
          <a:xfrm rot="16200000">
            <a:off x="4773428" y="49755"/>
            <a:ext cx="91440" cy="182880"/>
          </a:xfrm>
          <a:custGeom>
            <a:avLst/>
            <a:gdLst>
              <a:gd name="T0" fmla="*/ 507 w 3462"/>
              <a:gd name="T1" fmla="*/ 4388 h 6207"/>
              <a:gd name="T2" fmla="*/ 507 w 3462"/>
              <a:gd name="T3" fmla="*/ 5673 h 6207"/>
              <a:gd name="T4" fmla="*/ 2953 w 3462"/>
              <a:gd name="T5" fmla="*/ 5673 h 6207"/>
              <a:gd name="T6" fmla="*/ 2953 w 3462"/>
              <a:gd name="T7" fmla="*/ 4388 h 6207"/>
              <a:gd name="T8" fmla="*/ 507 w 3462"/>
              <a:gd name="T9" fmla="*/ 4388 h 6207"/>
              <a:gd name="T10" fmla="*/ 507 w 3462"/>
              <a:gd name="T11" fmla="*/ 2753 h 6207"/>
              <a:gd name="T12" fmla="*/ 507 w 3462"/>
              <a:gd name="T13" fmla="*/ 4038 h 6207"/>
              <a:gd name="T14" fmla="*/ 2953 w 3462"/>
              <a:gd name="T15" fmla="*/ 4038 h 6207"/>
              <a:gd name="T16" fmla="*/ 2953 w 3462"/>
              <a:gd name="T17" fmla="*/ 2753 h 6207"/>
              <a:gd name="T18" fmla="*/ 507 w 3462"/>
              <a:gd name="T19" fmla="*/ 2753 h 6207"/>
              <a:gd name="T20" fmla="*/ 852 w 3462"/>
              <a:gd name="T21" fmla="*/ 0 h 6207"/>
              <a:gd name="T22" fmla="*/ 2610 w 3462"/>
              <a:gd name="T23" fmla="*/ 0 h 6207"/>
              <a:gd name="T24" fmla="*/ 2610 w 3462"/>
              <a:gd name="T25" fmla="*/ 594 h 6207"/>
              <a:gd name="T26" fmla="*/ 3462 w 3462"/>
              <a:gd name="T27" fmla="*/ 594 h 6207"/>
              <a:gd name="T28" fmla="*/ 3462 w 3462"/>
              <a:gd name="T29" fmla="*/ 6207 h 6207"/>
              <a:gd name="T30" fmla="*/ 0 w 3462"/>
              <a:gd name="T31" fmla="*/ 6207 h 6207"/>
              <a:gd name="T32" fmla="*/ 0 w 3462"/>
              <a:gd name="T33" fmla="*/ 594 h 6207"/>
              <a:gd name="T34" fmla="*/ 852 w 3462"/>
              <a:gd name="T35" fmla="*/ 594 h 6207"/>
              <a:gd name="T36" fmla="*/ 852 w 3462"/>
              <a:gd name="T37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62" h="6207">
                <a:moveTo>
                  <a:pt x="507" y="4388"/>
                </a:moveTo>
                <a:lnTo>
                  <a:pt x="507" y="5673"/>
                </a:lnTo>
                <a:lnTo>
                  <a:pt x="2953" y="5673"/>
                </a:lnTo>
                <a:lnTo>
                  <a:pt x="2953" y="4388"/>
                </a:lnTo>
                <a:lnTo>
                  <a:pt x="507" y="4388"/>
                </a:lnTo>
                <a:close/>
                <a:moveTo>
                  <a:pt x="507" y="2753"/>
                </a:moveTo>
                <a:lnTo>
                  <a:pt x="507" y="4038"/>
                </a:lnTo>
                <a:lnTo>
                  <a:pt x="2953" y="4038"/>
                </a:lnTo>
                <a:lnTo>
                  <a:pt x="2953" y="2753"/>
                </a:lnTo>
                <a:lnTo>
                  <a:pt x="507" y="2753"/>
                </a:lnTo>
                <a:close/>
                <a:moveTo>
                  <a:pt x="852" y="0"/>
                </a:moveTo>
                <a:lnTo>
                  <a:pt x="2610" y="0"/>
                </a:lnTo>
                <a:lnTo>
                  <a:pt x="2610" y="594"/>
                </a:lnTo>
                <a:lnTo>
                  <a:pt x="3462" y="594"/>
                </a:lnTo>
                <a:lnTo>
                  <a:pt x="3462" y="6207"/>
                </a:lnTo>
                <a:lnTo>
                  <a:pt x="0" y="6207"/>
                </a:lnTo>
                <a:lnTo>
                  <a:pt x="0" y="594"/>
                </a:lnTo>
                <a:lnTo>
                  <a:pt x="852" y="594"/>
                </a:lnTo>
                <a:lnTo>
                  <a:pt x="8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6446" y="8070"/>
            <a:ext cx="591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12:20</a:t>
            </a:r>
            <a:endParaRPr lang="en-US" sz="11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9" name="Rectangle 8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1" name="Isosceles Triangle 10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Rounded Rectangle 36"/>
          <p:cNvSpPr/>
          <p:nvPr/>
        </p:nvSpPr>
        <p:spPr>
          <a:xfrm>
            <a:off x="1478070" y="409433"/>
            <a:ext cx="3807725" cy="533153"/>
          </a:xfrm>
          <a:prstGeom prst="roundRect">
            <a:avLst>
              <a:gd name="adj" fmla="val 96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1313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Harvard Bus Tunnel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5"/>
          <p:cNvSpPr>
            <a:spLocks noEditPoints="1"/>
          </p:cNvSpPr>
          <p:nvPr/>
        </p:nvSpPr>
        <p:spPr bwMode="auto">
          <a:xfrm>
            <a:off x="1614550" y="584569"/>
            <a:ext cx="182880" cy="18288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 rot="5400000">
            <a:off x="4874404" y="653150"/>
            <a:ext cx="163034" cy="4571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4577243" y="584569"/>
            <a:ext cx="184013" cy="182880"/>
            <a:chOff x="3663" y="853"/>
            <a:chExt cx="1462" cy="1453"/>
          </a:xfrm>
          <a:solidFill>
            <a:schemeClr val="bg2">
              <a:lumMod val="50000"/>
            </a:schemeClr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3663" y="853"/>
              <a:ext cx="1462" cy="1453"/>
            </a:xfrm>
            <a:custGeom>
              <a:avLst/>
              <a:gdLst>
                <a:gd name="T0" fmla="*/ 1808 w 4387"/>
                <a:gd name="T1" fmla="*/ 720 h 4360"/>
                <a:gd name="T2" fmla="*/ 1507 w 4387"/>
                <a:gd name="T3" fmla="*/ 834 h 4360"/>
                <a:gd name="T4" fmla="*/ 1240 w 4387"/>
                <a:gd name="T5" fmla="*/ 1006 h 4360"/>
                <a:gd name="T6" fmla="*/ 1016 w 4387"/>
                <a:gd name="T7" fmla="*/ 1228 h 4360"/>
                <a:gd name="T8" fmla="*/ 841 w 4387"/>
                <a:gd name="T9" fmla="*/ 1495 h 4360"/>
                <a:gd name="T10" fmla="*/ 726 w 4387"/>
                <a:gd name="T11" fmla="*/ 1794 h 4360"/>
                <a:gd name="T12" fmla="*/ 1011 w 4387"/>
                <a:gd name="T13" fmla="*/ 2009 h 4360"/>
                <a:gd name="T14" fmla="*/ 701 w 4387"/>
                <a:gd name="T15" fmla="*/ 2453 h 4360"/>
                <a:gd name="T16" fmla="*/ 794 w 4387"/>
                <a:gd name="T17" fmla="*/ 2763 h 4360"/>
                <a:gd name="T18" fmla="*/ 949 w 4387"/>
                <a:gd name="T19" fmla="*/ 3042 h 4360"/>
                <a:gd name="T20" fmla="*/ 1157 w 4387"/>
                <a:gd name="T21" fmla="*/ 3282 h 4360"/>
                <a:gd name="T22" fmla="*/ 1411 w 4387"/>
                <a:gd name="T23" fmla="*/ 3472 h 4360"/>
                <a:gd name="T24" fmla="*/ 1704 w 4387"/>
                <a:gd name="T25" fmla="*/ 3607 h 4360"/>
                <a:gd name="T26" fmla="*/ 2024 w 4387"/>
                <a:gd name="T27" fmla="*/ 3679 h 4360"/>
                <a:gd name="T28" fmla="*/ 2361 w 4387"/>
                <a:gd name="T29" fmla="*/ 3679 h 4360"/>
                <a:gd name="T30" fmla="*/ 2683 w 4387"/>
                <a:gd name="T31" fmla="*/ 3607 h 4360"/>
                <a:gd name="T32" fmla="*/ 2975 w 4387"/>
                <a:gd name="T33" fmla="*/ 3472 h 4360"/>
                <a:gd name="T34" fmla="*/ 3229 w 4387"/>
                <a:gd name="T35" fmla="*/ 3282 h 4360"/>
                <a:gd name="T36" fmla="*/ 3438 w 4387"/>
                <a:gd name="T37" fmla="*/ 3042 h 4360"/>
                <a:gd name="T38" fmla="*/ 3592 w 4387"/>
                <a:gd name="T39" fmla="*/ 2763 h 4360"/>
                <a:gd name="T40" fmla="*/ 3687 w 4387"/>
                <a:gd name="T41" fmla="*/ 2453 h 4360"/>
                <a:gd name="T42" fmla="*/ 3374 w 4387"/>
                <a:gd name="T43" fmla="*/ 2009 h 4360"/>
                <a:gd name="T44" fmla="*/ 3660 w 4387"/>
                <a:gd name="T45" fmla="*/ 1794 h 4360"/>
                <a:gd name="T46" fmla="*/ 3545 w 4387"/>
                <a:gd name="T47" fmla="*/ 1495 h 4360"/>
                <a:gd name="T48" fmla="*/ 3372 w 4387"/>
                <a:gd name="T49" fmla="*/ 1230 h 4360"/>
                <a:gd name="T50" fmla="*/ 3147 w 4387"/>
                <a:gd name="T51" fmla="*/ 1006 h 4360"/>
                <a:gd name="T52" fmla="*/ 2880 w 4387"/>
                <a:gd name="T53" fmla="*/ 834 h 4360"/>
                <a:gd name="T54" fmla="*/ 2578 w 4387"/>
                <a:gd name="T55" fmla="*/ 720 h 4360"/>
                <a:gd name="T56" fmla="*/ 2361 w 4387"/>
                <a:gd name="T57" fmla="*/ 1006 h 4360"/>
                <a:gd name="T58" fmla="*/ 2024 w 4387"/>
                <a:gd name="T59" fmla="*/ 0 h 4360"/>
                <a:gd name="T60" fmla="*/ 2488 w 4387"/>
                <a:gd name="T61" fmla="*/ 358 h 4360"/>
                <a:gd name="T62" fmla="*/ 2847 w 4387"/>
                <a:gd name="T63" fmla="*/ 453 h 4360"/>
                <a:gd name="T64" fmla="*/ 3173 w 4387"/>
                <a:gd name="T65" fmla="*/ 615 h 4360"/>
                <a:gd name="T66" fmla="*/ 3460 w 4387"/>
                <a:gd name="T67" fmla="*/ 834 h 4360"/>
                <a:gd name="T68" fmla="*/ 3699 w 4387"/>
                <a:gd name="T69" fmla="*/ 1103 h 4360"/>
                <a:gd name="T70" fmla="*/ 3882 w 4387"/>
                <a:gd name="T71" fmla="*/ 1415 h 4360"/>
                <a:gd name="T72" fmla="*/ 4000 w 4387"/>
                <a:gd name="T73" fmla="*/ 1762 h 4360"/>
                <a:gd name="T74" fmla="*/ 4387 w 4387"/>
                <a:gd name="T75" fmla="*/ 2009 h 4360"/>
                <a:gd name="T76" fmla="*/ 4025 w 4387"/>
                <a:gd name="T77" fmla="*/ 2470 h 4360"/>
                <a:gd name="T78" fmla="*/ 3931 w 4387"/>
                <a:gd name="T79" fmla="*/ 2827 h 4360"/>
                <a:gd name="T80" fmla="*/ 3768 w 4387"/>
                <a:gd name="T81" fmla="*/ 3154 h 4360"/>
                <a:gd name="T82" fmla="*/ 3548 w 4387"/>
                <a:gd name="T83" fmla="*/ 3439 h 4360"/>
                <a:gd name="T84" fmla="*/ 3276 w 4387"/>
                <a:gd name="T85" fmla="*/ 3676 h 4360"/>
                <a:gd name="T86" fmla="*/ 2961 w 4387"/>
                <a:gd name="T87" fmla="*/ 3858 h 4360"/>
                <a:gd name="T88" fmla="*/ 2611 w 4387"/>
                <a:gd name="T89" fmla="*/ 3977 h 4360"/>
                <a:gd name="T90" fmla="*/ 2361 w 4387"/>
                <a:gd name="T91" fmla="*/ 4360 h 4360"/>
                <a:gd name="T92" fmla="*/ 1898 w 4387"/>
                <a:gd name="T93" fmla="*/ 4000 h 4360"/>
                <a:gd name="T94" fmla="*/ 1539 w 4387"/>
                <a:gd name="T95" fmla="*/ 3905 h 4360"/>
                <a:gd name="T96" fmla="*/ 1211 w 4387"/>
                <a:gd name="T97" fmla="*/ 3744 h 4360"/>
                <a:gd name="T98" fmla="*/ 924 w 4387"/>
                <a:gd name="T99" fmla="*/ 3523 h 4360"/>
                <a:gd name="T100" fmla="*/ 685 w 4387"/>
                <a:gd name="T101" fmla="*/ 3253 h 4360"/>
                <a:gd name="T102" fmla="*/ 502 w 4387"/>
                <a:gd name="T103" fmla="*/ 2940 h 4360"/>
                <a:gd name="T104" fmla="*/ 384 w 4387"/>
                <a:gd name="T105" fmla="*/ 2591 h 4360"/>
                <a:gd name="T106" fmla="*/ 0 w 4387"/>
                <a:gd name="T107" fmla="*/ 2344 h 4360"/>
                <a:gd name="T108" fmla="*/ 361 w 4387"/>
                <a:gd name="T109" fmla="*/ 1883 h 4360"/>
                <a:gd name="T110" fmla="*/ 458 w 4387"/>
                <a:gd name="T111" fmla="*/ 1528 h 4360"/>
                <a:gd name="T112" fmla="*/ 620 w 4387"/>
                <a:gd name="T113" fmla="*/ 1202 h 4360"/>
                <a:gd name="T114" fmla="*/ 841 w 4387"/>
                <a:gd name="T115" fmla="*/ 918 h 4360"/>
                <a:gd name="T116" fmla="*/ 1113 w 4387"/>
                <a:gd name="T117" fmla="*/ 681 h 4360"/>
                <a:gd name="T118" fmla="*/ 1426 w 4387"/>
                <a:gd name="T119" fmla="*/ 500 h 4360"/>
                <a:gd name="T120" fmla="*/ 1776 w 4387"/>
                <a:gd name="T121" fmla="*/ 383 h 4360"/>
                <a:gd name="T122" fmla="*/ 2024 w 4387"/>
                <a:gd name="T123" fmla="*/ 0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87" h="4360">
                  <a:moveTo>
                    <a:pt x="2024" y="681"/>
                  </a:moveTo>
                  <a:lnTo>
                    <a:pt x="1915" y="696"/>
                  </a:lnTo>
                  <a:lnTo>
                    <a:pt x="1808" y="720"/>
                  </a:lnTo>
                  <a:lnTo>
                    <a:pt x="1704" y="751"/>
                  </a:lnTo>
                  <a:lnTo>
                    <a:pt x="1604" y="790"/>
                  </a:lnTo>
                  <a:lnTo>
                    <a:pt x="1507" y="834"/>
                  </a:lnTo>
                  <a:lnTo>
                    <a:pt x="1414" y="885"/>
                  </a:lnTo>
                  <a:lnTo>
                    <a:pt x="1325" y="943"/>
                  </a:lnTo>
                  <a:lnTo>
                    <a:pt x="1240" y="1006"/>
                  </a:lnTo>
                  <a:lnTo>
                    <a:pt x="1160" y="1075"/>
                  </a:lnTo>
                  <a:lnTo>
                    <a:pt x="1085" y="1150"/>
                  </a:lnTo>
                  <a:lnTo>
                    <a:pt x="1016" y="1228"/>
                  </a:lnTo>
                  <a:lnTo>
                    <a:pt x="952" y="1313"/>
                  </a:lnTo>
                  <a:lnTo>
                    <a:pt x="894" y="1402"/>
                  </a:lnTo>
                  <a:lnTo>
                    <a:pt x="841" y="1495"/>
                  </a:lnTo>
                  <a:lnTo>
                    <a:pt x="796" y="1590"/>
                  </a:lnTo>
                  <a:lnTo>
                    <a:pt x="758" y="1690"/>
                  </a:lnTo>
                  <a:lnTo>
                    <a:pt x="726" y="1794"/>
                  </a:lnTo>
                  <a:lnTo>
                    <a:pt x="702" y="1900"/>
                  </a:lnTo>
                  <a:lnTo>
                    <a:pt x="685" y="2009"/>
                  </a:lnTo>
                  <a:lnTo>
                    <a:pt x="1011" y="2009"/>
                  </a:lnTo>
                  <a:lnTo>
                    <a:pt x="1011" y="2344"/>
                  </a:lnTo>
                  <a:lnTo>
                    <a:pt x="684" y="2344"/>
                  </a:lnTo>
                  <a:lnTo>
                    <a:pt x="701" y="2453"/>
                  </a:lnTo>
                  <a:lnTo>
                    <a:pt x="724" y="2559"/>
                  </a:lnTo>
                  <a:lnTo>
                    <a:pt x="755" y="2664"/>
                  </a:lnTo>
                  <a:lnTo>
                    <a:pt x="794" y="2763"/>
                  </a:lnTo>
                  <a:lnTo>
                    <a:pt x="839" y="2861"/>
                  </a:lnTo>
                  <a:lnTo>
                    <a:pt x="891" y="2954"/>
                  </a:lnTo>
                  <a:lnTo>
                    <a:pt x="949" y="3042"/>
                  </a:lnTo>
                  <a:lnTo>
                    <a:pt x="1013" y="3127"/>
                  </a:lnTo>
                  <a:lnTo>
                    <a:pt x="1082" y="3207"/>
                  </a:lnTo>
                  <a:lnTo>
                    <a:pt x="1157" y="3282"/>
                  </a:lnTo>
                  <a:lnTo>
                    <a:pt x="1238" y="3351"/>
                  </a:lnTo>
                  <a:lnTo>
                    <a:pt x="1322" y="3414"/>
                  </a:lnTo>
                  <a:lnTo>
                    <a:pt x="1411" y="3472"/>
                  </a:lnTo>
                  <a:lnTo>
                    <a:pt x="1505" y="3525"/>
                  </a:lnTo>
                  <a:lnTo>
                    <a:pt x="1603" y="3569"/>
                  </a:lnTo>
                  <a:lnTo>
                    <a:pt x="1704" y="3607"/>
                  </a:lnTo>
                  <a:lnTo>
                    <a:pt x="1808" y="3639"/>
                  </a:lnTo>
                  <a:lnTo>
                    <a:pt x="1915" y="3663"/>
                  </a:lnTo>
                  <a:lnTo>
                    <a:pt x="2024" y="3679"/>
                  </a:lnTo>
                  <a:lnTo>
                    <a:pt x="2024" y="3354"/>
                  </a:lnTo>
                  <a:lnTo>
                    <a:pt x="2361" y="3354"/>
                  </a:lnTo>
                  <a:lnTo>
                    <a:pt x="2361" y="3679"/>
                  </a:lnTo>
                  <a:lnTo>
                    <a:pt x="2472" y="3663"/>
                  </a:lnTo>
                  <a:lnTo>
                    <a:pt x="2579" y="3639"/>
                  </a:lnTo>
                  <a:lnTo>
                    <a:pt x="2683" y="3607"/>
                  </a:lnTo>
                  <a:lnTo>
                    <a:pt x="2785" y="3569"/>
                  </a:lnTo>
                  <a:lnTo>
                    <a:pt x="2882" y="3523"/>
                  </a:lnTo>
                  <a:lnTo>
                    <a:pt x="2975" y="3472"/>
                  </a:lnTo>
                  <a:lnTo>
                    <a:pt x="3064" y="3414"/>
                  </a:lnTo>
                  <a:lnTo>
                    <a:pt x="3150" y="3351"/>
                  </a:lnTo>
                  <a:lnTo>
                    <a:pt x="3229" y="3282"/>
                  </a:lnTo>
                  <a:lnTo>
                    <a:pt x="3304" y="3206"/>
                  </a:lnTo>
                  <a:lnTo>
                    <a:pt x="3373" y="3127"/>
                  </a:lnTo>
                  <a:lnTo>
                    <a:pt x="3438" y="3042"/>
                  </a:lnTo>
                  <a:lnTo>
                    <a:pt x="3495" y="2954"/>
                  </a:lnTo>
                  <a:lnTo>
                    <a:pt x="3548" y="2861"/>
                  </a:lnTo>
                  <a:lnTo>
                    <a:pt x="3592" y="2763"/>
                  </a:lnTo>
                  <a:lnTo>
                    <a:pt x="3631" y="2664"/>
                  </a:lnTo>
                  <a:lnTo>
                    <a:pt x="3662" y="2559"/>
                  </a:lnTo>
                  <a:lnTo>
                    <a:pt x="3687" y="2453"/>
                  </a:lnTo>
                  <a:lnTo>
                    <a:pt x="3702" y="2344"/>
                  </a:lnTo>
                  <a:lnTo>
                    <a:pt x="3374" y="2344"/>
                  </a:lnTo>
                  <a:lnTo>
                    <a:pt x="3374" y="2009"/>
                  </a:lnTo>
                  <a:lnTo>
                    <a:pt x="3700" y="2009"/>
                  </a:lnTo>
                  <a:lnTo>
                    <a:pt x="3685" y="1900"/>
                  </a:lnTo>
                  <a:lnTo>
                    <a:pt x="3660" y="1794"/>
                  </a:lnTo>
                  <a:lnTo>
                    <a:pt x="3628" y="1690"/>
                  </a:lnTo>
                  <a:lnTo>
                    <a:pt x="3591" y="1591"/>
                  </a:lnTo>
                  <a:lnTo>
                    <a:pt x="3545" y="1495"/>
                  </a:lnTo>
                  <a:lnTo>
                    <a:pt x="3494" y="1402"/>
                  </a:lnTo>
                  <a:lnTo>
                    <a:pt x="3435" y="1314"/>
                  </a:lnTo>
                  <a:lnTo>
                    <a:pt x="3372" y="1230"/>
                  </a:lnTo>
                  <a:lnTo>
                    <a:pt x="3302" y="1150"/>
                  </a:lnTo>
                  <a:lnTo>
                    <a:pt x="3227" y="1075"/>
                  </a:lnTo>
                  <a:lnTo>
                    <a:pt x="3147" y="1006"/>
                  </a:lnTo>
                  <a:lnTo>
                    <a:pt x="3062" y="943"/>
                  </a:lnTo>
                  <a:lnTo>
                    <a:pt x="2973" y="886"/>
                  </a:lnTo>
                  <a:lnTo>
                    <a:pt x="2880" y="834"/>
                  </a:lnTo>
                  <a:lnTo>
                    <a:pt x="2783" y="790"/>
                  </a:lnTo>
                  <a:lnTo>
                    <a:pt x="2682" y="751"/>
                  </a:lnTo>
                  <a:lnTo>
                    <a:pt x="2578" y="720"/>
                  </a:lnTo>
                  <a:lnTo>
                    <a:pt x="2471" y="696"/>
                  </a:lnTo>
                  <a:lnTo>
                    <a:pt x="2361" y="681"/>
                  </a:lnTo>
                  <a:lnTo>
                    <a:pt x="2361" y="1006"/>
                  </a:lnTo>
                  <a:lnTo>
                    <a:pt x="2024" y="1006"/>
                  </a:lnTo>
                  <a:lnTo>
                    <a:pt x="2024" y="681"/>
                  </a:lnTo>
                  <a:close/>
                  <a:moveTo>
                    <a:pt x="2024" y="0"/>
                  </a:moveTo>
                  <a:lnTo>
                    <a:pt x="2361" y="0"/>
                  </a:lnTo>
                  <a:lnTo>
                    <a:pt x="2361" y="343"/>
                  </a:lnTo>
                  <a:lnTo>
                    <a:pt x="2488" y="358"/>
                  </a:lnTo>
                  <a:lnTo>
                    <a:pt x="2610" y="383"/>
                  </a:lnTo>
                  <a:lnTo>
                    <a:pt x="2731" y="415"/>
                  </a:lnTo>
                  <a:lnTo>
                    <a:pt x="2847" y="453"/>
                  </a:lnTo>
                  <a:lnTo>
                    <a:pt x="2959" y="500"/>
                  </a:lnTo>
                  <a:lnTo>
                    <a:pt x="3069" y="554"/>
                  </a:lnTo>
                  <a:lnTo>
                    <a:pt x="3173" y="615"/>
                  </a:lnTo>
                  <a:lnTo>
                    <a:pt x="3274" y="681"/>
                  </a:lnTo>
                  <a:lnTo>
                    <a:pt x="3369" y="754"/>
                  </a:lnTo>
                  <a:lnTo>
                    <a:pt x="3460" y="834"/>
                  </a:lnTo>
                  <a:lnTo>
                    <a:pt x="3545" y="918"/>
                  </a:lnTo>
                  <a:lnTo>
                    <a:pt x="3625" y="1008"/>
                  </a:lnTo>
                  <a:lnTo>
                    <a:pt x="3699" y="1103"/>
                  </a:lnTo>
                  <a:lnTo>
                    <a:pt x="3766" y="1202"/>
                  </a:lnTo>
                  <a:lnTo>
                    <a:pt x="3827" y="1307"/>
                  </a:lnTo>
                  <a:lnTo>
                    <a:pt x="3882" y="1415"/>
                  </a:lnTo>
                  <a:lnTo>
                    <a:pt x="3929" y="1528"/>
                  </a:lnTo>
                  <a:lnTo>
                    <a:pt x="3968" y="1642"/>
                  </a:lnTo>
                  <a:lnTo>
                    <a:pt x="4000" y="1762"/>
                  </a:lnTo>
                  <a:lnTo>
                    <a:pt x="4025" y="1883"/>
                  </a:lnTo>
                  <a:lnTo>
                    <a:pt x="4040" y="2009"/>
                  </a:lnTo>
                  <a:lnTo>
                    <a:pt x="4387" y="2009"/>
                  </a:lnTo>
                  <a:lnTo>
                    <a:pt x="4387" y="2344"/>
                  </a:lnTo>
                  <a:lnTo>
                    <a:pt x="4042" y="2344"/>
                  </a:lnTo>
                  <a:lnTo>
                    <a:pt x="4025" y="2470"/>
                  </a:lnTo>
                  <a:lnTo>
                    <a:pt x="4001" y="2591"/>
                  </a:lnTo>
                  <a:lnTo>
                    <a:pt x="3970" y="2711"/>
                  </a:lnTo>
                  <a:lnTo>
                    <a:pt x="3931" y="2827"/>
                  </a:lnTo>
                  <a:lnTo>
                    <a:pt x="3884" y="2940"/>
                  </a:lnTo>
                  <a:lnTo>
                    <a:pt x="3829" y="3049"/>
                  </a:lnTo>
                  <a:lnTo>
                    <a:pt x="3768" y="3154"/>
                  </a:lnTo>
                  <a:lnTo>
                    <a:pt x="3700" y="3253"/>
                  </a:lnTo>
                  <a:lnTo>
                    <a:pt x="3627" y="3348"/>
                  </a:lnTo>
                  <a:lnTo>
                    <a:pt x="3548" y="3439"/>
                  </a:lnTo>
                  <a:lnTo>
                    <a:pt x="3462" y="3523"/>
                  </a:lnTo>
                  <a:lnTo>
                    <a:pt x="3372" y="3603"/>
                  </a:lnTo>
                  <a:lnTo>
                    <a:pt x="3276" y="3676"/>
                  </a:lnTo>
                  <a:lnTo>
                    <a:pt x="3176" y="3744"/>
                  </a:lnTo>
                  <a:lnTo>
                    <a:pt x="3070" y="3805"/>
                  </a:lnTo>
                  <a:lnTo>
                    <a:pt x="2961" y="3858"/>
                  </a:lnTo>
                  <a:lnTo>
                    <a:pt x="2848" y="3905"/>
                  </a:lnTo>
                  <a:lnTo>
                    <a:pt x="2731" y="3945"/>
                  </a:lnTo>
                  <a:lnTo>
                    <a:pt x="2611" y="3977"/>
                  </a:lnTo>
                  <a:lnTo>
                    <a:pt x="2488" y="4000"/>
                  </a:lnTo>
                  <a:lnTo>
                    <a:pt x="2361" y="4017"/>
                  </a:lnTo>
                  <a:lnTo>
                    <a:pt x="2361" y="4360"/>
                  </a:lnTo>
                  <a:lnTo>
                    <a:pt x="2024" y="4360"/>
                  </a:lnTo>
                  <a:lnTo>
                    <a:pt x="2024" y="4017"/>
                  </a:lnTo>
                  <a:lnTo>
                    <a:pt x="1898" y="4000"/>
                  </a:lnTo>
                  <a:lnTo>
                    <a:pt x="1776" y="3977"/>
                  </a:lnTo>
                  <a:lnTo>
                    <a:pt x="1655" y="3945"/>
                  </a:lnTo>
                  <a:lnTo>
                    <a:pt x="1539" y="3905"/>
                  </a:lnTo>
                  <a:lnTo>
                    <a:pt x="1425" y="3858"/>
                  </a:lnTo>
                  <a:lnTo>
                    <a:pt x="1317" y="3805"/>
                  </a:lnTo>
                  <a:lnTo>
                    <a:pt x="1211" y="3744"/>
                  </a:lnTo>
                  <a:lnTo>
                    <a:pt x="1110" y="3676"/>
                  </a:lnTo>
                  <a:lnTo>
                    <a:pt x="1014" y="3603"/>
                  </a:lnTo>
                  <a:lnTo>
                    <a:pt x="924" y="3523"/>
                  </a:lnTo>
                  <a:lnTo>
                    <a:pt x="838" y="3439"/>
                  </a:lnTo>
                  <a:lnTo>
                    <a:pt x="759" y="3348"/>
                  </a:lnTo>
                  <a:lnTo>
                    <a:pt x="685" y="3253"/>
                  </a:lnTo>
                  <a:lnTo>
                    <a:pt x="617" y="3152"/>
                  </a:lnTo>
                  <a:lnTo>
                    <a:pt x="556" y="3049"/>
                  </a:lnTo>
                  <a:lnTo>
                    <a:pt x="502" y="2940"/>
                  </a:lnTo>
                  <a:lnTo>
                    <a:pt x="455" y="2827"/>
                  </a:lnTo>
                  <a:lnTo>
                    <a:pt x="416" y="2711"/>
                  </a:lnTo>
                  <a:lnTo>
                    <a:pt x="384" y="2591"/>
                  </a:lnTo>
                  <a:lnTo>
                    <a:pt x="361" y="2470"/>
                  </a:lnTo>
                  <a:lnTo>
                    <a:pt x="345" y="2344"/>
                  </a:lnTo>
                  <a:lnTo>
                    <a:pt x="0" y="2344"/>
                  </a:lnTo>
                  <a:lnTo>
                    <a:pt x="0" y="2009"/>
                  </a:lnTo>
                  <a:lnTo>
                    <a:pt x="345" y="2009"/>
                  </a:lnTo>
                  <a:lnTo>
                    <a:pt x="361" y="1883"/>
                  </a:lnTo>
                  <a:lnTo>
                    <a:pt x="386" y="1762"/>
                  </a:lnTo>
                  <a:lnTo>
                    <a:pt x="418" y="1642"/>
                  </a:lnTo>
                  <a:lnTo>
                    <a:pt x="458" y="1528"/>
                  </a:lnTo>
                  <a:lnTo>
                    <a:pt x="505" y="1415"/>
                  </a:lnTo>
                  <a:lnTo>
                    <a:pt x="559" y="1307"/>
                  </a:lnTo>
                  <a:lnTo>
                    <a:pt x="620" y="1202"/>
                  </a:lnTo>
                  <a:lnTo>
                    <a:pt x="687" y="1103"/>
                  </a:lnTo>
                  <a:lnTo>
                    <a:pt x="762" y="1008"/>
                  </a:lnTo>
                  <a:lnTo>
                    <a:pt x="841" y="918"/>
                  </a:lnTo>
                  <a:lnTo>
                    <a:pt x="927" y="834"/>
                  </a:lnTo>
                  <a:lnTo>
                    <a:pt x="1017" y="754"/>
                  </a:lnTo>
                  <a:lnTo>
                    <a:pt x="1113" y="681"/>
                  </a:lnTo>
                  <a:lnTo>
                    <a:pt x="1213" y="615"/>
                  </a:lnTo>
                  <a:lnTo>
                    <a:pt x="1318" y="554"/>
                  </a:lnTo>
                  <a:lnTo>
                    <a:pt x="1426" y="500"/>
                  </a:lnTo>
                  <a:lnTo>
                    <a:pt x="1540" y="453"/>
                  </a:lnTo>
                  <a:lnTo>
                    <a:pt x="1657" y="415"/>
                  </a:lnTo>
                  <a:lnTo>
                    <a:pt x="1776" y="383"/>
                  </a:lnTo>
                  <a:lnTo>
                    <a:pt x="1899" y="358"/>
                  </a:lnTo>
                  <a:lnTo>
                    <a:pt x="2024" y="343"/>
                  </a:lnTo>
                  <a:lnTo>
                    <a:pt x="20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4077" y="1262"/>
              <a:ext cx="634" cy="634"/>
            </a:xfrm>
            <a:custGeom>
              <a:avLst/>
              <a:gdLst>
                <a:gd name="T0" fmla="*/ 507 w 1013"/>
                <a:gd name="T1" fmla="*/ 0 h 1007"/>
                <a:gd name="T2" fmla="*/ 569 w 1013"/>
                <a:gd name="T3" fmla="*/ 5 h 1007"/>
                <a:gd name="T4" fmla="*/ 630 w 1013"/>
                <a:gd name="T5" fmla="*/ 16 h 1007"/>
                <a:gd name="T6" fmla="*/ 688 w 1013"/>
                <a:gd name="T7" fmla="*/ 35 h 1007"/>
                <a:gd name="T8" fmla="*/ 744 w 1013"/>
                <a:gd name="T9" fmla="*/ 60 h 1007"/>
                <a:gd name="T10" fmla="*/ 795 w 1013"/>
                <a:gd name="T11" fmla="*/ 91 h 1007"/>
                <a:gd name="T12" fmla="*/ 842 w 1013"/>
                <a:gd name="T13" fmla="*/ 127 h 1007"/>
                <a:gd name="T14" fmla="*/ 884 w 1013"/>
                <a:gd name="T15" fmla="*/ 170 h 1007"/>
                <a:gd name="T16" fmla="*/ 921 w 1013"/>
                <a:gd name="T17" fmla="*/ 217 h 1007"/>
                <a:gd name="T18" fmla="*/ 953 w 1013"/>
                <a:gd name="T19" fmla="*/ 268 h 1007"/>
                <a:gd name="T20" fmla="*/ 978 w 1013"/>
                <a:gd name="T21" fmla="*/ 322 h 1007"/>
                <a:gd name="T22" fmla="*/ 996 w 1013"/>
                <a:gd name="T23" fmla="*/ 380 h 1007"/>
                <a:gd name="T24" fmla="*/ 1009 w 1013"/>
                <a:gd name="T25" fmla="*/ 442 h 1007"/>
                <a:gd name="T26" fmla="*/ 1013 w 1013"/>
                <a:gd name="T27" fmla="*/ 504 h 1007"/>
                <a:gd name="T28" fmla="*/ 1009 w 1013"/>
                <a:gd name="T29" fmla="*/ 567 h 1007"/>
                <a:gd name="T30" fmla="*/ 996 w 1013"/>
                <a:gd name="T31" fmla="*/ 628 h 1007"/>
                <a:gd name="T32" fmla="*/ 978 w 1013"/>
                <a:gd name="T33" fmla="*/ 686 h 1007"/>
                <a:gd name="T34" fmla="*/ 953 w 1013"/>
                <a:gd name="T35" fmla="*/ 741 h 1007"/>
                <a:gd name="T36" fmla="*/ 921 w 1013"/>
                <a:gd name="T37" fmla="*/ 792 h 1007"/>
                <a:gd name="T38" fmla="*/ 884 w 1013"/>
                <a:gd name="T39" fmla="*/ 839 h 1007"/>
                <a:gd name="T40" fmla="*/ 842 w 1013"/>
                <a:gd name="T41" fmla="*/ 880 h 1007"/>
                <a:gd name="T42" fmla="*/ 795 w 1013"/>
                <a:gd name="T43" fmla="*/ 918 h 1007"/>
                <a:gd name="T44" fmla="*/ 744 w 1013"/>
                <a:gd name="T45" fmla="*/ 948 h 1007"/>
                <a:gd name="T46" fmla="*/ 688 w 1013"/>
                <a:gd name="T47" fmla="*/ 973 h 1007"/>
                <a:gd name="T48" fmla="*/ 630 w 1013"/>
                <a:gd name="T49" fmla="*/ 992 h 1007"/>
                <a:gd name="T50" fmla="*/ 569 w 1013"/>
                <a:gd name="T51" fmla="*/ 1003 h 1007"/>
                <a:gd name="T52" fmla="*/ 507 w 1013"/>
                <a:gd name="T53" fmla="*/ 1007 h 1007"/>
                <a:gd name="T54" fmla="*/ 443 w 1013"/>
                <a:gd name="T55" fmla="*/ 1003 h 1007"/>
                <a:gd name="T56" fmla="*/ 382 w 1013"/>
                <a:gd name="T57" fmla="*/ 992 h 1007"/>
                <a:gd name="T58" fmla="*/ 323 w 1013"/>
                <a:gd name="T59" fmla="*/ 973 h 1007"/>
                <a:gd name="T60" fmla="*/ 268 w 1013"/>
                <a:gd name="T61" fmla="*/ 948 h 1007"/>
                <a:gd name="T62" fmla="*/ 217 w 1013"/>
                <a:gd name="T63" fmla="*/ 918 h 1007"/>
                <a:gd name="T64" fmla="*/ 169 w 1013"/>
                <a:gd name="T65" fmla="*/ 880 h 1007"/>
                <a:gd name="T66" fmla="*/ 128 w 1013"/>
                <a:gd name="T67" fmla="*/ 839 h 1007"/>
                <a:gd name="T68" fmla="*/ 90 w 1013"/>
                <a:gd name="T69" fmla="*/ 792 h 1007"/>
                <a:gd name="T70" fmla="*/ 60 w 1013"/>
                <a:gd name="T71" fmla="*/ 741 h 1007"/>
                <a:gd name="T72" fmla="*/ 35 w 1013"/>
                <a:gd name="T73" fmla="*/ 686 h 1007"/>
                <a:gd name="T74" fmla="*/ 15 w 1013"/>
                <a:gd name="T75" fmla="*/ 628 h 1007"/>
                <a:gd name="T76" fmla="*/ 4 w 1013"/>
                <a:gd name="T77" fmla="*/ 567 h 1007"/>
                <a:gd name="T78" fmla="*/ 0 w 1013"/>
                <a:gd name="T79" fmla="*/ 504 h 1007"/>
                <a:gd name="T80" fmla="*/ 4 w 1013"/>
                <a:gd name="T81" fmla="*/ 442 h 1007"/>
                <a:gd name="T82" fmla="*/ 15 w 1013"/>
                <a:gd name="T83" fmla="*/ 380 h 1007"/>
                <a:gd name="T84" fmla="*/ 35 w 1013"/>
                <a:gd name="T85" fmla="*/ 322 h 1007"/>
                <a:gd name="T86" fmla="*/ 60 w 1013"/>
                <a:gd name="T87" fmla="*/ 268 h 1007"/>
                <a:gd name="T88" fmla="*/ 90 w 1013"/>
                <a:gd name="T89" fmla="*/ 217 h 1007"/>
                <a:gd name="T90" fmla="*/ 128 w 1013"/>
                <a:gd name="T91" fmla="*/ 170 h 1007"/>
                <a:gd name="T92" fmla="*/ 169 w 1013"/>
                <a:gd name="T93" fmla="*/ 127 h 1007"/>
                <a:gd name="T94" fmla="*/ 217 w 1013"/>
                <a:gd name="T95" fmla="*/ 91 h 1007"/>
                <a:gd name="T96" fmla="*/ 268 w 1013"/>
                <a:gd name="T97" fmla="*/ 60 h 1007"/>
                <a:gd name="T98" fmla="*/ 323 w 1013"/>
                <a:gd name="T99" fmla="*/ 35 h 1007"/>
                <a:gd name="T100" fmla="*/ 382 w 1013"/>
                <a:gd name="T101" fmla="*/ 16 h 1007"/>
                <a:gd name="T102" fmla="*/ 443 w 1013"/>
                <a:gd name="T103" fmla="*/ 5 h 1007"/>
                <a:gd name="T104" fmla="*/ 507 w 1013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3" h="1007">
                  <a:moveTo>
                    <a:pt x="507" y="0"/>
                  </a:moveTo>
                  <a:lnTo>
                    <a:pt x="569" y="5"/>
                  </a:lnTo>
                  <a:lnTo>
                    <a:pt x="630" y="16"/>
                  </a:lnTo>
                  <a:lnTo>
                    <a:pt x="688" y="35"/>
                  </a:lnTo>
                  <a:lnTo>
                    <a:pt x="744" y="60"/>
                  </a:lnTo>
                  <a:lnTo>
                    <a:pt x="795" y="91"/>
                  </a:lnTo>
                  <a:lnTo>
                    <a:pt x="842" y="127"/>
                  </a:lnTo>
                  <a:lnTo>
                    <a:pt x="884" y="170"/>
                  </a:lnTo>
                  <a:lnTo>
                    <a:pt x="921" y="217"/>
                  </a:lnTo>
                  <a:lnTo>
                    <a:pt x="953" y="268"/>
                  </a:lnTo>
                  <a:lnTo>
                    <a:pt x="978" y="322"/>
                  </a:lnTo>
                  <a:lnTo>
                    <a:pt x="996" y="380"/>
                  </a:lnTo>
                  <a:lnTo>
                    <a:pt x="1009" y="442"/>
                  </a:lnTo>
                  <a:lnTo>
                    <a:pt x="1013" y="504"/>
                  </a:lnTo>
                  <a:lnTo>
                    <a:pt x="1009" y="567"/>
                  </a:lnTo>
                  <a:lnTo>
                    <a:pt x="996" y="628"/>
                  </a:lnTo>
                  <a:lnTo>
                    <a:pt x="978" y="686"/>
                  </a:lnTo>
                  <a:lnTo>
                    <a:pt x="953" y="741"/>
                  </a:lnTo>
                  <a:lnTo>
                    <a:pt x="921" y="792"/>
                  </a:lnTo>
                  <a:lnTo>
                    <a:pt x="884" y="839"/>
                  </a:lnTo>
                  <a:lnTo>
                    <a:pt x="842" y="880"/>
                  </a:lnTo>
                  <a:lnTo>
                    <a:pt x="795" y="918"/>
                  </a:lnTo>
                  <a:lnTo>
                    <a:pt x="744" y="948"/>
                  </a:lnTo>
                  <a:lnTo>
                    <a:pt x="688" y="973"/>
                  </a:lnTo>
                  <a:lnTo>
                    <a:pt x="630" y="992"/>
                  </a:lnTo>
                  <a:lnTo>
                    <a:pt x="569" y="1003"/>
                  </a:lnTo>
                  <a:lnTo>
                    <a:pt x="507" y="1007"/>
                  </a:lnTo>
                  <a:lnTo>
                    <a:pt x="443" y="1003"/>
                  </a:lnTo>
                  <a:lnTo>
                    <a:pt x="382" y="992"/>
                  </a:lnTo>
                  <a:lnTo>
                    <a:pt x="323" y="973"/>
                  </a:lnTo>
                  <a:lnTo>
                    <a:pt x="268" y="948"/>
                  </a:lnTo>
                  <a:lnTo>
                    <a:pt x="217" y="918"/>
                  </a:lnTo>
                  <a:lnTo>
                    <a:pt x="169" y="880"/>
                  </a:lnTo>
                  <a:lnTo>
                    <a:pt x="128" y="839"/>
                  </a:lnTo>
                  <a:lnTo>
                    <a:pt x="90" y="792"/>
                  </a:lnTo>
                  <a:lnTo>
                    <a:pt x="60" y="741"/>
                  </a:lnTo>
                  <a:lnTo>
                    <a:pt x="35" y="686"/>
                  </a:lnTo>
                  <a:lnTo>
                    <a:pt x="15" y="628"/>
                  </a:lnTo>
                  <a:lnTo>
                    <a:pt x="4" y="567"/>
                  </a:lnTo>
                  <a:lnTo>
                    <a:pt x="0" y="504"/>
                  </a:lnTo>
                  <a:lnTo>
                    <a:pt x="4" y="442"/>
                  </a:lnTo>
                  <a:lnTo>
                    <a:pt x="15" y="380"/>
                  </a:lnTo>
                  <a:lnTo>
                    <a:pt x="35" y="322"/>
                  </a:lnTo>
                  <a:lnTo>
                    <a:pt x="60" y="268"/>
                  </a:lnTo>
                  <a:lnTo>
                    <a:pt x="90" y="217"/>
                  </a:lnTo>
                  <a:lnTo>
                    <a:pt x="128" y="170"/>
                  </a:lnTo>
                  <a:lnTo>
                    <a:pt x="169" y="127"/>
                  </a:lnTo>
                  <a:lnTo>
                    <a:pt x="217" y="91"/>
                  </a:lnTo>
                  <a:lnTo>
                    <a:pt x="268" y="60"/>
                  </a:lnTo>
                  <a:lnTo>
                    <a:pt x="323" y="35"/>
                  </a:lnTo>
                  <a:lnTo>
                    <a:pt x="382" y="16"/>
                  </a:lnTo>
                  <a:lnTo>
                    <a:pt x="443" y="5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90548" y="4145024"/>
            <a:ext cx="640080" cy="640080"/>
            <a:chOff x="4590548" y="4145024"/>
            <a:chExt cx="640080" cy="640080"/>
          </a:xfrm>
        </p:grpSpPr>
        <p:sp>
          <p:nvSpPr>
            <p:cNvPr id="49" name="Oval 48"/>
            <p:cNvSpPr/>
            <p:nvPr/>
          </p:nvSpPr>
          <p:spPr>
            <a:xfrm>
              <a:off x="4590548" y="4145024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auto">
            <a:xfrm>
              <a:off x="4773428" y="4359249"/>
              <a:ext cx="274320" cy="211630"/>
            </a:xfrm>
            <a:custGeom>
              <a:avLst/>
              <a:gdLst>
                <a:gd name="T0" fmla="*/ 2727 w 3496"/>
                <a:gd name="T1" fmla="*/ 1279 h 2669"/>
                <a:gd name="T2" fmla="*/ 2615 w 3496"/>
                <a:gd name="T3" fmla="*/ 1342 h 2669"/>
                <a:gd name="T4" fmla="*/ 2538 w 3496"/>
                <a:gd name="T5" fmla="*/ 1447 h 2669"/>
                <a:gd name="T6" fmla="*/ 2509 w 3496"/>
                <a:gd name="T7" fmla="*/ 1577 h 2669"/>
                <a:gd name="T8" fmla="*/ 2538 w 3496"/>
                <a:gd name="T9" fmla="*/ 1708 h 2669"/>
                <a:gd name="T10" fmla="*/ 2615 w 3496"/>
                <a:gd name="T11" fmla="*/ 1812 h 2669"/>
                <a:gd name="T12" fmla="*/ 2727 w 3496"/>
                <a:gd name="T13" fmla="*/ 1875 h 2669"/>
                <a:gd name="T14" fmla="*/ 2861 w 3496"/>
                <a:gd name="T15" fmla="*/ 1884 h 2669"/>
                <a:gd name="T16" fmla="*/ 2982 w 3496"/>
                <a:gd name="T17" fmla="*/ 1838 h 2669"/>
                <a:gd name="T18" fmla="*/ 3073 w 3496"/>
                <a:gd name="T19" fmla="*/ 1746 h 2669"/>
                <a:gd name="T20" fmla="*/ 3117 w 3496"/>
                <a:gd name="T21" fmla="*/ 1623 h 2669"/>
                <a:gd name="T22" fmla="*/ 3108 w 3496"/>
                <a:gd name="T23" fmla="*/ 1488 h 2669"/>
                <a:gd name="T24" fmla="*/ 3046 w 3496"/>
                <a:gd name="T25" fmla="*/ 1374 h 2669"/>
                <a:gd name="T26" fmla="*/ 2944 w 3496"/>
                <a:gd name="T27" fmla="*/ 1296 h 2669"/>
                <a:gd name="T28" fmla="*/ 2815 w 3496"/>
                <a:gd name="T29" fmla="*/ 1266 h 2669"/>
                <a:gd name="T30" fmla="*/ 589 w 3496"/>
                <a:gd name="T31" fmla="*/ 1279 h 2669"/>
                <a:gd name="T32" fmla="*/ 477 w 3496"/>
                <a:gd name="T33" fmla="*/ 1342 h 2669"/>
                <a:gd name="T34" fmla="*/ 400 w 3496"/>
                <a:gd name="T35" fmla="*/ 1447 h 2669"/>
                <a:gd name="T36" fmla="*/ 371 w 3496"/>
                <a:gd name="T37" fmla="*/ 1577 h 2669"/>
                <a:gd name="T38" fmla="*/ 400 w 3496"/>
                <a:gd name="T39" fmla="*/ 1708 h 2669"/>
                <a:gd name="T40" fmla="*/ 477 w 3496"/>
                <a:gd name="T41" fmla="*/ 1812 h 2669"/>
                <a:gd name="T42" fmla="*/ 589 w 3496"/>
                <a:gd name="T43" fmla="*/ 1875 h 2669"/>
                <a:gd name="T44" fmla="*/ 723 w 3496"/>
                <a:gd name="T45" fmla="*/ 1884 h 2669"/>
                <a:gd name="T46" fmla="*/ 844 w 3496"/>
                <a:gd name="T47" fmla="*/ 1838 h 2669"/>
                <a:gd name="T48" fmla="*/ 933 w 3496"/>
                <a:gd name="T49" fmla="*/ 1746 h 2669"/>
                <a:gd name="T50" fmla="*/ 979 w 3496"/>
                <a:gd name="T51" fmla="*/ 1623 h 2669"/>
                <a:gd name="T52" fmla="*/ 970 w 3496"/>
                <a:gd name="T53" fmla="*/ 1488 h 2669"/>
                <a:gd name="T54" fmla="*/ 908 w 3496"/>
                <a:gd name="T55" fmla="*/ 1374 h 2669"/>
                <a:gd name="T56" fmla="*/ 806 w 3496"/>
                <a:gd name="T57" fmla="*/ 1296 h 2669"/>
                <a:gd name="T58" fmla="*/ 677 w 3496"/>
                <a:gd name="T59" fmla="*/ 1266 h 2669"/>
                <a:gd name="T60" fmla="*/ 2990 w 3496"/>
                <a:gd name="T61" fmla="*/ 939 h 2669"/>
                <a:gd name="T62" fmla="*/ 666 w 3496"/>
                <a:gd name="T63" fmla="*/ 0 h 2669"/>
                <a:gd name="T64" fmla="*/ 2882 w 3496"/>
                <a:gd name="T65" fmla="*/ 10 h 2669"/>
                <a:gd name="T66" fmla="*/ 2946 w 3496"/>
                <a:gd name="T67" fmla="*/ 52 h 2669"/>
                <a:gd name="T68" fmla="*/ 3331 w 3496"/>
                <a:gd name="T69" fmla="*/ 939 h 2669"/>
                <a:gd name="T70" fmla="*/ 3401 w 3496"/>
                <a:gd name="T71" fmla="*/ 950 h 2669"/>
                <a:gd name="T72" fmla="*/ 3469 w 3496"/>
                <a:gd name="T73" fmla="*/ 1008 h 2669"/>
                <a:gd name="T74" fmla="*/ 3496 w 3496"/>
                <a:gd name="T75" fmla="*/ 1097 h 2669"/>
                <a:gd name="T76" fmla="*/ 3484 w 3496"/>
                <a:gd name="T77" fmla="*/ 2119 h 2669"/>
                <a:gd name="T78" fmla="*/ 3428 w 3496"/>
                <a:gd name="T79" fmla="*/ 2189 h 2669"/>
                <a:gd name="T80" fmla="*/ 3340 w 3496"/>
                <a:gd name="T81" fmla="*/ 2217 h 2669"/>
                <a:gd name="T82" fmla="*/ 3278 w 3496"/>
                <a:gd name="T83" fmla="*/ 2542 h 2669"/>
                <a:gd name="T84" fmla="*/ 3235 w 3496"/>
                <a:gd name="T85" fmla="*/ 2623 h 2669"/>
                <a:gd name="T86" fmla="*/ 3156 w 3496"/>
                <a:gd name="T87" fmla="*/ 2666 h 2669"/>
                <a:gd name="T88" fmla="*/ 2717 w 3496"/>
                <a:gd name="T89" fmla="*/ 2666 h 2669"/>
                <a:gd name="T90" fmla="*/ 2637 w 3496"/>
                <a:gd name="T91" fmla="*/ 2623 h 2669"/>
                <a:gd name="T92" fmla="*/ 2595 w 3496"/>
                <a:gd name="T93" fmla="*/ 2542 h 2669"/>
                <a:gd name="T94" fmla="*/ 904 w 3496"/>
                <a:gd name="T95" fmla="*/ 2217 h 2669"/>
                <a:gd name="T96" fmla="*/ 892 w 3496"/>
                <a:gd name="T97" fmla="*/ 2573 h 2669"/>
                <a:gd name="T98" fmla="*/ 835 w 3496"/>
                <a:gd name="T99" fmla="*/ 2642 h 2669"/>
                <a:gd name="T100" fmla="*/ 748 w 3496"/>
                <a:gd name="T101" fmla="*/ 2669 h 2669"/>
                <a:gd name="T102" fmla="*/ 311 w 3496"/>
                <a:gd name="T103" fmla="*/ 2656 h 2669"/>
                <a:gd name="T104" fmla="*/ 242 w 3496"/>
                <a:gd name="T105" fmla="*/ 2599 h 2669"/>
                <a:gd name="T106" fmla="*/ 215 w 3496"/>
                <a:gd name="T107" fmla="*/ 2511 h 2669"/>
                <a:gd name="T108" fmla="*/ 125 w 3496"/>
                <a:gd name="T109" fmla="*/ 2213 h 2669"/>
                <a:gd name="T110" fmla="*/ 46 w 3496"/>
                <a:gd name="T111" fmla="*/ 2170 h 2669"/>
                <a:gd name="T112" fmla="*/ 3 w 3496"/>
                <a:gd name="T113" fmla="*/ 2090 h 2669"/>
                <a:gd name="T114" fmla="*/ 3 w 3496"/>
                <a:gd name="T115" fmla="*/ 1066 h 2669"/>
                <a:gd name="T116" fmla="*/ 46 w 3496"/>
                <a:gd name="T117" fmla="*/ 985 h 2669"/>
                <a:gd name="T118" fmla="*/ 125 w 3496"/>
                <a:gd name="T119" fmla="*/ 942 h 2669"/>
                <a:gd name="T120" fmla="*/ 522 w 3496"/>
                <a:gd name="T121" fmla="*/ 97 h 2669"/>
                <a:gd name="T122" fmla="*/ 569 w 3496"/>
                <a:gd name="T123" fmla="*/ 34 h 2669"/>
                <a:gd name="T124" fmla="*/ 639 w 3496"/>
                <a:gd name="T125" fmla="*/ 4 h 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96" h="2669">
                  <a:moveTo>
                    <a:pt x="2815" y="1266"/>
                  </a:moveTo>
                  <a:lnTo>
                    <a:pt x="2770" y="1270"/>
                  </a:lnTo>
                  <a:lnTo>
                    <a:pt x="2727" y="1279"/>
                  </a:lnTo>
                  <a:lnTo>
                    <a:pt x="2687" y="1296"/>
                  </a:lnTo>
                  <a:lnTo>
                    <a:pt x="2649" y="1316"/>
                  </a:lnTo>
                  <a:lnTo>
                    <a:pt x="2615" y="1342"/>
                  </a:lnTo>
                  <a:lnTo>
                    <a:pt x="2585" y="1374"/>
                  </a:lnTo>
                  <a:lnTo>
                    <a:pt x="2559" y="1409"/>
                  </a:lnTo>
                  <a:lnTo>
                    <a:pt x="2538" y="1447"/>
                  </a:lnTo>
                  <a:lnTo>
                    <a:pt x="2523" y="1488"/>
                  </a:lnTo>
                  <a:lnTo>
                    <a:pt x="2513" y="1531"/>
                  </a:lnTo>
                  <a:lnTo>
                    <a:pt x="2509" y="1577"/>
                  </a:lnTo>
                  <a:lnTo>
                    <a:pt x="2513" y="1623"/>
                  </a:lnTo>
                  <a:lnTo>
                    <a:pt x="2523" y="1667"/>
                  </a:lnTo>
                  <a:lnTo>
                    <a:pt x="2538" y="1708"/>
                  </a:lnTo>
                  <a:lnTo>
                    <a:pt x="2559" y="1746"/>
                  </a:lnTo>
                  <a:lnTo>
                    <a:pt x="2585" y="1781"/>
                  </a:lnTo>
                  <a:lnTo>
                    <a:pt x="2615" y="1812"/>
                  </a:lnTo>
                  <a:lnTo>
                    <a:pt x="2649" y="1838"/>
                  </a:lnTo>
                  <a:lnTo>
                    <a:pt x="2687" y="1859"/>
                  </a:lnTo>
                  <a:lnTo>
                    <a:pt x="2727" y="1875"/>
                  </a:lnTo>
                  <a:lnTo>
                    <a:pt x="2770" y="1884"/>
                  </a:lnTo>
                  <a:lnTo>
                    <a:pt x="2815" y="1888"/>
                  </a:lnTo>
                  <a:lnTo>
                    <a:pt x="2861" y="1884"/>
                  </a:lnTo>
                  <a:lnTo>
                    <a:pt x="2904" y="1875"/>
                  </a:lnTo>
                  <a:lnTo>
                    <a:pt x="2944" y="1859"/>
                  </a:lnTo>
                  <a:lnTo>
                    <a:pt x="2982" y="1838"/>
                  </a:lnTo>
                  <a:lnTo>
                    <a:pt x="3016" y="1812"/>
                  </a:lnTo>
                  <a:lnTo>
                    <a:pt x="3046" y="1781"/>
                  </a:lnTo>
                  <a:lnTo>
                    <a:pt x="3073" y="1746"/>
                  </a:lnTo>
                  <a:lnTo>
                    <a:pt x="3093" y="1708"/>
                  </a:lnTo>
                  <a:lnTo>
                    <a:pt x="3108" y="1667"/>
                  </a:lnTo>
                  <a:lnTo>
                    <a:pt x="3117" y="1623"/>
                  </a:lnTo>
                  <a:lnTo>
                    <a:pt x="3122" y="1577"/>
                  </a:lnTo>
                  <a:lnTo>
                    <a:pt x="3117" y="1531"/>
                  </a:lnTo>
                  <a:lnTo>
                    <a:pt x="3108" y="1488"/>
                  </a:lnTo>
                  <a:lnTo>
                    <a:pt x="3093" y="1447"/>
                  </a:lnTo>
                  <a:lnTo>
                    <a:pt x="3073" y="1409"/>
                  </a:lnTo>
                  <a:lnTo>
                    <a:pt x="3046" y="1374"/>
                  </a:lnTo>
                  <a:lnTo>
                    <a:pt x="3016" y="1342"/>
                  </a:lnTo>
                  <a:lnTo>
                    <a:pt x="2982" y="1316"/>
                  </a:lnTo>
                  <a:lnTo>
                    <a:pt x="2944" y="1296"/>
                  </a:lnTo>
                  <a:lnTo>
                    <a:pt x="2904" y="1279"/>
                  </a:lnTo>
                  <a:lnTo>
                    <a:pt x="2861" y="1270"/>
                  </a:lnTo>
                  <a:lnTo>
                    <a:pt x="2815" y="1266"/>
                  </a:lnTo>
                  <a:close/>
                  <a:moveTo>
                    <a:pt x="677" y="1266"/>
                  </a:moveTo>
                  <a:lnTo>
                    <a:pt x="632" y="1270"/>
                  </a:lnTo>
                  <a:lnTo>
                    <a:pt x="589" y="1279"/>
                  </a:lnTo>
                  <a:lnTo>
                    <a:pt x="548" y="1296"/>
                  </a:lnTo>
                  <a:lnTo>
                    <a:pt x="511" y="1316"/>
                  </a:lnTo>
                  <a:lnTo>
                    <a:pt x="477" y="1342"/>
                  </a:lnTo>
                  <a:lnTo>
                    <a:pt x="447" y="1374"/>
                  </a:lnTo>
                  <a:lnTo>
                    <a:pt x="420" y="1409"/>
                  </a:lnTo>
                  <a:lnTo>
                    <a:pt x="400" y="1447"/>
                  </a:lnTo>
                  <a:lnTo>
                    <a:pt x="385" y="1488"/>
                  </a:lnTo>
                  <a:lnTo>
                    <a:pt x="374" y="1531"/>
                  </a:lnTo>
                  <a:lnTo>
                    <a:pt x="371" y="1577"/>
                  </a:lnTo>
                  <a:lnTo>
                    <a:pt x="374" y="1623"/>
                  </a:lnTo>
                  <a:lnTo>
                    <a:pt x="385" y="1667"/>
                  </a:lnTo>
                  <a:lnTo>
                    <a:pt x="400" y="1708"/>
                  </a:lnTo>
                  <a:lnTo>
                    <a:pt x="420" y="1746"/>
                  </a:lnTo>
                  <a:lnTo>
                    <a:pt x="447" y="1781"/>
                  </a:lnTo>
                  <a:lnTo>
                    <a:pt x="477" y="1812"/>
                  </a:lnTo>
                  <a:lnTo>
                    <a:pt x="511" y="1838"/>
                  </a:lnTo>
                  <a:lnTo>
                    <a:pt x="548" y="1859"/>
                  </a:lnTo>
                  <a:lnTo>
                    <a:pt x="589" y="1875"/>
                  </a:lnTo>
                  <a:lnTo>
                    <a:pt x="632" y="1884"/>
                  </a:lnTo>
                  <a:lnTo>
                    <a:pt x="677" y="1888"/>
                  </a:lnTo>
                  <a:lnTo>
                    <a:pt x="723" y="1884"/>
                  </a:lnTo>
                  <a:lnTo>
                    <a:pt x="765" y="1875"/>
                  </a:lnTo>
                  <a:lnTo>
                    <a:pt x="806" y="1859"/>
                  </a:lnTo>
                  <a:lnTo>
                    <a:pt x="844" y="1838"/>
                  </a:lnTo>
                  <a:lnTo>
                    <a:pt x="878" y="1812"/>
                  </a:lnTo>
                  <a:lnTo>
                    <a:pt x="908" y="1781"/>
                  </a:lnTo>
                  <a:lnTo>
                    <a:pt x="933" y="1746"/>
                  </a:lnTo>
                  <a:lnTo>
                    <a:pt x="955" y="1708"/>
                  </a:lnTo>
                  <a:lnTo>
                    <a:pt x="970" y="1667"/>
                  </a:lnTo>
                  <a:lnTo>
                    <a:pt x="979" y="1623"/>
                  </a:lnTo>
                  <a:lnTo>
                    <a:pt x="982" y="1577"/>
                  </a:lnTo>
                  <a:lnTo>
                    <a:pt x="979" y="1531"/>
                  </a:lnTo>
                  <a:lnTo>
                    <a:pt x="970" y="1488"/>
                  </a:lnTo>
                  <a:lnTo>
                    <a:pt x="955" y="1447"/>
                  </a:lnTo>
                  <a:lnTo>
                    <a:pt x="933" y="1409"/>
                  </a:lnTo>
                  <a:lnTo>
                    <a:pt x="908" y="1374"/>
                  </a:lnTo>
                  <a:lnTo>
                    <a:pt x="878" y="1342"/>
                  </a:lnTo>
                  <a:lnTo>
                    <a:pt x="844" y="1316"/>
                  </a:lnTo>
                  <a:lnTo>
                    <a:pt x="806" y="1296"/>
                  </a:lnTo>
                  <a:lnTo>
                    <a:pt x="765" y="1279"/>
                  </a:lnTo>
                  <a:lnTo>
                    <a:pt x="723" y="1270"/>
                  </a:lnTo>
                  <a:lnTo>
                    <a:pt x="677" y="1266"/>
                  </a:lnTo>
                  <a:close/>
                  <a:moveTo>
                    <a:pt x="769" y="319"/>
                  </a:moveTo>
                  <a:lnTo>
                    <a:pt x="506" y="939"/>
                  </a:lnTo>
                  <a:lnTo>
                    <a:pt x="2990" y="939"/>
                  </a:lnTo>
                  <a:lnTo>
                    <a:pt x="2727" y="319"/>
                  </a:lnTo>
                  <a:lnTo>
                    <a:pt x="769" y="319"/>
                  </a:lnTo>
                  <a:close/>
                  <a:moveTo>
                    <a:pt x="666" y="0"/>
                  </a:moveTo>
                  <a:lnTo>
                    <a:pt x="2831" y="0"/>
                  </a:lnTo>
                  <a:lnTo>
                    <a:pt x="2858" y="4"/>
                  </a:lnTo>
                  <a:lnTo>
                    <a:pt x="2882" y="10"/>
                  </a:lnTo>
                  <a:lnTo>
                    <a:pt x="2906" y="20"/>
                  </a:lnTo>
                  <a:lnTo>
                    <a:pt x="2927" y="34"/>
                  </a:lnTo>
                  <a:lnTo>
                    <a:pt x="2946" y="52"/>
                  </a:lnTo>
                  <a:lnTo>
                    <a:pt x="2962" y="73"/>
                  </a:lnTo>
                  <a:lnTo>
                    <a:pt x="2974" y="97"/>
                  </a:lnTo>
                  <a:lnTo>
                    <a:pt x="3331" y="939"/>
                  </a:lnTo>
                  <a:lnTo>
                    <a:pt x="3340" y="939"/>
                  </a:lnTo>
                  <a:lnTo>
                    <a:pt x="3372" y="942"/>
                  </a:lnTo>
                  <a:lnTo>
                    <a:pt x="3401" y="950"/>
                  </a:lnTo>
                  <a:lnTo>
                    <a:pt x="3428" y="966"/>
                  </a:lnTo>
                  <a:lnTo>
                    <a:pt x="3451" y="985"/>
                  </a:lnTo>
                  <a:lnTo>
                    <a:pt x="3469" y="1008"/>
                  </a:lnTo>
                  <a:lnTo>
                    <a:pt x="3484" y="1035"/>
                  </a:lnTo>
                  <a:lnTo>
                    <a:pt x="3493" y="1066"/>
                  </a:lnTo>
                  <a:lnTo>
                    <a:pt x="3496" y="1097"/>
                  </a:lnTo>
                  <a:lnTo>
                    <a:pt x="3496" y="2057"/>
                  </a:lnTo>
                  <a:lnTo>
                    <a:pt x="3493" y="2090"/>
                  </a:lnTo>
                  <a:lnTo>
                    <a:pt x="3484" y="2119"/>
                  </a:lnTo>
                  <a:lnTo>
                    <a:pt x="3469" y="2146"/>
                  </a:lnTo>
                  <a:lnTo>
                    <a:pt x="3451" y="2170"/>
                  </a:lnTo>
                  <a:lnTo>
                    <a:pt x="3428" y="2189"/>
                  </a:lnTo>
                  <a:lnTo>
                    <a:pt x="3401" y="2204"/>
                  </a:lnTo>
                  <a:lnTo>
                    <a:pt x="3372" y="2213"/>
                  </a:lnTo>
                  <a:lnTo>
                    <a:pt x="3340" y="2217"/>
                  </a:lnTo>
                  <a:lnTo>
                    <a:pt x="3281" y="2217"/>
                  </a:lnTo>
                  <a:lnTo>
                    <a:pt x="3281" y="2511"/>
                  </a:lnTo>
                  <a:lnTo>
                    <a:pt x="3278" y="2542"/>
                  </a:lnTo>
                  <a:lnTo>
                    <a:pt x="3269" y="2573"/>
                  </a:lnTo>
                  <a:lnTo>
                    <a:pt x="3254" y="2599"/>
                  </a:lnTo>
                  <a:lnTo>
                    <a:pt x="3235" y="2623"/>
                  </a:lnTo>
                  <a:lnTo>
                    <a:pt x="3213" y="2642"/>
                  </a:lnTo>
                  <a:lnTo>
                    <a:pt x="3186" y="2656"/>
                  </a:lnTo>
                  <a:lnTo>
                    <a:pt x="3156" y="2666"/>
                  </a:lnTo>
                  <a:lnTo>
                    <a:pt x="3125" y="2669"/>
                  </a:lnTo>
                  <a:lnTo>
                    <a:pt x="2749" y="2669"/>
                  </a:lnTo>
                  <a:lnTo>
                    <a:pt x="2717" y="2666"/>
                  </a:lnTo>
                  <a:lnTo>
                    <a:pt x="2688" y="2656"/>
                  </a:lnTo>
                  <a:lnTo>
                    <a:pt x="2661" y="2642"/>
                  </a:lnTo>
                  <a:lnTo>
                    <a:pt x="2637" y="2623"/>
                  </a:lnTo>
                  <a:lnTo>
                    <a:pt x="2618" y="2599"/>
                  </a:lnTo>
                  <a:lnTo>
                    <a:pt x="2604" y="2573"/>
                  </a:lnTo>
                  <a:lnTo>
                    <a:pt x="2595" y="2542"/>
                  </a:lnTo>
                  <a:lnTo>
                    <a:pt x="2593" y="2511"/>
                  </a:lnTo>
                  <a:lnTo>
                    <a:pt x="2593" y="2217"/>
                  </a:lnTo>
                  <a:lnTo>
                    <a:pt x="904" y="2217"/>
                  </a:lnTo>
                  <a:lnTo>
                    <a:pt x="904" y="2511"/>
                  </a:lnTo>
                  <a:lnTo>
                    <a:pt x="901" y="2542"/>
                  </a:lnTo>
                  <a:lnTo>
                    <a:pt x="892" y="2573"/>
                  </a:lnTo>
                  <a:lnTo>
                    <a:pt x="878" y="2599"/>
                  </a:lnTo>
                  <a:lnTo>
                    <a:pt x="858" y="2623"/>
                  </a:lnTo>
                  <a:lnTo>
                    <a:pt x="835" y="2642"/>
                  </a:lnTo>
                  <a:lnTo>
                    <a:pt x="808" y="2656"/>
                  </a:lnTo>
                  <a:lnTo>
                    <a:pt x="779" y="2666"/>
                  </a:lnTo>
                  <a:lnTo>
                    <a:pt x="748" y="2669"/>
                  </a:lnTo>
                  <a:lnTo>
                    <a:pt x="372" y="2669"/>
                  </a:lnTo>
                  <a:lnTo>
                    <a:pt x="340" y="2666"/>
                  </a:lnTo>
                  <a:lnTo>
                    <a:pt x="311" y="2656"/>
                  </a:lnTo>
                  <a:lnTo>
                    <a:pt x="284" y="2642"/>
                  </a:lnTo>
                  <a:lnTo>
                    <a:pt x="261" y="2623"/>
                  </a:lnTo>
                  <a:lnTo>
                    <a:pt x="242" y="2599"/>
                  </a:lnTo>
                  <a:lnTo>
                    <a:pt x="228" y="2573"/>
                  </a:lnTo>
                  <a:lnTo>
                    <a:pt x="218" y="2542"/>
                  </a:lnTo>
                  <a:lnTo>
                    <a:pt x="215" y="2511"/>
                  </a:lnTo>
                  <a:lnTo>
                    <a:pt x="215" y="2217"/>
                  </a:lnTo>
                  <a:lnTo>
                    <a:pt x="156" y="2217"/>
                  </a:lnTo>
                  <a:lnTo>
                    <a:pt x="125" y="2213"/>
                  </a:lnTo>
                  <a:lnTo>
                    <a:pt x="95" y="2204"/>
                  </a:lnTo>
                  <a:lnTo>
                    <a:pt x="69" y="2189"/>
                  </a:lnTo>
                  <a:lnTo>
                    <a:pt x="46" y="2170"/>
                  </a:lnTo>
                  <a:lnTo>
                    <a:pt x="27" y="2146"/>
                  </a:lnTo>
                  <a:lnTo>
                    <a:pt x="12" y="2119"/>
                  </a:lnTo>
                  <a:lnTo>
                    <a:pt x="3" y="2090"/>
                  </a:lnTo>
                  <a:lnTo>
                    <a:pt x="0" y="2057"/>
                  </a:lnTo>
                  <a:lnTo>
                    <a:pt x="0" y="1097"/>
                  </a:lnTo>
                  <a:lnTo>
                    <a:pt x="3" y="1066"/>
                  </a:lnTo>
                  <a:lnTo>
                    <a:pt x="12" y="1035"/>
                  </a:lnTo>
                  <a:lnTo>
                    <a:pt x="27" y="1008"/>
                  </a:lnTo>
                  <a:lnTo>
                    <a:pt x="46" y="985"/>
                  </a:lnTo>
                  <a:lnTo>
                    <a:pt x="69" y="966"/>
                  </a:lnTo>
                  <a:lnTo>
                    <a:pt x="95" y="950"/>
                  </a:lnTo>
                  <a:lnTo>
                    <a:pt x="125" y="942"/>
                  </a:lnTo>
                  <a:lnTo>
                    <a:pt x="156" y="939"/>
                  </a:lnTo>
                  <a:lnTo>
                    <a:pt x="165" y="939"/>
                  </a:lnTo>
                  <a:lnTo>
                    <a:pt x="522" y="97"/>
                  </a:lnTo>
                  <a:lnTo>
                    <a:pt x="535" y="73"/>
                  </a:lnTo>
                  <a:lnTo>
                    <a:pt x="551" y="52"/>
                  </a:lnTo>
                  <a:lnTo>
                    <a:pt x="569" y="34"/>
                  </a:lnTo>
                  <a:lnTo>
                    <a:pt x="590" y="20"/>
                  </a:lnTo>
                  <a:lnTo>
                    <a:pt x="614" y="10"/>
                  </a:lnTo>
                  <a:lnTo>
                    <a:pt x="639" y="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17"/>
          <p:cNvSpPr>
            <a:spLocks noEditPoints="1"/>
          </p:cNvSpPr>
          <p:nvPr/>
        </p:nvSpPr>
        <p:spPr bwMode="auto">
          <a:xfrm>
            <a:off x="2975180" y="2017988"/>
            <a:ext cx="365760" cy="544694"/>
          </a:xfrm>
          <a:custGeom>
            <a:avLst/>
            <a:gdLst>
              <a:gd name="T0" fmla="*/ 1768 w 3948"/>
              <a:gd name="T1" fmla="*/ 960 h 5973"/>
              <a:gd name="T2" fmla="*/ 1486 w 3948"/>
              <a:gd name="T3" fmla="*/ 1062 h 5973"/>
              <a:gd name="T4" fmla="*/ 1250 w 3948"/>
              <a:gd name="T5" fmla="*/ 1238 h 5973"/>
              <a:gd name="T6" fmla="*/ 1074 w 3948"/>
              <a:gd name="T7" fmla="*/ 1475 h 5973"/>
              <a:gd name="T8" fmla="*/ 972 w 3948"/>
              <a:gd name="T9" fmla="*/ 1756 h 5973"/>
              <a:gd name="T10" fmla="*/ 956 w 3948"/>
              <a:gd name="T11" fmla="*/ 2067 h 5973"/>
              <a:gd name="T12" fmla="*/ 1032 w 3948"/>
              <a:gd name="T13" fmla="*/ 2362 h 5973"/>
              <a:gd name="T14" fmla="*/ 1185 w 3948"/>
              <a:gd name="T15" fmla="*/ 2615 h 5973"/>
              <a:gd name="T16" fmla="*/ 1403 w 3948"/>
              <a:gd name="T17" fmla="*/ 2813 h 5973"/>
              <a:gd name="T18" fmla="*/ 1670 w 3948"/>
              <a:gd name="T19" fmla="*/ 2942 h 5973"/>
              <a:gd name="T20" fmla="*/ 1973 w 3948"/>
              <a:gd name="T21" fmla="*/ 2987 h 5973"/>
              <a:gd name="T22" fmla="*/ 2279 w 3948"/>
              <a:gd name="T23" fmla="*/ 2942 h 5973"/>
              <a:gd name="T24" fmla="*/ 2547 w 3948"/>
              <a:gd name="T25" fmla="*/ 2813 h 5973"/>
              <a:gd name="T26" fmla="*/ 2764 w 3948"/>
              <a:gd name="T27" fmla="*/ 2615 h 5973"/>
              <a:gd name="T28" fmla="*/ 2918 w 3948"/>
              <a:gd name="T29" fmla="*/ 2362 h 5973"/>
              <a:gd name="T30" fmla="*/ 2993 w 3948"/>
              <a:gd name="T31" fmla="*/ 2067 h 5973"/>
              <a:gd name="T32" fmla="*/ 2976 w 3948"/>
              <a:gd name="T33" fmla="*/ 1756 h 5973"/>
              <a:gd name="T34" fmla="*/ 2874 w 3948"/>
              <a:gd name="T35" fmla="*/ 1475 h 5973"/>
              <a:gd name="T36" fmla="*/ 2698 w 3948"/>
              <a:gd name="T37" fmla="*/ 1238 h 5973"/>
              <a:gd name="T38" fmla="*/ 2462 w 3948"/>
              <a:gd name="T39" fmla="*/ 1062 h 5973"/>
              <a:gd name="T40" fmla="*/ 2180 w 3948"/>
              <a:gd name="T41" fmla="*/ 960 h 5973"/>
              <a:gd name="T42" fmla="*/ 1973 w 3948"/>
              <a:gd name="T43" fmla="*/ 0 h 5973"/>
              <a:gd name="T44" fmla="*/ 2408 w 3948"/>
              <a:gd name="T45" fmla="*/ 49 h 5973"/>
              <a:gd name="T46" fmla="*/ 2805 w 3948"/>
              <a:gd name="T47" fmla="*/ 186 h 5973"/>
              <a:gd name="T48" fmla="*/ 3161 w 3948"/>
              <a:gd name="T49" fmla="*/ 398 h 5973"/>
              <a:gd name="T50" fmla="*/ 3463 w 3948"/>
              <a:gd name="T51" fmla="*/ 682 h 5973"/>
              <a:gd name="T52" fmla="*/ 3701 w 3948"/>
              <a:gd name="T53" fmla="*/ 1020 h 5973"/>
              <a:gd name="T54" fmla="*/ 3865 w 3948"/>
              <a:gd name="T55" fmla="*/ 1407 h 5973"/>
              <a:gd name="T56" fmla="*/ 3943 w 3948"/>
              <a:gd name="T57" fmla="*/ 1829 h 5973"/>
              <a:gd name="T58" fmla="*/ 3935 w 3948"/>
              <a:gd name="T59" fmla="*/ 2155 h 5973"/>
              <a:gd name="T60" fmla="*/ 3866 w 3948"/>
              <a:gd name="T61" fmla="*/ 2469 h 5973"/>
              <a:gd name="T62" fmla="*/ 3737 w 3948"/>
              <a:gd name="T63" fmla="*/ 2847 h 5973"/>
              <a:gd name="T64" fmla="*/ 3547 w 3948"/>
              <a:gd name="T65" fmla="*/ 3287 h 5973"/>
              <a:gd name="T66" fmla="*/ 3294 w 3948"/>
              <a:gd name="T67" fmla="*/ 3791 h 5973"/>
              <a:gd name="T68" fmla="*/ 3032 w 3948"/>
              <a:gd name="T69" fmla="*/ 4271 h 5973"/>
              <a:gd name="T70" fmla="*/ 2853 w 3948"/>
              <a:gd name="T71" fmla="*/ 4584 h 5973"/>
              <a:gd name="T72" fmla="*/ 2684 w 3948"/>
              <a:gd name="T73" fmla="*/ 4866 h 5973"/>
              <a:gd name="T74" fmla="*/ 2535 w 3948"/>
              <a:gd name="T75" fmla="*/ 5109 h 5973"/>
              <a:gd name="T76" fmla="*/ 2411 w 3948"/>
              <a:gd name="T77" fmla="*/ 5307 h 5973"/>
              <a:gd name="T78" fmla="*/ 2320 w 3948"/>
              <a:gd name="T79" fmla="*/ 5446 h 5973"/>
              <a:gd name="T80" fmla="*/ 2273 w 3948"/>
              <a:gd name="T81" fmla="*/ 5520 h 5973"/>
              <a:gd name="T82" fmla="*/ 1681 w 3948"/>
              <a:gd name="T83" fmla="*/ 5527 h 5973"/>
              <a:gd name="T84" fmla="*/ 1648 w 3948"/>
              <a:gd name="T85" fmla="*/ 5478 h 5973"/>
              <a:gd name="T86" fmla="*/ 1572 w 3948"/>
              <a:gd name="T87" fmla="*/ 5360 h 5973"/>
              <a:gd name="T88" fmla="*/ 1459 w 3948"/>
              <a:gd name="T89" fmla="*/ 5182 h 5973"/>
              <a:gd name="T90" fmla="*/ 1317 w 3948"/>
              <a:gd name="T91" fmla="*/ 4951 h 5973"/>
              <a:gd name="T92" fmla="*/ 1154 w 3948"/>
              <a:gd name="T93" fmla="*/ 4680 h 5973"/>
              <a:gd name="T94" fmla="*/ 978 w 3948"/>
              <a:gd name="T95" fmla="*/ 4378 h 5973"/>
              <a:gd name="T96" fmla="*/ 752 w 3948"/>
              <a:gd name="T97" fmla="*/ 3973 h 5973"/>
              <a:gd name="T98" fmla="*/ 480 w 3948"/>
              <a:gd name="T99" fmla="*/ 3447 h 5973"/>
              <a:gd name="T100" fmla="*/ 269 w 3948"/>
              <a:gd name="T101" fmla="*/ 2987 h 5973"/>
              <a:gd name="T102" fmla="*/ 120 w 3948"/>
              <a:gd name="T103" fmla="*/ 2589 h 5973"/>
              <a:gd name="T104" fmla="*/ 31 w 3948"/>
              <a:gd name="T105" fmla="*/ 2253 h 5973"/>
              <a:gd name="T106" fmla="*/ 0 w 3948"/>
              <a:gd name="T107" fmla="*/ 1976 h 5973"/>
              <a:gd name="T108" fmla="*/ 47 w 3948"/>
              <a:gd name="T109" fmla="*/ 1544 h 5973"/>
              <a:gd name="T110" fmla="*/ 184 w 3948"/>
              <a:gd name="T111" fmla="*/ 1144 h 5973"/>
              <a:gd name="T112" fmla="*/ 398 w 3948"/>
              <a:gd name="T113" fmla="*/ 789 h 5973"/>
              <a:gd name="T114" fmla="*/ 680 w 3948"/>
              <a:gd name="T115" fmla="*/ 486 h 5973"/>
              <a:gd name="T116" fmla="*/ 1019 w 3948"/>
              <a:gd name="T117" fmla="*/ 247 h 5973"/>
              <a:gd name="T118" fmla="*/ 1405 w 3948"/>
              <a:gd name="T119" fmla="*/ 86 h 5973"/>
              <a:gd name="T120" fmla="*/ 1828 w 3948"/>
              <a:gd name="T121" fmla="*/ 6 h 5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48" h="5973">
                <a:moveTo>
                  <a:pt x="1973" y="938"/>
                </a:moveTo>
                <a:lnTo>
                  <a:pt x="1870" y="944"/>
                </a:lnTo>
                <a:lnTo>
                  <a:pt x="1768" y="960"/>
                </a:lnTo>
                <a:lnTo>
                  <a:pt x="1670" y="986"/>
                </a:lnTo>
                <a:lnTo>
                  <a:pt x="1575" y="1020"/>
                </a:lnTo>
                <a:lnTo>
                  <a:pt x="1486" y="1062"/>
                </a:lnTo>
                <a:lnTo>
                  <a:pt x="1403" y="1115"/>
                </a:lnTo>
                <a:lnTo>
                  <a:pt x="1323" y="1173"/>
                </a:lnTo>
                <a:lnTo>
                  <a:pt x="1250" y="1238"/>
                </a:lnTo>
                <a:lnTo>
                  <a:pt x="1185" y="1311"/>
                </a:lnTo>
                <a:lnTo>
                  <a:pt x="1127" y="1391"/>
                </a:lnTo>
                <a:lnTo>
                  <a:pt x="1074" y="1475"/>
                </a:lnTo>
                <a:lnTo>
                  <a:pt x="1032" y="1564"/>
                </a:lnTo>
                <a:lnTo>
                  <a:pt x="998" y="1658"/>
                </a:lnTo>
                <a:lnTo>
                  <a:pt x="972" y="1756"/>
                </a:lnTo>
                <a:lnTo>
                  <a:pt x="956" y="1858"/>
                </a:lnTo>
                <a:lnTo>
                  <a:pt x="952" y="1964"/>
                </a:lnTo>
                <a:lnTo>
                  <a:pt x="956" y="2067"/>
                </a:lnTo>
                <a:lnTo>
                  <a:pt x="972" y="2169"/>
                </a:lnTo>
                <a:lnTo>
                  <a:pt x="998" y="2267"/>
                </a:lnTo>
                <a:lnTo>
                  <a:pt x="1032" y="2362"/>
                </a:lnTo>
                <a:lnTo>
                  <a:pt x="1074" y="2451"/>
                </a:lnTo>
                <a:lnTo>
                  <a:pt x="1127" y="2536"/>
                </a:lnTo>
                <a:lnTo>
                  <a:pt x="1185" y="2615"/>
                </a:lnTo>
                <a:lnTo>
                  <a:pt x="1250" y="2687"/>
                </a:lnTo>
                <a:lnTo>
                  <a:pt x="1323" y="2753"/>
                </a:lnTo>
                <a:lnTo>
                  <a:pt x="1403" y="2813"/>
                </a:lnTo>
                <a:lnTo>
                  <a:pt x="1486" y="2864"/>
                </a:lnTo>
                <a:lnTo>
                  <a:pt x="1575" y="2907"/>
                </a:lnTo>
                <a:lnTo>
                  <a:pt x="1670" y="2942"/>
                </a:lnTo>
                <a:lnTo>
                  <a:pt x="1768" y="2966"/>
                </a:lnTo>
                <a:lnTo>
                  <a:pt x="1870" y="2982"/>
                </a:lnTo>
                <a:lnTo>
                  <a:pt x="1973" y="2987"/>
                </a:lnTo>
                <a:lnTo>
                  <a:pt x="2079" y="2982"/>
                </a:lnTo>
                <a:lnTo>
                  <a:pt x="2180" y="2966"/>
                </a:lnTo>
                <a:lnTo>
                  <a:pt x="2279" y="2942"/>
                </a:lnTo>
                <a:lnTo>
                  <a:pt x="2373" y="2907"/>
                </a:lnTo>
                <a:lnTo>
                  <a:pt x="2462" y="2864"/>
                </a:lnTo>
                <a:lnTo>
                  <a:pt x="2547" y="2813"/>
                </a:lnTo>
                <a:lnTo>
                  <a:pt x="2626" y="2753"/>
                </a:lnTo>
                <a:lnTo>
                  <a:pt x="2698" y="2687"/>
                </a:lnTo>
                <a:lnTo>
                  <a:pt x="2764" y="2615"/>
                </a:lnTo>
                <a:lnTo>
                  <a:pt x="2824" y="2536"/>
                </a:lnTo>
                <a:lnTo>
                  <a:pt x="2874" y="2451"/>
                </a:lnTo>
                <a:lnTo>
                  <a:pt x="2918" y="2362"/>
                </a:lnTo>
                <a:lnTo>
                  <a:pt x="2953" y="2267"/>
                </a:lnTo>
                <a:lnTo>
                  <a:pt x="2976" y="2169"/>
                </a:lnTo>
                <a:lnTo>
                  <a:pt x="2993" y="2067"/>
                </a:lnTo>
                <a:lnTo>
                  <a:pt x="2998" y="1964"/>
                </a:lnTo>
                <a:lnTo>
                  <a:pt x="2993" y="1858"/>
                </a:lnTo>
                <a:lnTo>
                  <a:pt x="2976" y="1756"/>
                </a:lnTo>
                <a:lnTo>
                  <a:pt x="2953" y="1658"/>
                </a:lnTo>
                <a:lnTo>
                  <a:pt x="2918" y="1564"/>
                </a:lnTo>
                <a:lnTo>
                  <a:pt x="2874" y="1475"/>
                </a:lnTo>
                <a:lnTo>
                  <a:pt x="2824" y="1391"/>
                </a:lnTo>
                <a:lnTo>
                  <a:pt x="2764" y="1311"/>
                </a:lnTo>
                <a:lnTo>
                  <a:pt x="2698" y="1238"/>
                </a:lnTo>
                <a:lnTo>
                  <a:pt x="2626" y="1173"/>
                </a:lnTo>
                <a:lnTo>
                  <a:pt x="2547" y="1115"/>
                </a:lnTo>
                <a:lnTo>
                  <a:pt x="2462" y="1062"/>
                </a:lnTo>
                <a:lnTo>
                  <a:pt x="2373" y="1020"/>
                </a:lnTo>
                <a:lnTo>
                  <a:pt x="2279" y="986"/>
                </a:lnTo>
                <a:lnTo>
                  <a:pt x="2180" y="960"/>
                </a:lnTo>
                <a:lnTo>
                  <a:pt x="2079" y="944"/>
                </a:lnTo>
                <a:lnTo>
                  <a:pt x="1973" y="938"/>
                </a:lnTo>
                <a:close/>
                <a:moveTo>
                  <a:pt x="1973" y="0"/>
                </a:moveTo>
                <a:lnTo>
                  <a:pt x="2122" y="6"/>
                </a:lnTo>
                <a:lnTo>
                  <a:pt x="2266" y="22"/>
                </a:lnTo>
                <a:lnTo>
                  <a:pt x="2408" y="49"/>
                </a:lnTo>
                <a:lnTo>
                  <a:pt x="2544" y="86"/>
                </a:lnTo>
                <a:lnTo>
                  <a:pt x="2676" y="131"/>
                </a:lnTo>
                <a:lnTo>
                  <a:pt x="2805" y="186"/>
                </a:lnTo>
                <a:lnTo>
                  <a:pt x="2931" y="247"/>
                </a:lnTo>
                <a:lnTo>
                  <a:pt x="3049" y="320"/>
                </a:lnTo>
                <a:lnTo>
                  <a:pt x="3161" y="398"/>
                </a:lnTo>
                <a:lnTo>
                  <a:pt x="3269" y="486"/>
                </a:lnTo>
                <a:lnTo>
                  <a:pt x="3370" y="580"/>
                </a:lnTo>
                <a:lnTo>
                  <a:pt x="3463" y="682"/>
                </a:lnTo>
                <a:lnTo>
                  <a:pt x="3550" y="789"/>
                </a:lnTo>
                <a:lnTo>
                  <a:pt x="3630" y="902"/>
                </a:lnTo>
                <a:lnTo>
                  <a:pt x="3701" y="1020"/>
                </a:lnTo>
                <a:lnTo>
                  <a:pt x="3765" y="1144"/>
                </a:lnTo>
                <a:lnTo>
                  <a:pt x="3819" y="1273"/>
                </a:lnTo>
                <a:lnTo>
                  <a:pt x="3865" y="1407"/>
                </a:lnTo>
                <a:lnTo>
                  <a:pt x="3901" y="1544"/>
                </a:lnTo>
                <a:lnTo>
                  <a:pt x="3926" y="1686"/>
                </a:lnTo>
                <a:lnTo>
                  <a:pt x="3943" y="1829"/>
                </a:lnTo>
                <a:lnTo>
                  <a:pt x="3948" y="1976"/>
                </a:lnTo>
                <a:lnTo>
                  <a:pt x="3945" y="2062"/>
                </a:lnTo>
                <a:lnTo>
                  <a:pt x="3935" y="2155"/>
                </a:lnTo>
                <a:lnTo>
                  <a:pt x="3919" y="2253"/>
                </a:lnTo>
                <a:lnTo>
                  <a:pt x="3895" y="2358"/>
                </a:lnTo>
                <a:lnTo>
                  <a:pt x="3866" y="2469"/>
                </a:lnTo>
                <a:lnTo>
                  <a:pt x="3830" y="2589"/>
                </a:lnTo>
                <a:lnTo>
                  <a:pt x="3786" y="2715"/>
                </a:lnTo>
                <a:lnTo>
                  <a:pt x="3737" y="2847"/>
                </a:lnTo>
                <a:lnTo>
                  <a:pt x="3679" y="2987"/>
                </a:lnTo>
                <a:lnTo>
                  <a:pt x="3618" y="3133"/>
                </a:lnTo>
                <a:lnTo>
                  <a:pt x="3547" y="3287"/>
                </a:lnTo>
                <a:lnTo>
                  <a:pt x="3469" y="3447"/>
                </a:lnTo>
                <a:lnTo>
                  <a:pt x="3385" y="3615"/>
                </a:lnTo>
                <a:lnTo>
                  <a:pt x="3294" y="3791"/>
                </a:lnTo>
                <a:lnTo>
                  <a:pt x="3198" y="3973"/>
                </a:lnTo>
                <a:lnTo>
                  <a:pt x="3092" y="4164"/>
                </a:lnTo>
                <a:lnTo>
                  <a:pt x="3032" y="4271"/>
                </a:lnTo>
                <a:lnTo>
                  <a:pt x="2971" y="4378"/>
                </a:lnTo>
                <a:lnTo>
                  <a:pt x="2911" y="4482"/>
                </a:lnTo>
                <a:lnTo>
                  <a:pt x="2853" y="4584"/>
                </a:lnTo>
                <a:lnTo>
                  <a:pt x="2794" y="4680"/>
                </a:lnTo>
                <a:lnTo>
                  <a:pt x="2738" y="4775"/>
                </a:lnTo>
                <a:lnTo>
                  <a:pt x="2684" y="4866"/>
                </a:lnTo>
                <a:lnTo>
                  <a:pt x="2631" y="4951"/>
                </a:lnTo>
                <a:lnTo>
                  <a:pt x="2582" y="5033"/>
                </a:lnTo>
                <a:lnTo>
                  <a:pt x="2535" y="5109"/>
                </a:lnTo>
                <a:lnTo>
                  <a:pt x="2489" y="5182"/>
                </a:lnTo>
                <a:lnTo>
                  <a:pt x="2447" y="5247"/>
                </a:lnTo>
                <a:lnTo>
                  <a:pt x="2411" y="5307"/>
                </a:lnTo>
                <a:lnTo>
                  <a:pt x="2377" y="5360"/>
                </a:lnTo>
                <a:lnTo>
                  <a:pt x="2348" y="5407"/>
                </a:lnTo>
                <a:lnTo>
                  <a:pt x="2320" y="5446"/>
                </a:lnTo>
                <a:lnTo>
                  <a:pt x="2300" y="5478"/>
                </a:lnTo>
                <a:lnTo>
                  <a:pt x="2284" y="5504"/>
                </a:lnTo>
                <a:lnTo>
                  <a:pt x="2273" y="5520"/>
                </a:lnTo>
                <a:lnTo>
                  <a:pt x="2268" y="5527"/>
                </a:lnTo>
                <a:lnTo>
                  <a:pt x="1973" y="5973"/>
                </a:lnTo>
                <a:lnTo>
                  <a:pt x="1681" y="5527"/>
                </a:lnTo>
                <a:lnTo>
                  <a:pt x="1675" y="5520"/>
                </a:lnTo>
                <a:lnTo>
                  <a:pt x="1664" y="5504"/>
                </a:lnTo>
                <a:lnTo>
                  <a:pt x="1648" y="5478"/>
                </a:lnTo>
                <a:lnTo>
                  <a:pt x="1628" y="5446"/>
                </a:lnTo>
                <a:lnTo>
                  <a:pt x="1603" y="5407"/>
                </a:lnTo>
                <a:lnTo>
                  <a:pt x="1572" y="5360"/>
                </a:lnTo>
                <a:lnTo>
                  <a:pt x="1539" y="5307"/>
                </a:lnTo>
                <a:lnTo>
                  <a:pt x="1501" y="5247"/>
                </a:lnTo>
                <a:lnTo>
                  <a:pt x="1459" y="5182"/>
                </a:lnTo>
                <a:lnTo>
                  <a:pt x="1416" y="5109"/>
                </a:lnTo>
                <a:lnTo>
                  <a:pt x="1368" y="5033"/>
                </a:lnTo>
                <a:lnTo>
                  <a:pt x="1317" y="4951"/>
                </a:lnTo>
                <a:lnTo>
                  <a:pt x="1265" y="4866"/>
                </a:lnTo>
                <a:lnTo>
                  <a:pt x="1210" y="4775"/>
                </a:lnTo>
                <a:lnTo>
                  <a:pt x="1154" y="4680"/>
                </a:lnTo>
                <a:lnTo>
                  <a:pt x="1098" y="4584"/>
                </a:lnTo>
                <a:lnTo>
                  <a:pt x="1038" y="4482"/>
                </a:lnTo>
                <a:lnTo>
                  <a:pt x="978" y="4378"/>
                </a:lnTo>
                <a:lnTo>
                  <a:pt x="918" y="4271"/>
                </a:lnTo>
                <a:lnTo>
                  <a:pt x="856" y="4164"/>
                </a:lnTo>
                <a:lnTo>
                  <a:pt x="752" y="3973"/>
                </a:lnTo>
                <a:lnTo>
                  <a:pt x="654" y="3791"/>
                </a:lnTo>
                <a:lnTo>
                  <a:pt x="563" y="3615"/>
                </a:lnTo>
                <a:lnTo>
                  <a:pt x="480" y="3447"/>
                </a:lnTo>
                <a:lnTo>
                  <a:pt x="404" y="3287"/>
                </a:lnTo>
                <a:lnTo>
                  <a:pt x="333" y="3133"/>
                </a:lnTo>
                <a:lnTo>
                  <a:pt x="269" y="2987"/>
                </a:lnTo>
                <a:lnTo>
                  <a:pt x="213" y="2847"/>
                </a:lnTo>
                <a:lnTo>
                  <a:pt x="162" y="2715"/>
                </a:lnTo>
                <a:lnTo>
                  <a:pt x="120" y="2589"/>
                </a:lnTo>
                <a:lnTo>
                  <a:pt x="84" y="2469"/>
                </a:lnTo>
                <a:lnTo>
                  <a:pt x="53" y="2358"/>
                </a:lnTo>
                <a:lnTo>
                  <a:pt x="31" y="2253"/>
                </a:lnTo>
                <a:lnTo>
                  <a:pt x="13" y="2155"/>
                </a:lnTo>
                <a:lnTo>
                  <a:pt x="4" y="2062"/>
                </a:lnTo>
                <a:lnTo>
                  <a:pt x="0" y="1976"/>
                </a:lnTo>
                <a:lnTo>
                  <a:pt x="6" y="1829"/>
                </a:lnTo>
                <a:lnTo>
                  <a:pt x="22" y="1686"/>
                </a:lnTo>
                <a:lnTo>
                  <a:pt x="47" y="1544"/>
                </a:lnTo>
                <a:lnTo>
                  <a:pt x="84" y="1407"/>
                </a:lnTo>
                <a:lnTo>
                  <a:pt x="129" y="1273"/>
                </a:lnTo>
                <a:lnTo>
                  <a:pt x="184" y="1144"/>
                </a:lnTo>
                <a:lnTo>
                  <a:pt x="247" y="1020"/>
                </a:lnTo>
                <a:lnTo>
                  <a:pt x="318" y="902"/>
                </a:lnTo>
                <a:lnTo>
                  <a:pt x="398" y="789"/>
                </a:lnTo>
                <a:lnTo>
                  <a:pt x="485" y="682"/>
                </a:lnTo>
                <a:lnTo>
                  <a:pt x="580" y="580"/>
                </a:lnTo>
                <a:lnTo>
                  <a:pt x="680" y="486"/>
                </a:lnTo>
                <a:lnTo>
                  <a:pt x="787" y="398"/>
                </a:lnTo>
                <a:lnTo>
                  <a:pt x="901" y="320"/>
                </a:lnTo>
                <a:lnTo>
                  <a:pt x="1019" y="247"/>
                </a:lnTo>
                <a:lnTo>
                  <a:pt x="1143" y="186"/>
                </a:lnTo>
                <a:lnTo>
                  <a:pt x="1272" y="131"/>
                </a:lnTo>
                <a:lnTo>
                  <a:pt x="1405" y="86"/>
                </a:lnTo>
                <a:lnTo>
                  <a:pt x="1543" y="49"/>
                </a:lnTo>
                <a:lnTo>
                  <a:pt x="1683" y="22"/>
                </a:lnTo>
                <a:lnTo>
                  <a:pt x="1828" y="6"/>
                </a:lnTo>
                <a:lnTo>
                  <a:pt x="1973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476223" y="4666140"/>
            <a:ext cx="2907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Harvard Bus Tunnel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562546" y="5167125"/>
            <a:ext cx="2038759" cy="261610"/>
            <a:chOff x="1562546" y="5262538"/>
            <a:chExt cx="2038759" cy="261610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1562546" y="5301903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1797430" y="5301903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2032314" y="5301903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2267198" y="5301903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2502082" y="5301903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6966" y="5262538"/>
              <a:ext cx="8643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5.00  (200)</a:t>
              </a:r>
              <a:endParaRPr lang="en-US" sz="1100" dirty="0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1250573" y="5726174"/>
            <a:ext cx="42627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476223" y="5881269"/>
            <a:ext cx="1122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1200" dirty="0" err="1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n-US" sz="1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away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425386" y="72615"/>
            <a:ext cx="137160" cy="137160"/>
          </a:xfrm>
          <a:custGeom>
            <a:avLst/>
            <a:gdLst>
              <a:gd name="T0" fmla="*/ 3062 w 3402"/>
              <a:gd name="T1" fmla="*/ 816 h 3402"/>
              <a:gd name="T2" fmla="*/ 2501 w 3402"/>
              <a:gd name="T3" fmla="*/ 1395 h 3402"/>
              <a:gd name="T4" fmla="*/ 2501 w 3402"/>
              <a:gd name="T5" fmla="*/ 3062 h 3402"/>
              <a:gd name="T6" fmla="*/ 3062 w 3402"/>
              <a:gd name="T7" fmla="*/ 3062 h 3402"/>
              <a:gd name="T8" fmla="*/ 3062 w 3402"/>
              <a:gd name="T9" fmla="*/ 816 h 3402"/>
              <a:gd name="T10" fmla="*/ 3402 w 3402"/>
              <a:gd name="T11" fmla="*/ 0 h 3402"/>
              <a:gd name="T12" fmla="*/ 3402 w 3402"/>
              <a:gd name="T13" fmla="*/ 3402 h 3402"/>
              <a:gd name="T14" fmla="*/ 0 w 3402"/>
              <a:gd name="T15" fmla="*/ 3402 h 3402"/>
              <a:gd name="T16" fmla="*/ 3402 w 3402"/>
              <a:gd name="T17" fmla="*/ 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2" h="3402">
                <a:moveTo>
                  <a:pt x="3062" y="816"/>
                </a:moveTo>
                <a:lnTo>
                  <a:pt x="2501" y="1395"/>
                </a:lnTo>
                <a:lnTo>
                  <a:pt x="2501" y="3062"/>
                </a:lnTo>
                <a:lnTo>
                  <a:pt x="3062" y="3062"/>
                </a:lnTo>
                <a:lnTo>
                  <a:pt x="3062" y="816"/>
                </a:lnTo>
                <a:close/>
                <a:moveTo>
                  <a:pt x="3402" y="0"/>
                </a:moveTo>
                <a:lnTo>
                  <a:pt x="3402" y="3402"/>
                </a:lnTo>
                <a:lnTo>
                  <a:pt x="0" y="3402"/>
                </a:lnTo>
                <a:lnTo>
                  <a:pt x="34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0"/>
          <p:cNvSpPr>
            <a:spLocks noEditPoints="1"/>
          </p:cNvSpPr>
          <p:nvPr/>
        </p:nvSpPr>
        <p:spPr bwMode="auto">
          <a:xfrm rot="16200000">
            <a:off x="4773428" y="49755"/>
            <a:ext cx="91440" cy="182880"/>
          </a:xfrm>
          <a:custGeom>
            <a:avLst/>
            <a:gdLst>
              <a:gd name="T0" fmla="*/ 507 w 3462"/>
              <a:gd name="T1" fmla="*/ 4388 h 6207"/>
              <a:gd name="T2" fmla="*/ 507 w 3462"/>
              <a:gd name="T3" fmla="*/ 5673 h 6207"/>
              <a:gd name="T4" fmla="*/ 2953 w 3462"/>
              <a:gd name="T5" fmla="*/ 5673 h 6207"/>
              <a:gd name="T6" fmla="*/ 2953 w 3462"/>
              <a:gd name="T7" fmla="*/ 4388 h 6207"/>
              <a:gd name="T8" fmla="*/ 507 w 3462"/>
              <a:gd name="T9" fmla="*/ 4388 h 6207"/>
              <a:gd name="T10" fmla="*/ 507 w 3462"/>
              <a:gd name="T11" fmla="*/ 2753 h 6207"/>
              <a:gd name="T12" fmla="*/ 507 w 3462"/>
              <a:gd name="T13" fmla="*/ 4038 h 6207"/>
              <a:gd name="T14" fmla="*/ 2953 w 3462"/>
              <a:gd name="T15" fmla="*/ 4038 h 6207"/>
              <a:gd name="T16" fmla="*/ 2953 w 3462"/>
              <a:gd name="T17" fmla="*/ 2753 h 6207"/>
              <a:gd name="T18" fmla="*/ 507 w 3462"/>
              <a:gd name="T19" fmla="*/ 2753 h 6207"/>
              <a:gd name="T20" fmla="*/ 852 w 3462"/>
              <a:gd name="T21" fmla="*/ 0 h 6207"/>
              <a:gd name="T22" fmla="*/ 2610 w 3462"/>
              <a:gd name="T23" fmla="*/ 0 h 6207"/>
              <a:gd name="T24" fmla="*/ 2610 w 3462"/>
              <a:gd name="T25" fmla="*/ 594 h 6207"/>
              <a:gd name="T26" fmla="*/ 3462 w 3462"/>
              <a:gd name="T27" fmla="*/ 594 h 6207"/>
              <a:gd name="T28" fmla="*/ 3462 w 3462"/>
              <a:gd name="T29" fmla="*/ 6207 h 6207"/>
              <a:gd name="T30" fmla="*/ 0 w 3462"/>
              <a:gd name="T31" fmla="*/ 6207 h 6207"/>
              <a:gd name="T32" fmla="*/ 0 w 3462"/>
              <a:gd name="T33" fmla="*/ 594 h 6207"/>
              <a:gd name="T34" fmla="*/ 852 w 3462"/>
              <a:gd name="T35" fmla="*/ 594 h 6207"/>
              <a:gd name="T36" fmla="*/ 852 w 3462"/>
              <a:gd name="T37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62" h="6207">
                <a:moveTo>
                  <a:pt x="507" y="4388"/>
                </a:moveTo>
                <a:lnTo>
                  <a:pt x="507" y="5673"/>
                </a:lnTo>
                <a:lnTo>
                  <a:pt x="2953" y="5673"/>
                </a:lnTo>
                <a:lnTo>
                  <a:pt x="2953" y="4388"/>
                </a:lnTo>
                <a:lnTo>
                  <a:pt x="507" y="4388"/>
                </a:lnTo>
                <a:close/>
                <a:moveTo>
                  <a:pt x="507" y="2753"/>
                </a:moveTo>
                <a:lnTo>
                  <a:pt x="507" y="4038"/>
                </a:lnTo>
                <a:lnTo>
                  <a:pt x="2953" y="4038"/>
                </a:lnTo>
                <a:lnTo>
                  <a:pt x="2953" y="2753"/>
                </a:lnTo>
                <a:lnTo>
                  <a:pt x="507" y="2753"/>
                </a:lnTo>
                <a:close/>
                <a:moveTo>
                  <a:pt x="852" y="0"/>
                </a:moveTo>
                <a:lnTo>
                  <a:pt x="2610" y="0"/>
                </a:lnTo>
                <a:lnTo>
                  <a:pt x="2610" y="594"/>
                </a:lnTo>
                <a:lnTo>
                  <a:pt x="3462" y="594"/>
                </a:lnTo>
                <a:lnTo>
                  <a:pt x="3462" y="6207"/>
                </a:lnTo>
                <a:lnTo>
                  <a:pt x="0" y="6207"/>
                </a:lnTo>
                <a:lnTo>
                  <a:pt x="0" y="594"/>
                </a:lnTo>
                <a:lnTo>
                  <a:pt x="852" y="594"/>
                </a:lnTo>
                <a:lnTo>
                  <a:pt x="8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6446" y="8070"/>
            <a:ext cx="591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12:20</a:t>
            </a:r>
            <a:endParaRPr lang="en-US" sz="11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7" name="Rectangle 16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9" name="Isosceles Triangle 18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25"/>
          <p:cNvSpPr>
            <a:spLocks noEditPoints="1"/>
          </p:cNvSpPr>
          <p:nvPr/>
        </p:nvSpPr>
        <p:spPr bwMode="auto">
          <a:xfrm>
            <a:off x="1482393" y="517602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5"/>
          <p:cNvSpPr>
            <a:spLocks noEditPoints="1"/>
          </p:cNvSpPr>
          <p:nvPr/>
        </p:nvSpPr>
        <p:spPr bwMode="auto">
          <a:xfrm>
            <a:off x="4988439" y="515690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365565" y="1119115"/>
            <a:ext cx="4032731" cy="3526120"/>
          </a:xfrm>
          <a:prstGeom prst="roundRect">
            <a:avLst>
              <a:gd name="adj" fmla="val 90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365566" y="4795962"/>
            <a:ext cx="4032731" cy="1577704"/>
          </a:xfrm>
          <a:prstGeom prst="roundRect">
            <a:avLst>
              <a:gd name="adj" fmla="val 90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0000" b="-2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365565" y="1119115"/>
            <a:ext cx="4032731" cy="2112816"/>
          </a:xfrm>
          <a:prstGeom prst="roundRect">
            <a:avLst>
              <a:gd name="adj" fmla="val 903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0" b="-1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56918" y="2732967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 Holiday Desserts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56918" y="3360184"/>
            <a:ext cx="942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10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70857" y="3581794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 Cake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70857" y="3817006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Starbucks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70857" y="4272451"/>
            <a:ext cx="6735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47554" y="4272451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MORE</a:t>
            </a:r>
            <a:endParaRPr lang="en-US" sz="11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56918" y="5821692"/>
            <a:ext cx="2717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Cream Puffs Delicious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8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0573" y="1"/>
            <a:ext cx="4262718" cy="1011275"/>
            <a:chOff x="1250573" y="1"/>
            <a:chExt cx="4262718" cy="1011275"/>
          </a:xfrm>
        </p:grpSpPr>
        <p:sp>
          <p:nvSpPr>
            <p:cNvPr id="4" name="Rectangle 3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0573" y="282389"/>
              <a:ext cx="4262718" cy="7288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2" name="Rectangle 11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4" name="Isosceles Triangle 13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>
            <a:off x="1255952" y="1906009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55952" y="2801974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55952" y="3697938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55952" y="4593902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55952" y="5489867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536972" y="3888152"/>
            <a:ext cx="548640" cy="54864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62981" y="3851678"/>
            <a:ext cx="18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Aurther Clark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536972" y="4763990"/>
            <a:ext cx="548640" cy="548640"/>
          </a:xfrm>
          <a:prstGeom prst="ellipse">
            <a:avLst/>
          </a:prstGeom>
          <a:blipFill dpi="0" rotWithShape="1">
            <a:blip r:embed="rId3"/>
            <a:srcRect/>
            <a:stretch>
              <a:fillRect l="-130000" r="-40000" b="-8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62981" y="4727516"/>
            <a:ext cx="18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Abby William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536972" y="5655597"/>
            <a:ext cx="548640" cy="54864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62981" y="5619123"/>
            <a:ext cx="18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 Perce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547840" y="1181801"/>
            <a:ext cx="548640" cy="54864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4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2981" y="1145327"/>
            <a:ext cx="18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William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547840" y="2089174"/>
            <a:ext cx="548640" cy="548640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6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62981" y="2052700"/>
            <a:ext cx="18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Robin Chao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047313" y="1367613"/>
            <a:ext cx="173736" cy="177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047313" y="2274986"/>
            <a:ext cx="173736" cy="177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047313" y="4073964"/>
            <a:ext cx="173736" cy="177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047313" y="4949802"/>
            <a:ext cx="173736" cy="177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47313" y="5841409"/>
            <a:ext cx="173736" cy="177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2572737" y="1438777"/>
            <a:ext cx="2034889" cy="230832"/>
            <a:chOff x="2572737" y="1438777"/>
            <a:chExt cx="2034889" cy="230832"/>
          </a:xfrm>
        </p:grpSpPr>
        <p:sp>
          <p:nvSpPr>
            <p:cNvPr id="123" name="TextBox 122"/>
            <p:cNvSpPr txBox="1"/>
            <p:nvPr/>
          </p:nvSpPr>
          <p:spPr>
            <a:xfrm>
              <a:off x="2614606" y="1438777"/>
              <a:ext cx="19930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Sidney, Australia</a:t>
              </a:r>
              <a:endParaRPr 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17"/>
            <p:cNvSpPr>
              <a:spLocks noEditPoints="1"/>
            </p:cNvSpPr>
            <p:nvPr/>
          </p:nvSpPr>
          <p:spPr bwMode="auto">
            <a:xfrm>
              <a:off x="2572737" y="1493827"/>
              <a:ext cx="79973" cy="120733"/>
            </a:xfrm>
            <a:custGeom>
              <a:avLst/>
              <a:gdLst>
                <a:gd name="T0" fmla="*/ 1768 w 3948"/>
                <a:gd name="T1" fmla="*/ 960 h 5973"/>
                <a:gd name="T2" fmla="*/ 1486 w 3948"/>
                <a:gd name="T3" fmla="*/ 1062 h 5973"/>
                <a:gd name="T4" fmla="*/ 1250 w 3948"/>
                <a:gd name="T5" fmla="*/ 1238 h 5973"/>
                <a:gd name="T6" fmla="*/ 1074 w 3948"/>
                <a:gd name="T7" fmla="*/ 1475 h 5973"/>
                <a:gd name="T8" fmla="*/ 972 w 3948"/>
                <a:gd name="T9" fmla="*/ 1756 h 5973"/>
                <a:gd name="T10" fmla="*/ 956 w 3948"/>
                <a:gd name="T11" fmla="*/ 2067 h 5973"/>
                <a:gd name="T12" fmla="*/ 1032 w 3948"/>
                <a:gd name="T13" fmla="*/ 2362 h 5973"/>
                <a:gd name="T14" fmla="*/ 1185 w 3948"/>
                <a:gd name="T15" fmla="*/ 2615 h 5973"/>
                <a:gd name="T16" fmla="*/ 1403 w 3948"/>
                <a:gd name="T17" fmla="*/ 2813 h 5973"/>
                <a:gd name="T18" fmla="*/ 1670 w 3948"/>
                <a:gd name="T19" fmla="*/ 2942 h 5973"/>
                <a:gd name="T20" fmla="*/ 1973 w 3948"/>
                <a:gd name="T21" fmla="*/ 2987 h 5973"/>
                <a:gd name="T22" fmla="*/ 2279 w 3948"/>
                <a:gd name="T23" fmla="*/ 2942 h 5973"/>
                <a:gd name="T24" fmla="*/ 2547 w 3948"/>
                <a:gd name="T25" fmla="*/ 2813 h 5973"/>
                <a:gd name="T26" fmla="*/ 2764 w 3948"/>
                <a:gd name="T27" fmla="*/ 2615 h 5973"/>
                <a:gd name="T28" fmla="*/ 2918 w 3948"/>
                <a:gd name="T29" fmla="*/ 2362 h 5973"/>
                <a:gd name="T30" fmla="*/ 2993 w 3948"/>
                <a:gd name="T31" fmla="*/ 2067 h 5973"/>
                <a:gd name="T32" fmla="*/ 2976 w 3948"/>
                <a:gd name="T33" fmla="*/ 1756 h 5973"/>
                <a:gd name="T34" fmla="*/ 2874 w 3948"/>
                <a:gd name="T35" fmla="*/ 1475 h 5973"/>
                <a:gd name="T36" fmla="*/ 2698 w 3948"/>
                <a:gd name="T37" fmla="*/ 1238 h 5973"/>
                <a:gd name="T38" fmla="*/ 2462 w 3948"/>
                <a:gd name="T39" fmla="*/ 1062 h 5973"/>
                <a:gd name="T40" fmla="*/ 2180 w 3948"/>
                <a:gd name="T41" fmla="*/ 960 h 5973"/>
                <a:gd name="T42" fmla="*/ 1973 w 3948"/>
                <a:gd name="T43" fmla="*/ 0 h 5973"/>
                <a:gd name="T44" fmla="*/ 2408 w 3948"/>
                <a:gd name="T45" fmla="*/ 49 h 5973"/>
                <a:gd name="T46" fmla="*/ 2805 w 3948"/>
                <a:gd name="T47" fmla="*/ 186 h 5973"/>
                <a:gd name="T48" fmla="*/ 3161 w 3948"/>
                <a:gd name="T49" fmla="*/ 398 h 5973"/>
                <a:gd name="T50" fmla="*/ 3463 w 3948"/>
                <a:gd name="T51" fmla="*/ 682 h 5973"/>
                <a:gd name="T52" fmla="*/ 3701 w 3948"/>
                <a:gd name="T53" fmla="*/ 1020 h 5973"/>
                <a:gd name="T54" fmla="*/ 3865 w 3948"/>
                <a:gd name="T55" fmla="*/ 1407 h 5973"/>
                <a:gd name="T56" fmla="*/ 3943 w 3948"/>
                <a:gd name="T57" fmla="*/ 1829 h 5973"/>
                <a:gd name="T58" fmla="*/ 3935 w 3948"/>
                <a:gd name="T59" fmla="*/ 2155 h 5973"/>
                <a:gd name="T60" fmla="*/ 3866 w 3948"/>
                <a:gd name="T61" fmla="*/ 2469 h 5973"/>
                <a:gd name="T62" fmla="*/ 3737 w 3948"/>
                <a:gd name="T63" fmla="*/ 2847 h 5973"/>
                <a:gd name="T64" fmla="*/ 3547 w 3948"/>
                <a:gd name="T65" fmla="*/ 3287 h 5973"/>
                <a:gd name="T66" fmla="*/ 3294 w 3948"/>
                <a:gd name="T67" fmla="*/ 3791 h 5973"/>
                <a:gd name="T68" fmla="*/ 3032 w 3948"/>
                <a:gd name="T69" fmla="*/ 4271 h 5973"/>
                <a:gd name="T70" fmla="*/ 2853 w 3948"/>
                <a:gd name="T71" fmla="*/ 4584 h 5973"/>
                <a:gd name="T72" fmla="*/ 2684 w 3948"/>
                <a:gd name="T73" fmla="*/ 4866 h 5973"/>
                <a:gd name="T74" fmla="*/ 2535 w 3948"/>
                <a:gd name="T75" fmla="*/ 5109 h 5973"/>
                <a:gd name="T76" fmla="*/ 2411 w 3948"/>
                <a:gd name="T77" fmla="*/ 5307 h 5973"/>
                <a:gd name="T78" fmla="*/ 2320 w 3948"/>
                <a:gd name="T79" fmla="*/ 5446 h 5973"/>
                <a:gd name="T80" fmla="*/ 2273 w 3948"/>
                <a:gd name="T81" fmla="*/ 5520 h 5973"/>
                <a:gd name="T82" fmla="*/ 1681 w 3948"/>
                <a:gd name="T83" fmla="*/ 5527 h 5973"/>
                <a:gd name="T84" fmla="*/ 1648 w 3948"/>
                <a:gd name="T85" fmla="*/ 5478 h 5973"/>
                <a:gd name="T86" fmla="*/ 1572 w 3948"/>
                <a:gd name="T87" fmla="*/ 5360 h 5973"/>
                <a:gd name="T88" fmla="*/ 1459 w 3948"/>
                <a:gd name="T89" fmla="*/ 5182 h 5973"/>
                <a:gd name="T90" fmla="*/ 1317 w 3948"/>
                <a:gd name="T91" fmla="*/ 4951 h 5973"/>
                <a:gd name="T92" fmla="*/ 1154 w 3948"/>
                <a:gd name="T93" fmla="*/ 4680 h 5973"/>
                <a:gd name="T94" fmla="*/ 978 w 3948"/>
                <a:gd name="T95" fmla="*/ 4378 h 5973"/>
                <a:gd name="T96" fmla="*/ 752 w 3948"/>
                <a:gd name="T97" fmla="*/ 3973 h 5973"/>
                <a:gd name="T98" fmla="*/ 480 w 3948"/>
                <a:gd name="T99" fmla="*/ 3447 h 5973"/>
                <a:gd name="T100" fmla="*/ 269 w 3948"/>
                <a:gd name="T101" fmla="*/ 2987 h 5973"/>
                <a:gd name="T102" fmla="*/ 120 w 3948"/>
                <a:gd name="T103" fmla="*/ 2589 h 5973"/>
                <a:gd name="T104" fmla="*/ 31 w 3948"/>
                <a:gd name="T105" fmla="*/ 2253 h 5973"/>
                <a:gd name="T106" fmla="*/ 0 w 3948"/>
                <a:gd name="T107" fmla="*/ 1976 h 5973"/>
                <a:gd name="T108" fmla="*/ 47 w 3948"/>
                <a:gd name="T109" fmla="*/ 1544 h 5973"/>
                <a:gd name="T110" fmla="*/ 184 w 3948"/>
                <a:gd name="T111" fmla="*/ 1144 h 5973"/>
                <a:gd name="T112" fmla="*/ 398 w 3948"/>
                <a:gd name="T113" fmla="*/ 789 h 5973"/>
                <a:gd name="T114" fmla="*/ 680 w 3948"/>
                <a:gd name="T115" fmla="*/ 486 h 5973"/>
                <a:gd name="T116" fmla="*/ 1019 w 3948"/>
                <a:gd name="T117" fmla="*/ 247 h 5973"/>
                <a:gd name="T118" fmla="*/ 1405 w 3948"/>
                <a:gd name="T119" fmla="*/ 86 h 5973"/>
                <a:gd name="T120" fmla="*/ 1828 w 3948"/>
                <a:gd name="T121" fmla="*/ 6 h 5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48" h="5973">
                  <a:moveTo>
                    <a:pt x="1973" y="938"/>
                  </a:moveTo>
                  <a:lnTo>
                    <a:pt x="1870" y="944"/>
                  </a:lnTo>
                  <a:lnTo>
                    <a:pt x="1768" y="960"/>
                  </a:lnTo>
                  <a:lnTo>
                    <a:pt x="1670" y="986"/>
                  </a:lnTo>
                  <a:lnTo>
                    <a:pt x="1575" y="1020"/>
                  </a:lnTo>
                  <a:lnTo>
                    <a:pt x="1486" y="1062"/>
                  </a:lnTo>
                  <a:lnTo>
                    <a:pt x="1403" y="1115"/>
                  </a:lnTo>
                  <a:lnTo>
                    <a:pt x="1323" y="1173"/>
                  </a:lnTo>
                  <a:lnTo>
                    <a:pt x="1250" y="1238"/>
                  </a:lnTo>
                  <a:lnTo>
                    <a:pt x="1185" y="1311"/>
                  </a:lnTo>
                  <a:lnTo>
                    <a:pt x="1127" y="1391"/>
                  </a:lnTo>
                  <a:lnTo>
                    <a:pt x="1074" y="1475"/>
                  </a:lnTo>
                  <a:lnTo>
                    <a:pt x="1032" y="1564"/>
                  </a:lnTo>
                  <a:lnTo>
                    <a:pt x="998" y="1658"/>
                  </a:lnTo>
                  <a:lnTo>
                    <a:pt x="972" y="1756"/>
                  </a:lnTo>
                  <a:lnTo>
                    <a:pt x="956" y="1858"/>
                  </a:lnTo>
                  <a:lnTo>
                    <a:pt x="952" y="1964"/>
                  </a:lnTo>
                  <a:lnTo>
                    <a:pt x="956" y="2067"/>
                  </a:lnTo>
                  <a:lnTo>
                    <a:pt x="972" y="2169"/>
                  </a:lnTo>
                  <a:lnTo>
                    <a:pt x="998" y="2267"/>
                  </a:lnTo>
                  <a:lnTo>
                    <a:pt x="1032" y="2362"/>
                  </a:lnTo>
                  <a:lnTo>
                    <a:pt x="1074" y="2451"/>
                  </a:lnTo>
                  <a:lnTo>
                    <a:pt x="1127" y="2536"/>
                  </a:lnTo>
                  <a:lnTo>
                    <a:pt x="1185" y="2615"/>
                  </a:lnTo>
                  <a:lnTo>
                    <a:pt x="1250" y="2687"/>
                  </a:lnTo>
                  <a:lnTo>
                    <a:pt x="1323" y="2753"/>
                  </a:lnTo>
                  <a:lnTo>
                    <a:pt x="1403" y="2813"/>
                  </a:lnTo>
                  <a:lnTo>
                    <a:pt x="1486" y="2864"/>
                  </a:lnTo>
                  <a:lnTo>
                    <a:pt x="1575" y="2907"/>
                  </a:lnTo>
                  <a:lnTo>
                    <a:pt x="1670" y="2942"/>
                  </a:lnTo>
                  <a:lnTo>
                    <a:pt x="1768" y="2966"/>
                  </a:lnTo>
                  <a:lnTo>
                    <a:pt x="1870" y="2982"/>
                  </a:lnTo>
                  <a:lnTo>
                    <a:pt x="1973" y="2987"/>
                  </a:lnTo>
                  <a:lnTo>
                    <a:pt x="2079" y="2982"/>
                  </a:lnTo>
                  <a:lnTo>
                    <a:pt x="2180" y="2966"/>
                  </a:lnTo>
                  <a:lnTo>
                    <a:pt x="2279" y="2942"/>
                  </a:lnTo>
                  <a:lnTo>
                    <a:pt x="2373" y="2907"/>
                  </a:lnTo>
                  <a:lnTo>
                    <a:pt x="2462" y="2864"/>
                  </a:lnTo>
                  <a:lnTo>
                    <a:pt x="2547" y="2813"/>
                  </a:lnTo>
                  <a:lnTo>
                    <a:pt x="2626" y="2753"/>
                  </a:lnTo>
                  <a:lnTo>
                    <a:pt x="2698" y="2687"/>
                  </a:lnTo>
                  <a:lnTo>
                    <a:pt x="2764" y="2615"/>
                  </a:lnTo>
                  <a:lnTo>
                    <a:pt x="2824" y="2536"/>
                  </a:lnTo>
                  <a:lnTo>
                    <a:pt x="2874" y="2451"/>
                  </a:lnTo>
                  <a:lnTo>
                    <a:pt x="2918" y="2362"/>
                  </a:lnTo>
                  <a:lnTo>
                    <a:pt x="2953" y="2267"/>
                  </a:lnTo>
                  <a:lnTo>
                    <a:pt x="2976" y="2169"/>
                  </a:lnTo>
                  <a:lnTo>
                    <a:pt x="2993" y="2067"/>
                  </a:lnTo>
                  <a:lnTo>
                    <a:pt x="2998" y="1964"/>
                  </a:lnTo>
                  <a:lnTo>
                    <a:pt x="2993" y="1858"/>
                  </a:lnTo>
                  <a:lnTo>
                    <a:pt x="2976" y="1756"/>
                  </a:lnTo>
                  <a:lnTo>
                    <a:pt x="2953" y="1658"/>
                  </a:lnTo>
                  <a:lnTo>
                    <a:pt x="2918" y="1564"/>
                  </a:lnTo>
                  <a:lnTo>
                    <a:pt x="2874" y="1475"/>
                  </a:lnTo>
                  <a:lnTo>
                    <a:pt x="2824" y="1391"/>
                  </a:lnTo>
                  <a:lnTo>
                    <a:pt x="2764" y="1311"/>
                  </a:lnTo>
                  <a:lnTo>
                    <a:pt x="2698" y="1238"/>
                  </a:lnTo>
                  <a:lnTo>
                    <a:pt x="2626" y="1173"/>
                  </a:lnTo>
                  <a:lnTo>
                    <a:pt x="2547" y="1115"/>
                  </a:lnTo>
                  <a:lnTo>
                    <a:pt x="2462" y="1062"/>
                  </a:lnTo>
                  <a:lnTo>
                    <a:pt x="2373" y="1020"/>
                  </a:lnTo>
                  <a:lnTo>
                    <a:pt x="2279" y="986"/>
                  </a:lnTo>
                  <a:lnTo>
                    <a:pt x="2180" y="960"/>
                  </a:lnTo>
                  <a:lnTo>
                    <a:pt x="2079" y="944"/>
                  </a:lnTo>
                  <a:lnTo>
                    <a:pt x="1973" y="938"/>
                  </a:lnTo>
                  <a:close/>
                  <a:moveTo>
                    <a:pt x="1973" y="0"/>
                  </a:moveTo>
                  <a:lnTo>
                    <a:pt x="2122" y="6"/>
                  </a:lnTo>
                  <a:lnTo>
                    <a:pt x="2266" y="22"/>
                  </a:lnTo>
                  <a:lnTo>
                    <a:pt x="2408" y="49"/>
                  </a:lnTo>
                  <a:lnTo>
                    <a:pt x="2544" y="86"/>
                  </a:lnTo>
                  <a:lnTo>
                    <a:pt x="2676" y="131"/>
                  </a:lnTo>
                  <a:lnTo>
                    <a:pt x="2805" y="186"/>
                  </a:lnTo>
                  <a:lnTo>
                    <a:pt x="2931" y="247"/>
                  </a:lnTo>
                  <a:lnTo>
                    <a:pt x="3049" y="320"/>
                  </a:lnTo>
                  <a:lnTo>
                    <a:pt x="3161" y="398"/>
                  </a:lnTo>
                  <a:lnTo>
                    <a:pt x="3269" y="486"/>
                  </a:lnTo>
                  <a:lnTo>
                    <a:pt x="3370" y="580"/>
                  </a:lnTo>
                  <a:lnTo>
                    <a:pt x="3463" y="682"/>
                  </a:lnTo>
                  <a:lnTo>
                    <a:pt x="3550" y="789"/>
                  </a:lnTo>
                  <a:lnTo>
                    <a:pt x="3630" y="902"/>
                  </a:lnTo>
                  <a:lnTo>
                    <a:pt x="3701" y="1020"/>
                  </a:lnTo>
                  <a:lnTo>
                    <a:pt x="3765" y="1144"/>
                  </a:lnTo>
                  <a:lnTo>
                    <a:pt x="3819" y="1273"/>
                  </a:lnTo>
                  <a:lnTo>
                    <a:pt x="3865" y="1407"/>
                  </a:lnTo>
                  <a:lnTo>
                    <a:pt x="3901" y="1544"/>
                  </a:lnTo>
                  <a:lnTo>
                    <a:pt x="3926" y="1686"/>
                  </a:lnTo>
                  <a:lnTo>
                    <a:pt x="3943" y="1829"/>
                  </a:lnTo>
                  <a:lnTo>
                    <a:pt x="3948" y="1976"/>
                  </a:lnTo>
                  <a:lnTo>
                    <a:pt x="3945" y="2062"/>
                  </a:lnTo>
                  <a:lnTo>
                    <a:pt x="3935" y="2155"/>
                  </a:lnTo>
                  <a:lnTo>
                    <a:pt x="3919" y="2253"/>
                  </a:lnTo>
                  <a:lnTo>
                    <a:pt x="3895" y="2358"/>
                  </a:lnTo>
                  <a:lnTo>
                    <a:pt x="3866" y="2469"/>
                  </a:lnTo>
                  <a:lnTo>
                    <a:pt x="3830" y="2589"/>
                  </a:lnTo>
                  <a:lnTo>
                    <a:pt x="3786" y="2715"/>
                  </a:lnTo>
                  <a:lnTo>
                    <a:pt x="3737" y="2847"/>
                  </a:lnTo>
                  <a:lnTo>
                    <a:pt x="3679" y="2987"/>
                  </a:lnTo>
                  <a:lnTo>
                    <a:pt x="3618" y="3133"/>
                  </a:lnTo>
                  <a:lnTo>
                    <a:pt x="3547" y="3287"/>
                  </a:lnTo>
                  <a:lnTo>
                    <a:pt x="3469" y="3447"/>
                  </a:lnTo>
                  <a:lnTo>
                    <a:pt x="3385" y="3615"/>
                  </a:lnTo>
                  <a:lnTo>
                    <a:pt x="3294" y="3791"/>
                  </a:lnTo>
                  <a:lnTo>
                    <a:pt x="3198" y="3973"/>
                  </a:lnTo>
                  <a:lnTo>
                    <a:pt x="3092" y="4164"/>
                  </a:lnTo>
                  <a:lnTo>
                    <a:pt x="3032" y="4271"/>
                  </a:lnTo>
                  <a:lnTo>
                    <a:pt x="2971" y="4378"/>
                  </a:lnTo>
                  <a:lnTo>
                    <a:pt x="2911" y="4482"/>
                  </a:lnTo>
                  <a:lnTo>
                    <a:pt x="2853" y="4584"/>
                  </a:lnTo>
                  <a:lnTo>
                    <a:pt x="2794" y="4680"/>
                  </a:lnTo>
                  <a:lnTo>
                    <a:pt x="2738" y="4775"/>
                  </a:lnTo>
                  <a:lnTo>
                    <a:pt x="2684" y="4866"/>
                  </a:lnTo>
                  <a:lnTo>
                    <a:pt x="2631" y="4951"/>
                  </a:lnTo>
                  <a:lnTo>
                    <a:pt x="2582" y="5033"/>
                  </a:lnTo>
                  <a:lnTo>
                    <a:pt x="2535" y="5109"/>
                  </a:lnTo>
                  <a:lnTo>
                    <a:pt x="2489" y="5182"/>
                  </a:lnTo>
                  <a:lnTo>
                    <a:pt x="2447" y="5247"/>
                  </a:lnTo>
                  <a:lnTo>
                    <a:pt x="2411" y="5307"/>
                  </a:lnTo>
                  <a:lnTo>
                    <a:pt x="2377" y="5360"/>
                  </a:lnTo>
                  <a:lnTo>
                    <a:pt x="2348" y="5407"/>
                  </a:lnTo>
                  <a:lnTo>
                    <a:pt x="2320" y="5446"/>
                  </a:lnTo>
                  <a:lnTo>
                    <a:pt x="2300" y="5478"/>
                  </a:lnTo>
                  <a:lnTo>
                    <a:pt x="2284" y="5504"/>
                  </a:lnTo>
                  <a:lnTo>
                    <a:pt x="2273" y="5520"/>
                  </a:lnTo>
                  <a:lnTo>
                    <a:pt x="2268" y="5527"/>
                  </a:lnTo>
                  <a:lnTo>
                    <a:pt x="1973" y="5973"/>
                  </a:lnTo>
                  <a:lnTo>
                    <a:pt x="1681" y="5527"/>
                  </a:lnTo>
                  <a:lnTo>
                    <a:pt x="1675" y="5520"/>
                  </a:lnTo>
                  <a:lnTo>
                    <a:pt x="1664" y="5504"/>
                  </a:lnTo>
                  <a:lnTo>
                    <a:pt x="1648" y="5478"/>
                  </a:lnTo>
                  <a:lnTo>
                    <a:pt x="1628" y="5446"/>
                  </a:lnTo>
                  <a:lnTo>
                    <a:pt x="1603" y="5407"/>
                  </a:lnTo>
                  <a:lnTo>
                    <a:pt x="1572" y="5360"/>
                  </a:lnTo>
                  <a:lnTo>
                    <a:pt x="1539" y="5307"/>
                  </a:lnTo>
                  <a:lnTo>
                    <a:pt x="1501" y="5247"/>
                  </a:lnTo>
                  <a:lnTo>
                    <a:pt x="1459" y="5182"/>
                  </a:lnTo>
                  <a:lnTo>
                    <a:pt x="1416" y="5109"/>
                  </a:lnTo>
                  <a:lnTo>
                    <a:pt x="1368" y="5033"/>
                  </a:lnTo>
                  <a:lnTo>
                    <a:pt x="1317" y="4951"/>
                  </a:lnTo>
                  <a:lnTo>
                    <a:pt x="1265" y="4866"/>
                  </a:lnTo>
                  <a:lnTo>
                    <a:pt x="1210" y="4775"/>
                  </a:lnTo>
                  <a:lnTo>
                    <a:pt x="1154" y="4680"/>
                  </a:lnTo>
                  <a:lnTo>
                    <a:pt x="1098" y="4584"/>
                  </a:lnTo>
                  <a:lnTo>
                    <a:pt x="1038" y="4482"/>
                  </a:lnTo>
                  <a:lnTo>
                    <a:pt x="978" y="4378"/>
                  </a:lnTo>
                  <a:lnTo>
                    <a:pt x="918" y="4271"/>
                  </a:lnTo>
                  <a:lnTo>
                    <a:pt x="856" y="4164"/>
                  </a:lnTo>
                  <a:lnTo>
                    <a:pt x="752" y="3973"/>
                  </a:lnTo>
                  <a:lnTo>
                    <a:pt x="654" y="3791"/>
                  </a:lnTo>
                  <a:lnTo>
                    <a:pt x="563" y="3615"/>
                  </a:lnTo>
                  <a:lnTo>
                    <a:pt x="480" y="3447"/>
                  </a:lnTo>
                  <a:lnTo>
                    <a:pt x="404" y="3287"/>
                  </a:lnTo>
                  <a:lnTo>
                    <a:pt x="333" y="3133"/>
                  </a:lnTo>
                  <a:lnTo>
                    <a:pt x="269" y="2987"/>
                  </a:lnTo>
                  <a:lnTo>
                    <a:pt x="213" y="2847"/>
                  </a:lnTo>
                  <a:lnTo>
                    <a:pt x="162" y="2715"/>
                  </a:lnTo>
                  <a:lnTo>
                    <a:pt x="120" y="2589"/>
                  </a:lnTo>
                  <a:lnTo>
                    <a:pt x="84" y="2469"/>
                  </a:lnTo>
                  <a:lnTo>
                    <a:pt x="53" y="2358"/>
                  </a:lnTo>
                  <a:lnTo>
                    <a:pt x="31" y="2253"/>
                  </a:lnTo>
                  <a:lnTo>
                    <a:pt x="13" y="2155"/>
                  </a:lnTo>
                  <a:lnTo>
                    <a:pt x="4" y="2062"/>
                  </a:lnTo>
                  <a:lnTo>
                    <a:pt x="0" y="1976"/>
                  </a:lnTo>
                  <a:lnTo>
                    <a:pt x="6" y="1829"/>
                  </a:lnTo>
                  <a:lnTo>
                    <a:pt x="22" y="1686"/>
                  </a:lnTo>
                  <a:lnTo>
                    <a:pt x="47" y="1544"/>
                  </a:lnTo>
                  <a:lnTo>
                    <a:pt x="84" y="1407"/>
                  </a:lnTo>
                  <a:lnTo>
                    <a:pt x="129" y="1273"/>
                  </a:lnTo>
                  <a:lnTo>
                    <a:pt x="184" y="1144"/>
                  </a:lnTo>
                  <a:lnTo>
                    <a:pt x="247" y="1020"/>
                  </a:lnTo>
                  <a:lnTo>
                    <a:pt x="318" y="902"/>
                  </a:lnTo>
                  <a:lnTo>
                    <a:pt x="398" y="789"/>
                  </a:lnTo>
                  <a:lnTo>
                    <a:pt x="485" y="682"/>
                  </a:lnTo>
                  <a:lnTo>
                    <a:pt x="580" y="580"/>
                  </a:lnTo>
                  <a:lnTo>
                    <a:pt x="680" y="486"/>
                  </a:lnTo>
                  <a:lnTo>
                    <a:pt x="787" y="398"/>
                  </a:lnTo>
                  <a:lnTo>
                    <a:pt x="901" y="320"/>
                  </a:lnTo>
                  <a:lnTo>
                    <a:pt x="1019" y="247"/>
                  </a:lnTo>
                  <a:lnTo>
                    <a:pt x="1143" y="186"/>
                  </a:lnTo>
                  <a:lnTo>
                    <a:pt x="1272" y="131"/>
                  </a:lnTo>
                  <a:lnTo>
                    <a:pt x="1405" y="86"/>
                  </a:lnTo>
                  <a:lnTo>
                    <a:pt x="1543" y="49"/>
                  </a:lnTo>
                  <a:lnTo>
                    <a:pt x="1683" y="22"/>
                  </a:lnTo>
                  <a:lnTo>
                    <a:pt x="1828" y="6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572737" y="2334965"/>
            <a:ext cx="2034889" cy="230832"/>
            <a:chOff x="2572737" y="1438777"/>
            <a:chExt cx="2034889" cy="230832"/>
          </a:xfrm>
        </p:grpSpPr>
        <p:sp>
          <p:nvSpPr>
            <p:cNvPr id="127" name="TextBox 126"/>
            <p:cNvSpPr txBox="1"/>
            <p:nvPr/>
          </p:nvSpPr>
          <p:spPr>
            <a:xfrm>
              <a:off x="2614606" y="1438777"/>
              <a:ext cx="19930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York, USA</a:t>
              </a:r>
              <a:endParaRPr 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7"/>
            <p:cNvSpPr>
              <a:spLocks noEditPoints="1"/>
            </p:cNvSpPr>
            <p:nvPr/>
          </p:nvSpPr>
          <p:spPr bwMode="auto">
            <a:xfrm>
              <a:off x="2572737" y="1493827"/>
              <a:ext cx="79973" cy="120733"/>
            </a:xfrm>
            <a:custGeom>
              <a:avLst/>
              <a:gdLst>
                <a:gd name="T0" fmla="*/ 1768 w 3948"/>
                <a:gd name="T1" fmla="*/ 960 h 5973"/>
                <a:gd name="T2" fmla="*/ 1486 w 3948"/>
                <a:gd name="T3" fmla="*/ 1062 h 5973"/>
                <a:gd name="T4" fmla="*/ 1250 w 3948"/>
                <a:gd name="T5" fmla="*/ 1238 h 5973"/>
                <a:gd name="T6" fmla="*/ 1074 w 3948"/>
                <a:gd name="T7" fmla="*/ 1475 h 5973"/>
                <a:gd name="T8" fmla="*/ 972 w 3948"/>
                <a:gd name="T9" fmla="*/ 1756 h 5973"/>
                <a:gd name="T10" fmla="*/ 956 w 3948"/>
                <a:gd name="T11" fmla="*/ 2067 h 5973"/>
                <a:gd name="T12" fmla="*/ 1032 w 3948"/>
                <a:gd name="T13" fmla="*/ 2362 h 5973"/>
                <a:gd name="T14" fmla="*/ 1185 w 3948"/>
                <a:gd name="T15" fmla="*/ 2615 h 5973"/>
                <a:gd name="T16" fmla="*/ 1403 w 3948"/>
                <a:gd name="T17" fmla="*/ 2813 h 5973"/>
                <a:gd name="T18" fmla="*/ 1670 w 3948"/>
                <a:gd name="T19" fmla="*/ 2942 h 5973"/>
                <a:gd name="T20" fmla="*/ 1973 w 3948"/>
                <a:gd name="T21" fmla="*/ 2987 h 5973"/>
                <a:gd name="T22" fmla="*/ 2279 w 3948"/>
                <a:gd name="T23" fmla="*/ 2942 h 5973"/>
                <a:gd name="T24" fmla="*/ 2547 w 3948"/>
                <a:gd name="T25" fmla="*/ 2813 h 5973"/>
                <a:gd name="T26" fmla="*/ 2764 w 3948"/>
                <a:gd name="T27" fmla="*/ 2615 h 5973"/>
                <a:gd name="T28" fmla="*/ 2918 w 3948"/>
                <a:gd name="T29" fmla="*/ 2362 h 5973"/>
                <a:gd name="T30" fmla="*/ 2993 w 3948"/>
                <a:gd name="T31" fmla="*/ 2067 h 5973"/>
                <a:gd name="T32" fmla="*/ 2976 w 3948"/>
                <a:gd name="T33" fmla="*/ 1756 h 5973"/>
                <a:gd name="T34" fmla="*/ 2874 w 3948"/>
                <a:gd name="T35" fmla="*/ 1475 h 5973"/>
                <a:gd name="T36" fmla="*/ 2698 w 3948"/>
                <a:gd name="T37" fmla="*/ 1238 h 5973"/>
                <a:gd name="T38" fmla="*/ 2462 w 3948"/>
                <a:gd name="T39" fmla="*/ 1062 h 5973"/>
                <a:gd name="T40" fmla="*/ 2180 w 3948"/>
                <a:gd name="T41" fmla="*/ 960 h 5973"/>
                <a:gd name="T42" fmla="*/ 1973 w 3948"/>
                <a:gd name="T43" fmla="*/ 0 h 5973"/>
                <a:gd name="T44" fmla="*/ 2408 w 3948"/>
                <a:gd name="T45" fmla="*/ 49 h 5973"/>
                <a:gd name="T46" fmla="*/ 2805 w 3948"/>
                <a:gd name="T47" fmla="*/ 186 h 5973"/>
                <a:gd name="T48" fmla="*/ 3161 w 3948"/>
                <a:gd name="T49" fmla="*/ 398 h 5973"/>
                <a:gd name="T50" fmla="*/ 3463 w 3948"/>
                <a:gd name="T51" fmla="*/ 682 h 5973"/>
                <a:gd name="T52" fmla="*/ 3701 w 3948"/>
                <a:gd name="T53" fmla="*/ 1020 h 5973"/>
                <a:gd name="T54" fmla="*/ 3865 w 3948"/>
                <a:gd name="T55" fmla="*/ 1407 h 5973"/>
                <a:gd name="T56" fmla="*/ 3943 w 3948"/>
                <a:gd name="T57" fmla="*/ 1829 h 5973"/>
                <a:gd name="T58" fmla="*/ 3935 w 3948"/>
                <a:gd name="T59" fmla="*/ 2155 h 5973"/>
                <a:gd name="T60" fmla="*/ 3866 w 3948"/>
                <a:gd name="T61" fmla="*/ 2469 h 5973"/>
                <a:gd name="T62" fmla="*/ 3737 w 3948"/>
                <a:gd name="T63" fmla="*/ 2847 h 5973"/>
                <a:gd name="T64" fmla="*/ 3547 w 3948"/>
                <a:gd name="T65" fmla="*/ 3287 h 5973"/>
                <a:gd name="T66" fmla="*/ 3294 w 3948"/>
                <a:gd name="T67" fmla="*/ 3791 h 5973"/>
                <a:gd name="T68" fmla="*/ 3032 w 3948"/>
                <a:gd name="T69" fmla="*/ 4271 h 5973"/>
                <a:gd name="T70" fmla="*/ 2853 w 3948"/>
                <a:gd name="T71" fmla="*/ 4584 h 5973"/>
                <a:gd name="T72" fmla="*/ 2684 w 3948"/>
                <a:gd name="T73" fmla="*/ 4866 h 5973"/>
                <a:gd name="T74" fmla="*/ 2535 w 3948"/>
                <a:gd name="T75" fmla="*/ 5109 h 5973"/>
                <a:gd name="T76" fmla="*/ 2411 w 3948"/>
                <a:gd name="T77" fmla="*/ 5307 h 5973"/>
                <a:gd name="T78" fmla="*/ 2320 w 3948"/>
                <a:gd name="T79" fmla="*/ 5446 h 5973"/>
                <a:gd name="T80" fmla="*/ 2273 w 3948"/>
                <a:gd name="T81" fmla="*/ 5520 h 5973"/>
                <a:gd name="T82" fmla="*/ 1681 w 3948"/>
                <a:gd name="T83" fmla="*/ 5527 h 5973"/>
                <a:gd name="T84" fmla="*/ 1648 w 3948"/>
                <a:gd name="T85" fmla="*/ 5478 h 5973"/>
                <a:gd name="T86" fmla="*/ 1572 w 3948"/>
                <a:gd name="T87" fmla="*/ 5360 h 5973"/>
                <a:gd name="T88" fmla="*/ 1459 w 3948"/>
                <a:gd name="T89" fmla="*/ 5182 h 5973"/>
                <a:gd name="T90" fmla="*/ 1317 w 3948"/>
                <a:gd name="T91" fmla="*/ 4951 h 5973"/>
                <a:gd name="T92" fmla="*/ 1154 w 3948"/>
                <a:gd name="T93" fmla="*/ 4680 h 5973"/>
                <a:gd name="T94" fmla="*/ 978 w 3948"/>
                <a:gd name="T95" fmla="*/ 4378 h 5973"/>
                <a:gd name="T96" fmla="*/ 752 w 3948"/>
                <a:gd name="T97" fmla="*/ 3973 h 5973"/>
                <a:gd name="T98" fmla="*/ 480 w 3948"/>
                <a:gd name="T99" fmla="*/ 3447 h 5973"/>
                <a:gd name="T100" fmla="*/ 269 w 3948"/>
                <a:gd name="T101" fmla="*/ 2987 h 5973"/>
                <a:gd name="T102" fmla="*/ 120 w 3948"/>
                <a:gd name="T103" fmla="*/ 2589 h 5973"/>
                <a:gd name="T104" fmla="*/ 31 w 3948"/>
                <a:gd name="T105" fmla="*/ 2253 h 5973"/>
                <a:gd name="T106" fmla="*/ 0 w 3948"/>
                <a:gd name="T107" fmla="*/ 1976 h 5973"/>
                <a:gd name="T108" fmla="*/ 47 w 3948"/>
                <a:gd name="T109" fmla="*/ 1544 h 5973"/>
                <a:gd name="T110" fmla="*/ 184 w 3948"/>
                <a:gd name="T111" fmla="*/ 1144 h 5973"/>
                <a:gd name="T112" fmla="*/ 398 w 3948"/>
                <a:gd name="T113" fmla="*/ 789 h 5973"/>
                <a:gd name="T114" fmla="*/ 680 w 3948"/>
                <a:gd name="T115" fmla="*/ 486 h 5973"/>
                <a:gd name="T116" fmla="*/ 1019 w 3948"/>
                <a:gd name="T117" fmla="*/ 247 h 5973"/>
                <a:gd name="T118" fmla="*/ 1405 w 3948"/>
                <a:gd name="T119" fmla="*/ 86 h 5973"/>
                <a:gd name="T120" fmla="*/ 1828 w 3948"/>
                <a:gd name="T121" fmla="*/ 6 h 5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48" h="5973">
                  <a:moveTo>
                    <a:pt x="1973" y="938"/>
                  </a:moveTo>
                  <a:lnTo>
                    <a:pt x="1870" y="944"/>
                  </a:lnTo>
                  <a:lnTo>
                    <a:pt x="1768" y="960"/>
                  </a:lnTo>
                  <a:lnTo>
                    <a:pt x="1670" y="986"/>
                  </a:lnTo>
                  <a:lnTo>
                    <a:pt x="1575" y="1020"/>
                  </a:lnTo>
                  <a:lnTo>
                    <a:pt x="1486" y="1062"/>
                  </a:lnTo>
                  <a:lnTo>
                    <a:pt x="1403" y="1115"/>
                  </a:lnTo>
                  <a:lnTo>
                    <a:pt x="1323" y="1173"/>
                  </a:lnTo>
                  <a:lnTo>
                    <a:pt x="1250" y="1238"/>
                  </a:lnTo>
                  <a:lnTo>
                    <a:pt x="1185" y="1311"/>
                  </a:lnTo>
                  <a:lnTo>
                    <a:pt x="1127" y="1391"/>
                  </a:lnTo>
                  <a:lnTo>
                    <a:pt x="1074" y="1475"/>
                  </a:lnTo>
                  <a:lnTo>
                    <a:pt x="1032" y="1564"/>
                  </a:lnTo>
                  <a:lnTo>
                    <a:pt x="998" y="1658"/>
                  </a:lnTo>
                  <a:lnTo>
                    <a:pt x="972" y="1756"/>
                  </a:lnTo>
                  <a:lnTo>
                    <a:pt x="956" y="1858"/>
                  </a:lnTo>
                  <a:lnTo>
                    <a:pt x="952" y="1964"/>
                  </a:lnTo>
                  <a:lnTo>
                    <a:pt x="956" y="2067"/>
                  </a:lnTo>
                  <a:lnTo>
                    <a:pt x="972" y="2169"/>
                  </a:lnTo>
                  <a:lnTo>
                    <a:pt x="998" y="2267"/>
                  </a:lnTo>
                  <a:lnTo>
                    <a:pt x="1032" y="2362"/>
                  </a:lnTo>
                  <a:lnTo>
                    <a:pt x="1074" y="2451"/>
                  </a:lnTo>
                  <a:lnTo>
                    <a:pt x="1127" y="2536"/>
                  </a:lnTo>
                  <a:lnTo>
                    <a:pt x="1185" y="2615"/>
                  </a:lnTo>
                  <a:lnTo>
                    <a:pt x="1250" y="2687"/>
                  </a:lnTo>
                  <a:lnTo>
                    <a:pt x="1323" y="2753"/>
                  </a:lnTo>
                  <a:lnTo>
                    <a:pt x="1403" y="2813"/>
                  </a:lnTo>
                  <a:lnTo>
                    <a:pt x="1486" y="2864"/>
                  </a:lnTo>
                  <a:lnTo>
                    <a:pt x="1575" y="2907"/>
                  </a:lnTo>
                  <a:lnTo>
                    <a:pt x="1670" y="2942"/>
                  </a:lnTo>
                  <a:lnTo>
                    <a:pt x="1768" y="2966"/>
                  </a:lnTo>
                  <a:lnTo>
                    <a:pt x="1870" y="2982"/>
                  </a:lnTo>
                  <a:lnTo>
                    <a:pt x="1973" y="2987"/>
                  </a:lnTo>
                  <a:lnTo>
                    <a:pt x="2079" y="2982"/>
                  </a:lnTo>
                  <a:lnTo>
                    <a:pt x="2180" y="2966"/>
                  </a:lnTo>
                  <a:lnTo>
                    <a:pt x="2279" y="2942"/>
                  </a:lnTo>
                  <a:lnTo>
                    <a:pt x="2373" y="2907"/>
                  </a:lnTo>
                  <a:lnTo>
                    <a:pt x="2462" y="2864"/>
                  </a:lnTo>
                  <a:lnTo>
                    <a:pt x="2547" y="2813"/>
                  </a:lnTo>
                  <a:lnTo>
                    <a:pt x="2626" y="2753"/>
                  </a:lnTo>
                  <a:lnTo>
                    <a:pt x="2698" y="2687"/>
                  </a:lnTo>
                  <a:lnTo>
                    <a:pt x="2764" y="2615"/>
                  </a:lnTo>
                  <a:lnTo>
                    <a:pt x="2824" y="2536"/>
                  </a:lnTo>
                  <a:lnTo>
                    <a:pt x="2874" y="2451"/>
                  </a:lnTo>
                  <a:lnTo>
                    <a:pt x="2918" y="2362"/>
                  </a:lnTo>
                  <a:lnTo>
                    <a:pt x="2953" y="2267"/>
                  </a:lnTo>
                  <a:lnTo>
                    <a:pt x="2976" y="2169"/>
                  </a:lnTo>
                  <a:lnTo>
                    <a:pt x="2993" y="2067"/>
                  </a:lnTo>
                  <a:lnTo>
                    <a:pt x="2998" y="1964"/>
                  </a:lnTo>
                  <a:lnTo>
                    <a:pt x="2993" y="1858"/>
                  </a:lnTo>
                  <a:lnTo>
                    <a:pt x="2976" y="1756"/>
                  </a:lnTo>
                  <a:lnTo>
                    <a:pt x="2953" y="1658"/>
                  </a:lnTo>
                  <a:lnTo>
                    <a:pt x="2918" y="1564"/>
                  </a:lnTo>
                  <a:lnTo>
                    <a:pt x="2874" y="1475"/>
                  </a:lnTo>
                  <a:lnTo>
                    <a:pt x="2824" y="1391"/>
                  </a:lnTo>
                  <a:lnTo>
                    <a:pt x="2764" y="1311"/>
                  </a:lnTo>
                  <a:lnTo>
                    <a:pt x="2698" y="1238"/>
                  </a:lnTo>
                  <a:lnTo>
                    <a:pt x="2626" y="1173"/>
                  </a:lnTo>
                  <a:lnTo>
                    <a:pt x="2547" y="1115"/>
                  </a:lnTo>
                  <a:lnTo>
                    <a:pt x="2462" y="1062"/>
                  </a:lnTo>
                  <a:lnTo>
                    <a:pt x="2373" y="1020"/>
                  </a:lnTo>
                  <a:lnTo>
                    <a:pt x="2279" y="986"/>
                  </a:lnTo>
                  <a:lnTo>
                    <a:pt x="2180" y="960"/>
                  </a:lnTo>
                  <a:lnTo>
                    <a:pt x="2079" y="944"/>
                  </a:lnTo>
                  <a:lnTo>
                    <a:pt x="1973" y="938"/>
                  </a:lnTo>
                  <a:close/>
                  <a:moveTo>
                    <a:pt x="1973" y="0"/>
                  </a:moveTo>
                  <a:lnTo>
                    <a:pt x="2122" y="6"/>
                  </a:lnTo>
                  <a:lnTo>
                    <a:pt x="2266" y="22"/>
                  </a:lnTo>
                  <a:lnTo>
                    <a:pt x="2408" y="49"/>
                  </a:lnTo>
                  <a:lnTo>
                    <a:pt x="2544" y="86"/>
                  </a:lnTo>
                  <a:lnTo>
                    <a:pt x="2676" y="131"/>
                  </a:lnTo>
                  <a:lnTo>
                    <a:pt x="2805" y="186"/>
                  </a:lnTo>
                  <a:lnTo>
                    <a:pt x="2931" y="247"/>
                  </a:lnTo>
                  <a:lnTo>
                    <a:pt x="3049" y="320"/>
                  </a:lnTo>
                  <a:lnTo>
                    <a:pt x="3161" y="398"/>
                  </a:lnTo>
                  <a:lnTo>
                    <a:pt x="3269" y="486"/>
                  </a:lnTo>
                  <a:lnTo>
                    <a:pt x="3370" y="580"/>
                  </a:lnTo>
                  <a:lnTo>
                    <a:pt x="3463" y="682"/>
                  </a:lnTo>
                  <a:lnTo>
                    <a:pt x="3550" y="789"/>
                  </a:lnTo>
                  <a:lnTo>
                    <a:pt x="3630" y="902"/>
                  </a:lnTo>
                  <a:lnTo>
                    <a:pt x="3701" y="1020"/>
                  </a:lnTo>
                  <a:lnTo>
                    <a:pt x="3765" y="1144"/>
                  </a:lnTo>
                  <a:lnTo>
                    <a:pt x="3819" y="1273"/>
                  </a:lnTo>
                  <a:lnTo>
                    <a:pt x="3865" y="1407"/>
                  </a:lnTo>
                  <a:lnTo>
                    <a:pt x="3901" y="1544"/>
                  </a:lnTo>
                  <a:lnTo>
                    <a:pt x="3926" y="1686"/>
                  </a:lnTo>
                  <a:lnTo>
                    <a:pt x="3943" y="1829"/>
                  </a:lnTo>
                  <a:lnTo>
                    <a:pt x="3948" y="1976"/>
                  </a:lnTo>
                  <a:lnTo>
                    <a:pt x="3945" y="2062"/>
                  </a:lnTo>
                  <a:lnTo>
                    <a:pt x="3935" y="2155"/>
                  </a:lnTo>
                  <a:lnTo>
                    <a:pt x="3919" y="2253"/>
                  </a:lnTo>
                  <a:lnTo>
                    <a:pt x="3895" y="2358"/>
                  </a:lnTo>
                  <a:lnTo>
                    <a:pt x="3866" y="2469"/>
                  </a:lnTo>
                  <a:lnTo>
                    <a:pt x="3830" y="2589"/>
                  </a:lnTo>
                  <a:lnTo>
                    <a:pt x="3786" y="2715"/>
                  </a:lnTo>
                  <a:lnTo>
                    <a:pt x="3737" y="2847"/>
                  </a:lnTo>
                  <a:lnTo>
                    <a:pt x="3679" y="2987"/>
                  </a:lnTo>
                  <a:lnTo>
                    <a:pt x="3618" y="3133"/>
                  </a:lnTo>
                  <a:lnTo>
                    <a:pt x="3547" y="3287"/>
                  </a:lnTo>
                  <a:lnTo>
                    <a:pt x="3469" y="3447"/>
                  </a:lnTo>
                  <a:lnTo>
                    <a:pt x="3385" y="3615"/>
                  </a:lnTo>
                  <a:lnTo>
                    <a:pt x="3294" y="3791"/>
                  </a:lnTo>
                  <a:lnTo>
                    <a:pt x="3198" y="3973"/>
                  </a:lnTo>
                  <a:lnTo>
                    <a:pt x="3092" y="4164"/>
                  </a:lnTo>
                  <a:lnTo>
                    <a:pt x="3032" y="4271"/>
                  </a:lnTo>
                  <a:lnTo>
                    <a:pt x="2971" y="4378"/>
                  </a:lnTo>
                  <a:lnTo>
                    <a:pt x="2911" y="4482"/>
                  </a:lnTo>
                  <a:lnTo>
                    <a:pt x="2853" y="4584"/>
                  </a:lnTo>
                  <a:lnTo>
                    <a:pt x="2794" y="4680"/>
                  </a:lnTo>
                  <a:lnTo>
                    <a:pt x="2738" y="4775"/>
                  </a:lnTo>
                  <a:lnTo>
                    <a:pt x="2684" y="4866"/>
                  </a:lnTo>
                  <a:lnTo>
                    <a:pt x="2631" y="4951"/>
                  </a:lnTo>
                  <a:lnTo>
                    <a:pt x="2582" y="5033"/>
                  </a:lnTo>
                  <a:lnTo>
                    <a:pt x="2535" y="5109"/>
                  </a:lnTo>
                  <a:lnTo>
                    <a:pt x="2489" y="5182"/>
                  </a:lnTo>
                  <a:lnTo>
                    <a:pt x="2447" y="5247"/>
                  </a:lnTo>
                  <a:lnTo>
                    <a:pt x="2411" y="5307"/>
                  </a:lnTo>
                  <a:lnTo>
                    <a:pt x="2377" y="5360"/>
                  </a:lnTo>
                  <a:lnTo>
                    <a:pt x="2348" y="5407"/>
                  </a:lnTo>
                  <a:lnTo>
                    <a:pt x="2320" y="5446"/>
                  </a:lnTo>
                  <a:lnTo>
                    <a:pt x="2300" y="5478"/>
                  </a:lnTo>
                  <a:lnTo>
                    <a:pt x="2284" y="5504"/>
                  </a:lnTo>
                  <a:lnTo>
                    <a:pt x="2273" y="5520"/>
                  </a:lnTo>
                  <a:lnTo>
                    <a:pt x="2268" y="5527"/>
                  </a:lnTo>
                  <a:lnTo>
                    <a:pt x="1973" y="5973"/>
                  </a:lnTo>
                  <a:lnTo>
                    <a:pt x="1681" y="5527"/>
                  </a:lnTo>
                  <a:lnTo>
                    <a:pt x="1675" y="5520"/>
                  </a:lnTo>
                  <a:lnTo>
                    <a:pt x="1664" y="5504"/>
                  </a:lnTo>
                  <a:lnTo>
                    <a:pt x="1648" y="5478"/>
                  </a:lnTo>
                  <a:lnTo>
                    <a:pt x="1628" y="5446"/>
                  </a:lnTo>
                  <a:lnTo>
                    <a:pt x="1603" y="5407"/>
                  </a:lnTo>
                  <a:lnTo>
                    <a:pt x="1572" y="5360"/>
                  </a:lnTo>
                  <a:lnTo>
                    <a:pt x="1539" y="5307"/>
                  </a:lnTo>
                  <a:lnTo>
                    <a:pt x="1501" y="5247"/>
                  </a:lnTo>
                  <a:lnTo>
                    <a:pt x="1459" y="5182"/>
                  </a:lnTo>
                  <a:lnTo>
                    <a:pt x="1416" y="5109"/>
                  </a:lnTo>
                  <a:lnTo>
                    <a:pt x="1368" y="5033"/>
                  </a:lnTo>
                  <a:lnTo>
                    <a:pt x="1317" y="4951"/>
                  </a:lnTo>
                  <a:lnTo>
                    <a:pt x="1265" y="4866"/>
                  </a:lnTo>
                  <a:lnTo>
                    <a:pt x="1210" y="4775"/>
                  </a:lnTo>
                  <a:lnTo>
                    <a:pt x="1154" y="4680"/>
                  </a:lnTo>
                  <a:lnTo>
                    <a:pt x="1098" y="4584"/>
                  </a:lnTo>
                  <a:lnTo>
                    <a:pt x="1038" y="4482"/>
                  </a:lnTo>
                  <a:lnTo>
                    <a:pt x="978" y="4378"/>
                  </a:lnTo>
                  <a:lnTo>
                    <a:pt x="918" y="4271"/>
                  </a:lnTo>
                  <a:lnTo>
                    <a:pt x="856" y="4164"/>
                  </a:lnTo>
                  <a:lnTo>
                    <a:pt x="752" y="3973"/>
                  </a:lnTo>
                  <a:lnTo>
                    <a:pt x="654" y="3791"/>
                  </a:lnTo>
                  <a:lnTo>
                    <a:pt x="563" y="3615"/>
                  </a:lnTo>
                  <a:lnTo>
                    <a:pt x="480" y="3447"/>
                  </a:lnTo>
                  <a:lnTo>
                    <a:pt x="404" y="3287"/>
                  </a:lnTo>
                  <a:lnTo>
                    <a:pt x="333" y="3133"/>
                  </a:lnTo>
                  <a:lnTo>
                    <a:pt x="269" y="2987"/>
                  </a:lnTo>
                  <a:lnTo>
                    <a:pt x="213" y="2847"/>
                  </a:lnTo>
                  <a:lnTo>
                    <a:pt x="162" y="2715"/>
                  </a:lnTo>
                  <a:lnTo>
                    <a:pt x="120" y="2589"/>
                  </a:lnTo>
                  <a:lnTo>
                    <a:pt x="84" y="2469"/>
                  </a:lnTo>
                  <a:lnTo>
                    <a:pt x="53" y="2358"/>
                  </a:lnTo>
                  <a:lnTo>
                    <a:pt x="31" y="2253"/>
                  </a:lnTo>
                  <a:lnTo>
                    <a:pt x="13" y="2155"/>
                  </a:lnTo>
                  <a:lnTo>
                    <a:pt x="4" y="2062"/>
                  </a:lnTo>
                  <a:lnTo>
                    <a:pt x="0" y="1976"/>
                  </a:lnTo>
                  <a:lnTo>
                    <a:pt x="6" y="1829"/>
                  </a:lnTo>
                  <a:lnTo>
                    <a:pt x="22" y="1686"/>
                  </a:lnTo>
                  <a:lnTo>
                    <a:pt x="47" y="1544"/>
                  </a:lnTo>
                  <a:lnTo>
                    <a:pt x="84" y="1407"/>
                  </a:lnTo>
                  <a:lnTo>
                    <a:pt x="129" y="1273"/>
                  </a:lnTo>
                  <a:lnTo>
                    <a:pt x="184" y="1144"/>
                  </a:lnTo>
                  <a:lnTo>
                    <a:pt x="247" y="1020"/>
                  </a:lnTo>
                  <a:lnTo>
                    <a:pt x="318" y="902"/>
                  </a:lnTo>
                  <a:lnTo>
                    <a:pt x="398" y="789"/>
                  </a:lnTo>
                  <a:lnTo>
                    <a:pt x="485" y="682"/>
                  </a:lnTo>
                  <a:lnTo>
                    <a:pt x="580" y="580"/>
                  </a:lnTo>
                  <a:lnTo>
                    <a:pt x="680" y="486"/>
                  </a:lnTo>
                  <a:lnTo>
                    <a:pt x="787" y="398"/>
                  </a:lnTo>
                  <a:lnTo>
                    <a:pt x="901" y="320"/>
                  </a:lnTo>
                  <a:lnTo>
                    <a:pt x="1019" y="247"/>
                  </a:lnTo>
                  <a:lnTo>
                    <a:pt x="1143" y="186"/>
                  </a:lnTo>
                  <a:lnTo>
                    <a:pt x="1272" y="131"/>
                  </a:lnTo>
                  <a:lnTo>
                    <a:pt x="1405" y="86"/>
                  </a:lnTo>
                  <a:lnTo>
                    <a:pt x="1543" y="49"/>
                  </a:lnTo>
                  <a:lnTo>
                    <a:pt x="1683" y="22"/>
                  </a:lnTo>
                  <a:lnTo>
                    <a:pt x="1828" y="6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572737" y="4127341"/>
            <a:ext cx="2034889" cy="230832"/>
            <a:chOff x="2572737" y="1438777"/>
            <a:chExt cx="2034889" cy="230832"/>
          </a:xfrm>
        </p:grpSpPr>
        <p:sp>
          <p:nvSpPr>
            <p:cNvPr id="133" name="TextBox 132"/>
            <p:cNvSpPr txBox="1"/>
            <p:nvPr/>
          </p:nvSpPr>
          <p:spPr>
            <a:xfrm>
              <a:off x="2614606" y="1438777"/>
              <a:ext cx="19930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Tokyo, Japan</a:t>
              </a:r>
              <a:endParaRPr 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7"/>
            <p:cNvSpPr>
              <a:spLocks noEditPoints="1"/>
            </p:cNvSpPr>
            <p:nvPr/>
          </p:nvSpPr>
          <p:spPr bwMode="auto">
            <a:xfrm>
              <a:off x="2572737" y="1493827"/>
              <a:ext cx="79973" cy="120733"/>
            </a:xfrm>
            <a:custGeom>
              <a:avLst/>
              <a:gdLst>
                <a:gd name="T0" fmla="*/ 1768 w 3948"/>
                <a:gd name="T1" fmla="*/ 960 h 5973"/>
                <a:gd name="T2" fmla="*/ 1486 w 3948"/>
                <a:gd name="T3" fmla="*/ 1062 h 5973"/>
                <a:gd name="T4" fmla="*/ 1250 w 3948"/>
                <a:gd name="T5" fmla="*/ 1238 h 5973"/>
                <a:gd name="T6" fmla="*/ 1074 w 3948"/>
                <a:gd name="T7" fmla="*/ 1475 h 5973"/>
                <a:gd name="T8" fmla="*/ 972 w 3948"/>
                <a:gd name="T9" fmla="*/ 1756 h 5973"/>
                <a:gd name="T10" fmla="*/ 956 w 3948"/>
                <a:gd name="T11" fmla="*/ 2067 h 5973"/>
                <a:gd name="T12" fmla="*/ 1032 w 3948"/>
                <a:gd name="T13" fmla="*/ 2362 h 5973"/>
                <a:gd name="T14" fmla="*/ 1185 w 3948"/>
                <a:gd name="T15" fmla="*/ 2615 h 5973"/>
                <a:gd name="T16" fmla="*/ 1403 w 3948"/>
                <a:gd name="T17" fmla="*/ 2813 h 5973"/>
                <a:gd name="T18" fmla="*/ 1670 w 3948"/>
                <a:gd name="T19" fmla="*/ 2942 h 5973"/>
                <a:gd name="T20" fmla="*/ 1973 w 3948"/>
                <a:gd name="T21" fmla="*/ 2987 h 5973"/>
                <a:gd name="T22" fmla="*/ 2279 w 3948"/>
                <a:gd name="T23" fmla="*/ 2942 h 5973"/>
                <a:gd name="T24" fmla="*/ 2547 w 3948"/>
                <a:gd name="T25" fmla="*/ 2813 h 5973"/>
                <a:gd name="T26" fmla="*/ 2764 w 3948"/>
                <a:gd name="T27" fmla="*/ 2615 h 5973"/>
                <a:gd name="T28" fmla="*/ 2918 w 3948"/>
                <a:gd name="T29" fmla="*/ 2362 h 5973"/>
                <a:gd name="T30" fmla="*/ 2993 w 3948"/>
                <a:gd name="T31" fmla="*/ 2067 h 5973"/>
                <a:gd name="T32" fmla="*/ 2976 w 3948"/>
                <a:gd name="T33" fmla="*/ 1756 h 5973"/>
                <a:gd name="T34" fmla="*/ 2874 w 3948"/>
                <a:gd name="T35" fmla="*/ 1475 h 5973"/>
                <a:gd name="T36" fmla="*/ 2698 w 3948"/>
                <a:gd name="T37" fmla="*/ 1238 h 5973"/>
                <a:gd name="T38" fmla="*/ 2462 w 3948"/>
                <a:gd name="T39" fmla="*/ 1062 h 5973"/>
                <a:gd name="T40" fmla="*/ 2180 w 3948"/>
                <a:gd name="T41" fmla="*/ 960 h 5973"/>
                <a:gd name="T42" fmla="*/ 1973 w 3948"/>
                <a:gd name="T43" fmla="*/ 0 h 5973"/>
                <a:gd name="T44" fmla="*/ 2408 w 3948"/>
                <a:gd name="T45" fmla="*/ 49 h 5973"/>
                <a:gd name="T46" fmla="*/ 2805 w 3948"/>
                <a:gd name="T47" fmla="*/ 186 h 5973"/>
                <a:gd name="T48" fmla="*/ 3161 w 3948"/>
                <a:gd name="T49" fmla="*/ 398 h 5973"/>
                <a:gd name="T50" fmla="*/ 3463 w 3948"/>
                <a:gd name="T51" fmla="*/ 682 h 5973"/>
                <a:gd name="T52" fmla="*/ 3701 w 3948"/>
                <a:gd name="T53" fmla="*/ 1020 h 5973"/>
                <a:gd name="T54" fmla="*/ 3865 w 3948"/>
                <a:gd name="T55" fmla="*/ 1407 h 5973"/>
                <a:gd name="T56" fmla="*/ 3943 w 3948"/>
                <a:gd name="T57" fmla="*/ 1829 h 5973"/>
                <a:gd name="T58" fmla="*/ 3935 w 3948"/>
                <a:gd name="T59" fmla="*/ 2155 h 5973"/>
                <a:gd name="T60" fmla="*/ 3866 w 3948"/>
                <a:gd name="T61" fmla="*/ 2469 h 5973"/>
                <a:gd name="T62" fmla="*/ 3737 w 3948"/>
                <a:gd name="T63" fmla="*/ 2847 h 5973"/>
                <a:gd name="T64" fmla="*/ 3547 w 3948"/>
                <a:gd name="T65" fmla="*/ 3287 h 5973"/>
                <a:gd name="T66" fmla="*/ 3294 w 3948"/>
                <a:gd name="T67" fmla="*/ 3791 h 5973"/>
                <a:gd name="T68" fmla="*/ 3032 w 3948"/>
                <a:gd name="T69" fmla="*/ 4271 h 5973"/>
                <a:gd name="T70" fmla="*/ 2853 w 3948"/>
                <a:gd name="T71" fmla="*/ 4584 h 5973"/>
                <a:gd name="T72" fmla="*/ 2684 w 3948"/>
                <a:gd name="T73" fmla="*/ 4866 h 5973"/>
                <a:gd name="T74" fmla="*/ 2535 w 3948"/>
                <a:gd name="T75" fmla="*/ 5109 h 5973"/>
                <a:gd name="T76" fmla="*/ 2411 w 3948"/>
                <a:gd name="T77" fmla="*/ 5307 h 5973"/>
                <a:gd name="T78" fmla="*/ 2320 w 3948"/>
                <a:gd name="T79" fmla="*/ 5446 h 5973"/>
                <a:gd name="T80" fmla="*/ 2273 w 3948"/>
                <a:gd name="T81" fmla="*/ 5520 h 5973"/>
                <a:gd name="T82" fmla="*/ 1681 w 3948"/>
                <a:gd name="T83" fmla="*/ 5527 h 5973"/>
                <a:gd name="T84" fmla="*/ 1648 w 3948"/>
                <a:gd name="T85" fmla="*/ 5478 h 5973"/>
                <a:gd name="T86" fmla="*/ 1572 w 3948"/>
                <a:gd name="T87" fmla="*/ 5360 h 5973"/>
                <a:gd name="T88" fmla="*/ 1459 w 3948"/>
                <a:gd name="T89" fmla="*/ 5182 h 5973"/>
                <a:gd name="T90" fmla="*/ 1317 w 3948"/>
                <a:gd name="T91" fmla="*/ 4951 h 5973"/>
                <a:gd name="T92" fmla="*/ 1154 w 3948"/>
                <a:gd name="T93" fmla="*/ 4680 h 5973"/>
                <a:gd name="T94" fmla="*/ 978 w 3948"/>
                <a:gd name="T95" fmla="*/ 4378 h 5973"/>
                <a:gd name="T96" fmla="*/ 752 w 3948"/>
                <a:gd name="T97" fmla="*/ 3973 h 5973"/>
                <a:gd name="T98" fmla="*/ 480 w 3948"/>
                <a:gd name="T99" fmla="*/ 3447 h 5973"/>
                <a:gd name="T100" fmla="*/ 269 w 3948"/>
                <a:gd name="T101" fmla="*/ 2987 h 5973"/>
                <a:gd name="T102" fmla="*/ 120 w 3948"/>
                <a:gd name="T103" fmla="*/ 2589 h 5973"/>
                <a:gd name="T104" fmla="*/ 31 w 3948"/>
                <a:gd name="T105" fmla="*/ 2253 h 5973"/>
                <a:gd name="T106" fmla="*/ 0 w 3948"/>
                <a:gd name="T107" fmla="*/ 1976 h 5973"/>
                <a:gd name="T108" fmla="*/ 47 w 3948"/>
                <a:gd name="T109" fmla="*/ 1544 h 5973"/>
                <a:gd name="T110" fmla="*/ 184 w 3948"/>
                <a:gd name="T111" fmla="*/ 1144 h 5973"/>
                <a:gd name="T112" fmla="*/ 398 w 3948"/>
                <a:gd name="T113" fmla="*/ 789 h 5973"/>
                <a:gd name="T114" fmla="*/ 680 w 3948"/>
                <a:gd name="T115" fmla="*/ 486 h 5973"/>
                <a:gd name="T116" fmla="*/ 1019 w 3948"/>
                <a:gd name="T117" fmla="*/ 247 h 5973"/>
                <a:gd name="T118" fmla="*/ 1405 w 3948"/>
                <a:gd name="T119" fmla="*/ 86 h 5973"/>
                <a:gd name="T120" fmla="*/ 1828 w 3948"/>
                <a:gd name="T121" fmla="*/ 6 h 5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48" h="5973">
                  <a:moveTo>
                    <a:pt x="1973" y="938"/>
                  </a:moveTo>
                  <a:lnTo>
                    <a:pt x="1870" y="944"/>
                  </a:lnTo>
                  <a:lnTo>
                    <a:pt x="1768" y="960"/>
                  </a:lnTo>
                  <a:lnTo>
                    <a:pt x="1670" y="986"/>
                  </a:lnTo>
                  <a:lnTo>
                    <a:pt x="1575" y="1020"/>
                  </a:lnTo>
                  <a:lnTo>
                    <a:pt x="1486" y="1062"/>
                  </a:lnTo>
                  <a:lnTo>
                    <a:pt x="1403" y="1115"/>
                  </a:lnTo>
                  <a:lnTo>
                    <a:pt x="1323" y="1173"/>
                  </a:lnTo>
                  <a:lnTo>
                    <a:pt x="1250" y="1238"/>
                  </a:lnTo>
                  <a:lnTo>
                    <a:pt x="1185" y="1311"/>
                  </a:lnTo>
                  <a:lnTo>
                    <a:pt x="1127" y="1391"/>
                  </a:lnTo>
                  <a:lnTo>
                    <a:pt x="1074" y="1475"/>
                  </a:lnTo>
                  <a:lnTo>
                    <a:pt x="1032" y="1564"/>
                  </a:lnTo>
                  <a:lnTo>
                    <a:pt x="998" y="1658"/>
                  </a:lnTo>
                  <a:lnTo>
                    <a:pt x="972" y="1756"/>
                  </a:lnTo>
                  <a:lnTo>
                    <a:pt x="956" y="1858"/>
                  </a:lnTo>
                  <a:lnTo>
                    <a:pt x="952" y="1964"/>
                  </a:lnTo>
                  <a:lnTo>
                    <a:pt x="956" y="2067"/>
                  </a:lnTo>
                  <a:lnTo>
                    <a:pt x="972" y="2169"/>
                  </a:lnTo>
                  <a:lnTo>
                    <a:pt x="998" y="2267"/>
                  </a:lnTo>
                  <a:lnTo>
                    <a:pt x="1032" y="2362"/>
                  </a:lnTo>
                  <a:lnTo>
                    <a:pt x="1074" y="2451"/>
                  </a:lnTo>
                  <a:lnTo>
                    <a:pt x="1127" y="2536"/>
                  </a:lnTo>
                  <a:lnTo>
                    <a:pt x="1185" y="2615"/>
                  </a:lnTo>
                  <a:lnTo>
                    <a:pt x="1250" y="2687"/>
                  </a:lnTo>
                  <a:lnTo>
                    <a:pt x="1323" y="2753"/>
                  </a:lnTo>
                  <a:lnTo>
                    <a:pt x="1403" y="2813"/>
                  </a:lnTo>
                  <a:lnTo>
                    <a:pt x="1486" y="2864"/>
                  </a:lnTo>
                  <a:lnTo>
                    <a:pt x="1575" y="2907"/>
                  </a:lnTo>
                  <a:lnTo>
                    <a:pt x="1670" y="2942"/>
                  </a:lnTo>
                  <a:lnTo>
                    <a:pt x="1768" y="2966"/>
                  </a:lnTo>
                  <a:lnTo>
                    <a:pt x="1870" y="2982"/>
                  </a:lnTo>
                  <a:lnTo>
                    <a:pt x="1973" y="2987"/>
                  </a:lnTo>
                  <a:lnTo>
                    <a:pt x="2079" y="2982"/>
                  </a:lnTo>
                  <a:lnTo>
                    <a:pt x="2180" y="2966"/>
                  </a:lnTo>
                  <a:lnTo>
                    <a:pt x="2279" y="2942"/>
                  </a:lnTo>
                  <a:lnTo>
                    <a:pt x="2373" y="2907"/>
                  </a:lnTo>
                  <a:lnTo>
                    <a:pt x="2462" y="2864"/>
                  </a:lnTo>
                  <a:lnTo>
                    <a:pt x="2547" y="2813"/>
                  </a:lnTo>
                  <a:lnTo>
                    <a:pt x="2626" y="2753"/>
                  </a:lnTo>
                  <a:lnTo>
                    <a:pt x="2698" y="2687"/>
                  </a:lnTo>
                  <a:lnTo>
                    <a:pt x="2764" y="2615"/>
                  </a:lnTo>
                  <a:lnTo>
                    <a:pt x="2824" y="2536"/>
                  </a:lnTo>
                  <a:lnTo>
                    <a:pt x="2874" y="2451"/>
                  </a:lnTo>
                  <a:lnTo>
                    <a:pt x="2918" y="2362"/>
                  </a:lnTo>
                  <a:lnTo>
                    <a:pt x="2953" y="2267"/>
                  </a:lnTo>
                  <a:lnTo>
                    <a:pt x="2976" y="2169"/>
                  </a:lnTo>
                  <a:lnTo>
                    <a:pt x="2993" y="2067"/>
                  </a:lnTo>
                  <a:lnTo>
                    <a:pt x="2998" y="1964"/>
                  </a:lnTo>
                  <a:lnTo>
                    <a:pt x="2993" y="1858"/>
                  </a:lnTo>
                  <a:lnTo>
                    <a:pt x="2976" y="1756"/>
                  </a:lnTo>
                  <a:lnTo>
                    <a:pt x="2953" y="1658"/>
                  </a:lnTo>
                  <a:lnTo>
                    <a:pt x="2918" y="1564"/>
                  </a:lnTo>
                  <a:lnTo>
                    <a:pt x="2874" y="1475"/>
                  </a:lnTo>
                  <a:lnTo>
                    <a:pt x="2824" y="1391"/>
                  </a:lnTo>
                  <a:lnTo>
                    <a:pt x="2764" y="1311"/>
                  </a:lnTo>
                  <a:lnTo>
                    <a:pt x="2698" y="1238"/>
                  </a:lnTo>
                  <a:lnTo>
                    <a:pt x="2626" y="1173"/>
                  </a:lnTo>
                  <a:lnTo>
                    <a:pt x="2547" y="1115"/>
                  </a:lnTo>
                  <a:lnTo>
                    <a:pt x="2462" y="1062"/>
                  </a:lnTo>
                  <a:lnTo>
                    <a:pt x="2373" y="1020"/>
                  </a:lnTo>
                  <a:lnTo>
                    <a:pt x="2279" y="986"/>
                  </a:lnTo>
                  <a:lnTo>
                    <a:pt x="2180" y="960"/>
                  </a:lnTo>
                  <a:lnTo>
                    <a:pt x="2079" y="944"/>
                  </a:lnTo>
                  <a:lnTo>
                    <a:pt x="1973" y="938"/>
                  </a:lnTo>
                  <a:close/>
                  <a:moveTo>
                    <a:pt x="1973" y="0"/>
                  </a:moveTo>
                  <a:lnTo>
                    <a:pt x="2122" y="6"/>
                  </a:lnTo>
                  <a:lnTo>
                    <a:pt x="2266" y="22"/>
                  </a:lnTo>
                  <a:lnTo>
                    <a:pt x="2408" y="49"/>
                  </a:lnTo>
                  <a:lnTo>
                    <a:pt x="2544" y="86"/>
                  </a:lnTo>
                  <a:lnTo>
                    <a:pt x="2676" y="131"/>
                  </a:lnTo>
                  <a:lnTo>
                    <a:pt x="2805" y="186"/>
                  </a:lnTo>
                  <a:lnTo>
                    <a:pt x="2931" y="247"/>
                  </a:lnTo>
                  <a:lnTo>
                    <a:pt x="3049" y="320"/>
                  </a:lnTo>
                  <a:lnTo>
                    <a:pt x="3161" y="398"/>
                  </a:lnTo>
                  <a:lnTo>
                    <a:pt x="3269" y="486"/>
                  </a:lnTo>
                  <a:lnTo>
                    <a:pt x="3370" y="580"/>
                  </a:lnTo>
                  <a:lnTo>
                    <a:pt x="3463" y="682"/>
                  </a:lnTo>
                  <a:lnTo>
                    <a:pt x="3550" y="789"/>
                  </a:lnTo>
                  <a:lnTo>
                    <a:pt x="3630" y="902"/>
                  </a:lnTo>
                  <a:lnTo>
                    <a:pt x="3701" y="1020"/>
                  </a:lnTo>
                  <a:lnTo>
                    <a:pt x="3765" y="1144"/>
                  </a:lnTo>
                  <a:lnTo>
                    <a:pt x="3819" y="1273"/>
                  </a:lnTo>
                  <a:lnTo>
                    <a:pt x="3865" y="1407"/>
                  </a:lnTo>
                  <a:lnTo>
                    <a:pt x="3901" y="1544"/>
                  </a:lnTo>
                  <a:lnTo>
                    <a:pt x="3926" y="1686"/>
                  </a:lnTo>
                  <a:lnTo>
                    <a:pt x="3943" y="1829"/>
                  </a:lnTo>
                  <a:lnTo>
                    <a:pt x="3948" y="1976"/>
                  </a:lnTo>
                  <a:lnTo>
                    <a:pt x="3945" y="2062"/>
                  </a:lnTo>
                  <a:lnTo>
                    <a:pt x="3935" y="2155"/>
                  </a:lnTo>
                  <a:lnTo>
                    <a:pt x="3919" y="2253"/>
                  </a:lnTo>
                  <a:lnTo>
                    <a:pt x="3895" y="2358"/>
                  </a:lnTo>
                  <a:lnTo>
                    <a:pt x="3866" y="2469"/>
                  </a:lnTo>
                  <a:lnTo>
                    <a:pt x="3830" y="2589"/>
                  </a:lnTo>
                  <a:lnTo>
                    <a:pt x="3786" y="2715"/>
                  </a:lnTo>
                  <a:lnTo>
                    <a:pt x="3737" y="2847"/>
                  </a:lnTo>
                  <a:lnTo>
                    <a:pt x="3679" y="2987"/>
                  </a:lnTo>
                  <a:lnTo>
                    <a:pt x="3618" y="3133"/>
                  </a:lnTo>
                  <a:lnTo>
                    <a:pt x="3547" y="3287"/>
                  </a:lnTo>
                  <a:lnTo>
                    <a:pt x="3469" y="3447"/>
                  </a:lnTo>
                  <a:lnTo>
                    <a:pt x="3385" y="3615"/>
                  </a:lnTo>
                  <a:lnTo>
                    <a:pt x="3294" y="3791"/>
                  </a:lnTo>
                  <a:lnTo>
                    <a:pt x="3198" y="3973"/>
                  </a:lnTo>
                  <a:lnTo>
                    <a:pt x="3092" y="4164"/>
                  </a:lnTo>
                  <a:lnTo>
                    <a:pt x="3032" y="4271"/>
                  </a:lnTo>
                  <a:lnTo>
                    <a:pt x="2971" y="4378"/>
                  </a:lnTo>
                  <a:lnTo>
                    <a:pt x="2911" y="4482"/>
                  </a:lnTo>
                  <a:lnTo>
                    <a:pt x="2853" y="4584"/>
                  </a:lnTo>
                  <a:lnTo>
                    <a:pt x="2794" y="4680"/>
                  </a:lnTo>
                  <a:lnTo>
                    <a:pt x="2738" y="4775"/>
                  </a:lnTo>
                  <a:lnTo>
                    <a:pt x="2684" y="4866"/>
                  </a:lnTo>
                  <a:lnTo>
                    <a:pt x="2631" y="4951"/>
                  </a:lnTo>
                  <a:lnTo>
                    <a:pt x="2582" y="5033"/>
                  </a:lnTo>
                  <a:lnTo>
                    <a:pt x="2535" y="5109"/>
                  </a:lnTo>
                  <a:lnTo>
                    <a:pt x="2489" y="5182"/>
                  </a:lnTo>
                  <a:lnTo>
                    <a:pt x="2447" y="5247"/>
                  </a:lnTo>
                  <a:lnTo>
                    <a:pt x="2411" y="5307"/>
                  </a:lnTo>
                  <a:lnTo>
                    <a:pt x="2377" y="5360"/>
                  </a:lnTo>
                  <a:lnTo>
                    <a:pt x="2348" y="5407"/>
                  </a:lnTo>
                  <a:lnTo>
                    <a:pt x="2320" y="5446"/>
                  </a:lnTo>
                  <a:lnTo>
                    <a:pt x="2300" y="5478"/>
                  </a:lnTo>
                  <a:lnTo>
                    <a:pt x="2284" y="5504"/>
                  </a:lnTo>
                  <a:lnTo>
                    <a:pt x="2273" y="5520"/>
                  </a:lnTo>
                  <a:lnTo>
                    <a:pt x="2268" y="5527"/>
                  </a:lnTo>
                  <a:lnTo>
                    <a:pt x="1973" y="5973"/>
                  </a:lnTo>
                  <a:lnTo>
                    <a:pt x="1681" y="5527"/>
                  </a:lnTo>
                  <a:lnTo>
                    <a:pt x="1675" y="5520"/>
                  </a:lnTo>
                  <a:lnTo>
                    <a:pt x="1664" y="5504"/>
                  </a:lnTo>
                  <a:lnTo>
                    <a:pt x="1648" y="5478"/>
                  </a:lnTo>
                  <a:lnTo>
                    <a:pt x="1628" y="5446"/>
                  </a:lnTo>
                  <a:lnTo>
                    <a:pt x="1603" y="5407"/>
                  </a:lnTo>
                  <a:lnTo>
                    <a:pt x="1572" y="5360"/>
                  </a:lnTo>
                  <a:lnTo>
                    <a:pt x="1539" y="5307"/>
                  </a:lnTo>
                  <a:lnTo>
                    <a:pt x="1501" y="5247"/>
                  </a:lnTo>
                  <a:lnTo>
                    <a:pt x="1459" y="5182"/>
                  </a:lnTo>
                  <a:lnTo>
                    <a:pt x="1416" y="5109"/>
                  </a:lnTo>
                  <a:lnTo>
                    <a:pt x="1368" y="5033"/>
                  </a:lnTo>
                  <a:lnTo>
                    <a:pt x="1317" y="4951"/>
                  </a:lnTo>
                  <a:lnTo>
                    <a:pt x="1265" y="4866"/>
                  </a:lnTo>
                  <a:lnTo>
                    <a:pt x="1210" y="4775"/>
                  </a:lnTo>
                  <a:lnTo>
                    <a:pt x="1154" y="4680"/>
                  </a:lnTo>
                  <a:lnTo>
                    <a:pt x="1098" y="4584"/>
                  </a:lnTo>
                  <a:lnTo>
                    <a:pt x="1038" y="4482"/>
                  </a:lnTo>
                  <a:lnTo>
                    <a:pt x="978" y="4378"/>
                  </a:lnTo>
                  <a:lnTo>
                    <a:pt x="918" y="4271"/>
                  </a:lnTo>
                  <a:lnTo>
                    <a:pt x="856" y="4164"/>
                  </a:lnTo>
                  <a:lnTo>
                    <a:pt x="752" y="3973"/>
                  </a:lnTo>
                  <a:lnTo>
                    <a:pt x="654" y="3791"/>
                  </a:lnTo>
                  <a:lnTo>
                    <a:pt x="563" y="3615"/>
                  </a:lnTo>
                  <a:lnTo>
                    <a:pt x="480" y="3447"/>
                  </a:lnTo>
                  <a:lnTo>
                    <a:pt x="404" y="3287"/>
                  </a:lnTo>
                  <a:lnTo>
                    <a:pt x="333" y="3133"/>
                  </a:lnTo>
                  <a:lnTo>
                    <a:pt x="269" y="2987"/>
                  </a:lnTo>
                  <a:lnTo>
                    <a:pt x="213" y="2847"/>
                  </a:lnTo>
                  <a:lnTo>
                    <a:pt x="162" y="2715"/>
                  </a:lnTo>
                  <a:lnTo>
                    <a:pt x="120" y="2589"/>
                  </a:lnTo>
                  <a:lnTo>
                    <a:pt x="84" y="2469"/>
                  </a:lnTo>
                  <a:lnTo>
                    <a:pt x="53" y="2358"/>
                  </a:lnTo>
                  <a:lnTo>
                    <a:pt x="31" y="2253"/>
                  </a:lnTo>
                  <a:lnTo>
                    <a:pt x="13" y="2155"/>
                  </a:lnTo>
                  <a:lnTo>
                    <a:pt x="4" y="2062"/>
                  </a:lnTo>
                  <a:lnTo>
                    <a:pt x="0" y="1976"/>
                  </a:lnTo>
                  <a:lnTo>
                    <a:pt x="6" y="1829"/>
                  </a:lnTo>
                  <a:lnTo>
                    <a:pt x="22" y="1686"/>
                  </a:lnTo>
                  <a:lnTo>
                    <a:pt x="47" y="1544"/>
                  </a:lnTo>
                  <a:lnTo>
                    <a:pt x="84" y="1407"/>
                  </a:lnTo>
                  <a:lnTo>
                    <a:pt x="129" y="1273"/>
                  </a:lnTo>
                  <a:lnTo>
                    <a:pt x="184" y="1144"/>
                  </a:lnTo>
                  <a:lnTo>
                    <a:pt x="247" y="1020"/>
                  </a:lnTo>
                  <a:lnTo>
                    <a:pt x="318" y="902"/>
                  </a:lnTo>
                  <a:lnTo>
                    <a:pt x="398" y="789"/>
                  </a:lnTo>
                  <a:lnTo>
                    <a:pt x="485" y="682"/>
                  </a:lnTo>
                  <a:lnTo>
                    <a:pt x="580" y="580"/>
                  </a:lnTo>
                  <a:lnTo>
                    <a:pt x="680" y="486"/>
                  </a:lnTo>
                  <a:lnTo>
                    <a:pt x="787" y="398"/>
                  </a:lnTo>
                  <a:lnTo>
                    <a:pt x="901" y="320"/>
                  </a:lnTo>
                  <a:lnTo>
                    <a:pt x="1019" y="247"/>
                  </a:lnTo>
                  <a:lnTo>
                    <a:pt x="1143" y="186"/>
                  </a:lnTo>
                  <a:lnTo>
                    <a:pt x="1272" y="131"/>
                  </a:lnTo>
                  <a:lnTo>
                    <a:pt x="1405" y="86"/>
                  </a:lnTo>
                  <a:lnTo>
                    <a:pt x="1543" y="49"/>
                  </a:lnTo>
                  <a:lnTo>
                    <a:pt x="1683" y="22"/>
                  </a:lnTo>
                  <a:lnTo>
                    <a:pt x="1828" y="6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572737" y="5023529"/>
            <a:ext cx="2034889" cy="230832"/>
            <a:chOff x="2572737" y="1438777"/>
            <a:chExt cx="2034889" cy="230832"/>
          </a:xfrm>
        </p:grpSpPr>
        <p:sp>
          <p:nvSpPr>
            <p:cNvPr id="136" name="TextBox 135"/>
            <p:cNvSpPr txBox="1"/>
            <p:nvPr/>
          </p:nvSpPr>
          <p:spPr>
            <a:xfrm>
              <a:off x="2614606" y="1438777"/>
              <a:ext cx="19930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Moscow, Russia</a:t>
              </a:r>
              <a:endParaRPr 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17"/>
            <p:cNvSpPr>
              <a:spLocks noEditPoints="1"/>
            </p:cNvSpPr>
            <p:nvPr/>
          </p:nvSpPr>
          <p:spPr bwMode="auto">
            <a:xfrm>
              <a:off x="2572737" y="1493827"/>
              <a:ext cx="79973" cy="120733"/>
            </a:xfrm>
            <a:custGeom>
              <a:avLst/>
              <a:gdLst>
                <a:gd name="T0" fmla="*/ 1768 w 3948"/>
                <a:gd name="T1" fmla="*/ 960 h 5973"/>
                <a:gd name="T2" fmla="*/ 1486 w 3948"/>
                <a:gd name="T3" fmla="*/ 1062 h 5973"/>
                <a:gd name="T4" fmla="*/ 1250 w 3948"/>
                <a:gd name="T5" fmla="*/ 1238 h 5973"/>
                <a:gd name="T6" fmla="*/ 1074 w 3948"/>
                <a:gd name="T7" fmla="*/ 1475 h 5973"/>
                <a:gd name="T8" fmla="*/ 972 w 3948"/>
                <a:gd name="T9" fmla="*/ 1756 h 5973"/>
                <a:gd name="T10" fmla="*/ 956 w 3948"/>
                <a:gd name="T11" fmla="*/ 2067 h 5973"/>
                <a:gd name="T12" fmla="*/ 1032 w 3948"/>
                <a:gd name="T13" fmla="*/ 2362 h 5973"/>
                <a:gd name="T14" fmla="*/ 1185 w 3948"/>
                <a:gd name="T15" fmla="*/ 2615 h 5973"/>
                <a:gd name="T16" fmla="*/ 1403 w 3948"/>
                <a:gd name="T17" fmla="*/ 2813 h 5973"/>
                <a:gd name="T18" fmla="*/ 1670 w 3948"/>
                <a:gd name="T19" fmla="*/ 2942 h 5973"/>
                <a:gd name="T20" fmla="*/ 1973 w 3948"/>
                <a:gd name="T21" fmla="*/ 2987 h 5973"/>
                <a:gd name="T22" fmla="*/ 2279 w 3948"/>
                <a:gd name="T23" fmla="*/ 2942 h 5973"/>
                <a:gd name="T24" fmla="*/ 2547 w 3948"/>
                <a:gd name="T25" fmla="*/ 2813 h 5973"/>
                <a:gd name="T26" fmla="*/ 2764 w 3948"/>
                <a:gd name="T27" fmla="*/ 2615 h 5973"/>
                <a:gd name="T28" fmla="*/ 2918 w 3948"/>
                <a:gd name="T29" fmla="*/ 2362 h 5973"/>
                <a:gd name="T30" fmla="*/ 2993 w 3948"/>
                <a:gd name="T31" fmla="*/ 2067 h 5973"/>
                <a:gd name="T32" fmla="*/ 2976 w 3948"/>
                <a:gd name="T33" fmla="*/ 1756 h 5973"/>
                <a:gd name="T34" fmla="*/ 2874 w 3948"/>
                <a:gd name="T35" fmla="*/ 1475 h 5973"/>
                <a:gd name="T36" fmla="*/ 2698 w 3948"/>
                <a:gd name="T37" fmla="*/ 1238 h 5973"/>
                <a:gd name="T38" fmla="*/ 2462 w 3948"/>
                <a:gd name="T39" fmla="*/ 1062 h 5973"/>
                <a:gd name="T40" fmla="*/ 2180 w 3948"/>
                <a:gd name="T41" fmla="*/ 960 h 5973"/>
                <a:gd name="T42" fmla="*/ 1973 w 3948"/>
                <a:gd name="T43" fmla="*/ 0 h 5973"/>
                <a:gd name="T44" fmla="*/ 2408 w 3948"/>
                <a:gd name="T45" fmla="*/ 49 h 5973"/>
                <a:gd name="T46" fmla="*/ 2805 w 3948"/>
                <a:gd name="T47" fmla="*/ 186 h 5973"/>
                <a:gd name="T48" fmla="*/ 3161 w 3948"/>
                <a:gd name="T49" fmla="*/ 398 h 5973"/>
                <a:gd name="T50" fmla="*/ 3463 w 3948"/>
                <a:gd name="T51" fmla="*/ 682 h 5973"/>
                <a:gd name="T52" fmla="*/ 3701 w 3948"/>
                <a:gd name="T53" fmla="*/ 1020 h 5973"/>
                <a:gd name="T54" fmla="*/ 3865 w 3948"/>
                <a:gd name="T55" fmla="*/ 1407 h 5973"/>
                <a:gd name="T56" fmla="*/ 3943 w 3948"/>
                <a:gd name="T57" fmla="*/ 1829 h 5973"/>
                <a:gd name="T58" fmla="*/ 3935 w 3948"/>
                <a:gd name="T59" fmla="*/ 2155 h 5973"/>
                <a:gd name="T60" fmla="*/ 3866 w 3948"/>
                <a:gd name="T61" fmla="*/ 2469 h 5973"/>
                <a:gd name="T62" fmla="*/ 3737 w 3948"/>
                <a:gd name="T63" fmla="*/ 2847 h 5973"/>
                <a:gd name="T64" fmla="*/ 3547 w 3948"/>
                <a:gd name="T65" fmla="*/ 3287 h 5973"/>
                <a:gd name="T66" fmla="*/ 3294 w 3948"/>
                <a:gd name="T67" fmla="*/ 3791 h 5973"/>
                <a:gd name="T68" fmla="*/ 3032 w 3948"/>
                <a:gd name="T69" fmla="*/ 4271 h 5973"/>
                <a:gd name="T70" fmla="*/ 2853 w 3948"/>
                <a:gd name="T71" fmla="*/ 4584 h 5973"/>
                <a:gd name="T72" fmla="*/ 2684 w 3948"/>
                <a:gd name="T73" fmla="*/ 4866 h 5973"/>
                <a:gd name="T74" fmla="*/ 2535 w 3948"/>
                <a:gd name="T75" fmla="*/ 5109 h 5973"/>
                <a:gd name="T76" fmla="*/ 2411 w 3948"/>
                <a:gd name="T77" fmla="*/ 5307 h 5973"/>
                <a:gd name="T78" fmla="*/ 2320 w 3948"/>
                <a:gd name="T79" fmla="*/ 5446 h 5973"/>
                <a:gd name="T80" fmla="*/ 2273 w 3948"/>
                <a:gd name="T81" fmla="*/ 5520 h 5973"/>
                <a:gd name="T82" fmla="*/ 1681 w 3948"/>
                <a:gd name="T83" fmla="*/ 5527 h 5973"/>
                <a:gd name="T84" fmla="*/ 1648 w 3948"/>
                <a:gd name="T85" fmla="*/ 5478 h 5973"/>
                <a:gd name="T86" fmla="*/ 1572 w 3948"/>
                <a:gd name="T87" fmla="*/ 5360 h 5973"/>
                <a:gd name="T88" fmla="*/ 1459 w 3948"/>
                <a:gd name="T89" fmla="*/ 5182 h 5973"/>
                <a:gd name="T90" fmla="*/ 1317 w 3948"/>
                <a:gd name="T91" fmla="*/ 4951 h 5973"/>
                <a:gd name="T92" fmla="*/ 1154 w 3948"/>
                <a:gd name="T93" fmla="*/ 4680 h 5973"/>
                <a:gd name="T94" fmla="*/ 978 w 3948"/>
                <a:gd name="T95" fmla="*/ 4378 h 5973"/>
                <a:gd name="T96" fmla="*/ 752 w 3948"/>
                <a:gd name="T97" fmla="*/ 3973 h 5973"/>
                <a:gd name="T98" fmla="*/ 480 w 3948"/>
                <a:gd name="T99" fmla="*/ 3447 h 5973"/>
                <a:gd name="T100" fmla="*/ 269 w 3948"/>
                <a:gd name="T101" fmla="*/ 2987 h 5973"/>
                <a:gd name="T102" fmla="*/ 120 w 3948"/>
                <a:gd name="T103" fmla="*/ 2589 h 5973"/>
                <a:gd name="T104" fmla="*/ 31 w 3948"/>
                <a:gd name="T105" fmla="*/ 2253 h 5973"/>
                <a:gd name="T106" fmla="*/ 0 w 3948"/>
                <a:gd name="T107" fmla="*/ 1976 h 5973"/>
                <a:gd name="T108" fmla="*/ 47 w 3948"/>
                <a:gd name="T109" fmla="*/ 1544 h 5973"/>
                <a:gd name="T110" fmla="*/ 184 w 3948"/>
                <a:gd name="T111" fmla="*/ 1144 h 5973"/>
                <a:gd name="T112" fmla="*/ 398 w 3948"/>
                <a:gd name="T113" fmla="*/ 789 h 5973"/>
                <a:gd name="T114" fmla="*/ 680 w 3948"/>
                <a:gd name="T115" fmla="*/ 486 h 5973"/>
                <a:gd name="T116" fmla="*/ 1019 w 3948"/>
                <a:gd name="T117" fmla="*/ 247 h 5973"/>
                <a:gd name="T118" fmla="*/ 1405 w 3948"/>
                <a:gd name="T119" fmla="*/ 86 h 5973"/>
                <a:gd name="T120" fmla="*/ 1828 w 3948"/>
                <a:gd name="T121" fmla="*/ 6 h 5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48" h="5973">
                  <a:moveTo>
                    <a:pt x="1973" y="938"/>
                  </a:moveTo>
                  <a:lnTo>
                    <a:pt x="1870" y="944"/>
                  </a:lnTo>
                  <a:lnTo>
                    <a:pt x="1768" y="960"/>
                  </a:lnTo>
                  <a:lnTo>
                    <a:pt x="1670" y="986"/>
                  </a:lnTo>
                  <a:lnTo>
                    <a:pt x="1575" y="1020"/>
                  </a:lnTo>
                  <a:lnTo>
                    <a:pt x="1486" y="1062"/>
                  </a:lnTo>
                  <a:lnTo>
                    <a:pt x="1403" y="1115"/>
                  </a:lnTo>
                  <a:lnTo>
                    <a:pt x="1323" y="1173"/>
                  </a:lnTo>
                  <a:lnTo>
                    <a:pt x="1250" y="1238"/>
                  </a:lnTo>
                  <a:lnTo>
                    <a:pt x="1185" y="1311"/>
                  </a:lnTo>
                  <a:lnTo>
                    <a:pt x="1127" y="1391"/>
                  </a:lnTo>
                  <a:lnTo>
                    <a:pt x="1074" y="1475"/>
                  </a:lnTo>
                  <a:lnTo>
                    <a:pt x="1032" y="1564"/>
                  </a:lnTo>
                  <a:lnTo>
                    <a:pt x="998" y="1658"/>
                  </a:lnTo>
                  <a:lnTo>
                    <a:pt x="972" y="1756"/>
                  </a:lnTo>
                  <a:lnTo>
                    <a:pt x="956" y="1858"/>
                  </a:lnTo>
                  <a:lnTo>
                    <a:pt x="952" y="1964"/>
                  </a:lnTo>
                  <a:lnTo>
                    <a:pt x="956" y="2067"/>
                  </a:lnTo>
                  <a:lnTo>
                    <a:pt x="972" y="2169"/>
                  </a:lnTo>
                  <a:lnTo>
                    <a:pt x="998" y="2267"/>
                  </a:lnTo>
                  <a:lnTo>
                    <a:pt x="1032" y="2362"/>
                  </a:lnTo>
                  <a:lnTo>
                    <a:pt x="1074" y="2451"/>
                  </a:lnTo>
                  <a:lnTo>
                    <a:pt x="1127" y="2536"/>
                  </a:lnTo>
                  <a:lnTo>
                    <a:pt x="1185" y="2615"/>
                  </a:lnTo>
                  <a:lnTo>
                    <a:pt x="1250" y="2687"/>
                  </a:lnTo>
                  <a:lnTo>
                    <a:pt x="1323" y="2753"/>
                  </a:lnTo>
                  <a:lnTo>
                    <a:pt x="1403" y="2813"/>
                  </a:lnTo>
                  <a:lnTo>
                    <a:pt x="1486" y="2864"/>
                  </a:lnTo>
                  <a:lnTo>
                    <a:pt x="1575" y="2907"/>
                  </a:lnTo>
                  <a:lnTo>
                    <a:pt x="1670" y="2942"/>
                  </a:lnTo>
                  <a:lnTo>
                    <a:pt x="1768" y="2966"/>
                  </a:lnTo>
                  <a:lnTo>
                    <a:pt x="1870" y="2982"/>
                  </a:lnTo>
                  <a:lnTo>
                    <a:pt x="1973" y="2987"/>
                  </a:lnTo>
                  <a:lnTo>
                    <a:pt x="2079" y="2982"/>
                  </a:lnTo>
                  <a:lnTo>
                    <a:pt x="2180" y="2966"/>
                  </a:lnTo>
                  <a:lnTo>
                    <a:pt x="2279" y="2942"/>
                  </a:lnTo>
                  <a:lnTo>
                    <a:pt x="2373" y="2907"/>
                  </a:lnTo>
                  <a:lnTo>
                    <a:pt x="2462" y="2864"/>
                  </a:lnTo>
                  <a:lnTo>
                    <a:pt x="2547" y="2813"/>
                  </a:lnTo>
                  <a:lnTo>
                    <a:pt x="2626" y="2753"/>
                  </a:lnTo>
                  <a:lnTo>
                    <a:pt x="2698" y="2687"/>
                  </a:lnTo>
                  <a:lnTo>
                    <a:pt x="2764" y="2615"/>
                  </a:lnTo>
                  <a:lnTo>
                    <a:pt x="2824" y="2536"/>
                  </a:lnTo>
                  <a:lnTo>
                    <a:pt x="2874" y="2451"/>
                  </a:lnTo>
                  <a:lnTo>
                    <a:pt x="2918" y="2362"/>
                  </a:lnTo>
                  <a:lnTo>
                    <a:pt x="2953" y="2267"/>
                  </a:lnTo>
                  <a:lnTo>
                    <a:pt x="2976" y="2169"/>
                  </a:lnTo>
                  <a:lnTo>
                    <a:pt x="2993" y="2067"/>
                  </a:lnTo>
                  <a:lnTo>
                    <a:pt x="2998" y="1964"/>
                  </a:lnTo>
                  <a:lnTo>
                    <a:pt x="2993" y="1858"/>
                  </a:lnTo>
                  <a:lnTo>
                    <a:pt x="2976" y="1756"/>
                  </a:lnTo>
                  <a:lnTo>
                    <a:pt x="2953" y="1658"/>
                  </a:lnTo>
                  <a:lnTo>
                    <a:pt x="2918" y="1564"/>
                  </a:lnTo>
                  <a:lnTo>
                    <a:pt x="2874" y="1475"/>
                  </a:lnTo>
                  <a:lnTo>
                    <a:pt x="2824" y="1391"/>
                  </a:lnTo>
                  <a:lnTo>
                    <a:pt x="2764" y="1311"/>
                  </a:lnTo>
                  <a:lnTo>
                    <a:pt x="2698" y="1238"/>
                  </a:lnTo>
                  <a:lnTo>
                    <a:pt x="2626" y="1173"/>
                  </a:lnTo>
                  <a:lnTo>
                    <a:pt x="2547" y="1115"/>
                  </a:lnTo>
                  <a:lnTo>
                    <a:pt x="2462" y="1062"/>
                  </a:lnTo>
                  <a:lnTo>
                    <a:pt x="2373" y="1020"/>
                  </a:lnTo>
                  <a:lnTo>
                    <a:pt x="2279" y="986"/>
                  </a:lnTo>
                  <a:lnTo>
                    <a:pt x="2180" y="960"/>
                  </a:lnTo>
                  <a:lnTo>
                    <a:pt x="2079" y="944"/>
                  </a:lnTo>
                  <a:lnTo>
                    <a:pt x="1973" y="938"/>
                  </a:lnTo>
                  <a:close/>
                  <a:moveTo>
                    <a:pt x="1973" y="0"/>
                  </a:moveTo>
                  <a:lnTo>
                    <a:pt x="2122" y="6"/>
                  </a:lnTo>
                  <a:lnTo>
                    <a:pt x="2266" y="22"/>
                  </a:lnTo>
                  <a:lnTo>
                    <a:pt x="2408" y="49"/>
                  </a:lnTo>
                  <a:lnTo>
                    <a:pt x="2544" y="86"/>
                  </a:lnTo>
                  <a:lnTo>
                    <a:pt x="2676" y="131"/>
                  </a:lnTo>
                  <a:lnTo>
                    <a:pt x="2805" y="186"/>
                  </a:lnTo>
                  <a:lnTo>
                    <a:pt x="2931" y="247"/>
                  </a:lnTo>
                  <a:lnTo>
                    <a:pt x="3049" y="320"/>
                  </a:lnTo>
                  <a:lnTo>
                    <a:pt x="3161" y="398"/>
                  </a:lnTo>
                  <a:lnTo>
                    <a:pt x="3269" y="486"/>
                  </a:lnTo>
                  <a:lnTo>
                    <a:pt x="3370" y="580"/>
                  </a:lnTo>
                  <a:lnTo>
                    <a:pt x="3463" y="682"/>
                  </a:lnTo>
                  <a:lnTo>
                    <a:pt x="3550" y="789"/>
                  </a:lnTo>
                  <a:lnTo>
                    <a:pt x="3630" y="902"/>
                  </a:lnTo>
                  <a:lnTo>
                    <a:pt x="3701" y="1020"/>
                  </a:lnTo>
                  <a:lnTo>
                    <a:pt x="3765" y="1144"/>
                  </a:lnTo>
                  <a:lnTo>
                    <a:pt x="3819" y="1273"/>
                  </a:lnTo>
                  <a:lnTo>
                    <a:pt x="3865" y="1407"/>
                  </a:lnTo>
                  <a:lnTo>
                    <a:pt x="3901" y="1544"/>
                  </a:lnTo>
                  <a:lnTo>
                    <a:pt x="3926" y="1686"/>
                  </a:lnTo>
                  <a:lnTo>
                    <a:pt x="3943" y="1829"/>
                  </a:lnTo>
                  <a:lnTo>
                    <a:pt x="3948" y="1976"/>
                  </a:lnTo>
                  <a:lnTo>
                    <a:pt x="3945" y="2062"/>
                  </a:lnTo>
                  <a:lnTo>
                    <a:pt x="3935" y="2155"/>
                  </a:lnTo>
                  <a:lnTo>
                    <a:pt x="3919" y="2253"/>
                  </a:lnTo>
                  <a:lnTo>
                    <a:pt x="3895" y="2358"/>
                  </a:lnTo>
                  <a:lnTo>
                    <a:pt x="3866" y="2469"/>
                  </a:lnTo>
                  <a:lnTo>
                    <a:pt x="3830" y="2589"/>
                  </a:lnTo>
                  <a:lnTo>
                    <a:pt x="3786" y="2715"/>
                  </a:lnTo>
                  <a:lnTo>
                    <a:pt x="3737" y="2847"/>
                  </a:lnTo>
                  <a:lnTo>
                    <a:pt x="3679" y="2987"/>
                  </a:lnTo>
                  <a:lnTo>
                    <a:pt x="3618" y="3133"/>
                  </a:lnTo>
                  <a:lnTo>
                    <a:pt x="3547" y="3287"/>
                  </a:lnTo>
                  <a:lnTo>
                    <a:pt x="3469" y="3447"/>
                  </a:lnTo>
                  <a:lnTo>
                    <a:pt x="3385" y="3615"/>
                  </a:lnTo>
                  <a:lnTo>
                    <a:pt x="3294" y="3791"/>
                  </a:lnTo>
                  <a:lnTo>
                    <a:pt x="3198" y="3973"/>
                  </a:lnTo>
                  <a:lnTo>
                    <a:pt x="3092" y="4164"/>
                  </a:lnTo>
                  <a:lnTo>
                    <a:pt x="3032" y="4271"/>
                  </a:lnTo>
                  <a:lnTo>
                    <a:pt x="2971" y="4378"/>
                  </a:lnTo>
                  <a:lnTo>
                    <a:pt x="2911" y="4482"/>
                  </a:lnTo>
                  <a:lnTo>
                    <a:pt x="2853" y="4584"/>
                  </a:lnTo>
                  <a:lnTo>
                    <a:pt x="2794" y="4680"/>
                  </a:lnTo>
                  <a:lnTo>
                    <a:pt x="2738" y="4775"/>
                  </a:lnTo>
                  <a:lnTo>
                    <a:pt x="2684" y="4866"/>
                  </a:lnTo>
                  <a:lnTo>
                    <a:pt x="2631" y="4951"/>
                  </a:lnTo>
                  <a:lnTo>
                    <a:pt x="2582" y="5033"/>
                  </a:lnTo>
                  <a:lnTo>
                    <a:pt x="2535" y="5109"/>
                  </a:lnTo>
                  <a:lnTo>
                    <a:pt x="2489" y="5182"/>
                  </a:lnTo>
                  <a:lnTo>
                    <a:pt x="2447" y="5247"/>
                  </a:lnTo>
                  <a:lnTo>
                    <a:pt x="2411" y="5307"/>
                  </a:lnTo>
                  <a:lnTo>
                    <a:pt x="2377" y="5360"/>
                  </a:lnTo>
                  <a:lnTo>
                    <a:pt x="2348" y="5407"/>
                  </a:lnTo>
                  <a:lnTo>
                    <a:pt x="2320" y="5446"/>
                  </a:lnTo>
                  <a:lnTo>
                    <a:pt x="2300" y="5478"/>
                  </a:lnTo>
                  <a:lnTo>
                    <a:pt x="2284" y="5504"/>
                  </a:lnTo>
                  <a:lnTo>
                    <a:pt x="2273" y="5520"/>
                  </a:lnTo>
                  <a:lnTo>
                    <a:pt x="2268" y="5527"/>
                  </a:lnTo>
                  <a:lnTo>
                    <a:pt x="1973" y="5973"/>
                  </a:lnTo>
                  <a:lnTo>
                    <a:pt x="1681" y="5527"/>
                  </a:lnTo>
                  <a:lnTo>
                    <a:pt x="1675" y="5520"/>
                  </a:lnTo>
                  <a:lnTo>
                    <a:pt x="1664" y="5504"/>
                  </a:lnTo>
                  <a:lnTo>
                    <a:pt x="1648" y="5478"/>
                  </a:lnTo>
                  <a:lnTo>
                    <a:pt x="1628" y="5446"/>
                  </a:lnTo>
                  <a:lnTo>
                    <a:pt x="1603" y="5407"/>
                  </a:lnTo>
                  <a:lnTo>
                    <a:pt x="1572" y="5360"/>
                  </a:lnTo>
                  <a:lnTo>
                    <a:pt x="1539" y="5307"/>
                  </a:lnTo>
                  <a:lnTo>
                    <a:pt x="1501" y="5247"/>
                  </a:lnTo>
                  <a:lnTo>
                    <a:pt x="1459" y="5182"/>
                  </a:lnTo>
                  <a:lnTo>
                    <a:pt x="1416" y="5109"/>
                  </a:lnTo>
                  <a:lnTo>
                    <a:pt x="1368" y="5033"/>
                  </a:lnTo>
                  <a:lnTo>
                    <a:pt x="1317" y="4951"/>
                  </a:lnTo>
                  <a:lnTo>
                    <a:pt x="1265" y="4866"/>
                  </a:lnTo>
                  <a:lnTo>
                    <a:pt x="1210" y="4775"/>
                  </a:lnTo>
                  <a:lnTo>
                    <a:pt x="1154" y="4680"/>
                  </a:lnTo>
                  <a:lnTo>
                    <a:pt x="1098" y="4584"/>
                  </a:lnTo>
                  <a:lnTo>
                    <a:pt x="1038" y="4482"/>
                  </a:lnTo>
                  <a:lnTo>
                    <a:pt x="978" y="4378"/>
                  </a:lnTo>
                  <a:lnTo>
                    <a:pt x="918" y="4271"/>
                  </a:lnTo>
                  <a:lnTo>
                    <a:pt x="856" y="4164"/>
                  </a:lnTo>
                  <a:lnTo>
                    <a:pt x="752" y="3973"/>
                  </a:lnTo>
                  <a:lnTo>
                    <a:pt x="654" y="3791"/>
                  </a:lnTo>
                  <a:lnTo>
                    <a:pt x="563" y="3615"/>
                  </a:lnTo>
                  <a:lnTo>
                    <a:pt x="480" y="3447"/>
                  </a:lnTo>
                  <a:lnTo>
                    <a:pt x="404" y="3287"/>
                  </a:lnTo>
                  <a:lnTo>
                    <a:pt x="333" y="3133"/>
                  </a:lnTo>
                  <a:lnTo>
                    <a:pt x="269" y="2987"/>
                  </a:lnTo>
                  <a:lnTo>
                    <a:pt x="213" y="2847"/>
                  </a:lnTo>
                  <a:lnTo>
                    <a:pt x="162" y="2715"/>
                  </a:lnTo>
                  <a:lnTo>
                    <a:pt x="120" y="2589"/>
                  </a:lnTo>
                  <a:lnTo>
                    <a:pt x="84" y="2469"/>
                  </a:lnTo>
                  <a:lnTo>
                    <a:pt x="53" y="2358"/>
                  </a:lnTo>
                  <a:lnTo>
                    <a:pt x="31" y="2253"/>
                  </a:lnTo>
                  <a:lnTo>
                    <a:pt x="13" y="2155"/>
                  </a:lnTo>
                  <a:lnTo>
                    <a:pt x="4" y="2062"/>
                  </a:lnTo>
                  <a:lnTo>
                    <a:pt x="0" y="1976"/>
                  </a:lnTo>
                  <a:lnTo>
                    <a:pt x="6" y="1829"/>
                  </a:lnTo>
                  <a:lnTo>
                    <a:pt x="22" y="1686"/>
                  </a:lnTo>
                  <a:lnTo>
                    <a:pt x="47" y="1544"/>
                  </a:lnTo>
                  <a:lnTo>
                    <a:pt x="84" y="1407"/>
                  </a:lnTo>
                  <a:lnTo>
                    <a:pt x="129" y="1273"/>
                  </a:lnTo>
                  <a:lnTo>
                    <a:pt x="184" y="1144"/>
                  </a:lnTo>
                  <a:lnTo>
                    <a:pt x="247" y="1020"/>
                  </a:lnTo>
                  <a:lnTo>
                    <a:pt x="318" y="902"/>
                  </a:lnTo>
                  <a:lnTo>
                    <a:pt x="398" y="789"/>
                  </a:lnTo>
                  <a:lnTo>
                    <a:pt x="485" y="682"/>
                  </a:lnTo>
                  <a:lnTo>
                    <a:pt x="580" y="580"/>
                  </a:lnTo>
                  <a:lnTo>
                    <a:pt x="680" y="486"/>
                  </a:lnTo>
                  <a:lnTo>
                    <a:pt x="787" y="398"/>
                  </a:lnTo>
                  <a:lnTo>
                    <a:pt x="901" y="320"/>
                  </a:lnTo>
                  <a:lnTo>
                    <a:pt x="1019" y="247"/>
                  </a:lnTo>
                  <a:lnTo>
                    <a:pt x="1143" y="186"/>
                  </a:lnTo>
                  <a:lnTo>
                    <a:pt x="1272" y="131"/>
                  </a:lnTo>
                  <a:lnTo>
                    <a:pt x="1405" y="86"/>
                  </a:lnTo>
                  <a:lnTo>
                    <a:pt x="1543" y="49"/>
                  </a:lnTo>
                  <a:lnTo>
                    <a:pt x="1683" y="22"/>
                  </a:lnTo>
                  <a:lnTo>
                    <a:pt x="1828" y="6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572737" y="5919719"/>
            <a:ext cx="2034889" cy="230832"/>
            <a:chOff x="2572737" y="1438777"/>
            <a:chExt cx="2034889" cy="230832"/>
          </a:xfrm>
        </p:grpSpPr>
        <p:sp>
          <p:nvSpPr>
            <p:cNvPr id="139" name="TextBox 138"/>
            <p:cNvSpPr txBox="1"/>
            <p:nvPr/>
          </p:nvSpPr>
          <p:spPr>
            <a:xfrm>
              <a:off x="2614606" y="1438777"/>
              <a:ext cx="19930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Rio, Brazil</a:t>
              </a:r>
              <a:endParaRPr lang="en-US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7"/>
            <p:cNvSpPr>
              <a:spLocks noEditPoints="1"/>
            </p:cNvSpPr>
            <p:nvPr/>
          </p:nvSpPr>
          <p:spPr bwMode="auto">
            <a:xfrm>
              <a:off x="2572737" y="1493827"/>
              <a:ext cx="79973" cy="120733"/>
            </a:xfrm>
            <a:custGeom>
              <a:avLst/>
              <a:gdLst>
                <a:gd name="T0" fmla="*/ 1768 w 3948"/>
                <a:gd name="T1" fmla="*/ 960 h 5973"/>
                <a:gd name="T2" fmla="*/ 1486 w 3948"/>
                <a:gd name="T3" fmla="*/ 1062 h 5973"/>
                <a:gd name="T4" fmla="*/ 1250 w 3948"/>
                <a:gd name="T5" fmla="*/ 1238 h 5973"/>
                <a:gd name="T6" fmla="*/ 1074 w 3948"/>
                <a:gd name="T7" fmla="*/ 1475 h 5973"/>
                <a:gd name="T8" fmla="*/ 972 w 3948"/>
                <a:gd name="T9" fmla="*/ 1756 h 5973"/>
                <a:gd name="T10" fmla="*/ 956 w 3948"/>
                <a:gd name="T11" fmla="*/ 2067 h 5973"/>
                <a:gd name="T12" fmla="*/ 1032 w 3948"/>
                <a:gd name="T13" fmla="*/ 2362 h 5973"/>
                <a:gd name="T14" fmla="*/ 1185 w 3948"/>
                <a:gd name="T15" fmla="*/ 2615 h 5973"/>
                <a:gd name="T16" fmla="*/ 1403 w 3948"/>
                <a:gd name="T17" fmla="*/ 2813 h 5973"/>
                <a:gd name="T18" fmla="*/ 1670 w 3948"/>
                <a:gd name="T19" fmla="*/ 2942 h 5973"/>
                <a:gd name="T20" fmla="*/ 1973 w 3948"/>
                <a:gd name="T21" fmla="*/ 2987 h 5973"/>
                <a:gd name="T22" fmla="*/ 2279 w 3948"/>
                <a:gd name="T23" fmla="*/ 2942 h 5973"/>
                <a:gd name="T24" fmla="*/ 2547 w 3948"/>
                <a:gd name="T25" fmla="*/ 2813 h 5973"/>
                <a:gd name="T26" fmla="*/ 2764 w 3948"/>
                <a:gd name="T27" fmla="*/ 2615 h 5973"/>
                <a:gd name="T28" fmla="*/ 2918 w 3948"/>
                <a:gd name="T29" fmla="*/ 2362 h 5973"/>
                <a:gd name="T30" fmla="*/ 2993 w 3948"/>
                <a:gd name="T31" fmla="*/ 2067 h 5973"/>
                <a:gd name="T32" fmla="*/ 2976 w 3948"/>
                <a:gd name="T33" fmla="*/ 1756 h 5973"/>
                <a:gd name="T34" fmla="*/ 2874 w 3948"/>
                <a:gd name="T35" fmla="*/ 1475 h 5973"/>
                <a:gd name="T36" fmla="*/ 2698 w 3948"/>
                <a:gd name="T37" fmla="*/ 1238 h 5973"/>
                <a:gd name="T38" fmla="*/ 2462 w 3948"/>
                <a:gd name="T39" fmla="*/ 1062 h 5973"/>
                <a:gd name="T40" fmla="*/ 2180 w 3948"/>
                <a:gd name="T41" fmla="*/ 960 h 5973"/>
                <a:gd name="T42" fmla="*/ 1973 w 3948"/>
                <a:gd name="T43" fmla="*/ 0 h 5973"/>
                <a:gd name="T44" fmla="*/ 2408 w 3948"/>
                <a:gd name="T45" fmla="*/ 49 h 5973"/>
                <a:gd name="T46" fmla="*/ 2805 w 3948"/>
                <a:gd name="T47" fmla="*/ 186 h 5973"/>
                <a:gd name="T48" fmla="*/ 3161 w 3948"/>
                <a:gd name="T49" fmla="*/ 398 h 5973"/>
                <a:gd name="T50" fmla="*/ 3463 w 3948"/>
                <a:gd name="T51" fmla="*/ 682 h 5973"/>
                <a:gd name="T52" fmla="*/ 3701 w 3948"/>
                <a:gd name="T53" fmla="*/ 1020 h 5973"/>
                <a:gd name="T54" fmla="*/ 3865 w 3948"/>
                <a:gd name="T55" fmla="*/ 1407 h 5973"/>
                <a:gd name="T56" fmla="*/ 3943 w 3948"/>
                <a:gd name="T57" fmla="*/ 1829 h 5973"/>
                <a:gd name="T58" fmla="*/ 3935 w 3948"/>
                <a:gd name="T59" fmla="*/ 2155 h 5973"/>
                <a:gd name="T60" fmla="*/ 3866 w 3948"/>
                <a:gd name="T61" fmla="*/ 2469 h 5973"/>
                <a:gd name="T62" fmla="*/ 3737 w 3948"/>
                <a:gd name="T63" fmla="*/ 2847 h 5973"/>
                <a:gd name="T64" fmla="*/ 3547 w 3948"/>
                <a:gd name="T65" fmla="*/ 3287 h 5973"/>
                <a:gd name="T66" fmla="*/ 3294 w 3948"/>
                <a:gd name="T67" fmla="*/ 3791 h 5973"/>
                <a:gd name="T68" fmla="*/ 3032 w 3948"/>
                <a:gd name="T69" fmla="*/ 4271 h 5973"/>
                <a:gd name="T70" fmla="*/ 2853 w 3948"/>
                <a:gd name="T71" fmla="*/ 4584 h 5973"/>
                <a:gd name="T72" fmla="*/ 2684 w 3948"/>
                <a:gd name="T73" fmla="*/ 4866 h 5973"/>
                <a:gd name="T74" fmla="*/ 2535 w 3948"/>
                <a:gd name="T75" fmla="*/ 5109 h 5973"/>
                <a:gd name="T76" fmla="*/ 2411 w 3948"/>
                <a:gd name="T77" fmla="*/ 5307 h 5973"/>
                <a:gd name="T78" fmla="*/ 2320 w 3948"/>
                <a:gd name="T79" fmla="*/ 5446 h 5973"/>
                <a:gd name="T80" fmla="*/ 2273 w 3948"/>
                <a:gd name="T81" fmla="*/ 5520 h 5973"/>
                <a:gd name="T82" fmla="*/ 1681 w 3948"/>
                <a:gd name="T83" fmla="*/ 5527 h 5973"/>
                <a:gd name="T84" fmla="*/ 1648 w 3948"/>
                <a:gd name="T85" fmla="*/ 5478 h 5973"/>
                <a:gd name="T86" fmla="*/ 1572 w 3948"/>
                <a:gd name="T87" fmla="*/ 5360 h 5973"/>
                <a:gd name="T88" fmla="*/ 1459 w 3948"/>
                <a:gd name="T89" fmla="*/ 5182 h 5973"/>
                <a:gd name="T90" fmla="*/ 1317 w 3948"/>
                <a:gd name="T91" fmla="*/ 4951 h 5973"/>
                <a:gd name="T92" fmla="*/ 1154 w 3948"/>
                <a:gd name="T93" fmla="*/ 4680 h 5973"/>
                <a:gd name="T94" fmla="*/ 978 w 3948"/>
                <a:gd name="T95" fmla="*/ 4378 h 5973"/>
                <a:gd name="T96" fmla="*/ 752 w 3948"/>
                <a:gd name="T97" fmla="*/ 3973 h 5973"/>
                <a:gd name="T98" fmla="*/ 480 w 3948"/>
                <a:gd name="T99" fmla="*/ 3447 h 5973"/>
                <a:gd name="T100" fmla="*/ 269 w 3948"/>
                <a:gd name="T101" fmla="*/ 2987 h 5973"/>
                <a:gd name="T102" fmla="*/ 120 w 3948"/>
                <a:gd name="T103" fmla="*/ 2589 h 5973"/>
                <a:gd name="T104" fmla="*/ 31 w 3948"/>
                <a:gd name="T105" fmla="*/ 2253 h 5973"/>
                <a:gd name="T106" fmla="*/ 0 w 3948"/>
                <a:gd name="T107" fmla="*/ 1976 h 5973"/>
                <a:gd name="T108" fmla="*/ 47 w 3948"/>
                <a:gd name="T109" fmla="*/ 1544 h 5973"/>
                <a:gd name="T110" fmla="*/ 184 w 3948"/>
                <a:gd name="T111" fmla="*/ 1144 h 5973"/>
                <a:gd name="T112" fmla="*/ 398 w 3948"/>
                <a:gd name="T113" fmla="*/ 789 h 5973"/>
                <a:gd name="T114" fmla="*/ 680 w 3948"/>
                <a:gd name="T115" fmla="*/ 486 h 5973"/>
                <a:gd name="T116" fmla="*/ 1019 w 3948"/>
                <a:gd name="T117" fmla="*/ 247 h 5973"/>
                <a:gd name="T118" fmla="*/ 1405 w 3948"/>
                <a:gd name="T119" fmla="*/ 86 h 5973"/>
                <a:gd name="T120" fmla="*/ 1828 w 3948"/>
                <a:gd name="T121" fmla="*/ 6 h 5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48" h="5973">
                  <a:moveTo>
                    <a:pt x="1973" y="938"/>
                  </a:moveTo>
                  <a:lnTo>
                    <a:pt x="1870" y="944"/>
                  </a:lnTo>
                  <a:lnTo>
                    <a:pt x="1768" y="960"/>
                  </a:lnTo>
                  <a:lnTo>
                    <a:pt x="1670" y="986"/>
                  </a:lnTo>
                  <a:lnTo>
                    <a:pt x="1575" y="1020"/>
                  </a:lnTo>
                  <a:lnTo>
                    <a:pt x="1486" y="1062"/>
                  </a:lnTo>
                  <a:lnTo>
                    <a:pt x="1403" y="1115"/>
                  </a:lnTo>
                  <a:lnTo>
                    <a:pt x="1323" y="1173"/>
                  </a:lnTo>
                  <a:lnTo>
                    <a:pt x="1250" y="1238"/>
                  </a:lnTo>
                  <a:lnTo>
                    <a:pt x="1185" y="1311"/>
                  </a:lnTo>
                  <a:lnTo>
                    <a:pt x="1127" y="1391"/>
                  </a:lnTo>
                  <a:lnTo>
                    <a:pt x="1074" y="1475"/>
                  </a:lnTo>
                  <a:lnTo>
                    <a:pt x="1032" y="1564"/>
                  </a:lnTo>
                  <a:lnTo>
                    <a:pt x="998" y="1658"/>
                  </a:lnTo>
                  <a:lnTo>
                    <a:pt x="972" y="1756"/>
                  </a:lnTo>
                  <a:lnTo>
                    <a:pt x="956" y="1858"/>
                  </a:lnTo>
                  <a:lnTo>
                    <a:pt x="952" y="1964"/>
                  </a:lnTo>
                  <a:lnTo>
                    <a:pt x="956" y="2067"/>
                  </a:lnTo>
                  <a:lnTo>
                    <a:pt x="972" y="2169"/>
                  </a:lnTo>
                  <a:lnTo>
                    <a:pt x="998" y="2267"/>
                  </a:lnTo>
                  <a:lnTo>
                    <a:pt x="1032" y="2362"/>
                  </a:lnTo>
                  <a:lnTo>
                    <a:pt x="1074" y="2451"/>
                  </a:lnTo>
                  <a:lnTo>
                    <a:pt x="1127" y="2536"/>
                  </a:lnTo>
                  <a:lnTo>
                    <a:pt x="1185" y="2615"/>
                  </a:lnTo>
                  <a:lnTo>
                    <a:pt x="1250" y="2687"/>
                  </a:lnTo>
                  <a:lnTo>
                    <a:pt x="1323" y="2753"/>
                  </a:lnTo>
                  <a:lnTo>
                    <a:pt x="1403" y="2813"/>
                  </a:lnTo>
                  <a:lnTo>
                    <a:pt x="1486" y="2864"/>
                  </a:lnTo>
                  <a:lnTo>
                    <a:pt x="1575" y="2907"/>
                  </a:lnTo>
                  <a:lnTo>
                    <a:pt x="1670" y="2942"/>
                  </a:lnTo>
                  <a:lnTo>
                    <a:pt x="1768" y="2966"/>
                  </a:lnTo>
                  <a:lnTo>
                    <a:pt x="1870" y="2982"/>
                  </a:lnTo>
                  <a:lnTo>
                    <a:pt x="1973" y="2987"/>
                  </a:lnTo>
                  <a:lnTo>
                    <a:pt x="2079" y="2982"/>
                  </a:lnTo>
                  <a:lnTo>
                    <a:pt x="2180" y="2966"/>
                  </a:lnTo>
                  <a:lnTo>
                    <a:pt x="2279" y="2942"/>
                  </a:lnTo>
                  <a:lnTo>
                    <a:pt x="2373" y="2907"/>
                  </a:lnTo>
                  <a:lnTo>
                    <a:pt x="2462" y="2864"/>
                  </a:lnTo>
                  <a:lnTo>
                    <a:pt x="2547" y="2813"/>
                  </a:lnTo>
                  <a:lnTo>
                    <a:pt x="2626" y="2753"/>
                  </a:lnTo>
                  <a:lnTo>
                    <a:pt x="2698" y="2687"/>
                  </a:lnTo>
                  <a:lnTo>
                    <a:pt x="2764" y="2615"/>
                  </a:lnTo>
                  <a:lnTo>
                    <a:pt x="2824" y="2536"/>
                  </a:lnTo>
                  <a:lnTo>
                    <a:pt x="2874" y="2451"/>
                  </a:lnTo>
                  <a:lnTo>
                    <a:pt x="2918" y="2362"/>
                  </a:lnTo>
                  <a:lnTo>
                    <a:pt x="2953" y="2267"/>
                  </a:lnTo>
                  <a:lnTo>
                    <a:pt x="2976" y="2169"/>
                  </a:lnTo>
                  <a:lnTo>
                    <a:pt x="2993" y="2067"/>
                  </a:lnTo>
                  <a:lnTo>
                    <a:pt x="2998" y="1964"/>
                  </a:lnTo>
                  <a:lnTo>
                    <a:pt x="2993" y="1858"/>
                  </a:lnTo>
                  <a:lnTo>
                    <a:pt x="2976" y="1756"/>
                  </a:lnTo>
                  <a:lnTo>
                    <a:pt x="2953" y="1658"/>
                  </a:lnTo>
                  <a:lnTo>
                    <a:pt x="2918" y="1564"/>
                  </a:lnTo>
                  <a:lnTo>
                    <a:pt x="2874" y="1475"/>
                  </a:lnTo>
                  <a:lnTo>
                    <a:pt x="2824" y="1391"/>
                  </a:lnTo>
                  <a:lnTo>
                    <a:pt x="2764" y="1311"/>
                  </a:lnTo>
                  <a:lnTo>
                    <a:pt x="2698" y="1238"/>
                  </a:lnTo>
                  <a:lnTo>
                    <a:pt x="2626" y="1173"/>
                  </a:lnTo>
                  <a:lnTo>
                    <a:pt x="2547" y="1115"/>
                  </a:lnTo>
                  <a:lnTo>
                    <a:pt x="2462" y="1062"/>
                  </a:lnTo>
                  <a:lnTo>
                    <a:pt x="2373" y="1020"/>
                  </a:lnTo>
                  <a:lnTo>
                    <a:pt x="2279" y="986"/>
                  </a:lnTo>
                  <a:lnTo>
                    <a:pt x="2180" y="960"/>
                  </a:lnTo>
                  <a:lnTo>
                    <a:pt x="2079" y="944"/>
                  </a:lnTo>
                  <a:lnTo>
                    <a:pt x="1973" y="938"/>
                  </a:lnTo>
                  <a:close/>
                  <a:moveTo>
                    <a:pt x="1973" y="0"/>
                  </a:moveTo>
                  <a:lnTo>
                    <a:pt x="2122" y="6"/>
                  </a:lnTo>
                  <a:lnTo>
                    <a:pt x="2266" y="22"/>
                  </a:lnTo>
                  <a:lnTo>
                    <a:pt x="2408" y="49"/>
                  </a:lnTo>
                  <a:lnTo>
                    <a:pt x="2544" y="86"/>
                  </a:lnTo>
                  <a:lnTo>
                    <a:pt x="2676" y="131"/>
                  </a:lnTo>
                  <a:lnTo>
                    <a:pt x="2805" y="186"/>
                  </a:lnTo>
                  <a:lnTo>
                    <a:pt x="2931" y="247"/>
                  </a:lnTo>
                  <a:lnTo>
                    <a:pt x="3049" y="320"/>
                  </a:lnTo>
                  <a:lnTo>
                    <a:pt x="3161" y="398"/>
                  </a:lnTo>
                  <a:lnTo>
                    <a:pt x="3269" y="486"/>
                  </a:lnTo>
                  <a:lnTo>
                    <a:pt x="3370" y="580"/>
                  </a:lnTo>
                  <a:lnTo>
                    <a:pt x="3463" y="682"/>
                  </a:lnTo>
                  <a:lnTo>
                    <a:pt x="3550" y="789"/>
                  </a:lnTo>
                  <a:lnTo>
                    <a:pt x="3630" y="902"/>
                  </a:lnTo>
                  <a:lnTo>
                    <a:pt x="3701" y="1020"/>
                  </a:lnTo>
                  <a:lnTo>
                    <a:pt x="3765" y="1144"/>
                  </a:lnTo>
                  <a:lnTo>
                    <a:pt x="3819" y="1273"/>
                  </a:lnTo>
                  <a:lnTo>
                    <a:pt x="3865" y="1407"/>
                  </a:lnTo>
                  <a:lnTo>
                    <a:pt x="3901" y="1544"/>
                  </a:lnTo>
                  <a:lnTo>
                    <a:pt x="3926" y="1686"/>
                  </a:lnTo>
                  <a:lnTo>
                    <a:pt x="3943" y="1829"/>
                  </a:lnTo>
                  <a:lnTo>
                    <a:pt x="3948" y="1976"/>
                  </a:lnTo>
                  <a:lnTo>
                    <a:pt x="3945" y="2062"/>
                  </a:lnTo>
                  <a:lnTo>
                    <a:pt x="3935" y="2155"/>
                  </a:lnTo>
                  <a:lnTo>
                    <a:pt x="3919" y="2253"/>
                  </a:lnTo>
                  <a:lnTo>
                    <a:pt x="3895" y="2358"/>
                  </a:lnTo>
                  <a:lnTo>
                    <a:pt x="3866" y="2469"/>
                  </a:lnTo>
                  <a:lnTo>
                    <a:pt x="3830" y="2589"/>
                  </a:lnTo>
                  <a:lnTo>
                    <a:pt x="3786" y="2715"/>
                  </a:lnTo>
                  <a:lnTo>
                    <a:pt x="3737" y="2847"/>
                  </a:lnTo>
                  <a:lnTo>
                    <a:pt x="3679" y="2987"/>
                  </a:lnTo>
                  <a:lnTo>
                    <a:pt x="3618" y="3133"/>
                  </a:lnTo>
                  <a:lnTo>
                    <a:pt x="3547" y="3287"/>
                  </a:lnTo>
                  <a:lnTo>
                    <a:pt x="3469" y="3447"/>
                  </a:lnTo>
                  <a:lnTo>
                    <a:pt x="3385" y="3615"/>
                  </a:lnTo>
                  <a:lnTo>
                    <a:pt x="3294" y="3791"/>
                  </a:lnTo>
                  <a:lnTo>
                    <a:pt x="3198" y="3973"/>
                  </a:lnTo>
                  <a:lnTo>
                    <a:pt x="3092" y="4164"/>
                  </a:lnTo>
                  <a:lnTo>
                    <a:pt x="3032" y="4271"/>
                  </a:lnTo>
                  <a:lnTo>
                    <a:pt x="2971" y="4378"/>
                  </a:lnTo>
                  <a:lnTo>
                    <a:pt x="2911" y="4482"/>
                  </a:lnTo>
                  <a:lnTo>
                    <a:pt x="2853" y="4584"/>
                  </a:lnTo>
                  <a:lnTo>
                    <a:pt x="2794" y="4680"/>
                  </a:lnTo>
                  <a:lnTo>
                    <a:pt x="2738" y="4775"/>
                  </a:lnTo>
                  <a:lnTo>
                    <a:pt x="2684" y="4866"/>
                  </a:lnTo>
                  <a:lnTo>
                    <a:pt x="2631" y="4951"/>
                  </a:lnTo>
                  <a:lnTo>
                    <a:pt x="2582" y="5033"/>
                  </a:lnTo>
                  <a:lnTo>
                    <a:pt x="2535" y="5109"/>
                  </a:lnTo>
                  <a:lnTo>
                    <a:pt x="2489" y="5182"/>
                  </a:lnTo>
                  <a:lnTo>
                    <a:pt x="2447" y="5247"/>
                  </a:lnTo>
                  <a:lnTo>
                    <a:pt x="2411" y="5307"/>
                  </a:lnTo>
                  <a:lnTo>
                    <a:pt x="2377" y="5360"/>
                  </a:lnTo>
                  <a:lnTo>
                    <a:pt x="2348" y="5407"/>
                  </a:lnTo>
                  <a:lnTo>
                    <a:pt x="2320" y="5446"/>
                  </a:lnTo>
                  <a:lnTo>
                    <a:pt x="2300" y="5478"/>
                  </a:lnTo>
                  <a:lnTo>
                    <a:pt x="2284" y="5504"/>
                  </a:lnTo>
                  <a:lnTo>
                    <a:pt x="2273" y="5520"/>
                  </a:lnTo>
                  <a:lnTo>
                    <a:pt x="2268" y="5527"/>
                  </a:lnTo>
                  <a:lnTo>
                    <a:pt x="1973" y="5973"/>
                  </a:lnTo>
                  <a:lnTo>
                    <a:pt x="1681" y="5527"/>
                  </a:lnTo>
                  <a:lnTo>
                    <a:pt x="1675" y="5520"/>
                  </a:lnTo>
                  <a:lnTo>
                    <a:pt x="1664" y="5504"/>
                  </a:lnTo>
                  <a:lnTo>
                    <a:pt x="1648" y="5478"/>
                  </a:lnTo>
                  <a:lnTo>
                    <a:pt x="1628" y="5446"/>
                  </a:lnTo>
                  <a:lnTo>
                    <a:pt x="1603" y="5407"/>
                  </a:lnTo>
                  <a:lnTo>
                    <a:pt x="1572" y="5360"/>
                  </a:lnTo>
                  <a:lnTo>
                    <a:pt x="1539" y="5307"/>
                  </a:lnTo>
                  <a:lnTo>
                    <a:pt x="1501" y="5247"/>
                  </a:lnTo>
                  <a:lnTo>
                    <a:pt x="1459" y="5182"/>
                  </a:lnTo>
                  <a:lnTo>
                    <a:pt x="1416" y="5109"/>
                  </a:lnTo>
                  <a:lnTo>
                    <a:pt x="1368" y="5033"/>
                  </a:lnTo>
                  <a:lnTo>
                    <a:pt x="1317" y="4951"/>
                  </a:lnTo>
                  <a:lnTo>
                    <a:pt x="1265" y="4866"/>
                  </a:lnTo>
                  <a:lnTo>
                    <a:pt x="1210" y="4775"/>
                  </a:lnTo>
                  <a:lnTo>
                    <a:pt x="1154" y="4680"/>
                  </a:lnTo>
                  <a:lnTo>
                    <a:pt x="1098" y="4584"/>
                  </a:lnTo>
                  <a:lnTo>
                    <a:pt x="1038" y="4482"/>
                  </a:lnTo>
                  <a:lnTo>
                    <a:pt x="978" y="4378"/>
                  </a:lnTo>
                  <a:lnTo>
                    <a:pt x="918" y="4271"/>
                  </a:lnTo>
                  <a:lnTo>
                    <a:pt x="856" y="4164"/>
                  </a:lnTo>
                  <a:lnTo>
                    <a:pt x="752" y="3973"/>
                  </a:lnTo>
                  <a:lnTo>
                    <a:pt x="654" y="3791"/>
                  </a:lnTo>
                  <a:lnTo>
                    <a:pt x="563" y="3615"/>
                  </a:lnTo>
                  <a:lnTo>
                    <a:pt x="480" y="3447"/>
                  </a:lnTo>
                  <a:lnTo>
                    <a:pt x="404" y="3287"/>
                  </a:lnTo>
                  <a:lnTo>
                    <a:pt x="333" y="3133"/>
                  </a:lnTo>
                  <a:lnTo>
                    <a:pt x="269" y="2987"/>
                  </a:lnTo>
                  <a:lnTo>
                    <a:pt x="213" y="2847"/>
                  </a:lnTo>
                  <a:lnTo>
                    <a:pt x="162" y="2715"/>
                  </a:lnTo>
                  <a:lnTo>
                    <a:pt x="120" y="2589"/>
                  </a:lnTo>
                  <a:lnTo>
                    <a:pt x="84" y="2469"/>
                  </a:lnTo>
                  <a:lnTo>
                    <a:pt x="53" y="2358"/>
                  </a:lnTo>
                  <a:lnTo>
                    <a:pt x="31" y="2253"/>
                  </a:lnTo>
                  <a:lnTo>
                    <a:pt x="13" y="2155"/>
                  </a:lnTo>
                  <a:lnTo>
                    <a:pt x="4" y="2062"/>
                  </a:lnTo>
                  <a:lnTo>
                    <a:pt x="0" y="1976"/>
                  </a:lnTo>
                  <a:lnTo>
                    <a:pt x="6" y="1829"/>
                  </a:lnTo>
                  <a:lnTo>
                    <a:pt x="22" y="1686"/>
                  </a:lnTo>
                  <a:lnTo>
                    <a:pt x="47" y="1544"/>
                  </a:lnTo>
                  <a:lnTo>
                    <a:pt x="84" y="1407"/>
                  </a:lnTo>
                  <a:lnTo>
                    <a:pt x="129" y="1273"/>
                  </a:lnTo>
                  <a:lnTo>
                    <a:pt x="184" y="1144"/>
                  </a:lnTo>
                  <a:lnTo>
                    <a:pt x="247" y="1020"/>
                  </a:lnTo>
                  <a:lnTo>
                    <a:pt x="318" y="902"/>
                  </a:lnTo>
                  <a:lnTo>
                    <a:pt x="398" y="789"/>
                  </a:lnTo>
                  <a:lnTo>
                    <a:pt x="485" y="682"/>
                  </a:lnTo>
                  <a:lnTo>
                    <a:pt x="580" y="580"/>
                  </a:lnTo>
                  <a:lnTo>
                    <a:pt x="680" y="486"/>
                  </a:lnTo>
                  <a:lnTo>
                    <a:pt x="787" y="398"/>
                  </a:lnTo>
                  <a:lnTo>
                    <a:pt x="901" y="320"/>
                  </a:lnTo>
                  <a:lnTo>
                    <a:pt x="1019" y="247"/>
                  </a:lnTo>
                  <a:lnTo>
                    <a:pt x="1143" y="186"/>
                  </a:lnTo>
                  <a:lnTo>
                    <a:pt x="1272" y="131"/>
                  </a:lnTo>
                  <a:lnTo>
                    <a:pt x="1405" y="86"/>
                  </a:lnTo>
                  <a:lnTo>
                    <a:pt x="1543" y="49"/>
                  </a:lnTo>
                  <a:lnTo>
                    <a:pt x="1683" y="22"/>
                  </a:lnTo>
                  <a:lnTo>
                    <a:pt x="1828" y="6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reeform 25"/>
          <p:cNvSpPr>
            <a:spLocks noEditPoints="1"/>
          </p:cNvSpPr>
          <p:nvPr/>
        </p:nvSpPr>
        <p:spPr bwMode="auto">
          <a:xfrm>
            <a:off x="1482393" y="517602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rot="5400000">
            <a:off x="4394106" y="646832"/>
            <a:ext cx="4572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 6"/>
          <p:cNvSpPr>
            <a:spLocks noEditPoints="1"/>
          </p:cNvSpPr>
          <p:nvPr/>
        </p:nvSpPr>
        <p:spPr bwMode="auto">
          <a:xfrm>
            <a:off x="4877204" y="463952"/>
            <a:ext cx="365760" cy="365760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0" y="0"/>
            <a:ext cx="125334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36972" y="2944307"/>
            <a:ext cx="3684077" cy="585114"/>
            <a:chOff x="1536972" y="2944307"/>
            <a:chExt cx="3684077" cy="585114"/>
          </a:xfrm>
        </p:grpSpPr>
        <p:sp>
          <p:nvSpPr>
            <p:cNvPr id="59" name="Oval 58"/>
            <p:cNvSpPr/>
            <p:nvPr/>
          </p:nvSpPr>
          <p:spPr>
            <a:xfrm>
              <a:off x="1536972" y="2980781"/>
              <a:ext cx="548640" cy="54864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62981" y="2944307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Anna Lain</a:t>
              </a:r>
              <a:endPara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047313" y="3166593"/>
              <a:ext cx="173736" cy="177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2572737" y="3231153"/>
              <a:ext cx="2034889" cy="230832"/>
              <a:chOff x="2572737" y="1438777"/>
              <a:chExt cx="2034889" cy="230832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614606" y="1438777"/>
                <a:ext cx="19930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London, England</a:t>
                </a:r>
                <a:endParaRPr lang="en-US" sz="9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17"/>
              <p:cNvSpPr>
                <a:spLocks noEditPoints="1"/>
              </p:cNvSpPr>
              <p:nvPr/>
            </p:nvSpPr>
            <p:spPr bwMode="auto">
              <a:xfrm>
                <a:off x="2572737" y="1493827"/>
                <a:ext cx="79973" cy="120733"/>
              </a:xfrm>
              <a:custGeom>
                <a:avLst/>
                <a:gdLst>
                  <a:gd name="T0" fmla="*/ 1768 w 3948"/>
                  <a:gd name="T1" fmla="*/ 960 h 5973"/>
                  <a:gd name="T2" fmla="*/ 1486 w 3948"/>
                  <a:gd name="T3" fmla="*/ 1062 h 5973"/>
                  <a:gd name="T4" fmla="*/ 1250 w 3948"/>
                  <a:gd name="T5" fmla="*/ 1238 h 5973"/>
                  <a:gd name="T6" fmla="*/ 1074 w 3948"/>
                  <a:gd name="T7" fmla="*/ 1475 h 5973"/>
                  <a:gd name="T8" fmla="*/ 972 w 3948"/>
                  <a:gd name="T9" fmla="*/ 1756 h 5973"/>
                  <a:gd name="T10" fmla="*/ 956 w 3948"/>
                  <a:gd name="T11" fmla="*/ 2067 h 5973"/>
                  <a:gd name="T12" fmla="*/ 1032 w 3948"/>
                  <a:gd name="T13" fmla="*/ 2362 h 5973"/>
                  <a:gd name="T14" fmla="*/ 1185 w 3948"/>
                  <a:gd name="T15" fmla="*/ 2615 h 5973"/>
                  <a:gd name="T16" fmla="*/ 1403 w 3948"/>
                  <a:gd name="T17" fmla="*/ 2813 h 5973"/>
                  <a:gd name="T18" fmla="*/ 1670 w 3948"/>
                  <a:gd name="T19" fmla="*/ 2942 h 5973"/>
                  <a:gd name="T20" fmla="*/ 1973 w 3948"/>
                  <a:gd name="T21" fmla="*/ 2987 h 5973"/>
                  <a:gd name="T22" fmla="*/ 2279 w 3948"/>
                  <a:gd name="T23" fmla="*/ 2942 h 5973"/>
                  <a:gd name="T24" fmla="*/ 2547 w 3948"/>
                  <a:gd name="T25" fmla="*/ 2813 h 5973"/>
                  <a:gd name="T26" fmla="*/ 2764 w 3948"/>
                  <a:gd name="T27" fmla="*/ 2615 h 5973"/>
                  <a:gd name="T28" fmla="*/ 2918 w 3948"/>
                  <a:gd name="T29" fmla="*/ 2362 h 5973"/>
                  <a:gd name="T30" fmla="*/ 2993 w 3948"/>
                  <a:gd name="T31" fmla="*/ 2067 h 5973"/>
                  <a:gd name="T32" fmla="*/ 2976 w 3948"/>
                  <a:gd name="T33" fmla="*/ 1756 h 5973"/>
                  <a:gd name="T34" fmla="*/ 2874 w 3948"/>
                  <a:gd name="T35" fmla="*/ 1475 h 5973"/>
                  <a:gd name="T36" fmla="*/ 2698 w 3948"/>
                  <a:gd name="T37" fmla="*/ 1238 h 5973"/>
                  <a:gd name="T38" fmla="*/ 2462 w 3948"/>
                  <a:gd name="T39" fmla="*/ 1062 h 5973"/>
                  <a:gd name="T40" fmla="*/ 2180 w 3948"/>
                  <a:gd name="T41" fmla="*/ 960 h 5973"/>
                  <a:gd name="T42" fmla="*/ 1973 w 3948"/>
                  <a:gd name="T43" fmla="*/ 0 h 5973"/>
                  <a:gd name="T44" fmla="*/ 2408 w 3948"/>
                  <a:gd name="T45" fmla="*/ 49 h 5973"/>
                  <a:gd name="T46" fmla="*/ 2805 w 3948"/>
                  <a:gd name="T47" fmla="*/ 186 h 5973"/>
                  <a:gd name="T48" fmla="*/ 3161 w 3948"/>
                  <a:gd name="T49" fmla="*/ 398 h 5973"/>
                  <a:gd name="T50" fmla="*/ 3463 w 3948"/>
                  <a:gd name="T51" fmla="*/ 682 h 5973"/>
                  <a:gd name="T52" fmla="*/ 3701 w 3948"/>
                  <a:gd name="T53" fmla="*/ 1020 h 5973"/>
                  <a:gd name="T54" fmla="*/ 3865 w 3948"/>
                  <a:gd name="T55" fmla="*/ 1407 h 5973"/>
                  <a:gd name="T56" fmla="*/ 3943 w 3948"/>
                  <a:gd name="T57" fmla="*/ 1829 h 5973"/>
                  <a:gd name="T58" fmla="*/ 3935 w 3948"/>
                  <a:gd name="T59" fmla="*/ 2155 h 5973"/>
                  <a:gd name="T60" fmla="*/ 3866 w 3948"/>
                  <a:gd name="T61" fmla="*/ 2469 h 5973"/>
                  <a:gd name="T62" fmla="*/ 3737 w 3948"/>
                  <a:gd name="T63" fmla="*/ 2847 h 5973"/>
                  <a:gd name="T64" fmla="*/ 3547 w 3948"/>
                  <a:gd name="T65" fmla="*/ 3287 h 5973"/>
                  <a:gd name="T66" fmla="*/ 3294 w 3948"/>
                  <a:gd name="T67" fmla="*/ 3791 h 5973"/>
                  <a:gd name="T68" fmla="*/ 3032 w 3948"/>
                  <a:gd name="T69" fmla="*/ 4271 h 5973"/>
                  <a:gd name="T70" fmla="*/ 2853 w 3948"/>
                  <a:gd name="T71" fmla="*/ 4584 h 5973"/>
                  <a:gd name="T72" fmla="*/ 2684 w 3948"/>
                  <a:gd name="T73" fmla="*/ 4866 h 5973"/>
                  <a:gd name="T74" fmla="*/ 2535 w 3948"/>
                  <a:gd name="T75" fmla="*/ 5109 h 5973"/>
                  <a:gd name="T76" fmla="*/ 2411 w 3948"/>
                  <a:gd name="T77" fmla="*/ 5307 h 5973"/>
                  <a:gd name="T78" fmla="*/ 2320 w 3948"/>
                  <a:gd name="T79" fmla="*/ 5446 h 5973"/>
                  <a:gd name="T80" fmla="*/ 2273 w 3948"/>
                  <a:gd name="T81" fmla="*/ 5520 h 5973"/>
                  <a:gd name="T82" fmla="*/ 1681 w 3948"/>
                  <a:gd name="T83" fmla="*/ 5527 h 5973"/>
                  <a:gd name="T84" fmla="*/ 1648 w 3948"/>
                  <a:gd name="T85" fmla="*/ 5478 h 5973"/>
                  <a:gd name="T86" fmla="*/ 1572 w 3948"/>
                  <a:gd name="T87" fmla="*/ 5360 h 5973"/>
                  <a:gd name="T88" fmla="*/ 1459 w 3948"/>
                  <a:gd name="T89" fmla="*/ 5182 h 5973"/>
                  <a:gd name="T90" fmla="*/ 1317 w 3948"/>
                  <a:gd name="T91" fmla="*/ 4951 h 5973"/>
                  <a:gd name="T92" fmla="*/ 1154 w 3948"/>
                  <a:gd name="T93" fmla="*/ 4680 h 5973"/>
                  <a:gd name="T94" fmla="*/ 978 w 3948"/>
                  <a:gd name="T95" fmla="*/ 4378 h 5973"/>
                  <a:gd name="T96" fmla="*/ 752 w 3948"/>
                  <a:gd name="T97" fmla="*/ 3973 h 5973"/>
                  <a:gd name="T98" fmla="*/ 480 w 3948"/>
                  <a:gd name="T99" fmla="*/ 3447 h 5973"/>
                  <a:gd name="T100" fmla="*/ 269 w 3948"/>
                  <a:gd name="T101" fmla="*/ 2987 h 5973"/>
                  <a:gd name="T102" fmla="*/ 120 w 3948"/>
                  <a:gd name="T103" fmla="*/ 2589 h 5973"/>
                  <a:gd name="T104" fmla="*/ 31 w 3948"/>
                  <a:gd name="T105" fmla="*/ 2253 h 5973"/>
                  <a:gd name="T106" fmla="*/ 0 w 3948"/>
                  <a:gd name="T107" fmla="*/ 1976 h 5973"/>
                  <a:gd name="T108" fmla="*/ 47 w 3948"/>
                  <a:gd name="T109" fmla="*/ 1544 h 5973"/>
                  <a:gd name="T110" fmla="*/ 184 w 3948"/>
                  <a:gd name="T111" fmla="*/ 1144 h 5973"/>
                  <a:gd name="T112" fmla="*/ 398 w 3948"/>
                  <a:gd name="T113" fmla="*/ 789 h 5973"/>
                  <a:gd name="T114" fmla="*/ 680 w 3948"/>
                  <a:gd name="T115" fmla="*/ 486 h 5973"/>
                  <a:gd name="T116" fmla="*/ 1019 w 3948"/>
                  <a:gd name="T117" fmla="*/ 247 h 5973"/>
                  <a:gd name="T118" fmla="*/ 1405 w 3948"/>
                  <a:gd name="T119" fmla="*/ 86 h 5973"/>
                  <a:gd name="T120" fmla="*/ 1828 w 3948"/>
                  <a:gd name="T121" fmla="*/ 6 h 5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48" h="5973">
                    <a:moveTo>
                      <a:pt x="1973" y="938"/>
                    </a:moveTo>
                    <a:lnTo>
                      <a:pt x="1870" y="944"/>
                    </a:lnTo>
                    <a:lnTo>
                      <a:pt x="1768" y="960"/>
                    </a:lnTo>
                    <a:lnTo>
                      <a:pt x="1670" y="986"/>
                    </a:lnTo>
                    <a:lnTo>
                      <a:pt x="1575" y="1020"/>
                    </a:lnTo>
                    <a:lnTo>
                      <a:pt x="1486" y="1062"/>
                    </a:lnTo>
                    <a:lnTo>
                      <a:pt x="1403" y="1115"/>
                    </a:lnTo>
                    <a:lnTo>
                      <a:pt x="1323" y="1173"/>
                    </a:lnTo>
                    <a:lnTo>
                      <a:pt x="1250" y="1238"/>
                    </a:lnTo>
                    <a:lnTo>
                      <a:pt x="1185" y="1311"/>
                    </a:lnTo>
                    <a:lnTo>
                      <a:pt x="1127" y="1391"/>
                    </a:lnTo>
                    <a:lnTo>
                      <a:pt x="1074" y="1475"/>
                    </a:lnTo>
                    <a:lnTo>
                      <a:pt x="1032" y="1564"/>
                    </a:lnTo>
                    <a:lnTo>
                      <a:pt x="998" y="1658"/>
                    </a:lnTo>
                    <a:lnTo>
                      <a:pt x="972" y="1756"/>
                    </a:lnTo>
                    <a:lnTo>
                      <a:pt x="956" y="1858"/>
                    </a:lnTo>
                    <a:lnTo>
                      <a:pt x="952" y="1964"/>
                    </a:lnTo>
                    <a:lnTo>
                      <a:pt x="956" y="2067"/>
                    </a:lnTo>
                    <a:lnTo>
                      <a:pt x="972" y="2169"/>
                    </a:lnTo>
                    <a:lnTo>
                      <a:pt x="998" y="2267"/>
                    </a:lnTo>
                    <a:lnTo>
                      <a:pt x="1032" y="2362"/>
                    </a:lnTo>
                    <a:lnTo>
                      <a:pt x="1074" y="2451"/>
                    </a:lnTo>
                    <a:lnTo>
                      <a:pt x="1127" y="2536"/>
                    </a:lnTo>
                    <a:lnTo>
                      <a:pt x="1185" y="2615"/>
                    </a:lnTo>
                    <a:lnTo>
                      <a:pt x="1250" y="2687"/>
                    </a:lnTo>
                    <a:lnTo>
                      <a:pt x="1323" y="2753"/>
                    </a:lnTo>
                    <a:lnTo>
                      <a:pt x="1403" y="2813"/>
                    </a:lnTo>
                    <a:lnTo>
                      <a:pt x="1486" y="2864"/>
                    </a:lnTo>
                    <a:lnTo>
                      <a:pt x="1575" y="2907"/>
                    </a:lnTo>
                    <a:lnTo>
                      <a:pt x="1670" y="2942"/>
                    </a:lnTo>
                    <a:lnTo>
                      <a:pt x="1768" y="2966"/>
                    </a:lnTo>
                    <a:lnTo>
                      <a:pt x="1870" y="2982"/>
                    </a:lnTo>
                    <a:lnTo>
                      <a:pt x="1973" y="2987"/>
                    </a:lnTo>
                    <a:lnTo>
                      <a:pt x="2079" y="2982"/>
                    </a:lnTo>
                    <a:lnTo>
                      <a:pt x="2180" y="2966"/>
                    </a:lnTo>
                    <a:lnTo>
                      <a:pt x="2279" y="2942"/>
                    </a:lnTo>
                    <a:lnTo>
                      <a:pt x="2373" y="2907"/>
                    </a:lnTo>
                    <a:lnTo>
                      <a:pt x="2462" y="2864"/>
                    </a:lnTo>
                    <a:lnTo>
                      <a:pt x="2547" y="2813"/>
                    </a:lnTo>
                    <a:lnTo>
                      <a:pt x="2626" y="2753"/>
                    </a:lnTo>
                    <a:lnTo>
                      <a:pt x="2698" y="2687"/>
                    </a:lnTo>
                    <a:lnTo>
                      <a:pt x="2764" y="2615"/>
                    </a:lnTo>
                    <a:lnTo>
                      <a:pt x="2824" y="2536"/>
                    </a:lnTo>
                    <a:lnTo>
                      <a:pt x="2874" y="2451"/>
                    </a:lnTo>
                    <a:lnTo>
                      <a:pt x="2918" y="2362"/>
                    </a:lnTo>
                    <a:lnTo>
                      <a:pt x="2953" y="2267"/>
                    </a:lnTo>
                    <a:lnTo>
                      <a:pt x="2976" y="2169"/>
                    </a:lnTo>
                    <a:lnTo>
                      <a:pt x="2993" y="2067"/>
                    </a:lnTo>
                    <a:lnTo>
                      <a:pt x="2998" y="1964"/>
                    </a:lnTo>
                    <a:lnTo>
                      <a:pt x="2993" y="1858"/>
                    </a:lnTo>
                    <a:lnTo>
                      <a:pt x="2976" y="1756"/>
                    </a:lnTo>
                    <a:lnTo>
                      <a:pt x="2953" y="1658"/>
                    </a:lnTo>
                    <a:lnTo>
                      <a:pt x="2918" y="1564"/>
                    </a:lnTo>
                    <a:lnTo>
                      <a:pt x="2874" y="1475"/>
                    </a:lnTo>
                    <a:lnTo>
                      <a:pt x="2824" y="1391"/>
                    </a:lnTo>
                    <a:lnTo>
                      <a:pt x="2764" y="1311"/>
                    </a:lnTo>
                    <a:lnTo>
                      <a:pt x="2698" y="1238"/>
                    </a:lnTo>
                    <a:lnTo>
                      <a:pt x="2626" y="1173"/>
                    </a:lnTo>
                    <a:lnTo>
                      <a:pt x="2547" y="1115"/>
                    </a:lnTo>
                    <a:lnTo>
                      <a:pt x="2462" y="1062"/>
                    </a:lnTo>
                    <a:lnTo>
                      <a:pt x="2373" y="1020"/>
                    </a:lnTo>
                    <a:lnTo>
                      <a:pt x="2279" y="986"/>
                    </a:lnTo>
                    <a:lnTo>
                      <a:pt x="2180" y="960"/>
                    </a:lnTo>
                    <a:lnTo>
                      <a:pt x="2079" y="944"/>
                    </a:lnTo>
                    <a:lnTo>
                      <a:pt x="1973" y="938"/>
                    </a:lnTo>
                    <a:close/>
                    <a:moveTo>
                      <a:pt x="1973" y="0"/>
                    </a:moveTo>
                    <a:lnTo>
                      <a:pt x="2122" y="6"/>
                    </a:lnTo>
                    <a:lnTo>
                      <a:pt x="2266" y="22"/>
                    </a:lnTo>
                    <a:lnTo>
                      <a:pt x="2408" y="49"/>
                    </a:lnTo>
                    <a:lnTo>
                      <a:pt x="2544" y="86"/>
                    </a:lnTo>
                    <a:lnTo>
                      <a:pt x="2676" y="131"/>
                    </a:lnTo>
                    <a:lnTo>
                      <a:pt x="2805" y="186"/>
                    </a:lnTo>
                    <a:lnTo>
                      <a:pt x="2931" y="247"/>
                    </a:lnTo>
                    <a:lnTo>
                      <a:pt x="3049" y="320"/>
                    </a:lnTo>
                    <a:lnTo>
                      <a:pt x="3161" y="398"/>
                    </a:lnTo>
                    <a:lnTo>
                      <a:pt x="3269" y="486"/>
                    </a:lnTo>
                    <a:lnTo>
                      <a:pt x="3370" y="580"/>
                    </a:lnTo>
                    <a:lnTo>
                      <a:pt x="3463" y="682"/>
                    </a:lnTo>
                    <a:lnTo>
                      <a:pt x="3550" y="789"/>
                    </a:lnTo>
                    <a:lnTo>
                      <a:pt x="3630" y="902"/>
                    </a:lnTo>
                    <a:lnTo>
                      <a:pt x="3701" y="1020"/>
                    </a:lnTo>
                    <a:lnTo>
                      <a:pt x="3765" y="1144"/>
                    </a:lnTo>
                    <a:lnTo>
                      <a:pt x="3819" y="1273"/>
                    </a:lnTo>
                    <a:lnTo>
                      <a:pt x="3865" y="1407"/>
                    </a:lnTo>
                    <a:lnTo>
                      <a:pt x="3901" y="1544"/>
                    </a:lnTo>
                    <a:lnTo>
                      <a:pt x="3926" y="1686"/>
                    </a:lnTo>
                    <a:lnTo>
                      <a:pt x="3943" y="1829"/>
                    </a:lnTo>
                    <a:lnTo>
                      <a:pt x="3948" y="1976"/>
                    </a:lnTo>
                    <a:lnTo>
                      <a:pt x="3945" y="2062"/>
                    </a:lnTo>
                    <a:lnTo>
                      <a:pt x="3935" y="2155"/>
                    </a:lnTo>
                    <a:lnTo>
                      <a:pt x="3919" y="2253"/>
                    </a:lnTo>
                    <a:lnTo>
                      <a:pt x="3895" y="2358"/>
                    </a:lnTo>
                    <a:lnTo>
                      <a:pt x="3866" y="2469"/>
                    </a:lnTo>
                    <a:lnTo>
                      <a:pt x="3830" y="2589"/>
                    </a:lnTo>
                    <a:lnTo>
                      <a:pt x="3786" y="2715"/>
                    </a:lnTo>
                    <a:lnTo>
                      <a:pt x="3737" y="2847"/>
                    </a:lnTo>
                    <a:lnTo>
                      <a:pt x="3679" y="2987"/>
                    </a:lnTo>
                    <a:lnTo>
                      <a:pt x="3618" y="3133"/>
                    </a:lnTo>
                    <a:lnTo>
                      <a:pt x="3547" y="3287"/>
                    </a:lnTo>
                    <a:lnTo>
                      <a:pt x="3469" y="3447"/>
                    </a:lnTo>
                    <a:lnTo>
                      <a:pt x="3385" y="3615"/>
                    </a:lnTo>
                    <a:lnTo>
                      <a:pt x="3294" y="3791"/>
                    </a:lnTo>
                    <a:lnTo>
                      <a:pt x="3198" y="3973"/>
                    </a:lnTo>
                    <a:lnTo>
                      <a:pt x="3092" y="4164"/>
                    </a:lnTo>
                    <a:lnTo>
                      <a:pt x="3032" y="4271"/>
                    </a:lnTo>
                    <a:lnTo>
                      <a:pt x="2971" y="4378"/>
                    </a:lnTo>
                    <a:lnTo>
                      <a:pt x="2911" y="4482"/>
                    </a:lnTo>
                    <a:lnTo>
                      <a:pt x="2853" y="4584"/>
                    </a:lnTo>
                    <a:lnTo>
                      <a:pt x="2794" y="4680"/>
                    </a:lnTo>
                    <a:lnTo>
                      <a:pt x="2738" y="4775"/>
                    </a:lnTo>
                    <a:lnTo>
                      <a:pt x="2684" y="4866"/>
                    </a:lnTo>
                    <a:lnTo>
                      <a:pt x="2631" y="4951"/>
                    </a:lnTo>
                    <a:lnTo>
                      <a:pt x="2582" y="5033"/>
                    </a:lnTo>
                    <a:lnTo>
                      <a:pt x="2535" y="5109"/>
                    </a:lnTo>
                    <a:lnTo>
                      <a:pt x="2489" y="5182"/>
                    </a:lnTo>
                    <a:lnTo>
                      <a:pt x="2447" y="5247"/>
                    </a:lnTo>
                    <a:lnTo>
                      <a:pt x="2411" y="5307"/>
                    </a:lnTo>
                    <a:lnTo>
                      <a:pt x="2377" y="5360"/>
                    </a:lnTo>
                    <a:lnTo>
                      <a:pt x="2348" y="5407"/>
                    </a:lnTo>
                    <a:lnTo>
                      <a:pt x="2320" y="5446"/>
                    </a:lnTo>
                    <a:lnTo>
                      <a:pt x="2300" y="5478"/>
                    </a:lnTo>
                    <a:lnTo>
                      <a:pt x="2284" y="5504"/>
                    </a:lnTo>
                    <a:lnTo>
                      <a:pt x="2273" y="5520"/>
                    </a:lnTo>
                    <a:lnTo>
                      <a:pt x="2268" y="5527"/>
                    </a:lnTo>
                    <a:lnTo>
                      <a:pt x="1973" y="5973"/>
                    </a:lnTo>
                    <a:lnTo>
                      <a:pt x="1681" y="5527"/>
                    </a:lnTo>
                    <a:lnTo>
                      <a:pt x="1675" y="5520"/>
                    </a:lnTo>
                    <a:lnTo>
                      <a:pt x="1664" y="5504"/>
                    </a:lnTo>
                    <a:lnTo>
                      <a:pt x="1648" y="5478"/>
                    </a:lnTo>
                    <a:lnTo>
                      <a:pt x="1628" y="5446"/>
                    </a:lnTo>
                    <a:lnTo>
                      <a:pt x="1603" y="5407"/>
                    </a:lnTo>
                    <a:lnTo>
                      <a:pt x="1572" y="5360"/>
                    </a:lnTo>
                    <a:lnTo>
                      <a:pt x="1539" y="5307"/>
                    </a:lnTo>
                    <a:lnTo>
                      <a:pt x="1501" y="5247"/>
                    </a:lnTo>
                    <a:lnTo>
                      <a:pt x="1459" y="5182"/>
                    </a:lnTo>
                    <a:lnTo>
                      <a:pt x="1416" y="5109"/>
                    </a:lnTo>
                    <a:lnTo>
                      <a:pt x="1368" y="5033"/>
                    </a:lnTo>
                    <a:lnTo>
                      <a:pt x="1317" y="4951"/>
                    </a:lnTo>
                    <a:lnTo>
                      <a:pt x="1265" y="4866"/>
                    </a:lnTo>
                    <a:lnTo>
                      <a:pt x="1210" y="4775"/>
                    </a:lnTo>
                    <a:lnTo>
                      <a:pt x="1154" y="4680"/>
                    </a:lnTo>
                    <a:lnTo>
                      <a:pt x="1098" y="4584"/>
                    </a:lnTo>
                    <a:lnTo>
                      <a:pt x="1038" y="4482"/>
                    </a:lnTo>
                    <a:lnTo>
                      <a:pt x="978" y="4378"/>
                    </a:lnTo>
                    <a:lnTo>
                      <a:pt x="918" y="4271"/>
                    </a:lnTo>
                    <a:lnTo>
                      <a:pt x="856" y="4164"/>
                    </a:lnTo>
                    <a:lnTo>
                      <a:pt x="752" y="3973"/>
                    </a:lnTo>
                    <a:lnTo>
                      <a:pt x="654" y="3791"/>
                    </a:lnTo>
                    <a:lnTo>
                      <a:pt x="563" y="3615"/>
                    </a:lnTo>
                    <a:lnTo>
                      <a:pt x="480" y="3447"/>
                    </a:lnTo>
                    <a:lnTo>
                      <a:pt x="404" y="3287"/>
                    </a:lnTo>
                    <a:lnTo>
                      <a:pt x="333" y="3133"/>
                    </a:lnTo>
                    <a:lnTo>
                      <a:pt x="269" y="2987"/>
                    </a:lnTo>
                    <a:lnTo>
                      <a:pt x="213" y="2847"/>
                    </a:lnTo>
                    <a:lnTo>
                      <a:pt x="162" y="2715"/>
                    </a:lnTo>
                    <a:lnTo>
                      <a:pt x="120" y="2589"/>
                    </a:lnTo>
                    <a:lnTo>
                      <a:pt x="84" y="2469"/>
                    </a:lnTo>
                    <a:lnTo>
                      <a:pt x="53" y="2358"/>
                    </a:lnTo>
                    <a:lnTo>
                      <a:pt x="31" y="2253"/>
                    </a:lnTo>
                    <a:lnTo>
                      <a:pt x="13" y="2155"/>
                    </a:lnTo>
                    <a:lnTo>
                      <a:pt x="4" y="2062"/>
                    </a:lnTo>
                    <a:lnTo>
                      <a:pt x="0" y="1976"/>
                    </a:lnTo>
                    <a:lnTo>
                      <a:pt x="6" y="1829"/>
                    </a:lnTo>
                    <a:lnTo>
                      <a:pt x="22" y="1686"/>
                    </a:lnTo>
                    <a:lnTo>
                      <a:pt x="47" y="1544"/>
                    </a:lnTo>
                    <a:lnTo>
                      <a:pt x="84" y="1407"/>
                    </a:lnTo>
                    <a:lnTo>
                      <a:pt x="129" y="1273"/>
                    </a:lnTo>
                    <a:lnTo>
                      <a:pt x="184" y="1144"/>
                    </a:lnTo>
                    <a:lnTo>
                      <a:pt x="247" y="1020"/>
                    </a:lnTo>
                    <a:lnTo>
                      <a:pt x="318" y="902"/>
                    </a:lnTo>
                    <a:lnTo>
                      <a:pt x="398" y="789"/>
                    </a:lnTo>
                    <a:lnTo>
                      <a:pt x="485" y="682"/>
                    </a:lnTo>
                    <a:lnTo>
                      <a:pt x="580" y="580"/>
                    </a:lnTo>
                    <a:lnTo>
                      <a:pt x="680" y="486"/>
                    </a:lnTo>
                    <a:lnTo>
                      <a:pt x="787" y="398"/>
                    </a:lnTo>
                    <a:lnTo>
                      <a:pt x="901" y="320"/>
                    </a:lnTo>
                    <a:lnTo>
                      <a:pt x="1019" y="247"/>
                    </a:lnTo>
                    <a:lnTo>
                      <a:pt x="1143" y="186"/>
                    </a:lnTo>
                    <a:lnTo>
                      <a:pt x="1272" y="131"/>
                    </a:lnTo>
                    <a:lnTo>
                      <a:pt x="1405" y="86"/>
                    </a:lnTo>
                    <a:lnTo>
                      <a:pt x="1543" y="49"/>
                    </a:lnTo>
                    <a:lnTo>
                      <a:pt x="1683" y="22"/>
                    </a:lnTo>
                    <a:lnTo>
                      <a:pt x="1828" y="6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250573" y="2809103"/>
            <a:ext cx="4262717" cy="879972"/>
            <a:chOff x="5515902" y="2820978"/>
            <a:chExt cx="4262717" cy="879972"/>
          </a:xfrm>
        </p:grpSpPr>
        <p:sp>
          <p:nvSpPr>
            <p:cNvPr id="122" name="Rectangle 121"/>
            <p:cNvSpPr/>
            <p:nvPr/>
          </p:nvSpPr>
          <p:spPr>
            <a:xfrm>
              <a:off x="5515902" y="2820978"/>
              <a:ext cx="4262717" cy="8799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5774339" y="3154306"/>
              <a:ext cx="3745843" cy="274320"/>
              <a:chOff x="6445106" y="3154306"/>
              <a:chExt cx="3745843" cy="274320"/>
            </a:xfrm>
          </p:grpSpPr>
          <p:sp>
            <p:nvSpPr>
              <p:cNvPr id="205" name="Freeform 6"/>
              <p:cNvSpPr>
                <a:spLocks/>
              </p:cNvSpPr>
              <p:nvPr/>
            </p:nvSpPr>
            <p:spPr bwMode="auto">
              <a:xfrm>
                <a:off x="6445106" y="3154306"/>
                <a:ext cx="274320" cy="274320"/>
              </a:xfrm>
              <a:custGeom>
                <a:avLst/>
                <a:gdLst>
                  <a:gd name="T0" fmla="*/ 1792 w 3584"/>
                  <a:gd name="T1" fmla="*/ 0 h 3408"/>
                  <a:gd name="T2" fmla="*/ 2297 w 3584"/>
                  <a:gd name="T3" fmla="*/ 1188 h 3408"/>
                  <a:gd name="T4" fmla="*/ 3584 w 3584"/>
                  <a:gd name="T5" fmla="*/ 1301 h 3408"/>
                  <a:gd name="T6" fmla="*/ 2611 w 3584"/>
                  <a:gd name="T7" fmla="*/ 2149 h 3408"/>
                  <a:gd name="T8" fmla="*/ 2900 w 3584"/>
                  <a:gd name="T9" fmla="*/ 3408 h 3408"/>
                  <a:gd name="T10" fmla="*/ 1792 w 3584"/>
                  <a:gd name="T11" fmla="*/ 2743 h 3408"/>
                  <a:gd name="T12" fmla="*/ 684 w 3584"/>
                  <a:gd name="T13" fmla="*/ 3408 h 3408"/>
                  <a:gd name="T14" fmla="*/ 974 w 3584"/>
                  <a:gd name="T15" fmla="*/ 2150 h 3408"/>
                  <a:gd name="T16" fmla="*/ 0 w 3584"/>
                  <a:gd name="T17" fmla="*/ 1301 h 3408"/>
                  <a:gd name="T18" fmla="*/ 1286 w 3584"/>
                  <a:gd name="T19" fmla="*/ 1188 h 3408"/>
                  <a:gd name="T20" fmla="*/ 1792 w 3584"/>
                  <a:gd name="T21" fmla="*/ 0 h 3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84" h="3408">
                    <a:moveTo>
                      <a:pt x="1792" y="0"/>
                    </a:moveTo>
                    <a:lnTo>
                      <a:pt x="2297" y="1188"/>
                    </a:lnTo>
                    <a:lnTo>
                      <a:pt x="3584" y="1301"/>
                    </a:lnTo>
                    <a:lnTo>
                      <a:pt x="2611" y="2149"/>
                    </a:lnTo>
                    <a:lnTo>
                      <a:pt x="2900" y="3408"/>
                    </a:lnTo>
                    <a:lnTo>
                      <a:pt x="1792" y="2743"/>
                    </a:lnTo>
                    <a:lnTo>
                      <a:pt x="684" y="3408"/>
                    </a:lnTo>
                    <a:lnTo>
                      <a:pt x="974" y="2150"/>
                    </a:lnTo>
                    <a:lnTo>
                      <a:pt x="0" y="1301"/>
                    </a:lnTo>
                    <a:lnTo>
                      <a:pt x="1286" y="1188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"/>
              <p:cNvSpPr>
                <a:spLocks/>
              </p:cNvSpPr>
              <p:nvPr/>
            </p:nvSpPr>
            <p:spPr bwMode="auto">
              <a:xfrm>
                <a:off x="7347277" y="3184170"/>
                <a:ext cx="182880" cy="214592"/>
              </a:xfrm>
              <a:custGeom>
                <a:avLst/>
                <a:gdLst>
                  <a:gd name="T0" fmla="*/ 2434 w 2671"/>
                  <a:gd name="T1" fmla="*/ 0 h 3427"/>
                  <a:gd name="T2" fmla="*/ 2433 w 2671"/>
                  <a:gd name="T3" fmla="*/ 170 h 3427"/>
                  <a:gd name="T4" fmla="*/ 2423 w 2671"/>
                  <a:gd name="T5" fmla="*/ 218 h 3427"/>
                  <a:gd name="T6" fmla="*/ 2404 w 2671"/>
                  <a:gd name="T7" fmla="*/ 268 h 3427"/>
                  <a:gd name="T8" fmla="*/ 2370 w 2671"/>
                  <a:gd name="T9" fmla="*/ 319 h 3427"/>
                  <a:gd name="T10" fmla="*/ 2320 w 2671"/>
                  <a:gd name="T11" fmla="*/ 370 h 3427"/>
                  <a:gd name="T12" fmla="*/ 2251 w 2671"/>
                  <a:gd name="T13" fmla="*/ 420 h 3427"/>
                  <a:gd name="T14" fmla="*/ 2161 w 2671"/>
                  <a:gd name="T15" fmla="*/ 467 h 3427"/>
                  <a:gd name="T16" fmla="*/ 2047 w 2671"/>
                  <a:gd name="T17" fmla="*/ 509 h 3427"/>
                  <a:gd name="T18" fmla="*/ 2130 w 2671"/>
                  <a:gd name="T19" fmla="*/ 1728 h 3427"/>
                  <a:gd name="T20" fmla="*/ 2278 w 2671"/>
                  <a:gd name="T21" fmla="*/ 1792 h 3427"/>
                  <a:gd name="T22" fmla="*/ 2404 w 2671"/>
                  <a:gd name="T23" fmla="*/ 1866 h 3427"/>
                  <a:gd name="T24" fmla="*/ 2508 w 2671"/>
                  <a:gd name="T25" fmla="*/ 1949 h 3427"/>
                  <a:gd name="T26" fmla="*/ 2587 w 2671"/>
                  <a:gd name="T27" fmla="*/ 2039 h 3427"/>
                  <a:gd name="T28" fmla="*/ 2640 w 2671"/>
                  <a:gd name="T29" fmla="*/ 2137 h 3427"/>
                  <a:gd name="T30" fmla="*/ 2668 w 2671"/>
                  <a:gd name="T31" fmla="*/ 2240 h 3427"/>
                  <a:gd name="T32" fmla="*/ 2671 w 2671"/>
                  <a:gd name="T33" fmla="*/ 2441 h 3427"/>
                  <a:gd name="T34" fmla="*/ 1484 w 2671"/>
                  <a:gd name="T35" fmla="*/ 3280 h 3427"/>
                  <a:gd name="T36" fmla="*/ 1472 w 2671"/>
                  <a:gd name="T37" fmla="*/ 3337 h 3427"/>
                  <a:gd name="T38" fmla="*/ 1440 w 2671"/>
                  <a:gd name="T39" fmla="*/ 3384 h 3427"/>
                  <a:gd name="T40" fmla="*/ 1393 w 2671"/>
                  <a:gd name="T41" fmla="*/ 3416 h 3427"/>
                  <a:gd name="T42" fmla="*/ 1335 w 2671"/>
                  <a:gd name="T43" fmla="*/ 3427 h 3427"/>
                  <a:gd name="T44" fmla="*/ 1278 w 2671"/>
                  <a:gd name="T45" fmla="*/ 3416 h 3427"/>
                  <a:gd name="T46" fmla="*/ 1231 w 2671"/>
                  <a:gd name="T47" fmla="*/ 3384 h 3427"/>
                  <a:gd name="T48" fmla="*/ 1199 w 2671"/>
                  <a:gd name="T49" fmla="*/ 3337 h 3427"/>
                  <a:gd name="T50" fmla="*/ 1187 w 2671"/>
                  <a:gd name="T51" fmla="*/ 3280 h 3427"/>
                  <a:gd name="T52" fmla="*/ 0 w 2671"/>
                  <a:gd name="T53" fmla="*/ 2441 h 3427"/>
                  <a:gd name="T54" fmla="*/ 3 w 2671"/>
                  <a:gd name="T55" fmla="*/ 2240 h 3427"/>
                  <a:gd name="T56" fmla="*/ 31 w 2671"/>
                  <a:gd name="T57" fmla="*/ 2137 h 3427"/>
                  <a:gd name="T58" fmla="*/ 84 w 2671"/>
                  <a:gd name="T59" fmla="*/ 2039 h 3427"/>
                  <a:gd name="T60" fmla="*/ 163 w 2671"/>
                  <a:gd name="T61" fmla="*/ 1949 h 3427"/>
                  <a:gd name="T62" fmla="*/ 267 w 2671"/>
                  <a:gd name="T63" fmla="*/ 1866 h 3427"/>
                  <a:gd name="T64" fmla="*/ 393 w 2671"/>
                  <a:gd name="T65" fmla="*/ 1792 h 3427"/>
                  <a:gd name="T66" fmla="*/ 541 w 2671"/>
                  <a:gd name="T67" fmla="*/ 1728 h 3427"/>
                  <a:gd name="T68" fmla="*/ 625 w 2671"/>
                  <a:gd name="T69" fmla="*/ 509 h 3427"/>
                  <a:gd name="T70" fmla="*/ 511 w 2671"/>
                  <a:gd name="T71" fmla="*/ 467 h 3427"/>
                  <a:gd name="T72" fmla="*/ 420 w 2671"/>
                  <a:gd name="T73" fmla="*/ 420 h 3427"/>
                  <a:gd name="T74" fmla="*/ 352 w 2671"/>
                  <a:gd name="T75" fmla="*/ 370 h 3427"/>
                  <a:gd name="T76" fmla="*/ 302 w 2671"/>
                  <a:gd name="T77" fmla="*/ 319 h 3427"/>
                  <a:gd name="T78" fmla="*/ 268 w 2671"/>
                  <a:gd name="T79" fmla="*/ 268 h 3427"/>
                  <a:gd name="T80" fmla="*/ 247 w 2671"/>
                  <a:gd name="T81" fmla="*/ 218 h 3427"/>
                  <a:gd name="T82" fmla="*/ 239 w 2671"/>
                  <a:gd name="T83" fmla="*/ 170 h 3427"/>
                  <a:gd name="T84" fmla="*/ 238 w 2671"/>
                  <a:gd name="T85" fmla="*/ 0 h 3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1" h="3427">
                    <a:moveTo>
                      <a:pt x="238" y="0"/>
                    </a:moveTo>
                    <a:lnTo>
                      <a:pt x="2434" y="0"/>
                    </a:lnTo>
                    <a:lnTo>
                      <a:pt x="2434" y="147"/>
                    </a:lnTo>
                    <a:lnTo>
                      <a:pt x="2433" y="170"/>
                    </a:lnTo>
                    <a:lnTo>
                      <a:pt x="2430" y="194"/>
                    </a:lnTo>
                    <a:lnTo>
                      <a:pt x="2423" y="218"/>
                    </a:lnTo>
                    <a:lnTo>
                      <a:pt x="2415" y="243"/>
                    </a:lnTo>
                    <a:lnTo>
                      <a:pt x="2404" y="268"/>
                    </a:lnTo>
                    <a:lnTo>
                      <a:pt x="2388" y="294"/>
                    </a:lnTo>
                    <a:lnTo>
                      <a:pt x="2370" y="319"/>
                    </a:lnTo>
                    <a:lnTo>
                      <a:pt x="2347" y="345"/>
                    </a:lnTo>
                    <a:lnTo>
                      <a:pt x="2320" y="370"/>
                    </a:lnTo>
                    <a:lnTo>
                      <a:pt x="2288" y="396"/>
                    </a:lnTo>
                    <a:lnTo>
                      <a:pt x="2251" y="420"/>
                    </a:lnTo>
                    <a:lnTo>
                      <a:pt x="2209" y="444"/>
                    </a:lnTo>
                    <a:lnTo>
                      <a:pt x="2161" y="467"/>
                    </a:lnTo>
                    <a:lnTo>
                      <a:pt x="2107" y="488"/>
                    </a:lnTo>
                    <a:lnTo>
                      <a:pt x="2047" y="509"/>
                    </a:lnTo>
                    <a:lnTo>
                      <a:pt x="1980" y="529"/>
                    </a:lnTo>
                    <a:lnTo>
                      <a:pt x="2130" y="1728"/>
                    </a:lnTo>
                    <a:lnTo>
                      <a:pt x="2207" y="1759"/>
                    </a:lnTo>
                    <a:lnTo>
                      <a:pt x="2278" y="1792"/>
                    </a:lnTo>
                    <a:lnTo>
                      <a:pt x="2345" y="1828"/>
                    </a:lnTo>
                    <a:lnTo>
                      <a:pt x="2404" y="1866"/>
                    </a:lnTo>
                    <a:lnTo>
                      <a:pt x="2459" y="1907"/>
                    </a:lnTo>
                    <a:lnTo>
                      <a:pt x="2508" y="1949"/>
                    </a:lnTo>
                    <a:lnTo>
                      <a:pt x="2550" y="1994"/>
                    </a:lnTo>
                    <a:lnTo>
                      <a:pt x="2587" y="2039"/>
                    </a:lnTo>
                    <a:lnTo>
                      <a:pt x="2617" y="2087"/>
                    </a:lnTo>
                    <a:lnTo>
                      <a:pt x="2640" y="2137"/>
                    </a:lnTo>
                    <a:lnTo>
                      <a:pt x="2657" y="2188"/>
                    </a:lnTo>
                    <a:lnTo>
                      <a:pt x="2668" y="2240"/>
                    </a:lnTo>
                    <a:lnTo>
                      <a:pt x="2671" y="2293"/>
                    </a:lnTo>
                    <a:lnTo>
                      <a:pt x="2671" y="2441"/>
                    </a:lnTo>
                    <a:lnTo>
                      <a:pt x="1484" y="2441"/>
                    </a:lnTo>
                    <a:lnTo>
                      <a:pt x="1484" y="3280"/>
                    </a:lnTo>
                    <a:lnTo>
                      <a:pt x="1481" y="3309"/>
                    </a:lnTo>
                    <a:lnTo>
                      <a:pt x="1472" y="3337"/>
                    </a:lnTo>
                    <a:lnTo>
                      <a:pt x="1458" y="3363"/>
                    </a:lnTo>
                    <a:lnTo>
                      <a:pt x="1440" y="3384"/>
                    </a:lnTo>
                    <a:lnTo>
                      <a:pt x="1419" y="3402"/>
                    </a:lnTo>
                    <a:lnTo>
                      <a:pt x="1393" y="3416"/>
                    </a:lnTo>
                    <a:lnTo>
                      <a:pt x="1365" y="3424"/>
                    </a:lnTo>
                    <a:lnTo>
                      <a:pt x="1335" y="3427"/>
                    </a:lnTo>
                    <a:lnTo>
                      <a:pt x="1306" y="3424"/>
                    </a:lnTo>
                    <a:lnTo>
                      <a:pt x="1278" y="3416"/>
                    </a:lnTo>
                    <a:lnTo>
                      <a:pt x="1252" y="3402"/>
                    </a:lnTo>
                    <a:lnTo>
                      <a:pt x="1231" y="3384"/>
                    </a:lnTo>
                    <a:lnTo>
                      <a:pt x="1213" y="3363"/>
                    </a:lnTo>
                    <a:lnTo>
                      <a:pt x="1199" y="3337"/>
                    </a:lnTo>
                    <a:lnTo>
                      <a:pt x="1190" y="3309"/>
                    </a:lnTo>
                    <a:lnTo>
                      <a:pt x="1187" y="3280"/>
                    </a:lnTo>
                    <a:lnTo>
                      <a:pt x="1187" y="2441"/>
                    </a:lnTo>
                    <a:lnTo>
                      <a:pt x="0" y="2441"/>
                    </a:lnTo>
                    <a:lnTo>
                      <a:pt x="0" y="2293"/>
                    </a:lnTo>
                    <a:lnTo>
                      <a:pt x="3" y="2240"/>
                    </a:lnTo>
                    <a:lnTo>
                      <a:pt x="14" y="2188"/>
                    </a:lnTo>
                    <a:lnTo>
                      <a:pt x="31" y="2137"/>
                    </a:lnTo>
                    <a:lnTo>
                      <a:pt x="54" y="2087"/>
                    </a:lnTo>
                    <a:lnTo>
                      <a:pt x="84" y="2039"/>
                    </a:lnTo>
                    <a:lnTo>
                      <a:pt x="121" y="1994"/>
                    </a:lnTo>
                    <a:lnTo>
                      <a:pt x="163" y="1949"/>
                    </a:lnTo>
                    <a:lnTo>
                      <a:pt x="212" y="1907"/>
                    </a:lnTo>
                    <a:lnTo>
                      <a:pt x="267" y="1866"/>
                    </a:lnTo>
                    <a:lnTo>
                      <a:pt x="327" y="1828"/>
                    </a:lnTo>
                    <a:lnTo>
                      <a:pt x="393" y="1792"/>
                    </a:lnTo>
                    <a:lnTo>
                      <a:pt x="464" y="1759"/>
                    </a:lnTo>
                    <a:lnTo>
                      <a:pt x="541" y="1728"/>
                    </a:lnTo>
                    <a:lnTo>
                      <a:pt x="691" y="529"/>
                    </a:lnTo>
                    <a:lnTo>
                      <a:pt x="625" y="509"/>
                    </a:lnTo>
                    <a:lnTo>
                      <a:pt x="564" y="488"/>
                    </a:lnTo>
                    <a:lnTo>
                      <a:pt x="511" y="467"/>
                    </a:lnTo>
                    <a:lnTo>
                      <a:pt x="463" y="444"/>
                    </a:lnTo>
                    <a:lnTo>
                      <a:pt x="420" y="420"/>
                    </a:lnTo>
                    <a:lnTo>
                      <a:pt x="383" y="396"/>
                    </a:lnTo>
                    <a:lnTo>
                      <a:pt x="352" y="370"/>
                    </a:lnTo>
                    <a:lnTo>
                      <a:pt x="324" y="345"/>
                    </a:lnTo>
                    <a:lnTo>
                      <a:pt x="302" y="319"/>
                    </a:lnTo>
                    <a:lnTo>
                      <a:pt x="283" y="294"/>
                    </a:lnTo>
                    <a:lnTo>
                      <a:pt x="268" y="268"/>
                    </a:lnTo>
                    <a:lnTo>
                      <a:pt x="256" y="243"/>
                    </a:lnTo>
                    <a:lnTo>
                      <a:pt x="247" y="218"/>
                    </a:lnTo>
                    <a:lnTo>
                      <a:pt x="242" y="194"/>
                    </a:lnTo>
                    <a:lnTo>
                      <a:pt x="239" y="170"/>
                    </a:lnTo>
                    <a:lnTo>
                      <a:pt x="238" y="147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6"/>
              <p:cNvSpPr>
                <a:spLocks/>
              </p:cNvSpPr>
              <p:nvPr/>
            </p:nvSpPr>
            <p:spPr bwMode="auto">
              <a:xfrm>
                <a:off x="8158008" y="3177166"/>
                <a:ext cx="228600" cy="228600"/>
              </a:xfrm>
              <a:custGeom>
                <a:avLst/>
                <a:gdLst>
                  <a:gd name="T0" fmla="*/ 3157 w 3696"/>
                  <a:gd name="T1" fmla="*/ 0 h 3685"/>
                  <a:gd name="T2" fmla="*/ 3176 w 3696"/>
                  <a:gd name="T3" fmla="*/ 4 h 3685"/>
                  <a:gd name="T4" fmla="*/ 3196 w 3696"/>
                  <a:gd name="T5" fmla="*/ 12 h 3685"/>
                  <a:gd name="T6" fmla="*/ 3211 w 3696"/>
                  <a:gd name="T7" fmla="*/ 23 h 3685"/>
                  <a:gd name="T8" fmla="*/ 3674 w 3696"/>
                  <a:gd name="T9" fmla="*/ 485 h 3685"/>
                  <a:gd name="T10" fmla="*/ 3686 w 3696"/>
                  <a:gd name="T11" fmla="*/ 502 h 3685"/>
                  <a:gd name="T12" fmla="*/ 3694 w 3696"/>
                  <a:gd name="T13" fmla="*/ 520 h 3685"/>
                  <a:gd name="T14" fmla="*/ 3696 w 3696"/>
                  <a:gd name="T15" fmla="*/ 539 h 3685"/>
                  <a:gd name="T16" fmla="*/ 3694 w 3696"/>
                  <a:gd name="T17" fmla="*/ 559 h 3685"/>
                  <a:gd name="T18" fmla="*/ 3686 w 3696"/>
                  <a:gd name="T19" fmla="*/ 577 h 3685"/>
                  <a:gd name="T20" fmla="*/ 3674 w 3696"/>
                  <a:gd name="T21" fmla="*/ 594 h 3685"/>
                  <a:gd name="T22" fmla="*/ 2420 w 3696"/>
                  <a:gd name="T23" fmla="*/ 1843 h 3685"/>
                  <a:gd name="T24" fmla="*/ 3674 w 3696"/>
                  <a:gd name="T25" fmla="*/ 3092 h 3685"/>
                  <a:gd name="T26" fmla="*/ 3686 w 3696"/>
                  <a:gd name="T27" fmla="*/ 3109 h 3685"/>
                  <a:gd name="T28" fmla="*/ 3694 w 3696"/>
                  <a:gd name="T29" fmla="*/ 3127 h 3685"/>
                  <a:gd name="T30" fmla="*/ 3696 w 3696"/>
                  <a:gd name="T31" fmla="*/ 3146 h 3685"/>
                  <a:gd name="T32" fmla="*/ 3694 w 3696"/>
                  <a:gd name="T33" fmla="*/ 3166 h 3685"/>
                  <a:gd name="T34" fmla="*/ 3686 w 3696"/>
                  <a:gd name="T35" fmla="*/ 3185 h 3685"/>
                  <a:gd name="T36" fmla="*/ 3674 w 3696"/>
                  <a:gd name="T37" fmla="*/ 3201 h 3685"/>
                  <a:gd name="T38" fmla="*/ 3211 w 3696"/>
                  <a:gd name="T39" fmla="*/ 3663 h 3685"/>
                  <a:gd name="T40" fmla="*/ 3196 w 3696"/>
                  <a:gd name="T41" fmla="*/ 3675 h 3685"/>
                  <a:gd name="T42" fmla="*/ 3176 w 3696"/>
                  <a:gd name="T43" fmla="*/ 3682 h 3685"/>
                  <a:gd name="T44" fmla="*/ 3157 w 3696"/>
                  <a:gd name="T45" fmla="*/ 3685 h 3685"/>
                  <a:gd name="T46" fmla="*/ 3136 w 3696"/>
                  <a:gd name="T47" fmla="*/ 3682 h 3685"/>
                  <a:gd name="T48" fmla="*/ 3118 w 3696"/>
                  <a:gd name="T49" fmla="*/ 3675 h 3685"/>
                  <a:gd name="T50" fmla="*/ 3102 w 3696"/>
                  <a:gd name="T51" fmla="*/ 3663 h 3685"/>
                  <a:gd name="T52" fmla="*/ 1849 w 3696"/>
                  <a:gd name="T53" fmla="*/ 2414 h 3685"/>
                  <a:gd name="T54" fmla="*/ 595 w 3696"/>
                  <a:gd name="T55" fmla="*/ 3663 h 3685"/>
                  <a:gd name="T56" fmla="*/ 578 w 3696"/>
                  <a:gd name="T57" fmla="*/ 3675 h 3685"/>
                  <a:gd name="T58" fmla="*/ 560 w 3696"/>
                  <a:gd name="T59" fmla="*/ 3682 h 3685"/>
                  <a:gd name="T60" fmla="*/ 541 w 3696"/>
                  <a:gd name="T61" fmla="*/ 3685 h 3685"/>
                  <a:gd name="T62" fmla="*/ 520 w 3696"/>
                  <a:gd name="T63" fmla="*/ 3682 h 3685"/>
                  <a:gd name="T64" fmla="*/ 502 w 3696"/>
                  <a:gd name="T65" fmla="*/ 3675 h 3685"/>
                  <a:gd name="T66" fmla="*/ 486 w 3696"/>
                  <a:gd name="T67" fmla="*/ 3663 h 3685"/>
                  <a:gd name="T68" fmla="*/ 23 w 3696"/>
                  <a:gd name="T69" fmla="*/ 3201 h 3685"/>
                  <a:gd name="T70" fmla="*/ 10 w 3696"/>
                  <a:gd name="T71" fmla="*/ 3184 h 3685"/>
                  <a:gd name="T72" fmla="*/ 2 w 3696"/>
                  <a:gd name="T73" fmla="*/ 3166 h 3685"/>
                  <a:gd name="T74" fmla="*/ 0 w 3696"/>
                  <a:gd name="T75" fmla="*/ 3146 h 3685"/>
                  <a:gd name="T76" fmla="*/ 2 w 3696"/>
                  <a:gd name="T77" fmla="*/ 3127 h 3685"/>
                  <a:gd name="T78" fmla="*/ 10 w 3696"/>
                  <a:gd name="T79" fmla="*/ 3109 h 3685"/>
                  <a:gd name="T80" fmla="*/ 23 w 3696"/>
                  <a:gd name="T81" fmla="*/ 3092 h 3685"/>
                  <a:gd name="T82" fmla="*/ 1276 w 3696"/>
                  <a:gd name="T83" fmla="*/ 1843 h 3685"/>
                  <a:gd name="T84" fmla="*/ 23 w 3696"/>
                  <a:gd name="T85" fmla="*/ 594 h 3685"/>
                  <a:gd name="T86" fmla="*/ 10 w 3696"/>
                  <a:gd name="T87" fmla="*/ 577 h 3685"/>
                  <a:gd name="T88" fmla="*/ 2 w 3696"/>
                  <a:gd name="T89" fmla="*/ 559 h 3685"/>
                  <a:gd name="T90" fmla="*/ 0 w 3696"/>
                  <a:gd name="T91" fmla="*/ 539 h 3685"/>
                  <a:gd name="T92" fmla="*/ 2 w 3696"/>
                  <a:gd name="T93" fmla="*/ 520 h 3685"/>
                  <a:gd name="T94" fmla="*/ 10 w 3696"/>
                  <a:gd name="T95" fmla="*/ 502 h 3685"/>
                  <a:gd name="T96" fmla="*/ 23 w 3696"/>
                  <a:gd name="T97" fmla="*/ 485 h 3685"/>
                  <a:gd name="T98" fmla="*/ 486 w 3696"/>
                  <a:gd name="T99" fmla="*/ 23 h 3685"/>
                  <a:gd name="T100" fmla="*/ 502 w 3696"/>
                  <a:gd name="T101" fmla="*/ 12 h 3685"/>
                  <a:gd name="T102" fmla="*/ 520 w 3696"/>
                  <a:gd name="T103" fmla="*/ 4 h 3685"/>
                  <a:gd name="T104" fmla="*/ 541 w 3696"/>
                  <a:gd name="T105" fmla="*/ 1 h 3685"/>
                  <a:gd name="T106" fmla="*/ 560 w 3696"/>
                  <a:gd name="T107" fmla="*/ 4 h 3685"/>
                  <a:gd name="T108" fmla="*/ 578 w 3696"/>
                  <a:gd name="T109" fmla="*/ 12 h 3685"/>
                  <a:gd name="T110" fmla="*/ 595 w 3696"/>
                  <a:gd name="T111" fmla="*/ 23 h 3685"/>
                  <a:gd name="T112" fmla="*/ 1849 w 3696"/>
                  <a:gd name="T113" fmla="*/ 1272 h 3685"/>
                  <a:gd name="T114" fmla="*/ 3102 w 3696"/>
                  <a:gd name="T115" fmla="*/ 23 h 3685"/>
                  <a:gd name="T116" fmla="*/ 3118 w 3696"/>
                  <a:gd name="T117" fmla="*/ 12 h 3685"/>
                  <a:gd name="T118" fmla="*/ 3136 w 3696"/>
                  <a:gd name="T119" fmla="*/ 4 h 3685"/>
                  <a:gd name="T120" fmla="*/ 3157 w 3696"/>
                  <a:gd name="T121" fmla="*/ 0 h 3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96" h="3685">
                    <a:moveTo>
                      <a:pt x="3157" y="0"/>
                    </a:moveTo>
                    <a:lnTo>
                      <a:pt x="3176" y="4"/>
                    </a:lnTo>
                    <a:lnTo>
                      <a:pt x="3196" y="12"/>
                    </a:lnTo>
                    <a:lnTo>
                      <a:pt x="3211" y="23"/>
                    </a:lnTo>
                    <a:lnTo>
                      <a:pt x="3674" y="485"/>
                    </a:lnTo>
                    <a:lnTo>
                      <a:pt x="3686" y="502"/>
                    </a:lnTo>
                    <a:lnTo>
                      <a:pt x="3694" y="520"/>
                    </a:lnTo>
                    <a:lnTo>
                      <a:pt x="3696" y="539"/>
                    </a:lnTo>
                    <a:lnTo>
                      <a:pt x="3694" y="559"/>
                    </a:lnTo>
                    <a:lnTo>
                      <a:pt x="3686" y="577"/>
                    </a:lnTo>
                    <a:lnTo>
                      <a:pt x="3674" y="594"/>
                    </a:lnTo>
                    <a:lnTo>
                      <a:pt x="2420" y="1843"/>
                    </a:lnTo>
                    <a:lnTo>
                      <a:pt x="3674" y="3092"/>
                    </a:lnTo>
                    <a:lnTo>
                      <a:pt x="3686" y="3109"/>
                    </a:lnTo>
                    <a:lnTo>
                      <a:pt x="3694" y="3127"/>
                    </a:lnTo>
                    <a:lnTo>
                      <a:pt x="3696" y="3146"/>
                    </a:lnTo>
                    <a:lnTo>
                      <a:pt x="3694" y="3166"/>
                    </a:lnTo>
                    <a:lnTo>
                      <a:pt x="3686" y="3185"/>
                    </a:lnTo>
                    <a:lnTo>
                      <a:pt x="3674" y="3201"/>
                    </a:lnTo>
                    <a:lnTo>
                      <a:pt x="3211" y="3663"/>
                    </a:lnTo>
                    <a:lnTo>
                      <a:pt x="3196" y="3675"/>
                    </a:lnTo>
                    <a:lnTo>
                      <a:pt x="3176" y="3682"/>
                    </a:lnTo>
                    <a:lnTo>
                      <a:pt x="3157" y="3685"/>
                    </a:lnTo>
                    <a:lnTo>
                      <a:pt x="3136" y="3682"/>
                    </a:lnTo>
                    <a:lnTo>
                      <a:pt x="3118" y="3675"/>
                    </a:lnTo>
                    <a:lnTo>
                      <a:pt x="3102" y="3663"/>
                    </a:lnTo>
                    <a:lnTo>
                      <a:pt x="1849" y="2414"/>
                    </a:lnTo>
                    <a:lnTo>
                      <a:pt x="595" y="3663"/>
                    </a:lnTo>
                    <a:lnTo>
                      <a:pt x="578" y="3675"/>
                    </a:lnTo>
                    <a:lnTo>
                      <a:pt x="560" y="3682"/>
                    </a:lnTo>
                    <a:lnTo>
                      <a:pt x="541" y="3685"/>
                    </a:lnTo>
                    <a:lnTo>
                      <a:pt x="520" y="3682"/>
                    </a:lnTo>
                    <a:lnTo>
                      <a:pt x="502" y="3675"/>
                    </a:lnTo>
                    <a:lnTo>
                      <a:pt x="486" y="3663"/>
                    </a:lnTo>
                    <a:lnTo>
                      <a:pt x="23" y="3201"/>
                    </a:lnTo>
                    <a:lnTo>
                      <a:pt x="10" y="3184"/>
                    </a:lnTo>
                    <a:lnTo>
                      <a:pt x="2" y="3166"/>
                    </a:lnTo>
                    <a:lnTo>
                      <a:pt x="0" y="3146"/>
                    </a:lnTo>
                    <a:lnTo>
                      <a:pt x="2" y="3127"/>
                    </a:lnTo>
                    <a:lnTo>
                      <a:pt x="10" y="3109"/>
                    </a:lnTo>
                    <a:lnTo>
                      <a:pt x="23" y="3092"/>
                    </a:lnTo>
                    <a:lnTo>
                      <a:pt x="1276" y="1843"/>
                    </a:lnTo>
                    <a:lnTo>
                      <a:pt x="23" y="594"/>
                    </a:lnTo>
                    <a:lnTo>
                      <a:pt x="10" y="577"/>
                    </a:lnTo>
                    <a:lnTo>
                      <a:pt x="2" y="559"/>
                    </a:lnTo>
                    <a:lnTo>
                      <a:pt x="0" y="539"/>
                    </a:lnTo>
                    <a:lnTo>
                      <a:pt x="2" y="520"/>
                    </a:lnTo>
                    <a:lnTo>
                      <a:pt x="10" y="502"/>
                    </a:lnTo>
                    <a:lnTo>
                      <a:pt x="23" y="485"/>
                    </a:lnTo>
                    <a:lnTo>
                      <a:pt x="486" y="23"/>
                    </a:lnTo>
                    <a:lnTo>
                      <a:pt x="502" y="12"/>
                    </a:lnTo>
                    <a:lnTo>
                      <a:pt x="520" y="4"/>
                    </a:lnTo>
                    <a:lnTo>
                      <a:pt x="541" y="1"/>
                    </a:lnTo>
                    <a:lnTo>
                      <a:pt x="560" y="4"/>
                    </a:lnTo>
                    <a:lnTo>
                      <a:pt x="578" y="12"/>
                    </a:lnTo>
                    <a:lnTo>
                      <a:pt x="595" y="23"/>
                    </a:lnTo>
                    <a:lnTo>
                      <a:pt x="1849" y="1272"/>
                    </a:lnTo>
                    <a:lnTo>
                      <a:pt x="3102" y="23"/>
                    </a:lnTo>
                    <a:lnTo>
                      <a:pt x="3118" y="12"/>
                    </a:lnTo>
                    <a:lnTo>
                      <a:pt x="3136" y="4"/>
                    </a:lnTo>
                    <a:lnTo>
                      <a:pt x="3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1"/>
              <p:cNvSpPr>
                <a:spLocks noEditPoints="1"/>
              </p:cNvSpPr>
              <p:nvPr/>
            </p:nvSpPr>
            <p:spPr bwMode="auto">
              <a:xfrm>
                <a:off x="9014459" y="3200026"/>
                <a:ext cx="274320" cy="182880"/>
              </a:xfrm>
              <a:custGeom>
                <a:avLst/>
                <a:gdLst>
                  <a:gd name="T0" fmla="*/ 1482 w 3389"/>
                  <a:gd name="T1" fmla="*/ 1485 h 2545"/>
                  <a:gd name="T2" fmla="*/ 1906 w 3389"/>
                  <a:gd name="T3" fmla="*/ 1485 h 2545"/>
                  <a:gd name="T4" fmla="*/ 2117 w 3389"/>
                  <a:gd name="T5" fmla="*/ 0 h 2545"/>
                  <a:gd name="T6" fmla="*/ 2332 w 3389"/>
                  <a:gd name="T7" fmla="*/ 27 h 2545"/>
                  <a:gd name="T8" fmla="*/ 2525 w 3389"/>
                  <a:gd name="T9" fmla="*/ 104 h 2545"/>
                  <a:gd name="T10" fmla="*/ 2692 w 3389"/>
                  <a:gd name="T11" fmla="*/ 225 h 2545"/>
                  <a:gd name="T12" fmla="*/ 2826 w 3389"/>
                  <a:gd name="T13" fmla="*/ 381 h 2545"/>
                  <a:gd name="T14" fmla="*/ 2917 w 3389"/>
                  <a:gd name="T15" fmla="*/ 567 h 2545"/>
                  <a:gd name="T16" fmla="*/ 2962 w 3389"/>
                  <a:gd name="T17" fmla="*/ 775 h 2545"/>
                  <a:gd name="T18" fmla="*/ 2959 w 3389"/>
                  <a:gd name="T19" fmla="*/ 924 h 2545"/>
                  <a:gd name="T20" fmla="*/ 3067 w 3389"/>
                  <a:gd name="T21" fmla="*/ 1036 h 2545"/>
                  <a:gd name="T22" fmla="*/ 3210 w 3389"/>
                  <a:gd name="T23" fmla="*/ 1180 h 2545"/>
                  <a:gd name="T24" fmla="*/ 3316 w 3389"/>
                  <a:gd name="T25" fmla="*/ 1355 h 2545"/>
                  <a:gd name="T26" fmla="*/ 3377 w 3389"/>
                  <a:gd name="T27" fmla="*/ 1553 h 2545"/>
                  <a:gd name="T28" fmla="*/ 3386 w 3389"/>
                  <a:gd name="T29" fmla="*/ 1770 h 2545"/>
                  <a:gd name="T30" fmla="*/ 3341 w 3389"/>
                  <a:gd name="T31" fmla="*/ 1979 h 2545"/>
                  <a:gd name="T32" fmla="*/ 3249 w 3389"/>
                  <a:gd name="T33" fmla="*/ 2164 h 2545"/>
                  <a:gd name="T34" fmla="*/ 3116 w 3389"/>
                  <a:gd name="T35" fmla="*/ 2320 h 2545"/>
                  <a:gd name="T36" fmla="*/ 2949 w 3389"/>
                  <a:gd name="T37" fmla="*/ 2441 h 2545"/>
                  <a:gd name="T38" fmla="*/ 2756 w 3389"/>
                  <a:gd name="T39" fmla="*/ 2518 h 2545"/>
                  <a:gd name="T40" fmla="*/ 2542 w 3389"/>
                  <a:gd name="T41" fmla="*/ 2545 h 2545"/>
                  <a:gd name="T42" fmla="*/ 609 w 3389"/>
                  <a:gd name="T43" fmla="*/ 2533 h 2545"/>
                  <a:gd name="T44" fmla="*/ 423 w 3389"/>
                  <a:gd name="T45" fmla="*/ 2474 h 2545"/>
                  <a:gd name="T46" fmla="*/ 263 w 3389"/>
                  <a:gd name="T47" fmla="*/ 2371 h 2545"/>
                  <a:gd name="T48" fmla="*/ 136 w 3389"/>
                  <a:gd name="T49" fmla="*/ 2231 h 2545"/>
                  <a:gd name="T50" fmla="*/ 46 w 3389"/>
                  <a:gd name="T51" fmla="*/ 2062 h 2545"/>
                  <a:gd name="T52" fmla="*/ 3 w 3389"/>
                  <a:gd name="T53" fmla="*/ 1871 h 2545"/>
                  <a:gd name="T54" fmla="*/ 11 w 3389"/>
                  <a:gd name="T55" fmla="*/ 1672 h 2545"/>
                  <a:gd name="T56" fmla="*/ 70 w 3389"/>
                  <a:gd name="T57" fmla="*/ 1490 h 2545"/>
                  <a:gd name="T58" fmla="*/ 171 w 3389"/>
                  <a:gd name="T59" fmla="*/ 1332 h 2545"/>
                  <a:gd name="T60" fmla="*/ 307 w 3389"/>
                  <a:gd name="T61" fmla="*/ 1205 h 2545"/>
                  <a:gd name="T62" fmla="*/ 473 w 3389"/>
                  <a:gd name="T63" fmla="*/ 1115 h 2545"/>
                  <a:gd name="T64" fmla="*/ 529 w 3389"/>
                  <a:gd name="T65" fmla="*/ 1060 h 2545"/>
                  <a:gd name="T66" fmla="*/ 556 w 3389"/>
                  <a:gd name="T67" fmla="*/ 863 h 2545"/>
                  <a:gd name="T68" fmla="*/ 631 w 3389"/>
                  <a:gd name="T69" fmla="*/ 686 h 2545"/>
                  <a:gd name="T70" fmla="*/ 746 w 3389"/>
                  <a:gd name="T71" fmla="*/ 535 h 2545"/>
                  <a:gd name="T72" fmla="*/ 896 w 3389"/>
                  <a:gd name="T73" fmla="*/ 419 h 2545"/>
                  <a:gd name="T74" fmla="*/ 1074 w 3389"/>
                  <a:gd name="T75" fmla="*/ 345 h 2545"/>
                  <a:gd name="T76" fmla="*/ 1270 w 3389"/>
                  <a:gd name="T77" fmla="*/ 318 h 2545"/>
                  <a:gd name="T78" fmla="*/ 1443 w 3389"/>
                  <a:gd name="T79" fmla="*/ 341 h 2545"/>
                  <a:gd name="T80" fmla="*/ 1575 w 3389"/>
                  <a:gd name="T81" fmla="*/ 201 h 2545"/>
                  <a:gd name="T82" fmla="*/ 1735 w 3389"/>
                  <a:gd name="T83" fmla="*/ 93 h 2545"/>
                  <a:gd name="T84" fmla="*/ 1917 w 3389"/>
                  <a:gd name="T85" fmla="*/ 24 h 2545"/>
                  <a:gd name="T86" fmla="*/ 2117 w 3389"/>
                  <a:gd name="T87" fmla="*/ 0 h 2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89" h="2545">
                    <a:moveTo>
                      <a:pt x="1694" y="848"/>
                    </a:moveTo>
                    <a:lnTo>
                      <a:pt x="1059" y="1485"/>
                    </a:lnTo>
                    <a:lnTo>
                      <a:pt x="1482" y="1485"/>
                    </a:lnTo>
                    <a:lnTo>
                      <a:pt x="1482" y="2121"/>
                    </a:lnTo>
                    <a:lnTo>
                      <a:pt x="1906" y="2121"/>
                    </a:lnTo>
                    <a:lnTo>
                      <a:pt x="1906" y="1485"/>
                    </a:lnTo>
                    <a:lnTo>
                      <a:pt x="2330" y="1485"/>
                    </a:lnTo>
                    <a:lnTo>
                      <a:pt x="1694" y="848"/>
                    </a:lnTo>
                    <a:close/>
                    <a:moveTo>
                      <a:pt x="2117" y="0"/>
                    </a:moveTo>
                    <a:lnTo>
                      <a:pt x="2191" y="3"/>
                    </a:lnTo>
                    <a:lnTo>
                      <a:pt x="2262" y="13"/>
                    </a:lnTo>
                    <a:lnTo>
                      <a:pt x="2332" y="27"/>
                    </a:lnTo>
                    <a:lnTo>
                      <a:pt x="2399" y="48"/>
                    </a:lnTo>
                    <a:lnTo>
                      <a:pt x="2464" y="73"/>
                    </a:lnTo>
                    <a:lnTo>
                      <a:pt x="2525" y="104"/>
                    </a:lnTo>
                    <a:lnTo>
                      <a:pt x="2584" y="140"/>
                    </a:lnTo>
                    <a:lnTo>
                      <a:pt x="2641" y="180"/>
                    </a:lnTo>
                    <a:lnTo>
                      <a:pt x="2692" y="225"/>
                    </a:lnTo>
                    <a:lnTo>
                      <a:pt x="2740" y="273"/>
                    </a:lnTo>
                    <a:lnTo>
                      <a:pt x="2786" y="325"/>
                    </a:lnTo>
                    <a:lnTo>
                      <a:pt x="2826" y="381"/>
                    </a:lnTo>
                    <a:lnTo>
                      <a:pt x="2861" y="441"/>
                    </a:lnTo>
                    <a:lnTo>
                      <a:pt x="2891" y="503"/>
                    </a:lnTo>
                    <a:lnTo>
                      <a:pt x="2917" y="567"/>
                    </a:lnTo>
                    <a:lnTo>
                      <a:pt x="2938" y="634"/>
                    </a:lnTo>
                    <a:lnTo>
                      <a:pt x="2953" y="704"/>
                    </a:lnTo>
                    <a:lnTo>
                      <a:pt x="2962" y="775"/>
                    </a:lnTo>
                    <a:lnTo>
                      <a:pt x="2965" y="848"/>
                    </a:lnTo>
                    <a:lnTo>
                      <a:pt x="2963" y="886"/>
                    </a:lnTo>
                    <a:lnTo>
                      <a:pt x="2959" y="924"/>
                    </a:lnTo>
                    <a:lnTo>
                      <a:pt x="2954" y="960"/>
                    </a:lnTo>
                    <a:lnTo>
                      <a:pt x="3012" y="996"/>
                    </a:lnTo>
                    <a:lnTo>
                      <a:pt x="3067" y="1036"/>
                    </a:lnTo>
                    <a:lnTo>
                      <a:pt x="3119" y="1080"/>
                    </a:lnTo>
                    <a:lnTo>
                      <a:pt x="3166" y="1128"/>
                    </a:lnTo>
                    <a:lnTo>
                      <a:pt x="3210" y="1180"/>
                    </a:lnTo>
                    <a:lnTo>
                      <a:pt x="3250" y="1235"/>
                    </a:lnTo>
                    <a:lnTo>
                      <a:pt x="3285" y="1293"/>
                    </a:lnTo>
                    <a:lnTo>
                      <a:pt x="3316" y="1355"/>
                    </a:lnTo>
                    <a:lnTo>
                      <a:pt x="3342" y="1419"/>
                    </a:lnTo>
                    <a:lnTo>
                      <a:pt x="3362" y="1485"/>
                    </a:lnTo>
                    <a:lnTo>
                      <a:pt x="3377" y="1553"/>
                    </a:lnTo>
                    <a:lnTo>
                      <a:pt x="3386" y="1624"/>
                    </a:lnTo>
                    <a:lnTo>
                      <a:pt x="3389" y="1697"/>
                    </a:lnTo>
                    <a:lnTo>
                      <a:pt x="3386" y="1770"/>
                    </a:lnTo>
                    <a:lnTo>
                      <a:pt x="3377" y="1842"/>
                    </a:lnTo>
                    <a:lnTo>
                      <a:pt x="3361" y="1911"/>
                    </a:lnTo>
                    <a:lnTo>
                      <a:pt x="3341" y="1979"/>
                    </a:lnTo>
                    <a:lnTo>
                      <a:pt x="3315" y="2043"/>
                    </a:lnTo>
                    <a:lnTo>
                      <a:pt x="3284" y="2105"/>
                    </a:lnTo>
                    <a:lnTo>
                      <a:pt x="3249" y="2164"/>
                    </a:lnTo>
                    <a:lnTo>
                      <a:pt x="3209" y="2219"/>
                    </a:lnTo>
                    <a:lnTo>
                      <a:pt x="3165" y="2272"/>
                    </a:lnTo>
                    <a:lnTo>
                      <a:pt x="3116" y="2320"/>
                    </a:lnTo>
                    <a:lnTo>
                      <a:pt x="3064" y="2365"/>
                    </a:lnTo>
                    <a:lnTo>
                      <a:pt x="3009" y="2405"/>
                    </a:lnTo>
                    <a:lnTo>
                      <a:pt x="2949" y="2441"/>
                    </a:lnTo>
                    <a:lnTo>
                      <a:pt x="2887" y="2472"/>
                    </a:lnTo>
                    <a:lnTo>
                      <a:pt x="2823" y="2497"/>
                    </a:lnTo>
                    <a:lnTo>
                      <a:pt x="2756" y="2518"/>
                    </a:lnTo>
                    <a:lnTo>
                      <a:pt x="2686" y="2533"/>
                    </a:lnTo>
                    <a:lnTo>
                      <a:pt x="2615" y="2542"/>
                    </a:lnTo>
                    <a:lnTo>
                      <a:pt x="2542" y="2545"/>
                    </a:lnTo>
                    <a:lnTo>
                      <a:pt x="741" y="2545"/>
                    </a:lnTo>
                    <a:lnTo>
                      <a:pt x="674" y="2543"/>
                    </a:lnTo>
                    <a:lnTo>
                      <a:pt x="609" y="2533"/>
                    </a:lnTo>
                    <a:lnTo>
                      <a:pt x="544" y="2519"/>
                    </a:lnTo>
                    <a:lnTo>
                      <a:pt x="482" y="2498"/>
                    </a:lnTo>
                    <a:lnTo>
                      <a:pt x="423" y="2474"/>
                    </a:lnTo>
                    <a:lnTo>
                      <a:pt x="367" y="2444"/>
                    </a:lnTo>
                    <a:lnTo>
                      <a:pt x="314" y="2410"/>
                    </a:lnTo>
                    <a:lnTo>
                      <a:pt x="263" y="2371"/>
                    </a:lnTo>
                    <a:lnTo>
                      <a:pt x="217" y="2328"/>
                    </a:lnTo>
                    <a:lnTo>
                      <a:pt x="175" y="2281"/>
                    </a:lnTo>
                    <a:lnTo>
                      <a:pt x="136" y="2231"/>
                    </a:lnTo>
                    <a:lnTo>
                      <a:pt x="101" y="2177"/>
                    </a:lnTo>
                    <a:lnTo>
                      <a:pt x="71" y="2122"/>
                    </a:lnTo>
                    <a:lnTo>
                      <a:pt x="46" y="2062"/>
                    </a:lnTo>
                    <a:lnTo>
                      <a:pt x="27" y="2000"/>
                    </a:lnTo>
                    <a:lnTo>
                      <a:pt x="12" y="1936"/>
                    </a:lnTo>
                    <a:lnTo>
                      <a:pt x="3" y="1871"/>
                    </a:lnTo>
                    <a:lnTo>
                      <a:pt x="0" y="1803"/>
                    </a:lnTo>
                    <a:lnTo>
                      <a:pt x="3" y="1737"/>
                    </a:lnTo>
                    <a:lnTo>
                      <a:pt x="11" y="1672"/>
                    </a:lnTo>
                    <a:lnTo>
                      <a:pt x="26" y="1608"/>
                    </a:lnTo>
                    <a:lnTo>
                      <a:pt x="45" y="1547"/>
                    </a:lnTo>
                    <a:lnTo>
                      <a:pt x="70" y="1490"/>
                    </a:lnTo>
                    <a:lnTo>
                      <a:pt x="99" y="1434"/>
                    </a:lnTo>
                    <a:lnTo>
                      <a:pt x="133" y="1382"/>
                    </a:lnTo>
                    <a:lnTo>
                      <a:pt x="171" y="1332"/>
                    </a:lnTo>
                    <a:lnTo>
                      <a:pt x="213" y="1286"/>
                    </a:lnTo>
                    <a:lnTo>
                      <a:pt x="258" y="1244"/>
                    </a:lnTo>
                    <a:lnTo>
                      <a:pt x="307" y="1205"/>
                    </a:lnTo>
                    <a:lnTo>
                      <a:pt x="360" y="1171"/>
                    </a:lnTo>
                    <a:lnTo>
                      <a:pt x="414" y="1141"/>
                    </a:lnTo>
                    <a:lnTo>
                      <a:pt x="473" y="1115"/>
                    </a:lnTo>
                    <a:lnTo>
                      <a:pt x="532" y="1094"/>
                    </a:lnTo>
                    <a:lnTo>
                      <a:pt x="531" y="1077"/>
                    </a:lnTo>
                    <a:lnTo>
                      <a:pt x="529" y="1060"/>
                    </a:lnTo>
                    <a:lnTo>
                      <a:pt x="532" y="992"/>
                    </a:lnTo>
                    <a:lnTo>
                      <a:pt x="542" y="927"/>
                    </a:lnTo>
                    <a:lnTo>
                      <a:pt x="556" y="863"/>
                    </a:lnTo>
                    <a:lnTo>
                      <a:pt x="576" y="801"/>
                    </a:lnTo>
                    <a:lnTo>
                      <a:pt x="601" y="742"/>
                    </a:lnTo>
                    <a:lnTo>
                      <a:pt x="631" y="686"/>
                    </a:lnTo>
                    <a:lnTo>
                      <a:pt x="665" y="632"/>
                    </a:lnTo>
                    <a:lnTo>
                      <a:pt x="704" y="582"/>
                    </a:lnTo>
                    <a:lnTo>
                      <a:pt x="746" y="535"/>
                    </a:lnTo>
                    <a:lnTo>
                      <a:pt x="794" y="493"/>
                    </a:lnTo>
                    <a:lnTo>
                      <a:pt x="843" y="454"/>
                    </a:lnTo>
                    <a:lnTo>
                      <a:pt x="896" y="419"/>
                    </a:lnTo>
                    <a:lnTo>
                      <a:pt x="953" y="389"/>
                    </a:lnTo>
                    <a:lnTo>
                      <a:pt x="1012" y="365"/>
                    </a:lnTo>
                    <a:lnTo>
                      <a:pt x="1074" y="345"/>
                    </a:lnTo>
                    <a:lnTo>
                      <a:pt x="1138" y="331"/>
                    </a:lnTo>
                    <a:lnTo>
                      <a:pt x="1204" y="321"/>
                    </a:lnTo>
                    <a:lnTo>
                      <a:pt x="1270" y="318"/>
                    </a:lnTo>
                    <a:lnTo>
                      <a:pt x="1330" y="321"/>
                    </a:lnTo>
                    <a:lnTo>
                      <a:pt x="1387" y="329"/>
                    </a:lnTo>
                    <a:lnTo>
                      <a:pt x="1443" y="341"/>
                    </a:lnTo>
                    <a:lnTo>
                      <a:pt x="1483" y="290"/>
                    </a:lnTo>
                    <a:lnTo>
                      <a:pt x="1527" y="244"/>
                    </a:lnTo>
                    <a:lnTo>
                      <a:pt x="1575" y="201"/>
                    </a:lnTo>
                    <a:lnTo>
                      <a:pt x="1625" y="161"/>
                    </a:lnTo>
                    <a:lnTo>
                      <a:pt x="1679" y="125"/>
                    </a:lnTo>
                    <a:lnTo>
                      <a:pt x="1735" y="93"/>
                    </a:lnTo>
                    <a:lnTo>
                      <a:pt x="1794" y="66"/>
                    </a:lnTo>
                    <a:lnTo>
                      <a:pt x="1854" y="42"/>
                    </a:lnTo>
                    <a:lnTo>
                      <a:pt x="1917" y="24"/>
                    </a:lnTo>
                    <a:lnTo>
                      <a:pt x="1983" y="11"/>
                    </a:lnTo>
                    <a:lnTo>
                      <a:pt x="2050" y="3"/>
                    </a:lnTo>
                    <a:lnTo>
                      <a:pt x="21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6"/>
              <p:cNvSpPr>
                <a:spLocks/>
              </p:cNvSpPr>
              <p:nvPr/>
            </p:nvSpPr>
            <p:spPr bwMode="auto">
              <a:xfrm>
                <a:off x="9916629" y="3177166"/>
                <a:ext cx="274320" cy="228600"/>
              </a:xfrm>
              <a:custGeom>
                <a:avLst/>
                <a:gdLst>
                  <a:gd name="T0" fmla="*/ 2854 w 3339"/>
                  <a:gd name="T1" fmla="*/ 0 h 2596"/>
                  <a:gd name="T2" fmla="*/ 2854 w 3339"/>
                  <a:gd name="T3" fmla="*/ 0 h 2596"/>
                  <a:gd name="T4" fmla="*/ 2875 w 3339"/>
                  <a:gd name="T5" fmla="*/ 2 h 2596"/>
                  <a:gd name="T6" fmla="*/ 2896 w 3339"/>
                  <a:gd name="T7" fmla="*/ 8 h 2596"/>
                  <a:gd name="T8" fmla="*/ 2915 w 3339"/>
                  <a:gd name="T9" fmla="*/ 18 h 2596"/>
                  <a:gd name="T10" fmla="*/ 2934 w 3339"/>
                  <a:gd name="T11" fmla="*/ 33 h 2596"/>
                  <a:gd name="T12" fmla="*/ 3305 w 3339"/>
                  <a:gd name="T13" fmla="*/ 405 h 2596"/>
                  <a:gd name="T14" fmla="*/ 3320 w 3339"/>
                  <a:gd name="T15" fmla="*/ 422 h 2596"/>
                  <a:gd name="T16" fmla="*/ 3330 w 3339"/>
                  <a:gd name="T17" fmla="*/ 441 h 2596"/>
                  <a:gd name="T18" fmla="*/ 3337 w 3339"/>
                  <a:gd name="T19" fmla="*/ 463 h 2596"/>
                  <a:gd name="T20" fmla="*/ 3339 w 3339"/>
                  <a:gd name="T21" fmla="*/ 484 h 2596"/>
                  <a:gd name="T22" fmla="*/ 3337 w 3339"/>
                  <a:gd name="T23" fmla="*/ 506 h 2596"/>
                  <a:gd name="T24" fmla="*/ 3330 w 3339"/>
                  <a:gd name="T25" fmla="*/ 527 h 2596"/>
                  <a:gd name="T26" fmla="*/ 3320 w 3339"/>
                  <a:gd name="T27" fmla="*/ 547 h 2596"/>
                  <a:gd name="T28" fmla="*/ 3305 w 3339"/>
                  <a:gd name="T29" fmla="*/ 564 h 2596"/>
                  <a:gd name="T30" fmla="*/ 1304 w 3339"/>
                  <a:gd name="T31" fmla="*/ 2563 h 2596"/>
                  <a:gd name="T32" fmla="*/ 1286 w 3339"/>
                  <a:gd name="T33" fmla="*/ 2578 h 2596"/>
                  <a:gd name="T34" fmla="*/ 1267 w 3339"/>
                  <a:gd name="T35" fmla="*/ 2588 h 2596"/>
                  <a:gd name="T36" fmla="*/ 1245 w 3339"/>
                  <a:gd name="T37" fmla="*/ 2594 h 2596"/>
                  <a:gd name="T38" fmla="*/ 1224 w 3339"/>
                  <a:gd name="T39" fmla="*/ 2596 h 2596"/>
                  <a:gd name="T40" fmla="*/ 1203 w 3339"/>
                  <a:gd name="T41" fmla="*/ 2594 h 2596"/>
                  <a:gd name="T42" fmla="*/ 1182 w 3339"/>
                  <a:gd name="T43" fmla="*/ 2588 h 2596"/>
                  <a:gd name="T44" fmla="*/ 1162 w 3339"/>
                  <a:gd name="T45" fmla="*/ 2578 h 2596"/>
                  <a:gd name="T46" fmla="*/ 1144 w 3339"/>
                  <a:gd name="T47" fmla="*/ 2563 h 2596"/>
                  <a:gd name="T48" fmla="*/ 33 w 3339"/>
                  <a:gd name="T49" fmla="*/ 1453 h 2596"/>
                  <a:gd name="T50" fmla="*/ 18 w 3339"/>
                  <a:gd name="T51" fmla="*/ 1436 h 2596"/>
                  <a:gd name="T52" fmla="*/ 8 w 3339"/>
                  <a:gd name="T53" fmla="*/ 1416 h 2596"/>
                  <a:gd name="T54" fmla="*/ 2 w 3339"/>
                  <a:gd name="T55" fmla="*/ 1396 h 2596"/>
                  <a:gd name="T56" fmla="*/ 0 w 3339"/>
                  <a:gd name="T57" fmla="*/ 1374 h 2596"/>
                  <a:gd name="T58" fmla="*/ 0 w 3339"/>
                  <a:gd name="T59" fmla="*/ 1373 h 2596"/>
                  <a:gd name="T60" fmla="*/ 2 w 3339"/>
                  <a:gd name="T61" fmla="*/ 1352 h 2596"/>
                  <a:gd name="T62" fmla="*/ 8 w 3339"/>
                  <a:gd name="T63" fmla="*/ 1332 h 2596"/>
                  <a:gd name="T64" fmla="*/ 18 w 3339"/>
                  <a:gd name="T65" fmla="*/ 1312 h 2596"/>
                  <a:gd name="T66" fmla="*/ 33 w 3339"/>
                  <a:gd name="T67" fmla="*/ 1294 h 2596"/>
                  <a:gd name="T68" fmla="*/ 405 w 3339"/>
                  <a:gd name="T69" fmla="*/ 923 h 2596"/>
                  <a:gd name="T70" fmla="*/ 423 w 3339"/>
                  <a:gd name="T71" fmla="*/ 908 h 2596"/>
                  <a:gd name="T72" fmla="*/ 443 w 3339"/>
                  <a:gd name="T73" fmla="*/ 898 h 2596"/>
                  <a:gd name="T74" fmla="*/ 463 w 3339"/>
                  <a:gd name="T75" fmla="*/ 892 h 2596"/>
                  <a:gd name="T76" fmla="*/ 485 w 3339"/>
                  <a:gd name="T77" fmla="*/ 890 h 2596"/>
                  <a:gd name="T78" fmla="*/ 507 w 3339"/>
                  <a:gd name="T79" fmla="*/ 892 h 2596"/>
                  <a:gd name="T80" fmla="*/ 527 w 3339"/>
                  <a:gd name="T81" fmla="*/ 898 h 2596"/>
                  <a:gd name="T82" fmla="*/ 547 w 3339"/>
                  <a:gd name="T83" fmla="*/ 908 h 2596"/>
                  <a:gd name="T84" fmla="*/ 564 w 3339"/>
                  <a:gd name="T85" fmla="*/ 923 h 2596"/>
                  <a:gd name="T86" fmla="*/ 1224 w 3339"/>
                  <a:gd name="T87" fmla="*/ 1581 h 2596"/>
                  <a:gd name="T88" fmla="*/ 2773 w 3339"/>
                  <a:gd name="T89" fmla="*/ 33 h 2596"/>
                  <a:gd name="T90" fmla="*/ 2792 w 3339"/>
                  <a:gd name="T91" fmla="*/ 18 h 2596"/>
                  <a:gd name="T92" fmla="*/ 2811 w 3339"/>
                  <a:gd name="T93" fmla="*/ 8 h 2596"/>
                  <a:gd name="T94" fmla="*/ 2832 w 3339"/>
                  <a:gd name="T95" fmla="*/ 2 h 2596"/>
                  <a:gd name="T96" fmla="*/ 2854 w 3339"/>
                  <a:gd name="T97" fmla="*/ 0 h 2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39" h="2596">
                    <a:moveTo>
                      <a:pt x="2854" y="0"/>
                    </a:moveTo>
                    <a:lnTo>
                      <a:pt x="2854" y="0"/>
                    </a:lnTo>
                    <a:lnTo>
                      <a:pt x="2875" y="2"/>
                    </a:lnTo>
                    <a:lnTo>
                      <a:pt x="2896" y="8"/>
                    </a:lnTo>
                    <a:lnTo>
                      <a:pt x="2915" y="18"/>
                    </a:lnTo>
                    <a:lnTo>
                      <a:pt x="2934" y="33"/>
                    </a:lnTo>
                    <a:lnTo>
                      <a:pt x="3305" y="405"/>
                    </a:lnTo>
                    <a:lnTo>
                      <a:pt x="3320" y="422"/>
                    </a:lnTo>
                    <a:lnTo>
                      <a:pt x="3330" y="441"/>
                    </a:lnTo>
                    <a:lnTo>
                      <a:pt x="3337" y="463"/>
                    </a:lnTo>
                    <a:lnTo>
                      <a:pt x="3339" y="484"/>
                    </a:lnTo>
                    <a:lnTo>
                      <a:pt x="3337" y="506"/>
                    </a:lnTo>
                    <a:lnTo>
                      <a:pt x="3330" y="527"/>
                    </a:lnTo>
                    <a:lnTo>
                      <a:pt x="3320" y="547"/>
                    </a:lnTo>
                    <a:lnTo>
                      <a:pt x="3305" y="564"/>
                    </a:lnTo>
                    <a:lnTo>
                      <a:pt x="1304" y="2563"/>
                    </a:lnTo>
                    <a:lnTo>
                      <a:pt x="1286" y="2578"/>
                    </a:lnTo>
                    <a:lnTo>
                      <a:pt x="1267" y="2588"/>
                    </a:lnTo>
                    <a:lnTo>
                      <a:pt x="1245" y="2594"/>
                    </a:lnTo>
                    <a:lnTo>
                      <a:pt x="1224" y="2596"/>
                    </a:lnTo>
                    <a:lnTo>
                      <a:pt x="1203" y="2594"/>
                    </a:lnTo>
                    <a:lnTo>
                      <a:pt x="1182" y="2588"/>
                    </a:lnTo>
                    <a:lnTo>
                      <a:pt x="1162" y="2578"/>
                    </a:lnTo>
                    <a:lnTo>
                      <a:pt x="1144" y="2563"/>
                    </a:lnTo>
                    <a:lnTo>
                      <a:pt x="33" y="1453"/>
                    </a:lnTo>
                    <a:lnTo>
                      <a:pt x="18" y="1436"/>
                    </a:lnTo>
                    <a:lnTo>
                      <a:pt x="8" y="1416"/>
                    </a:lnTo>
                    <a:lnTo>
                      <a:pt x="2" y="1396"/>
                    </a:lnTo>
                    <a:lnTo>
                      <a:pt x="0" y="1374"/>
                    </a:lnTo>
                    <a:lnTo>
                      <a:pt x="0" y="1373"/>
                    </a:lnTo>
                    <a:lnTo>
                      <a:pt x="2" y="1352"/>
                    </a:lnTo>
                    <a:lnTo>
                      <a:pt x="8" y="1332"/>
                    </a:lnTo>
                    <a:lnTo>
                      <a:pt x="18" y="1312"/>
                    </a:lnTo>
                    <a:lnTo>
                      <a:pt x="33" y="1294"/>
                    </a:lnTo>
                    <a:lnTo>
                      <a:pt x="405" y="923"/>
                    </a:lnTo>
                    <a:lnTo>
                      <a:pt x="423" y="908"/>
                    </a:lnTo>
                    <a:lnTo>
                      <a:pt x="443" y="898"/>
                    </a:lnTo>
                    <a:lnTo>
                      <a:pt x="463" y="892"/>
                    </a:lnTo>
                    <a:lnTo>
                      <a:pt x="485" y="890"/>
                    </a:lnTo>
                    <a:lnTo>
                      <a:pt x="507" y="892"/>
                    </a:lnTo>
                    <a:lnTo>
                      <a:pt x="527" y="898"/>
                    </a:lnTo>
                    <a:lnTo>
                      <a:pt x="547" y="908"/>
                    </a:lnTo>
                    <a:lnTo>
                      <a:pt x="564" y="923"/>
                    </a:lnTo>
                    <a:lnTo>
                      <a:pt x="1224" y="1581"/>
                    </a:lnTo>
                    <a:lnTo>
                      <a:pt x="2773" y="33"/>
                    </a:lnTo>
                    <a:lnTo>
                      <a:pt x="2792" y="18"/>
                    </a:lnTo>
                    <a:lnTo>
                      <a:pt x="2811" y="8"/>
                    </a:lnTo>
                    <a:lnTo>
                      <a:pt x="2832" y="2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5513290" y="1"/>
            <a:ext cx="667870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0" y="0"/>
            <a:ext cx="125559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831498"/>
            <a:ext cx="4262718" cy="6026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50573" y="1"/>
            <a:ext cx="4262718" cy="282388"/>
            <a:chOff x="1250573" y="1"/>
            <a:chExt cx="4262718" cy="282388"/>
          </a:xfrm>
        </p:grpSpPr>
        <p:sp>
          <p:nvSpPr>
            <p:cNvPr id="5" name="Rectangle 4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11088" y="462166"/>
            <a:ext cx="10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Inbox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25"/>
          <p:cNvSpPr>
            <a:spLocks noEditPoints="1"/>
          </p:cNvSpPr>
          <p:nvPr/>
        </p:nvSpPr>
        <p:spPr bwMode="auto">
          <a:xfrm>
            <a:off x="1482393" y="525698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35"/>
          <p:cNvSpPr>
            <a:spLocks noEditPoints="1"/>
          </p:cNvSpPr>
          <p:nvPr/>
        </p:nvSpPr>
        <p:spPr bwMode="auto">
          <a:xfrm>
            <a:off x="4874986" y="509672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5" name="Rectangle 14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7" name="Isosceles Triangle 16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685850" y="5574770"/>
            <a:ext cx="640080" cy="639809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82393" y="1198309"/>
            <a:ext cx="844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618186" y="1634675"/>
            <a:ext cx="3631510" cy="570988"/>
            <a:chOff x="1618186" y="1596575"/>
            <a:chExt cx="3631510" cy="570988"/>
          </a:xfrm>
        </p:grpSpPr>
        <p:sp>
          <p:nvSpPr>
            <p:cNvPr id="64" name="Oval 63"/>
            <p:cNvSpPr/>
            <p:nvPr/>
          </p:nvSpPr>
          <p:spPr>
            <a:xfrm>
              <a:off x="1618186" y="1602171"/>
              <a:ext cx="548640" cy="548640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96643" y="1596575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Anna Lain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96643" y="1905953"/>
              <a:ext cx="295305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 Connors- </a:t>
              </a:r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I’ll be in your neighborhood….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18186" y="2657193"/>
            <a:ext cx="3594640" cy="579904"/>
            <a:chOff x="1618186" y="2540300"/>
            <a:chExt cx="3594640" cy="579904"/>
          </a:xfrm>
        </p:grpSpPr>
        <p:sp>
          <p:nvSpPr>
            <p:cNvPr id="56" name="Oval 55"/>
            <p:cNvSpPr/>
            <p:nvPr/>
          </p:nvSpPr>
          <p:spPr>
            <a:xfrm>
              <a:off x="1618186" y="2545896"/>
              <a:ext cx="548640" cy="54864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000" r="-30000" b="-3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96643" y="2540300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Becky Lawn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96643" y="2858594"/>
              <a:ext cx="291618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Alex, Scott, Jennifer- </a:t>
              </a:r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Aw….Wish I’ll…..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18186" y="3688626"/>
            <a:ext cx="3506475" cy="554298"/>
            <a:chOff x="1618186" y="3598326"/>
            <a:chExt cx="3506475" cy="554298"/>
          </a:xfrm>
        </p:grpSpPr>
        <p:sp>
          <p:nvSpPr>
            <p:cNvPr id="58" name="Oval 57"/>
            <p:cNvSpPr/>
            <p:nvPr/>
          </p:nvSpPr>
          <p:spPr>
            <a:xfrm>
              <a:off x="1618186" y="3603922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296643" y="3598326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Cherry Hall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96643" y="3891014"/>
              <a:ext cx="282801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Sandra Adams- </a:t>
              </a:r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you ready for trip……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618186" y="4694452"/>
            <a:ext cx="3474415" cy="557614"/>
            <a:chOff x="1618186" y="4656352"/>
            <a:chExt cx="3474415" cy="557614"/>
          </a:xfrm>
        </p:grpSpPr>
        <p:sp>
          <p:nvSpPr>
            <p:cNvPr id="60" name="Oval 59"/>
            <p:cNvSpPr/>
            <p:nvPr/>
          </p:nvSpPr>
          <p:spPr>
            <a:xfrm>
              <a:off x="1618186" y="4661948"/>
              <a:ext cx="548640" cy="548640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00" r="-4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96643" y="4656352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Drake Sawn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96643" y="4952356"/>
              <a:ext cx="27959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err="1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Slidemodel</a:t>
              </a:r>
              <a:r>
                <a:rPr lang="en-US" sz="1100" b="1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the template ready……….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1836641" y="2431428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36641" y="3462861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836641" y="4468688"/>
            <a:ext cx="365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425386" y="72615"/>
            <a:ext cx="137160" cy="137160"/>
          </a:xfrm>
          <a:custGeom>
            <a:avLst/>
            <a:gdLst>
              <a:gd name="T0" fmla="*/ 3062 w 3402"/>
              <a:gd name="T1" fmla="*/ 816 h 3402"/>
              <a:gd name="T2" fmla="*/ 2501 w 3402"/>
              <a:gd name="T3" fmla="*/ 1395 h 3402"/>
              <a:gd name="T4" fmla="*/ 2501 w 3402"/>
              <a:gd name="T5" fmla="*/ 3062 h 3402"/>
              <a:gd name="T6" fmla="*/ 3062 w 3402"/>
              <a:gd name="T7" fmla="*/ 3062 h 3402"/>
              <a:gd name="T8" fmla="*/ 3062 w 3402"/>
              <a:gd name="T9" fmla="*/ 816 h 3402"/>
              <a:gd name="T10" fmla="*/ 3402 w 3402"/>
              <a:gd name="T11" fmla="*/ 0 h 3402"/>
              <a:gd name="T12" fmla="*/ 3402 w 3402"/>
              <a:gd name="T13" fmla="*/ 3402 h 3402"/>
              <a:gd name="T14" fmla="*/ 0 w 3402"/>
              <a:gd name="T15" fmla="*/ 3402 h 3402"/>
              <a:gd name="T16" fmla="*/ 3402 w 3402"/>
              <a:gd name="T17" fmla="*/ 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2" h="3402">
                <a:moveTo>
                  <a:pt x="3062" y="816"/>
                </a:moveTo>
                <a:lnTo>
                  <a:pt x="2501" y="1395"/>
                </a:lnTo>
                <a:lnTo>
                  <a:pt x="2501" y="3062"/>
                </a:lnTo>
                <a:lnTo>
                  <a:pt x="3062" y="3062"/>
                </a:lnTo>
                <a:lnTo>
                  <a:pt x="3062" y="816"/>
                </a:lnTo>
                <a:close/>
                <a:moveTo>
                  <a:pt x="3402" y="0"/>
                </a:moveTo>
                <a:lnTo>
                  <a:pt x="3402" y="3402"/>
                </a:lnTo>
                <a:lnTo>
                  <a:pt x="0" y="3402"/>
                </a:lnTo>
                <a:lnTo>
                  <a:pt x="34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0"/>
          <p:cNvSpPr>
            <a:spLocks noEditPoints="1"/>
          </p:cNvSpPr>
          <p:nvPr/>
        </p:nvSpPr>
        <p:spPr bwMode="auto">
          <a:xfrm rot="16200000">
            <a:off x="4773428" y="49755"/>
            <a:ext cx="91440" cy="182880"/>
          </a:xfrm>
          <a:custGeom>
            <a:avLst/>
            <a:gdLst>
              <a:gd name="T0" fmla="*/ 507 w 3462"/>
              <a:gd name="T1" fmla="*/ 4388 h 6207"/>
              <a:gd name="T2" fmla="*/ 507 w 3462"/>
              <a:gd name="T3" fmla="*/ 5673 h 6207"/>
              <a:gd name="T4" fmla="*/ 2953 w 3462"/>
              <a:gd name="T5" fmla="*/ 5673 h 6207"/>
              <a:gd name="T6" fmla="*/ 2953 w 3462"/>
              <a:gd name="T7" fmla="*/ 4388 h 6207"/>
              <a:gd name="T8" fmla="*/ 507 w 3462"/>
              <a:gd name="T9" fmla="*/ 4388 h 6207"/>
              <a:gd name="T10" fmla="*/ 507 w 3462"/>
              <a:gd name="T11" fmla="*/ 2753 h 6207"/>
              <a:gd name="T12" fmla="*/ 507 w 3462"/>
              <a:gd name="T13" fmla="*/ 4038 h 6207"/>
              <a:gd name="T14" fmla="*/ 2953 w 3462"/>
              <a:gd name="T15" fmla="*/ 4038 h 6207"/>
              <a:gd name="T16" fmla="*/ 2953 w 3462"/>
              <a:gd name="T17" fmla="*/ 2753 h 6207"/>
              <a:gd name="T18" fmla="*/ 507 w 3462"/>
              <a:gd name="T19" fmla="*/ 2753 h 6207"/>
              <a:gd name="T20" fmla="*/ 852 w 3462"/>
              <a:gd name="T21" fmla="*/ 0 h 6207"/>
              <a:gd name="T22" fmla="*/ 2610 w 3462"/>
              <a:gd name="T23" fmla="*/ 0 h 6207"/>
              <a:gd name="T24" fmla="*/ 2610 w 3462"/>
              <a:gd name="T25" fmla="*/ 594 h 6207"/>
              <a:gd name="T26" fmla="*/ 3462 w 3462"/>
              <a:gd name="T27" fmla="*/ 594 h 6207"/>
              <a:gd name="T28" fmla="*/ 3462 w 3462"/>
              <a:gd name="T29" fmla="*/ 6207 h 6207"/>
              <a:gd name="T30" fmla="*/ 0 w 3462"/>
              <a:gd name="T31" fmla="*/ 6207 h 6207"/>
              <a:gd name="T32" fmla="*/ 0 w 3462"/>
              <a:gd name="T33" fmla="*/ 594 h 6207"/>
              <a:gd name="T34" fmla="*/ 852 w 3462"/>
              <a:gd name="T35" fmla="*/ 594 h 6207"/>
              <a:gd name="T36" fmla="*/ 852 w 3462"/>
              <a:gd name="T37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62" h="6207">
                <a:moveTo>
                  <a:pt x="507" y="4388"/>
                </a:moveTo>
                <a:lnTo>
                  <a:pt x="507" y="5673"/>
                </a:lnTo>
                <a:lnTo>
                  <a:pt x="2953" y="5673"/>
                </a:lnTo>
                <a:lnTo>
                  <a:pt x="2953" y="4388"/>
                </a:lnTo>
                <a:lnTo>
                  <a:pt x="507" y="4388"/>
                </a:lnTo>
                <a:close/>
                <a:moveTo>
                  <a:pt x="507" y="2753"/>
                </a:moveTo>
                <a:lnTo>
                  <a:pt x="507" y="4038"/>
                </a:lnTo>
                <a:lnTo>
                  <a:pt x="2953" y="4038"/>
                </a:lnTo>
                <a:lnTo>
                  <a:pt x="2953" y="2753"/>
                </a:lnTo>
                <a:lnTo>
                  <a:pt x="507" y="2753"/>
                </a:lnTo>
                <a:close/>
                <a:moveTo>
                  <a:pt x="852" y="0"/>
                </a:moveTo>
                <a:lnTo>
                  <a:pt x="2610" y="0"/>
                </a:lnTo>
                <a:lnTo>
                  <a:pt x="2610" y="594"/>
                </a:lnTo>
                <a:lnTo>
                  <a:pt x="3462" y="594"/>
                </a:lnTo>
                <a:lnTo>
                  <a:pt x="3462" y="6207"/>
                </a:lnTo>
                <a:lnTo>
                  <a:pt x="0" y="6207"/>
                </a:lnTo>
                <a:lnTo>
                  <a:pt x="0" y="594"/>
                </a:lnTo>
                <a:lnTo>
                  <a:pt x="852" y="594"/>
                </a:lnTo>
                <a:lnTo>
                  <a:pt x="8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6446" y="8070"/>
            <a:ext cx="591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12:20</a:t>
            </a:r>
            <a:endParaRPr lang="en-US" sz="11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9" name="Rectangle 8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1" name="Isosceles Triangle 10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25"/>
          <p:cNvSpPr>
            <a:spLocks noEditPoints="1"/>
          </p:cNvSpPr>
          <p:nvPr/>
        </p:nvSpPr>
        <p:spPr bwMode="auto">
          <a:xfrm>
            <a:off x="1482393" y="517602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35"/>
          <p:cNvSpPr>
            <a:spLocks noEditPoints="1"/>
          </p:cNvSpPr>
          <p:nvPr/>
        </p:nvSpPr>
        <p:spPr bwMode="auto">
          <a:xfrm>
            <a:off x="4988439" y="515690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365565" y="1119115"/>
            <a:ext cx="4032731" cy="2576585"/>
            <a:chOff x="1365565" y="1119115"/>
            <a:chExt cx="4032731" cy="2576585"/>
          </a:xfrm>
        </p:grpSpPr>
        <p:sp>
          <p:nvSpPr>
            <p:cNvPr id="17" name="Rounded Rectangle 16"/>
            <p:cNvSpPr/>
            <p:nvPr/>
          </p:nvSpPr>
          <p:spPr>
            <a:xfrm>
              <a:off x="1365565" y="1119115"/>
              <a:ext cx="4032731" cy="2576585"/>
            </a:xfrm>
            <a:prstGeom prst="roundRect">
              <a:avLst>
                <a:gd name="adj" fmla="val 90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65565" y="1119115"/>
              <a:ext cx="4032731" cy="2112816"/>
            </a:xfrm>
            <a:prstGeom prst="roundRect">
              <a:avLst>
                <a:gd name="adj" fmla="val 903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56918" y="2732967"/>
              <a:ext cx="98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65566" y="3797082"/>
            <a:ext cx="1960756" cy="2477732"/>
            <a:chOff x="1365565" y="1119115"/>
            <a:chExt cx="4032731" cy="2576585"/>
          </a:xfrm>
        </p:grpSpPr>
        <p:sp>
          <p:nvSpPr>
            <p:cNvPr id="29" name="Rounded Rectangle 28"/>
            <p:cNvSpPr/>
            <p:nvPr/>
          </p:nvSpPr>
          <p:spPr>
            <a:xfrm>
              <a:off x="1365565" y="1119115"/>
              <a:ext cx="4032731" cy="2576585"/>
            </a:xfrm>
            <a:prstGeom prst="roundRect">
              <a:avLst>
                <a:gd name="adj" fmla="val 90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65565" y="1119115"/>
              <a:ext cx="4032731" cy="2112816"/>
            </a:xfrm>
            <a:prstGeom prst="roundRect">
              <a:avLst>
                <a:gd name="adj" fmla="val 903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50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56918" y="2732967"/>
              <a:ext cx="2259059" cy="416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37539" y="3797082"/>
            <a:ext cx="1960756" cy="2477732"/>
            <a:chOff x="1365565" y="1119115"/>
            <a:chExt cx="4032731" cy="2576585"/>
          </a:xfrm>
        </p:grpSpPr>
        <p:sp>
          <p:nvSpPr>
            <p:cNvPr id="37" name="Rounded Rectangle 36"/>
            <p:cNvSpPr/>
            <p:nvPr/>
          </p:nvSpPr>
          <p:spPr>
            <a:xfrm>
              <a:off x="1365565" y="1119115"/>
              <a:ext cx="4032731" cy="2576585"/>
            </a:xfrm>
            <a:prstGeom prst="roundRect">
              <a:avLst>
                <a:gd name="adj" fmla="val 90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65565" y="1119115"/>
              <a:ext cx="4032731" cy="2112816"/>
            </a:xfrm>
            <a:prstGeom prst="roundRect">
              <a:avLst>
                <a:gd name="adj" fmla="val 903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40000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56918" y="2732967"/>
              <a:ext cx="2199714" cy="416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Festival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48050" y="3377199"/>
            <a:ext cx="804165" cy="151799"/>
            <a:chOff x="4184274" y="3377199"/>
            <a:chExt cx="804165" cy="151799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4184274" y="3379663"/>
              <a:ext cx="153641" cy="146871"/>
            </a:xfrm>
            <a:custGeom>
              <a:avLst/>
              <a:gdLst>
                <a:gd name="T0" fmla="*/ 1007 w 3402"/>
                <a:gd name="T1" fmla="*/ 2 h 3130"/>
                <a:gd name="T2" fmla="*/ 1150 w 3402"/>
                <a:gd name="T3" fmla="*/ 25 h 3130"/>
                <a:gd name="T4" fmla="*/ 1290 w 3402"/>
                <a:gd name="T5" fmla="*/ 67 h 3130"/>
                <a:gd name="T6" fmla="*/ 1422 w 3402"/>
                <a:gd name="T7" fmla="*/ 129 h 3130"/>
                <a:gd name="T8" fmla="*/ 1543 w 3402"/>
                <a:gd name="T9" fmla="*/ 208 h 3130"/>
                <a:gd name="T10" fmla="*/ 1653 w 3402"/>
                <a:gd name="T11" fmla="*/ 303 h 3130"/>
                <a:gd name="T12" fmla="*/ 1749 w 3402"/>
                <a:gd name="T13" fmla="*/ 303 h 3130"/>
                <a:gd name="T14" fmla="*/ 1859 w 3402"/>
                <a:gd name="T15" fmla="*/ 208 h 3130"/>
                <a:gd name="T16" fmla="*/ 1980 w 3402"/>
                <a:gd name="T17" fmla="*/ 129 h 3130"/>
                <a:gd name="T18" fmla="*/ 2112 w 3402"/>
                <a:gd name="T19" fmla="*/ 67 h 3130"/>
                <a:gd name="T20" fmla="*/ 2252 w 3402"/>
                <a:gd name="T21" fmla="*/ 25 h 3130"/>
                <a:gd name="T22" fmla="*/ 2395 w 3402"/>
                <a:gd name="T23" fmla="*/ 2 h 3130"/>
                <a:gd name="T24" fmla="*/ 2545 w 3402"/>
                <a:gd name="T25" fmla="*/ 3 h 3130"/>
                <a:gd name="T26" fmla="*/ 2695 w 3402"/>
                <a:gd name="T27" fmla="*/ 27 h 3130"/>
                <a:gd name="T28" fmla="*/ 2835 w 3402"/>
                <a:gd name="T29" fmla="*/ 72 h 3130"/>
                <a:gd name="T30" fmla="*/ 2964 w 3402"/>
                <a:gd name="T31" fmla="*/ 137 h 3130"/>
                <a:gd name="T32" fmla="*/ 3079 w 3402"/>
                <a:gd name="T33" fmla="*/ 221 h 3130"/>
                <a:gd name="T34" fmla="*/ 3180 w 3402"/>
                <a:gd name="T35" fmla="*/ 322 h 3130"/>
                <a:gd name="T36" fmla="*/ 3264 w 3402"/>
                <a:gd name="T37" fmla="*/ 438 h 3130"/>
                <a:gd name="T38" fmla="*/ 3330 w 3402"/>
                <a:gd name="T39" fmla="*/ 567 h 3130"/>
                <a:gd name="T40" fmla="*/ 3375 w 3402"/>
                <a:gd name="T41" fmla="*/ 707 h 3130"/>
                <a:gd name="T42" fmla="*/ 3399 w 3402"/>
                <a:gd name="T43" fmla="*/ 856 h 3130"/>
                <a:gd name="T44" fmla="*/ 3399 w 3402"/>
                <a:gd name="T45" fmla="*/ 1018 h 3130"/>
                <a:gd name="T46" fmla="*/ 3373 w 3402"/>
                <a:gd name="T47" fmla="*/ 1182 h 3130"/>
                <a:gd name="T48" fmla="*/ 3323 w 3402"/>
                <a:gd name="T49" fmla="*/ 1343 h 3130"/>
                <a:gd name="T50" fmla="*/ 3249 w 3402"/>
                <a:gd name="T51" fmla="*/ 1503 h 3130"/>
                <a:gd name="T52" fmla="*/ 3153 w 3402"/>
                <a:gd name="T53" fmla="*/ 1662 h 3130"/>
                <a:gd name="T54" fmla="*/ 3035 w 3402"/>
                <a:gd name="T55" fmla="*/ 1822 h 3130"/>
                <a:gd name="T56" fmla="*/ 2897 w 3402"/>
                <a:gd name="T57" fmla="*/ 1985 h 3130"/>
                <a:gd name="T58" fmla="*/ 2740 w 3402"/>
                <a:gd name="T59" fmla="*/ 2152 h 3130"/>
                <a:gd name="T60" fmla="*/ 2564 w 3402"/>
                <a:gd name="T61" fmla="*/ 2324 h 3130"/>
                <a:gd name="T62" fmla="*/ 2372 w 3402"/>
                <a:gd name="T63" fmla="*/ 2505 h 3130"/>
                <a:gd name="T64" fmla="*/ 2163 w 3402"/>
                <a:gd name="T65" fmla="*/ 2694 h 3130"/>
                <a:gd name="T66" fmla="*/ 1939 w 3402"/>
                <a:gd name="T67" fmla="*/ 2891 h 3130"/>
                <a:gd name="T68" fmla="*/ 1463 w 3402"/>
                <a:gd name="T69" fmla="*/ 2891 h 3130"/>
                <a:gd name="T70" fmla="*/ 1239 w 3402"/>
                <a:gd name="T71" fmla="*/ 2694 h 3130"/>
                <a:gd name="T72" fmla="*/ 1030 w 3402"/>
                <a:gd name="T73" fmla="*/ 2505 h 3130"/>
                <a:gd name="T74" fmla="*/ 838 w 3402"/>
                <a:gd name="T75" fmla="*/ 2324 h 3130"/>
                <a:gd name="T76" fmla="*/ 662 w 3402"/>
                <a:gd name="T77" fmla="*/ 2152 h 3130"/>
                <a:gd name="T78" fmla="*/ 505 w 3402"/>
                <a:gd name="T79" fmla="*/ 1985 h 3130"/>
                <a:gd name="T80" fmla="*/ 367 w 3402"/>
                <a:gd name="T81" fmla="*/ 1822 h 3130"/>
                <a:gd name="T82" fmla="*/ 249 w 3402"/>
                <a:gd name="T83" fmla="*/ 1662 h 3130"/>
                <a:gd name="T84" fmla="*/ 153 w 3402"/>
                <a:gd name="T85" fmla="*/ 1503 h 3130"/>
                <a:gd name="T86" fmla="*/ 79 w 3402"/>
                <a:gd name="T87" fmla="*/ 1343 h 3130"/>
                <a:gd name="T88" fmla="*/ 29 w 3402"/>
                <a:gd name="T89" fmla="*/ 1182 h 3130"/>
                <a:gd name="T90" fmla="*/ 3 w 3402"/>
                <a:gd name="T91" fmla="*/ 1018 h 3130"/>
                <a:gd name="T92" fmla="*/ 3 w 3402"/>
                <a:gd name="T93" fmla="*/ 856 h 3130"/>
                <a:gd name="T94" fmla="*/ 27 w 3402"/>
                <a:gd name="T95" fmla="*/ 707 h 3130"/>
                <a:gd name="T96" fmla="*/ 72 w 3402"/>
                <a:gd name="T97" fmla="*/ 567 h 3130"/>
                <a:gd name="T98" fmla="*/ 138 w 3402"/>
                <a:gd name="T99" fmla="*/ 438 h 3130"/>
                <a:gd name="T100" fmla="*/ 222 w 3402"/>
                <a:gd name="T101" fmla="*/ 322 h 3130"/>
                <a:gd name="T102" fmla="*/ 323 w 3402"/>
                <a:gd name="T103" fmla="*/ 221 h 3130"/>
                <a:gd name="T104" fmla="*/ 438 w 3402"/>
                <a:gd name="T105" fmla="*/ 137 h 3130"/>
                <a:gd name="T106" fmla="*/ 567 w 3402"/>
                <a:gd name="T107" fmla="*/ 72 h 3130"/>
                <a:gd name="T108" fmla="*/ 707 w 3402"/>
                <a:gd name="T109" fmla="*/ 27 h 3130"/>
                <a:gd name="T110" fmla="*/ 857 w 3402"/>
                <a:gd name="T111" fmla="*/ 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02" h="3130">
                  <a:moveTo>
                    <a:pt x="935" y="0"/>
                  </a:moveTo>
                  <a:lnTo>
                    <a:pt x="1007" y="2"/>
                  </a:lnTo>
                  <a:lnTo>
                    <a:pt x="1079" y="11"/>
                  </a:lnTo>
                  <a:lnTo>
                    <a:pt x="1150" y="25"/>
                  </a:lnTo>
                  <a:lnTo>
                    <a:pt x="1221" y="43"/>
                  </a:lnTo>
                  <a:lnTo>
                    <a:pt x="1290" y="67"/>
                  </a:lnTo>
                  <a:lnTo>
                    <a:pt x="1357" y="96"/>
                  </a:lnTo>
                  <a:lnTo>
                    <a:pt x="1422" y="129"/>
                  </a:lnTo>
                  <a:lnTo>
                    <a:pt x="1483" y="166"/>
                  </a:lnTo>
                  <a:lnTo>
                    <a:pt x="1543" y="208"/>
                  </a:lnTo>
                  <a:lnTo>
                    <a:pt x="1600" y="253"/>
                  </a:lnTo>
                  <a:lnTo>
                    <a:pt x="1653" y="303"/>
                  </a:lnTo>
                  <a:lnTo>
                    <a:pt x="1701" y="356"/>
                  </a:lnTo>
                  <a:lnTo>
                    <a:pt x="1749" y="303"/>
                  </a:lnTo>
                  <a:lnTo>
                    <a:pt x="1802" y="253"/>
                  </a:lnTo>
                  <a:lnTo>
                    <a:pt x="1859" y="208"/>
                  </a:lnTo>
                  <a:lnTo>
                    <a:pt x="1919" y="166"/>
                  </a:lnTo>
                  <a:lnTo>
                    <a:pt x="1980" y="129"/>
                  </a:lnTo>
                  <a:lnTo>
                    <a:pt x="2045" y="96"/>
                  </a:lnTo>
                  <a:lnTo>
                    <a:pt x="2112" y="67"/>
                  </a:lnTo>
                  <a:lnTo>
                    <a:pt x="2181" y="43"/>
                  </a:lnTo>
                  <a:lnTo>
                    <a:pt x="2252" y="25"/>
                  </a:lnTo>
                  <a:lnTo>
                    <a:pt x="2323" y="11"/>
                  </a:lnTo>
                  <a:lnTo>
                    <a:pt x="2395" y="2"/>
                  </a:lnTo>
                  <a:lnTo>
                    <a:pt x="2467" y="0"/>
                  </a:lnTo>
                  <a:lnTo>
                    <a:pt x="2545" y="3"/>
                  </a:lnTo>
                  <a:lnTo>
                    <a:pt x="2621" y="11"/>
                  </a:lnTo>
                  <a:lnTo>
                    <a:pt x="2695" y="27"/>
                  </a:lnTo>
                  <a:lnTo>
                    <a:pt x="2766" y="46"/>
                  </a:lnTo>
                  <a:lnTo>
                    <a:pt x="2835" y="72"/>
                  </a:lnTo>
                  <a:lnTo>
                    <a:pt x="2901" y="102"/>
                  </a:lnTo>
                  <a:lnTo>
                    <a:pt x="2964" y="137"/>
                  </a:lnTo>
                  <a:lnTo>
                    <a:pt x="3024" y="177"/>
                  </a:lnTo>
                  <a:lnTo>
                    <a:pt x="3079" y="221"/>
                  </a:lnTo>
                  <a:lnTo>
                    <a:pt x="3132" y="270"/>
                  </a:lnTo>
                  <a:lnTo>
                    <a:pt x="3180" y="322"/>
                  </a:lnTo>
                  <a:lnTo>
                    <a:pt x="3225" y="378"/>
                  </a:lnTo>
                  <a:lnTo>
                    <a:pt x="3264" y="438"/>
                  </a:lnTo>
                  <a:lnTo>
                    <a:pt x="3300" y="501"/>
                  </a:lnTo>
                  <a:lnTo>
                    <a:pt x="3330" y="567"/>
                  </a:lnTo>
                  <a:lnTo>
                    <a:pt x="3356" y="635"/>
                  </a:lnTo>
                  <a:lnTo>
                    <a:pt x="3375" y="707"/>
                  </a:lnTo>
                  <a:lnTo>
                    <a:pt x="3390" y="780"/>
                  </a:lnTo>
                  <a:lnTo>
                    <a:pt x="3399" y="856"/>
                  </a:lnTo>
                  <a:lnTo>
                    <a:pt x="3402" y="935"/>
                  </a:lnTo>
                  <a:lnTo>
                    <a:pt x="3399" y="1018"/>
                  </a:lnTo>
                  <a:lnTo>
                    <a:pt x="3389" y="1101"/>
                  </a:lnTo>
                  <a:lnTo>
                    <a:pt x="3373" y="1182"/>
                  </a:lnTo>
                  <a:lnTo>
                    <a:pt x="3351" y="1264"/>
                  </a:lnTo>
                  <a:lnTo>
                    <a:pt x="3323" y="1343"/>
                  </a:lnTo>
                  <a:lnTo>
                    <a:pt x="3289" y="1423"/>
                  </a:lnTo>
                  <a:lnTo>
                    <a:pt x="3249" y="1503"/>
                  </a:lnTo>
                  <a:lnTo>
                    <a:pt x="3204" y="1582"/>
                  </a:lnTo>
                  <a:lnTo>
                    <a:pt x="3153" y="1662"/>
                  </a:lnTo>
                  <a:lnTo>
                    <a:pt x="3097" y="1742"/>
                  </a:lnTo>
                  <a:lnTo>
                    <a:pt x="3035" y="1822"/>
                  </a:lnTo>
                  <a:lnTo>
                    <a:pt x="2968" y="1903"/>
                  </a:lnTo>
                  <a:lnTo>
                    <a:pt x="2897" y="1985"/>
                  </a:lnTo>
                  <a:lnTo>
                    <a:pt x="2821" y="2068"/>
                  </a:lnTo>
                  <a:lnTo>
                    <a:pt x="2740" y="2152"/>
                  </a:lnTo>
                  <a:lnTo>
                    <a:pt x="2655" y="2238"/>
                  </a:lnTo>
                  <a:lnTo>
                    <a:pt x="2564" y="2324"/>
                  </a:lnTo>
                  <a:lnTo>
                    <a:pt x="2470" y="2413"/>
                  </a:lnTo>
                  <a:lnTo>
                    <a:pt x="2372" y="2505"/>
                  </a:lnTo>
                  <a:lnTo>
                    <a:pt x="2269" y="2598"/>
                  </a:lnTo>
                  <a:lnTo>
                    <a:pt x="2163" y="2694"/>
                  </a:lnTo>
                  <a:lnTo>
                    <a:pt x="2053" y="2791"/>
                  </a:lnTo>
                  <a:lnTo>
                    <a:pt x="1939" y="2891"/>
                  </a:lnTo>
                  <a:lnTo>
                    <a:pt x="1701" y="3130"/>
                  </a:lnTo>
                  <a:lnTo>
                    <a:pt x="1463" y="2891"/>
                  </a:lnTo>
                  <a:lnTo>
                    <a:pt x="1349" y="2791"/>
                  </a:lnTo>
                  <a:lnTo>
                    <a:pt x="1239" y="2694"/>
                  </a:lnTo>
                  <a:lnTo>
                    <a:pt x="1133" y="2598"/>
                  </a:lnTo>
                  <a:lnTo>
                    <a:pt x="1030" y="2505"/>
                  </a:lnTo>
                  <a:lnTo>
                    <a:pt x="932" y="2413"/>
                  </a:lnTo>
                  <a:lnTo>
                    <a:pt x="838" y="2324"/>
                  </a:lnTo>
                  <a:lnTo>
                    <a:pt x="747" y="2238"/>
                  </a:lnTo>
                  <a:lnTo>
                    <a:pt x="662" y="2152"/>
                  </a:lnTo>
                  <a:lnTo>
                    <a:pt x="581" y="2068"/>
                  </a:lnTo>
                  <a:lnTo>
                    <a:pt x="505" y="1985"/>
                  </a:lnTo>
                  <a:lnTo>
                    <a:pt x="434" y="1903"/>
                  </a:lnTo>
                  <a:lnTo>
                    <a:pt x="367" y="1822"/>
                  </a:lnTo>
                  <a:lnTo>
                    <a:pt x="305" y="1742"/>
                  </a:lnTo>
                  <a:lnTo>
                    <a:pt x="249" y="1662"/>
                  </a:lnTo>
                  <a:lnTo>
                    <a:pt x="198" y="1582"/>
                  </a:lnTo>
                  <a:lnTo>
                    <a:pt x="153" y="1503"/>
                  </a:lnTo>
                  <a:lnTo>
                    <a:pt x="113" y="1423"/>
                  </a:lnTo>
                  <a:lnTo>
                    <a:pt x="79" y="1343"/>
                  </a:lnTo>
                  <a:lnTo>
                    <a:pt x="51" y="1264"/>
                  </a:lnTo>
                  <a:lnTo>
                    <a:pt x="29" y="1182"/>
                  </a:lnTo>
                  <a:lnTo>
                    <a:pt x="13" y="1101"/>
                  </a:lnTo>
                  <a:lnTo>
                    <a:pt x="3" y="1018"/>
                  </a:lnTo>
                  <a:lnTo>
                    <a:pt x="0" y="935"/>
                  </a:lnTo>
                  <a:lnTo>
                    <a:pt x="3" y="856"/>
                  </a:lnTo>
                  <a:lnTo>
                    <a:pt x="12" y="780"/>
                  </a:lnTo>
                  <a:lnTo>
                    <a:pt x="27" y="707"/>
                  </a:lnTo>
                  <a:lnTo>
                    <a:pt x="46" y="635"/>
                  </a:lnTo>
                  <a:lnTo>
                    <a:pt x="72" y="567"/>
                  </a:lnTo>
                  <a:lnTo>
                    <a:pt x="102" y="501"/>
                  </a:lnTo>
                  <a:lnTo>
                    <a:pt x="138" y="438"/>
                  </a:lnTo>
                  <a:lnTo>
                    <a:pt x="177" y="378"/>
                  </a:lnTo>
                  <a:lnTo>
                    <a:pt x="222" y="322"/>
                  </a:lnTo>
                  <a:lnTo>
                    <a:pt x="270" y="270"/>
                  </a:lnTo>
                  <a:lnTo>
                    <a:pt x="323" y="221"/>
                  </a:lnTo>
                  <a:lnTo>
                    <a:pt x="378" y="177"/>
                  </a:lnTo>
                  <a:lnTo>
                    <a:pt x="438" y="137"/>
                  </a:lnTo>
                  <a:lnTo>
                    <a:pt x="501" y="102"/>
                  </a:lnTo>
                  <a:lnTo>
                    <a:pt x="567" y="72"/>
                  </a:lnTo>
                  <a:lnTo>
                    <a:pt x="636" y="46"/>
                  </a:lnTo>
                  <a:lnTo>
                    <a:pt x="707" y="27"/>
                  </a:lnTo>
                  <a:lnTo>
                    <a:pt x="781" y="11"/>
                  </a:lnTo>
                  <a:lnTo>
                    <a:pt x="857" y="3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529771" y="3385121"/>
              <a:ext cx="97521" cy="135954"/>
            </a:xfrm>
            <a:custGeom>
              <a:avLst/>
              <a:gdLst>
                <a:gd name="T0" fmla="*/ 0 w 2475"/>
                <a:gd name="T1" fmla="*/ 0 h 3660"/>
                <a:gd name="T2" fmla="*/ 2475 w 2475"/>
                <a:gd name="T3" fmla="*/ 0 h 3660"/>
                <a:gd name="T4" fmla="*/ 2475 w 2475"/>
                <a:gd name="T5" fmla="*/ 3660 h 3660"/>
                <a:gd name="T6" fmla="*/ 1256 w 2475"/>
                <a:gd name="T7" fmla="*/ 2249 h 3660"/>
                <a:gd name="T8" fmla="*/ 0 w 2475"/>
                <a:gd name="T9" fmla="*/ 3657 h 3660"/>
                <a:gd name="T10" fmla="*/ 0 w 2475"/>
                <a:gd name="T11" fmla="*/ 0 h 3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5" h="3660">
                  <a:moveTo>
                    <a:pt x="0" y="0"/>
                  </a:moveTo>
                  <a:lnTo>
                    <a:pt x="2475" y="0"/>
                  </a:lnTo>
                  <a:lnTo>
                    <a:pt x="2475" y="3660"/>
                  </a:lnTo>
                  <a:lnTo>
                    <a:pt x="1256" y="2249"/>
                  </a:lnTo>
                  <a:lnTo>
                    <a:pt x="0" y="3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4819148" y="3377199"/>
              <a:ext cx="169291" cy="151799"/>
            </a:xfrm>
            <a:custGeom>
              <a:avLst/>
              <a:gdLst>
                <a:gd name="T0" fmla="*/ 2168 w 3290"/>
                <a:gd name="T1" fmla="*/ 0 h 2776"/>
                <a:gd name="T2" fmla="*/ 3290 w 3290"/>
                <a:gd name="T3" fmla="*/ 1178 h 2776"/>
                <a:gd name="T4" fmla="*/ 2168 w 3290"/>
                <a:gd name="T5" fmla="*/ 2357 h 2776"/>
                <a:gd name="T6" fmla="*/ 2168 w 3290"/>
                <a:gd name="T7" fmla="*/ 1676 h 2776"/>
                <a:gd name="T8" fmla="*/ 1047 w 3290"/>
                <a:gd name="T9" fmla="*/ 1676 h 2776"/>
                <a:gd name="T10" fmla="*/ 965 w 3290"/>
                <a:gd name="T11" fmla="*/ 1680 h 2776"/>
                <a:gd name="T12" fmla="*/ 885 w 3290"/>
                <a:gd name="T13" fmla="*/ 1690 h 2776"/>
                <a:gd name="T14" fmla="*/ 806 w 3290"/>
                <a:gd name="T15" fmla="*/ 1706 h 2776"/>
                <a:gd name="T16" fmla="*/ 730 w 3290"/>
                <a:gd name="T17" fmla="*/ 1728 h 2776"/>
                <a:gd name="T18" fmla="*/ 657 w 3290"/>
                <a:gd name="T19" fmla="*/ 1755 h 2776"/>
                <a:gd name="T20" fmla="*/ 586 w 3290"/>
                <a:gd name="T21" fmla="*/ 1789 h 2776"/>
                <a:gd name="T22" fmla="*/ 518 w 3290"/>
                <a:gd name="T23" fmla="*/ 1827 h 2776"/>
                <a:gd name="T24" fmla="*/ 454 w 3290"/>
                <a:gd name="T25" fmla="*/ 1870 h 2776"/>
                <a:gd name="T26" fmla="*/ 392 w 3290"/>
                <a:gd name="T27" fmla="*/ 1918 h 2776"/>
                <a:gd name="T28" fmla="*/ 334 w 3290"/>
                <a:gd name="T29" fmla="*/ 1971 h 2776"/>
                <a:gd name="T30" fmla="*/ 280 w 3290"/>
                <a:gd name="T31" fmla="*/ 2028 h 2776"/>
                <a:gd name="T32" fmla="*/ 229 w 3290"/>
                <a:gd name="T33" fmla="*/ 2089 h 2776"/>
                <a:gd name="T34" fmla="*/ 184 w 3290"/>
                <a:gd name="T35" fmla="*/ 2153 h 2776"/>
                <a:gd name="T36" fmla="*/ 143 w 3290"/>
                <a:gd name="T37" fmla="*/ 2221 h 2776"/>
                <a:gd name="T38" fmla="*/ 106 w 3290"/>
                <a:gd name="T39" fmla="*/ 2293 h 2776"/>
                <a:gd name="T40" fmla="*/ 75 w 3290"/>
                <a:gd name="T41" fmla="*/ 2367 h 2776"/>
                <a:gd name="T42" fmla="*/ 48 w 3290"/>
                <a:gd name="T43" fmla="*/ 2445 h 2776"/>
                <a:gd name="T44" fmla="*/ 28 w 3290"/>
                <a:gd name="T45" fmla="*/ 2525 h 2776"/>
                <a:gd name="T46" fmla="*/ 12 w 3290"/>
                <a:gd name="T47" fmla="*/ 2607 h 2776"/>
                <a:gd name="T48" fmla="*/ 3 w 3290"/>
                <a:gd name="T49" fmla="*/ 2690 h 2776"/>
                <a:gd name="T50" fmla="*/ 0 w 3290"/>
                <a:gd name="T51" fmla="*/ 2776 h 2776"/>
                <a:gd name="T52" fmla="*/ 0 w 3290"/>
                <a:gd name="T53" fmla="*/ 1625 h 2776"/>
                <a:gd name="T54" fmla="*/ 3 w 3290"/>
                <a:gd name="T55" fmla="*/ 1538 h 2776"/>
                <a:gd name="T56" fmla="*/ 12 w 3290"/>
                <a:gd name="T57" fmla="*/ 1454 h 2776"/>
                <a:gd name="T58" fmla="*/ 28 w 3290"/>
                <a:gd name="T59" fmla="*/ 1372 h 2776"/>
                <a:gd name="T60" fmla="*/ 48 w 3290"/>
                <a:gd name="T61" fmla="*/ 1292 h 2776"/>
                <a:gd name="T62" fmla="*/ 75 w 3290"/>
                <a:gd name="T63" fmla="*/ 1215 h 2776"/>
                <a:gd name="T64" fmla="*/ 106 w 3290"/>
                <a:gd name="T65" fmla="*/ 1140 h 2776"/>
                <a:gd name="T66" fmla="*/ 143 w 3290"/>
                <a:gd name="T67" fmla="*/ 1069 h 2776"/>
                <a:gd name="T68" fmla="*/ 184 w 3290"/>
                <a:gd name="T69" fmla="*/ 1000 h 2776"/>
                <a:gd name="T70" fmla="*/ 229 w 3290"/>
                <a:gd name="T71" fmla="*/ 936 h 2776"/>
                <a:gd name="T72" fmla="*/ 280 w 3290"/>
                <a:gd name="T73" fmla="*/ 875 h 2776"/>
                <a:gd name="T74" fmla="*/ 334 w 3290"/>
                <a:gd name="T75" fmla="*/ 818 h 2776"/>
                <a:gd name="T76" fmla="*/ 392 w 3290"/>
                <a:gd name="T77" fmla="*/ 766 h 2776"/>
                <a:gd name="T78" fmla="*/ 454 w 3290"/>
                <a:gd name="T79" fmla="*/ 718 h 2776"/>
                <a:gd name="T80" fmla="*/ 518 w 3290"/>
                <a:gd name="T81" fmla="*/ 674 h 2776"/>
                <a:gd name="T82" fmla="*/ 586 w 3290"/>
                <a:gd name="T83" fmla="*/ 636 h 2776"/>
                <a:gd name="T84" fmla="*/ 657 w 3290"/>
                <a:gd name="T85" fmla="*/ 603 h 2776"/>
                <a:gd name="T86" fmla="*/ 730 w 3290"/>
                <a:gd name="T87" fmla="*/ 575 h 2776"/>
                <a:gd name="T88" fmla="*/ 806 w 3290"/>
                <a:gd name="T89" fmla="*/ 553 h 2776"/>
                <a:gd name="T90" fmla="*/ 885 w 3290"/>
                <a:gd name="T91" fmla="*/ 537 h 2776"/>
                <a:gd name="T92" fmla="*/ 965 w 3290"/>
                <a:gd name="T93" fmla="*/ 528 h 2776"/>
                <a:gd name="T94" fmla="*/ 1047 w 3290"/>
                <a:gd name="T95" fmla="*/ 525 h 2776"/>
                <a:gd name="T96" fmla="*/ 2168 w 3290"/>
                <a:gd name="T97" fmla="*/ 525 h 2776"/>
                <a:gd name="T98" fmla="*/ 2168 w 3290"/>
                <a:gd name="T99" fmla="*/ 0 h 2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2776">
                  <a:moveTo>
                    <a:pt x="2168" y="0"/>
                  </a:moveTo>
                  <a:lnTo>
                    <a:pt x="3290" y="1178"/>
                  </a:lnTo>
                  <a:lnTo>
                    <a:pt x="2168" y="2357"/>
                  </a:lnTo>
                  <a:lnTo>
                    <a:pt x="2168" y="1676"/>
                  </a:lnTo>
                  <a:lnTo>
                    <a:pt x="1047" y="1676"/>
                  </a:lnTo>
                  <a:lnTo>
                    <a:pt x="965" y="1680"/>
                  </a:lnTo>
                  <a:lnTo>
                    <a:pt x="885" y="1690"/>
                  </a:lnTo>
                  <a:lnTo>
                    <a:pt x="806" y="1706"/>
                  </a:lnTo>
                  <a:lnTo>
                    <a:pt x="730" y="1728"/>
                  </a:lnTo>
                  <a:lnTo>
                    <a:pt x="657" y="1755"/>
                  </a:lnTo>
                  <a:lnTo>
                    <a:pt x="586" y="1789"/>
                  </a:lnTo>
                  <a:lnTo>
                    <a:pt x="518" y="1827"/>
                  </a:lnTo>
                  <a:lnTo>
                    <a:pt x="454" y="1870"/>
                  </a:lnTo>
                  <a:lnTo>
                    <a:pt x="392" y="1918"/>
                  </a:lnTo>
                  <a:lnTo>
                    <a:pt x="334" y="1971"/>
                  </a:lnTo>
                  <a:lnTo>
                    <a:pt x="280" y="2028"/>
                  </a:lnTo>
                  <a:lnTo>
                    <a:pt x="229" y="2089"/>
                  </a:lnTo>
                  <a:lnTo>
                    <a:pt x="184" y="2153"/>
                  </a:lnTo>
                  <a:lnTo>
                    <a:pt x="143" y="2221"/>
                  </a:lnTo>
                  <a:lnTo>
                    <a:pt x="106" y="2293"/>
                  </a:lnTo>
                  <a:lnTo>
                    <a:pt x="75" y="2367"/>
                  </a:lnTo>
                  <a:lnTo>
                    <a:pt x="48" y="2445"/>
                  </a:lnTo>
                  <a:lnTo>
                    <a:pt x="28" y="2525"/>
                  </a:lnTo>
                  <a:lnTo>
                    <a:pt x="12" y="2607"/>
                  </a:lnTo>
                  <a:lnTo>
                    <a:pt x="3" y="2690"/>
                  </a:lnTo>
                  <a:lnTo>
                    <a:pt x="0" y="2776"/>
                  </a:lnTo>
                  <a:lnTo>
                    <a:pt x="0" y="1625"/>
                  </a:lnTo>
                  <a:lnTo>
                    <a:pt x="3" y="1538"/>
                  </a:lnTo>
                  <a:lnTo>
                    <a:pt x="12" y="1454"/>
                  </a:lnTo>
                  <a:lnTo>
                    <a:pt x="28" y="1372"/>
                  </a:lnTo>
                  <a:lnTo>
                    <a:pt x="48" y="1292"/>
                  </a:lnTo>
                  <a:lnTo>
                    <a:pt x="75" y="1215"/>
                  </a:lnTo>
                  <a:lnTo>
                    <a:pt x="106" y="1140"/>
                  </a:lnTo>
                  <a:lnTo>
                    <a:pt x="143" y="1069"/>
                  </a:lnTo>
                  <a:lnTo>
                    <a:pt x="184" y="1000"/>
                  </a:lnTo>
                  <a:lnTo>
                    <a:pt x="229" y="936"/>
                  </a:lnTo>
                  <a:lnTo>
                    <a:pt x="280" y="875"/>
                  </a:lnTo>
                  <a:lnTo>
                    <a:pt x="334" y="818"/>
                  </a:lnTo>
                  <a:lnTo>
                    <a:pt x="392" y="766"/>
                  </a:lnTo>
                  <a:lnTo>
                    <a:pt x="454" y="718"/>
                  </a:lnTo>
                  <a:lnTo>
                    <a:pt x="518" y="674"/>
                  </a:lnTo>
                  <a:lnTo>
                    <a:pt x="586" y="636"/>
                  </a:lnTo>
                  <a:lnTo>
                    <a:pt x="657" y="603"/>
                  </a:lnTo>
                  <a:lnTo>
                    <a:pt x="730" y="575"/>
                  </a:lnTo>
                  <a:lnTo>
                    <a:pt x="806" y="553"/>
                  </a:lnTo>
                  <a:lnTo>
                    <a:pt x="885" y="537"/>
                  </a:lnTo>
                  <a:lnTo>
                    <a:pt x="965" y="528"/>
                  </a:lnTo>
                  <a:lnTo>
                    <a:pt x="1047" y="525"/>
                  </a:lnTo>
                  <a:lnTo>
                    <a:pt x="2168" y="525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27887" y="5987107"/>
            <a:ext cx="804165" cy="151799"/>
            <a:chOff x="4184274" y="3377199"/>
            <a:chExt cx="804165" cy="151799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4184274" y="3379663"/>
              <a:ext cx="153641" cy="146871"/>
            </a:xfrm>
            <a:custGeom>
              <a:avLst/>
              <a:gdLst>
                <a:gd name="T0" fmla="*/ 1007 w 3402"/>
                <a:gd name="T1" fmla="*/ 2 h 3130"/>
                <a:gd name="T2" fmla="*/ 1150 w 3402"/>
                <a:gd name="T3" fmla="*/ 25 h 3130"/>
                <a:gd name="T4" fmla="*/ 1290 w 3402"/>
                <a:gd name="T5" fmla="*/ 67 h 3130"/>
                <a:gd name="T6" fmla="*/ 1422 w 3402"/>
                <a:gd name="T7" fmla="*/ 129 h 3130"/>
                <a:gd name="T8" fmla="*/ 1543 w 3402"/>
                <a:gd name="T9" fmla="*/ 208 h 3130"/>
                <a:gd name="T10" fmla="*/ 1653 w 3402"/>
                <a:gd name="T11" fmla="*/ 303 h 3130"/>
                <a:gd name="T12" fmla="*/ 1749 w 3402"/>
                <a:gd name="T13" fmla="*/ 303 h 3130"/>
                <a:gd name="T14" fmla="*/ 1859 w 3402"/>
                <a:gd name="T15" fmla="*/ 208 h 3130"/>
                <a:gd name="T16" fmla="*/ 1980 w 3402"/>
                <a:gd name="T17" fmla="*/ 129 h 3130"/>
                <a:gd name="T18" fmla="*/ 2112 w 3402"/>
                <a:gd name="T19" fmla="*/ 67 h 3130"/>
                <a:gd name="T20" fmla="*/ 2252 w 3402"/>
                <a:gd name="T21" fmla="*/ 25 h 3130"/>
                <a:gd name="T22" fmla="*/ 2395 w 3402"/>
                <a:gd name="T23" fmla="*/ 2 h 3130"/>
                <a:gd name="T24" fmla="*/ 2545 w 3402"/>
                <a:gd name="T25" fmla="*/ 3 h 3130"/>
                <a:gd name="T26" fmla="*/ 2695 w 3402"/>
                <a:gd name="T27" fmla="*/ 27 h 3130"/>
                <a:gd name="T28" fmla="*/ 2835 w 3402"/>
                <a:gd name="T29" fmla="*/ 72 h 3130"/>
                <a:gd name="T30" fmla="*/ 2964 w 3402"/>
                <a:gd name="T31" fmla="*/ 137 h 3130"/>
                <a:gd name="T32" fmla="*/ 3079 w 3402"/>
                <a:gd name="T33" fmla="*/ 221 h 3130"/>
                <a:gd name="T34" fmla="*/ 3180 w 3402"/>
                <a:gd name="T35" fmla="*/ 322 h 3130"/>
                <a:gd name="T36" fmla="*/ 3264 w 3402"/>
                <a:gd name="T37" fmla="*/ 438 h 3130"/>
                <a:gd name="T38" fmla="*/ 3330 w 3402"/>
                <a:gd name="T39" fmla="*/ 567 h 3130"/>
                <a:gd name="T40" fmla="*/ 3375 w 3402"/>
                <a:gd name="T41" fmla="*/ 707 h 3130"/>
                <a:gd name="T42" fmla="*/ 3399 w 3402"/>
                <a:gd name="T43" fmla="*/ 856 h 3130"/>
                <a:gd name="T44" fmla="*/ 3399 w 3402"/>
                <a:gd name="T45" fmla="*/ 1018 h 3130"/>
                <a:gd name="T46" fmla="*/ 3373 w 3402"/>
                <a:gd name="T47" fmla="*/ 1182 h 3130"/>
                <a:gd name="T48" fmla="*/ 3323 w 3402"/>
                <a:gd name="T49" fmla="*/ 1343 h 3130"/>
                <a:gd name="T50" fmla="*/ 3249 w 3402"/>
                <a:gd name="T51" fmla="*/ 1503 h 3130"/>
                <a:gd name="T52" fmla="*/ 3153 w 3402"/>
                <a:gd name="T53" fmla="*/ 1662 h 3130"/>
                <a:gd name="T54" fmla="*/ 3035 w 3402"/>
                <a:gd name="T55" fmla="*/ 1822 h 3130"/>
                <a:gd name="T56" fmla="*/ 2897 w 3402"/>
                <a:gd name="T57" fmla="*/ 1985 h 3130"/>
                <a:gd name="T58" fmla="*/ 2740 w 3402"/>
                <a:gd name="T59" fmla="*/ 2152 h 3130"/>
                <a:gd name="T60" fmla="*/ 2564 w 3402"/>
                <a:gd name="T61" fmla="*/ 2324 h 3130"/>
                <a:gd name="T62" fmla="*/ 2372 w 3402"/>
                <a:gd name="T63" fmla="*/ 2505 h 3130"/>
                <a:gd name="T64" fmla="*/ 2163 w 3402"/>
                <a:gd name="T65" fmla="*/ 2694 h 3130"/>
                <a:gd name="T66" fmla="*/ 1939 w 3402"/>
                <a:gd name="T67" fmla="*/ 2891 h 3130"/>
                <a:gd name="T68" fmla="*/ 1463 w 3402"/>
                <a:gd name="T69" fmla="*/ 2891 h 3130"/>
                <a:gd name="T70" fmla="*/ 1239 w 3402"/>
                <a:gd name="T71" fmla="*/ 2694 h 3130"/>
                <a:gd name="T72" fmla="*/ 1030 w 3402"/>
                <a:gd name="T73" fmla="*/ 2505 h 3130"/>
                <a:gd name="T74" fmla="*/ 838 w 3402"/>
                <a:gd name="T75" fmla="*/ 2324 h 3130"/>
                <a:gd name="T76" fmla="*/ 662 w 3402"/>
                <a:gd name="T77" fmla="*/ 2152 h 3130"/>
                <a:gd name="T78" fmla="*/ 505 w 3402"/>
                <a:gd name="T79" fmla="*/ 1985 h 3130"/>
                <a:gd name="T80" fmla="*/ 367 w 3402"/>
                <a:gd name="T81" fmla="*/ 1822 h 3130"/>
                <a:gd name="T82" fmla="*/ 249 w 3402"/>
                <a:gd name="T83" fmla="*/ 1662 h 3130"/>
                <a:gd name="T84" fmla="*/ 153 w 3402"/>
                <a:gd name="T85" fmla="*/ 1503 h 3130"/>
                <a:gd name="T86" fmla="*/ 79 w 3402"/>
                <a:gd name="T87" fmla="*/ 1343 h 3130"/>
                <a:gd name="T88" fmla="*/ 29 w 3402"/>
                <a:gd name="T89" fmla="*/ 1182 h 3130"/>
                <a:gd name="T90" fmla="*/ 3 w 3402"/>
                <a:gd name="T91" fmla="*/ 1018 h 3130"/>
                <a:gd name="T92" fmla="*/ 3 w 3402"/>
                <a:gd name="T93" fmla="*/ 856 h 3130"/>
                <a:gd name="T94" fmla="*/ 27 w 3402"/>
                <a:gd name="T95" fmla="*/ 707 h 3130"/>
                <a:gd name="T96" fmla="*/ 72 w 3402"/>
                <a:gd name="T97" fmla="*/ 567 h 3130"/>
                <a:gd name="T98" fmla="*/ 138 w 3402"/>
                <a:gd name="T99" fmla="*/ 438 h 3130"/>
                <a:gd name="T100" fmla="*/ 222 w 3402"/>
                <a:gd name="T101" fmla="*/ 322 h 3130"/>
                <a:gd name="T102" fmla="*/ 323 w 3402"/>
                <a:gd name="T103" fmla="*/ 221 h 3130"/>
                <a:gd name="T104" fmla="*/ 438 w 3402"/>
                <a:gd name="T105" fmla="*/ 137 h 3130"/>
                <a:gd name="T106" fmla="*/ 567 w 3402"/>
                <a:gd name="T107" fmla="*/ 72 h 3130"/>
                <a:gd name="T108" fmla="*/ 707 w 3402"/>
                <a:gd name="T109" fmla="*/ 27 h 3130"/>
                <a:gd name="T110" fmla="*/ 857 w 3402"/>
                <a:gd name="T111" fmla="*/ 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02" h="3130">
                  <a:moveTo>
                    <a:pt x="935" y="0"/>
                  </a:moveTo>
                  <a:lnTo>
                    <a:pt x="1007" y="2"/>
                  </a:lnTo>
                  <a:lnTo>
                    <a:pt x="1079" y="11"/>
                  </a:lnTo>
                  <a:lnTo>
                    <a:pt x="1150" y="25"/>
                  </a:lnTo>
                  <a:lnTo>
                    <a:pt x="1221" y="43"/>
                  </a:lnTo>
                  <a:lnTo>
                    <a:pt x="1290" y="67"/>
                  </a:lnTo>
                  <a:lnTo>
                    <a:pt x="1357" y="96"/>
                  </a:lnTo>
                  <a:lnTo>
                    <a:pt x="1422" y="129"/>
                  </a:lnTo>
                  <a:lnTo>
                    <a:pt x="1483" y="166"/>
                  </a:lnTo>
                  <a:lnTo>
                    <a:pt x="1543" y="208"/>
                  </a:lnTo>
                  <a:lnTo>
                    <a:pt x="1600" y="253"/>
                  </a:lnTo>
                  <a:lnTo>
                    <a:pt x="1653" y="303"/>
                  </a:lnTo>
                  <a:lnTo>
                    <a:pt x="1701" y="356"/>
                  </a:lnTo>
                  <a:lnTo>
                    <a:pt x="1749" y="303"/>
                  </a:lnTo>
                  <a:lnTo>
                    <a:pt x="1802" y="253"/>
                  </a:lnTo>
                  <a:lnTo>
                    <a:pt x="1859" y="208"/>
                  </a:lnTo>
                  <a:lnTo>
                    <a:pt x="1919" y="166"/>
                  </a:lnTo>
                  <a:lnTo>
                    <a:pt x="1980" y="129"/>
                  </a:lnTo>
                  <a:lnTo>
                    <a:pt x="2045" y="96"/>
                  </a:lnTo>
                  <a:lnTo>
                    <a:pt x="2112" y="67"/>
                  </a:lnTo>
                  <a:lnTo>
                    <a:pt x="2181" y="43"/>
                  </a:lnTo>
                  <a:lnTo>
                    <a:pt x="2252" y="25"/>
                  </a:lnTo>
                  <a:lnTo>
                    <a:pt x="2323" y="11"/>
                  </a:lnTo>
                  <a:lnTo>
                    <a:pt x="2395" y="2"/>
                  </a:lnTo>
                  <a:lnTo>
                    <a:pt x="2467" y="0"/>
                  </a:lnTo>
                  <a:lnTo>
                    <a:pt x="2545" y="3"/>
                  </a:lnTo>
                  <a:lnTo>
                    <a:pt x="2621" y="11"/>
                  </a:lnTo>
                  <a:lnTo>
                    <a:pt x="2695" y="27"/>
                  </a:lnTo>
                  <a:lnTo>
                    <a:pt x="2766" y="46"/>
                  </a:lnTo>
                  <a:lnTo>
                    <a:pt x="2835" y="72"/>
                  </a:lnTo>
                  <a:lnTo>
                    <a:pt x="2901" y="102"/>
                  </a:lnTo>
                  <a:lnTo>
                    <a:pt x="2964" y="137"/>
                  </a:lnTo>
                  <a:lnTo>
                    <a:pt x="3024" y="177"/>
                  </a:lnTo>
                  <a:lnTo>
                    <a:pt x="3079" y="221"/>
                  </a:lnTo>
                  <a:lnTo>
                    <a:pt x="3132" y="270"/>
                  </a:lnTo>
                  <a:lnTo>
                    <a:pt x="3180" y="322"/>
                  </a:lnTo>
                  <a:lnTo>
                    <a:pt x="3225" y="378"/>
                  </a:lnTo>
                  <a:lnTo>
                    <a:pt x="3264" y="438"/>
                  </a:lnTo>
                  <a:lnTo>
                    <a:pt x="3300" y="501"/>
                  </a:lnTo>
                  <a:lnTo>
                    <a:pt x="3330" y="567"/>
                  </a:lnTo>
                  <a:lnTo>
                    <a:pt x="3356" y="635"/>
                  </a:lnTo>
                  <a:lnTo>
                    <a:pt x="3375" y="707"/>
                  </a:lnTo>
                  <a:lnTo>
                    <a:pt x="3390" y="780"/>
                  </a:lnTo>
                  <a:lnTo>
                    <a:pt x="3399" y="856"/>
                  </a:lnTo>
                  <a:lnTo>
                    <a:pt x="3402" y="935"/>
                  </a:lnTo>
                  <a:lnTo>
                    <a:pt x="3399" y="1018"/>
                  </a:lnTo>
                  <a:lnTo>
                    <a:pt x="3389" y="1101"/>
                  </a:lnTo>
                  <a:lnTo>
                    <a:pt x="3373" y="1182"/>
                  </a:lnTo>
                  <a:lnTo>
                    <a:pt x="3351" y="1264"/>
                  </a:lnTo>
                  <a:lnTo>
                    <a:pt x="3323" y="1343"/>
                  </a:lnTo>
                  <a:lnTo>
                    <a:pt x="3289" y="1423"/>
                  </a:lnTo>
                  <a:lnTo>
                    <a:pt x="3249" y="1503"/>
                  </a:lnTo>
                  <a:lnTo>
                    <a:pt x="3204" y="1582"/>
                  </a:lnTo>
                  <a:lnTo>
                    <a:pt x="3153" y="1662"/>
                  </a:lnTo>
                  <a:lnTo>
                    <a:pt x="3097" y="1742"/>
                  </a:lnTo>
                  <a:lnTo>
                    <a:pt x="3035" y="1822"/>
                  </a:lnTo>
                  <a:lnTo>
                    <a:pt x="2968" y="1903"/>
                  </a:lnTo>
                  <a:lnTo>
                    <a:pt x="2897" y="1985"/>
                  </a:lnTo>
                  <a:lnTo>
                    <a:pt x="2821" y="2068"/>
                  </a:lnTo>
                  <a:lnTo>
                    <a:pt x="2740" y="2152"/>
                  </a:lnTo>
                  <a:lnTo>
                    <a:pt x="2655" y="2238"/>
                  </a:lnTo>
                  <a:lnTo>
                    <a:pt x="2564" y="2324"/>
                  </a:lnTo>
                  <a:lnTo>
                    <a:pt x="2470" y="2413"/>
                  </a:lnTo>
                  <a:lnTo>
                    <a:pt x="2372" y="2505"/>
                  </a:lnTo>
                  <a:lnTo>
                    <a:pt x="2269" y="2598"/>
                  </a:lnTo>
                  <a:lnTo>
                    <a:pt x="2163" y="2694"/>
                  </a:lnTo>
                  <a:lnTo>
                    <a:pt x="2053" y="2791"/>
                  </a:lnTo>
                  <a:lnTo>
                    <a:pt x="1939" y="2891"/>
                  </a:lnTo>
                  <a:lnTo>
                    <a:pt x="1701" y="3130"/>
                  </a:lnTo>
                  <a:lnTo>
                    <a:pt x="1463" y="2891"/>
                  </a:lnTo>
                  <a:lnTo>
                    <a:pt x="1349" y="2791"/>
                  </a:lnTo>
                  <a:lnTo>
                    <a:pt x="1239" y="2694"/>
                  </a:lnTo>
                  <a:lnTo>
                    <a:pt x="1133" y="2598"/>
                  </a:lnTo>
                  <a:lnTo>
                    <a:pt x="1030" y="2505"/>
                  </a:lnTo>
                  <a:lnTo>
                    <a:pt x="932" y="2413"/>
                  </a:lnTo>
                  <a:lnTo>
                    <a:pt x="838" y="2324"/>
                  </a:lnTo>
                  <a:lnTo>
                    <a:pt x="747" y="2238"/>
                  </a:lnTo>
                  <a:lnTo>
                    <a:pt x="662" y="2152"/>
                  </a:lnTo>
                  <a:lnTo>
                    <a:pt x="581" y="2068"/>
                  </a:lnTo>
                  <a:lnTo>
                    <a:pt x="505" y="1985"/>
                  </a:lnTo>
                  <a:lnTo>
                    <a:pt x="434" y="1903"/>
                  </a:lnTo>
                  <a:lnTo>
                    <a:pt x="367" y="1822"/>
                  </a:lnTo>
                  <a:lnTo>
                    <a:pt x="305" y="1742"/>
                  </a:lnTo>
                  <a:lnTo>
                    <a:pt x="249" y="1662"/>
                  </a:lnTo>
                  <a:lnTo>
                    <a:pt x="198" y="1582"/>
                  </a:lnTo>
                  <a:lnTo>
                    <a:pt x="153" y="1503"/>
                  </a:lnTo>
                  <a:lnTo>
                    <a:pt x="113" y="1423"/>
                  </a:lnTo>
                  <a:lnTo>
                    <a:pt x="79" y="1343"/>
                  </a:lnTo>
                  <a:lnTo>
                    <a:pt x="51" y="1264"/>
                  </a:lnTo>
                  <a:lnTo>
                    <a:pt x="29" y="1182"/>
                  </a:lnTo>
                  <a:lnTo>
                    <a:pt x="13" y="1101"/>
                  </a:lnTo>
                  <a:lnTo>
                    <a:pt x="3" y="1018"/>
                  </a:lnTo>
                  <a:lnTo>
                    <a:pt x="0" y="935"/>
                  </a:lnTo>
                  <a:lnTo>
                    <a:pt x="3" y="856"/>
                  </a:lnTo>
                  <a:lnTo>
                    <a:pt x="12" y="780"/>
                  </a:lnTo>
                  <a:lnTo>
                    <a:pt x="27" y="707"/>
                  </a:lnTo>
                  <a:lnTo>
                    <a:pt x="46" y="635"/>
                  </a:lnTo>
                  <a:lnTo>
                    <a:pt x="72" y="567"/>
                  </a:lnTo>
                  <a:lnTo>
                    <a:pt x="102" y="501"/>
                  </a:lnTo>
                  <a:lnTo>
                    <a:pt x="138" y="438"/>
                  </a:lnTo>
                  <a:lnTo>
                    <a:pt x="177" y="378"/>
                  </a:lnTo>
                  <a:lnTo>
                    <a:pt x="222" y="322"/>
                  </a:lnTo>
                  <a:lnTo>
                    <a:pt x="270" y="270"/>
                  </a:lnTo>
                  <a:lnTo>
                    <a:pt x="323" y="221"/>
                  </a:lnTo>
                  <a:lnTo>
                    <a:pt x="378" y="177"/>
                  </a:lnTo>
                  <a:lnTo>
                    <a:pt x="438" y="137"/>
                  </a:lnTo>
                  <a:lnTo>
                    <a:pt x="501" y="102"/>
                  </a:lnTo>
                  <a:lnTo>
                    <a:pt x="567" y="72"/>
                  </a:lnTo>
                  <a:lnTo>
                    <a:pt x="636" y="46"/>
                  </a:lnTo>
                  <a:lnTo>
                    <a:pt x="707" y="27"/>
                  </a:lnTo>
                  <a:lnTo>
                    <a:pt x="781" y="11"/>
                  </a:lnTo>
                  <a:lnTo>
                    <a:pt x="857" y="3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4529771" y="3385121"/>
              <a:ext cx="97521" cy="135954"/>
            </a:xfrm>
            <a:custGeom>
              <a:avLst/>
              <a:gdLst>
                <a:gd name="T0" fmla="*/ 0 w 2475"/>
                <a:gd name="T1" fmla="*/ 0 h 3660"/>
                <a:gd name="T2" fmla="*/ 2475 w 2475"/>
                <a:gd name="T3" fmla="*/ 0 h 3660"/>
                <a:gd name="T4" fmla="*/ 2475 w 2475"/>
                <a:gd name="T5" fmla="*/ 3660 h 3660"/>
                <a:gd name="T6" fmla="*/ 1256 w 2475"/>
                <a:gd name="T7" fmla="*/ 2249 h 3660"/>
                <a:gd name="T8" fmla="*/ 0 w 2475"/>
                <a:gd name="T9" fmla="*/ 3657 h 3660"/>
                <a:gd name="T10" fmla="*/ 0 w 2475"/>
                <a:gd name="T11" fmla="*/ 0 h 3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5" h="3660">
                  <a:moveTo>
                    <a:pt x="0" y="0"/>
                  </a:moveTo>
                  <a:lnTo>
                    <a:pt x="2475" y="0"/>
                  </a:lnTo>
                  <a:lnTo>
                    <a:pt x="2475" y="3660"/>
                  </a:lnTo>
                  <a:lnTo>
                    <a:pt x="1256" y="2249"/>
                  </a:lnTo>
                  <a:lnTo>
                    <a:pt x="0" y="3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4819148" y="3377199"/>
              <a:ext cx="169291" cy="151799"/>
            </a:xfrm>
            <a:custGeom>
              <a:avLst/>
              <a:gdLst>
                <a:gd name="T0" fmla="*/ 2168 w 3290"/>
                <a:gd name="T1" fmla="*/ 0 h 2776"/>
                <a:gd name="T2" fmla="*/ 3290 w 3290"/>
                <a:gd name="T3" fmla="*/ 1178 h 2776"/>
                <a:gd name="T4" fmla="*/ 2168 w 3290"/>
                <a:gd name="T5" fmla="*/ 2357 h 2776"/>
                <a:gd name="T6" fmla="*/ 2168 w 3290"/>
                <a:gd name="T7" fmla="*/ 1676 h 2776"/>
                <a:gd name="T8" fmla="*/ 1047 w 3290"/>
                <a:gd name="T9" fmla="*/ 1676 h 2776"/>
                <a:gd name="T10" fmla="*/ 965 w 3290"/>
                <a:gd name="T11" fmla="*/ 1680 h 2776"/>
                <a:gd name="T12" fmla="*/ 885 w 3290"/>
                <a:gd name="T13" fmla="*/ 1690 h 2776"/>
                <a:gd name="T14" fmla="*/ 806 w 3290"/>
                <a:gd name="T15" fmla="*/ 1706 h 2776"/>
                <a:gd name="T16" fmla="*/ 730 w 3290"/>
                <a:gd name="T17" fmla="*/ 1728 h 2776"/>
                <a:gd name="T18" fmla="*/ 657 w 3290"/>
                <a:gd name="T19" fmla="*/ 1755 h 2776"/>
                <a:gd name="T20" fmla="*/ 586 w 3290"/>
                <a:gd name="T21" fmla="*/ 1789 h 2776"/>
                <a:gd name="T22" fmla="*/ 518 w 3290"/>
                <a:gd name="T23" fmla="*/ 1827 h 2776"/>
                <a:gd name="T24" fmla="*/ 454 w 3290"/>
                <a:gd name="T25" fmla="*/ 1870 h 2776"/>
                <a:gd name="T26" fmla="*/ 392 w 3290"/>
                <a:gd name="T27" fmla="*/ 1918 h 2776"/>
                <a:gd name="T28" fmla="*/ 334 w 3290"/>
                <a:gd name="T29" fmla="*/ 1971 h 2776"/>
                <a:gd name="T30" fmla="*/ 280 w 3290"/>
                <a:gd name="T31" fmla="*/ 2028 h 2776"/>
                <a:gd name="T32" fmla="*/ 229 w 3290"/>
                <a:gd name="T33" fmla="*/ 2089 h 2776"/>
                <a:gd name="T34" fmla="*/ 184 w 3290"/>
                <a:gd name="T35" fmla="*/ 2153 h 2776"/>
                <a:gd name="T36" fmla="*/ 143 w 3290"/>
                <a:gd name="T37" fmla="*/ 2221 h 2776"/>
                <a:gd name="T38" fmla="*/ 106 w 3290"/>
                <a:gd name="T39" fmla="*/ 2293 h 2776"/>
                <a:gd name="T40" fmla="*/ 75 w 3290"/>
                <a:gd name="T41" fmla="*/ 2367 h 2776"/>
                <a:gd name="T42" fmla="*/ 48 w 3290"/>
                <a:gd name="T43" fmla="*/ 2445 h 2776"/>
                <a:gd name="T44" fmla="*/ 28 w 3290"/>
                <a:gd name="T45" fmla="*/ 2525 h 2776"/>
                <a:gd name="T46" fmla="*/ 12 w 3290"/>
                <a:gd name="T47" fmla="*/ 2607 h 2776"/>
                <a:gd name="T48" fmla="*/ 3 w 3290"/>
                <a:gd name="T49" fmla="*/ 2690 h 2776"/>
                <a:gd name="T50" fmla="*/ 0 w 3290"/>
                <a:gd name="T51" fmla="*/ 2776 h 2776"/>
                <a:gd name="T52" fmla="*/ 0 w 3290"/>
                <a:gd name="T53" fmla="*/ 1625 h 2776"/>
                <a:gd name="T54" fmla="*/ 3 w 3290"/>
                <a:gd name="T55" fmla="*/ 1538 h 2776"/>
                <a:gd name="T56" fmla="*/ 12 w 3290"/>
                <a:gd name="T57" fmla="*/ 1454 h 2776"/>
                <a:gd name="T58" fmla="*/ 28 w 3290"/>
                <a:gd name="T59" fmla="*/ 1372 h 2776"/>
                <a:gd name="T60" fmla="*/ 48 w 3290"/>
                <a:gd name="T61" fmla="*/ 1292 h 2776"/>
                <a:gd name="T62" fmla="*/ 75 w 3290"/>
                <a:gd name="T63" fmla="*/ 1215 h 2776"/>
                <a:gd name="T64" fmla="*/ 106 w 3290"/>
                <a:gd name="T65" fmla="*/ 1140 h 2776"/>
                <a:gd name="T66" fmla="*/ 143 w 3290"/>
                <a:gd name="T67" fmla="*/ 1069 h 2776"/>
                <a:gd name="T68" fmla="*/ 184 w 3290"/>
                <a:gd name="T69" fmla="*/ 1000 h 2776"/>
                <a:gd name="T70" fmla="*/ 229 w 3290"/>
                <a:gd name="T71" fmla="*/ 936 h 2776"/>
                <a:gd name="T72" fmla="*/ 280 w 3290"/>
                <a:gd name="T73" fmla="*/ 875 h 2776"/>
                <a:gd name="T74" fmla="*/ 334 w 3290"/>
                <a:gd name="T75" fmla="*/ 818 h 2776"/>
                <a:gd name="T76" fmla="*/ 392 w 3290"/>
                <a:gd name="T77" fmla="*/ 766 h 2776"/>
                <a:gd name="T78" fmla="*/ 454 w 3290"/>
                <a:gd name="T79" fmla="*/ 718 h 2776"/>
                <a:gd name="T80" fmla="*/ 518 w 3290"/>
                <a:gd name="T81" fmla="*/ 674 h 2776"/>
                <a:gd name="T82" fmla="*/ 586 w 3290"/>
                <a:gd name="T83" fmla="*/ 636 h 2776"/>
                <a:gd name="T84" fmla="*/ 657 w 3290"/>
                <a:gd name="T85" fmla="*/ 603 h 2776"/>
                <a:gd name="T86" fmla="*/ 730 w 3290"/>
                <a:gd name="T87" fmla="*/ 575 h 2776"/>
                <a:gd name="T88" fmla="*/ 806 w 3290"/>
                <a:gd name="T89" fmla="*/ 553 h 2776"/>
                <a:gd name="T90" fmla="*/ 885 w 3290"/>
                <a:gd name="T91" fmla="*/ 537 h 2776"/>
                <a:gd name="T92" fmla="*/ 965 w 3290"/>
                <a:gd name="T93" fmla="*/ 528 h 2776"/>
                <a:gd name="T94" fmla="*/ 1047 w 3290"/>
                <a:gd name="T95" fmla="*/ 525 h 2776"/>
                <a:gd name="T96" fmla="*/ 2168 w 3290"/>
                <a:gd name="T97" fmla="*/ 525 h 2776"/>
                <a:gd name="T98" fmla="*/ 2168 w 3290"/>
                <a:gd name="T99" fmla="*/ 0 h 2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2776">
                  <a:moveTo>
                    <a:pt x="2168" y="0"/>
                  </a:moveTo>
                  <a:lnTo>
                    <a:pt x="3290" y="1178"/>
                  </a:lnTo>
                  <a:lnTo>
                    <a:pt x="2168" y="2357"/>
                  </a:lnTo>
                  <a:lnTo>
                    <a:pt x="2168" y="1676"/>
                  </a:lnTo>
                  <a:lnTo>
                    <a:pt x="1047" y="1676"/>
                  </a:lnTo>
                  <a:lnTo>
                    <a:pt x="965" y="1680"/>
                  </a:lnTo>
                  <a:lnTo>
                    <a:pt x="885" y="1690"/>
                  </a:lnTo>
                  <a:lnTo>
                    <a:pt x="806" y="1706"/>
                  </a:lnTo>
                  <a:lnTo>
                    <a:pt x="730" y="1728"/>
                  </a:lnTo>
                  <a:lnTo>
                    <a:pt x="657" y="1755"/>
                  </a:lnTo>
                  <a:lnTo>
                    <a:pt x="586" y="1789"/>
                  </a:lnTo>
                  <a:lnTo>
                    <a:pt x="518" y="1827"/>
                  </a:lnTo>
                  <a:lnTo>
                    <a:pt x="454" y="1870"/>
                  </a:lnTo>
                  <a:lnTo>
                    <a:pt x="392" y="1918"/>
                  </a:lnTo>
                  <a:lnTo>
                    <a:pt x="334" y="1971"/>
                  </a:lnTo>
                  <a:lnTo>
                    <a:pt x="280" y="2028"/>
                  </a:lnTo>
                  <a:lnTo>
                    <a:pt x="229" y="2089"/>
                  </a:lnTo>
                  <a:lnTo>
                    <a:pt x="184" y="2153"/>
                  </a:lnTo>
                  <a:lnTo>
                    <a:pt x="143" y="2221"/>
                  </a:lnTo>
                  <a:lnTo>
                    <a:pt x="106" y="2293"/>
                  </a:lnTo>
                  <a:lnTo>
                    <a:pt x="75" y="2367"/>
                  </a:lnTo>
                  <a:lnTo>
                    <a:pt x="48" y="2445"/>
                  </a:lnTo>
                  <a:lnTo>
                    <a:pt x="28" y="2525"/>
                  </a:lnTo>
                  <a:lnTo>
                    <a:pt x="12" y="2607"/>
                  </a:lnTo>
                  <a:lnTo>
                    <a:pt x="3" y="2690"/>
                  </a:lnTo>
                  <a:lnTo>
                    <a:pt x="0" y="2776"/>
                  </a:lnTo>
                  <a:lnTo>
                    <a:pt x="0" y="1625"/>
                  </a:lnTo>
                  <a:lnTo>
                    <a:pt x="3" y="1538"/>
                  </a:lnTo>
                  <a:lnTo>
                    <a:pt x="12" y="1454"/>
                  </a:lnTo>
                  <a:lnTo>
                    <a:pt x="28" y="1372"/>
                  </a:lnTo>
                  <a:lnTo>
                    <a:pt x="48" y="1292"/>
                  </a:lnTo>
                  <a:lnTo>
                    <a:pt x="75" y="1215"/>
                  </a:lnTo>
                  <a:lnTo>
                    <a:pt x="106" y="1140"/>
                  </a:lnTo>
                  <a:lnTo>
                    <a:pt x="143" y="1069"/>
                  </a:lnTo>
                  <a:lnTo>
                    <a:pt x="184" y="1000"/>
                  </a:lnTo>
                  <a:lnTo>
                    <a:pt x="229" y="936"/>
                  </a:lnTo>
                  <a:lnTo>
                    <a:pt x="280" y="875"/>
                  </a:lnTo>
                  <a:lnTo>
                    <a:pt x="334" y="818"/>
                  </a:lnTo>
                  <a:lnTo>
                    <a:pt x="392" y="766"/>
                  </a:lnTo>
                  <a:lnTo>
                    <a:pt x="454" y="718"/>
                  </a:lnTo>
                  <a:lnTo>
                    <a:pt x="518" y="674"/>
                  </a:lnTo>
                  <a:lnTo>
                    <a:pt x="586" y="636"/>
                  </a:lnTo>
                  <a:lnTo>
                    <a:pt x="657" y="603"/>
                  </a:lnTo>
                  <a:lnTo>
                    <a:pt x="730" y="575"/>
                  </a:lnTo>
                  <a:lnTo>
                    <a:pt x="806" y="553"/>
                  </a:lnTo>
                  <a:lnTo>
                    <a:pt x="885" y="537"/>
                  </a:lnTo>
                  <a:lnTo>
                    <a:pt x="965" y="528"/>
                  </a:lnTo>
                  <a:lnTo>
                    <a:pt x="1047" y="525"/>
                  </a:lnTo>
                  <a:lnTo>
                    <a:pt x="2168" y="525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41561" y="5987107"/>
            <a:ext cx="804165" cy="151799"/>
            <a:chOff x="4184274" y="3377199"/>
            <a:chExt cx="804165" cy="151799"/>
          </a:xfrm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4184274" y="3379663"/>
              <a:ext cx="153641" cy="146871"/>
            </a:xfrm>
            <a:custGeom>
              <a:avLst/>
              <a:gdLst>
                <a:gd name="T0" fmla="*/ 1007 w 3402"/>
                <a:gd name="T1" fmla="*/ 2 h 3130"/>
                <a:gd name="T2" fmla="*/ 1150 w 3402"/>
                <a:gd name="T3" fmla="*/ 25 h 3130"/>
                <a:gd name="T4" fmla="*/ 1290 w 3402"/>
                <a:gd name="T5" fmla="*/ 67 h 3130"/>
                <a:gd name="T6" fmla="*/ 1422 w 3402"/>
                <a:gd name="T7" fmla="*/ 129 h 3130"/>
                <a:gd name="T8" fmla="*/ 1543 w 3402"/>
                <a:gd name="T9" fmla="*/ 208 h 3130"/>
                <a:gd name="T10" fmla="*/ 1653 w 3402"/>
                <a:gd name="T11" fmla="*/ 303 h 3130"/>
                <a:gd name="T12" fmla="*/ 1749 w 3402"/>
                <a:gd name="T13" fmla="*/ 303 h 3130"/>
                <a:gd name="T14" fmla="*/ 1859 w 3402"/>
                <a:gd name="T15" fmla="*/ 208 h 3130"/>
                <a:gd name="T16" fmla="*/ 1980 w 3402"/>
                <a:gd name="T17" fmla="*/ 129 h 3130"/>
                <a:gd name="T18" fmla="*/ 2112 w 3402"/>
                <a:gd name="T19" fmla="*/ 67 h 3130"/>
                <a:gd name="T20" fmla="*/ 2252 w 3402"/>
                <a:gd name="T21" fmla="*/ 25 h 3130"/>
                <a:gd name="T22" fmla="*/ 2395 w 3402"/>
                <a:gd name="T23" fmla="*/ 2 h 3130"/>
                <a:gd name="T24" fmla="*/ 2545 w 3402"/>
                <a:gd name="T25" fmla="*/ 3 h 3130"/>
                <a:gd name="T26" fmla="*/ 2695 w 3402"/>
                <a:gd name="T27" fmla="*/ 27 h 3130"/>
                <a:gd name="T28" fmla="*/ 2835 w 3402"/>
                <a:gd name="T29" fmla="*/ 72 h 3130"/>
                <a:gd name="T30" fmla="*/ 2964 w 3402"/>
                <a:gd name="T31" fmla="*/ 137 h 3130"/>
                <a:gd name="T32" fmla="*/ 3079 w 3402"/>
                <a:gd name="T33" fmla="*/ 221 h 3130"/>
                <a:gd name="T34" fmla="*/ 3180 w 3402"/>
                <a:gd name="T35" fmla="*/ 322 h 3130"/>
                <a:gd name="T36" fmla="*/ 3264 w 3402"/>
                <a:gd name="T37" fmla="*/ 438 h 3130"/>
                <a:gd name="T38" fmla="*/ 3330 w 3402"/>
                <a:gd name="T39" fmla="*/ 567 h 3130"/>
                <a:gd name="T40" fmla="*/ 3375 w 3402"/>
                <a:gd name="T41" fmla="*/ 707 h 3130"/>
                <a:gd name="T42" fmla="*/ 3399 w 3402"/>
                <a:gd name="T43" fmla="*/ 856 h 3130"/>
                <a:gd name="T44" fmla="*/ 3399 w 3402"/>
                <a:gd name="T45" fmla="*/ 1018 h 3130"/>
                <a:gd name="T46" fmla="*/ 3373 w 3402"/>
                <a:gd name="T47" fmla="*/ 1182 h 3130"/>
                <a:gd name="T48" fmla="*/ 3323 w 3402"/>
                <a:gd name="T49" fmla="*/ 1343 h 3130"/>
                <a:gd name="T50" fmla="*/ 3249 w 3402"/>
                <a:gd name="T51" fmla="*/ 1503 h 3130"/>
                <a:gd name="T52" fmla="*/ 3153 w 3402"/>
                <a:gd name="T53" fmla="*/ 1662 h 3130"/>
                <a:gd name="T54" fmla="*/ 3035 w 3402"/>
                <a:gd name="T55" fmla="*/ 1822 h 3130"/>
                <a:gd name="T56" fmla="*/ 2897 w 3402"/>
                <a:gd name="T57" fmla="*/ 1985 h 3130"/>
                <a:gd name="T58" fmla="*/ 2740 w 3402"/>
                <a:gd name="T59" fmla="*/ 2152 h 3130"/>
                <a:gd name="T60" fmla="*/ 2564 w 3402"/>
                <a:gd name="T61" fmla="*/ 2324 h 3130"/>
                <a:gd name="T62" fmla="*/ 2372 w 3402"/>
                <a:gd name="T63" fmla="*/ 2505 h 3130"/>
                <a:gd name="T64" fmla="*/ 2163 w 3402"/>
                <a:gd name="T65" fmla="*/ 2694 h 3130"/>
                <a:gd name="T66" fmla="*/ 1939 w 3402"/>
                <a:gd name="T67" fmla="*/ 2891 h 3130"/>
                <a:gd name="T68" fmla="*/ 1463 w 3402"/>
                <a:gd name="T69" fmla="*/ 2891 h 3130"/>
                <a:gd name="T70" fmla="*/ 1239 w 3402"/>
                <a:gd name="T71" fmla="*/ 2694 h 3130"/>
                <a:gd name="T72" fmla="*/ 1030 w 3402"/>
                <a:gd name="T73" fmla="*/ 2505 h 3130"/>
                <a:gd name="T74" fmla="*/ 838 w 3402"/>
                <a:gd name="T75" fmla="*/ 2324 h 3130"/>
                <a:gd name="T76" fmla="*/ 662 w 3402"/>
                <a:gd name="T77" fmla="*/ 2152 h 3130"/>
                <a:gd name="T78" fmla="*/ 505 w 3402"/>
                <a:gd name="T79" fmla="*/ 1985 h 3130"/>
                <a:gd name="T80" fmla="*/ 367 w 3402"/>
                <a:gd name="T81" fmla="*/ 1822 h 3130"/>
                <a:gd name="T82" fmla="*/ 249 w 3402"/>
                <a:gd name="T83" fmla="*/ 1662 h 3130"/>
                <a:gd name="T84" fmla="*/ 153 w 3402"/>
                <a:gd name="T85" fmla="*/ 1503 h 3130"/>
                <a:gd name="T86" fmla="*/ 79 w 3402"/>
                <a:gd name="T87" fmla="*/ 1343 h 3130"/>
                <a:gd name="T88" fmla="*/ 29 w 3402"/>
                <a:gd name="T89" fmla="*/ 1182 h 3130"/>
                <a:gd name="T90" fmla="*/ 3 w 3402"/>
                <a:gd name="T91" fmla="*/ 1018 h 3130"/>
                <a:gd name="T92" fmla="*/ 3 w 3402"/>
                <a:gd name="T93" fmla="*/ 856 h 3130"/>
                <a:gd name="T94" fmla="*/ 27 w 3402"/>
                <a:gd name="T95" fmla="*/ 707 h 3130"/>
                <a:gd name="T96" fmla="*/ 72 w 3402"/>
                <a:gd name="T97" fmla="*/ 567 h 3130"/>
                <a:gd name="T98" fmla="*/ 138 w 3402"/>
                <a:gd name="T99" fmla="*/ 438 h 3130"/>
                <a:gd name="T100" fmla="*/ 222 w 3402"/>
                <a:gd name="T101" fmla="*/ 322 h 3130"/>
                <a:gd name="T102" fmla="*/ 323 w 3402"/>
                <a:gd name="T103" fmla="*/ 221 h 3130"/>
                <a:gd name="T104" fmla="*/ 438 w 3402"/>
                <a:gd name="T105" fmla="*/ 137 h 3130"/>
                <a:gd name="T106" fmla="*/ 567 w 3402"/>
                <a:gd name="T107" fmla="*/ 72 h 3130"/>
                <a:gd name="T108" fmla="*/ 707 w 3402"/>
                <a:gd name="T109" fmla="*/ 27 h 3130"/>
                <a:gd name="T110" fmla="*/ 857 w 3402"/>
                <a:gd name="T111" fmla="*/ 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02" h="3130">
                  <a:moveTo>
                    <a:pt x="935" y="0"/>
                  </a:moveTo>
                  <a:lnTo>
                    <a:pt x="1007" y="2"/>
                  </a:lnTo>
                  <a:lnTo>
                    <a:pt x="1079" y="11"/>
                  </a:lnTo>
                  <a:lnTo>
                    <a:pt x="1150" y="25"/>
                  </a:lnTo>
                  <a:lnTo>
                    <a:pt x="1221" y="43"/>
                  </a:lnTo>
                  <a:lnTo>
                    <a:pt x="1290" y="67"/>
                  </a:lnTo>
                  <a:lnTo>
                    <a:pt x="1357" y="96"/>
                  </a:lnTo>
                  <a:lnTo>
                    <a:pt x="1422" y="129"/>
                  </a:lnTo>
                  <a:lnTo>
                    <a:pt x="1483" y="166"/>
                  </a:lnTo>
                  <a:lnTo>
                    <a:pt x="1543" y="208"/>
                  </a:lnTo>
                  <a:lnTo>
                    <a:pt x="1600" y="253"/>
                  </a:lnTo>
                  <a:lnTo>
                    <a:pt x="1653" y="303"/>
                  </a:lnTo>
                  <a:lnTo>
                    <a:pt x="1701" y="356"/>
                  </a:lnTo>
                  <a:lnTo>
                    <a:pt x="1749" y="303"/>
                  </a:lnTo>
                  <a:lnTo>
                    <a:pt x="1802" y="253"/>
                  </a:lnTo>
                  <a:lnTo>
                    <a:pt x="1859" y="208"/>
                  </a:lnTo>
                  <a:lnTo>
                    <a:pt x="1919" y="166"/>
                  </a:lnTo>
                  <a:lnTo>
                    <a:pt x="1980" y="129"/>
                  </a:lnTo>
                  <a:lnTo>
                    <a:pt x="2045" y="96"/>
                  </a:lnTo>
                  <a:lnTo>
                    <a:pt x="2112" y="67"/>
                  </a:lnTo>
                  <a:lnTo>
                    <a:pt x="2181" y="43"/>
                  </a:lnTo>
                  <a:lnTo>
                    <a:pt x="2252" y="25"/>
                  </a:lnTo>
                  <a:lnTo>
                    <a:pt x="2323" y="11"/>
                  </a:lnTo>
                  <a:lnTo>
                    <a:pt x="2395" y="2"/>
                  </a:lnTo>
                  <a:lnTo>
                    <a:pt x="2467" y="0"/>
                  </a:lnTo>
                  <a:lnTo>
                    <a:pt x="2545" y="3"/>
                  </a:lnTo>
                  <a:lnTo>
                    <a:pt x="2621" y="11"/>
                  </a:lnTo>
                  <a:lnTo>
                    <a:pt x="2695" y="27"/>
                  </a:lnTo>
                  <a:lnTo>
                    <a:pt x="2766" y="46"/>
                  </a:lnTo>
                  <a:lnTo>
                    <a:pt x="2835" y="72"/>
                  </a:lnTo>
                  <a:lnTo>
                    <a:pt x="2901" y="102"/>
                  </a:lnTo>
                  <a:lnTo>
                    <a:pt x="2964" y="137"/>
                  </a:lnTo>
                  <a:lnTo>
                    <a:pt x="3024" y="177"/>
                  </a:lnTo>
                  <a:lnTo>
                    <a:pt x="3079" y="221"/>
                  </a:lnTo>
                  <a:lnTo>
                    <a:pt x="3132" y="270"/>
                  </a:lnTo>
                  <a:lnTo>
                    <a:pt x="3180" y="322"/>
                  </a:lnTo>
                  <a:lnTo>
                    <a:pt x="3225" y="378"/>
                  </a:lnTo>
                  <a:lnTo>
                    <a:pt x="3264" y="438"/>
                  </a:lnTo>
                  <a:lnTo>
                    <a:pt x="3300" y="501"/>
                  </a:lnTo>
                  <a:lnTo>
                    <a:pt x="3330" y="567"/>
                  </a:lnTo>
                  <a:lnTo>
                    <a:pt x="3356" y="635"/>
                  </a:lnTo>
                  <a:lnTo>
                    <a:pt x="3375" y="707"/>
                  </a:lnTo>
                  <a:lnTo>
                    <a:pt x="3390" y="780"/>
                  </a:lnTo>
                  <a:lnTo>
                    <a:pt x="3399" y="856"/>
                  </a:lnTo>
                  <a:lnTo>
                    <a:pt x="3402" y="935"/>
                  </a:lnTo>
                  <a:lnTo>
                    <a:pt x="3399" y="1018"/>
                  </a:lnTo>
                  <a:lnTo>
                    <a:pt x="3389" y="1101"/>
                  </a:lnTo>
                  <a:lnTo>
                    <a:pt x="3373" y="1182"/>
                  </a:lnTo>
                  <a:lnTo>
                    <a:pt x="3351" y="1264"/>
                  </a:lnTo>
                  <a:lnTo>
                    <a:pt x="3323" y="1343"/>
                  </a:lnTo>
                  <a:lnTo>
                    <a:pt x="3289" y="1423"/>
                  </a:lnTo>
                  <a:lnTo>
                    <a:pt x="3249" y="1503"/>
                  </a:lnTo>
                  <a:lnTo>
                    <a:pt x="3204" y="1582"/>
                  </a:lnTo>
                  <a:lnTo>
                    <a:pt x="3153" y="1662"/>
                  </a:lnTo>
                  <a:lnTo>
                    <a:pt x="3097" y="1742"/>
                  </a:lnTo>
                  <a:lnTo>
                    <a:pt x="3035" y="1822"/>
                  </a:lnTo>
                  <a:lnTo>
                    <a:pt x="2968" y="1903"/>
                  </a:lnTo>
                  <a:lnTo>
                    <a:pt x="2897" y="1985"/>
                  </a:lnTo>
                  <a:lnTo>
                    <a:pt x="2821" y="2068"/>
                  </a:lnTo>
                  <a:lnTo>
                    <a:pt x="2740" y="2152"/>
                  </a:lnTo>
                  <a:lnTo>
                    <a:pt x="2655" y="2238"/>
                  </a:lnTo>
                  <a:lnTo>
                    <a:pt x="2564" y="2324"/>
                  </a:lnTo>
                  <a:lnTo>
                    <a:pt x="2470" y="2413"/>
                  </a:lnTo>
                  <a:lnTo>
                    <a:pt x="2372" y="2505"/>
                  </a:lnTo>
                  <a:lnTo>
                    <a:pt x="2269" y="2598"/>
                  </a:lnTo>
                  <a:lnTo>
                    <a:pt x="2163" y="2694"/>
                  </a:lnTo>
                  <a:lnTo>
                    <a:pt x="2053" y="2791"/>
                  </a:lnTo>
                  <a:lnTo>
                    <a:pt x="1939" y="2891"/>
                  </a:lnTo>
                  <a:lnTo>
                    <a:pt x="1701" y="3130"/>
                  </a:lnTo>
                  <a:lnTo>
                    <a:pt x="1463" y="2891"/>
                  </a:lnTo>
                  <a:lnTo>
                    <a:pt x="1349" y="2791"/>
                  </a:lnTo>
                  <a:lnTo>
                    <a:pt x="1239" y="2694"/>
                  </a:lnTo>
                  <a:lnTo>
                    <a:pt x="1133" y="2598"/>
                  </a:lnTo>
                  <a:lnTo>
                    <a:pt x="1030" y="2505"/>
                  </a:lnTo>
                  <a:lnTo>
                    <a:pt x="932" y="2413"/>
                  </a:lnTo>
                  <a:lnTo>
                    <a:pt x="838" y="2324"/>
                  </a:lnTo>
                  <a:lnTo>
                    <a:pt x="747" y="2238"/>
                  </a:lnTo>
                  <a:lnTo>
                    <a:pt x="662" y="2152"/>
                  </a:lnTo>
                  <a:lnTo>
                    <a:pt x="581" y="2068"/>
                  </a:lnTo>
                  <a:lnTo>
                    <a:pt x="505" y="1985"/>
                  </a:lnTo>
                  <a:lnTo>
                    <a:pt x="434" y="1903"/>
                  </a:lnTo>
                  <a:lnTo>
                    <a:pt x="367" y="1822"/>
                  </a:lnTo>
                  <a:lnTo>
                    <a:pt x="305" y="1742"/>
                  </a:lnTo>
                  <a:lnTo>
                    <a:pt x="249" y="1662"/>
                  </a:lnTo>
                  <a:lnTo>
                    <a:pt x="198" y="1582"/>
                  </a:lnTo>
                  <a:lnTo>
                    <a:pt x="153" y="1503"/>
                  </a:lnTo>
                  <a:lnTo>
                    <a:pt x="113" y="1423"/>
                  </a:lnTo>
                  <a:lnTo>
                    <a:pt x="79" y="1343"/>
                  </a:lnTo>
                  <a:lnTo>
                    <a:pt x="51" y="1264"/>
                  </a:lnTo>
                  <a:lnTo>
                    <a:pt x="29" y="1182"/>
                  </a:lnTo>
                  <a:lnTo>
                    <a:pt x="13" y="1101"/>
                  </a:lnTo>
                  <a:lnTo>
                    <a:pt x="3" y="1018"/>
                  </a:lnTo>
                  <a:lnTo>
                    <a:pt x="0" y="935"/>
                  </a:lnTo>
                  <a:lnTo>
                    <a:pt x="3" y="856"/>
                  </a:lnTo>
                  <a:lnTo>
                    <a:pt x="12" y="780"/>
                  </a:lnTo>
                  <a:lnTo>
                    <a:pt x="27" y="707"/>
                  </a:lnTo>
                  <a:lnTo>
                    <a:pt x="46" y="635"/>
                  </a:lnTo>
                  <a:lnTo>
                    <a:pt x="72" y="567"/>
                  </a:lnTo>
                  <a:lnTo>
                    <a:pt x="102" y="501"/>
                  </a:lnTo>
                  <a:lnTo>
                    <a:pt x="138" y="438"/>
                  </a:lnTo>
                  <a:lnTo>
                    <a:pt x="177" y="378"/>
                  </a:lnTo>
                  <a:lnTo>
                    <a:pt x="222" y="322"/>
                  </a:lnTo>
                  <a:lnTo>
                    <a:pt x="270" y="270"/>
                  </a:lnTo>
                  <a:lnTo>
                    <a:pt x="323" y="221"/>
                  </a:lnTo>
                  <a:lnTo>
                    <a:pt x="378" y="177"/>
                  </a:lnTo>
                  <a:lnTo>
                    <a:pt x="438" y="137"/>
                  </a:lnTo>
                  <a:lnTo>
                    <a:pt x="501" y="102"/>
                  </a:lnTo>
                  <a:lnTo>
                    <a:pt x="567" y="72"/>
                  </a:lnTo>
                  <a:lnTo>
                    <a:pt x="636" y="46"/>
                  </a:lnTo>
                  <a:lnTo>
                    <a:pt x="707" y="27"/>
                  </a:lnTo>
                  <a:lnTo>
                    <a:pt x="781" y="11"/>
                  </a:lnTo>
                  <a:lnTo>
                    <a:pt x="857" y="3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529771" y="3385121"/>
              <a:ext cx="97521" cy="135954"/>
            </a:xfrm>
            <a:custGeom>
              <a:avLst/>
              <a:gdLst>
                <a:gd name="T0" fmla="*/ 0 w 2475"/>
                <a:gd name="T1" fmla="*/ 0 h 3660"/>
                <a:gd name="T2" fmla="*/ 2475 w 2475"/>
                <a:gd name="T3" fmla="*/ 0 h 3660"/>
                <a:gd name="T4" fmla="*/ 2475 w 2475"/>
                <a:gd name="T5" fmla="*/ 3660 h 3660"/>
                <a:gd name="T6" fmla="*/ 1256 w 2475"/>
                <a:gd name="T7" fmla="*/ 2249 h 3660"/>
                <a:gd name="T8" fmla="*/ 0 w 2475"/>
                <a:gd name="T9" fmla="*/ 3657 h 3660"/>
                <a:gd name="T10" fmla="*/ 0 w 2475"/>
                <a:gd name="T11" fmla="*/ 0 h 3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5" h="3660">
                  <a:moveTo>
                    <a:pt x="0" y="0"/>
                  </a:moveTo>
                  <a:lnTo>
                    <a:pt x="2475" y="0"/>
                  </a:lnTo>
                  <a:lnTo>
                    <a:pt x="2475" y="3660"/>
                  </a:lnTo>
                  <a:lnTo>
                    <a:pt x="1256" y="2249"/>
                  </a:lnTo>
                  <a:lnTo>
                    <a:pt x="0" y="3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4819148" y="3377199"/>
              <a:ext cx="169291" cy="151799"/>
            </a:xfrm>
            <a:custGeom>
              <a:avLst/>
              <a:gdLst>
                <a:gd name="T0" fmla="*/ 2168 w 3290"/>
                <a:gd name="T1" fmla="*/ 0 h 2776"/>
                <a:gd name="T2" fmla="*/ 3290 w 3290"/>
                <a:gd name="T3" fmla="*/ 1178 h 2776"/>
                <a:gd name="T4" fmla="*/ 2168 w 3290"/>
                <a:gd name="T5" fmla="*/ 2357 h 2776"/>
                <a:gd name="T6" fmla="*/ 2168 w 3290"/>
                <a:gd name="T7" fmla="*/ 1676 h 2776"/>
                <a:gd name="T8" fmla="*/ 1047 w 3290"/>
                <a:gd name="T9" fmla="*/ 1676 h 2776"/>
                <a:gd name="T10" fmla="*/ 965 w 3290"/>
                <a:gd name="T11" fmla="*/ 1680 h 2776"/>
                <a:gd name="T12" fmla="*/ 885 w 3290"/>
                <a:gd name="T13" fmla="*/ 1690 h 2776"/>
                <a:gd name="T14" fmla="*/ 806 w 3290"/>
                <a:gd name="T15" fmla="*/ 1706 h 2776"/>
                <a:gd name="T16" fmla="*/ 730 w 3290"/>
                <a:gd name="T17" fmla="*/ 1728 h 2776"/>
                <a:gd name="T18" fmla="*/ 657 w 3290"/>
                <a:gd name="T19" fmla="*/ 1755 h 2776"/>
                <a:gd name="T20" fmla="*/ 586 w 3290"/>
                <a:gd name="T21" fmla="*/ 1789 h 2776"/>
                <a:gd name="T22" fmla="*/ 518 w 3290"/>
                <a:gd name="T23" fmla="*/ 1827 h 2776"/>
                <a:gd name="T24" fmla="*/ 454 w 3290"/>
                <a:gd name="T25" fmla="*/ 1870 h 2776"/>
                <a:gd name="T26" fmla="*/ 392 w 3290"/>
                <a:gd name="T27" fmla="*/ 1918 h 2776"/>
                <a:gd name="T28" fmla="*/ 334 w 3290"/>
                <a:gd name="T29" fmla="*/ 1971 h 2776"/>
                <a:gd name="T30" fmla="*/ 280 w 3290"/>
                <a:gd name="T31" fmla="*/ 2028 h 2776"/>
                <a:gd name="T32" fmla="*/ 229 w 3290"/>
                <a:gd name="T33" fmla="*/ 2089 h 2776"/>
                <a:gd name="T34" fmla="*/ 184 w 3290"/>
                <a:gd name="T35" fmla="*/ 2153 h 2776"/>
                <a:gd name="T36" fmla="*/ 143 w 3290"/>
                <a:gd name="T37" fmla="*/ 2221 h 2776"/>
                <a:gd name="T38" fmla="*/ 106 w 3290"/>
                <a:gd name="T39" fmla="*/ 2293 h 2776"/>
                <a:gd name="T40" fmla="*/ 75 w 3290"/>
                <a:gd name="T41" fmla="*/ 2367 h 2776"/>
                <a:gd name="T42" fmla="*/ 48 w 3290"/>
                <a:gd name="T43" fmla="*/ 2445 h 2776"/>
                <a:gd name="T44" fmla="*/ 28 w 3290"/>
                <a:gd name="T45" fmla="*/ 2525 h 2776"/>
                <a:gd name="T46" fmla="*/ 12 w 3290"/>
                <a:gd name="T47" fmla="*/ 2607 h 2776"/>
                <a:gd name="T48" fmla="*/ 3 w 3290"/>
                <a:gd name="T49" fmla="*/ 2690 h 2776"/>
                <a:gd name="T50" fmla="*/ 0 w 3290"/>
                <a:gd name="T51" fmla="*/ 2776 h 2776"/>
                <a:gd name="T52" fmla="*/ 0 w 3290"/>
                <a:gd name="T53" fmla="*/ 1625 h 2776"/>
                <a:gd name="T54" fmla="*/ 3 w 3290"/>
                <a:gd name="T55" fmla="*/ 1538 h 2776"/>
                <a:gd name="T56" fmla="*/ 12 w 3290"/>
                <a:gd name="T57" fmla="*/ 1454 h 2776"/>
                <a:gd name="T58" fmla="*/ 28 w 3290"/>
                <a:gd name="T59" fmla="*/ 1372 h 2776"/>
                <a:gd name="T60" fmla="*/ 48 w 3290"/>
                <a:gd name="T61" fmla="*/ 1292 h 2776"/>
                <a:gd name="T62" fmla="*/ 75 w 3290"/>
                <a:gd name="T63" fmla="*/ 1215 h 2776"/>
                <a:gd name="T64" fmla="*/ 106 w 3290"/>
                <a:gd name="T65" fmla="*/ 1140 h 2776"/>
                <a:gd name="T66" fmla="*/ 143 w 3290"/>
                <a:gd name="T67" fmla="*/ 1069 h 2776"/>
                <a:gd name="T68" fmla="*/ 184 w 3290"/>
                <a:gd name="T69" fmla="*/ 1000 h 2776"/>
                <a:gd name="T70" fmla="*/ 229 w 3290"/>
                <a:gd name="T71" fmla="*/ 936 h 2776"/>
                <a:gd name="T72" fmla="*/ 280 w 3290"/>
                <a:gd name="T73" fmla="*/ 875 h 2776"/>
                <a:gd name="T74" fmla="*/ 334 w 3290"/>
                <a:gd name="T75" fmla="*/ 818 h 2776"/>
                <a:gd name="T76" fmla="*/ 392 w 3290"/>
                <a:gd name="T77" fmla="*/ 766 h 2776"/>
                <a:gd name="T78" fmla="*/ 454 w 3290"/>
                <a:gd name="T79" fmla="*/ 718 h 2776"/>
                <a:gd name="T80" fmla="*/ 518 w 3290"/>
                <a:gd name="T81" fmla="*/ 674 h 2776"/>
                <a:gd name="T82" fmla="*/ 586 w 3290"/>
                <a:gd name="T83" fmla="*/ 636 h 2776"/>
                <a:gd name="T84" fmla="*/ 657 w 3290"/>
                <a:gd name="T85" fmla="*/ 603 h 2776"/>
                <a:gd name="T86" fmla="*/ 730 w 3290"/>
                <a:gd name="T87" fmla="*/ 575 h 2776"/>
                <a:gd name="T88" fmla="*/ 806 w 3290"/>
                <a:gd name="T89" fmla="*/ 553 h 2776"/>
                <a:gd name="T90" fmla="*/ 885 w 3290"/>
                <a:gd name="T91" fmla="*/ 537 h 2776"/>
                <a:gd name="T92" fmla="*/ 965 w 3290"/>
                <a:gd name="T93" fmla="*/ 528 h 2776"/>
                <a:gd name="T94" fmla="*/ 1047 w 3290"/>
                <a:gd name="T95" fmla="*/ 525 h 2776"/>
                <a:gd name="T96" fmla="*/ 2168 w 3290"/>
                <a:gd name="T97" fmla="*/ 525 h 2776"/>
                <a:gd name="T98" fmla="*/ 2168 w 3290"/>
                <a:gd name="T99" fmla="*/ 0 h 2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2776">
                  <a:moveTo>
                    <a:pt x="2168" y="0"/>
                  </a:moveTo>
                  <a:lnTo>
                    <a:pt x="3290" y="1178"/>
                  </a:lnTo>
                  <a:lnTo>
                    <a:pt x="2168" y="2357"/>
                  </a:lnTo>
                  <a:lnTo>
                    <a:pt x="2168" y="1676"/>
                  </a:lnTo>
                  <a:lnTo>
                    <a:pt x="1047" y="1676"/>
                  </a:lnTo>
                  <a:lnTo>
                    <a:pt x="965" y="1680"/>
                  </a:lnTo>
                  <a:lnTo>
                    <a:pt x="885" y="1690"/>
                  </a:lnTo>
                  <a:lnTo>
                    <a:pt x="806" y="1706"/>
                  </a:lnTo>
                  <a:lnTo>
                    <a:pt x="730" y="1728"/>
                  </a:lnTo>
                  <a:lnTo>
                    <a:pt x="657" y="1755"/>
                  </a:lnTo>
                  <a:lnTo>
                    <a:pt x="586" y="1789"/>
                  </a:lnTo>
                  <a:lnTo>
                    <a:pt x="518" y="1827"/>
                  </a:lnTo>
                  <a:lnTo>
                    <a:pt x="454" y="1870"/>
                  </a:lnTo>
                  <a:lnTo>
                    <a:pt x="392" y="1918"/>
                  </a:lnTo>
                  <a:lnTo>
                    <a:pt x="334" y="1971"/>
                  </a:lnTo>
                  <a:lnTo>
                    <a:pt x="280" y="2028"/>
                  </a:lnTo>
                  <a:lnTo>
                    <a:pt x="229" y="2089"/>
                  </a:lnTo>
                  <a:lnTo>
                    <a:pt x="184" y="2153"/>
                  </a:lnTo>
                  <a:lnTo>
                    <a:pt x="143" y="2221"/>
                  </a:lnTo>
                  <a:lnTo>
                    <a:pt x="106" y="2293"/>
                  </a:lnTo>
                  <a:lnTo>
                    <a:pt x="75" y="2367"/>
                  </a:lnTo>
                  <a:lnTo>
                    <a:pt x="48" y="2445"/>
                  </a:lnTo>
                  <a:lnTo>
                    <a:pt x="28" y="2525"/>
                  </a:lnTo>
                  <a:lnTo>
                    <a:pt x="12" y="2607"/>
                  </a:lnTo>
                  <a:lnTo>
                    <a:pt x="3" y="2690"/>
                  </a:lnTo>
                  <a:lnTo>
                    <a:pt x="0" y="2776"/>
                  </a:lnTo>
                  <a:lnTo>
                    <a:pt x="0" y="1625"/>
                  </a:lnTo>
                  <a:lnTo>
                    <a:pt x="3" y="1538"/>
                  </a:lnTo>
                  <a:lnTo>
                    <a:pt x="12" y="1454"/>
                  </a:lnTo>
                  <a:lnTo>
                    <a:pt x="28" y="1372"/>
                  </a:lnTo>
                  <a:lnTo>
                    <a:pt x="48" y="1292"/>
                  </a:lnTo>
                  <a:lnTo>
                    <a:pt x="75" y="1215"/>
                  </a:lnTo>
                  <a:lnTo>
                    <a:pt x="106" y="1140"/>
                  </a:lnTo>
                  <a:lnTo>
                    <a:pt x="143" y="1069"/>
                  </a:lnTo>
                  <a:lnTo>
                    <a:pt x="184" y="1000"/>
                  </a:lnTo>
                  <a:lnTo>
                    <a:pt x="229" y="936"/>
                  </a:lnTo>
                  <a:lnTo>
                    <a:pt x="280" y="875"/>
                  </a:lnTo>
                  <a:lnTo>
                    <a:pt x="334" y="818"/>
                  </a:lnTo>
                  <a:lnTo>
                    <a:pt x="392" y="766"/>
                  </a:lnTo>
                  <a:lnTo>
                    <a:pt x="454" y="718"/>
                  </a:lnTo>
                  <a:lnTo>
                    <a:pt x="518" y="674"/>
                  </a:lnTo>
                  <a:lnTo>
                    <a:pt x="586" y="636"/>
                  </a:lnTo>
                  <a:lnTo>
                    <a:pt x="657" y="603"/>
                  </a:lnTo>
                  <a:lnTo>
                    <a:pt x="730" y="575"/>
                  </a:lnTo>
                  <a:lnTo>
                    <a:pt x="806" y="553"/>
                  </a:lnTo>
                  <a:lnTo>
                    <a:pt x="885" y="537"/>
                  </a:lnTo>
                  <a:lnTo>
                    <a:pt x="965" y="528"/>
                  </a:lnTo>
                  <a:lnTo>
                    <a:pt x="1047" y="525"/>
                  </a:lnTo>
                  <a:lnTo>
                    <a:pt x="2168" y="525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425386" y="72615"/>
            <a:ext cx="137160" cy="137160"/>
          </a:xfrm>
          <a:custGeom>
            <a:avLst/>
            <a:gdLst>
              <a:gd name="T0" fmla="*/ 3062 w 3402"/>
              <a:gd name="T1" fmla="*/ 816 h 3402"/>
              <a:gd name="T2" fmla="*/ 2501 w 3402"/>
              <a:gd name="T3" fmla="*/ 1395 h 3402"/>
              <a:gd name="T4" fmla="*/ 2501 w 3402"/>
              <a:gd name="T5" fmla="*/ 3062 h 3402"/>
              <a:gd name="T6" fmla="*/ 3062 w 3402"/>
              <a:gd name="T7" fmla="*/ 3062 h 3402"/>
              <a:gd name="T8" fmla="*/ 3062 w 3402"/>
              <a:gd name="T9" fmla="*/ 816 h 3402"/>
              <a:gd name="T10" fmla="*/ 3402 w 3402"/>
              <a:gd name="T11" fmla="*/ 0 h 3402"/>
              <a:gd name="T12" fmla="*/ 3402 w 3402"/>
              <a:gd name="T13" fmla="*/ 3402 h 3402"/>
              <a:gd name="T14" fmla="*/ 0 w 3402"/>
              <a:gd name="T15" fmla="*/ 3402 h 3402"/>
              <a:gd name="T16" fmla="*/ 3402 w 3402"/>
              <a:gd name="T17" fmla="*/ 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2" h="3402">
                <a:moveTo>
                  <a:pt x="3062" y="816"/>
                </a:moveTo>
                <a:lnTo>
                  <a:pt x="2501" y="1395"/>
                </a:lnTo>
                <a:lnTo>
                  <a:pt x="2501" y="3062"/>
                </a:lnTo>
                <a:lnTo>
                  <a:pt x="3062" y="3062"/>
                </a:lnTo>
                <a:lnTo>
                  <a:pt x="3062" y="816"/>
                </a:lnTo>
                <a:close/>
                <a:moveTo>
                  <a:pt x="3402" y="0"/>
                </a:moveTo>
                <a:lnTo>
                  <a:pt x="3402" y="3402"/>
                </a:lnTo>
                <a:lnTo>
                  <a:pt x="0" y="3402"/>
                </a:lnTo>
                <a:lnTo>
                  <a:pt x="34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0"/>
          <p:cNvSpPr>
            <a:spLocks noEditPoints="1"/>
          </p:cNvSpPr>
          <p:nvPr/>
        </p:nvSpPr>
        <p:spPr bwMode="auto">
          <a:xfrm rot="16200000">
            <a:off x="4773428" y="49755"/>
            <a:ext cx="91440" cy="182880"/>
          </a:xfrm>
          <a:custGeom>
            <a:avLst/>
            <a:gdLst>
              <a:gd name="T0" fmla="*/ 507 w 3462"/>
              <a:gd name="T1" fmla="*/ 4388 h 6207"/>
              <a:gd name="T2" fmla="*/ 507 w 3462"/>
              <a:gd name="T3" fmla="*/ 5673 h 6207"/>
              <a:gd name="T4" fmla="*/ 2953 w 3462"/>
              <a:gd name="T5" fmla="*/ 5673 h 6207"/>
              <a:gd name="T6" fmla="*/ 2953 w 3462"/>
              <a:gd name="T7" fmla="*/ 4388 h 6207"/>
              <a:gd name="T8" fmla="*/ 507 w 3462"/>
              <a:gd name="T9" fmla="*/ 4388 h 6207"/>
              <a:gd name="T10" fmla="*/ 507 w 3462"/>
              <a:gd name="T11" fmla="*/ 2753 h 6207"/>
              <a:gd name="T12" fmla="*/ 507 w 3462"/>
              <a:gd name="T13" fmla="*/ 4038 h 6207"/>
              <a:gd name="T14" fmla="*/ 2953 w 3462"/>
              <a:gd name="T15" fmla="*/ 4038 h 6207"/>
              <a:gd name="T16" fmla="*/ 2953 w 3462"/>
              <a:gd name="T17" fmla="*/ 2753 h 6207"/>
              <a:gd name="T18" fmla="*/ 507 w 3462"/>
              <a:gd name="T19" fmla="*/ 2753 h 6207"/>
              <a:gd name="T20" fmla="*/ 852 w 3462"/>
              <a:gd name="T21" fmla="*/ 0 h 6207"/>
              <a:gd name="T22" fmla="*/ 2610 w 3462"/>
              <a:gd name="T23" fmla="*/ 0 h 6207"/>
              <a:gd name="T24" fmla="*/ 2610 w 3462"/>
              <a:gd name="T25" fmla="*/ 594 h 6207"/>
              <a:gd name="T26" fmla="*/ 3462 w 3462"/>
              <a:gd name="T27" fmla="*/ 594 h 6207"/>
              <a:gd name="T28" fmla="*/ 3462 w 3462"/>
              <a:gd name="T29" fmla="*/ 6207 h 6207"/>
              <a:gd name="T30" fmla="*/ 0 w 3462"/>
              <a:gd name="T31" fmla="*/ 6207 h 6207"/>
              <a:gd name="T32" fmla="*/ 0 w 3462"/>
              <a:gd name="T33" fmla="*/ 594 h 6207"/>
              <a:gd name="T34" fmla="*/ 852 w 3462"/>
              <a:gd name="T35" fmla="*/ 594 h 6207"/>
              <a:gd name="T36" fmla="*/ 852 w 3462"/>
              <a:gd name="T37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62" h="6207">
                <a:moveTo>
                  <a:pt x="507" y="4388"/>
                </a:moveTo>
                <a:lnTo>
                  <a:pt x="507" y="5673"/>
                </a:lnTo>
                <a:lnTo>
                  <a:pt x="2953" y="5673"/>
                </a:lnTo>
                <a:lnTo>
                  <a:pt x="2953" y="4388"/>
                </a:lnTo>
                <a:lnTo>
                  <a:pt x="507" y="4388"/>
                </a:lnTo>
                <a:close/>
                <a:moveTo>
                  <a:pt x="507" y="2753"/>
                </a:moveTo>
                <a:lnTo>
                  <a:pt x="507" y="4038"/>
                </a:lnTo>
                <a:lnTo>
                  <a:pt x="2953" y="4038"/>
                </a:lnTo>
                <a:lnTo>
                  <a:pt x="2953" y="2753"/>
                </a:lnTo>
                <a:lnTo>
                  <a:pt x="507" y="2753"/>
                </a:lnTo>
                <a:close/>
                <a:moveTo>
                  <a:pt x="852" y="0"/>
                </a:moveTo>
                <a:lnTo>
                  <a:pt x="2610" y="0"/>
                </a:lnTo>
                <a:lnTo>
                  <a:pt x="2610" y="594"/>
                </a:lnTo>
                <a:lnTo>
                  <a:pt x="3462" y="594"/>
                </a:lnTo>
                <a:lnTo>
                  <a:pt x="3462" y="6207"/>
                </a:lnTo>
                <a:lnTo>
                  <a:pt x="0" y="6207"/>
                </a:lnTo>
                <a:lnTo>
                  <a:pt x="0" y="594"/>
                </a:lnTo>
                <a:lnTo>
                  <a:pt x="852" y="594"/>
                </a:lnTo>
                <a:lnTo>
                  <a:pt x="8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6446" y="8070"/>
            <a:ext cx="591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12:20</a:t>
            </a:r>
            <a:endParaRPr lang="en-US" sz="11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Usage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25"/>
          <p:cNvSpPr>
            <a:spLocks noEditPoints="1"/>
          </p:cNvSpPr>
          <p:nvPr/>
        </p:nvSpPr>
        <p:spPr bwMode="auto">
          <a:xfrm>
            <a:off x="1482393" y="517602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"/>
          <p:cNvSpPr>
            <a:spLocks/>
          </p:cNvSpPr>
          <p:nvPr/>
        </p:nvSpPr>
        <p:spPr bwMode="auto">
          <a:xfrm>
            <a:off x="5010871" y="553971"/>
            <a:ext cx="219456" cy="185722"/>
          </a:xfrm>
          <a:custGeom>
            <a:avLst/>
            <a:gdLst>
              <a:gd name="T0" fmla="*/ 2903 w 3153"/>
              <a:gd name="T1" fmla="*/ 0 h 2401"/>
              <a:gd name="T2" fmla="*/ 3153 w 3153"/>
              <a:gd name="T3" fmla="*/ 251 h 2401"/>
              <a:gd name="T4" fmla="*/ 1004 w 3153"/>
              <a:gd name="T5" fmla="*/ 2401 h 2401"/>
              <a:gd name="T6" fmla="*/ 0 w 3153"/>
              <a:gd name="T7" fmla="*/ 1397 h 2401"/>
              <a:gd name="T8" fmla="*/ 251 w 3153"/>
              <a:gd name="T9" fmla="*/ 1147 h 2401"/>
              <a:gd name="T10" fmla="*/ 1004 w 3153"/>
              <a:gd name="T11" fmla="*/ 1899 h 2401"/>
              <a:gd name="T12" fmla="*/ 2903 w 3153"/>
              <a:gd name="T13" fmla="*/ 0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53" h="2401">
                <a:moveTo>
                  <a:pt x="2903" y="0"/>
                </a:moveTo>
                <a:lnTo>
                  <a:pt x="3153" y="251"/>
                </a:lnTo>
                <a:lnTo>
                  <a:pt x="1004" y="2401"/>
                </a:lnTo>
                <a:lnTo>
                  <a:pt x="0" y="1397"/>
                </a:lnTo>
                <a:lnTo>
                  <a:pt x="251" y="1147"/>
                </a:lnTo>
                <a:lnTo>
                  <a:pt x="1004" y="1899"/>
                </a:lnTo>
                <a:lnTo>
                  <a:pt x="29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1255952" y="3167264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524984" y="1258347"/>
            <a:ext cx="3385604" cy="1667789"/>
            <a:chOff x="1524984" y="1258347"/>
            <a:chExt cx="3385604" cy="1667789"/>
          </a:xfrm>
        </p:grpSpPr>
        <p:grpSp>
          <p:nvGrpSpPr>
            <p:cNvPr id="43" name="Group 4"/>
            <p:cNvGrpSpPr>
              <a:grpSpLocks noChangeAspect="1"/>
            </p:cNvGrpSpPr>
            <p:nvPr/>
          </p:nvGrpSpPr>
          <p:grpSpPr bwMode="auto">
            <a:xfrm>
              <a:off x="1524984" y="1355653"/>
              <a:ext cx="285914" cy="267052"/>
              <a:chOff x="3693" y="2024"/>
              <a:chExt cx="288" cy="269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3832" y="2170"/>
                <a:ext cx="149" cy="122"/>
              </a:xfrm>
              <a:custGeom>
                <a:avLst/>
                <a:gdLst>
                  <a:gd name="T0" fmla="*/ 755 w 1784"/>
                  <a:gd name="T1" fmla="*/ 0 h 1454"/>
                  <a:gd name="T2" fmla="*/ 1723 w 1784"/>
                  <a:gd name="T3" fmla="*/ 998 h 1454"/>
                  <a:gd name="T4" fmla="*/ 1742 w 1784"/>
                  <a:gd name="T5" fmla="*/ 1014 h 1454"/>
                  <a:gd name="T6" fmla="*/ 1757 w 1784"/>
                  <a:gd name="T7" fmla="*/ 1032 h 1454"/>
                  <a:gd name="T8" fmla="*/ 1768 w 1784"/>
                  <a:gd name="T9" fmla="*/ 1051 h 1454"/>
                  <a:gd name="T10" fmla="*/ 1777 w 1784"/>
                  <a:gd name="T11" fmla="*/ 1073 h 1454"/>
                  <a:gd name="T12" fmla="*/ 1782 w 1784"/>
                  <a:gd name="T13" fmla="*/ 1096 h 1454"/>
                  <a:gd name="T14" fmla="*/ 1784 w 1784"/>
                  <a:gd name="T15" fmla="*/ 1122 h 1454"/>
                  <a:gd name="T16" fmla="*/ 1782 w 1784"/>
                  <a:gd name="T17" fmla="*/ 1154 h 1454"/>
                  <a:gd name="T18" fmla="*/ 1774 w 1784"/>
                  <a:gd name="T19" fmla="*/ 1186 h 1454"/>
                  <a:gd name="T20" fmla="*/ 1762 w 1784"/>
                  <a:gd name="T21" fmla="*/ 1216 h 1454"/>
                  <a:gd name="T22" fmla="*/ 1745 w 1784"/>
                  <a:gd name="T23" fmla="*/ 1244 h 1454"/>
                  <a:gd name="T24" fmla="*/ 1723 w 1784"/>
                  <a:gd name="T25" fmla="*/ 1269 h 1454"/>
                  <a:gd name="T26" fmla="*/ 1601 w 1784"/>
                  <a:gd name="T27" fmla="*/ 1392 h 1454"/>
                  <a:gd name="T28" fmla="*/ 1577 w 1784"/>
                  <a:gd name="T29" fmla="*/ 1414 h 1454"/>
                  <a:gd name="T30" fmla="*/ 1549 w 1784"/>
                  <a:gd name="T31" fmla="*/ 1431 h 1454"/>
                  <a:gd name="T32" fmla="*/ 1519 w 1784"/>
                  <a:gd name="T33" fmla="*/ 1443 h 1454"/>
                  <a:gd name="T34" fmla="*/ 1488 w 1784"/>
                  <a:gd name="T35" fmla="*/ 1452 h 1454"/>
                  <a:gd name="T36" fmla="*/ 1456 w 1784"/>
                  <a:gd name="T37" fmla="*/ 1454 h 1454"/>
                  <a:gd name="T38" fmla="*/ 1425 w 1784"/>
                  <a:gd name="T39" fmla="*/ 1452 h 1454"/>
                  <a:gd name="T40" fmla="*/ 1393 w 1784"/>
                  <a:gd name="T41" fmla="*/ 1443 h 1454"/>
                  <a:gd name="T42" fmla="*/ 1364 w 1784"/>
                  <a:gd name="T43" fmla="*/ 1431 h 1454"/>
                  <a:gd name="T44" fmla="*/ 1336 w 1784"/>
                  <a:gd name="T45" fmla="*/ 1414 h 1454"/>
                  <a:gd name="T46" fmla="*/ 1312 w 1784"/>
                  <a:gd name="T47" fmla="*/ 1392 h 1454"/>
                  <a:gd name="T48" fmla="*/ 343 w 1784"/>
                  <a:gd name="T49" fmla="*/ 348 h 1454"/>
                  <a:gd name="T50" fmla="*/ 335 w 1784"/>
                  <a:gd name="T51" fmla="*/ 356 h 1454"/>
                  <a:gd name="T52" fmla="*/ 307 w 1784"/>
                  <a:gd name="T53" fmla="*/ 381 h 1454"/>
                  <a:gd name="T54" fmla="*/ 277 w 1784"/>
                  <a:gd name="T55" fmla="*/ 400 h 1454"/>
                  <a:gd name="T56" fmla="*/ 246 w 1784"/>
                  <a:gd name="T57" fmla="*/ 416 h 1454"/>
                  <a:gd name="T58" fmla="*/ 213 w 1784"/>
                  <a:gd name="T59" fmla="*/ 425 h 1454"/>
                  <a:gd name="T60" fmla="*/ 179 w 1784"/>
                  <a:gd name="T61" fmla="*/ 432 h 1454"/>
                  <a:gd name="T62" fmla="*/ 144 w 1784"/>
                  <a:gd name="T63" fmla="*/ 434 h 1454"/>
                  <a:gd name="T64" fmla="*/ 112 w 1784"/>
                  <a:gd name="T65" fmla="*/ 427 h 1454"/>
                  <a:gd name="T66" fmla="*/ 81 w 1784"/>
                  <a:gd name="T67" fmla="*/ 420 h 1454"/>
                  <a:gd name="T68" fmla="*/ 51 w 1784"/>
                  <a:gd name="T69" fmla="*/ 409 h 1454"/>
                  <a:gd name="T70" fmla="*/ 25 w 1784"/>
                  <a:gd name="T71" fmla="*/ 396 h 1454"/>
                  <a:gd name="T72" fmla="*/ 0 w 1784"/>
                  <a:gd name="T73" fmla="*/ 379 h 1454"/>
                  <a:gd name="T74" fmla="*/ 312 w 1784"/>
                  <a:gd name="T75" fmla="*/ 47 h 1454"/>
                  <a:gd name="T76" fmla="*/ 354 w 1784"/>
                  <a:gd name="T77" fmla="*/ 58 h 1454"/>
                  <a:gd name="T78" fmla="*/ 398 w 1784"/>
                  <a:gd name="T79" fmla="*/ 67 h 1454"/>
                  <a:gd name="T80" fmla="*/ 443 w 1784"/>
                  <a:gd name="T81" fmla="*/ 75 h 1454"/>
                  <a:gd name="T82" fmla="*/ 487 w 1784"/>
                  <a:gd name="T83" fmla="*/ 77 h 1454"/>
                  <a:gd name="T84" fmla="*/ 528 w 1784"/>
                  <a:gd name="T85" fmla="*/ 76 h 1454"/>
                  <a:gd name="T86" fmla="*/ 567 w 1784"/>
                  <a:gd name="T87" fmla="*/ 72 h 1454"/>
                  <a:gd name="T88" fmla="*/ 605 w 1784"/>
                  <a:gd name="T89" fmla="*/ 64 h 1454"/>
                  <a:gd name="T90" fmla="*/ 640 w 1784"/>
                  <a:gd name="T91" fmla="*/ 54 h 1454"/>
                  <a:gd name="T92" fmla="*/ 672 w 1784"/>
                  <a:gd name="T93" fmla="*/ 43 h 1454"/>
                  <a:gd name="T94" fmla="*/ 700 w 1784"/>
                  <a:gd name="T95" fmla="*/ 30 h 1454"/>
                  <a:gd name="T96" fmla="*/ 727 w 1784"/>
                  <a:gd name="T97" fmla="*/ 16 h 1454"/>
                  <a:gd name="T98" fmla="*/ 755 w 1784"/>
                  <a:gd name="T99" fmla="*/ 0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84" h="1454">
                    <a:moveTo>
                      <a:pt x="755" y="0"/>
                    </a:moveTo>
                    <a:lnTo>
                      <a:pt x="1723" y="998"/>
                    </a:lnTo>
                    <a:lnTo>
                      <a:pt x="1742" y="1014"/>
                    </a:lnTo>
                    <a:lnTo>
                      <a:pt x="1757" y="1032"/>
                    </a:lnTo>
                    <a:lnTo>
                      <a:pt x="1768" y="1051"/>
                    </a:lnTo>
                    <a:lnTo>
                      <a:pt x="1777" y="1073"/>
                    </a:lnTo>
                    <a:lnTo>
                      <a:pt x="1782" y="1096"/>
                    </a:lnTo>
                    <a:lnTo>
                      <a:pt x="1784" y="1122"/>
                    </a:lnTo>
                    <a:lnTo>
                      <a:pt x="1782" y="1154"/>
                    </a:lnTo>
                    <a:lnTo>
                      <a:pt x="1774" y="1186"/>
                    </a:lnTo>
                    <a:lnTo>
                      <a:pt x="1762" y="1216"/>
                    </a:lnTo>
                    <a:lnTo>
                      <a:pt x="1745" y="1244"/>
                    </a:lnTo>
                    <a:lnTo>
                      <a:pt x="1723" y="1269"/>
                    </a:lnTo>
                    <a:lnTo>
                      <a:pt x="1601" y="1392"/>
                    </a:lnTo>
                    <a:lnTo>
                      <a:pt x="1577" y="1414"/>
                    </a:lnTo>
                    <a:lnTo>
                      <a:pt x="1549" y="1431"/>
                    </a:lnTo>
                    <a:lnTo>
                      <a:pt x="1519" y="1443"/>
                    </a:lnTo>
                    <a:lnTo>
                      <a:pt x="1488" y="1452"/>
                    </a:lnTo>
                    <a:lnTo>
                      <a:pt x="1456" y="1454"/>
                    </a:lnTo>
                    <a:lnTo>
                      <a:pt x="1425" y="1452"/>
                    </a:lnTo>
                    <a:lnTo>
                      <a:pt x="1393" y="1443"/>
                    </a:lnTo>
                    <a:lnTo>
                      <a:pt x="1364" y="1431"/>
                    </a:lnTo>
                    <a:lnTo>
                      <a:pt x="1336" y="1414"/>
                    </a:lnTo>
                    <a:lnTo>
                      <a:pt x="1312" y="1392"/>
                    </a:lnTo>
                    <a:lnTo>
                      <a:pt x="343" y="348"/>
                    </a:lnTo>
                    <a:lnTo>
                      <a:pt x="335" y="356"/>
                    </a:lnTo>
                    <a:lnTo>
                      <a:pt x="307" y="381"/>
                    </a:lnTo>
                    <a:lnTo>
                      <a:pt x="277" y="400"/>
                    </a:lnTo>
                    <a:lnTo>
                      <a:pt x="246" y="416"/>
                    </a:lnTo>
                    <a:lnTo>
                      <a:pt x="213" y="425"/>
                    </a:lnTo>
                    <a:lnTo>
                      <a:pt x="179" y="432"/>
                    </a:lnTo>
                    <a:lnTo>
                      <a:pt x="144" y="434"/>
                    </a:lnTo>
                    <a:lnTo>
                      <a:pt x="112" y="427"/>
                    </a:lnTo>
                    <a:lnTo>
                      <a:pt x="81" y="420"/>
                    </a:lnTo>
                    <a:lnTo>
                      <a:pt x="51" y="409"/>
                    </a:lnTo>
                    <a:lnTo>
                      <a:pt x="25" y="396"/>
                    </a:lnTo>
                    <a:lnTo>
                      <a:pt x="0" y="379"/>
                    </a:lnTo>
                    <a:lnTo>
                      <a:pt x="312" y="47"/>
                    </a:lnTo>
                    <a:lnTo>
                      <a:pt x="354" y="58"/>
                    </a:lnTo>
                    <a:lnTo>
                      <a:pt x="398" y="67"/>
                    </a:lnTo>
                    <a:lnTo>
                      <a:pt x="443" y="75"/>
                    </a:lnTo>
                    <a:lnTo>
                      <a:pt x="487" y="77"/>
                    </a:lnTo>
                    <a:lnTo>
                      <a:pt x="528" y="76"/>
                    </a:lnTo>
                    <a:lnTo>
                      <a:pt x="567" y="72"/>
                    </a:lnTo>
                    <a:lnTo>
                      <a:pt x="605" y="64"/>
                    </a:lnTo>
                    <a:lnTo>
                      <a:pt x="640" y="54"/>
                    </a:lnTo>
                    <a:lnTo>
                      <a:pt x="672" y="43"/>
                    </a:lnTo>
                    <a:lnTo>
                      <a:pt x="700" y="30"/>
                    </a:lnTo>
                    <a:lnTo>
                      <a:pt x="727" y="16"/>
                    </a:lnTo>
                    <a:lnTo>
                      <a:pt x="7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3721" y="2027"/>
                <a:ext cx="90" cy="118"/>
              </a:xfrm>
              <a:custGeom>
                <a:avLst/>
                <a:gdLst>
                  <a:gd name="T0" fmla="*/ 314 w 1079"/>
                  <a:gd name="T1" fmla="*/ 0 h 1416"/>
                  <a:gd name="T2" fmla="*/ 348 w 1079"/>
                  <a:gd name="T3" fmla="*/ 4 h 1416"/>
                  <a:gd name="T4" fmla="*/ 382 w 1079"/>
                  <a:gd name="T5" fmla="*/ 14 h 1416"/>
                  <a:gd name="T6" fmla="*/ 413 w 1079"/>
                  <a:gd name="T7" fmla="*/ 28 h 1416"/>
                  <a:gd name="T8" fmla="*/ 442 w 1079"/>
                  <a:gd name="T9" fmla="*/ 47 h 1416"/>
                  <a:gd name="T10" fmla="*/ 468 w 1079"/>
                  <a:gd name="T11" fmla="*/ 70 h 1416"/>
                  <a:gd name="T12" fmla="*/ 1079 w 1079"/>
                  <a:gd name="T13" fmla="*/ 711 h 1416"/>
                  <a:gd name="T14" fmla="*/ 1053 w 1079"/>
                  <a:gd name="T15" fmla="*/ 760 h 1416"/>
                  <a:gd name="T16" fmla="*/ 1032 w 1079"/>
                  <a:gd name="T17" fmla="*/ 811 h 1416"/>
                  <a:gd name="T18" fmla="*/ 1016 w 1079"/>
                  <a:gd name="T19" fmla="*/ 864 h 1416"/>
                  <a:gd name="T20" fmla="*/ 1006 w 1079"/>
                  <a:gd name="T21" fmla="*/ 920 h 1416"/>
                  <a:gd name="T22" fmla="*/ 1003 w 1079"/>
                  <a:gd name="T23" fmla="*/ 975 h 1416"/>
                  <a:gd name="T24" fmla="*/ 1005 w 1079"/>
                  <a:gd name="T25" fmla="*/ 1029 h 1416"/>
                  <a:gd name="T26" fmla="*/ 1012 w 1079"/>
                  <a:gd name="T27" fmla="*/ 1083 h 1416"/>
                  <a:gd name="T28" fmla="*/ 1025 w 1079"/>
                  <a:gd name="T29" fmla="*/ 1136 h 1416"/>
                  <a:gd name="T30" fmla="*/ 736 w 1079"/>
                  <a:gd name="T31" fmla="*/ 1416 h 1416"/>
                  <a:gd name="T32" fmla="*/ 103 w 1079"/>
                  <a:gd name="T33" fmla="*/ 673 h 1416"/>
                  <a:gd name="T34" fmla="*/ 74 w 1079"/>
                  <a:gd name="T35" fmla="*/ 633 h 1416"/>
                  <a:gd name="T36" fmla="*/ 50 w 1079"/>
                  <a:gd name="T37" fmla="*/ 592 h 1416"/>
                  <a:gd name="T38" fmla="*/ 30 w 1079"/>
                  <a:gd name="T39" fmla="*/ 549 h 1416"/>
                  <a:gd name="T40" fmla="*/ 16 w 1079"/>
                  <a:gd name="T41" fmla="*/ 504 h 1416"/>
                  <a:gd name="T42" fmla="*/ 5 w 1079"/>
                  <a:gd name="T43" fmla="*/ 459 h 1416"/>
                  <a:gd name="T44" fmla="*/ 0 w 1079"/>
                  <a:gd name="T45" fmla="*/ 412 h 1416"/>
                  <a:gd name="T46" fmla="*/ 0 w 1079"/>
                  <a:gd name="T47" fmla="*/ 366 h 1416"/>
                  <a:gd name="T48" fmla="*/ 3 w 1079"/>
                  <a:gd name="T49" fmla="*/ 319 h 1416"/>
                  <a:gd name="T50" fmla="*/ 12 w 1079"/>
                  <a:gd name="T51" fmla="*/ 273 h 1416"/>
                  <a:gd name="T52" fmla="*/ 26 w 1079"/>
                  <a:gd name="T53" fmla="*/ 229 h 1416"/>
                  <a:gd name="T54" fmla="*/ 44 w 1079"/>
                  <a:gd name="T55" fmla="*/ 186 h 1416"/>
                  <a:gd name="T56" fmla="*/ 66 w 1079"/>
                  <a:gd name="T57" fmla="*/ 144 h 1416"/>
                  <a:gd name="T58" fmla="*/ 93 w 1079"/>
                  <a:gd name="T59" fmla="*/ 105 h 1416"/>
                  <a:gd name="T60" fmla="*/ 125 w 1079"/>
                  <a:gd name="T61" fmla="*/ 70 h 1416"/>
                  <a:gd name="T62" fmla="*/ 152 w 1079"/>
                  <a:gd name="T63" fmla="*/ 47 h 1416"/>
                  <a:gd name="T64" fmla="*/ 181 w 1079"/>
                  <a:gd name="T65" fmla="*/ 28 h 1416"/>
                  <a:gd name="T66" fmla="*/ 213 w 1079"/>
                  <a:gd name="T67" fmla="*/ 14 h 1416"/>
                  <a:gd name="T68" fmla="*/ 246 w 1079"/>
                  <a:gd name="T69" fmla="*/ 4 h 1416"/>
                  <a:gd name="T70" fmla="*/ 280 w 1079"/>
                  <a:gd name="T71" fmla="*/ 0 h 1416"/>
                  <a:gd name="T72" fmla="*/ 314 w 1079"/>
                  <a:gd name="T73" fmla="*/ 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79" h="1416">
                    <a:moveTo>
                      <a:pt x="314" y="0"/>
                    </a:moveTo>
                    <a:lnTo>
                      <a:pt x="348" y="4"/>
                    </a:lnTo>
                    <a:lnTo>
                      <a:pt x="382" y="14"/>
                    </a:lnTo>
                    <a:lnTo>
                      <a:pt x="413" y="28"/>
                    </a:lnTo>
                    <a:lnTo>
                      <a:pt x="442" y="47"/>
                    </a:lnTo>
                    <a:lnTo>
                      <a:pt x="468" y="70"/>
                    </a:lnTo>
                    <a:lnTo>
                      <a:pt x="1079" y="711"/>
                    </a:lnTo>
                    <a:lnTo>
                      <a:pt x="1053" y="760"/>
                    </a:lnTo>
                    <a:lnTo>
                      <a:pt x="1032" y="811"/>
                    </a:lnTo>
                    <a:lnTo>
                      <a:pt x="1016" y="864"/>
                    </a:lnTo>
                    <a:lnTo>
                      <a:pt x="1006" y="920"/>
                    </a:lnTo>
                    <a:lnTo>
                      <a:pt x="1003" y="975"/>
                    </a:lnTo>
                    <a:lnTo>
                      <a:pt x="1005" y="1029"/>
                    </a:lnTo>
                    <a:lnTo>
                      <a:pt x="1012" y="1083"/>
                    </a:lnTo>
                    <a:lnTo>
                      <a:pt x="1025" y="1136"/>
                    </a:lnTo>
                    <a:lnTo>
                      <a:pt x="736" y="1416"/>
                    </a:lnTo>
                    <a:lnTo>
                      <a:pt x="103" y="673"/>
                    </a:lnTo>
                    <a:lnTo>
                      <a:pt x="74" y="633"/>
                    </a:lnTo>
                    <a:lnTo>
                      <a:pt x="50" y="592"/>
                    </a:lnTo>
                    <a:lnTo>
                      <a:pt x="30" y="549"/>
                    </a:lnTo>
                    <a:lnTo>
                      <a:pt x="16" y="504"/>
                    </a:lnTo>
                    <a:lnTo>
                      <a:pt x="5" y="459"/>
                    </a:lnTo>
                    <a:lnTo>
                      <a:pt x="0" y="412"/>
                    </a:lnTo>
                    <a:lnTo>
                      <a:pt x="0" y="366"/>
                    </a:lnTo>
                    <a:lnTo>
                      <a:pt x="3" y="319"/>
                    </a:lnTo>
                    <a:lnTo>
                      <a:pt x="12" y="273"/>
                    </a:lnTo>
                    <a:lnTo>
                      <a:pt x="26" y="229"/>
                    </a:lnTo>
                    <a:lnTo>
                      <a:pt x="44" y="186"/>
                    </a:lnTo>
                    <a:lnTo>
                      <a:pt x="66" y="144"/>
                    </a:lnTo>
                    <a:lnTo>
                      <a:pt x="93" y="105"/>
                    </a:lnTo>
                    <a:lnTo>
                      <a:pt x="125" y="70"/>
                    </a:lnTo>
                    <a:lnTo>
                      <a:pt x="152" y="47"/>
                    </a:lnTo>
                    <a:lnTo>
                      <a:pt x="181" y="28"/>
                    </a:lnTo>
                    <a:lnTo>
                      <a:pt x="213" y="14"/>
                    </a:lnTo>
                    <a:lnTo>
                      <a:pt x="246" y="4"/>
                    </a:lnTo>
                    <a:lnTo>
                      <a:pt x="280" y="0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3693" y="2024"/>
                <a:ext cx="260" cy="269"/>
              </a:xfrm>
              <a:custGeom>
                <a:avLst/>
                <a:gdLst>
                  <a:gd name="T0" fmla="*/ 2448 w 3120"/>
                  <a:gd name="T1" fmla="*/ 6 h 3227"/>
                  <a:gd name="T2" fmla="*/ 2487 w 3120"/>
                  <a:gd name="T3" fmla="*/ 39 h 3227"/>
                  <a:gd name="T4" fmla="*/ 2508 w 3120"/>
                  <a:gd name="T5" fmla="*/ 77 h 3227"/>
                  <a:gd name="T6" fmla="*/ 2504 w 3120"/>
                  <a:gd name="T7" fmla="*/ 122 h 3227"/>
                  <a:gd name="T8" fmla="*/ 1976 w 3120"/>
                  <a:gd name="T9" fmla="*/ 665 h 3227"/>
                  <a:gd name="T10" fmla="*/ 1948 w 3120"/>
                  <a:gd name="T11" fmla="*/ 727 h 3227"/>
                  <a:gd name="T12" fmla="*/ 1952 w 3120"/>
                  <a:gd name="T13" fmla="*/ 796 h 3227"/>
                  <a:gd name="T14" fmla="*/ 1991 w 3120"/>
                  <a:gd name="T15" fmla="*/ 851 h 3227"/>
                  <a:gd name="T16" fmla="*/ 2053 w 3120"/>
                  <a:gd name="T17" fmla="*/ 879 h 3227"/>
                  <a:gd name="T18" fmla="*/ 2120 w 3120"/>
                  <a:gd name="T19" fmla="*/ 875 h 3227"/>
                  <a:gd name="T20" fmla="*/ 2670 w 3120"/>
                  <a:gd name="T21" fmla="*/ 333 h 3227"/>
                  <a:gd name="T22" fmla="*/ 2707 w 3120"/>
                  <a:gd name="T23" fmla="*/ 311 h 3227"/>
                  <a:gd name="T24" fmla="*/ 2753 w 3120"/>
                  <a:gd name="T25" fmla="*/ 315 h 3227"/>
                  <a:gd name="T26" fmla="*/ 2792 w 3120"/>
                  <a:gd name="T27" fmla="*/ 349 h 3227"/>
                  <a:gd name="T28" fmla="*/ 2815 w 3120"/>
                  <a:gd name="T29" fmla="*/ 402 h 3227"/>
                  <a:gd name="T30" fmla="*/ 2792 w 3120"/>
                  <a:gd name="T31" fmla="*/ 456 h 3227"/>
                  <a:gd name="T32" fmla="*/ 2253 w 3120"/>
                  <a:gd name="T33" fmla="*/ 1019 h 3227"/>
                  <a:gd name="T34" fmla="*/ 2253 w 3120"/>
                  <a:gd name="T35" fmla="*/ 1093 h 3227"/>
                  <a:gd name="T36" fmla="*/ 2295 w 3120"/>
                  <a:gd name="T37" fmla="*/ 1153 h 3227"/>
                  <a:gd name="T38" fmla="*/ 2357 w 3120"/>
                  <a:gd name="T39" fmla="*/ 1180 h 3227"/>
                  <a:gd name="T40" fmla="*/ 2416 w 3120"/>
                  <a:gd name="T41" fmla="*/ 1179 h 3227"/>
                  <a:gd name="T42" fmla="*/ 2464 w 3120"/>
                  <a:gd name="T43" fmla="*/ 1153 h 3227"/>
                  <a:gd name="T44" fmla="*/ 2999 w 3120"/>
                  <a:gd name="T45" fmla="*/ 617 h 3227"/>
                  <a:gd name="T46" fmla="*/ 3045 w 3120"/>
                  <a:gd name="T47" fmla="*/ 612 h 3227"/>
                  <a:gd name="T48" fmla="*/ 3082 w 3120"/>
                  <a:gd name="T49" fmla="*/ 634 h 3227"/>
                  <a:gd name="T50" fmla="*/ 3117 w 3120"/>
                  <a:gd name="T51" fmla="*/ 685 h 3227"/>
                  <a:gd name="T52" fmla="*/ 3110 w 3120"/>
                  <a:gd name="T53" fmla="*/ 741 h 3227"/>
                  <a:gd name="T54" fmla="*/ 2303 w 3120"/>
                  <a:gd name="T55" fmla="*/ 1561 h 3227"/>
                  <a:gd name="T56" fmla="*/ 2219 w 3120"/>
                  <a:gd name="T57" fmla="*/ 1601 h 3227"/>
                  <a:gd name="T58" fmla="*/ 2129 w 3120"/>
                  <a:gd name="T59" fmla="*/ 1608 h 3227"/>
                  <a:gd name="T60" fmla="*/ 2041 w 3120"/>
                  <a:gd name="T61" fmla="*/ 1578 h 3227"/>
                  <a:gd name="T62" fmla="*/ 1968 w 3120"/>
                  <a:gd name="T63" fmla="*/ 1517 h 3227"/>
                  <a:gd name="T64" fmla="*/ 422 w 3120"/>
                  <a:gd name="T65" fmla="*/ 3186 h 3227"/>
                  <a:gd name="T66" fmla="*/ 347 w 3120"/>
                  <a:gd name="T67" fmla="*/ 3223 h 3227"/>
                  <a:gd name="T68" fmla="*/ 267 w 3120"/>
                  <a:gd name="T69" fmla="*/ 3215 h 3227"/>
                  <a:gd name="T70" fmla="*/ 196 w 3120"/>
                  <a:gd name="T71" fmla="*/ 3168 h 3227"/>
                  <a:gd name="T72" fmla="*/ 40 w 3120"/>
                  <a:gd name="T73" fmla="*/ 2992 h 3227"/>
                  <a:gd name="T74" fmla="*/ 2 w 3120"/>
                  <a:gd name="T75" fmla="*/ 2902 h 3227"/>
                  <a:gd name="T76" fmla="*/ 11 w 3120"/>
                  <a:gd name="T77" fmla="*/ 2806 h 3227"/>
                  <a:gd name="T78" fmla="*/ 61 w 3120"/>
                  <a:gd name="T79" fmla="*/ 2723 h 3227"/>
                  <a:gd name="T80" fmla="*/ 1614 w 3120"/>
                  <a:gd name="T81" fmla="*/ 1150 h 3227"/>
                  <a:gd name="T82" fmla="*/ 1576 w 3120"/>
                  <a:gd name="T83" fmla="*/ 1079 h 3227"/>
                  <a:gd name="T84" fmla="*/ 1564 w 3120"/>
                  <a:gd name="T85" fmla="*/ 998 h 3227"/>
                  <a:gd name="T86" fmla="*/ 1581 w 3120"/>
                  <a:gd name="T87" fmla="*/ 907 h 3227"/>
                  <a:gd name="T88" fmla="*/ 1633 w 3120"/>
                  <a:gd name="T89" fmla="*/ 828 h 3227"/>
                  <a:gd name="T90" fmla="*/ 2409 w 3120"/>
                  <a:gd name="T91" fmla="*/ 32 h 3227"/>
                  <a:gd name="T92" fmla="*/ 2408 w 3120"/>
                  <a:gd name="T93" fmla="*/ 11 h 3227"/>
                  <a:gd name="T94" fmla="*/ 2418 w 3120"/>
                  <a:gd name="T95" fmla="*/ 0 h 3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20" h="3227">
                    <a:moveTo>
                      <a:pt x="2418" y="0"/>
                    </a:moveTo>
                    <a:lnTo>
                      <a:pt x="2434" y="2"/>
                    </a:lnTo>
                    <a:lnTo>
                      <a:pt x="2448" y="6"/>
                    </a:lnTo>
                    <a:lnTo>
                      <a:pt x="2460" y="13"/>
                    </a:lnTo>
                    <a:lnTo>
                      <a:pt x="2472" y="22"/>
                    </a:lnTo>
                    <a:lnTo>
                      <a:pt x="2487" y="39"/>
                    </a:lnTo>
                    <a:lnTo>
                      <a:pt x="2496" y="51"/>
                    </a:lnTo>
                    <a:lnTo>
                      <a:pt x="2504" y="63"/>
                    </a:lnTo>
                    <a:lnTo>
                      <a:pt x="2508" y="77"/>
                    </a:lnTo>
                    <a:lnTo>
                      <a:pt x="2509" y="93"/>
                    </a:lnTo>
                    <a:lnTo>
                      <a:pt x="2508" y="109"/>
                    </a:lnTo>
                    <a:lnTo>
                      <a:pt x="2504" y="122"/>
                    </a:lnTo>
                    <a:lnTo>
                      <a:pt x="2496" y="135"/>
                    </a:lnTo>
                    <a:lnTo>
                      <a:pt x="2487" y="147"/>
                    </a:lnTo>
                    <a:lnTo>
                      <a:pt x="1976" y="665"/>
                    </a:lnTo>
                    <a:lnTo>
                      <a:pt x="1964" y="684"/>
                    </a:lnTo>
                    <a:lnTo>
                      <a:pt x="1954" y="706"/>
                    </a:lnTo>
                    <a:lnTo>
                      <a:pt x="1948" y="727"/>
                    </a:lnTo>
                    <a:lnTo>
                      <a:pt x="1945" y="751"/>
                    </a:lnTo>
                    <a:lnTo>
                      <a:pt x="1947" y="774"/>
                    </a:lnTo>
                    <a:lnTo>
                      <a:pt x="1952" y="796"/>
                    </a:lnTo>
                    <a:lnTo>
                      <a:pt x="1961" y="817"/>
                    </a:lnTo>
                    <a:lnTo>
                      <a:pt x="1976" y="836"/>
                    </a:lnTo>
                    <a:lnTo>
                      <a:pt x="1991" y="851"/>
                    </a:lnTo>
                    <a:lnTo>
                      <a:pt x="2010" y="863"/>
                    </a:lnTo>
                    <a:lnTo>
                      <a:pt x="2030" y="873"/>
                    </a:lnTo>
                    <a:lnTo>
                      <a:pt x="2053" y="879"/>
                    </a:lnTo>
                    <a:lnTo>
                      <a:pt x="2075" y="882"/>
                    </a:lnTo>
                    <a:lnTo>
                      <a:pt x="2098" y="880"/>
                    </a:lnTo>
                    <a:lnTo>
                      <a:pt x="2120" y="875"/>
                    </a:lnTo>
                    <a:lnTo>
                      <a:pt x="2140" y="866"/>
                    </a:lnTo>
                    <a:lnTo>
                      <a:pt x="2158" y="851"/>
                    </a:lnTo>
                    <a:lnTo>
                      <a:pt x="2670" y="333"/>
                    </a:lnTo>
                    <a:lnTo>
                      <a:pt x="2681" y="323"/>
                    </a:lnTo>
                    <a:lnTo>
                      <a:pt x="2694" y="315"/>
                    </a:lnTo>
                    <a:lnTo>
                      <a:pt x="2707" y="311"/>
                    </a:lnTo>
                    <a:lnTo>
                      <a:pt x="2723" y="310"/>
                    </a:lnTo>
                    <a:lnTo>
                      <a:pt x="2739" y="311"/>
                    </a:lnTo>
                    <a:lnTo>
                      <a:pt x="2753" y="315"/>
                    </a:lnTo>
                    <a:lnTo>
                      <a:pt x="2765" y="323"/>
                    </a:lnTo>
                    <a:lnTo>
                      <a:pt x="2776" y="333"/>
                    </a:lnTo>
                    <a:lnTo>
                      <a:pt x="2792" y="349"/>
                    </a:lnTo>
                    <a:lnTo>
                      <a:pt x="2804" y="365"/>
                    </a:lnTo>
                    <a:lnTo>
                      <a:pt x="2813" y="384"/>
                    </a:lnTo>
                    <a:lnTo>
                      <a:pt x="2815" y="402"/>
                    </a:lnTo>
                    <a:lnTo>
                      <a:pt x="2813" y="421"/>
                    </a:lnTo>
                    <a:lnTo>
                      <a:pt x="2804" y="440"/>
                    </a:lnTo>
                    <a:lnTo>
                      <a:pt x="2792" y="456"/>
                    </a:lnTo>
                    <a:lnTo>
                      <a:pt x="2281" y="974"/>
                    </a:lnTo>
                    <a:lnTo>
                      <a:pt x="2264" y="996"/>
                    </a:lnTo>
                    <a:lnTo>
                      <a:pt x="2253" y="1019"/>
                    </a:lnTo>
                    <a:lnTo>
                      <a:pt x="2247" y="1044"/>
                    </a:lnTo>
                    <a:lnTo>
                      <a:pt x="2247" y="1069"/>
                    </a:lnTo>
                    <a:lnTo>
                      <a:pt x="2253" y="1093"/>
                    </a:lnTo>
                    <a:lnTo>
                      <a:pt x="2264" y="1117"/>
                    </a:lnTo>
                    <a:lnTo>
                      <a:pt x="2281" y="1137"/>
                    </a:lnTo>
                    <a:lnTo>
                      <a:pt x="2295" y="1153"/>
                    </a:lnTo>
                    <a:lnTo>
                      <a:pt x="2315" y="1164"/>
                    </a:lnTo>
                    <a:lnTo>
                      <a:pt x="2335" y="1174"/>
                    </a:lnTo>
                    <a:lnTo>
                      <a:pt x="2357" y="1180"/>
                    </a:lnTo>
                    <a:lnTo>
                      <a:pt x="2380" y="1184"/>
                    </a:lnTo>
                    <a:lnTo>
                      <a:pt x="2398" y="1183"/>
                    </a:lnTo>
                    <a:lnTo>
                      <a:pt x="2416" y="1179"/>
                    </a:lnTo>
                    <a:lnTo>
                      <a:pt x="2433" y="1174"/>
                    </a:lnTo>
                    <a:lnTo>
                      <a:pt x="2449" y="1165"/>
                    </a:lnTo>
                    <a:lnTo>
                      <a:pt x="2464" y="1153"/>
                    </a:lnTo>
                    <a:lnTo>
                      <a:pt x="2975" y="634"/>
                    </a:lnTo>
                    <a:lnTo>
                      <a:pt x="2986" y="624"/>
                    </a:lnTo>
                    <a:lnTo>
                      <a:pt x="2999" y="617"/>
                    </a:lnTo>
                    <a:lnTo>
                      <a:pt x="3013" y="612"/>
                    </a:lnTo>
                    <a:lnTo>
                      <a:pt x="3029" y="611"/>
                    </a:lnTo>
                    <a:lnTo>
                      <a:pt x="3045" y="612"/>
                    </a:lnTo>
                    <a:lnTo>
                      <a:pt x="3058" y="617"/>
                    </a:lnTo>
                    <a:lnTo>
                      <a:pt x="3070" y="624"/>
                    </a:lnTo>
                    <a:lnTo>
                      <a:pt x="3082" y="634"/>
                    </a:lnTo>
                    <a:lnTo>
                      <a:pt x="3097" y="650"/>
                    </a:lnTo>
                    <a:lnTo>
                      <a:pt x="3110" y="667"/>
                    </a:lnTo>
                    <a:lnTo>
                      <a:pt x="3117" y="685"/>
                    </a:lnTo>
                    <a:lnTo>
                      <a:pt x="3120" y="704"/>
                    </a:lnTo>
                    <a:lnTo>
                      <a:pt x="3117" y="723"/>
                    </a:lnTo>
                    <a:lnTo>
                      <a:pt x="3110" y="741"/>
                    </a:lnTo>
                    <a:lnTo>
                      <a:pt x="3097" y="759"/>
                    </a:lnTo>
                    <a:lnTo>
                      <a:pt x="2326" y="1539"/>
                    </a:lnTo>
                    <a:lnTo>
                      <a:pt x="2303" y="1561"/>
                    </a:lnTo>
                    <a:lnTo>
                      <a:pt x="2276" y="1578"/>
                    </a:lnTo>
                    <a:lnTo>
                      <a:pt x="2248" y="1591"/>
                    </a:lnTo>
                    <a:lnTo>
                      <a:pt x="2219" y="1601"/>
                    </a:lnTo>
                    <a:lnTo>
                      <a:pt x="2189" y="1608"/>
                    </a:lnTo>
                    <a:lnTo>
                      <a:pt x="2158" y="1609"/>
                    </a:lnTo>
                    <a:lnTo>
                      <a:pt x="2129" y="1608"/>
                    </a:lnTo>
                    <a:lnTo>
                      <a:pt x="2099" y="1601"/>
                    </a:lnTo>
                    <a:lnTo>
                      <a:pt x="2069" y="1591"/>
                    </a:lnTo>
                    <a:lnTo>
                      <a:pt x="2041" y="1578"/>
                    </a:lnTo>
                    <a:lnTo>
                      <a:pt x="2015" y="1561"/>
                    </a:lnTo>
                    <a:lnTo>
                      <a:pt x="1991" y="1539"/>
                    </a:lnTo>
                    <a:lnTo>
                      <a:pt x="1968" y="1517"/>
                    </a:lnTo>
                    <a:lnTo>
                      <a:pt x="465" y="3148"/>
                    </a:lnTo>
                    <a:lnTo>
                      <a:pt x="445" y="3168"/>
                    </a:lnTo>
                    <a:lnTo>
                      <a:pt x="422" y="3186"/>
                    </a:lnTo>
                    <a:lnTo>
                      <a:pt x="399" y="3202"/>
                    </a:lnTo>
                    <a:lnTo>
                      <a:pt x="373" y="3215"/>
                    </a:lnTo>
                    <a:lnTo>
                      <a:pt x="347" y="3223"/>
                    </a:lnTo>
                    <a:lnTo>
                      <a:pt x="321" y="3227"/>
                    </a:lnTo>
                    <a:lnTo>
                      <a:pt x="294" y="3223"/>
                    </a:lnTo>
                    <a:lnTo>
                      <a:pt x="267" y="3215"/>
                    </a:lnTo>
                    <a:lnTo>
                      <a:pt x="242" y="3202"/>
                    </a:lnTo>
                    <a:lnTo>
                      <a:pt x="218" y="3186"/>
                    </a:lnTo>
                    <a:lnTo>
                      <a:pt x="196" y="3168"/>
                    </a:lnTo>
                    <a:lnTo>
                      <a:pt x="175" y="3148"/>
                    </a:lnTo>
                    <a:lnTo>
                      <a:pt x="61" y="3017"/>
                    </a:lnTo>
                    <a:lnTo>
                      <a:pt x="40" y="2992"/>
                    </a:lnTo>
                    <a:lnTo>
                      <a:pt x="24" y="2964"/>
                    </a:lnTo>
                    <a:lnTo>
                      <a:pt x="11" y="2934"/>
                    </a:lnTo>
                    <a:lnTo>
                      <a:pt x="2" y="2902"/>
                    </a:lnTo>
                    <a:lnTo>
                      <a:pt x="0" y="2870"/>
                    </a:lnTo>
                    <a:lnTo>
                      <a:pt x="2" y="2838"/>
                    </a:lnTo>
                    <a:lnTo>
                      <a:pt x="11" y="2806"/>
                    </a:lnTo>
                    <a:lnTo>
                      <a:pt x="24" y="2777"/>
                    </a:lnTo>
                    <a:lnTo>
                      <a:pt x="40" y="2748"/>
                    </a:lnTo>
                    <a:lnTo>
                      <a:pt x="61" y="2723"/>
                    </a:lnTo>
                    <a:lnTo>
                      <a:pt x="1655" y="1191"/>
                    </a:lnTo>
                    <a:lnTo>
                      <a:pt x="1633" y="1167"/>
                    </a:lnTo>
                    <a:lnTo>
                      <a:pt x="1614" y="1150"/>
                    </a:lnTo>
                    <a:lnTo>
                      <a:pt x="1599" y="1128"/>
                    </a:lnTo>
                    <a:lnTo>
                      <a:pt x="1587" y="1105"/>
                    </a:lnTo>
                    <a:lnTo>
                      <a:pt x="1576" y="1079"/>
                    </a:lnTo>
                    <a:lnTo>
                      <a:pt x="1569" y="1053"/>
                    </a:lnTo>
                    <a:lnTo>
                      <a:pt x="1565" y="1025"/>
                    </a:lnTo>
                    <a:lnTo>
                      <a:pt x="1564" y="998"/>
                    </a:lnTo>
                    <a:lnTo>
                      <a:pt x="1565" y="967"/>
                    </a:lnTo>
                    <a:lnTo>
                      <a:pt x="1572" y="937"/>
                    </a:lnTo>
                    <a:lnTo>
                      <a:pt x="1581" y="907"/>
                    </a:lnTo>
                    <a:lnTo>
                      <a:pt x="1594" y="879"/>
                    </a:lnTo>
                    <a:lnTo>
                      <a:pt x="1611" y="852"/>
                    </a:lnTo>
                    <a:lnTo>
                      <a:pt x="1633" y="828"/>
                    </a:lnTo>
                    <a:lnTo>
                      <a:pt x="2402" y="46"/>
                    </a:lnTo>
                    <a:lnTo>
                      <a:pt x="2407" y="40"/>
                    </a:lnTo>
                    <a:lnTo>
                      <a:pt x="2409" y="32"/>
                    </a:lnTo>
                    <a:lnTo>
                      <a:pt x="2409" y="25"/>
                    </a:lnTo>
                    <a:lnTo>
                      <a:pt x="2408" y="17"/>
                    </a:lnTo>
                    <a:lnTo>
                      <a:pt x="2408" y="11"/>
                    </a:lnTo>
                    <a:lnTo>
                      <a:pt x="2409" y="5"/>
                    </a:lnTo>
                    <a:lnTo>
                      <a:pt x="2412" y="2"/>
                    </a:lnTo>
                    <a:lnTo>
                      <a:pt x="24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004737" y="1258347"/>
              <a:ext cx="252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Dinner App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957912" y="1943975"/>
              <a:ext cx="1394939" cy="488731"/>
            </a:xfrm>
            <a:prstGeom prst="roundRect">
              <a:avLst>
                <a:gd name="adj" fmla="val 1021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6000" sy="9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Force Stop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515649" y="1943975"/>
              <a:ext cx="1394939" cy="488731"/>
            </a:xfrm>
            <a:prstGeom prst="roundRect">
              <a:avLst>
                <a:gd name="adj" fmla="val 10215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sx="96000" sy="9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Uninstall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004737" y="2618359"/>
              <a:ext cx="1789346" cy="307777"/>
              <a:chOff x="1822345" y="2618359"/>
              <a:chExt cx="1789346" cy="3077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042031" y="2618359"/>
                <a:ext cx="1569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Show Notification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822345" y="2680807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4984" y="3381292"/>
            <a:ext cx="3385604" cy="2771041"/>
            <a:chOff x="1524984" y="3381292"/>
            <a:chExt cx="3385604" cy="2771041"/>
          </a:xfrm>
        </p:grpSpPr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1524984" y="3425727"/>
              <a:ext cx="323850" cy="225425"/>
            </a:xfrm>
            <a:custGeom>
              <a:avLst/>
              <a:gdLst>
                <a:gd name="T0" fmla="*/ 347 w 3468"/>
                <a:gd name="T1" fmla="*/ 1900 h 2416"/>
                <a:gd name="T2" fmla="*/ 347 w 3468"/>
                <a:gd name="T3" fmla="*/ 2244 h 2416"/>
                <a:gd name="T4" fmla="*/ 694 w 3468"/>
                <a:gd name="T5" fmla="*/ 2244 h 2416"/>
                <a:gd name="T6" fmla="*/ 694 w 3468"/>
                <a:gd name="T7" fmla="*/ 1900 h 2416"/>
                <a:gd name="T8" fmla="*/ 347 w 3468"/>
                <a:gd name="T9" fmla="*/ 1900 h 2416"/>
                <a:gd name="T10" fmla="*/ 0 w 3468"/>
                <a:gd name="T11" fmla="*/ 1726 h 2416"/>
                <a:gd name="T12" fmla="*/ 3468 w 3468"/>
                <a:gd name="T13" fmla="*/ 1726 h 2416"/>
                <a:gd name="T14" fmla="*/ 3468 w 3468"/>
                <a:gd name="T15" fmla="*/ 2416 h 2416"/>
                <a:gd name="T16" fmla="*/ 0 w 3468"/>
                <a:gd name="T17" fmla="*/ 2416 h 2416"/>
                <a:gd name="T18" fmla="*/ 0 w 3468"/>
                <a:gd name="T19" fmla="*/ 1726 h 2416"/>
                <a:gd name="T20" fmla="*/ 347 w 3468"/>
                <a:gd name="T21" fmla="*/ 1036 h 2416"/>
                <a:gd name="T22" fmla="*/ 347 w 3468"/>
                <a:gd name="T23" fmla="*/ 1381 h 2416"/>
                <a:gd name="T24" fmla="*/ 694 w 3468"/>
                <a:gd name="T25" fmla="*/ 1381 h 2416"/>
                <a:gd name="T26" fmla="*/ 694 w 3468"/>
                <a:gd name="T27" fmla="*/ 1036 h 2416"/>
                <a:gd name="T28" fmla="*/ 347 w 3468"/>
                <a:gd name="T29" fmla="*/ 1036 h 2416"/>
                <a:gd name="T30" fmla="*/ 0 w 3468"/>
                <a:gd name="T31" fmla="*/ 863 h 2416"/>
                <a:gd name="T32" fmla="*/ 3468 w 3468"/>
                <a:gd name="T33" fmla="*/ 863 h 2416"/>
                <a:gd name="T34" fmla="*/ 3468 w 3468"/>
                <a:gd name="T35" fmla="*/ 1553 h 2416"/>
                <a:gd name="T36" fmla="*/ 0 w 3468"/>
                <a:gd name="T37" fmla="*/ 1553 h 2416"/>
                <a:gd name="T38" fmla="*/ 0 w 3468"/>
                <a:gd name="T39" fmla="*/ 863 h 2416"/>
                <a:gd name="T40" fmla="*/ 347 w 3468"/>
                <a:gd name="T41" fmla="*/ 173 h 2416"/>
                <a:gd name="T42" fmla="*/ 347 w 3468"/>
                <a:gd name="T43" fmla="*/ 517 h 2416"/>
                <a:gd name="T44" fmla="*/ 694 w 3468"/>
                <a:gd name="T45" fmla="*/ 517 h 2416"/>
                <a:gd name="T46" fmla="*/ 694 w 3468"/>
                <a:gd name="T47" fmla="*/ 173 h 2416"/>
                <a:gd name="T48" fmla="*/ 347 w 3468"/>
                <a:gd name="T49" fmla="*/ 173 h 2416"/>
                <a:gd name="T50" fmla="*/ 0 w 3468"/>
                <a:gd name="T51" fmla="*/ 0 h 2416"/>
                <a:gd name="T52" fmla="*/ 3468 w 3468"/>
                <a:gd name="T53" fmla="*/ 0 h 2416"/>
                <a:gd name="T54" fmla="*/ 3468 w 3468"/>
                <a:gd name="T55" fmla="*/ 690 h 2416"/>
                <a:gd name="T56" fmla="*/ 0 w 3468"/>
                <a:gd name="T57" fmla="*/ 690 h 2416"/>
                <a:gd name="T58" fmla="*/ 0 w 3468"/>
                <a:gd name="T59" fmla="*/ 0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8" h="2416">
                  <a:moveTo>
                    <a:pt x="347" y="1900"/>
                  </a:moveTo>
                  <a:lnTo>
                    <a:pt x="347" y="2244"/>
                  </a:lnTo>
                  <a:lnTo>
                    <a:pt x="694" y="2244"/>
                  </a:lnTo>
                  <a:lnTo>
                    <a:pt x="694" y="1900"/>
                  </a:lnTo>
                  <a:lnTo>
                    <a:pt x="347" y="1900"/>
                  </a:lnTo>
                  <a:close/>
                  <a:moveTo>
                    <a:pt x="0" y="1726"/>
                  </a:moveTo>
                  <a:lnTo>
                    <a:pt x="3468" y="1726"/>
                  </a:lnTo>
                  <a:lnTo>
                    <a:pt x="3468" y="2416"/>
                  </a:lnTo>
                  <a:lnTo>
                    <a:pt x="0" y="2416"/>
                  </a:lnTo>
                  <a:lnTo>
                    <a:pt x="0" y="1726"/>
                  </a:lnTo>
                  <a:close/>
                  <a:moveTo>
                    <a:pt x="347" y="1036"/>
                  </a:moveTo>
                  <a:lnTo>
                    <a:pt x="347" y="1381"/>
                  </a:lnTo>
                  <a:lnTo>
                    <a:pt x="694" y="1381"/>
                  </a:lnTo>
                  <a:lnTo>
                    <a:pt x="694" y="1036"/>
                  </a:lnTo>
                  <a:lnTo>
                    <a:pt x="347" y="1036"/>
                  </a:lnTo>
                  <a:close/>
                  <a:moveTo>
                    <a:pt x="0" y="863"/>
                  </a:moveTo>
                  <a:lnTo>
                    <a:pt x="3468" y="863"/>
                  </a:lnTo>
                  <a:lnTo>
                    <a:pt x="3468" y="1553"/>
                  </a:lnTo>
                  <a:lnTo>
                    <a:pt x="0" y="1553"/>
                  </a:lnTo>
                  <a:lnTo>
                    <a:pt x="0" y="863"/>
                  </a:lnTo>
                  <a:close/>
                  <a:moveTo>
                    <a:pt x="347" y="173"/>
                  </a:moveTo>
                  <a:lnTo>
                    <a:pt x="347" y="517"/>
                  </a:lnTo>
                  <a:lnTo>
                    <a:pt x="694" y="517"/>
                  </a:lnTo>
                  <a:lnTo>
                    <a:pt x="694" y="173"/>
                  </a:lnTo>
                  <a:lnTo>
                    <a:pt x="347" y="173"/>
                  </a:lnTo>
                  <a:close/>
                  <a:moveTo>
                    <a:pt x="0" y="0"/>
                  </a:moveTo>
                  <a:lnTo>
                    <a:pt x="3468" y="0"/>
                  </a:lnTo>
                  <a:lnTo>
                    <a:pt x="3468" y="690"/>
                  </a:lnTo>
                  <a:lnTo>
                    <a:pt x="0" y="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04736" y="3381292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04735" y="3695974"/>
              <a:ext cx="6171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</a:t>
              </a: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04735" y="4011762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18.64 MB</a:t>
              </a:r>
              <a:endParaRPr lang="en-US" sz="3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004735" y="4629578"/>
              <a:ext cx="2905853" cy="399620"/>
            </a:xfrm>
            <a:prstGeom prst="roundRect">
              <a:avLst>
                <a:gd name="adj" fmla="val 87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004735" y="4629578"/>
              <a:ext cx="2015472" cy="399620"/>
            </a:xfrm>
            <a:prstGeom prst="roundRect">
              <a:avLst>
                <a:gd name="adj" fmla="val 877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11088" y="5076698"/>
              <a:ext cx="503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47613" y="5076698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02574" y="5343442"/>
              <a:ext cx="7873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12.64 MB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01740" y="5323253"/>
              <a:ext cx="70884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6.00 MB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957912" y="5663602"/>
              <a:ext cx="1394939" cy="488731"/>
            </a:xfrm>
            <a:prstGeom prst="roundRect">
              <a:avLst>
                <a:gd name="adj" fmla="val 1021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96000" sy="9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 Data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9" name="Rectangle 8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1" name="Isosceles Triangle 10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50573" y="1"/>
            <a:ext cx="4262718" cy="1011275"/>
            <a:chOff x="1250573" y="1"/>
            <a:chExt cx="4262718" cy="1011275"/>
          </a:xfrm>
        </p:grpSpPr>
        <p:sp>
          <p:nvSpPr>
            <p:cNvPr id="4" name="Rectangle 3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0573" y="282389"/>
              <a:ext cx="4262718" cy="72888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Contacts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25"/>
          <p:cNvSpPr>
            <a:spLocks noEditPoints="1"/>
          </p:cNvSpPr>
          <p:nvPr/>
        </p:nvSpPr>
        <p:spPr bwMode="auto">
          <a:xfrm>
            <a:off x="1482393" y="517602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5"/>
          <p:cNvSpPr>
            <a:spLocks noEditPoints="1"/>
          </p:cNvSpPr>
          <p:nvPr/>
        </p:nvSpPr>
        <p:spPr bwMode="auto">
          <a:xfrm>
            <a:off x="4360636" y="515690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3" name="Rectangle 12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5" name="Isosceles Triangle 14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Freeform 6"/>
          <p:cNvSpPr>
            <a:spLocks noEditPoints="1"/>
          </p:cNvSpPr>
          <p:nvPr/>
        </p:nvSpPr>
        <p:spPr bwMode="auto">
          <a:xfrm rot="5400000">
            <a:off x="4978326" y="611282"/>
            <a:ext cx="311710" cy="7468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39925" y="2980596"/>
            <a:ext cx="36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40"/>
          <p:cNvSpPr>
            <a:spLocks noEditPoints="1"/>
          </p:cNvSpPr>
          <p:nvPr/>
        </p:nvSpPr>
        <p:spPr bwMode="auto">
          <a:xfrm>
            <a:off x="1496447" y="1557068"/>
            <a:ext cx="274320" cy="274320"/>
          </a:xfrm>
          <a:custGeom>
            <a:avLst/>
            <a:gdLst>
              <a:gd name="T0" fmla="*/ 1575 w 3151"/>
              <a:gd name="T1" fmla="*/ 638 h 2961"/>
              <a:gd name="T2" fmla="*/ 1307 w 3151"/>
              <a:gd name="T3" fmla="*/ 1267 h 2961"/>
              <a:gd name="T4" fmla="*/ 616 w 3151"/>
              <a:gd name="T5" fmla="*/ 1325 h 2961"/>
              <a:gd name="T6" fmla="*/ 1139 w 3151"/>
              <a:gd name="T7" fmla="*/ 1775 h 2961"/>
              <a:gd name="T8" fmla="*/ 982 w 3151"/>
              <a:gd name="T9" fmla="*/ 2441 h 2961"/>
              <a:gd name="T10" fmla="*/ 1575 w 3151"/>
              <a:gd name="T11" fmla="*/ 2088 h 2961"/>
              <a:gd name="T12" fmla="*/ 2169 w 3151"/>
              <a:gd name="T13" fmla="*/ 2441 h 2961"/>
              <a:gd name="T14" fmla="*/ 2012 w 3151"/>
              <a:gd name="T15" fmla="*/ 1775 h 2961"/>
              <a:gd name="T16" fmla="*/ 2535 w 3151"/>
              <a:gd name="T17" fmla="*/ 1325 h 2961"/>
              <a:gd name="T18" fmla="*/ 1844 w 3151"/>
              <a:gd name="T19" fmla="*/ 1267 h 2961"/>
              <a:gd name="T20" fmla="*/ 1575 w 3151"/>
              <a:gd name="T21" fmla="*/ 638 h 2961"/>
              <a:gd name="T22" fmla="*/ 1574 w 3151"/>
              <a:gd name="T23" fmla="*/ 0 h 2961"/>
              <a:gd name="T24" fmla="*/ 1575 w 3151"/>
              <a:gd name="T25" fmla="*/ 0 h 2961"/>
              <a:gd name="T26" fmla="*/ 2018 w 3151"/>
              <a:gd name="T27" fmla="*/ 1032 h 2961"/>
              <a:gd name="T28" fmla="*/ 3151 w 3151"/>
              <a:gd name="T29" fmla="*/ 1130 h 2961"/>
              <a:gd name="T30" fmla="*/ 2292 w 3151"/>
              <a:gd name="T31" fmla="*/ 1866 h 2961"/>
              <a:gd name="T32" fmla="*/ 2549 w 3151"/>
              <a:gd name="T33" fmla="*/ 2961 h 2961"/>
              <a:gd name="T34" fmla="*/ 1575 w 3151"/>
              <a:gd name="T35" fmla="*/ 2380 h 2961"/>
              <a:gd name="T36" fmla="*/ 602 w 3151"/>
              <a:gd name="T37" fmla="*/ 2961 h 2961"/>
              <a:gd name="T38" fmla="*/ 859 w 3151"/>
              <a:gd name="T39" fmla="*/ 1866 h 2961"/>
              <a:gd name="T40" fmla="*/ 0 w 3151"/>
              <a:gd name="T41" fmla="*/ 1130 h 2961"/>
              <a:gd name="T42" fmla="*/ 1133 w 3151"/>
              <a:gd name="T43" fmla="*/ 1032 h 2961"/>
              <a:gd name="T44" fmla="*/ 1574 w 3151"/>
              <a:gd name="T45" fmla="*/ 0 h 2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1" h="2961">
                <a:moveTo>
                  <a:pt x="1575" y="638"/>
                </a:moveTo>
                <a:lnTo>
                  <a:pt x="1307" y="1267"/>
                </a:lnTo>
                <a:lnTo>
                  <a:pt x="616" y="1325"/>
                </a:lnTo>
                <a:lnTo>
                  <a:pt x="1139" y="1775"/>
                </a:lnTo>
                <a:lnTo>
                  <a:pt x="982" y="2441"/>
                </a:lnTo>
                <a:lnTo>
                  <a:pt x="1575" y="2088"/>
                </a:lnTo>
                <a:lnTo>
                  <a:pt x="2169" y="2441"/>
                </a:lnTo>
                <a:lnTo>
                  <a:pt x="2012" y="1775"/>
                </a:lnTo>
                <a:lnTo>
                  <a:pt x="2535" y="1325"/>
                </a:lnTo>
                <a:lnTo>
                  <a:pt x="1844" y="1267"/>
                </a:lnTo>
                <a:lnTo>
                  <a:pt x="1575" y="638"/>
                </a:lnTo>
                <a:close/>
                <a:moveTo>
                  <a:pt x="1574" y="0"/>
                </a:moveTo>
                <a:lnTo>
                  <a:pt x="1575" y="0"/>
                </a:lnTo>
                <a:lnTo>
                  <a:pt x="2018" y="1032"/>
                </a:lnTo>
                <a:lnTo>
                  <a:pt x="3151" y="1130"/>
                </a:lnTo>
                <a:lnTo>
                  <a:pt x="2292" y="1866"/>
                </a:lnTo>
                <a:lnTo>
                  <a:pt x="2549" y="2961"/>
                </a:lnTo>
                <a:lnTo>
                  <a:pt x="1575" y="2380"/>
                </a:lnTo>
                <a:lnTo>
                  <a:pt x="602" y="2961"/>
                </a:lnTo>
                <a:lnTo>
                  <a:pt x="859" y="1866"/>
                </a:lnTo>
                <a:lnTo>
                  <a:pt x="0" y="1130"/>
                </a:lnTo>
                <a:lnTo>
                  <a:pt x="1133" y="1032"/>
                </a:lnTo>
                <a:lnTo>
                  <a:pt x="1574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005773" y="3327349"/>
            <a:ext cx="3091063" cy="548640"/>
            <a:chOff x="2019752" y="1246488"/>
            <a:chExt cx="3091063" cy="548640"/>
          </a:xfrm>
        </p:grpSpPr>
        <p:sp>
          <p:nvSpPr>
            <p:cNvPr id="23" name="Oval 22"/>
            <p:cNvSpPr/>
            <p:nvPr/>
          </p:nvSpPr>
          <p:spPr>
            <a:xfrm>
              <a:off x="4562175" y="1246488"/>
              <a:ext cx="548640" cy="54864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19752" y="1336142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Anna Lain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05773" y="4031658"/>
            <a:ext cx="3091063" cy="548640"/>
            <a:chOff x="2019752" y="1246488"/>
            <a:chExt cx="3091063" cy="548640"/>
          </a:xfrm>
        </p:grpSpPr>
        <p:sp>
          <p:nvSpPr>
            <p:cNvPr id="26" name="Oval 25"/>
            <p:cNvSpPr/>
            <p:nvPr/>
          </p:nvSpPr>
          <p:spPr>
            <a:xfrm>
              <a:off x="4562175" y="1246488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000" b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19752" y="1336142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Aurther Clark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5773" y="4757416"/>
            <a:ext cx="3091063" cy="548640"/>
            <a:chOff x="2019752" y="1246488"/>
            <a:chExt cx="3091063" cy="548640"/>
          </a:xfrm>
        </p:grpSpPr>
        <p:sp>
          <p:nvSpPr>
            <p:cNvPr id="29" name="Oval 28"/>
            <p:cNvSpPr/>
            <p:nvPr/>
          </p:nvSpPr>
          <p:spPr>
            <a:xfrm>
              <a:off x="4562175" y="1246488"/>
              <a:ext cx="548640" cy="5486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130000" r="-40000" b="-8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19752" y="1336142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Abby William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464330" y="345734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3175">
                  <a:solidFill>
                    <a:schemeClr val="accent6"/>
                  </a:solidFill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n w="3175">
                <a:solidFill>
                  <a:schemeClr val="accent6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05773" y="5529473"/>
            <a:ext cx="3091063" cy="548640"/>
            <a:chOff x="2019752" y="1246488"/>
            <a:chExt cx="3091063" cy="548640"/>
          </a:xfrm>
        </p:grpSpPr>
        <p:sp>
          <p:nvSpPr>
            <p:cNvPr id="33" name="Oval 32"/>
            <p:cNvSpPr/>
            <p:nvPr/>
          </p:nvSpPr>
          <p:spPr>
            <a:xfrm>
              <a:off x="4562175" y="1246488"/>
              <a:ext cx="548640" cy="54864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9752" y="1336142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Alexander Perce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16641" y="1465587"/>
            <a:ext cx="3091063" cy="548640"/>
            <a:chOff x="2019752" y="1246488"/>
            <a:chExt cx="3091063" cy="548640"/>
          </a:xfrm>
        </p:grpSpPr>
        <p:sp>
          <p:nvSpPr>
            <p:cNvPr id="36" name="Oval 35"/>
            <p:cNvSpPr/>
            <p:nvPr/>
          </p:nvSpPr>
          <p:spPr>
            <a:xfrm>
              <a:off x="4562175" y="1246488"/>
              <a:ext cx="548640" cy="54864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4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19752" y="1336142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David William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16641" y="2169896"/>
            <a:ext cx="3091063" cy="548640"/>
            <a:chOff x="2019752" y="1246488"/>
            <a:chExt cx="3091063" cy="548640"/>
          </a:xfrm>
        </p:grpSpPr>
        <p:sp>
          <p:nvSpPr>
            <p:cNvPr id="39" name="Oval 38"/>
            <p:cNvSpPr/>
            <p:nvPr/>
          </p:nvSpPr>
          <p:spPr>
            <a:xfrm>
              <a:off x="4562175" y="1246488"/>
              <a:ext cx="548640" cy="54864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6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19752" y="1336142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Robin Chao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831498"/>
            <a:ext cx="4262718" cy="6026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50573" y="1"/>
            <a:ext cx="4262718" cy="282388"/>
            <a:chOff x="1250573" y="1"/>
            <a:chExt cx="4262718" cy="282388"/>
          </a:xfrm>
        </p:grpSpPr>
        <p:sp>
          <p:nvSpPr>
            <p:cNvPr id="5" name="Rectangle 4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11088" y="462166"/>
            <a:ext cx="10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25"/>
          <p:cNvSpPr>
            <a:spLocks noEditPoints="1"/>
          </p:cNvSpPr>
          <p:nvPr/>
        </p:nvSpPr>
        <p:spPr bwMode="auto">
          <a:xfrm>
            <a:off x="1482393" y="525698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35"/>
          <p:cNvSpPr>
            <a:spLocks noEditPoints="1"/>
          </p:cNvSpPr>
          <p:nvPr/>
        </p:nvSpPr>
        <p:spPr bwMode="auto">
          <a:xfrm>
            <a:off x="4874986" y="509672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5" name="Rectangle 14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7" name="Isosceles Triangle 16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350390" y="1150883"/>
            <a:ext cx="1987010" cy="1608083"/>
            <a:chOff x="1350390" y="1150883"/>
            <a:chExt cx="1987010" cy="1608083"/>
          </a:xfrm>
        </p:grpSpPr>
        <p:sp>
          <p:nvSpPr>
            <p:cNvPr id="11" name="Rounded Rectangle 10"/>
            <p:cNvSpPr/>
            <p:nvPr/>
          </p:nvSpPr>
          <p:spPr>
            <a:xfrm>
              <a:off x="1350390" y="1150883"/>
              <a:ext cx="1987010" cy="1608083"/>
            </a:xfrm>
            <a:prstGeom prst="roundRect">
              <a:avLst>
                <a:gd name="adj" fmla="val 39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350390" y="2248916"/>
              <a:ext cx="1984248" cy="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471478" y="1351629"/>
              <a:ext cx="1329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Sansa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13499" y="2370103"/>
              <a:ext cx="102303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14, 2015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3"/>
            <p:cNvSpPr>
              <a:spLocks noEditPoints="1"/>
            </p:cNvSpPr>
            <p:nvPr/>
          </p:nvSpPr>
          <p:spPr bwMode="auto">
            <a:xfrm>
              <a:off x="1546151" y="2395158"/>
              <a:ext cx="198906" cy="211501"/>
            </a:xfrm>
            <a:custGeom>
              <a:avLst/>
              <a:gdLst>
                <a:gd name="T0" fmla="*/ 1921 w 3365"/>
                <a:gd name="T1" fmla="*/ 765 h 3311"/>
                <a:gd name="T2" fmla="*/ 2201 w 3365"/>
                <a:gd name="T3" fmla="*/ 886 h 3311"/>
                <a:gd name="T4" fmla="*/ 2422 w 3365"/>
                <a:gd name="T5" fmla="*/ 1085 h 3311"/>
                <a:gd name="T6" fmla="*/ 2565 w 3365"/>
                <a:gd name="T7" fmla="*/ 1348 h 3311"/>
                <a:gd name="T8" fmla="*/ 2618 w 3365"/>
                <a:gd name="T9" fmla="*/ 1656 h 3311"/>
                <a:gd name="T10" fmla="*/ 2216 w 3365"/>
                <a:gd name="T11" fmla="*/ 1478 h 3311"/>
                <a:gd name="T12" fmla="*/ 2102 w 3365"/>
                <a:gd name="T13" fmla="*/ 1283 h 3311"/>
                <a:gd name="T14" fmla="*/ 1918 w 3365"/>
                <a:gd name="T15" fmla="*/ 1152 h 3311"/>
                <a:gd name="T16" fmla="*/ 1683 w 3365"/>
                <a:gd name="T17" fmla="*/ 1104 h 3311"/>
                <a:gd name="T18" fmla="*/ 1903 w 3365"/>
                <a:gd name="T19" fmla="*/ 14 h 3311"/>
                <a:gd name="T20" fmla="*/ 2316 w 3365"/>
                <a:gd name="T21" fmla="*/ 120 h 3311"/>
                <a:gd name="T22" fmla="*/ 2679 w 3365"/>
                <a:gd name="T23" fmla="*/ 318 h 3311"/>
                <a:gd name="T24" fmla="*/ 2979 w 3365"/>
                <a:gd name="T25" fmla="*/ 596 h 3311"/>
                <a:gd name="T26" fmla="*/ 3201 w 3365"/>
                <a:gd name="T27" fmla="*/ 938 h 3311"/>
                <a:gd name="T28" fmla="*/ 3334 w 3365"/>
                <a:gd name="T29" fmla="*/ 1334 h 3311"/>
                <a:gd name="T30" fmla="*/ 2992 w 3365"/>
                <a:gd name="T31" fmla="*/ 1656 h 3311"/>
                <a:gd name="T32" fmla="*/ 2937 w 3365"/>
                <a:gd name="T33" fmla="*/ 1282 h 3311"/>
                <a:gd name="T34" fmla="*/ 2783 w 3365"/>
                <a:gd name="T35" fmla="*/ 952 h 3311"/>
                <a:gd name="T36" fmla="*/ 2544 w 3365"/>
                <a:gd name="T37" fmla="*/ 682 h 3311"/>
                <a:gd name="T38" fmla="*/ 2237 w 3365"/>
                <a:gd name="T39" fmla="*/ 486 h 3311"/>
                <a:gd name="T40" fmla="*/ 1878 w 3365"/>
                <a:gd name="T41" fmla="*/ 383 h 3311"/>
                <a:gd name="T42" fmla="*/ 187 w 3365"/>
                <a:gd name="T43" fmla="*/ 0 h 3311"/>
                <a:gd name="T44" fmla="*/ 939 w 3365"/>
                <a:gd name="T45" fmla="*/ 24 h 3311"/>
                <a:gd name="T46" fmla="*/ 1017 w 3365"/>
                <a:gd name="T47" fmla="*/ 116 h 3311"/>
                <a:gd name="T48" fmla="*/ 1040 w 3365"/>
                <a:gd name="T49" fmla="*/ 404 h 3311"/>
                <a:gd name="T50" fmla="*/ 1122 w 3365"/>
                <a:gd name="T51" fmla="*/ 829 h 3311"/>
                <a:gd name="T52" fmla="*/ 1139 w 3365"/>
                <a:gd name="T53" fmla="*/ 920 h 3311"/>
                <a:gd name="T54" fmla="*/ 1084 w 3365"/>
                <a:gd name="T55" fmla="*/ 1012 h 3311"/>
                <a:gd name="T56" fmla="*/ 874 w 3365"/>
                <a:gd name="T57" fmla="*/ 1737 h 3311"/>
                <a:gd name="T58" fmla="*/ 1199 w 3365"/>
                <a:gd name="T59" fmla="*/ 2120 h 3311"/>
                <a:gd name="T60" fmla="*/ 1584 w 3365"/>
                <a:gd name="T61" fmla="*/ 2441 h 3311"/>
                <a:gd name="T62" fmla="*/ 2320 w 3365"/>
                <a:gd name="T63" fmla="*/ 2226 h 3311"/>
                <a:gd name="T64" fmla="*/ 2426 w 3365"/>
                <a:gd name="T65" fmla="*/ 2185 h 3311"/>
                <a:gd name="T66" fmla="*/ 2640 w 3365"/>
                <a:gd name="T67" fmla="*/ 2229 h 3311"/>
                <a:gd name="T68" fmla="*/ 3180 w 3365"/>
                <a:gd name="T69" fmla="*/ 2300 h 3311"/>
                <a:gd name="T70" fmla="*/ 3302 w 3365"/>
                <a:gd name="T71" fmla="*/ 2340 h 3311"/>
                <a:gd name="T72" fmla="*/ 3362 w 3365"/>
                <a:gd name="T73" fmla="*/ 2449 h 3311"/>
                <a:gd name="T74" fmla="*/ 3354 w 3365"/>
                <a:gd name="T75" fmla="*/ 3195 h 3311"/>
                <a:gd name="T76" fmla="*/ 3277 w 3365"/>
                <a:gd name="T77" fmla="*/ 3289 h 3311"/>
                <a:gd name="T78" fmla="*/ 3029 w 3365"/>
                <a:gd name="T79" fmla="*/ 3308 h 3311"/>
                <a:gd name="T80" fmla="*/ 2450 w 3365"/>
                <a:gd name="T81" fmla="*/ 3229 h 3311"/>
                <a:gd name="T82" fmla="*/ 1908 w 3365"/>
                <a:gd name="T83" fmla="*/ 3052 h 3311"/>
                <a:gd name="T84" fmla="*/ 1415 w 3365"/>
                <a:gd name="T85" fmla="*/ 2788 h 3311"/>
                <a:gd name="T86" fmla="*/ 980 w 3365"/>
                <a:gd name="T87" fmla="*/ 2445 h 3311"/>
                <a:gd name="T88" fmla="*/ 613 w 3365"/>
                <a:gd name="T89" fmla="*/ 2032 h 3311"/>
                <a:gd name="T90" fmla="*/ 323 w 3365"/>
                <a:gd name="T91" fmla="*/ 1560 h 3311"/>
                <a:gd name="T92" fmla="*/ 120 w 3365"/>
                <a:gd name="T93" fmla="*/ 1038 h 3311"/>
                <a:gd name="T94" fmla="*/ 13 w 3365"/>
                <a:gd name="T95" fmla="*/ 478 h 3311"/>
                <a:gd name="T96" fmla="*/ 11 w 3365"/>
                <a:gd name="T97" fmla="*/ 116 h 3311"/>
                <a:gd name="T98" fmla="*/ 88 w 3365"/>
                <a:gd name="T99" fmla="*/ 2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65" h="3311">
                  <a:moveTo>
                    <a:pt x="1683" y="736"/>
                  </a:moveTo>
                  <a:lnTo>
                    <a:pt x="1764" y="740"/>
                  </a:lnTo>
                  <a:lnTo>
                    <a:pt x="1844" y="749"/>
                  </a:lnTo>
                  <a:lnTo>
                    <a:pt x="1921" y="765"/>
                  </a:lnTo>
                  <a:lnTo>
                    <a:pt x="1995" y="786"/>
                  </a:lnTo>
                  <a:lnTo>
                    <a:pt x="2067" y="814"/>
                  </a:lnTo>
                  <a:lnTo>
                    <a:pt x="2136" y="848"/>
                  </a:lnTo>
                  <a:lnTo>
                    <a:pt x="2201" y="886"/>
                  </a:lnTo>
                  <a:lnTo>
                    <a:pt x="2262" y="929"/>
                  </a:lnTo>
                  <a:lnTo>
                    <a:pt x="2320" y="977"/>
                  </a:lnTo>
                  <a:lnTo>
                    <a:pt x="2373" y="1030"/>
                  </a:lnTo>
                  <a:lnTo>
                    <a:pt x="2422" y="1085"/>
                  </a:lnTo>
                  <a:lnTo>
                    <a:pt x="2465" y="1147"/>
                  </a:lnTo>
                  <a:lnTo>
                    <a:pt x="2504" y="1210"/>
                  </a:lnTo>
                  <a:lnTo>
                    <a:pt x="2537" y="1277"/>
                  </a:lnTo>
                  <a:lnTo>
                    <a:pt x="2565" y="1348"/>
                  </a:lnTo>
                  <a:lnTo>
                    <a:pt x="2588" y="1421"/>
                  </a:lnTo>
                  <a:lnTo>
                    <a:pt x="2604" y="1497"/>
                  </a:lnTo>
                  <a:lnTo>
                    <a:pt x="2614" y="1576"/>
                  </a:lnTo>
                  <a:lnTo>
                    <a:pt x="2618" y="1656"/>
                  </a:lnTo>
                  <a:lnTo>
                    <a:pt x="2245" y="1656"/>
                  </a:lnTo>
                  <a:lnTo>
                    <a:pt x="2241" y="1594"/>
                  </a:lnTo>
                  <a:lnTo>
                    <a:pt x="2231" y="1535"/>
                  </a:lnTo>
                  <a:lnTo>
                    <a:pt x="2216" y="1478"/>
                  </a:lnTo>
                  <a:lnTo>
                    <a:pt x="2195" y="1424"/>
                  </a:lnTo>
                  <a:lnTo>
                    <a:pt x="2169" y="1374"/>
                  </a:lnTo>
                  <a:lnTo>
                    <a:pt x="2138" y="1326"/>
                  </a:lnTo>
                  <a:lnTo>
                    <a:pt x="2102" y="1283"/>
                  </a:lnTo>
                  <a:lnTo>
                    <a:pt x="2062" y="1244"/>
                  </a:lnTo>
                  <a:lnTo>
                    <a:pt x="2018" y="1208"/>
                  </a:lnTo>
                  <a:lnTo>
                    <a:pt x="1969" y="1178"/>
                  </a:lnTo>
                  <a:lnTo>
                    <a:pt x="1918" y="1152"/>
                  </a:lnTo>
                  <a:lnTo>
                    <a:pt x="1863" y="1131"/>
                  </a:lnTo>
                  <a:lnTo>
                    <a:pt x="1805" y="1117"/>
                  </a:lnTo>
                  <a:lnTo>
                    <a:pt x="1745" y="1108"/>
                  </a:lnTo>
                  <a:lnTo>
                    <a:pt x="1683" y="1104"/>
                  </a:lnTo>
                  <a:lnTo>
                    <a:pt x="1683" y="736"/>
                  </a:lnTo>
                  <a:close/>
                  <a:moveTo>
                    <a:pt x="1683" y="0"/>
                  </a:moveTo>
                  <a:lnTo>
                    <a:pt x="1794" y="4"/>
                  </a:lnTo>
                  <a:lnTo>
                    <a:pt x="1903" y="14"/>
                  </a:lnTo>
                  <a:lnTo>
                    <a:pt x="2010" y="30"/>
                  </a:lnTo>
                  <a:lnTo>
                    <a:pt x="2114" y="54"/>
                  </a:lnTo>
                  <a:lnTo>
                    <a:pt x="2216" y="84"/>
                  </a:lnTo>
                  <a:lnTo>
                    <a:pt x="2316" y="120"/>
                  </a:lnTo>
                  <a:lnTo>
                    <a:pt x="2411" y="161"/>
                  </a:lnTo>
                  <a:lnTo>
                    <a:pt x="2504" y="208"/>
                  </a:lnTo>
                  <a:lnTo>
                    <a:pt x="2594" y="260"/>
                  </a:lnTo>
                  <a:lnTo>
                    <a:pt x="2679" y="318"/>
                  </a:lnTo>
                  <a:lnTo>
                    <a:pt x="2760" y="381"/>
                  </a:lnTo>
                  <a:lnTo>
                    <a:pt x="2837" y="447"/>
                  </a:lnTo>
                  <a:lnTo>
                    <a:pt x="2910" y="519"/>
                  </a:lnTo>
                  <a:lnTo>
                    <a:pt x="2979" y="596"/>
                  </a:lnTo>
                  <a:lnTo>
                    <a:pt x="3043" y="675"/>
                  </a:lnTo>
                  <a:lnTo>
                    <a:pt x="3100" y="760"/>
                  </a:lnTo>
                  <a:lnTo>
                    <a:pt x="3154" y="848"/>
                  </a:lnTo>
                  <a:lnTo>
                    <a:pt x="3201" y="938"/>
                  </a:lnTo>
                  <a:lnTo>
                    <a:pt x="3244" y="1033"/>
                  </a:lnTo>
                  <a:lnTo>
                    <a:pt x="3279" y="1130"/>
                  </a:lnTo>
                  <a:lnTo>
                    <a:pt x="3310" y="1230"/>
                  </a:lnTo>
                  <a:lnTo>
                    <a:pt x="3334" y="1334"/>
                  </a:lnTo>
                  <a:lnTo>
                    <a:pt x="3351" y="1439"/>
                  </a:lnTo>
                  <a:lnTo>
                    <a:pt x="3362" y="1546"/>
                  </a:lnTo>
                  <a:lnTo>
                    <a:pt x="3365" y="1656"/>
                  </a:lnTo>
                  <a:lnTo>
                    <a:pt x="2992" y="1656"/>
                  </a:lnTo>
                  <a:lnTo>
                    <a:pt x="2988" y="1559"/>
                  </a:lnTo>
                  <a:lnTo>
                    <a:pt x="2978" y="1464"/>
                  </a:lnTo>
                  <a:lnTo>
                    <a:pt x="2961" y="1372"/>
                  </a:lnTo>
                  <a:lnTo>
                    <a:pt x="2937" y="1282"/>
                  </a:lnTo>
                  <a:lnTo>
                    <a:pt x="2907" y="1195"/>
                  </a:lnTo>
                  <a:lnTo>
                    <a:pt x="2871" y="1110"/>
                  </a:lnTo>
                  <a:lnTo>
                    <a:pt x="2829" y="1030"/>
                  </a:lnTo>
                  <a:lnTo>
                    <a:pt x="2783" y="952"/>
                  </a:lnTo>
                  <a:lnTo>
                    <a:pt x="2730" y="878"/>
                  </a:lnTo>
                  <a:lnTo>
                    <a:pt x="2673" y="809"/>
                  </a:lnTo>
                  <a:lnTo>
                    <a:pt x="2611" y="743"/>
                  </a:lnTo>
                  <a:lnTo>
                    <a:pt x="2544" y="682"/>
                  </a:lnTo>
                  <a:lnTo>
                    <a:pt x="2474" y="626"/>
                  </a:lnTo>
                  <a:lnTo>
                    <a:pt x="2399" y="575"/>
                  </a:lnTo>
                  <a:lnTo>
                    <a:pt x="2320" y="528"/>
                  </a:lnTo>
                  <a:lnTo>
                    <a:pt x="2237" y="486"/>
                  </a:lnTo>
                  <a:lnTo>
                    <a:pt x="2152" y="452"/>
                  </a:lnTo>
                  <a:lnTo>
                    <a:pt x="2063" y="423"/>
                  </a:lnTo>
                  <a:lnTo>
                    <a:pt x="1972" y="400"/>
                  </a:lnTo>
                  <a:lnTo>
                    <a:pt x="1878" y="383"/>
                  </a:lnTo>
                  <a:lnTo>
                    <a:pt x="1781" y="372"/>
                  </a:lnTo>
                  <a:lnTo>
                    <a:pt x="1683" y="368"/>
                  </a:lnTo>
                  <a:lnTo>
                    <a:pt x="1683" y="0"/>
                  </a:lnTo>
                  <a:close/>
                  <a:moveTo>
                    <a:pt x="187" y="0"/>
                  </a:moveTo>
                  <a:lnTo>
                    <a:pt x="842" y="0"/>
                  </a:lnTo>
                  <a:lnTo>
                    <a:pt x="878" y="3"/>
                  </a:lnTo>
                  <a:lnTo>
                    <a:pt x="910" y="10"/>
                  </a:lnTo>
                  <a:lnTo>
                    <a:pt x="939" y="24"/>
                  </a:lnTo>
                  <a:lnTo>
                    <a:pt x="965" y="40"/>
                  </a:lnTo>
                  <a:lnTo>
                    <a:pt x="987" y="62"/>
                  </a:lnTo>
                  <a:lnTo>
                    <a:pt x="1004" y="87"/>
                  </a:lnTo>
                  <a:lnTo>
                    <a:pt x="1017" y="116"/>
                  </a:lnTo>
                  <a:lnTo>
                    <a:pt x="1025" y="149"/>
                  </a:lnTo>
                  <a:lnTo>
                    <a:pt x="1028" y="184"/>
                  </a:lnTo>
                  <a:lnTo>
                    <a:pt x="1031" y="295"/>
                  </a:lnTo>
                  <a:lnTo>
                    <a:pt x="1040" y="404"/>
                  </a:lnTo>
                  <a:lnTo>
                    <a:pt x="1054" y="513"/>
                  </a:lnTo>
                  <a:lnTo>
                    <a:pt x="1073" y="620"/>
                  </a:lnTo>
                  <a:lnTo>
                    <a:pt x="1096" y="725"/>
                  </a:lnTo>
                  <a:lnTo>
                    <a:pt x="1122" y="829"/>
                  </a:lnTo>
                  <a:lnTo>
                    <a:pt x="1133" y="850"/>
                  </a:lnTo>
                  <a:lnTo>
                    <a:pt x="1140" y="872"/>
                  </a:lnTo>
                  <a:lnTo>
                    <a:pt x="1141" y="896"/>
                  </a:lnTo>
                  <a:lnTo>
                    <a:pt x="1139" y="920"/>
                  </a:lnTo>
                  <a:lnTo>
                    <a:pt x="1131" y="944"/>
                  </a:lnTo>
                  <a:lnTo>
                    <a:pt x="1119" y="967"/>
                  </a:lnTo>
                  <a:lnTo>
                    <a:pt x="1104" y="991"/>
                  </a:lnTo>
                  <a:lnTo>
                    <a:pt x="1084" y="1012"/>
                  </a:lnTo>
                  <a:lnTo>
                    <a:pt x="673" y="1417"/>
                  </a:lnTo>
                  <a:lnTo>
                    <a:pt x="735" y="1526"/>
                  </a:lnTo>
                  <a:lnTo>
                    <a:pt x="802" y="1633"/>
                  </a:lnTo>
                  <a:lnTo>
                    <a:pt x="874" y="1737"/>
                  </a:lnTo>
                  <a:lnTo>
                    <a:pt x="948" y="1838"/>
                  </a:lnTo>
                  <a:lnTo>
                    <a:pt x="1028" y="1935"/>
                  </a:lnTo>
                  <a:lnTo>
                    <a:pt x="1112" y="2030"/>
                  </a:lnTo>
                  <a:lnTo>
                    <a:pt x="1199" y="2120"/>
                  </a:lnTo>
                  <a:lnTo>
                    <a:pt x="1291" y="2207"/>
                  </a:lnTo>
                  <a:lnTo>
                    <a:pt x="1385" y="2290"/>
                  </a:lnTo>
                  <a:lnTo>
                    <a:pt x="1483" y="2368"/>
                  </a:lnTo>
                  <a:lnTo>
                    <a:pt x="1584" y="2441"/>
                  </a:lnTo>
                  <a:lnTo>
                    <a:pt x="1688" y="2510"/>
                  </a:lnTo>
                  <a:lnTo>
                    <a:pt x="1796" y="2573"/>
                  </a:lnTo>
                  <a:lnTo>
                    <a:pt x="1907" y="2631"/>
                  </a:lnTo>
                  <a:lnTo>
                    <a:pt x="2320" y="2226"/>
                  </a:lnTo>
                  <a:lnTo>
                    <a:pt x="2344" y="2212"/>
                  </a:lnTo>
                  <a:lnTo>
                    <a:pt x="2371" y="2199"/>
                  </a:lnTo>
                  <a:lnTo>
                    <a:pt x="2398" y="2190"/>
                  </a:lnTo>
                  <a:lnTo>
                    <a:pt x="2426" y="2185"/>
                  </a:lnTo>
                  <a:lnTo>
                    <a:pt x="2453" y="2183"/>
                  </a:lnTo>
                  <a:lnTo>
                    <a:pt x="2480" y="2184"/>
                  </a:lnTo>
                  <a:lnTo>
                    <a:pt x="2505" y="2189"/>
                  </a:lnTo>
                  <a:lnTo>
                    <a:pt x="2640" y="2229"/>
                  </a:lnTo>
                  <a:lnTo>
                    <a:pt x="2775" y="2261"/>
                  </a:lnTo>
                  <a:lnTo>
                    <a:pt x="2910" y="2282"/>
                  </a:lnTo>
                  <a:lnTo>
                    <a:pt x="3045" y="2295"/>
                  </a:lnTo>
                  <a:lnTo>
                    <a:pt x="3180" y="2300"/>
                  </a:lnTo>
                  <a:lnTo>
                    <a:pt x="3215" y="2303"/>
                  </a:lnTo>
                  <a:lnTo>
                    <a:pt x="3248" y="2311"/>
                  </a:lnTo>
                  <a:lnTo>
                    <a:pt x="3277" y="2323"/>
                  </a:lnTo>
                  <a:lnTo>
                    <a:pt x="3302" y="2340"/>
                  </a:lnTo>
                  <a:lnTo>
                    <a:pt x="3325" y="2362"/>
                  </a:lnTo>
                  <a:lnTo>
                    <a:pt x="3342" y="2388"/>
                  </a:lnTo>
                  <a:lnTo>
                    <a:pt x="3354" y="2417"/>
                  </a:lnTo>
                  <a:lnTo>
                    <a:pt x="3362" y="2449"/>
                  </a:lnTo>
                  <a:lnTo>
                    <a:pt x="3365" y="2484"/>
                  </a:lnTo>
                  <a:lnTo>
                    <a:pt x="3365" y="3128"/>
                  </a:lnTo>
                  <a:lnTo>
                    <a:pt x="3362" y="3164"/>
                  </a:lnTo>
                  <a:lnTo>
                    <a:pt x="3354" y="3195"/>
                  </a:lnTo>
                  <a:lnTo>
                    <a:pt x="3342" y="3224"/>
                  </a:lnTo>
                  <a:lnTo>
                    <a:pt x="3325" y="3250"/>
                  </a:lnTo>
                  <a:lnTo>
                    <a:pt x="3302" y="3271"/>
                  </a:lnTo>
                  <a:lnTo>
                    <a:pt x="3277" y="3289"/>
                  </a:lnTo>
                  <a:lnTo>
                    <a:pt x="3248" y="3301"/>
                  </a:lnTo>
                  <a:lnTo>
                    <a:pt x="3215" y="3309"/>
                  </a:lnTo>
                  <a:lnTo>
                    <a:pt x="3180" y="3311"/>
                  </a:lnTo>
                  <a:lnTo>
                    <a:pt x="3029" y="3308"/>
                  </a:lnTo>
                  <a:lnTo>
                    <a:pt x="2882" y="3298"/>
                  </a:lnTo>
                  <a:lnTo>
                    <a:pt x="2735" y="3281"/>
                  </a:lnTo>
                  <a:lnTo>
                    <a:pt x="2592" y="3259"/>
                  </a:lnTo>
                  <a:lnTo>
                    <a:pt x="2450" y="3229"/>
                  </a:lnTo>
                  <a:lnTo>
                    <a:pt x="2310" y="3194"/>
                  </a:lnTo>
                  <a:lnTo>
                    <a:pt x="2173" y="3153"/>
                  </a:lnTo>
                  <a:lnTo>
                    <a:pt x="2040" y="3105"/>
                  </a:lnTo>
                  <a:lnTo>
                    <a:pt x="1908" y="3052"/>
                  </a:lnTo>
                  <a:lnTo>
                    <a:pt x="1780" y="2994"/>
                  </a:lnTo>
                  <a:lnTo>
                    <a:pt x="1654" y="2931"/>
                  </a:lnTo>
                  <a:lnTo>
                    <a:pt x="1533" y="2862"/>
                  </a:lnTo>
                  <a:lnTo>
                    <a:pt x="1415" y="2788"/>
                  </a:lnTo>
                  <a:lnTo>
                    <a:pt x="1301" y="2709"/>
                  </a:lnTo>
                  <a:lnTo>
                    <a:pt x="1190" y="2625"/>
                  </a:lnTo>
                  <a:lnTo>
                    <a:pt x="1083" y="2537"/>
                  </a:lnTo>
                  <a:lnTo>
                    <a:pt x="980" y="2445"/>
                  </a:lnTo>
                  <a:lnTo>
                    <a:pt x="881" y="2348"/>
                  </a:lnTo>
                  <a:lnTo>
                    <a:pt x="787" y="2246"/>
                  </a:lnTo>
                  <a:lnTo>
                    <a:pt x="698" y="2141"/>
                  </a:lnTo>
                  <a:lnTo>
                    <a:pt x="613" y="2032"/>
                  </a:lnTo>
                  <a:lnTo>
                    <a:pt x="532" y="1919"/>
                  </a:lnTo>
                  <a:lnTo>
                    <a:pt x="458" y="1803"/>
                  </a:lnTo>
                  <a:lnTo>
                    <a:pt x="387" y="1683"/>
                  </a:lnTo>
                  <a:lnTo>
                    <a:pt x="323" y="1560"/>
                  </a:lnTo>
                  <a:lnTo>
                    <a:pt x="264" y="1434"/>
                  </a:lnTo>
                  <a:lnTo>
                    <a:pt x="210" y="1305"/>
                  </a:lnTo>
                  <a:lnTo>
                    <a:pt x="162" y="1173"/>
                  </a:lnTo>
                  <a:lnTo>
                    <a:pt x="120" y="1038"/>
                  </a:lnTo>
                  <a:lnTo>
                    <a:pt x="84" y="902"/>
                  </a:lnTo>
                  <a:lnTo>
                    <a:pt x="54" y="763"/>
                  </a:lnTo>
                  <a:lnTo>
                    <a:pt x="30" y="621"/>
                  </a:lnTo>
                  <a:lnTo>
                    <a:pt x="13" y="478"/>
                  </a:lnTo>
                  <a:lnTo>
                    <a:pt x="3" y="331"/>
                  </a:lnTo>
                  <a:lnTo>
                    <a:pt x="0" y="184"/>
                  </a:lnTo>
                  <a:lnTo>
                    <a:pt x="3" y="149"/>
                  </a:lnTo>
                  <a:lnTo>
                    <a:pt x="11" y="116"/>
                  </a:lnTo>
                  <a:lnTo>
                    <a:pt x="24" y="87"/>
                  </a:lnTo>
                  <a:lnTo>
                    <a:pt x="41" y="62"/>
                  </a:lnTo>
                  <a:lnTo>
                    <a:pt x="63" y="40"/>
                  </a:lnTo>
                  <a:lnTo>
                    <a:pt x="88" y="24"/>
                  </a:lnTo>
                  <a:lnTo>
                    <a:pt x="118" y="10"/>
                  </a:lnTo>
                  <a:lnTo>
                    <a:pt x="152" y="3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50390" y="2846319"/>
            <a:ext cx="1987010" cy="1783484"/>
            <a:chOff x="1350390" y="2846319"/>
            <a:chExt cx="1987010" cy="1783484"/>
          </a:xfrm>
        </p:grpSpPr>
        <p:sp>
          <p:nvSpPr>
            <p:cNvPr id="43" name="Rounded Rectangle 42"/>
            <p:cNvSpPr/>
            <p:nvPr/>
          </p:nvSpPr>
          <p:spPr>
            <a:xfrm>
              <a:off x="1350390" y="2846319"/>
              <a:ext cx="1987010" cy="1783484"/>
            </a:xfrm>
            <a:prstGeom prst="roundRect">
              <a:avLst>
                <a:gd name="adj" fmla="val 3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8051" y="3028731"/>
              <a:ext cx="7184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Bring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68051" y="3368478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1125" indent="-111125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Notebook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68051" y="3707888"/>
              <a:ext cx="8258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1125" indent="-111125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Mouse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468051" y="4047298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1125" indent="-111125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Headphones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26465" y="1150883"/>
            <a:ext cx="1987010" cy="2709366"/>
            <a:chOff x="3426465" y="1150883"/>
            <a:chExt cx="1987010" cy="2709366"/>
          </a:xfrm>
        </p:grpSpPr>
        <p:sp>
          <p:nvSpPr>
            <p:cNvPr id="42" name="Rounded Rectangle 41"/>
            <p:cNvSpPr/>
            <p:nvPr/>
          </p:nvSpPr>
          <p:spPr>
            <a:xfrm>
              <a:off x="3426465" y="1150883"/>
              <a:ext cx="1987010" cy="2709366"/>
            </a:xfrm>
            <a:prstGeom prst="roundRect">
              <a:avLst>
                <a:gd name="adj" fmla="val 398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426465" y="3384032"/>
              <a:ext cx="198424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509964" y="1267243"/>
              <a:ext cx="7954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Groceries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610560" y="1606990"/>
              <a:ext cx="737777" cy="307777"/>
              <a:chOff x="1822345" y="2618359"/>
              <a:chExt cx="737777" cy="30777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042031" y="2618359"/>
                <a:ext cx="5180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Milk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822345" y="2680807"/>
                <a:ext cx="182880" cy="182880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610560" y="1946400"/>
              <a:ext cx="878841" cy="307777"/>
              <a:chOff x="1822345" y="2618359"/>
              <a:chExt cx="878841" cy="30777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42031" y="2618359"/>
                <a:ext cx="6591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822345" y="2680807"/>
                <a:ext cx="182880" cy="182880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10560" y="2285810"/>
              <a:ext cx="1092954" cy="307777"/>
              <a:chOff x="1822345" y="2618359"/>
              <a:chExt cx="1092954" cy="3077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042031" y="2618359"/>
                <a:ext cx="8732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Oranges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822345" y="2680807"/>
                <a:ext cx="182880" cy="182880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610560" y="2625220"/>
              <a:ext cx="953305" cy="307777"/>
              <a:chOff x="1822345" y="2618359"/>
              <a:chExt cx="953305" cy="307777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042031" y="2618359"/>
                <a:ext cx="7336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822345" y="2680807"/>
                <a:ext cx="182880" cy="182880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610560" y="2964629"/>
              <a:ext cx="893343" cy="307777"/>
              <a:chOff x="1822345" y="2618359"/>
              <a:chExt cx="893343" cy="307777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042031" y="2618359"/>
                <a:ext cx="6736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822345" y="2680807"/>
                <a:ext cx="182880" cy="182880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Freeform 17"/>
            <p:cNvSpPr>
              <a:spLocks noEditPoints="1"/>
            </p:cNvSpPr>
            <p:nvPr/>
          </p:nvSpPr>
          <p:spPr bwMode="auto">
            <a:xfrm>
              <a:off x="5042222" y="3497069"/>
              <a:ext cx="161763" cy="240698"/>
            </a:xfrm>
            <a:custGeom>
              <a:avLst/>
              <a:gdLst>
                <a:gd name="T0" fmla="*/ 1768 w 3948"/>
                <a:gd name="T1" fmla="*/ 960 h 5973"/>
                <a:gd name="T2" fmla="*/ 1486 w 3948"/>
                <a:gd name="T3" fmla="*/ 1062 h 5973"/>
                <a:gd name="T4" fmla="*/ 1250 w 3948"/>
                <a:gd name="T5" fmla="*/ 1238 h 5973"/>
                <a:gd name="T6" fmla="*/ 1074 w 3948"/>
                <a:gd name="T7" fmla="*/ 1475 h 5973"/>
                <a:gd name="T8" fmla="*/ 972 w 3948"/>
                <a:gd name="T9" fmla="*/ 1756 h 5973"/>
                <a:gd name="T10" fmla="*/ 956 w 3948"/>
                <a:gd name="T11" fmla="*/ 2067 h 5973"/>
                <a:gd name="T12" fmla="*/ 1032 w 3948"/>
                <a:gd name="T13" fmla="*/ 2362 h 5973"/>
                <a:gd name="T14" fmla="*/ 1185 w 3948"/>
                <a:gd name="T15" fmla="*/ 2615 h 5973"/>
                <a:gd name="T16" fmla="*/ 1403 w 3948"/>
                <a:gd name="T17" fmla="*/ 2813 h 5973"/>
                <a:gd name="T18" fmla="*/ 1670 w 3948"/>
                <a:gd name="T19" fmla="*/ 2942 h 5973"/>
                <a:gd name="T20" fmla="*/ 1973 w 3948"/>
                <a:gd name="T21" fmla="*/ 2987 h 5973"/>
                <a:gd name="T22" fmla="*/ 2279 w 3948"/>
                <a:gd name="T23" fmla="*/ 2942 h 5973"/>
                <a:gd name="T24" fmla="*/ 2547 w 3948"/>
                <a:gd name="T25" fmla="*/ 2813 h 5973"/>
                <a:gd name="T26" fmla="*/ 2764 w 3948"/>
                <a:gd name="T27" fmla="*/ 2615 h 5973"/>
                <a:gd name="T28" fmla="*/ 2918 w 3948"/>
                <a:gd name="T29" fmla="*/ 2362 h 5973"/>
                <a:gd name="T30" fmla="*/ 2993 w 3948"/>
                <a:gd name="T31" fmla="*/ 2067 h 5973"/>
                <a:gd name="T32" fmla="*/ 2976 w 3948"/>
                <a:gd name="T33" fmla="*/ 1756 h 5973"/>
                <a:gd name="T34" fmla="*/ 2874 w 3948"/>
                <a:gd name="T35" fmla="*/ 1475 h 5973"/>
                <a:gd name="T36" fmla="*/ 2698 w 3948"/>
                <a:gd name="T37" fmla="*/ 1238 h 5973"/>
                <a:gd name="T38" fmla="*/ 2462 w 3948"/>
                <a:gd name="T39" fmla="*/ 1062 h 5973"/>
                <a:gd name="T40" fmla="*/ 2180 w 3948"/>
                <a:gd name="T41" fmla="*/ 960 h 5973"/>
                <a:gd name="T42" fmla="*/ 1973 w 3948"/>
                <a:gd name="T43" fmla="*/ 0 h 5973"/>
                <a:gd name="T44" fmla="*/ 2408 w 3948"/>
                <a:gd name="T45" fmla="*/ 49 h 5973"/>
                <a:gd name="T46" fmla="*/ 2805 w 3948"/>
                <a:gd name="T47" fmla="*/ 186 h 5973"/>
                <a:gd name="T48" fmla="*/ 3161 w 3948"/>
                <a:gd name="T49" fmla="*/ 398 h 5973"/>
                <a:gd name="T50" fmla="*/ 3463 w 3948"/>
                <a:gd name="T51" fmla="*/ 682 h 5973"/>
                <a:gd name="T52" fmla="*/ 3701 w 3948"/>
                <a:gd name="T53" fmla="*/ 1020 h 5973"/>
                <a:gd name="T54" fmla="*/ 3865 w 3948"/>
                <a:gd name="T55" fmla="*/ 1407 h 5973"/>
                <a:gd name="T56" fmla="*/ 3943 w 3948"/>
                <a:gd name="T57" fmla="*/ 1829 h 5973"/>
                <a:gd name="T58" fmla="*/ 3935 w 3948"/>
                <a:gd name="T59" fmla="*/ 2155 h 5973"/>
                <a:gd name="T60" fmla="*/ 3866 w 3948"/>
                <a:gd name="T61" fmla="*/ 2469 h 5973"/>
                <a:gd name="T62" fmla="*/ 3737 w 3948"/>
                <a:gd name="T63" fmla="*/ 2847 h 5973"/>
                <a:gd name="T64" fmla="*/ 3547 w 3948"/>
                <a:gd name="T65" fmla="*/ 3287 h 5973"/>
                <a:gd name="T66" fmla="*/ 3294 w 3948"/>
                <a:gd name="T67" fmla="*/ 3791 h 5973"/>
                <a:gd name="T68" fmla="*/ 3032 w 3948"/>
                <a:gd name="T69" fmla="*/ 4271 h 5973"/>
                <a:gd name="T70" fmla="*/ 2853 w 3948"/>
                <a:gd name="T71" fmla="*/ 4584 h 5973"/>
                <a:gd name="T72" fmla="*/ 2684 w 3948"/>
                <a:gd name="T73" fmla="*/ 4866 h 5973"/>
                <a:gd name="T74" fmla="*/ 2535 w 3948"/>
                <a:gd name="T75" fmla="*/ 5109 h 5973"/>
                <a:gd name="T76" fmla="*/ 2411 w 3948"/>
                <a:gd name="T77" fmla="*/ 5307 h 5973"/>
                <a:gd name="T78" fmla="*/ 2320 w 3948"/>
                <a:gd name="T79" fmla="*/ 5446 h 5973"/>
                <a:gd name="T80" fmla="*/ 2273 w 3948"/>
                <a:gd name="T81" fmla="*/ 5520 h 5973"/>
                <a:gd name="T82" fmla="*/ 1681 w 3948"/>
                <a:gd name="T83" fmla="*/ 5527 h 5973"/>
                <a:gd name="T84" fmla="*/ 1648 w 3948"/>
                <a:gd name="T85" fmla="*/ 5478 h 5973"/>
                <a:gd name="T86" fmla="*/ 1572 w 3948"/>
                <a:gd name="T87" fmla="*/ 5360 h 5973"/>
                <a:gd name="T88" fmla="*/ 1459 w 3948"/>
                <a:gd name="T89" fmla="*/ 5182 h 5973"/>
                <a:gd name="T90" fmla="*/ 1317 w 3948"/>
                <a:gd name="T91" fmla="*/ 4951 h 5973"/>
                <a:gd name="T92" fmla="*/ 1154 w 3948"/>
                <a:gd name="T93" fmla="*/ 4680 h 5973"/>
                <a:gd name="T94" fmla="*/ 978 w 3948"/>
                <a:gd name="T95" fmla="*/ 4378 h 5973"/>
                <a:gd name="T96" fmla="*/ 752 w 3948"/>
                <a:gd name="T97" fmla="*/ 3973 h 5973"/>
                <a:gd name="T98" fmla="*/ 480 w 3948"/>
                <a:gd name="T99" fmla="*/ 3447 h 5973"/>
                <a:gd name="T100" fmla="*/ 269 w 3948"/>
                <a:gd name="T101" fmla="*/ 2987 h 5973"/>
                <a:gd name="T102" fmla="*/ 120 w 3948"/>
                <a:gd name="T103" fmla="*/ 2589 h 5973"/>
                <a:gd name="T104" fmla="*/ 31 w 3948"/>
                <a:gd name="T105" fmla="*/ 2253 h 5973"/>
                <a:gd name="T106" fmla="*/ 0 w 3948"/>
                <a:gd name="T107" fmla="*/ 1976 h 5973"/>
                <a:gd name="T108" fmla="*/ 47 w 3948"/>
                <a:gd name="T109" fmla="*/ 1544 h 5973"/>
                <a:gd name="T110" fmla="*/ 184 w 3948"/>
                <a:gd name="T111" fmla="*/ 1144 h 5973"/>
                <a:gd name="T112" fmla="*/ 398 w 3948"/>
                <a:gd name="T113" fmla="*/ 789 h 5973"/>
                <a:gd name="T114" fmla="*/ 680 w 3948"/>
                <a:gd name="T115" fmla="*/ 486 h 5973"/>
                <a:gd name="T116" fmla="*/ 1019 w 3948"/>
                <a:gd name="T117" fmla="*/ 247 h 5973"/>
                <a:gd name="T118" fmla="*/ 1405 w 3948"/>
                <a:gd name="T119" fmla="*/ 86 h 5973"/>
                <a:gd name="T120" fmla="*/ 1828 w 3948"/>
                <a:gd name="T121" fmla="*/ 6 h 5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48" h="5973">
                  <a:moveTo>
                    <a:pt x="1973" y="938"/>
                  </a:moveTo>
                  <a:lnTo>
                    <a:pt x="1870" y="944"/>
                  </a:lnTo>
                  <a:lnTo>
                    <a:pt x="1768" y="960"/>
                  </a:lnTo>
                  <a:lnTo>
                    <a:pt x="1670" y="986"/>
                  </a:lnTo>
                  <a:lnTo>
                    <a:pt x="1575" y="1020"/>
                  </a:lnTo>
                  <a:lnTo>
                    <a:pt x="1486" y="1062"/>
                  </a:lnTo>
                  <a:lnTo>
                    <a:pt x="1403" y="1115"/>
                  </a:lnTo>
                  <a:lnTo>
                    <a:pt x="1323" y="1173"/>
                  </a:lnTo>
                  <a:lnTo>
                    <a:pt x="1250" y="1238"/>
                  </a:lnTo>
                  <a:lnTo>
                    <a:pt x="1185" y="1311"/>
                  </a:lnTo>
                  <a:lnTo>
                    <a:pt x="1127" y="1391"/>
                  </a:lnTo>
                  <a:lnTo>
                    <a:pt x="1074" y="1475"/>
                  </a:lnTo>
                  <a:lnTo>
                    <a:pt x="1032" y="1564"/>
                  </a:lnTo>
                  <a:lnTo>
                    <a:pt x="998" y="1658"/>
                  </a:lnTo>
                  <a:lnTo>
                    <a:pt x="972" y="1756"/>
                  </a:lnTo>
                  <a:lnTo>
                    <a:pt x="956" y="1858"/>
                  </a:lnTo>
                  <a:lnTo>
                    <a:pt x="952" y="1964"/>
                  </a:lnTo>
                  <a:lnTo>
                    <a:pt x="956" y="2067"/>
                  </a:lnTo>
                  <a:lnTo>
                    <a:pt x="972" y="2169"/>
                  </a:lnTo>
                  <a:lnTo>
                    <a:pt x="998" y="2267"/>
                  </a:lnTo>
                  <a:lnTo>
                    <a:pt x="1032" y="2362"/>
                  </a:lnTo>
                  <a:lnTo>
                    <a:pt x="1074" y="2451"/>
                  </a:lnTo>
                  <a:lnTo>
                    <a:pt x="1127" y="2536"/>
                  </a:lnTo>
                  <a:lnTo>
                    <a:pt x="1185" y="2615"/>
                  </a:lnTo>
                  <a:lnTo>
                    <a:pt x="1250" y="2687"/>
                  </a:lnTo>
                  <a:lnTo>
                    <a:pt x="1323" y="2753"/>
                  </a:lnTo>
                  <a:lnTo>
                    <a:pt x="1403" y="2813"/>
                  </a:lnTo>
                  <a:lnTo>
                    <a:pt x="1486" y="2864"/>
                  </a:lnTo>
                  <a:lnTo>
                    <a:pt x="1575" y="2907"/>
                  </a:lnTo>
                  <a:lnTo>
                    <a:pt x="1670" y="2942"/>
                  </a:lnTo>
                  <a:lnTo>
                    <a:pt x="1768" y="2966"/>
                  </a:lnTo>
                  <a:lnTo>
                    <a:pt x="1870" y="2982"/>
                  </a:lnTo>
                  <a:lnTo>
                    <a:pt x="1973" y="2987"/>
                  </a:lnTo>
                  <a:lnTo>
                    <a:pt x="2079" y="2982"/>
                  </a:lnTo>
                  <a:lnTo>
                    <a:pt x="2180" y="2966"/>
                  </a:lnTo>
                  <a:lnTo>
                    <a:pt x="2279" y="2942"/>
                  </a:lnTo>
                  <a:lnTo>
                    <a:pt x="2373" y="2907"/>
                  </a:lnTo>
                  <a:lnTo>
                    <a:pt x="2462" y="2864"/>
                  </a:lnTo>
                  <a:lnTo>
                    <a:pt x="2547" y="2813"/>
                  </a:lnTo>
                  <a:lnTo>
                    <a:pt x="2626" y="2753"/>
                  </a:lnTo>
                  <a:lnTo>
                    <a:pt x="2698" y="2687"/>
                  </a:lnTo>
                  <a:lnTo>
                    <a:pt x="2764" y="2615"/>
                  </a:lnTo>
                  <a:lnTo>
                    <a:pt x="2824" y="2536"/>
                  </a:lnTo>
                  <a:lnTo>
                    <a:pt x="2874" y="2451"/>
                  </a:lnTo>
                  <a:lnTo>
                    <a:pt x="2918" y="2362"/>
                  </a:lnTo>
                  <a:lnTo>
                    <a:pt x="2953" y="2267"/>
                  </a:lnTo>
                  <a:lnTo>
                    <a:pt x="2976" y="2169"/>
                  </a:lnTo>
                  <a:lnTo>
                    <a:pt x="2993" y="2067"/>
                  </a:lnTo>
                  <a:lnTo>
                    <a:pt x="2998" y="1964"/>
                  </a:lnTo>
                  <a:lnTo>
                    <a:pt x="2993" y="1858"/>
                  </a:lnTo>
                  <a:lnTo>
                    <a:pt x="2976" y="1756"/>
                  </a:lnTo>
                  <a:lnTo>
                    <a:pt x="2953" y="1658"/>
                  </a:lnTo>
                  <a:lnTo>
                    <a:pt x="2918" y="1564"/>
                  </a:lnTo>
                  <a:lnTo>
                    <a:pt x="2874" y="1475"/>
                  </a:lnTo>
                  <a:lnTo>
                    <a:pt x="2824" y="1391"/>
                  </a:lnTo>
                  <a:lnTo>
                    <a:pt x="2764" y="1311"/>
                  </a:lnTo>
                  <a:lnTo>
                    <a:pt x="2698" y="1238"/>
                  </a:lnTo>
                  <a:lnTo>
                    <a:pt x="2626" y="1173"/>
                  </a:lnTo>
                  <a:lnTo>
                    <a:pt x="2547" y="1115"/>
                  </a:lnTo>
                  <a:lnTo>
                    <a:pt x="2462" y="1062"/>
                  </a:lnTo>
                  <a:lnTo>
                    <a:pt x="2373" y="1020"/>
                  </a:lnTo>
                  <a:lnTo>
                    <a:pt x="2279" y="986"/>
                  </a:lnTo>
                  <a:lnTo>
                    <a:pt x="2180" y="960"/>
                  </a:lnTo>
                  <a:lnTo>
                    <a:pt x="2079" y="944"/>
                  </a:lnTo>
                  <a:lnTo>
                    <a:pt x="1973" y="938"/>
                  </a:lnTo>
                  <a:close/>
                  <a:moveTo>
                    <a:pt x="1973" y="0"/>
                  </a:moveTo>
                  <a:lnTo>
                    <a:pt x="2122" y="6"/>
                  </a:lnTo>
                  <a:lnTo>
                    <a:pt x="2266" y="22"/>
                  </a:lnTo>
                  <a:lnTo>
                    <a:pt x="2408" y="49"/>
                  </a:lnTo>
                  <a:lnTo>
                    <a:pt x="2544" y="86"/>
                  </a:lnTo>
                  <a:lnTo>
                    <a:pt x="2676" y="131"/>
                  </a:lnTo>
                  <a:lnTo>
                    <a:pt x="2805" y="186"/>
                  </a:lnTo>
                  <a:lnTo>
                    <a:pt x="2931" y="247"/>
                  </a:lnTo>
                  <a:lnTo>
                    <a:pt x="3049" y="320"/>
                  </a:lnTo>
                  <a:lnTo>
                    <a:pt x="3161" y="398"/>
                  </a:lnTo>
                  <a:lnTo>
                    <a:pt x="3269" y="486"/>
                  </a:lnTo>
                  <a:lnTo>
                    <a:pt x="3370" y="580"/>
                  </a:lnTo>
                  <a:lnTo>
                    <a:pt x="3463" y="682"/>
                  </a:lnTo>
                  <a:lnTo>
                    <a:pt x="3550" y="789"/>
                  </a:lnTo>
                  <a:lnTo>
                    <a:pt x="3630" y="902"/>
                  </a:lnTo>
                  <a:lnTo>
                    <a:pt x="3701" y="1020"/>
                  </a:lnTo>
                  <a:lnTo>
                    <a:pt x="3765" y="1144"/>
                  </a:lnTo>
                  <a:lnTo>
                    <a:pt x="3819" y="1273"/>
                  </a:lnTo>
                  <a:lnTo>
                    <a:pt x="3865" y="1407"/>
                  </a:lnTo>
                  <a:lnTo>
                    <a:pt x="3901" y="1544"/>
                  </a:lnTo>
                  <a:lnTo>
                    <a:pt x="3926" y="1686"/>
                  </a:lnTo>
                  <a:lnTo>
                    <a:pt x="3943" y="1829"/>
                  </a:lnTo>
                  <a:lnTo>
                    <a:pt x="3948" y="1976"/>
                  </a:lnTo>
                  <a:lnTo>
                    <a:pt x="3945" y="2062"/>
                  </a:lnTo>
                  <a:lnTo>
                    <a:pt x="3935" y="2155"/>
                  </a:lnTo>
                  <a:lnTo>
                    <a:pt x="3919" y="2253"/>
                  </a:lnTo>
                  <a:lnTo>
                    <a:pt x="3895" y="2358"/>
                  </a:lnTo>
                  <a:lnTo>
                    <a:pt x="3866" y="2469"/>
                  </a:lnTo>
                  <a:lnTo>
                    <a:pt x="3830" y="2589"/>
                  </a:lnTo>
                  <a:lnTo>
                    <a:pt x="3786" y="2715"/>
                  </a:lnTo>
                  <a:lnTo>
                    <a:pt x="3737" y="2847"/>
                  </a:lnTo>
                  <a:lnTo>
                    <a:pt x="3679" y="2987"/>
                  </a:lnTo>
                  <a:lnTo>
                    <a:pt x="3618" y="3133"/>
                  </a:lnTo>
                  <a:lnTo>
                    <a:pt x="3547" y="3287"/>
                  </a:lnTo>
                  <a:lnTo>
                    <a:pt x="3469" y="3447"/>
                  </a:lnTo>
                  <a:lnTo>
                    <a:pt x="3385" y="3615"/>
                  </a:lnTo>
                  <a:lnTo>
                    <a:pt x="3294" y="3791"/>
                  </a:lnTo>
                  <a:lnTo>
                    <a:pt x="3198" y="3973"/>
                  </a:lnTo>
                  <a:lnTo>
                    <a:pt x="3092" y="4164"/>
                  </a:lnTo>
                  <a:lnTo>
                    <a:pt x="3032" y="4271"/>
                  </a:lnTo>
                  <a:lnTo>
                    <a:pt x="2971" y="4378"/>
                  </a:lnTo>
                  <a:lnTo>
                    <a:pt x="2911" y="4482"/>
                  </a:lnTo>
                  <a:lnTo>
                    <a:pt x="2853" y="4584"/>
                  </a:lnTo>
                  <a:lnTo>
                    <a:pt x="2794" y="4680"/>
                  </a:lnTo>
                  <a:lnTo>
                    <a:pt x="2738" y="4775"/>
                  </a:lnTo>
                  <a:lnTo>
                    <a:pt x="2684" y="4866"/>
                  </a:lnTo>
                  <a:lnTo>
                    <a:pt x="2631" y="4951"/>
                  </a:lnTo>
                  <a:lnTo>
                    <a:pt x="2582" y="5033"/>
                  </a:lnTo>
                  <a:lnTo>
                    <a:pt x="2535" y="5109"/>
                  </a:lnTo>
                  <a:lnTo>
                    <a:pt x="2489" y="5182"/>
                  </a:lnTo>
                  <a:lnTo>
                    <a:pt x="2447" y="5247"/>
                  </a:lnTo>
                  <a:lnTo>
                    <a:pt x="2411" y="5307"/>
                  </a:lnTo>
                  <a:lnTo>
                    <a:pt x="2377" y="5360"/>
                  </a:lnTo>
                  <a:lnTo>
                    <a:pt x="2348" y="5407"/>
                  </a:lnTo>
                  <a:lnTo>
                    <a:pt x="2320" y="5446"/>
                  </a:lnTo>
                  <a:lnTo>
                    <a:pt x="2300" y="5478"/>
                  </a:lnTo>
                  <a:lnTo>
                    <a:pt x="2284" y="5504"/>
                  </a:lnTo>
                  <a:lnTo>
                    <a:pt x="2273" y="5520"/>
                  </a:lnTo>
                  <a:lnTo>
                    <a:pt x="2268" y="5527"/>
                  </a:lnTo>
                  <a:lnTo>
                    <a:pt x="1973" y="5973"/>
                  </a:lnTo>
                  <a:lnTo>
                    <a:pt x="1681" y="5527"/>
                  </a:lnTo>
                  <a:lnTo>
                    <a:pt x="1675" y="5520"/>
                  </a:lnTo>
                  <a:lnTo>
                    <a:pt x="1664" y="5504"/>
                  </a:lnTo>
                  <a:lnTo>
                    <a:pt x="1648" y="5478"/>
                  </a:lnTo>
                  <a:lnTo>
                    <a:pt x="1628" y="5446"/>
                  </a:lnTo>
                  <a:lnTo>
                    <a:pt x="1603" y="5407"/>
                  </a:lnTo>
                  <a:lnTo>
                    <a:pt x="1572" y="5360"/>
                  </a:lnTo>
                  <a:lnTo>
                    <a:pt x="1539" y="5307"/>
                  </a:lnTo>
                  <a:lnTo>
                    <a:pt x="1501" y="5247"/>
                  </a:lnTo>
                  <a:lnTo>
                    <a:pt x="1459" y="5182"/>
                  </a:lnTo>
                  <a:lnTo>
                    <a:pt x="1416" y="5109"/>
                  </a:lnTo>
                  <a:lnTo>
                    <a:pt x="1368" y="5033"/>
                  </a:lnTo>
                  <a:lnTo>
                    <a:pt x="1317" y="4951"/>
                  </a:lnTo>
                  <a:lnTo>
                    <a:pt x="1265" y="4866"/>
                  </a:lnTo>
                  <a:lnTo>
                    <a:pt x="1210" y="4775"/>
                  </a:lnTo>
                  <a:lnTo>
                    <a:pt x="1154" y="4680"/>
                  </a:lnTo>
                  <a:lnTo>
                    <a:pt x="1098" y="4584"/>
                  </a:lnTo>
                  <a:lnTo>
                    <a:pt x="1038" y="4482"/>
                  </a:lnTo>
                  <a:lnTo>
                    <a:pt x="978" y="4378"/>
                  </a:lnTo>
                  <a:lnTo>
                    <a:pt x="918" y="4271"/>
                  </a:lnTo>
                  <a:lnTo>
                    <a:pt x="856" y="4164"/>
                  </a:lnTo>
                  <a:lnTo>
                    <a:pt x="752" y="3973"/>
                  </a:lnTo>
                  <a:lnTo>
                    <a:pt x="654" y="3791"/>
                  </a:lnTo>
                  <a:lnTo>
                    <a:pt x="563" y="3615"/>
                  </a:lnTo>
                  <a:lnTo>
                    <a:pt x="480" y="3447"/>
                  </a:lnTo>
                  <a:lnTo>
                    <a:pt x="404" y="3287"/>
                  </a:lnTo>
                  <a:lnTo>
                    <a:pt x="333" y="3133"/>
                  </a:lnTo>
                  <a:lnTo>
                    <a:pt x="269" y="2987"/>
                  </a:lnTo>
                  <a:lnTo>
                    <a:pt x="213" y="2847"/>
                  </a:lnTo>
                  <a:lnTo>
                    <a:pt x="162" y="2715"/>
                  </a:lnTo>
                  <a:lnTo>
                    <a:pt x="120" y="2589"/>
                  </a:lnTo>
                  <a:lnTo>
                    <a:pt x="84" y="2469"/>
                  </a:lnTo>
                  <a:lnTo>
                    <a:pt x="53" y="2358"/>
                  </a:lnTo>
                  <a:lnTo>
                    <a:pt x="31" y="2253"/>
                  </a:lnTo>
                  <a:lnTo>
                    <a:pt x="13" y="2155"/>
                  </a:lnTo>
                  <a:lnTo>
                    <a:pt x="4" y="2062"/>
                  </a:lnTo>
                  <a:lnTo>
                    <a:pt x="0" y="1976"/>
                  </a:lnTo>
                  <a:lnTo>
                    <a:pt x="6" y="1829"/>
                  </a:lnTo>
                  <a:lnTo>
                    <a:pt x="22" y="1686"/>
                  </a:lnTo>
                  <a:lnTo>
                    <a:pt x="47" y="1544"/>
                  </a:lnTo>
                  <a:lnTo>
                    <a:pt x="84" y="1407"/>
                  </a:lnTo>
                  <a:lnTo>
                    <a:pt x="129" y="1273"/>
                  </a:lnTo>
                  <a:lnTo>
                    <a:pt x="184" y="1144"/>
                  </a:lnTo>
                  <a:lnTo>
                    <a:pt x="247" y="1020"/>
                  </a:lnTo>
                  <a:lnTo>
                    <a:pt x="318" y="902"/>
                  </a:lnTo>
                  <a:lnTo>
                    <a:pt x="398" y="789"/>
                  </a:lnTo>
                  <a:lnTo>
                    <a:pt x="485" y="682"/>
                  </a:lnTo>
                  <a:lnTo>
                    <a:pt x="580" y="580"/>
                  </a:lnTo>
                  <a:lnTo>
                    <a:pt x="680" y="486"/>
                  </a:lnTo>
                  <a:lnTo>
                    <a:pt x="787" y="398"/>
                  </a:lnTo>
                  <a:lnTo>
                    <a:pt x="901" y="320"/>
                  </a:lnTo>
                  <a:lnTo>
                    <a:pt x="1019" y="247"/>
                  </a:lnTo>
                  <a:lnTo>
                    <a:pt x="1143" y="186"/>
                  </a:lnTo>
                  <a:lnTo>
                    <a:pt x="1272" y="131"/>
                  </a:lnTo>
                  <a:lnTo>
                    <a:pt x="1405" y="86"/>
                  </a:lnTo>
                  <a:lnTo>
                    <a:pt x="1543" y="49"/>
                  </a:lnTo>
                  <a:lnTo>
                    <a:pt x="1683" y="22"/>
                  </a:lnTo>
                  <a:lnTo>
                    <a:pt x="1828" y="6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509964" y="3502002"/>
              <a:ext cx="91439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Campbell</a:t>
              </a:r>
              <a:endPara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50390" y="4717156"/>
            <a:ext cx="1987010" cy="1505784"/>
            <a:chOff x="1350390" y="4717156"/>
            <a:chExt cx="1987010" cy="1505784"/>
          </a:xfrm>
        </p:grpSpPr>
        <p:sp>
          <p:nvSpPr>
            <p:cNvPr id="44" name="Rounded Rectangle 43"/>
            <p:cNvSpPr/>
            <p:nvPr/>
          </p:nvSpPr>
          <p:spPr>
            <a:xfrm>
              <a:off x="1350390" y="4717156"/>
              <a:ext cx="1987010" cy="1505784"/>
            </a:xfrm>
            <a:prstGeom prst="roundRect">
              <a:avLst>
                <a:gd name="adj" fmla="val 39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350390" y="5780391"/>
              <a:ext cx="1984248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1468051" y="5871704"/>
              <a:ext cx="10374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24, 2015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34470" y="4771946"/>
              <a:ext cx="18080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a Bet on Match 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6/24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4"/>
            <p:cNvGrpSpPr>
              <a:grpSpLocks noChangeAspect="1"/>
            </p:cNvGrpSpPr>
            <p:nvPr/>
          </p:nvGrpSpPr>
          <p:grpSpPr bwMode="auto">
            <a:xfrm>
              <a:off x="3000299" y="5912804"/>
              <a:ext cx="172720" cy="179410"/>
              <a:chOff x="3696" y="2010"/>
              <a:chExt cx="284" cy="295"/>
            </a:xfrm>
            <a:solidFill>
              <a:schemeClr val="bg1"/>
            </a:solidFill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3759" y="2132"/>
                <a:ext cx="55" cy="121"/>
              </a:xfrm>
              <a:custGeom>
                <a:avLst/>
                <a:gdLst>
                  <a:gd name="T0" fmla="*/ 350 w 608"/>
                  <a:gd name="T1" fmla="*/ 0 h 1332"/>
                  <a:gd name="T2" fmla="*/ 608 w 608"/>
                  <a:gd name="T3" fmla="*/ 0 h 1332"/>
                  <a:gd name="T4" fmla="*/ 608 w 608"/>
                  <a:gd name="T5" fmla="*/ 1332 h 1332"/>
                  <a:gd name="T6" fmla="*/ 307 w 608"/>
                  <a:gd name="T7" fmla="*/ 1332 h 1332"/>
                  <a:gd name="T8" fmla="*/ 307 w 608"/>
                  <a:gd name="T9" fmla="*/ 275 h 1332"/>
                  <a:gd name="T10" fmla="*/ 303 w 608"/>
                  <a:gd name="T11" fmla="*/ 275 h 1332"/>
                  <a:gd name="T12" fmla="*/ 51 w 608"/>
                  <a:gd name="T13" fmla="*/ 397 h 1332"/>
                  <a:gd name="T14" fmla="*/ 0 w 608"/>
                  <a:gd name="T15" fmla="*/ 164 h 1332"/>
                  <a:gd name="T16" fmla="*/ 350 w 608"/>
                  <a:gd name="T17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8" h="1332">
                    <a:moveTo>
                      <a:pt x="350" y="0"/>
                    </a:moveTo>
                    <a:lnTo>
                      <a:pt x="608" y="0"/>
                    </a:lnTo>
                    <a:lnTo>
                      <a:pt x="608" y="1332"/>
                    </a:lnTo>
                    <a:lnTo>
                      <a:pt x="307" y="1332"/>
                    </a:lnTo>
                    <a:lnTo>
                      <a:pt x="307" y="275"/>
                    </a:lnTo>
                    <a:lnTo>
                      <a:pt x="303" y="275"/>
                    </a:lnTo>
                    <a:lnTo>
                      <a:pt x="51" y="397"/>
                    </a:lnTo>
                    <a:lnTo>
                      <a:pt x="0" y="164"/>
                    </a:lnTo>
                    <a:lnTo>
                      <a:pt x="3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3832" y="2132"/>
                <a:ext cx="85" cy="123"/>
              </a:xfrm>
              <a:custGeom>
                <a:avLst/>
                <a:gdLst>
                  <a:gd name="T0" fmla="*/ 885 w 935"/>
                  <a:gd name="T1" fmla="*/ 0 h 1355"/>
                  <a:gd name="T2" fmla="*/ 370 w 935"/>
                  <a:gd name="T3" fmla="*/ 258 h 1355"/>
                  <a:gd name="T4" fmla="*/ 369 w 935"/>
                  <a:gd name="T5" fmla="*/ 460 h 1355"/>
                  <a:gd name="T6" fmla="*/ 428 w 935"/>
                  <a:gd name="T7" fmla="*/ 458 h 1355"/>
                  <a:gd name="T8" fmla="*/ 522 w 935"/>
                  <a:gd name="T9" fmla="*/ 464 h 1355"/>
                  <a:gd name="T10" fmla="*/ 613 w 935"/>
                  <a:gd name="T11" fmla="*/ 480 h 1355"/>
                  <a:gd name="T12" fmla="*/ 699 w 935"/>
                  <a:gd name="T13" fmla="*/ 511 h 1355"/>
                  <a:gd name="T14" fmla="*/ 774 w 935"/>
                  <a:gd name="T15" fmla="*/ 555 h 1355"/>
                  <a:gd name="T16" fmla="*/ 835 w 935"/>
                  <a:gd name="T17" fmla="*/ 606 h 1355"/>
                  <a:gd name="T18" fmla="*/ 883 w 935"/>
                  <a:gd name="T19" fmla="*/ 670 h 1355"/>
                  <a:gd name="T20" fmla="*/ 916 w 935"/>
                  <a:gd name="T21" fmla="*/ 748 h 1355"/>
                  <a:gd name="T22" fmla="*/ 933 w 935"/>
                  <a:gd name="T23" fmla="*/ 837 h 1355"/>
                  <a:gd name="T24" fmla="*/ 933 w 935"/>
                  <a:gd name="T25" fmla="*/ 931 h 1355"/>
                  <a:gd name="T26" fmla="*/ 916 w 935"/>
                  <a:gd name="T27" fmla="*/ 1015 h 1355"/>
                  <a:gd name="T28" fmla="*/ 883 w 935"/>
                  <a:gd name="T29" fmla="*/ 1094 h 1355"/>
                  <a:gd name="T30" fmla="*/ 833 w 935"/>
                  <a:gd name="T31" fmla="*/ 1166 h 1355"/>
                  <a:gd name="T32" fmla="*/ 768 w 935"/>
                  <a:gd name="T33" fmla="*/ 1229 h 1355"/>
                  <a:gd name="T34" fmla="*/ 688 w 935"/>
                  <a:gd name="T35" fmla="*/ 1281 h 1355"/>
                  <a:gd name="T36" fmla="*/ 595 w 935"/>
                  <a:gd name="T37" fmla="*/ 1321 h 1355"/>
                  <a:gd name="T38" fmla="*/ 487 w 935"/>
                  <a:gd name="T39" fmla="*/ 1346 h 1355"/>
                  <a:gd name="T40" fmla="*/ 369 w 935"/>
                  <a:gd name="T41" fmla="*/ 1355 h 1355"/>
                  <a:gd name="T42" fmla="*/ 238 w 935"/>
                  <a:gd name="T43" fmla="*/ 1346 h 1355"/>
                  <a:gd name="T44" fmla="*/ 126 w 935"/>
                  <a:gd name="T45" fmla="*/ 1325 h 1355"/>
                  <a:gd name="T46" fmla="*/ 35 w 935"/>
                  <a:gd name="T47" fmla="*/ 1295 h 1355"/>
                  <a:gd name="T48" fmla="*/ 55 w 935"/>
                  <a:gd name="T49" fmla="*/ 1046 h 1355"/>
                  <a:gd name="T50" fmla="*/ 109 w 935"/>
                  <a:gd name="T51" fmla="*/ 1068 h 1355"/>
                  <a:gd name="T52" fmla="*/ 181 w 935"/>
                  <a:gd name="T53" fmla="*/ 1089 h 1355"/>
                  <a:gd name="T54" fmla="*/ 264 w 935"/>
                  <a:gd name="T55" fmla="*/ 1105 h 1355"/>
                  <a:gd name="T56" fmla="*/ 354 w 935"/>
                  <a:gd name="T57" fmla="*/ 1111 h 1355"/>
                  <a:gd name="T58" fmla="*/ 413 w 935"/>
                  <a:gd name="T59" fmla="*/ 1107 h 1355"/>
                  <a:gd name="T60" fmla="*/ 470 w 935"/>
                  <a:gd name="T61" fmla="*/ 1092 h 1355"/>
                  <a:gd name="T62" fmla="*/ 522 w 935"/>
                  <a:gd name="T63" fmla="*/ 1070 h 1355"/>
                  <a:gd name="T64" fmla="*/ 566 w 935"/>
                  <a:gd name="T65" fmla="*/ 1037 h 1355"/>
                  <a:gd name="T66" fmla="*/ 598 w 935"/>
                  <a:gd name="T67" fmla="*/ 993 h 1355"/>
                  <a:gd name="T68" fmla="*/ 616 w 935"/>
                  <a:gd name="T69" fmla="*/ 939 h 1355"/>
                  <a:gd name="T70" fmla="*/ 617 w 935"/>
                  <a:gd name="T71" fmla="*/ 880 h 1355"/>
                  <a:gd name="T72" fmla="*/ 603 w 935"/>
                  <a:gd name="T73" fmla="*/ 827 h 1355"/>
                  <a:gd name="T74" fmla="*/ 574 w 935"/>
                  <a:gd name="T75" fmla="*/ 783 h 1355"/>
                  <a:gd name="T76" fmla="*/ 531 w 935"/>
                  <a:gd name="T77" fmla="*/ 747 h 1355"/>
                  <a:gd name="T78" fmla="*/ 472 w 935"/>
                  <a:gd name="T79" fmla="*/ 718 h 1355"/>
                  <a:gd name="T80" fmla="*/ 395 w 935"/>
                  <a:gd name="T81" fmla="*/ 699 h 1355"/>
                  <a:gd name="T82" fmla="*/ 300 w 935"/>
                  <a:gd name="T83" fmla="*/ 689 h 1355"/>
                  <a:gd name="T84" fmla="*/ 205 w 935"/>
                  <a:gd name="T85" fmla="*/ 687 h 1355"/>
                  <a:gd name="T86" fmla="*/ 133 w 935"/>
                  <a:gd name="T87" fmla="*/ 692 h 1355"/>
                  <a:gd name="T88" fmla="*/ 67 w 935"/>
                  <a:gd name="T89" fmla="*/ 699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5" h="1355">
                    <a:moveTo>
                      <a:pt x="155" y="0"/>
                    </a:moveTo>
                    <a:lnTo>
                      <a:pt x="885" y="0"/>
                    </a:lnTo>
                    <a:lnTo>
                      <a:pt x="885" y="258"/>
                    </a:lnTo>
                    <a:lnTo>
                      <a:pt x="370" y="258"/>
                    </a:lnTo>
                    <a:lnTo>
                      <a:pt x="341" y="463"/>
                    </a:lnTo>
                    <a:lnTo>
                      <a:pt x="369" y="460"/>
                    </a:lnTo>
                    <a:lnTo>
                      <a:pt x="397" y="458"/>
                    </a:lnTo>
                    <a:lnTo>
                      <a:pt x="428" y="458"/>
                    </a:lnTo>
                    <a:lnTo>
                      <a:pt x="474" y="460"/>
                    </a:lnTo>
                    <a:lnTo>
                      <a:pt x="522" y="464"/>
                    </a:lnTo>
                    <a:lnTo>
                      <a:pt x="568" y="471"/>
                    </a:lnTo>
                    <a:lnTo>
                      <a:pt x="613" y="480"/>
                    </a:lnTo>
                    <a:lnTo>
                      <a:pt x="657" y="494"/>
                    </a:lnTo>
                    <a:lnTo>
                      <a:pt x="699" y="511"/>
                    </a:lnTo>
                    <a:lnTo>
                      <a:pt x="738" y="530"/>
                    </a:lnTo>
                    <a:lnTo>
                      <a:pt x="774" y="555"/>
                    </a:lnTo>
                    <a:lnTo>
                      <a:pt x="807" y="578"/>
                    </a:lnTo>
                    <a:lnTo>
                      <a:pt x="835" y="606"/>
                    </a:lnTo>
                    <a:lnTo>
                      <a:pt x="861" y="636"/>
                    </a:lnTo>
                    <a:lnTo>
                      <a:pt x="883" y="670"/>
                    </a:lnTo>
                    <a:lnTo>
                      <a:pt x="902" y="707"/>
                    </a:lnTo>
                    <a:lnTo>
                      <a:pt x="916" y="748"/>
                    </a:lnTo>
                    <a:lnTo>
                      <a:pt x="927" y="791"/>
                    </a:lnTo>
                    <a:lnTo>
                      <a:pt x="933" y="837"/>
                    </a:lnTo>
                    <a:lnTo>
                      <a:pt x="935" y="888"/>
                    </a:lnTo>
                    <a:lnTo>
                      <a:pt x="933" y="931"/>
                    </a:lnTo>
                    <a:lnTo>
                      <a:pt x="927" y="974"/>
                    </a:lnTo>
                    <a:lnTo>
                      <a:pt x="916" y="1015"/>
                    </a:lnTo>
                    <a:lnTo>
                      <a:pt x="901" y="1056"/>
                    </a:lnTo>
                    <a:lnTo>
                      <a:pt x="883" y="1094"/>
                    </a:lnTo>
                    <a:lnTo>
                      <a:pt x="859" y="1131"/>
                    </a:lnTo>
                    <a:lnTo>
                      <a:pt x="833" y="1166"/>
                    </a:lnTo>
                    <a:lnTo>
                      <a:pt x="803" y="1199"/>
                    </a:lnTo>
                    <a:lnTo>
                      <a:pt x="768" y="1229"/>
                    </a:lnTo>
                    <a:lnTo>
                      <a:pt x="730" y="1257"/>
                    </a:lnTo>
                    <a:lnTo>
                      <a:pt x="688" y="1281"/>
                    </a:lnTo>
                    <a:lnTo>
                      <a:pt x="643" y="1303"/>
                    </a:lnTo>
                    <a:lnTo>
                      <a:pt x="595" y="1321"/>
                    </a:lnTo>
                    <a:lnTo>
                      <a:pt x="543" y="1335"/>
                    </a:lnTo>
                    <a:lnTo>
                      <a:pt x="487" y="1346"/>
                    </a:lnTo>
                    <a:lnTo>
                      <a:pt x="430" y="1353"/>
                    </a:lnTo>
                    <a:lnTo>
                      <a:pt x="369" y="1355"/>
                    </a:lnTo>
                    <a:lnTo>
                      <a:pt x="301" y="1353"/>
                    </a:lnTo>
                    <a:lnTo>
                      <a:pt x="238" y="1346"/>
                    </a:lnTo>
                    <a:lnTo>
                      <a:pt x="179" y="1337"/>
                    </a:lnTo>
                    <a:lnTo>
                      <a:pt x="126" y="1325"/>
                    </a:lnTo>
                    <a:lnTo>
                      <a:pt x="77" y="1311"/>
                    </a:lnTo>
                    <a:lnTo>
                      <a:pt x="35" y="1295"/>
                    </a:lnTo>
                    <a:lnTo>
                      <a:pt x="0" y="1279"/>
                    </a:lnTo>
                    <a:lnTo>
                      <a:pt x="55" y="1046"/>
                    </a:lnTo>
                    <a:lnTo>
                      <a:pt x="80" y="1057"/>
                    </a:lnTo>
                    <a:lnTo>
                      <a:pt x="109" y="1068"/>
                    </a:lnTo>
                    <a:lnTo>
                      <a:pt x="144" y="1079"/>
                    </a:lnTo>
                    <a:lnTo>
                      <a:pt x="181" y="1089"/>
                    </a:lnTo>
                    <a:lnTo>
                      <a:pt x="222" y="1098"/>
                    </a:lnTo>
                    <a:lnTo>
                      <a:pt x="264" y="1105"/>
                    </a:lnTo>
                    <a:lnTo>
                      <a:pt x="309" y="1109"/>
                    </a:lnTo>
                    <a:lnTo>
                      <a:pt x="354" y="1111"/>
                    </a:lnTo>
                    <a:lnTo>
                      <a:pt x="384" y="1110"/>
                    </a:lnTo>
                    <a:lnTo>
                      <a:pt x="413" y="1107"/>
                    </a:lnTo>
                    <a:lnTo>
                      <a:pt x="442" y="1101"/>
                    </a:lnTo>
                    <a:lnTo>
                      <a:pt x="470" y="1092"/>
                    </a:lnTo>
                    <a:lnTo>
                      <a:pt x="497" y="1082"/>
                    </a:lnTo>
                    <a:lnTo>
                      <a:pt x="522" y="1070"/>
                    </a:lnTo>
                    <a:lnTo>
                      <a:pt x="545" y="1055"/>
                    </a:lnTo>
                    <a:lnTo>
                      <a:pt x="566" y="1037"/>
                    </a:lnTo>
                    <a:lnTo>
                      <a:pt x="584" y="1017"/>
                    </a:lnTo>
                    <a:lnTo>
                      <a:pt x="598" y="993"/>
                    </a:lnTo>
                    <a:lnTo>
                      <a:pt x="609" y="968"/>
                    </a:lnTo>
                    <a:lnTo>
                      <a:pt x="616" y="939"/>
                    </a:lnTo>
                    <a:lnTo>
                      <a:pt x="618" y="909"/>
                    </a:lnTo>
                    <a:lnTo>
                      <a:pt x="617" y="880"/>
                    </a:lnTo>
                    <a:lnTo>
                      <a:pt x="612" y="853"/>
                    </a:lnTo>
                    <a:lnTo>
                      <a:pt x="603" y="827"/>
                    </a:lnTo>
                    <a:lnTo>
                      <a:pt x="591" y="805"/>
                    </a:lnTo>
                    <a:lnTo>
                      <a:pt x="574" y="783"/>
                    </a:lnTo>
                    <a:lnTo>
                      <a:pt x="555" y="764"/>
                    </a:lnTo>
                    <a:lnTo>
                      <a:pt x="531" y="747"/>
                    </a:lnTo>
                    <a:lnTo>
                      <a:pt x="504" y="731"/>
                    </a:lnTo>
                    <a:lnTo>
                      <a:pt x="472" y="718"/>
                    </a:lnTo>
                    <a:lnTo>
                      <a:pt x="436" y="707"/>
                    </a:lnTo>
                    <a:lnTo>
                      <a:pt x="395" y="699"/>
                    </a:lnTo>
                    <a:lnTo>
                      <a:pt x="350" y="692"/>
                    </a:lnTo>
                    <a:lnTo>
                      <a:pt x="300" y="689"/>
                    </a:lnTo>
                    <a:lnTo>
                      <a:pt x="246" y="686"/>
                    </a:lnTo>
                    <a:lnTo>
                      <a:pt x="205" y="687"/>
                    </a:lnTo>
                    <a:lnTo>
                      <a:pt x="167" y="689"/>
                    </a:lnTo>
                    <a:lnTo>
                      <a:pt x="133" y="692"/>
                    </a:lnTo>
                    <a:lnTo>
                      <a:pt x="100" y="695"/>
                    </a:lnTo>
                    <a:lnTo>
                      <a:pt x="67" y="699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3696" y="2026"/>
                <a:ext cx="284" cy="279"/>
              </a:xfrm>
              <a:custGeom>
                <a:avLst/>
                <a:gdLst>
                  <a:gd name="T0" fmla="*/ 356 w 3126"/>
                  <a:gd name="T1" fmla="*/ 871 h 3068"/>
                  <a:gd name="T2" fmla="*/ 278 w 3126"/>
                  <a:gd name="T3" fmla="*/ 926 h 3068"/>
                  <a:gd name="T4" fmla="*/ 237 w 3126"/>
                  <a:gd name="T5" fmla="*/ 1012 h 3068"/>
                  <a:gd name="T6" fmla="*/ 237 w 3126"/>
                  <a:gd name="T7" fmla="*/ 2591 h 3068"/>
                  <a:gd name="T8" fmla="*/ 279 w 3126"/>
                  <a:gd name="T9" fmla="*/ 2701 h 3068"/>
                  <a:gd name="T10" fmla="*/ 359 w 3126"/>
                  <a:gd name="T11" fmla="*/ 2783 h 3068"/>
                  <a:gd name="T12" fmla="*/ 467 w 3126"/>
                  <a:gd name="T13" fmla="*/ 2823 h 3068"/>
                  <a:gd name="T14" fmla="*/ 2659 w 3126"/>
                  <a:gd name="T15" fmla="*/ 2823 h 3068"/>
                  <a:gd name="T16" fmla="*/ 2768 w 3126"/>
                  <a:gd name="T17" fmla="*/ 2783 h 3068"/>
                  <a:gd name="T18" fmla="*/ 2848 w 3126"/>
                  <a:gd name="T19" fmla="*/ 2701 h 3068"/>
                  <a:gd name="T20" fmla="*/ 2889 w 3126"/>
                  <a:gd name="T21" fmla="*/ 2591 h 3068"/>
                  <a:gd name="T22" fmla="*/ 2889 w 3126"/>
                  <a:gd name="T23" fmla="*/ 1012 h 3068"/>
                  <a:gd name="T24" fmla="*/ 2849 w 3126"/>
                  <a:gd name="T25" fmla="*/ 926 h 3068"/>
                  <a:gd name="T26" fmla="*/ 2772 w 3126"/>
                  <a:gd name="T27" fmla="*/ 871 h 3068"/>
                  <a:gd name="T28" fmla="*/ 421 w 3126"/>
                  <a:gd name="T29" fmla="*/ 860 h 3068"/>
                  <a:gd name="T30" fmla="*/ 1256 w 3126"/>
                  <a:gd name="T31" fmla="*/ 185 h 3068"/>
                  <a:gd name="T32" fmla="*/ 1279 w 3126"/>
                  <a:gd name="T33" fmla="*/ 300 h 3068"/>
                  <a:gd name="T34" fmla="*/ 1343 w 3126"/>
                  <a:gd name="T35" fmla="*/ 396 h 3068"/>
                  <a:gd name="T36" fmla="*/ 1437 w 3126"/>
                  <a:gd name="T37" fmla="*/ 460 h 3068"/>
                  <a:gd name="T38" fmla="*/ 1553 w 3126"/>
                  <a:gd name="T39" fmla="*/ 484 h 3068"/>
                  <a:gd name="T40" fmla="*/ 1653 w 3126"/>
                  <a:gd name="T41" fmla="*/ 471 h 3068"/>
                  <a:gd name="T42" fmla="*/ 1761 w 3126"/>
                  <a:gd name="T43" fmla="*/ 410 h 3068"/>
                  <a:gd name="T44" fmla="*/ 1837 w 3126"/>
                  <a:gd name="T45" fmla="*/ 310 h 3068"/>
                  <a:gd name="T46" fmla="*/ 1865 w 3126"/>
                  <a:gd name="T47" fmla="*/ 185 h 3068"/>
                  <a:gd name="T48" fmla="*/ 2188 w 3126"/>
                  <a:gd name="T49" fmla="*/ 185 h 3068"/>
                  <a:gd name="T50" fmla="*/ 2216 w 3126"/>
                  <a:gd name="T51" fmla="*/ 310 h 3068"/>
                  <a:gd name="T52" fmla="*/ 2291 w 3126"/>
                  <a:gd name="T53" fmla="*/ 410 h 3068"/>
                  <a:gd name="T54" fmla="*/ 2401 w 3126"/>
                  <a:gd name="T55" fmla="*/ 471 h 3068"/>
                  <a:gd name="T56" fmla="*/ 2501 w 3126"/>
                  <a:gd name="T57" fmla="*/ 484 h 3068"/>
                  <a:gd name="T58" fmla="*/ 2616 w 3126"/>
                  <a:gd name="T59" fmla="*/ 460 h 3068"/>
                  <a:gd name="T60" fmla="*/ 2710 w 3126"/>
                  <a:gd name="T61" fmla="*/ 396 h 3068"/>
                  <a:gd name="T62" fmla="*/ 2774 w 3126"/>
                  <a:gd name="T63" fmla="*/ 300 h 3068"/>
                  <a:gd name="T64" fmla="*/ 2797 w 3126"/>
                  <a:gd name="T65" fmla="*/ 185 h 3068"/>
                  <a:gd name="T66" fmla="*/ 2887 w 3126"/>
                  <a:gd name="T67" fmla="*/ 62 h 3068"/>
                  <a:gd name="T68" fmla="*/ 3002 w 3126"/>
                  <a:gd name="T69" fmla="*/ 154 h 3068"/>
                  <a:gd name="T70" fmla="*/ 3083 w 3126"/>
                  <a:gd name="T71" fmla="*/ 278 h 3068"/>
                  <a:gd name="T72" fmla="*/ 3123 w 3126"/>
                  <a:gd name="T73" fmla="*/ 423 h 3068"/>
                  <a:gd name="T74" fmla="*/ 3123 w 3126"/>
                  <a:gd name="T75" fmla="*/ 2650 h 3068"/>
                  <a:gd name="T76" fmla="*/ 3079 w 3126"/>
                  <a:gd name="T77" fmla="*/ 2803 h 3068"/>
                  <a:gd name="T78" fmla="*/ 2989 w 3126"/>
                  <a:gd name="T79" fmla="*/ 2930 h 3068"/>
                  <a:gd name="T80" fmla="*/ 2862 w 3126"/>
                  <a:gd name="T81" fmla="*/ 3020 h 3068"/>
                  <a:gd name="T82" fmla="*/ 2710 w 3126"/>
                  <a:gd name="T83" fmla="*/ 3065 h 3068"/>
                  <a:gd name="T84" fmla="*/ 417 w 3126"/>
                  <a:gd name="T85" fmla="*/ 3065 h 3068"/>
                  <a:gd name="T86" fmla="*/ 265 w 3126"/>
                  <a:gd name="T87" fmla="*/ 3020 h 3068"/>
                  <a:gd name="T88" fmla="*/ 138 w 3126"/>
                  <a:gd name="T89" fmla="*/ 2930 h 3068"/>
                  <a:gd name="T90" fmla="*/ 48 w 3126"/>
                  <a:gd name="T91" fmla="*/ 2803 h 3068"/>
                  <a:gd name="T92" fmla="*/ 3 w 3126"/>
                  <a:gd name="T93" fmla="*/ 2650 h 3068"/>
                  <a:gd name="T94" fmla="*/ 3 w 3126"/>
                  <a:gd name="T95" fmla="*/ 424 h 3068"/>
                  <a:gd name="T96" fmla="*/ 42 w 3126"/>
                  <a:gd name="T97" fmla="*/ 280 h 3068"/>
                  <a:gd name="T98" fmla="*/ 122 w 3126"/>
                  <a:gd name="T99" fmla="*/ 157 h 3068"/>
                  <a:gd name="T100" fmla="*/ 234 w 3126"/>
                  <a:gd name="T101" fmla="*/ 65 h 3068"/>
                  <a:gd name="T102" fmla="*/ 323 w 3126"/>
                  <a:gd name="T103" fmla="*/ 185 h 3068"/>
                  <a:gd name="T104" fmla="*/ 347 w 3126"/>
                  <a:gd name="T105" fmla="*/ 300 h 3068"/>
                  <a:gd name="T106" fmla="*/ 410 w 3126"/>
                  <a:gd name="T107" fmla="*/ 396 h 3068"/>
                  <a:gd name="T108" fmla="*/ 504 w 3126"/>
                  <a:gd name="T109" fmla="*/ 460 h 3068"/>
                  <a:gd name="T110" fmla="*/ 618 w 3126"/>
                  <a:gd name="T111" fmla="*/ 484 h 3068"/>
                  <a:gd name="T112" fmla="*/ 711 w 3126"/>
                  <a:gd name="T113" fmla="*/ 473 h 3068"/>
                  <a:gd name="T114" fmla="*/ 813 w 3126"/>
                  <a:gd name="T115" fmla="*/ 420 h 3068"/>
                  <a:gd name="T116" fmla="*/ 887 w 3126"/>
                  <a:gd name="T117" fmla="*/ 335 h 3068"/>
                  <a:gd name="T118" fmla="*/ 924 w 3126"/>
                  <a:gd name="T119" fmla="*/ 224 h 3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126" h="3068">
                    <a:moveTo>
                      <a:pt x="421" y="860"/>
                    </a:moveTo>
                    <a:lnTo>
                      <a:pt x="387" y="863"/>
                    </a:lnTo>
                    <a:lnTo>
                      <a:pt x="356" y="871"/>
                    </a:lnTo>
                    <a:lnTo>
                      <a:pt x="326" y="885"/>
                    </a:lnTo>
                    <a:lnTo>
                      <a:pt x="300" y="904"/>
                    </a:lnTo>
                    <a:lnTo>
                      <a:pt x="278" y="926"/>
                    </a:lnTo>
                    <a:lnTo>
                      <a:pt x="259" y="952"/>
                    </a:lnTo>
                    <a:lnTo>
                      <a:pt x="246" y="980"/>
                    </a:lnTo>
                    <a:lnTo>
                      <a:pt x="237" y="1012"/>
                    </a:lnTo>
                    <a:lnTo>
                      <a:pt x="235" y="1046"/>
                    </a:lnTo>
                    <a:lnTo>
                      <a:pt x="235" y="2550"/>
                    </a:lnTo>
                    <a:lnTo>
                      <a:pt x="237" y="2591"/>
                    </a:lnTo>
                    <a:lnTo>
                      <a:pt x="246" y="2630"/>
                    </a:lnTo>
                    <a:lnTo>
                      <a:pt x="260" y="2666"/>
                    </a:lnTo>
                    <a:lnTo>
                      <a:pt x="279" y="2701"/>
                    </a:lnTo>
                    <a:lnTo>
                      <a:pt x="302" y="2732"/>
                    </a:lnTo>
                    <a:lnTo>
                      <a:pt x="328" y="2759"/>
                    </a:lnTo>
                    <a:lnTo>
                      <a:pt x="359" y="2783"/>
                    </a:lnTo>
                    <a:lnTo>
                      <a:pt x="392" y="2801"/>
                    </a:lnTo>
                    <a:lnTo>
                      <a:pt x="429" y="2815"/>
                    </a:lnTo>
                    <a:lnTo>
                      <a:pt x="467" y="2823"/>
                    </a:lnTo>
                    <a:lnTo>
                      <a:pt x="508" y="2827"/>
                    </a:lnTo>
                    <a:lnTo>
                      <a:pt x="2619" y="2827"/>
                    </a:lnTo>
                    <a:lnTo>
                      <a:pt x="2659" y="2823"/>
                    </a:lnTo>
                    <a:lnTo>
                      <a:pt x="2698" y="2815"/>
                    </a:lnTo>
                    <a:lnTo>
                      <a:pt x="2734" y="2801"/>
                    </a:lnTo>
                    <a:lnTo>
                      <a:pt x="2768" y="2783"/>
                    </a:lnTo>
                    <a:lnTo>
                      <a:pt x="2798" y="2759"/>
                    </a:lnTo>
                    <a:lnTo>
                      <a:pt x="2825" y="2732"/>
                    </a:lnTo>
                    <a:lnTo>
                      <a:pt x="2848" y="2701"/>
                    </a:lnTo>
                    <a:lnTo>
                      <a:pt x="2867" y="2666"/>
                    </a:lnTo>
                    <a:lnTo>
                      <a:pt x="2880" y="2630"/>
                    </a:lnTo>
                    <a:lnTo>
                      <a:pt x="2889" y="2591"/>
                    </a:lnTo>
                    <a:lnTo>
                      <a:pt x="2892" y="2550"/>
                    </a:lnTo>
                    <a:lnTo>
                      <a:pt x="2892" y="1046"/>
                    </a:lnTo>
                    <a:lnTo>
                      <a:pt x="2889" y="1012"/>
                    </a:lnTo>
                    <a:lnTo>
                      <a:pt x="2880" y="980"/>
                    </a:lnTo>
                    <a:lnTo>
                      <a:pt x="2867" y="952"/>
                    </a:lnTo>
                    <a:lnTo>
                      <a:pt x="2849" y="926"/>
                    </a:lnTo>
                    <a:lnTo>
                      <a:pt x="2826" y="904"/>
                    </a:lnTo>
                    <a:lnTo>
                      <a:pt x="2800" y="885"/>
                    </a:lnTo>
                    <a:lnTo>
                      <a:pt x="2772" y="871"/>
                    </a:lnTo>
                    <a:lnTo>
                      <a:pt x="2740" y="863"/>
                    </a:lnTo>
                    <a:lnTo>
                      <a:pt x="2707" y="860"/>
                    </a:lnTo>
                    <a:lnTo>
                      <a:pt x="421" y="860"/>
                    </a:lnTo>
                    <a:close/>
                    <a:moveTo>
                      <a:pt x="926" y="0"/>
                    </a:moveTo>
                    <a:lnTo>
                      <a:pt x="1256" y="0"/>
                    </a:lnTo>
                    <a:lnTo>
                      <a:pt x="1256" y="185"/>
                    </a:lnTo>
                    <a:lnTo>
                      <a:pt x="1259" y="224"/>
                    </a:lnTo>
                    <a:lnTo>
                      <a:pt x="1267" y="263"/>
                    </a:lnTo>
                    <a:lnTo>
                      <a:pt x="1279" y="300"/>
                    </a:lnTo>
                    <a:lnTo>
                      <a:pt x="1296" y="335"/>
                    </a:lnTo>
                    <a:lnTo>
                      <a:pt x="1317" y="366"/>
                    </a:lnTo>
                    <a:lnTo>
                      <a:pt x="1343" y="396"/>
                    </a:lnTo>
                    <a:lnTo>
                      <a:pt x="1371" y="420"/>
                    </a:lnTo>
                    <a:lnTo>
                      <a:pt x="1404" y="443"/>
                    </a:lnTo>
                    <a:lnTo>
                      <a:pt x="1437" y="460"/>
                    </a:lnTo>
                    <a:lnTo>
                      <a:pt x="1474" y="473"/>
                    </a:lnTo>
                    <a:lnTo>
                      <a:pt x="1512" y="481"/>
                    </a:lnTo>
                    <a:lnTo>
                      <a:pt x="1553" y="484"/>
                    </a:lnTo>
                    <a:lnTo>
                      <a:pt x="1567" y="484"/>
                    </a:lnTo>
                    <a:lnTo>
                      <a:pt x="1610" y="481"/>
                    </a:lnTo>
                    <a:lnTo>
                      <a:pt x="1653" y="471"/>
                    </a:lnTo>
                    <a:lnTo>
                      <a:pt x="1691" y="456"/>
                    </a:lnTo>
                    <a:lnTo>
                      <a:pt x="1729" y="435"/>
                    </a:lnTo>
                    <a:lnTo>
                      <a:pt x="1761" y="410"/>
                    </a:lnTo>
                    <a:lnTo>
                      <a:pt x="1791" y="381"/>
                    </a:lnTo>
                    <a:lnTo>
                      <a:pt x="1816" y="347"/>
                    </a:lnTo>
                    <a:lnTo>
                      <a:pt x="1837" y="310"/>
                    </a:lnTo>
                    <a:lnTo>
                      <a:pt x="1853" y="270"/>
                    </a:lnTo>
                    <a:lnTo>
                      <a:pt x="1862" y="229"/>
                    </a:lnTo>
                    <a:lnTo>
                      <a:pt x="1865" y="185"/>
                    </a:lnTo>
                    <a:lnTo>
                      <a:pt x="1865" y="0"/>
                    </a:lnTo>
                    <a:lnTo>
                      <a:pt x="2188" y="0"/>
                    </a:lnTo>
                    <a:lnTo>
                      <a:pt x="2188" y="185"/>
                    </a:lnTo>
                    <a:lnTo>
                      <a:pt x="2192" y="229"/>
                    </a:lnTo>
                    <a:lnTo>
                      <a:pt x="2201" y="270"/>
                    </a:lnTo>
                    <a:lnTo>
                      <a:pt x="2216" y="310"/>
                    </a:lnTo>
                    <a:lnTo>
                      <a:pt x="2237" y="347"/>
                    </a:lnTo>
                    <a:lnTo>
                      <a:pt x="2262" y="381"/>
                    </a:lnTo>
                    <a:lnTo>
                      <a:pt x="2291" y="410"/>
                    </a:lnTo>
                    <a:lnTo>
                      <a:pt x="2325" y="435"/>
                    </a:lnTo>
                    <a:lnTo>
                      <a:pt x="2361" y="456"/>
                    </a:lnTo>
                    <a:lnTo>
                      <a:pt x="2401" y="471"/>
                    </a:lnTo>
                    <a:lnTo>
                      <a:pt x="2442" y="481"/>
                    </a:lnTo>
                    <a:lnTo>
                      <a:pt x="2486" y="484"/>
                    </a:lnTo>
                    <a:lnTo>
                      <a:pt x="2501" y="484"/>
                    </a:lnTo>
                    <a:lnTo>
                      <a:pt x="2542" y="481"/>
                    </a:lnTo>
                    <a:lnTo>
                      <a:pt x="2579" y="473"/>
                    </a:lnTo>
                    <a:lnTo>
                      <a:pt x="2616" y="460"/>
                    </a:lnTo>
                    <a:lnTo>
                      <a:pt x="2650" y="443"/>
                    </a:lnTo>
                    <a:lnTo>
                      <a:pt x="2682" y="420"/>
                    </a:lnTo>
                    <a:lnTo>
                      <a:pt x="2710" y="396"/>
                    </a:lnTo>
                    <a:lnTo>
                      <a:pt x="2735" y="366"/>
                    </a:lnTo>
                    <a:lnTo>
                      <a:pt x="2757" y="335"/>
                    </a:lnTo>
                    <a:lnTo>
                      <a:pt x="2774" y="300"/>
                    </a:lnTo>
                    <a:lnTo>
                      <a:pt x="2787" y="263"/>
                    </a:lnTo>
                    <a:lnTo>
                      <a:pt x="2794" y="224"/>
                    </a:lnTo>
                    <a:lnTo>
                      <a:pt x="2797" y="185"/>
                    </a:lnTo>
                    <a:lnTo>
                      <a:pt x="2797" y="23"/>
                    </a:lnTo>
                    <a:lnTo>
                      <a:pt x="2844" y="40"/>
                    </a:lnTo>
                    <a:lnTo>
                      <a:pt x="2887" y="62"/>
                    </a:lnTo>
                    <a:lnTo>
                      <a:pt x="2929" y="89"/>
                    </a:lnTo>
                    <a:lnTo>
                      <a:pt x="2967" y="119"/>
                    </a:lnTo>
                    <a:lnTo>
                      <a:pt x="3002" y="154"/>
                    </a:lnTo>
                    <a:lnTo>
                      <a:pt x="3033" y="192"/>
                    </a:lnTo>
                    <a:lnTo>
                      <a:pt x="3061" y="233"/>
                    </a:lnTo>
                    <a:lnTo>
                      <a:pt x="3083" y="278"/>
                    </a:lnTo>
                    <a:lnTo>
                      <a:pt x="3101" y="323"/>
                    </a:lnTo>
                    <a:lnTo>
                      <a:pt x="3115" y="372"/>
                    </a:lnTo>
                    <a:lnTo>
                      <a:pt x="3123" y="423"/>
                    </a:lnTo>
                    <a:lnTo>
                      <a:pt x="3126" y="476"/>
                    </a:lnTo>
                    <a:lnTo>
                      <a:pt x="3126" y="2594"/>
                    </a:lnTo>
                    <a:lnTo>
                      <a:pt x="3123" y="2650"/>
                    </a:lnTo>
                    <a:lnTo>
                      <a:pt x="3113" y="2703"/>
                    </a:lnTo>
                    <a:lnTo>
                      <a:pt x="3099" y="2755"/>
                    </a:lnTo>
                    <a:lnTo>
                      <a:pt x="3079" y="2803"/>
                    </a:lnTo>
                    <a:lnTo>
                      <a:pt x="3052" y="2849"/>
                    </a:lnTo>
                    <a:lnTo>
                      <a:pt x="3023" y="2892"/>
                    </a:lnTo>
                    <a:lnTo>
                      <a:pt x="2989" y="2930"/>
                    </a:lnTo>
                    <a:lnTo>
                      <a:pt x="2950" y="2964"/>
                    </a:lnTo>
                    <a:lnTo>
                      <a:pt x="2908" y="2995"/>
                    </a:lnTo>
                    <a:lnTo>
                      <a:pt x="2862" y="3020"/>
                    </a:lnTo>
                    <a:lnTo>
                      <a:pt x="2814" y="3041"/>
                    </a:lnTo>
                    <a:lnTo>
                      <a:pt x="2763" y="3056"/>
                    </a:lnTo>
                    <a:lnTo>
                      <a:pt x="2710" y="3065"/>
                    </a:lnTo>
                    <a:lnTo>
                      <a:pt x="2654" y="3068"/>
                    </a:lnTo>
                    <a:lnTo>
                      <a:pt x="472" y="3068"/>
                    </a:lnTo>
                    <a:lnTo>
                      <a:pt x="417" y="3065"/>
                    </a:lnTo>
                    <a:lnTo>
                      <a:pt x="364" y="3056"/>
                    </a:lnTo>
                    <a:lnTo>
                      <a:pt x="313" y="3041"/>
                    </a:lnTo>
                    <a:lnTo>
                      <a:pt x="265" y="3020"/>
                    </a:lnTo>
                    <a:lnTo>
                      <a:pt x="219" y="2995"/>
                    </a:lnTo>
                    <a:lnTo>
                      <a:pt x="176" y="2964"/>
                    </a:lnTo>
                    <a:lnTo>
                      <a:pt x="138" y="2930"/>
                    </a:lnTo>
                    <a:lnTo>
                      <a:pt x="103" y="2892"/>
                    </a:lnTo>
                    <a:lnTo>
                      <a:pt x="73" y="2849"/>
                    </a:lnTo>
                    <a:lnTo>
                      <a:pt x="48" y="2803"/>
                    </a:lnTo>
                    <a:lnTo>
                      <a:pt x="27" y="2755"/>
                    </a:lnTo>
                    <a:lnTo>
                      <a:pt x="12" y="2703"/>
                    </a:lnTo>
                    <a:lnTo>
                      <a:pt x="3" y="2650"/>
                    </a:lnTo>
                    <a:lnTo>
                      <a:pt x="0" y="2594"/>
                    </a:lnTo>
                    <a:lnTo>
                      <a:pt x="0" y="476"/>
                    </a:lnTo>
                    <a:lnTo>
                      <a:pt x="3" y="424"/>
                    </a:lnTo>
                    <a:lnTo>
                      <a:pt x="11" y="374"/>
                    </a:lnTo>
                    <a:lnTo>
                      <a:pt x="23" y="325"/>
                    </a:lnTo>
                    <a:lnTo>
                      <a:pt x="42" y="280"/>
                    </a:lnTo>
                    <a:lnTo>
                      <a:pt x="64" y="236"/>
                    </a:lnTo>
                    <a:lnTo>
                      <a:pt x="90" y="195"/>
                    </a:lnTo>
                    <a:lnTo>
                      <a:pt x="122" y="157"/>
                    </a:lnTo>
                    <a:lnTo>
                      <a:pt x="155" y="122"/>
                    </a:lnTo>
                    <a:lnTo>
                      <a:pt x="193" y="92"/>
                    </a:lnTo>
                    <a:lnTo>
                      <a:pt x="234" y="65"/>
                    </a:lnTo>
                    <a:lnTo>
                      <a:pt x="278" y="43"/>
                    </a:lnTo>
                    <a:lnTo>
                      <a:pt x="323" y="25"/>
                    </a:lnTo>
                    <a:lnTo>
                      <a:pt x="323" y="185"/>
                    </a:lnTo>
                    <a:lnTo>
                      <a:pt x="326" y="224"/>
                    </a:lnTo>
                    <a:lnTo>
                      <a:pt x="334" y="263"/>
                    </a:lnTo>
                    <a:lnTo>
                      <a:pt x="347" y="300"/>
                    </a:lnTo>
                    <a:lnTo>
                      <a:pt x="364" y="335"/>
                    </a:lnTo>
                    <a:lnTo>
                      <a:pt x="385" y="366"/>
                    </a:lnTo>
                    <a:lnTo>
                      <a:pt x="410" y="396"/>
                    </a:lnTo>
                    <a:lnTo>
                      <a:pt x="439" y="420"/>
                    </a:lnTo>
                    <a:lnTo>
                      <a:pt x="470" y="443"/>
                    </a:lnTo>
                    <a:lnTo>
                      <a:pt x="504" y="460"/>
                    </a:lnTo>
                    <a:lnTo>
                      <a:pt x="540" y="473"/>
                    </a:lnTo>
                    <a:lnTo>
                      <a:pt x="579" y="481"/>
                    </a:lnTo>
                    <a:lnTo>
                      <a:pt x="618" y="484"/>
                    </a:lnTo>
                    <a:lnTo>
                      <a:pt x="633" y="484"/>
                    </a:lnTo>
                    <a:lnTo>
                      <a:pt x="673" y="481"/>
                    </a:lnTo>
                    <a:lnTo>
                      <a:pt x="711" y="473"/>
                    </a:lnTo>
                    <a:lnTo>
                      <a:pt x="748" y="460"/>
                    </a:lnTo>
                    <a:lnTo>
                      <a:pt x="781" y="443"/>
                    </a:lnTo>
                    <a:lnTo>
                      <a:pt x="813" y="420"/>
                    </a:lnTo>
                    <a:lnTo>
                      <a:pt x="841" y="396"/>
                    </a:lnTo>
                    <a:lnTo>
                      <a:pt x="865" y="366"/>
                    </a:lnTo>
                    <a:lnTo>
                      <a:pt x="887" y="335"/>
                    </a:lnTo>
                    <a:lnTo>
                      <a:pt x="904" y="300"/>
                    </a:lnTo>
                    <a:lnTo>
                      <a:pt x="916" y="263"/>
                    </a:lnTo>
                    <a:lnTo>
                      <a:pt x="924" y="224"/>
                    </a:lnTo>
                    <a:lnTo>
                      <a:pt x="926" y="185"/>
                    </a:lnTo>
                    <a:lnTo>
                      <a:pt x="9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3738" y="2010"/>
                <a:ext cx="30" cy="47"/>
              </a:xfrm>
              <a:custGeom>
                <a:avLst/>
                <a:gdLst>
                  <a:gd name="T0" fmla="*/ 155 w 324"/>
                  <a:gd name="T1" fmla="*/ 0 h 517"/>
                  <a:gd name="T2" fmla="*/ 170 w 324"/>
                  <a:gd name="T3" fmla="*/ 0 h 517"/>
                  <a:gd name="T4" fmla="*/ 196 w 324"/>
                  <a:gd name="T5" fmla="*/ 2 h 517"/>
                  <a:gd name="T6" fmla="*/ 219 w 324"/>
                  <a:gd name="T7" fmla="*/ 7 h 517"/>
                  <a:gd name="T8" fmla="*/ 241 w 324"/>
                  <a:gd name="T9" fmla="*/ 16 h 517"/>
                  <a:gd name="T10" fmla="*/ 262 w 324"/>
                  <a:gd name="T11" fmla="*/ 28 h 517"/>
                  <a:gd name="T12" fmla="*/ 279 w 324"/>
                  <a:gd name="T13" fmla="*/ 43 h 517"/>
                  <a:gd name="T14" fmla="*/ 280 w 324"/>
                  <a:gd name="T15" fmla="*/ 43 h 517"/>
                  <a:gd name="T16" fmla="*/ 280 w 324"/>
                  <a:gd name="T17" fmla="*/ 42 h 517"/>
                  <a:gd name="T18" fmla="*/ 280 w 324"/>
                  <a:gd name="T19" fmla="*/ 42 h 517"/>
                  <a:gd name="T20" fmla="*/ 280 w 324"/>
                  <a:gd name="T21" fmla="*/ 43 h 517"/>
                  <a:gd name="T22" fmla="*/ 280 w 324"/>
                  <a:gd name="T23" fmla="*/ 43 h 517"/>
                  <a:gd name="T24" fmla="*/ 298 w 324"/>
                  <a:gd name="T25" fmla="*/ 67 h 517"/>
                  <a:gd name="T26" fmla="*/ 312 w 324"/>
                  <a:gd name="T27" fmla="*/ 92 h 517"/>
                  <a:gd name="T28" fmla="*/ 321 w 324"/>
                  <a:gd name="T29" fmla="*/ 122 h 517"/>
                  <a:gd name="T30" fmla="*/ 324 w 324"/>
                  <a:gd name="T31" fmla="*/ 153 h 517"/>
                  <a:gd name="T32" fmla="*/ 324 w 324"/>
                  <a:gd name="T33" fmla="*/ 364 h 517"/>
                  <a:gd name="T34" fmla="*/ 321 w 324"/>
                  <a:gd name="T35" fmla="*/ 391 h 517"/>
                  <a:gd name="T36" fmla="*/ 314 w 324"/>
                  <a:gd name="T37" fmla="*/ 418 h 517"/>
                  <a:gd name="T38" fmla="*/ 303 w 324"/>
                  <a:gd name="T39" fmla="*/ 442 h 517"/>
                  <a:gd name="T40" fmla="*/ 287 w 324"/>
                  <a:gd name="T41" fmla="*/ 464 h 517"/>
                  <a:gd name="T42" fmla="*/ 269 w 324"/>
                  <a:gd name="T43" fmla="*/ 482 h 517"/>
                  <a:gd name="T44" fmla="*/ 247 w 324"/>
                  <a:gd name="T45" fmla="*/ 496 h 517"/>
                  <a:gd name="T46" fmla="*/ 224 w 324"/>
                  <a:gd name="T47" fmla="*/ 508 h 517"/>
                  <a:gd name="T48" fmla="*/ 198 w 324"/>
                  <a:gd name="T49" fmla="*/ 514 h 517"/>
                  <a:gd name="T50" fmla="*/ 170 w 324"/>
                  <a:gd name="T51" fmla="*/ 517 h 517"/>
                  <a:gd name="T52" fmla="*/ 155 w 324"/>
                  <a:gd name="T53" fmla="*/ 517 h 517"/>
                  <a:gd name="T54" fmla="*/ 128 w 324"/>
                  <a:gd name="T55" fmla="*/ 514 h 517"/>
                  <a:gd name="T56" fmla="*/ 102 w 324"/>
                  <a:gd name="T57" fmla="*/ 508 h 517"/>
                  <a:gd name="T58" fmla="*/ 78 w 324"/>
                  <a:gd name="T59" fmla="*/ 496 h 517"/>
                  <a:gd name="T60" fmla="*/ 57 w 324"/>
                  <a:gd name="T61" fmla="*/ 482 h 517"/>
                  <a:gd name="T62" fmla="*/ 38 w 324"/>
                  <a:gd name="T63" fmla="*/ 464 h 517"/>
                  <a:gd name="T64" fmla="*/ 22 w 324"/>
                  <a:gd name="T65" fmla="*/ 442 h 517"/>
                  <a:gd name="T66" fmla="*/ 10 w 324"/>
                  <a:gd name="T67" fmla="*/ 418 h 517"/>
                  <a:gd name="T68" fmla="*/ 3 w 324"/>
                  <a:gd name="T69" fmla="*/ 391 h 517"/>
                  <a:gd name="T70" fmla="*/ 0 w 324"/>
                  <a:gd name="T71" fmla="*/ 364 h 517"/>
                  <a:gd name="T72" fmla="*/ 0 w 324"/>
                  <a:gd name="T73" fmla="*/ 153 h 517"/>
                  <a:gd name="T74" fmla="*/ 2 w 324"/>
                  <a:gd name="T75" fmla="*/ 128 h 517"/>
                  <a:gd name="T76" fmla="*/ 8 w 324"/>
                  <a:gd name="T77" fmla="*/ 104 h 517"/>
                  <a:gd name="T78" fmla="*/ 17 w 324"/>
                  <a:gd name="T79" fmla="*/ 82 h 517"/>
                  <a:gd name="T80" fmla="*/ 31 w 324"/>
                  <a:gd name="T81" fmla="*/ 62 h 517"/>
                  <a:gd name="T82" fmla="*/ 46 w 324"/>
                  <a:gd name="T83" fmla="*/ 43 h 517"/>
                  <a:gd name="T84" fmla="*/ 46 w 324"/>
                  <a:gd name="T85" fmla="*/ 43 h 517"/>
                  <a:gd name="T86" fmla="*/ 47 w 324"/>
                  <a:gd name="T87" fmla="*/ 43 h 517"/>
                  <a:gd name="T88" fmla="*/ 47 w 324"/>
                  <a:gd name="T89" fmla="*/ 43 h 517"/>
                  <a:gd name="T90" fmla="*/ 47 w 324"/>
                  <a:gd name="T91" fmla="*/ 43 h 517"/>
                  <a:gd name="T92" fmla="*/ 65 w 324"/>
                  <a:gd name="T93" fmla="*/ 28 h 517"/>
                  <a:gd name="T94" fmla="*/ 85 w 324"/>
                  <a:gd name="T95" fmla="*/ 16 h 517"/>
                  <a:gd name="T96" fmla="*/ 107 w 324"/>
                  <a:gd name="T97" fmla="*/ 7 h 517"/>
                  <a:gd name="T98" fmla="*/ 131 w 324"/>
                  <a:gd name="T99" fmla="*/ 2 h 517"/>
                  <a:gd name="T100" fmla="*/ 155 w 324"/>
                  <a:gd name="T101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4" h="517">
                    <a:moveTo>
                      <a:pt x="155" y="0"/>
                    </a:moveTo>
                    <a:lnTo>
                      <a:pt x="170" y="0"/>
                    </a:lnTo>
                    <a:lnTo>
                      <a:pt x="196" y="2"/>
                    </a:lnTo>
                    <a:lnTo>
                      <a:pt x="219" y="7"/>
                    </a:lnTo>
                    <a:lnTo>
                      <a:pt x="241" y="16"/>
                    </a:lnTo>
                    <a:lnTo>
                      <a:pt x="262" y="28"/>
                    </a:lnTo>
                    <a:lnTo>
                      <a:pt x="279" y="43"/>
                    </a:lnTo>
                    <a:lnTo>
                      <a:pt x="280" y="43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80" y="43"/>
                    </a:lnTo>
                    <a:lnTo>
                      <a:pt x="280" y="43"/>
                    </a:lnTo>
                    <a:lnTo>
                      <a:pt x="298" y="67"/>
                    </a:lnTo>
                    <a:lnTo>
                      <a:pt x="312" y="92"/>
                    </a:lnTo>
                    <a:lnTo>
                      <a:pt x="321" y="122"/>
                    </a:lnTo>
                    <a:lnTo>
                      <a:pt x="324" y="153"/>
                    </a:lnTo>
                    <a:lnTo>
                      <a:pt x="324" y="364"/>
                    </a:lnTo>
                    <a:lnTo>
                      <a:pt x="321" y="391"/>
                    </a:lnTo>
                    <a:lnTo>
                      <a:pt x="314" y="418"/>
                    </a:lnTo>
                    <a:lnTo>
                      <a:pt x="303" y="442"/>
                    </a:lnTo>
                    <a:lnTo>
                      <a:pt x="287" y="464"/>
                    </a:lnTo>
                    <a:lnTo>
                      <a:pt x="269" y="482"/>
                    </a:lnTo>
                    <a:lnTo>
                      <a:pt x="247" y="496"/>
                    </a:lnTo>
                    <a:lnTo>
                      <a:pt x="224" y="508"/>
                    </a:lnTo>
                    <a:lnTo>
                      <a:pt x="198" y="514"/>
                    </a:lnTo>
                    <a:lnTo>
                      <a:pt x="170" y="517"/>
                    </a:lnTo>
                    <a:lnTo>
                      <a:pt x="155" y="517"/>
                    </a:lnTo>
                    <a:lnTo>
                      <a:pt x="128" y="514"/>
                    </a:lnTo>
                    <a:lnTo>
                      <a:pt x="102" y="508"/>
                    </a:lnTo>
                    <a:lnTo>
                      <a:pt x="78" y="496"/>
                    </a:lnTo>
                    <a:lnTo>
                      <a:pt x="57" y="482"/>
                    </a:lnTo>
                    <a:lnTo>
                      <a:pt x="38" y="464"/>
                    </a:lnTo>
                    <a:lnTo>
                      <a:pt x="22" y="442"/>
                    </a:lnTo>
                    <a:lnTo>
                      <a:pt x="10" y="418"/>
                    </a:lnTo>
                    <a:lnTo>
                      <a:pt x="3" y="391"/>
                    </a:lnTo>
                    <a:lnTo>
                      <a:pt x="0" y="364"/>
                    </a:lnTo>
                    <a:lnTo>
                      <a:pt x="0" y="153"/>
                    </a:lnTo>
                    <a:lnTo>
                      <a:pt x="2" y="128"/>
                    </a:lnTo>
                    <a:lnTo>
                      <a:pt x="8" y="104"/>
                    </a:lnTo>
                    <a:lnTo>
                      <a:pt x="17" y="82"/>
                    </a:lnTo>
                    <a:lnTo>
                      <a:pt x="31" y="62"/>
                    </a:lnTo>
                    <a:lnTo>
                      <a:pt x="46" y="43"/>
                    </a:lnTo>
                    <a:lnTo>
                      <a:pt x="46" y="43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65" y="28"/>
                    </a:lnTo>
                    <a:lnTo>
                      <a:pt x="85" y="16"/>
                    </a:lnTo>
                    <a:lnTo>
                      <a:pt x="107" y="7"/>
                    </a:lnTo>
                    <a:lnTo>
                      <a:pt x="131" y="2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3823" y="2010"/>
                <a:ext cx="29" cy="47"/>
              </a:xfrm>
              <a:custGeom>
                <a:avLst/>
                <a:gdLst>
                  <a:gd name="T0" fmla="*/ 157 w 324"/>
                  <a:gd name="T1" fmla="*/ 0 h 517"/>
                  <a:gd name="T2" fmla="*/ 172 w 324"/>
                  <a:gd name="T3" fmla="*/ 0 h 517"/>
                  <a:gd name="T4" fmla="*/ 197 w 324"/>
                  <a:gd name="T5" fmla="*/ 2 h 517"/>
                  <a:gd name="T6" fmla="*/ 220 w 324"/>
                  <a:gd name="T7" fmla="*/ 7 h 517"/>
                  <a:gd name="T8" fmla="*/ 243 w 324"/>
                  <a:gd name="T9" fmla="*/ 16 h 517"/>
                  <a:gd name="T10" fmla="*/ 264 w 324"/>
                  <a:gd name="T11" fmla="*/ 29 h 517"/>
                  <a:gd name="T12" fmla="*/ 263 w 324"/>
                  <a:gd name="T13" fmla="*/ 28 h 517"/>
                  <a:gd name="T14" fmla="*/ 263 w 324"/>
                  <a:gd name="T15" fmla="*/ 28 h 517"/>
                  <a:gd name="T16" fmla="*/ 264 w 324"/>
                  <a:gd name="T17" fmla="*/ 29 h 517"/>
                  <a:gd name="T18" fmla="*/ 284 w 324"/>
                  <a:gd name="T19" fmla="*/ 48 h 517"/>
                  <a:gd name="T20" fmla="*/ 300 w 324"/>
                  <a:gd name="T21" fmla="*/ 70 h 517"/>
                  <a:gd name="T22" fmla="*/ 314 w 324"/>
                  <a:gd name="T23" fmla="*/ 95 h 517"/>
                  <a:gd name="T24" fmla="*/ 321 w 324"/>
                  <a:gd name="T25" fmla="*/ 123 h 517"/>
                  <a:gd name="T26" fmla="*/ 324 w 324"/>
                  <a:gd name="T27" fmla="*/ 153 h 517"/>
                  <a:gd name="T28" fmla="*/ 324 w 324"/>
                  <a:gd name="T29" fmla="*/ 364 h 517"/>
                  <a:gd name="T30" fmla="*/ 322 w 324"/>
                  <a:gd name="T31" fmla="*/ 392 h 517"/>
                  <a:gd name="T32" fmla="*/ 314 w 324"/>
                  <a:gd name="T33" fmla="*/ 419 h 517"/>
                  <a:gd name="T34" fmla="*/ 303 w 324"/>
                  <a:gd name="T35" fmla="*/ 443 h 517"/>
                  <a:gd name="T36" fmla="*/ 286 w 324"/>
                  <a:gd name="T37" fmla="*/ 465 h 517"/>
                  <a:gd name="T38" fmla="*/ 268 w 324"/>
                  <a:gd name="T39" fmla="*/ 483 h 517"/>
                  <a:gd name="T40" fmla="*/ 246 w 324"/>
                  <a:gd name="T41" fmla="*/ 498 h 517"/>
                  <a:gd name="T42" fmla="*/ 245 w 324"/>
                  <a:gd name="T43" fmla="*/ 499 h 517"/>
                  <a:gd name="T44" fmla="*/ 245 w 324"/>
                  <a:gd name="T45" fmla="*/ 499 h 517"/>
                  <a:gd name="T46" fmla="*/ 245 w 324"/>
                  <a:gd name="T47" fmla="*/ 499 h 517"/>
                  <a:gd name="T48" fmla="*/ 245 w 324"/>
                  <a:gd name="T49" fmla="*/ 499 h 517"/>
                  <a:gd name="T50" fmla="*/ 245 w 324"/>
                  <a:gd name="T51" fmla="*/ 499 h 517"/>
                  <a:gd name="T52" fmla="*/ 221 w 324"/>
                  <a:gd name="T53" fmla="*/ 509 h 517"/>
                  <a:gd name="T54" fmla="*/ 197 w 324"/>
                  <a:gd name="T55" fmla="*/ 515 h 517"/>
                  <a:gd name="T56" fmla="*/ 172 w 324"/>
                  <a:gd name="T57" fmla="*/ 517 h 517"/>
                  <a:gd name="T58" fmla="*/ 157 w 324"/>
                  <a:gd name="T59" fmla="*/ 517 h 517"/>
                  <a:gd name="T60" fmla="*/ 133 w 324"/>
                  <a:gd name="T61" fmla="*/ 515 h 517"/>
                  <a:gd name="T62" fmla="*/ 111 w 324"/>
                  <a:gd name="T63" fmla="*/ 511 h 517"/>
                  <a:gd name="T64" fmla="*/ 91 w 324"/>
                  <a:gd name="T65" fmla="*/ 502 h 517"/>
                  <a:gd name="T66" fmla="*/ 71 w 324"/>
                  <a:gd name="T67" fmla="*/ 491 h 517"/>
                  <a:gd name="T68" fmla="*/ 70 w 324"/>
                  <a:gd name="T69" fmla="*/ 492 h 517"/>
                  <a:gd name="T70" fmla="*/ 69 w 324"/>
                  <a:gd name="T71" fmla="*/ 492 h 517"/>
                  <a:gd name="T72" fmla="*/ 68 w 324"/>
                  <a:gd name="T73" fmla="*/ 491 h 517"/>
                  <a:gd name="T74" fmla="*/ 49 w 324"/>
                  <a:gd name="T75" fmla="*/ 476 h 517"/>
                  <a:gd name="T76" fmla="*/ 32 w 324"/>
                  <a:gd name="T77" fmla="*/ 458 h 517"/>
                  <a:gd name="T78" fmla="*/ 19 w 324"/>
                  <a:gd name="T79" fmla="*/ 437 h 517"/>
                  <a:gd name="T80" fmla="*/ 9 w 324"/>
                  <a:gd name="T81" fmla="*/ 414 h 517"/>
                  <a:gd name="T82" fmla="*/ 2 w 324"/>
                  <a:gd name="T83" fmla="*/ 389 h 517"/>
                  <a:gd name="T84" fmla="*/ 0 w 324"/>
                  <a:gd name="T85" fmla="*/ 364 h 517"/>
                  <a:gd name="T86" fmla="*/ 0 w 324"/>
                  <a:gd name="T87" fmla="*/ 153 h 517"/>
                  <a:gd name="T88" fmla="*/ 2 w 324"/>
                  <a:gd name="T89" fmla="*/ 126 h 517"/>
                  <a:gd name="T90" fmla="*/ 9 w 324"/>
                  <a:gd name="T91" fmla="*/ 102 h 517"/>
                  <a:gd name="T92" fmla="*/ 20 w 324"/>
                  <a:gd name="T93" fmla="*/ 78 h 517"/>
                  <a:gd name="T94" fmla="*/ 34 w 324"/>
                  <a:gd name="T95" fmla="*/ 57 h 517"/>
                  <a:gd name="T96" fmla="*/ 50 w 324"/>
                  <a:gd name="T97" fmla="*/ 38 h 517"/>
                  <a:gd name="T98" fmla="*/ 51 w 324"/>
                  <a:gd name="T99" fmla="*/ 38 h 517"/>
                  <a:gd name="T100" fmla="*/ 52 w 324"/>
                  <a:gd name="T101" fmla="*/ 38 h 517"/>
                  <a:gd name="T102" fmla="*/ 52 w 324"/>
                  <a:gd name="T103" fmla="*/ 38 h 517"/>
                  <a:gd name="T104" fmla="*/ 52 w 324"/>
                  <a:gd name="T105" fmla="*/ 38 h 517"/>
                  <a:gd name="T106" fmla="*/ 53 w 324"/>
                  <a:gd name="T107" fmla="*/ 38 h 517"/>
                  <a:gd name="T108" fmla="*/ 74 w 324"/>
                  <a:gd name="T109" fmla="*/ 22 h 517"/>
                  <a:gd name="T110" fmla="*/ 100 w 324"/>
                  <a:gd name="T111" fmla="*/ 10 h 517"/>
                  <a:gd name="T112" fmla="*/ 127 w 324"/>
                  <a:gd name="T113" fmla="*/ 3 h 517"/>
                  <a:gd name="T114" fmla="*/ 157 w 324"/>
                  <a:gd name="T115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" h="517">
                    <a:moveTo>
                      <a:pt x="157" y="0"/>
                    </a:moveTo>
                    <a:lnTo>
                      <a:pt x="172" y="0"/>
                    </a:lnTo>
                    <a:lnTo>
                      <a:pt x="197" y="2"/>
                    </a:lnTo>
                    <a:lnTo>
                      <a:pt x="220" y="7"/>
                    </a:lnTo>
                    <a:lnTo>
                      <a:pt x="243" y="16"/>
                    </a:lnTo>
                    <a:lnTo>
                      <a:pt x="264" y="29"/>
                    </a:lnTo>
                    <a:lnTo>
                      <a:pt x="263" y="28"/>
                    </a:lnTo>
                    <a:lnTo>
                      <a:pt x="263" y="28"/>
                    </a:lnTo>
                    <a:lnTo>
                      <a:pt x="264" y="29"/>
                    </a:lnTo>
                    <a:lnTo>
                      <a:pt x="284" y="48"/>
                    </a:lnTo>
                    <a:lnTo>
                      <a:pt x="300" y="70"/>
                    </a:lnTo>
                    <a:lnTo>
                      <a:pt x="314" y="95"/>
                    </a:lnTo>
                    <a:lnTo>
                      <a:pt x="321" y="123"/>
                    </a:lnTo>
                    <a:lnTo>
                      <a:pt x="324" y="153"/>
                    </a:lnTo>
                    <a:lnTo>
                      <a:pt x="324" y="364"/>
                    </a:lnTo>
                    <a:lnTo>
                      <a:pt x="322" y="392"/>
                    </a:lnTo>
                    <a:lnTo>
                      <a:pt x="314" y="419"/>
                    </a:lnTo>
                    <a:lnTo>
                      <a:pt x="303" y="443"/>
                    </a:lnTo>
                    <a:lnTo>
                      <a:pt x="286" y="465"/>
                    </a:lnTo>
                    <a:lnTo>
                      <a:pt x="268" y="483"/>
                    </a:lnTo>
                    <a:lnTo>
                      <a:pt x="246" y="498"/>
                    </a:lnTo>
                    <a:lnTo>
                      <a:pt x="245" y="499"/>
                    </a:lnTo>
                    <a:lnTo>
                      <a:pt x="245" y="499"/>
                    </a:lnTo>
                    <a:lnTo>
                      <a:pt x="245" y="499"/>
                    </a:lnTo>
                    <a:lnTo>
                      <a:pt x="245" y="499"/>
                    </a:lnTo>
                    <a:lnTo>
                      <a:pt x="245" y="499"/>
                    </a:lnTo>
                    <a:lnTo>
                      <a:pt x="221" y="509"/>
                    </a:lnTo>
                    <a:lnTo>
                      <a:pt x="197" y="515"/>
                    </a:lnTo>
                    <a:lnTo>
                      <a:pt x="172" y="517"/>
                    </a:lnTo>
                    <a:lnTo>
                      <a:pt x="157" y="517"/>
                    </a:lnTo>
                    <a:lnTo>
                      <a:pt x="133" y="515"/>
                    </a:lnTo>
                    <a:lnTo>
                      <a:pt x="111" y="511"/>
                    </a:lnTo>
                    <a:lnTo>
                      <a:pt x="91" y="502"/>
                    </a:lnTo>
                    <a:lnTo>
                      <a:pt x="71" y="491"/>
                    </a:lnTo>
                    <a:lnTo>
                      <a:pt x="70" y="492"/>
                    </a:lnTo>
                    <a:lnTo>
                      <a:pt x="69" y="492"/>
                    </a:lnTo>
                    <a:lnTo>
                      <a:pt x="68" y="491"/>
                    </a:lnTo>
                    <a:lnTo>
                      <a:pt x="49" y="476"/>
                    </a:lnTo>
                    <a:lnTo>
                      <a:pt x="32" y="458"/>
                    </a:lnTo>
                    <a:lnTo>
                      <a:pt x="19" y="437"/>
                    </a:lnTo>
                    <a:lnTo>
                      <a:pt x="9" y="414"/>
                    </a:lnTo>
                    <a:lnTo>
                      <a:pt x="2" y="389"/>
                    </a:lnTo>
                    <a:lnTo>
                      <a:pt x="0" y="364"/>
                    </a:lnTo>
                    <a:lnTo>
                      <a:pt x="0" y="153"/>
                    </a:lnTo>
                    <a:lnTo>
                      <a:pt x="2" y="126"/>
                    </a:lnTo>
                    <a:lnTo>
                      <a:pt x="9" y="102"/>
                    </a:lnTo>
                    <a:lnTo>
                      <a:pt x="20" y="78"/>
                    </a:lnTo>
                    <a:lnTo>
                      <a:pt x="34" y="57"/>
                    </a:lnTo>
                    <a:lnTo>
                      <a:pt x="50" y="38"/>
                    </a:lnTo>
                    <a:lnTo>
                      <a:pt x="51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3" y="38"/>
                    </a:lnTo>
                    <a:lnTo>
                      <a:pt x="74" y="22"/>
                    </a:lnTo>
                    <a:lnTo>
                      <a:pt x="100" y="10"/>
                    </a:lnTo>
                    <a:lnTo>
                      <a:pt x="127" y="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3908" y="2010"/>
                <a:ext cx="30" cy="47"/>
              </a:xfrm>
              <a:custGeom>
                <a:avLst/>
                <a:gdLst>
                  <a:gd name="T0" fmla="*/ 140 w 323"/>
                  <a:gd name="T1" fmla="*/ 0 h 517"/>
                  <a:gd name="T2" fmla="*/ 167 w 323"/>
                  <a:gd name="T3" fmla="*/ 0 h 517"/>
                  <a:gd name="T4" fmla="*/ 190 w 323"/>
                  <a:gd name="T5" fmla="*/ 1 h 517"/>
                  <a:gd name="T6" fmla="*/ 213 w 323"/>
                  <a:gd name="T7" fmla="*/ 6 h 517"/>
                  <a:gd name="T8" fmla="*/ 215 w 323"/>
                  <a:gd name="T9" fmla="*/ 6 h 517"/>
                  <a:gd name="T10" fmla="*/ 216 w 323"/>
                  <a:gd name="T11" fmla="*/ 6 h 517"/>
                  <a:gd name="T12" fmla="*/ 218 w 323"/>
                  <a:gd name="T13" fmla="*/ 6 h 517"/>
                  <a:gd name="T14" fmla="*/ 219 w 323"/>
                  <a:gd name="T15" fmla="*/ 7 h 517"/>
                  <a:gd name="T16" fmla="*/ 220 w 323"/>
                  <a:gd name="T17" fmla="*/ 7 h 517"/>
                  <a:gd name="T18" fmla="*/ 224 w 323"/>
                  <a:gd name="T19" fmla="*/ 9 h 517"/>
                  <a:gd name="T20" fmla="*/ 227 w 323"/>
                  <a:gd name="T21" fmla="*/ 10 h 517"/>
                  <a:gd name="T22" fmla="*/ 228 w 323"/>
                  <a:gd name="T23" fmla="*/ 10 h 517"/>
                  <a:gd name="T24" fmla="*/ 229 w 323"/>
                  <a:gd name="T25" fmla="*/ 10 h 517"/>
                  <a:gd name="T26" fmla="*/ 235 w 323"/>
                  <a:gd name="T27" fmla="*/ 13 h 517"/>
                  <a:gd name="T28" fmla="*/ 241 w 323"/>
                  <a:gd name="T29" fmla="*/ 16 h 517"/>
                  <a:gd name="T30" fmla="*/ 242 w 323"/>
                  <a:gd name="T31" fmla="*/ 16 h 517"/>
                  <a:gd name="T32" fmla="*/ 242 w 323"/>
                  <a:gd name="T33" fmla="*/ 16 h 517"/>
                  <a:gd name="T34" fmla="*/ 265 w 323"/>
                  <a:gd name="T35" fmla="*/ 31 h 517"/>
                  <a:gd name="T36" fmla="*/ 285 w 323"/>
                  <a:gd name="T37" fmla="*/ 51 h 517"/>
                  <a:gd name="T38" fmla="*/ 301 w 323"/>
                  <a:gd name="T39" fmla="*/ 72 h 517"/>
                  <a:gd name="T40" fmla="*/ 313 w 323"/>
                  <a:gd name="T41" fmla="*/ 97 h 517"/>
                  <a:gd name="T42" fmla="*/ 321 w 323"/>
                  <a:gd name="T43" fmla="*/ 124 h 517"/>
                  <a:gd name="T44" fmla="*/ 323 w 323"/>
                  <a:gd name="T45" fmla="*/ 153 h 517"/>
                  <a:gd name="T46" fmla="*/ 323 w 323"/>
                  <a:gd name="T47" fmla="*/ 364 h 517"/>
                  <a:gd name="T48" fmla="*/ 321 w 323"/>
                  <a:gd name="T49" fmla="*/ 391 h 517"/>
                  <a:gd name="T50" fmla="*/ 313 w 323"/>
                  <a:gd name="T51" fmla="*/ 418 h 517"/>
                  <a:gd name="T52" fmla="*/ 301 w 323"/>
                  <a:gd name="T53" fmla="*/ 442 h 517"/>
                  <a:gd name="T54" fmla="*/ 285 w 323"/>
                  <a:gd name="T55" fmla="*/ 464 h 517"/>
                  <a:gd name="T56" fmla="*/ 266 w 323"/>
                  <a:gd name="T57" fmla="*/ 482 h 517"/>
                  <a:gd name="T58" fmla="*/ 245 w 323"/>
                  <a:gd name="T59" fmla="*/ 496 h 517"/>
                  <a:gd name="T60" fmla="*/ 221 w 323"/>
                  <a:gd name="T61" fmla="*/ 508 h 517"/>
                  <a:gd name="T62" fmla="*/ 195 w 323"/>
                  <a:gd name="T63" fmla="*/ 514 h 517"/>
                  <a:gd name="T64" fmla="*/ 167 w 323"/>
                  <a:gd name="T65" fmla="*/ 517 h 517"/>
                  <a:gd name="T66" fmla="*/ 152 w 323"/>
                  <a:gd name="T67" fmla="*/ 517 h 517"/>
                  <a:gd name="T68" fmla="*/ 122 w 323"/>
                  <a:gd name="T69" fmla="*/ 514 h 517"/>
                  <a:gd name="T70" fmla="*/ 92 w 323"/>
                  <a:gd name="T71" fmla="*/ 504 h 517"/>
                  <a:gd name="T72" fmla="*/ 67 w 323"/>
                  <a:gd name="T73" fmla="*/ 490 h 517"/>
                  <a:gd name="T74" fmla="*/ 44 w 323"/>
                  <a:gd name="T75" fmla="*/ 472 h 517"/>
                  <a:gd name="T76" fmla="*/ 25 w 323"/>
                  <a:gd name="T77" fmla="*/ 449 h 517"/>
                  <a:gd name="T78" fmla="*/ 12 w 323"/>
                  <a:gd name="T79" fmla="*/ 424 h 517"/>
                  <a:gd name="T80" fmla="*/ 3 w 323"/>
                  <a:gd name="T81" fmla="*/ 394 h 517"/>
                  <a:gd name="T82" fmla="*/ 0 w 323"/>
                  <a:gd name="T83" fmla="*/ 364 h 517"/>
                  <a:gd name="T84" fmla="*/ 0 w 323"/>
                  <a:gd name="T85" fmla="*/ 153 h 517"/>
                  <a:gd name="T86" fmla="*/ 2 w 323"/>
                  <a:gd name="T87" fmla="*/ 124 h 517"/>
                  <a:gd name="T88" fmla="*/ 10 w 323"/>
                  <a:gd name="T89" fmla="*/ 97 h 517"/>
                  <a:gd name="T90" fmla="*/ 21 w 323"/>
                  <a:gd name="T91" fmla="*/ 73 h 517"/>
                  <a:gd name="T92" fmla="*/ 36 w 323"/>
                  <a:gd name="T93" fmla="*/ 52 h 517"/>
                  <a:gd name="T94" fmla="*/ 56 w 323"/>
                  <a:gd name="T95" fmla="*/ 33 h 517"/>
                  <a:gd name="T96" fmla="*/ 78 w 323"/>
                  <a:gd name="T97" fmla="*/ 18 h 517"/>
                  <a:gd name="T98" fmla="*/ 103 w 323"/>
                  <a:gd name="T99" fmla="*/ 7 h 517"/>
                  <a:gd name="T100" fmla="*/ 130 w 323"/>
                  <a:gd name="T101" fmla="*/ 0 h 517"/>
                  <a:gd name="T102" fmla="*/ 140 w 323"/>
                  <a:gd name="T103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23" h="517">
                    <a:moveTo>
                      <a:pt x="140" y="0"/>
                    </a:moveTo>
                    <a:lnTo>
                      <a:pt x="167" y="0"/>
                    </a:lnTo>
                    <a:lnTo>
                      <a:pt x="190" y="1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6" y="6"/>
                    </a:lnTo>
                    <a:lnTo>
                      <a:pt x="218" y="6"/>
                    </a:lnTo>
                    <a:lnTo>
                      <a:pt x="219" y="7"/>
                    </a:lnTo>
                    <a:lnTo>
                      <a:pt x="220" y="7"/>
                    </a:lnTo>
                    <a:lnTo>
                      <a:pt x="224" y="9"/>
                    </a:lnTo>
                    <a:lnTo>
                      <a:pt x="227" y="10"/>
                    </a:lnTo>
                    <a:lnTo>
                      <a:pt x="228" y="10"/>
                    </a:lnTo>
                    <a:lnTo>
                      <a:pt x="229" y="10"/>
                    </a:lnTo>
                    <a:lnTo>
                      <a:pt x="235" y="13"/>
                    </a:lnTo>
                    <a:lnTo>
                      <a:pt x="241" y="16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65" y="31"/>
                    </a:lnTo>
                    <a:lnTo>
                      <a:pt x="285" y="51"/>
                    </a:lnTo>
                    <a:lnTo>
                      <a:pt x="301" y="72"/>
                    </a:lnTo>
                    <a:lnTo>
                      <a:pt x="313" y="97"/>
                    </a:lnTo>
                    <a:lnTo>
                      <a:pt x="321" y="124"/>
                    </a:lnTo>
                    <a:lnTo>
                      <a:pt x="323" y="153"/>
                    </a:lnTo>
                    <a:lnTo>
                      <a:pt x="323" y="364"/>
                    </a:lnTo>
                    <a:lnTo>
                      <a:pt x="321" y="391"/>
                    </a:lnTo>
                    <a:lnTo>
                      <a:pt x="313" y="418"/>
                    </a:lnTo>
                    <a:lnTo>
                      <a:pt x="301" y="442"/>
                    </a:lnTo>
                    <a:lnTo>
                      <a:pt x="285" y="464"/>
                    </a:lnTo>
                    <a:lnTo>
                      <a:pt x="266" y="482"/>
                    </a:lnTo>
                    <a:lnTo>
                      <a:pt x="245" y="496"/>
                    </a:lnTo>
                    <a:lnTo>
                      <a:pt x="221" y="508"/>
                    </a:lnTo>
                    <a:lnTo>
                      <a:pt x="195" y="514"/>
                    </a:lnTo>
                    <a:lnTo>
                      <a:pt x="167" y="517"/>
                    </a:lnTo>
                    <a:lnTo>
                      <a:pt x="152" y="517"/>
                    </a:lnTo>
                    <a:lnTo>
                      <a:pt x="122" y="514"/>
                    </a:lnTo>
                    <a:lnTo>
                      <a:pt x="92" y="504"/>
                    </a:lnTo>
                    <a:lnTo>
                      <a:pt x="67" y="490"/>
                    </a:lnTo>
                    <a:lnTo>
                      <a:pt x="44" y="472"/>
                    </a:lnTo>
                    <a:lnTo>
                      <a:pt x="25" y="449"/>
                    </a:lnTo>
                    <a:lnTo>
                      <a:pt x="12" y="424"/>
                    </a:lnTo>
                    <a:lnTo>
                      <a:pt x="3" y="394"/>
                    </a:lnTo>
                    <a:lnTo>
                      <a:pt x="0" y="364"/>
                    </a:lnTo>
                    <a:lnTo>
                      <a:pt x="0" y="153"/>
                    </a:lnTo>
                    <a:lnTo>
                      <a:pt x="2" y="124"/>
                    </a:lnTo>
                    <a:lnTo>
                      <a:pt x="10" y="97"/>
                    </a:lnTo>
                    <a:lnTo>
                      <a:pt x="21" y="73"/>
                    </a:lnTo>
                    <a:lnTo>
                      <a:pt x="36" y="52"/>
                    </a:lnTo>
                    <a:lnTo>
                      <a:pt x="56" y="33"/>
                    </a:lnTo>
                    <a:lnTo>
                      <a:pt x="78" y="18"/>
                    </a:lnTo>
                    <a:lnTo>
                      <a:pt x="103" y="7"/>
                    </a:lnTo>
                    <a:lnTo>
                      <a:pt x="130" y="0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426465" y="3947912"/>
            <a:ext cx="1987010" cy="2275028"/>
            <a:chOff x="3426465" y="3947912"/>
            <a:chExt cx="1987010" cy="2275028"/>
          </a:xfrm>
        </p:grpSpPr>
        <p:sp>
          <p:nvSpPr>
            <p:cNvPr id="45" name="Rounded Rectangle 44"/>
            <p:cNvSpPr/>
            <p:nvPr/>
          </p:nvSpPr>
          <p:spPr>
            <a:xfrm>
              <a:off x="3426465" y="3947912"/>
              <a:ext cx="1987010" cy="1528786"/>
            </a:xfrm>
            <a:prstGeom prst="roundRect">
              <a:avLst>
                <a:gd name="adj" fmla="val 3988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426465" y="5383688"/>
              <a:ext cx="1987010" cy="839252"/>
            </a:xfrm>
            <a:prstGeom prst="roundRect">
              <a:avLst>
                <a:gd name="adj" fmla="val 398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09964" y="5505555"/>
              <a:ext cx="1478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Raspberry Cake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09964" y="5740767"/>
              <a:ext cx="9813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Starbucks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63010" y="5540229"/>
            <a:ext cx="640080" cy="639809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Oval 52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9"/>
            <a:ext cx="4262718" cy="1532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11088" y="1049024"/>
            <a:ext cx="203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 Gallery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25"/>
          <p:cNvSpPr>
            <a:spLocks noEditPoints="1"/>
          </p:cNvSpPr>
          <p:nvPr/>
        </p:nvSpPr>
        <p:spPr bwMode="auto">
          <a:xfrm>
            <a:off x="1482393" y="525698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5"/>
          <p:cNvSpPr>
            <a:spLocks noEditPoints="1"/>
          </p:cNvSpPr>
          <p:nvPr/>
        </p:nvSpPr>
        <p:spPr bwMode="auto">
          <a:xfrm>
            <a:off x="4360636" y="509672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5069948" y="540964"/>
            <a:ext cx="211736" cy="211736"/>
            <a:chOff x="3729" y="2049"/>
            <a:chExt cx="222" cy="222"/>
          </a:xfrm>
          <a:solidFill>
            <a:schemeClr val="bg1"/>
          </a:solidFill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729" y="2049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849" y="2049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729" y="2169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849" y="2169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324532" y="1897038"/>
            <a:ext cx="2024269" cy="16459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0" r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415062" y="1897038"/>
            <a:ext cx="2024269" cy="16459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24532" y="3605990"/>
            <a:ext cx="2024269" cy="164592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415063" y="3605990"/>
            <a:ext cx="2024269" cy="164592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324532" y="5314942"/>
            <a:ext cx="2024269" cy="1058724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15063" y="5314942"/>
            <a:ext cx="2024269" cy="1058724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3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1327" y="1533911"/>
            <a:ext cx="640080" cy="639809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Oval 23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6" name="Rectangle 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8" name="Isosceles Triangle 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1324532" y="2931886"/>
            <a:ext cx="2024269" cy="611072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Animals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15062" y="2931886"/>
            <a:ext cx="2024269" cy="611072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Friends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24532" y="4640838"/>
            <a:ext cx="2024269" cy="611072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5063" y="4640838"/>
            <a:ext cx="2024269" cy="611072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5888"/>
            <a:r>
              <a:rPr lang="en-US" sz="1400" dirty="0" smtClean="0"/>
              <a:t>Food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927645" y="3087801"/>
            <a:ext cx="228600" cy="229752"/>
          </a:xfrm>
          <a:custGeom>
            <a:avLst/>
            <a:gdLst>
              <a:gd name="T0" fmla="*/ 1512 w 3217"/>
              <a:gd name="T1" fmla="*/ 1300 h 3260"/>
              <a:gd name="T2" fmla="*/ 1422 w 3217"/>
              <a:gd name="T3" fmla="*/ 1391 h 3260"/>
              <a:gd name="T4" fmla="*/ 1399 w 3217"/>
              <a:gd name="T5" fmla="*/ 2339 h 3260"/>
              <a:gd name="T6" fmla="*/ 1439 w 3217"/>
              <a:gd name="T7" fmla="*/ 2465 h 3260"/>
              <a:gd name="T8" fmla="*/ 1542 w 3217"/>
              <a:gd name="T9" fmla="*/ 2541 h 3260"/>
              <a:gd name="T10" fmla="*/ 1675 w 3217"/>
              <a:gd name="T11" fmla="*/ 2541 h 3260"/>
              <a:gd name="T12" fmla="*/ 1779 w 3217"/>
              <a:gd name="T13" fmla="*/ 2465 h 3260"/>
              <a:gd name="T14" fmla="*/ 1819 w 3217"/>
              <a:gd name="T15" fmla="*/ 2339 h 3260"/>
              <a:gd name="T16" fmla="*/ 1796 w 3217"/>
              <a:gd name="T17" fmla="*/ 1391 h 3260"/>
              <a:gd name="T18" fmla="*/ 1705 w 3217"/>
              <a:gd name="T19" fmla="*/ 1300 h 3260"/>
              <a:gd name="T20" fmla="*/ 1607 w 3217"/>
              <a:gd name="T21" fmla="*/ 736 h 3260"/>
              <a:gd name="T22" fmla="*/ 1483 w 3217"/>
              <a:gd name="T23" fmla="*/ 772 h 3260"/>
              <a:gd name="T24" fmla="*/ 1414 w 3217"/>
              <a:gd name="T25" fmla="*/ 868 h 3260"/>
              <a:gd name="T26" fmla="*/ 1414 w 3217"/>
              <a:gd name="T27" fmla="*/ 993 h 3260"/>
              <a:gd name="T28" fmla="*/ 1482 w 3217"/>
              <a:gd name="T29" fmla="*/ 1089 h 3260"/>
              <a:gd name="T30" fmla="*/ 1604 w 3217"/>
              <a:gd name="T31" fmla="*/ 1125 h 3260"/>
              <a:gd name="T32" fmla="*/ 1732 w 3217"/>
              <a:gd name="T33" fmla="*/ 1089 h 3260"/>
              <a:gd name="T34" fmla="*/ 1802 w 3217"/>
              <a:gd name="T35" fmla="*/ 993 h 3260"/>
              <a:gd name="T36" fmla="*/ 1801 w 3217"/>
              <a:gd name="T37" fmla="*/ 868 h 3260"/>
              <a:gd name="T38" fmla="*/ 1732 w 3217"/>
              <a:gd name="T39" fmla="*/ 772 h 3260"/>
              <a:gd name="T40" fmla="*/ 1607 w 3217"/>
              <a:gd name="T41" fmla="*/ 736 h 3260"/>
              <a:gd name="T42" fmla="*/ 1785 w 3217"/>
              <a:gd name="T43" fmla="*/ 11 h 3260"/>
              <a:gd name="T44" fmla="*/ 2130 w 3217"/>
              <a:gd name="T45" fmla="*/ 88 h 3260"/>
              <a:gd name="T46" fmla="*/ 2455 w 3217"/>
              <a:gd name="T47" fmla="*/ 244 h 3260"/>
              <a:gd name="T48" fmla="*/ 2746 w 3217"/>
              <a:gd name="T49" fmla="*/ 479 h 3260"/>
              <a:gd name="T50" fmla="*/ 2976 w 3217"/>
              <a:gd name="T51" fmla="*/ 772 h 3260"/>
              <a:gd name="T52" fmla="*/ 3130 w 3217"/>
              <a:gd name="T53" fmla="*/ 1102 h 3260"/>
              <a:gd name="T54" fmla="*/ 3208 w 3217"/>
              <a:gd name="T55" fmla="*/ 1452 h 3260"/>
              <a:gd name="T56" fmla="*/ 3208 w 3217"/>
              <a:gd name="T57" fmla="*/ 1809 h 3260"/>
              <a:gd name="T58" fmla="*/ 3130 w 3217"/>
              <a:gd name="T59" fmla="*/ 2159 h 3260"/>
              <a:gd name="T60" fmla="*/ 2976 w 3217"/>
              <a:gd name="T61" fmla="*/ 2488 h 3260"/>
              <a:gd name="T62" fmla="*/ 2746 w 3217"/>
              <a:gd name="T63" fmla="*/ 2783 h 3260"/>
              <a:gd name="T64" fmla="*/ 2455 w 3217"/>
              <a:gd name="T65" fmla="*/ 3016 h 3260"/>
              <a:gd name="T66" fmla="*/ 2130 w 3217"/>
              <a:gd name="T67" fmla="*/ 3173 h 3260"/>
              <a:gd name="T68" fmla="*/ 1785 w 3217"/>
              <a:gd name="T69" fmla="*/ 3251 h 3260"/>
              <a:gd name="T70" fmla="*/ 1432 w 3217"/>
              <a:gd name="T71" fmla="*/ 3251 h 3260"/>
              <a:gd name="T72" fmla="*/ 1087 w 3217"/>
              <a:gd name="T73" fmla="*/ 3173 h 3260"/>
              <a:gd name="T74" fmla="*/ 762 w 3217"/>
              <a:gd name="T75" fmla="*/ 3016 h 3260"/>
              <a:gd name="T76" fmla="*/ 472 w 3217"/>
              <a:gd name="T77" fmla="*/ 2783 h 3260"/>
              <a:gd name="T78" fmla="*/ 241 w 3217"/>
              <a:gd name="T79" fmla="*/ 2488 h 3260"/>
              <a:gd name="T80" fmla="*/ 87 w 3217"/>
              <a:gd name="T81" fmla="*/ 2159 h 3260"/>
              <a:gd name="T82" fmla="*/ 10 w 3217"/>
              <a:gd name="T83" fmla="*/ 1809 h 3260"/>
              <a:gd name="T84" fmla="*/ 10 w 3217"/>
              <a:gd name="T85" fmla="*/ 1452 h 3260"/>
              <a:gd name="T86" fmla="*/ 87 w 3217"/>
              <a:gd name="T87" fmla="*/ 1102 h 3260"/>
              <a:gd name="T88" fmla="*/ 241 w 3217"/>
              <a:gd name="T89" fmla="*/ 772 h 3260"/>
              <a:gd name="T90" fmla="*/ 472 w 3217"/>
              <a:gd name="T91" fmla="*/ 479 h 3260"/>
              <a:gd name="T92" fmla="*/ 762 w 3217"/>
              <a:gd name="T93" fmla="*/ 244 h 3260"/>
              <a:gd name="T94" fmla="*/ 1087 w 3217"/>
              <a:gd name="T95" fmla="*/ 88 h 3260"/>
              <a:gd name="T96" fmla="*/ 1432 w 3217"/>
              <a:gd name="T97" fmla="*/ 11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17" h="3260">
                <a:moveTo>
                  <a:pt x="1608" y="1276"/>
                </a:moveTo>
                <a:lnTo>
                  <a:pt x="1574" y="1279"/>
                </a:lnTo>
                <a:lnTo>
                  <a:pt x="1542" y="1287"/>
                </a:lnTo>
                <a:lnTo>
                  <a:pt x="1512" y="1300"/>
                </a:lnTo>
                <a:lnTo>
                  <a:pt x="1485" y="1317"/>
                </a:lnTo>
                <a:lnTo>
                  <a:pt x="1460" y="1339"/>
                </a:lnTo>
                <a:lnTo>
                  <a:pt x="1439" y="1363"/>
                </a:lnTo>
                <a:lnTo>
                  <a:pt x="1422" y="1391"/>
                </a:lnTo>
                <a:lnTo>
                  <a:pt x="1410" y="1421"/>
                </a:lnTo>
                <a:lnTo>
                  <a:pt x="1402" y="1455"/>
                </a:lnTo>
                <a:lnTo>
                  <a:pt x="1399" y="1489"/>
                </a:lnTo>
                <a:lnTo>
                  <a:pt x="1399" y="2339"/>
                </a:lnTo>
                <a:lnTo>
                  <a:pt x="1402" y="2374"/>
                </a:lnTo>
                <a:lnTo>
                  <a:pt x="1410" y="2407"/>
                </a:lnTo>
                <a:lnTo>
                  <a:pt x="1422" y="2437"/>
                </a:lnTo>
                <a:lnTo>
                  <a:pt x="1439" y="2465"/>
                </a:lnTo>
                <a:lnTo>
                  <a:pt x="1460" y="2489"/>
                </a:lnTo>
                <a:lnTo>
                  <a:pt x="1485" y="2511"/>
                </a:lnTo>
                <a:lnTo>
                  <a:pt x="1512" y="2528"/>
                </a:lnTo>
                <a:lnTo>
                  <a:pt x="1542" y="2541"/>
                </a:lnTo>
                <a:lnTo>
                  <a:pt x="1574" y="2549"/>
                </a:lnTo>
                <a:lnTo>
                  <a:pt x="1608" y="2552"/>
                </a:lnTo>
                <a:lnTo>
                  <a:pt x="1643" y="2549"/>
                </a:lnTo>
                <a:lnTo>
                  <a:pt x="1675" y="2541"/>
                </a:lnTo>
                <a:lnTo>
                  <a:pt x="1705" y="2528"/>
                </a:lnTo>
                <a:lnTo>
                  <a:pt x="1732" y="2511"/>
                </a:lnTo>
                <a:lnTo>
                  <a:pt x="1757" y="2489"/>
                </a:lnTo>
                <a:lnTo>
                  <a:pt x="1779" y="2465"/>
                </a:lnTo>
                <a:lnTo>
                  <a:pt x="1796" y="2437"/>
                </a:lnTo>
                <a:lnTo>
                  <a:pt x="1808" y="2407"/>
                </a:lnTo>
                <a:lnTo>
                  <a:pt x="1816" y="2374"/>
                </a:lnTo>
                <a:lnTo>
                  <a:pt x="1819" y="2339"/>
                </a:lnTo>
                <a:lnTo>
                  <a:pt x="1819" y="1489"/>
                </a:lnTo>
                <a:lnTo>
                  <a:pt x="1816" y="1455"/>
                </a:lnTo>
                <a:lnTo>
                  <a:pt x="1808" y="1421"/>
                </a:lnTo>
                <a:lnTo>
                  <a:pt x="1796" y="1391"/>
                </a:lnTo>
                <a:lnTo>
                  <a:pt x="1779" y="1363"/>
                </a:lnTo>
                <a:lnTo>
                  <a:pt x="1757" y="1339"/>
                </a:lnTo>
                <a:lnTo>
                  <a:pt x="1732" y="1317"/>
                </a:lnTo>
                <a:lnTo>
                  <a:pt x="1705" y="1300"/>
                </a:lnTo>
                <a:lnTo>
                  <a:pt x="1675" y="1287"/>
                </a:lnTo>
                <a:lnTo>
                  <a:pt x="1643" y="1279"/>
                </a:lnTo>
                <a:lnTo>
                  <a:pt x="1608" y="1276"/>
                </a:lnTo>
                <a:close/>
                <a:moveTo>
                  <a:pt x="1607" y="736"/>
                </a:moveTo>
                <a:lnTo>
                  <a:pt x="1572" y="738"/>
                </a:lnTo>
                <a:lnTo>
                  <a:pt x="1539" y="745"/>
                </a:lnTo>
                <a:lnTo>
                  <a:pt x="1509" y="756"/>
                </a:lnTo>
                <a:lnTo>
                  <a:pt x="1483" y="772"/>
                </a:lnTo>
                <a:lnTo>
                  <a:pt x="1459" y="792"/>
                </a:lnTo>
                <a:lnTo>
                  <a:pt x="1440" y="814"/>
                </a:lnTo>
                <a:lnTo>
                  <a:pt x="1425" y="840"/>
                </a:lnTo>
                <a:lnTo>
                  <a:pt x="1414" y="868"/>
                </a:lnTo>
                <a:lnTo>
                  <a:pt x="1408" y="899"/>
                </a:lnTo>
                <a:lnTo>
                  <a:pt x="1406" y="932"/>
                </a:lnTo>
                <a:lnTo>
                  <a:pt x="1408" y="963"/>
                </a:lnTo>
                <a:lnTo>
                  <a:pt x="1414" y="993"/>
                </a:lnTo>
                <a:lnTo>
                  <a:pt x="1425" y="1020"/>
                </a:lnTo>
                <a:lnTo>
                  <a:pt x="1440" y="1046"/>
                </a:lnTo>
                <a:lnTo>
                  <a:pt x="1459" y="1069"/>
                </a:lnTo>
                <a:lnTo>
                  <a:pt x="1482" y="1089"/>
                </a:lnTo>
                <a:lnTo>
                  <a:pt x="1508" y="1104"/>
                </a:lnTo>
                <a:lnTo>
                  <a:pt x="1538" y="1116"/>
                </a:lnTo>
                <a:lnTo>
                  <a:pt x="1570" y="1123"/>
                </a:lnTo>
                <a:lnTo>
                  <a:pt x="1604" y="1125"/>
                </a:lnTo>
                <a:lnTo>
                  <a:pt x="1642" y="1123"/>
                </a:lnTo>
                <a:lnTo>
                  <a:pt x="1675" y="1116"/>
                </a:lnTo>
                <a:lnTo>
                  <a:pt x="1705" y="1104"/>
                </a:lnTo>
                <a:lnTo>
                  <a:pt x="1732" y="1089"/>
                </a:lnTo>
                <a:lnTo>
                  <a:pt x="1755" y="1069"/>
                </a:lnTo>
                <a:lnTo>
                  <a:pt x="1776" y="1046"/>
                </a:lnTo>
                <a:lnTo>
                  <a:pt x="1791" y="1020"/>
                </a:lnTo>
                <a:lnTo>
                  <a:pt x="1802" y="993"/>
                </a:lnTo>
                <a:lnTo>
                  <a:pt x="1809" y="963"/>
                </a:lnTo>
                <a:lnTo>
                  <a:pt x="1812" y="932"/>
                </a:lnTo>
                <a:lnTo>
                  <a:pt x="1809" y="899"/>
                </a:lnTo>
                <a:lnTo>
                  <a:pt x="1801" y="868"/>
                </a:lnTo>
                <a:lnTo>
                  <a:pt x="1790" y="840"/>
                </a:lnTo>
                <a:lnTo>
                  <a:pt x="1775" y="814"/>
                </a:lnTo>
                <a:lnTo>
                  <a:pt x="1754" y="792"/>
                </a:lnTo>
                <a:lnTo>
                  <a:pt x="1732" y="772"/>
                </a:lnTo>
                <a:lnTo>
                  <a:pt x="1705" y="756"/>
                </a:lnTo>
                <a:lnTo>
                  <a:pt x="1676" y="745"/>
                </a:lnTo>
                <a:lnTo>
                  <a:pt x="1644" y="738"/>
                </a:lnTo>
                <a:lnTo>
                  <a:pt x="1607" y="736"/>
                </a:lnTo>
                <a:close/>
                <a:moveTo>
                  <a:pt x="1608" y="0"/>
                </a:moveTo>
                <a:lnTo>
                  <a:pt x="1609" y="0"/>
                </a:lnTo>
                <a:lnTo>
                  <a:pt x="1697" y="3"/>
                </a:lnTo>
                <a:lnTo>
                  <a:pt x="1785" y="11"/>
                </a:lnTo>
                <a:lnTo>
                  <a:pt x="1872" y="23"/>
                </a:lnTo>
                <a:lnTo>
                  <a:pt x="1960" y="40"/>
                </a:lnTo>
                <a:lnTo>
                  <a:pt x="2045" y="62"/>
                </a:lnTo>
                <a:lnTo>
                  <a:pt x="2130" y="88"/>
                </a:lnTo>
                <a:lnTo>
                  <a:pt x="2214" y="120"/>
                </a:lnTo>
                <a:lnTo>
                  <a:pt x="2296" y="156"/>
                </a:lnTo>
                <a:lnTo>
                  <a:pt x="2376" y="198"/>
                </a:lnTo>
                <a:lnTo>
                  <a:pt x="2455" y="244"/>
                </a:lnTo>
                <a:lnTo>
                  <a:pt x="2531" y="295"/>
                </a:lnTo>
                <a:lnTo>
                  <a:pt x="2606" y="351"/>
                </a:lnTo>
                <a:lnTo>
                  <a:pt x="2677" y="412"/>
                </a:lnTo>
                <a:lnTo>
                  <a:pt x="2746" y="479"/>
                </a:lnTo>
                <a:lnTo>
                  <a:pt x="2811" y="548"/>
                </a:lnTo>
                <a:lnTo>
                  <a:pt x="2871" y="620"/>
                </a:lnTo>
                <a:lnTo>
                  <a:pt x="2926" y="695"/>
                </a:lnTo>
                <a:lnTo>
                  <a:pt x="2976" y="772"/>
                </a:lnTo>
                <a:lnTo>
                  <a:pt x="3023" y="852"/>
                </a:lnTo>
                <a:lnTo>
                  <a:pt x="3063" y="934"/>
                </a:lnTo>
                <a:lnTo>
                  <a:pt x="3099" y="1017"/>
                </a:lnTo>
                <a:lnTo>
                  <a:pt x="3130" y="1102"/>
                </a:lnTo>
                <a:lnTo>
                  <a:pt x="3156" y="1189"/>
                </a:lnTo>
                <a:lnTo>
                  <a:pt x="3179" y="1275"/>
                </a:lnTo>
                <a:lnTo>
                  <a:pt x="3196" y="1363"/>
                </a:lnTo>
                <a:lnTo>
                  <a:pt x="3208" y="1452"/>
                </a:lnTo>
                <a:lnTo>
                  <a:pt x="3215" y="1542"/>
                </a:lnTo>
                <a:lnTo>
                  <a:pt x="3217" y="1630"/>
                </a:lnTo>
                <a:lnTo>
                  <a:pt x="3215" y="1720"/>
                </a:lnTo>
                <a:lnTo>
                  <a:pt x="3208" y="1809"/>
                </a:lnTo>
                <a:lnTo>
                  <a:pt x="3196" y="1898"/>
                </a:lnTo>
                <a:lnTo>
                  <a:pt x="3179" y="1986"/>
                </a:lnTo>
                <a:lnTo>
                  <a:pt x="3157" y="2073"/>
                </a:lnTo>
                <a:lnTo>
                  <a:pt x="3130" y="2159"/>
                </a:lnTo>
                <a:lnTo>
                  <a:pt x="3099" y="2244"/>
                </a:lnTo>
                <a:lnTo>
                  <a:pt x="3063" y="2327"/>
                </a:lnTo>
                <a:lnTo>
                  <a:pt x="3023" y="2409"/>
                </a:lnTo>
                <a:lnTo>
                  <a:pt x="2976" y="2488"/>
                </a:lnTo>
                <a:lnTo>
                  <a:pt x="2926" y="2566"/>
                </a:lnTo>
                <a:lnTo>
                  <a:pt x="2871" y="2641"/>
                </a:lnTo>
                <a:lnTo>
                  <a:pt x="2811" y="2714"/>
                </a:lnTo>
                <a:lnTo>
                  <a:pt x="2746" y="2783"/>
                </a:lnTo>
                <a:lnTo>
                  <a:pt x="2677" y="2849"/>
                </a:lnTo>
                <a:lnTo>
                  <a:pt x="2606" y="2909"/>
                </a:lnTo>
                <a:lnTo>
                  <a:pt x="2531" y="2965"/>
                </a:lnTo>
                <a:lnTo>
                  <a:pt x="2455" y="3016"/>
                </a:lnTo>
                <a:lnTo>
                  <a:pt x="2376" y="3063"/>
                </a:lnTo>
                <a:lnTo>
                  <a:pt x="2296" y="3104"/>
                </a:lnTo>
                <a:lnTo>
                  <a:pt x="2214" y="3141"/>
                </a:lnTo>
                <a:lnTo>
                  <a:pt x="2130" y="3173"/>
                </a:lnTo>
                <a:lnTo>
                  <a:pt x="2045" y="3199"/>
                </a:lnTo>
                <a:lnTo>
                  <a:pt x="1960" y="3221"/>
                </a:lnTo>
                <a:lnTo>
                  <a:pt x="1872" y="3239"/>
                </a:lnTo>
                <a:lnTo>
                  <a:pt x="1785" y="3251"/>
                </a:lnTo>
                <a:lnTo>
                  <a:pt x="1697" y="3258"/>
                </a:lnTo>
                <a:lnTo>
                  <a:pt x="1608" y="3260"/>
                </a:lnTo>
                <a:lnTo>
                  <a:pt x="1521" y="3258"/>
                </a:lnTo>
                <a:lnTo>
                  <a:pt x="1432" y="3251"/>
                </a:lnTo>
                <a:lnTo>
                  <a:pt x="1345" y="3239"/>
                </a:lnTo>
                <a:lnTo>
                  <a:pt x="1258" y="3221"/>
                </a:lnTo>
                <a:lnTo>
                  <a:pt x="1173" y="3199"/>
                </a:lnTo>
                <a:lnTo>
                  <a:pt x="1087" y="3173"/>
                </a:lnTo>
                <a:lnTo>
                  <a:pt x="1004" y="3141"/>
                </a:lnTo>
                <a:lnTo>
                  <a:pt x="921" y="3104"/>
                </a:lnTo>
                <a:lnTo>
                  <a:pt x="840" y="3063"/>
                </a:lnTo>
                <a:lnTo>
                  <a:pt x="762" y="3016"/>
                </a:lnTo>
                <a:lnTo>
                  <a:pt x="686" y="2965"/>
                </a:lnTo>
                <a:lnTo>
                  <a:pt x="612" y="2909"/>
                </a:lnTo>
                <a:lnTo>
                  <a:pt x="541" y="2849"/>
                </a:lnTo>
                <a:lnTo>
                  <a:pt x="472" y="2783"/>
                </a:lnTo>
                <a:lnTo>
                  <a:pt x="407" y="2714"/>
                </a:lnTo>
                <a:lnTo>
                  <a:pt x="346" y="2641"/>
                </a:lnTo>
                <a:lnTo>
                  <a:pt x="291" y="2566"/>
                </a:lnTo>
                <a:lnTo>
                  <a:pt x="241" y="2488"/>
                </a:lnTo>
                <a:lnTo>
                  <a:pt x="195" y="2409"/>
                </a:lnTo>
                <a:lnTo>
                  <a:pt x="154" y="2327"/>
                </a:lnTo>
                <a:lnTo>
                  <a:pt x="118" y="2244"/>
                </a:lnTo>
                <a:lnTo>
                  <a:pt x="87" y="2159"/>
                </a:lnTo>
                <a:lnTo>
                  <a:pt x="60" y="2073"/>
                </a:lnTo>
                <a:lnTo>
                  <a:pt x="39" y="1986"/>
                </a:lnTo>
                <a:lnTo>
                  <a:pt x="22" y="1898"/>
                </a:lnTo>
                <a:lnTo>
                  <a:pt x="10" y="1809"/>
                </a:lnTo>
                <a:lnTo>
                  <a:pt x="3" y="1720"/>
                </a:lnTo>
                <a:lnTo>
                  <a:pt x="0" y="1630"/>
                </a:lnTo>
                <a:lnTo>
                  <a:pt x="3" y="1542"/>
                </a:lnTo>
                <a:lnTo>
                  <a:pt x="10" y="1452"/>
                </a:lnTo>
                <a:lnTo>
                  <a:pt x="22" y="1363"/>
                </a:lnTo>
                <a:lnTo>
                  <a:pt x="39" y="1275"/>
                </a:lnTo>
                <a:lnTo>
                  <a:pt x="60" y="1189"/>
                </a:lnTo>
                <a:lnTo>
                  <a:pt x="87" y="1102"/>
                </a:lnTo>
                <a:lnTo>
                  <a:pt x="118" y="1017"/>
                </a:lnTo>
                <a:lnTo>
                  <a:pt x="154" y="934"/>
                </a:lnTo>
                <a:lnTo>
                  <a:pt x="195" y="852"/>
                </a:lnTo>
                <a:lnTo>
                  <a:pt x="241" y="772"/>
                </a:lnTo>
                <a:lnTo>
                  <a:pt x="291" y="695"/>
                </a:lnTo>
                <a:lnTo>
                  <a:pt x="346" y="620"/>
                </a:lnTo>
                <a:lnTo>
                  <a:pt x="407" y="548"/>
                </a:lnTo>
                <a:lnTo>
                  <a:pt x="472" y="479"/>
                </a:lnTo>
                <a:lnTo>
                  <a:pt x="541" y="412"/>
                </a:lnTo>
                <a:lnTo>
                  <a:pt x="612" y="351"/>
                </a:lnTo>
                <a:lnTo>
                  <a:pt x="686" y="295"/>
                </a:lnTo>
                <a:lnTo>
                  <a:pt x="762" y="244"/>
                </a:lnTo>
                <a:lnTo>
                  <a:pt x="840" y="198"/>
                </a:lnTo>
                <a:lnTo>
                  <a:pt x="921" y="156"/>
                </a:lnTo>
                <a:lnTo>
                  <a:pt x="1004" y="120"/>
                </a:lnTo>
                <a:lnTo>
                  <a:pt x="1087" y="88"/>
                </a:lnTo>
                <a:lnTo>
                  <a:pt x="1173" y="62"/>
                </a:lnTo>
                <a:lnTo>
                  <a:pt x="1258" y="40"/>
                </a:lnTo>
                <a:lnTo>
                  <a:pt x="1345" y="23"/>
                </a:lnTo>
                <a:lnTo>
                  <a:pt x="1432" y="11"/>
                </a:lnTo>
                <a:lnTo>
                  <a:pt x="1521" y="3"/>
                </a:lnTo>
                <a:lnTo>
                  <a:pt x="160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5004290" y="3122546"/>
            <a:ext cx="228600" cy="229752"/>
          </a:xfrm>
          <a:custGeom>
            <a:avLst/>
            <a:gdLst>
              <a:gd name="T0" fmla="*/ 1512 w 3217"/>
              <a:gd name="T1" fmla="*/ 1300 h 3260"/>
              <a:gd name="T2" fmla="*/ 1422 w 3217"/>
              <a:gd name="T3" fmla="*/ 1391 h 3260"/>
              <a:gd name="T4" fmla="*/ 1399 w 3217"/>
              <a:gd name="T5" fmla="*/ 2339 h 3260"/>
              <a:gd name="T6" fmla="*/ 1439 w 3217"/>
              <a:gd name="T7" fmla="*/ 2465 h 3260"/>
              <a:gd name="T8" fmla="*/ 1542 w 3217"/>
              <a:gd name="T9" fmla="*/ 2541 h 3260"/>
              <a:gd name="T10" fmla="*/ 1675 w 3217"/>
              <a:gd name="T11" fmla="*/ 2541 h 3260"/>
              <a:gd name="T12" fmla="*/ 1779 w 3217"/>
              <a:gd name="T13" fmla="*/ 2465 h 3260"/>
              <a:gd name="T14" fmla="*/ 1819 w 3217"/>
              <a:gd name="T15" fmla="*/ 2339 h 3260"/>
              <a:gd name="T16" fmla="*/ 1796 w 3217"/>
              <a:gd name="T17" fmla="*/ 1391 h 3260"/>
              <a:gd name="T18" fmla="*/ 1705 w 3217"/>
              <a:gd name="T19" fmla="*/ 1300 h 3260"/>
              <a:gd name="T20" fmla="*/ 1607 w 3217"/>
              <a:gd name="T21" fmla="*/ 736 h 3260"/>
              <a:gd name="T22" fmla="*/ 1483 w 3217"/>
              <a:gd name="T23" fmla="*/ 772 h 3260"/>
              <a:gd name="T24" fmla="*/ 1414 w 3217"/>
              <a:gd name="T25" fmla="*/ 868 h 3260"/>
              <a:gd name="T26" fmla="*/ 1414 w 3217"/>
              <a:gd name="T27" fmla="*/ 993 h 3260"/>
              <a:gd name="T28" fmla="*/ 1482 w 3217"/>
              <a:gd name="T29" fmla="*/ 1089 h 3260"/>
              <a:gd name="T30" fmla="*/ 1604 w 3217"/>
              <a:gd name="T31" fmla="*/ 1125 h 3260"/>
              <a:gd name="T32" fmla="*/ 1732 w 3217"/>
              <a:gd name="T33" fmla="*/ 1089 h 3260"/>
              <a:gd name="T34" fmla="*/ 1802 w 3217"/>
              <a:gd name="T35" fmla="*/ 993 h 3260"/>
              <a:gd name="T36" fmla="*/ 1801 w 3217"/>
              <a:gd name="T37" fmla="*/ 868 h 3260"/>
              <a:gd name="T38" fmla="*/ 1732 w 3217"/>
              <a:gd name="T39" fmla="*/ 772 h 3260"/>
              <a:gd name="T40" fmla="*/ 1607 w 3217"/>
              <a:gd name="T41" fmla="*/ 736 h 3260"/>
              <a:gd name="T42" fmla="*/ 1785 w 3217"/>
              <a:gd name="T43" fmla="*/ 11 h 3260"/>
              <a:gd name="T44" fmla="*/ 2130 w 3217"/>
              <a:gd name="T45" fmla="*/ 88 h 3260"/>
              <a:gd name="T46" fmla="*/ 2455 w 3217"/>
              <a:gd name="T47" fmla="*/ 244 h 3260"/>
              <a:gd name="T48" fmla="*/ 2746 w 3217"/>
              <a:gd name="T49" fmla="*/ 479 h 3260"/>
              <a:gd name="T50" fmla="*/ 2976 w 3217"/>
              <a:gd name="T51" fmla="*/ 772 h 3260"/>
              <a:gd name="T52" fmla="*/ 3130 w 3217"/>
              <a:gd name="T53" fmla="*/ 1102 h 3260"/>
              <a:gd name="T54" fmla="*/ 3208 w 3217"/>
              <a:gd name="T55" fmla="*/ 1452 h 3260"/>
              <a:gd name="T56" fmla="*/ 3208 w 3217"/>
              <a:gd name="T57" fmla="*/ 1809 h 3260"/>
              <a:gd name="T58" fmla="*/ 3130 w 3217"/>
              <a:gd name="T59" fmla="*/ 2159 h 3260"/>
              <a:gd name="T60" fmla="*/ 2976 w 3217"/>
              <a:gd name="T61" fmla="*/ 2488 h 3260"/>
              <a:gd name="T62" fmla="*/ 2746 w 3217"/>
              <a:gd name="T63" fmla="*/ 2783 h 3260"/>
              <a:gd name="T64" fmla="*/ 2455 w 3217"/>
              <a:gd name="T65" fmla="*/ 3016 h 3260"/>
              <a:gd name="T66" fmla="*/ 2130 w 3217"/>
              <a:gd name="T67" fmla="*/ 3173 h 3260"/>
              <a:gd name="T68" fmla="*/ 1785 w 3217"/>
              <a:gd name="T69" fmla="*/ 3251 h 3260"/>
              <a:gd name="T70" fmla="*/ 1432 w 3217"/>
              <a:gd name="T71" fmla="*/ 3251 h 3260"/>
              <a:gd name="T72" fmla="*/ 1087 w 3217"/>
              <a:gd name="T73" fmla="*/ 3173 h 3260"/>
              <a:gd name="T74" fmla="*/ 762 w 3217"/>
              <a:gd name="T75" fmla="*/ 3016 h 3260"/>
              <a:gd name="T76" fmla="*/ 472 w 3217"/>
              <a:gd name="T77" fmla="*/ 2783 h 3260"/>
              <a:gd name="T78" fmla="*/ 241 w 3217"/>
              <a:gd name="T79" fmla="*/ 2488 h 3260"/>
              <a:gd name="T80" fmla="*/ 87 w 3217"/>
              <a:gd name="T81" fmla="*/ 2159 h 3260"/>
              <a:gd name="T82" fmla="*/ 10 w 3217"/>
              <a:gd name="T83" fmla="*/ 1809 h 3260"/>
              <a:gd name="T84" fmla="*/ 10 w 3217"/>
              <a:gd name="T85" fmla="*/ 1452 h 3260"/>
              <a:gd name="T86" fmla="*/ 87 w 3217"/>
              <a:gd name="T87" fmla="*/ 1102 h 3260"/>
              <a:gd name="T88" fmla="*/ 241 w 3217"/>
              <a:gd name="T89" fmla="*/ 772 h 3260"/>
              <a:gd name="T90" fmla="*/ 472 w 3217"/>
              <a:gd name="T91" fmla="*/ 479 h 3260"/>
              <a:gd name="T92" fmla="*/ 762 w 3217"/>
              <a:gd name="T93" fmla="*/ 244 h 3260"/>
              <a:gd name="T94" fmla="*/ 1087 w 3217"/>
              <a:gd name="T95" fmla="*/ 88 h 3260"/>
              <a:gd name="T96" fmla="*/ 1432 w 3217"/>
              <a:gd name="T97" fmla="*/ 11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17" h="3260">
                <a:moveTo>
                  <a:pt x="1608" y="1276"/>
                </a:moveTo>
                <a:lnTo>
                  <a:pt x="1574" y="1279"/>
                </a:lnTo>
                <a:lnTo>
                  <a:pt x="1542" y="1287"/>
                </a:lnTo>
                <a:lnTo>
                  <a:pt x="1512" y="1300"/>
                </a:lnTo>
                <a:lnTo>
                  <a:pt x="1485" y="1317"/>
                </a:lnTo>
                <a:lnTo>
                  <a:pt x="1460" y="1339"/>
                </a:lnTo>
                <a:lnTo>
                  <a:pt x="1439" y="1363"/>
                </a:lnTo>
                <a:lnTo>
                  <a:pt x="1422" y="1391"/>
                </a:lnTo>
                <a:lnTo>
                  <a:pt x="1410" y="1421"/>
                </a:lnTo>
                <a:lnTo>
                  <a:pt x="1402" y="1455"/>
                </a:lnTo>
                <a:lnTo>
                  <a:pt x="1399" y="1489"/>
                </a:lnTo>
                <a:lnTo>
                  <a:pt x="1399" y="2339"/>
                </a:lnTo>
                <a:lnTo>
                  <a:pt x="1402" y="2374"/>
                </a:lnTo>
                <a:lnTo>
                  <a:pt x="1410" y="2407"/>
                </a:lnTo>
                <a:lnTo>
                  <a:pt x="1422" y="2437"/>
                </a:lnTo>
                <a:lnTo>
                  <a:pt x="1439" y="2465"/>
                </a:lnTo>
                <a:lnTo>
                  <a:pt x="1460" y="2489"/>
                </a:lnTo>
                <a:lnTo>
                  <a:pt x="1485" y="2511"/>
                </a:lnTo>
                <a:lnTo>
                  <a:pt x="1512" y="2528"/>
                </a:lnTo>
                <a:lnTo>
                  <a:pt x="1542" y="2541"/>
                </a:lnTo>
                <a:lnTo>
                  <a:pt x="1574" y="2549"/>
                </a:lnTo>
                <a:lnTo>
                  <a:pt x="1608" y="2552"/>
                </a:lnTo>
                <a:lnTo>
                  <a:pt x="1643" y="2549"/>
                </a:lnTo>
                <a:lnTo>
                  <a:pt x="1675" y="2541"/>
                </a:lnTo>
                <a:lnTo>
                  <a:pt x="1705" y="2528"/>
                </a:lnTo>
                <a:lnTo>
                  <a:pt x="1732" y="2511"/>
                </a:lnTo>
                <a:lnTo>
                  <a:pt x="1757" y="2489"/>
                </a:lnTo>
                <a:lnTo>
                  <a:pt x="1779" y="2465"/>
                </a:lnTo>
                <a:lnTo>
                  <a:pt x="1796" y="2437"/>
                </a:lnTo>
                <a:lnTo>
                  <a:pt x="1808" y="2407"/>
                </a:lnTo>
                <a:lnTo>
                  <a:pt x="1816" y="2374"/>
                </a:lnTo>
                <a:lnTo>
                  <a:pt x="1819" y="2339"/>
                </a:lnTo>
                <a:lnTo>
                  <a:pt x="1819" y="1489"/>
                </a:lnTo>
                <a:lnTo>
                  <a:pt x="1816" y="1455"/>
                </a:lnTo>
                <a:lnTo>
                  <a:pt x="1808" y="1421"/>
                </a:lnTo>
                <a:lnTo>
                  <a:pt x="1796" y="1391"/>
                </a:lnTo>
                <a:lnTo>
                  <a:pt x="1779" y="1363"/>
                </a:lnTo>
                <a:lnTo>
                  <a:pt x="1757" y="1339"/>
                </a:lnTo>
                <a:lnTo>
                  <a:pt x="1732" y="1317"/>
                </a:lnTo>
                <a:lnTo>
                  <a:pt x="1705" y="1300"/>
                </a:lnTo>
                <a:lnTo>
                  <a:pt x="1675" y="1287"/>
                </a:lnTo>
                <a:lnTo>
                  <a:pt x="1643" y="1279"/>
                </a:lnTo>
                <a:lnTo>
                  <a:pt x="1608" y="1276"/>
                </a:lnTo>
                <a:close/>
                <a:moveTo>
                  <a:pt x="1607" y="736"/>
                </a:moveTo>
                <a:lnTo>
                  <a:pt x="1572" y="738"/>
                </a:lnTo>
                <a:lnTo>
                  <a:pt x="1539" y="745"/>
                </a:lnTo>
                <a:lnTo>
                  <a:pt x="1509" y="756"/>
                </a:lnTo>
                <a:lnTo>
                  <a:pt x="1483" y="772"/>
                </a:lnTo>
                <a:lnTo>
                  <a:pt x="1459" y="792"/>
                </a:lnTo>
                <a:lnTo>
                  <a:pt x="1440" y="814"/>
                </a:lnTo>
                <a:lnTo>
                  <a:pt x="1425" y="840"/>
                </a:lnTo>
                <a:lnTo>
                  <a:pt x="1414" y="868"/>
                </a:lnTo>
                <a:lnTo>
                  <a:pt x="1408" y="899"/>
                </a:lnTo>
                <a:lnTo>
                  <a:pt x="1406" y="932"/>
                </a:lnTo>
                <a:lnTo>
                  <a:pt x="1408" y="963"/>
                </a:lnTo>
                <a:lnTo>
                  <a:pt x="1414" y="993"/>
                </a:lnTo>
                <a:lnTo>
                  <a:pt x="1425" y="1020"/>
                </a:lnTo>
                <a:lnTo>
                  <a:pt x="1440" y="1046"/>
                </a:lnTo>
                <a:lnTo>
                  <a:pt x="1459" y="1069"/>
                </a:lnTo>
                <a:lnTo>
                  <a:pt x="1482" y="1089"/>
                </a:lnTo>
                <a:lnTo>
                  <a:pt x="1508" y="1104"/>
                </a:lnTo>
                <a:lnTo>
                  <a:pt x="1538" y="1116"/>
                </a:lnTo>
                <a:lnTo>
                  <a:pt x="1570" y="1123"/>
                </a:lnTo>
                <a:lnTo>
                  <a:pt x="1604" y="1125"/>
                </a:lnTo>
                <a:lnTo>
                  <a:pt x="1642" y="1123"/>
                </a:lnTo>
                <a:lnTo>
                  <a:pt x="1675" y="1116"/>
                </a:lnTo>
                <a:lnTo>
                  <a:pt x="1705" y="1104"/>
                </a:lnTo>
                <a:lnTo>
                  <a:pt x="1732" y="1089"/>
                </a:lnTo>
                <a:lnTo>
                  <a:pt x="1755" y="1069"/>
                </a:lnTo>
                <a:lnTo>
                  <a:pt x="1776" y="1046"/>
                </a:lnTo>
                <a:lnTo>
                  <a:pt x="1791" y="1020"/>
                </a:lnTo>
                <a:lnTo>
                  <a:pt x="1802" y="993"/>
                </a:lnTo>
                <a:lnTo>
                  <a:pt x="1809" y="963"/>
                </a:lnTo>
                <a:lnTo>
                  <a:pt x="1812" y="932"/>
                </a:lnTo>
                <a:lnTo>
                  <a:pt x="1809" y="899"/>
                </a:lnTo>
                <a:lnTo>
                  <a:pt x="1801" y="868"/>
                </a:lnTo>
                <a:lnTo>
                  <a:pt x="1790" y="840"/>
                </a:lnTo>
                <a:lnTo>
                  <a:pt x="1775" y="814"/>
                </a:lnTo>
                <a:lnTo>
                  <a:pt x="1754" y="792"/>
                </a:lnTo>
                <a:lnTo>
                  <a:pt x="1732" y="772"/>
                </a:lnTo>
                <a:lnTo>
                  <a:pt x="1705" y="756"/>
                </a:lnTo>
                <a:lnTo>
                  <a:pt x="1676" y="745"/>
                </a:lnTo>
                <a:lnTo>
                  <a:pt x="1644" y="738"/>
                </a:lnTo>
                <a:lnTo>
                  <a:pt x="1607" y="736"/>
                </a:lnTo>
                <a:close/>
                <a:moveTo>
                  <a:pt x="1608" y="0"/>
                </a:moveTo>
                <a:lnTo>
                  <a:pt x="1609" y="0"/>
                </a:lnTo>
                <a:lnTo>
                  <a:pt x="1697" y="3"/>
                </a:lnTo>
                <a:lnTo>
                  <a:pt x="1785" y="11"/>
                </a:lnTo>
                <a:lnTo>
                  <a:pt x="1872" y="23"/>
                </a:lnTo>
                <a:lnTo>
                  <a:pt x="1960" y="40"/>
                </a:lnTo>
                <a:lnTo>
                  <a:pt x="2045" y="62"/>
                </a:lnTo>
                <a:lnTo>
                  <a:pt x="2130" y="88"/>
                </a:lnTo>
                <a:lnTo>
                  <a:pt x="2214" y="120"/>
                </a:lnTo>
                <a:lnTo>
                  <a:pt x="2296" y="156"/>
                </a:lnTo>
                <a:lnTo>
                  <a:pt x="2376" y="198"/>
                </a:lnTo>
                <a:lnTo>
                  <a:pt x="2455" y="244"/>
                </a:lnTo>
                <a:lnTo>
                  <a:pt x="2531" y="295"/>
                </a:lnTo>
                <a:lnTo>
                  <a:pt x="2606" y="351"/>
                </a:lnTo>
                <a:lnTo>
                  <a:pt x="2677" y="412"/>
                </a:lnTo>
                <a:lnTo>
                  <a:pt x="2746" y="479"/>
                </a:lnTo>
                <a:lnTo>
                  <a:pt x="2811" y="548"/>
                </a:lnTo>
                <a:lnTo>
                  <a:pt x="2871" y="620"/>
                </a:lnTo>
                <a:lnTo>
                  <a:pt x="2926" y="695"/>
                </a:lnTo>
                <a:lnTo>
                  <a:pt x="2976" y="772"/>
                </a:lnTo>
                <a:lnTo>
                  <a:pt x="3023" y="852"/>
                </a:lnTo>
                <a:lnTo>
                  <a:pt x="3063" y="934"/>
                </a:lnTo>
                <a:lnTo>
                  <a:pt x="3099" y="1017"/>
                </a:lnTo>
                <a:lnTo>
                  <a:pt x="3130" y="1102"/>
                </a:lnTo>
                <a:lnTo>
                  <a:pt x="3156" y="1189"/>
                </a:lnTo>
                <a:lnTo>
                  <a:pt x="3179" y="1275"/>
                </a:lnTo>
                <a:lnTo>
                  <a:pt x="3196" y="1363"/>
                </a:lnTo>
                <a:lnTo>
                  <a:pt x="3208" y="1452"/>
                </a:lnTo>
                <a:lnTo>
                  <a:pt x="3215" y="1542"/>
                </a:lnTo>
                <a:lnTo>
                  <a:pt x="3217" y="1630"/>
                </a:lnTo>
                <a:lnTo>
                  <a:pt x="3215" y="1720"/>
                </a:lnTo>
                <a:lnTo>
                  <a:pt x="3208" y="1809"/>
                </a:lnTo>
                <a:lnTo>
                  <a:pt x="3196" y="1898"/>
                </a:lnTo>
                <a:lnTo>
                  <a:pt x="3179" y="1986"/>
                </a:lnTo>
                <a:lnTo>
                  <a:pt x="3157" y="2073"/>
                </a:lnTo>
                <a:lnTo>
                  <a:pt x="3130" y="2159"/>
                </a:lnTo>
                <a:lnTo>
                  <a:pt x="3099" y="2244"/>
                </a:lnTo>
                <a:lnTo>
                  <a:pt x="3063" y="2327"/>
                </a:lnTo>
                <a:lnTo>
                  <a:pt x="3023" y="2409"/>
                </a:lnTo>
                <a:lnTo>
                  <a:pt x="2976" y="2488"/>
                </a:lnTo>
                <a:lnTo>
                  <a:pt x="2926" y="2566"/>
                </a:lnTo>
                <a:lnTo>
                  <a:pt x="2871" y="2641"/>
                </a:lnTo>
                <a:lnTo>
                  <a:pt x="2811" y="2714"/>
                </a:lnTo>
                <a:lnTo>
                  <a:pt x="2746" y="2783"/>
                </a:lnTo>
                <a:lnTo>
                  <a:pt x="2677" y="2849"/>
                </a:lnTo>
                <a:lnTo>
                  <a:pt x="2606" y="2909"/>
                </a:lnTo>
                <a:lnTo>
                  <a:pt x="2531" y="2965"/>
                </a:lnTo>
                <a:lnTo>
                  <a:pt x="2455" y="3016"/>
                </a:lnTo>
                <a:lnTo>
                  <a:pt x="2376" y="3063"/>
                </a:lnTo>
                <a:lnTo>
                  <a:pt x="2296" y="3104"/>
                </a:lnTo>
                <a:lnTo>
                  <a:pt x="2214" y="3141"/>
                </a:lnTo>
                <a:lnTo>
                  <a:pt x="2130" y="3173"/>
                </a:lnTo>
                <a:lnTo>
                  <a:pt x="2045" y="3199"/>
                </a:lnTo>
                <a:lnTo>
                  <a:pt x="1960" y="3221"/>
                </a:lnTo>
                <a:lnTo>
                  <a:pt x="1872" y="3239"/>
                </a:lnTo>
                <a:lnTo>
                  <a:pt x="1785" y="3251"/>
                </a:lnTo>
                <a:lnTo>
                  <a:pt x="1697" y="3258"/>
                </a:lnTo>
                <a:lnTo>
                  <a:pt x="1608" y="3260"/>
                </a:lnTo>
                <a:lnTo>
                  <a:pt x="1521" y="3258"/>
                </a:lnTo>
                <a:lnTo>
                  <a:pt x="1432" y="3251"/>
                </a:lnTo>
                <a:lnTo>
                  <a:pt x="1345" y="3239"/>
                </a:lnTo>
                <a:lnTo>
                  <a:pt x="1258" y="3221"/>
                </a:lnTo>
                <a:lnTo>
                  <a:pt x="1173" y="3199"/>
                </a:lnTo>
                <a:lnTo>
                  <a:pt x="1087" y="3173"/>
                </a:lnTo>
                <a:lnTo>
                  <a:pt x="1004" y="3141"/>
                </a:lnTo>
                <a:lnTo>
                  <a:pt x="921" y="3104"/>
                </a:lnTo>
                <a:lnTo>
                  <a:pt x="840" y="3063"/>
                </a:lnTo>
                <a:lnTo>
                  <a:pt x="762" y="3016"/>
                </a:lnTo>
                <a:lnTo>
                  <a:pt x="686" y="2965"/>
                </a:lnTo>
                <a:lnTo>
                  <a:pt x="612" y="2909"/>
                </a:lnTo>
                <a:lnTo>
                  <a:pt x="541" y="2849"/>
                </a:lnTo>
                <a:lnTo>
                  <a:pt x="472" y="2783"/>
                </a:lnTo>
                <a:lnTo>
                  <a:pt x="407" y="2714"/>
                </a:lnTo>
                <a:lnTo>
                  <a:pt x="346" y="2641"/>
                </a:lnTo>
                <a:lnTo>
                  <a:pt x="291" y="2566"/>
                </a:lnTo>
                <a:lnTo>
                  <a:pt x="241" y="2488"/>
                </a:lnTo>
                <a:lnTo>
                  <a:pt x="195" y="2409"/>
                </a:lnTo>
                <a:lnTo>
                  <a:pt x="154" y="2327"/>
                </a:lnTo>
                <a:lnTo>
                  <a:pt x="118" y="2244"/>
                </a:lnTo>
                <a:lnTo>
                  <a:pt x="87" y="2159"/>
                </a:lnTo>
                <a:lnTo>
                  <a:pt x="60" y="2073"/>
                </a:lnTo>
                <a:lnTo>
                  <a:pt x="39" y="1986"/>
                </a:lnTo>
                <a:lnTo>
                  <a:pt x="22" y="1898"/>
                </a:lnTo>
                <a:lnTo>
                  <a:pt x="10" y="1809"/>
                </a:lnTo>
                <a:lnTo>
                  <a:pt x="3" y="1720"/>
                </a:lnTo>
                <a:lnTo>
                  <a:pt x="0" y="1630"/>
                </a:lnTo>
                <a:lnTo>
                  <a:pt x="3" y="1542"/>
                </a:lnTo>
                <a:lnTo>
                  <a:pt x="10" y="1452"/>
                </a:lnTo>
                <a:lnTo>
                  <a:pt x="22" y="1363"/>
                </a:lnTo>
                <a:lnTo>
                  <a:pt x="39" y="1275"/>
                </a:lnTo>
                <a:lnTo>
                  <a:pt x="60" y="1189"/>
                </a:lnTo>
                <a:lnTo>
                  <a:pt x="87" y="1102"/>
                </a:lnTo>
                <a:lnTo>
                  <a:pt x="118" y="1017"/>
                </a:lnTo>
                <a:lnTo>
                  <a:pt x="154" y="934"/>
                </a:lnTo>
                <a:lnTo>
                  <a:pt x="195" y="852"/>
                </a:lnTo>
                <a:lnTo>
                  <a:pt x="241" y="772"/>
                </a:lnTo>
                <a:lnTo>
                  <a:pt x="291" y="695"/>
                </a:lnTo>
                <a:lnTo>
                  <a:pt x="346" y="620"/>
                </a:lnTo>
                <a:lnTo>
                  <a:pt x="407" y="548"/>
                </a:lnTo>
                <a:lnTo>
                  <a:pt x="472" y="479"/>
                </a:lnTo>
                <a:lnTo>
                  <a:pt x="541" y="412"/>
                </a:lnTo>
                <a:lnTo>
                  <a:pt x="612" y="351"/>
                </a:lnTo>
                <a:lnTo>
                  <a:pt x="686" y="295"/>
                </a:lnTo>
                <a:lnTo>
                  <a:pt x="762" y="244"/>
                </a:lnTo>
                <a:lnTo>
                  <a:pt x="840" y="198"/>
                </a:lnTo>
                <a:lnTo>
                  <a:pt x="921" y="156"/>
                </a:lnTo>
                <a:lnTo>
                  <a:pt x="1004" y="120"/>
                </a:lnTo>
                <a:lnTo>
                  <a:pt x="1087" y="88"/>
                </a:lnTo>
                <a:lnTo>
                  <a:pt x="1173" y="62"/>
                </a:lnTo>
                <a:lnTo>
                  <a:pt x="1258" y="40"/>
                </a:lnTo>
                <a:lnTo>
                  <a:pt x="1345" y="23"/>
                </a:lnTo>
                <a:lnTo>
                  <a:pt x="1432" y="11"/>
                </a:lnTo>
                <a:lnTo>
                  <a:pt x="1521" y="3"/>
                </a:lnTo>
                <a:lnTo>
                  <a:pt x="160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>
            <a:off x="2927645" y="4829830"/>
            <a:ext cx="228600" cy="229752"/>
          </a:xfrm>
          <a:custGeom>
            <a:avLst/>
            <a:gdLst>
              <a:gd name="T0" fmla="*/ 1512 w 3217"/>
              <a:gd name="T1" fmla="*/ 1300 h 3260"/>
              <a:gd name="T2" fmla="*/ 1422 w 3217"/>
              <a:gd name="T3" fmla="*/ 1391 h 3260"/>
              <a:gd name="T4" fmla="*/ 1399 w 3217"/>
              <a:gd name="T5" fmla="*/ 2339 h 3260"/>
              <a:gd name="T6" fmla="*/ 1439 w 3217"/>
              <a:gd name="T7" fmla="*/ 2465 h 3260"/>
              <a:gd name="T8" fmla="*/ 1542 w 3217"/>
              <a:gd name="T9" fmla="*/ 2541 h 3260"/>
              <a:gd name="T10" fmla="*/ 1675 w 3217"/>
              <a:gd name="T11" fmla="*/ 2541 h 3260"/>
              <a:gd name="T12" fmla="*/ 1779 w 3217"/>
              <a:gd name="T13" fmla="*/ 2465 h 3260"/>
              <a:gd name="T14" fmla="*/ 1819 w 3217"/>
              <a:gd name="T15" fmla="*/ 2339 h 3260"/>
              <a:gd name="T16" fmla="*/ 1796 w 3217"/>
              <a:gd name="T17" fmla="*/ 1391 h 3260"/>
              <a:gd name="T18" fmla="*/ 1705 w 3217"/>
              <a:gd name="T19" fmla="*/ 1300 h 3260"/>
              <a:gd name="T20" fmla="*/ 1607 w 3217"/>
              <a:gd name="T21" fmla="*/ 736 h 3260"/>
              <a:gd name="T22" fmla="*/ 1483 w 3217"/>
              <a:gd name="T23" fmla="*/ 772 h 3260"/>
              <a:gd name="T24" fmla="*/ 1414 w 3217"/>
              <a:gd name="T25" fmla="*/ 868 h 3260"/>
              <a:gd name="T26" fmla="*/ 1414 w 3217"/>
              <a:gd name="T27" fmla="*/ 993 h 3260"/>
              <a:gd name="T28" fmla="*/ 1482 w 3217"/>
              <a:gd name="T29" fmla="*/ 1089 h 3260"/>
              <a:gd name="T30" fmla="*/ 1604 w 3217"/>
              <a:gd name="T31" fmla="*/ 1125 h 3260"/>
              <a:gd name="T32" fmla="*/ 1732 w 3217"/>
              <a:gd name="T33" fmla="*/ 1089 h 3260"/>
              <a:gd name="T34" fmla="*/ 1802 w 3217"/>
              <a:gd name="T35" fmla="*/ 993 h 3260"/>
              <a:gd name="T36" fmla="*/ 1801 w 3217"/>
              <a:gd name="T37" fmla="*/ 868 h 3260"/>
              <a:gd name="T38" fmla="*/ 1732 w 3217"/>
              <a:gd name="T39" fmla="*/ 772 h 3260"/>
              <a:gd name="T40" fmla="*/ 1607 w 3217"/>
              <a:gd name="T41" fmla="*/ 736 h 3260"/>
              <a:gd name="T42" fmla="*/ 1785 w 3217"/>
              <a:gd name="T43" fmla="*/ 11 h 3260"/>
              <a:gd name="T44" fmla="*/ 2130 w 3217"/>
              <a:gd name="T45" fmla="*/ 88 h 3260"/>
              <a:gd name="T46" fmla="*/ 2455 w 3217"/>
              <a:gd name="T47" fmla="*/ 244 h 3260"/>
              <a:gd name="T48" fmla="*/ 2746 w 3217"/>
              <a:gd name="T49" fmla="*/ 479 h 3260"/>
              <a:gd name="T50" fmla="*/ 2976 w 3217"/>
              <a:gd name="T51" fmla="*/ 772 h 3260"/>
              <a:gd name="T52" fmla="*/ 3130 w 3217"/>
              <a:gd name="T53" fmla="*/ 1102 h 3260"/>
              <a:gd name="T54" fmla="*/ 3208 w 3217"/>
              <a:gd name="T55" fmla="*/ 1452 h 3260"/>
              <a:gd name="T56" fmla="*/ 3208 w 3217"/>
              <a:gd name="T57" fmla="*/ 1809 h 3260"/>
              <a:gd name="T58" fmla="*/ 3130 w 3217"/>
              <a:gd name="T59" fmla="*/ 2159 h 3260"/>
              <a:gd name="T60" fmla="*/ 2976 w 3217"/>
              <a:gd name="T61" fmla="*/ 2488 h 3260"/>
              <a:gd name="T62" fmla="*/ 2746 w 3217"/>
              <a:gd name="T63" fmla="*/ 2783 h 3260"/>
              <a:gd name="T64" fmla="*/ 2455 w 3217"/>
              <a:gd name="T65" fmla="*/ 3016 h 3260"/>
              <a:gd name="T66" fmla="*/ 2130 w 3217"/>
              <a:gd name="T67" fmla="*/ 3173 h 3260"/>
              <a:gd name="T68" fmla="*/ 1785 w 3217"/>
              <a:gd name="T69" fmla="*/ 3251 h 3260"/>
              <a:gd name="T70" fmla="*/ 1432 w 3217"/>
              <a:gd name="T71" fmla="*/ 3251 h 3260"/>
              <a:gd name="T72" fmla="*/ 1087 w 3217"/>
              <a:gd name="T73" fmla="*/ 3173 h 3260"/>
              <a:gd name="T74" fmla="*/ 762 w 3217"/>
              <a:gd name="T75" fmla="*/ 3016 h 3260"/>
              <a:gd name="T76" fmla="*/ 472 w 3217"/>
              <a:gd name="T77" fmla="*/ 2783 h 3260"/>
              <a:gd name="T78" fmla="*/ 241 w 3217"/>
              <a:gd name="T79" fmla="*/ 2488 h 3260"/>
              <a:gd name="T80" fmla="*/ 87 w 3217"/>
              <a:gd name="T81" fmla="*/ 2159 h 3260"/>
              <a:gd name="T82" fmla="*/ 10 w 3217"/>
              <a:gd name="T83" fmla="*/ 1809 h 3260"/>
              <a:gd name="T84" fmla="*/ 10 w 3217"/>
              <a:gd name="T85" fmla="*/ 1452 h 3260"/>
              <a:gd name="T86" fmla="*/ 87 w 3217"/>
              <a:gd name="T87" fmla="*/ 1102 h 3260"/>
              <a:gd name="T88" fmla="*/ 241 w 3217"/>
              <a:gd name="T89" fmla="*/ 772 h 3260"/>
              <a:gd name="T90" fmla="*/ 472 w 3217"/>
              <a:gd name="T91" fmla="*/ 479 h 3260"/>
              <a:gd name="T92" fmla="*/ 762 w 3217"/>
              <a:gd name="T93" fmla="*/ 244 h 3260"/>
              <a:gd name="T94" fmla="*/ 1087 w 3217"/>
              <a:gd name="T95" fmla="*/ 88 h 3260"/>
              <a:gd name="T96" fmla="*/ 1432 w 3217"/>
              <a:gd name="T97" fmla="*/ 11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17" h="3260">
                <a:moveTo>
                  <a:pt x="1608" y="1276"/>
                </a:moveTo>
                <a:lnTo>
                  <a:pt x="1574" y="1279"/>
                </a:lnTo>
                <a:lnTo>
                  <a:pt x="1542" y="1287"/>
                </a:lnTo>
                <a:lnTo>
                  <a:pt x="1512" y="1300"/>
                </a:lnTo>
                <a:lnTo>
                  <a:pt x="1485" y="1317"/>
                </a:lnTo>
                <a:lnTo>
                  <a:pt x="1460" y="1339"/>
                </a:lnTo>
                <a:lnTo>
                  <a:pt x="1439" y="1363"/>
                </a:lnTo>
                <a:lnTo>
                  <a:pt x="1422" y="1391"/>
                </a:lnTo>
                <a:lnTo>
                  <a:pt x="1410" y="1421"/>
                </a:lnTo>
                <a:lnTo>
                  <a:pt x="1402" y="1455"/>
                </a:lnTo>
                <a:lnTo>
                  <a:pt x="1399" y="1489"/>
                </a:lnTo>
                <a:lnTo>
                  <a:pt x="1399" y="2339"/>
                </a:lnTo>
                <a:lnTo>
                  <a:pt x="1402" y="2374"/>
                </a:lnTo>
                <a:lnTo>
                  <a:pt x="1410" y="2407"/>
                </a:lnTo>
                <a:lnTo>
                  <a:pt x="1422" y="2437"/>
                </a:lnTo>
                <a:lnTo>
                  <a:pt x="1439" y="2465"/>
                </a:lnTo>
                <a:lnTo>
                  <a:pt x="1460" y="2489"/>
                </a:lnTo>
                <a:lnTo>
                  <a:pt x="1485" y="2511"/>
                </a:lnTo>
                <a:lnTo>
                  <a:pt x="1512" y="2528"/>
                </a:lnTo>
                <a:lnTo>
                  <a:pt x="1542" y="2541"/>
                </a:lnTo>
                <a:lnTo>
                  <a:pt x="1574" y="2549"/>
                </a:lnTo>
                <a:lnTo>
                  <a:pt x="1608" y="2552"/>
                </a:lnTo>
                <a:lnTo>
                  <a:pt x="1643" y="2549"/>
                </a:lnTo>
                <a:lnTo>
                  <a:pt x="1675" y="2541"/>
                </a:lnTo>
                <a:lnTo>
                  <a:pt x="1705" y="2528"/>
                </a:lnTo>
                <a:lnTo>
                  <a:pt x="1732" y="2511"/>
                </a:lnTo>
                <a:lnTo>
                  <a:pt x="1757" y="2489"/>
                </a:lnTo>
                <a:lnTo>
                  <a:pt x="1779" y="2465"/>
                </a:lnTo>
                <a:lnTo>
                  <a:pt x="1796" y="2437"/>
                </a:lnTo>
                <a:lnTo>
                  <a:pt x="1808" y="2407"/>
                </a:lnTo>
                <a:lnTo>
                  <a:pt x="1816" y="2374"/>
                </a:lnTo>
                <a:lnTo>
                  <a:pt x="1819" y="2339"/>
                </a:lnTo>
                <a:lnTo>
                  <a:pt x="1819" y="1489"/>
                </a:lnTo>
                <a:lnTo>
                  <a:pt x="1816" y="1455"/>
                </a:lnTo>
                <a:lnTo>
                  <a:pt x="1808" y="1421"/>
                </a:lnTo>
                <a:lnTo>
                  <a:pt x="1796" y="1391"/>
                </a:lnTo>
                <a:lnTo>
                  <a:pt x="1779" y="1363"/>
                </a:lnTo>
                <a:lnTo>
                  <a:pt x="1757" y="1339"/>
                </a:lnTo>
                <a:lnTo>
                  <a:pt x="1732" y="1317"/>
                </a:lnTo>
                <a:lnTo>
                  <a:pt x="1705" y="1300"/>
                </a:lnTo>
                <a:lnTo>
                  <a:pt x="1675" y="1287"/>
                </a:lnTo>
                <a:lnTo>
                  <a:pt x="1643" y="1279"/>
                </a:lnTo>
                <a:lnTo>
                  <a:pt x="1608" y="1276"/>
                </a:lnTo>
                <a:close/>
                <a:moveTo>
                  <a:pt x="1607" y="736"/>
                </a:moveTo>
                <a:lnTo>
                  <a:pt x="1572" y="738"/>
                </a:lnTo>
                <a:lnTo>
                  <a:pt x="1539" y="745"/>
                </a:lnTo>
                <a:lnTo>
                  <a:pt x="1509" y="756"/>
                </a:lnTo>
                <a:lnTo>
                  <a:pt x="1483" y="772"/>
                </a:lnTo>
                <a:lnTo>
                  <a:pt x="1459" y="792"/>
                </a:lnTo>
                <a:lnTo>
                  <a:pt x="1440" y="814"/>
                </a:lnTo>
                <a:lnTo>
                  <a:pt x="1425" y="840"/>
                </a:lnTo>
                <a:lnTo>
                  <a:pt x="1414" y="868"/>
                </a:lnTo>
                <a:lnTo>
                  <a:pt x="1408" y="899"/>
                </a:lnTo>
                <a:lnTo>
                  <a:pt x="1406" y="932"/>
                </a:lnTo>
                <a:lnTo>
                  <a:pt x="1408" y="963"/>
                </a:lnTo>
                <a:lnTo>
                  <a:pt x="1414" y="993"/>
                </a:lnTo>
                <a:lnTo>
                  <a:pt x="1425" y="1020"/>
                </a:lnTo>
                <a:lnTo>
                  <a:pt x="1440" y="1046"/>
                </a:lnTo>
                <a:lnTo>
                  <a:pt x="1459" y="1069"/>
                </a:lnTo>
                <a:lnTo>
                  <a:pt x="1482" y="1089"/>
                </a:lnTo>
                <a:lnTo>
                  <a:pt x="1508" y="1104"/>
                </a:lnTo>
                <a:lnTo>
                  <a:pt x="1538" y="1116"/>
                </a:lnTo>
                <a:lnTo>
                  <a:pt x="1570" y="1123"/>
                </a:lnTo>
                <a:lnTo>
                  <a:pt x="1604" y="1125"/>
                </a:lnTo>
                <a:lnTo>
                  <a:pt x="1642" y="1123"/>
                </a:lnTo>
                <a:lnTo>
                  <a:pt x="1675" y="1116"/>
                </a:lnTo>
                <a:lnTo>
                  <a:pt x="1705" y="1104"/>
                </a:lnTo>
                <a:lnTo>
                  <a:pt x="1732" y="1089"/>
                </a:lnTo>
                <a:lnTo>
                  <a:pt x="1755" y="1069"/>
                </a:lnTo>
                <a:lnTo>
                  <a:pt x="1776" y="1046"/>
                </a:lnTo>
                <a:lnTo>
                  <a:pt x="1791" y="1020"/>
                </a:lnTo>
                <a:lnTo>
                  <a:pt x="1802" y="993"/>
                </a:lnTo>
                <a:lnTo>
                  <a:pt x="1809" y="963"/>
                </a:lnTo>
                <a:lnTo>
                  <a:pt x="1812" y="932"/>
                </a:lnTo>
                <a:lnTo>
                  <a:pt x="1809" y="899"/>
                </a:lnTo>
                <a:lnTo>
                  <a:pt x="1801" y="868"/>
                </a:lnTo>
                <a:lnTo>
                  <a:pt x="1790" y="840"/>
                </a:lnTo>
                <a:lnTo>
                  <a:pt x="1775" y="814"/>
                </a:lnTo>
                <a:lnTo>
                  <a:pt x="1754" y="792"/>
                </a:lnTo>
                <a:lnTo>
                  <a:pt x="1732" y="772"/>
                </a:lnTo>
                <a:lnTo>
                  <a:pt x="1705" y="756"/>
                </a:lnTo>
                <a:lnTo>
                  <a:pt x="1676" y="745"/>
                </a:lnTo>
                <a:lnTo>
                  <a:pt x="1644" y="738"/>
                </a:lnTo>
                <a:lnTo>
                  <a:pt x="1607" y="736"/>
                </a:lnTo>
                <a:close/>
                <a:moveTo>
                  <a:pt x="1608" y="0"/>
                </a:moveTo>
                <a:lnTo>
                  <a:pt x="1609" y="0"/>
                </a:lnTo>
                <a:lnTo>
                  <a:pt x="1697" y="3"/>
                </a:lnTo>
                <a:lnTo>
                  <a:pt x="1785" y="11"/>
                </a:lnTo>
                <a:lnTo>
                  <a:pt x="1872" y="23"/>
                </a:lnTo>
                <a:lnTo>
                  <a:pt x="1960" y="40"/>
                </a:lnTo>
                <a:lnTo>
                  <a:pt x="2045" y="62"/>
                </a:lnTo>
                <a:lnTo>
                  <a:pt x="2130" y="88"/>
                </a:lnTo>
                <a:lnTo>
                  <a:pt x="2214" y="120"/>
                </a:lnTo>
                <a:lnTo>
                  <a:pt x="2296" y="156"/>
                </a:lnTo>
                <a:lnTo>
                  <a:pt x="2376" y="198"/>
                </a:lnTo>
                <a:lnTo>
                  <a:pt x="2455" y="244"/>
                </a:lnTo>
                <a:lnTo>
                  <a:pt x="2531" y="295"/>
                </a:lnTo>
                <a:lnTo>
                  <a:pt x="2606" y="351"/>
                </a:lnTo>
                <a:lnTo>
                  <a:pt x="2677" y="412"/>
                </a:lnTo>
                <a:lnTo>
                  <a:pt x="2746" y="479"/>
                </a:lnTo>
                <a:lnTo>
                  <a:pt x="2811" y="548"/>
                </a:lnTo>
                <a:lnTo>
                  <a:pt x="2871" y="620"/>
                </a:lnTo>
                <a:lnTo>
                  <a:pt x="2926" y="695"/>
                </a:lnTo>
                <a:lnTo>
                  <a:pt x="2976" y="772"/>
                </a:lnTo>
                <a:lnTo>
                  <a:pt x="3023" y="852"/>
                </a:lnTo>
                <a:lnTo>
                  <a:pt x="3063" y="934"/>
                </a:lnTo>
                <a:lnTo>
                  <a:pt x="3099" y="1017"/>
                </a:lnTo>
                <a:lnTo>
                  <a:pt x="3130" y="1102"/>
                </a:lnTo>
                <a:lnTo>
                  <a:pt x="3156" y="1189"/>
                </a:lnTo>
                <a:lnTo>
                  <a:pt x="3179" y="1275"/>
                </a:lnTo>
                <a:lnTo>
                  <a:pt x="3196" y="1363"/>
                </a:lnTo>
                <a:lnTo>
                  <a:pt x="3208" y="1452"/>
                </a:lnTo>
                <a:lnTo>
                  <a:pt x="3215" y="1542"/>
                </a:lnTo>
                <a:lnTo>
                  <a:pt x="3217" y="1630"/>
                </a:lnTo>
                <a:lnTo>
                  <a:pt x="3215" y="1720"/>
                </a:lnTo>
                <a:lnTo>
                  <a:pt x="3208" y="1809"/>
                </a:lnTo>
                <a:lnTo>
                  <a:pt x="3196" y="1898"/>
                </a:lnTo>
                <a:lnTo>
                  <a:pt x="3179" y="1986"/>
                </a:lnTo>
                <a:lnTo>
                  <a:pt x="3157" y="2073"/>
                </a:lnTo>
                <a:lnTo>
                  <a:pt x="3130" y="2159"/>
                </a:lnTo>
                <a:lnTo>
                  <a:pt x="3099" y="2244"/>
                </a:lnTo>
                <a:lnTo>
                  <a:pt x="3063" y="2327"/>
                </a:lnTo>
                <a:lnTo>
                  <a:pt x="3023" y="2409"/>
                </a:lnTo>
                <a:lnTo>
                  <a:pt x="2976" y="2488"/>
                </a:lnTo>
                <a:lnTo>
                  <a:pt x="2926" y="2566"/>
                </a:lnTo>
                <a:lnTo>
                  <a:pt x="2871" y="2641"/>
                </a:lnTo>
                <a:lnTo>
                  <a:pt x="2811" y="2714"/>
                </a:lnTo>
                <a:lnTo>
                  <a:pt x="2746" y="2783"/>
                </a:lnTo>
                <a:lnTo>
                  <a:pt x="2677" y="2849"/>
                </a:lnTo>
                <a:lnTo>
                  <a:pt x="2606" y="2909"/>
                </a:lnTo>
                <a:lnTo>
                  <a:pt x="2531" y="2965"/>
                </a:lnTo>
                <a:lnTo>
                  <a:pt x="2455" y="3016"/>
                </a:lnTo>
                <a:lnTo>
                  <a:pt x="2376" y="3063"/>
                </a:lnTo>
                <a:lnTo>
                  <a:pt x="2296" y="3104"/>
                </a:lnTo>
                <a:lnTo>
                  <a:pt x="2214" y="3141"/>
                </a:lnTo>
                <a:lnTo>
                  <a:pt x="2130" y="3173"/>
                </a:lnTo>
                <a:lnTo>
                  <a:pt x="2045" y="3199"/>
                </a:lnTo>
                <a:lnTo>
                  <a:pt x="1960" y="3221"/>
                </a:lnTo>
                <a:lnTo>
                  <a:pt x="1872" y="3239"/>
                </a:lnTo>
                <a:lnTo>
                  <a:pt x="1785" y="3251"/>
                </a:lnTo>
                <a:lnTo>
                  <a:pt x="1697" y="3258"/>
                </a:lnTo>
                <a:lnTo>
                  <a:pt x="1608" y="3260"/>
                </a:lnTo>
                <a:lnTo>
                  <a:pt x="1521" y="3258"/>
                </a:lnTo>
                <a:lnTo>
                  <a:pt x="1432" y="3251"/>
                </a:lnTo>
                <a:lnTo>
                  <a:pt x="1345" y="3239"/>
                </a:lnTo>
                <a:lnTo>
                  <a:pt x="1258" y="3221"/>
                </a:lnTo>
                <a:lnTo>
                  <a:pt x="1173" y="3199"/>
                </a:lnTo>
                <a:lnTo>
                  <a:pt x="1087" y="3173"/>
                </a:lnTo>
                <a:lnTo>
                  <a:pt x="1004" y="3141"/>
                </a:lnTo>
                <a:lnTo>
                  <a:pt x="921" y="3104"/>
                </a:lnTo>
                <a:lnTo>
                  <a:pt x="840" y="3063"/>
                </a:lnTo>
                <a:lnTo>
                  <a:pt x="762" y="3016"/>
                </a:lnTo>
                <a:lnTo>
                  <a:pt x="686" y="2965"/>
                </a:lnTo>
                <a:lnTo>
                  <a:pt x="612" y="2909"/>
                </a:lnTo>
                <a:lnTo>
                  <a:pt x="541" y="2849"/>
                </a:lnTo>
                <a:lnTo>
                  <a:pt x="472" y="2783"/>
                </a:lnTo>
                <a:lnTo>
                  <a:pt x="407" y="2714"/>
                </a:lnTo>
                <a:lnTo>
                  <a:pt x="346" y="2641"/>
                </a:lnTo>
                <a:lnTo>
                  <a:pt x="291" y="2566"/>
                </a:lnTo>
                <a:lnTo>
                  <a:pt x="241" y="2488"/>
                </a:lnTo>
                <a:lnTo>
                  <a:pt x="195" y="2409"/>
                </a:lnTo>
                <a:lnTo>
                  <a:pt x="154" y="2327"/>
                </a:lnTo>
                <a:lnTo>
                  <a:pt x="118" y="2244"/>
                </a:lnTo>
                <a:lnTo>
                  <a:pt x="87" y="2159"/>
                </a:lnTo>
                <a:lnTo>
                  <a:pt x="60" y="2073"/>
                </a:lnTo>
                <a:lnTo>
                  <a:pt x="39" y="1986"/>
                </a:lnTo>
                <a:lnTo>
                  <a:pt x="22" y="1898"/>
                </a:lnTo>
                <a:lnTo>
                  <a:pt x="10" y="1809"/>
                </a:lnTo>
                <a:lnTo>
                  <a:pt x="3" y="1720"/>
                </a:lnTo>
                <a:lnTo>
                  <a:pt x="0" y="1630"/>
                </a:lnTo>
                <a:lnTo>
                  <a:pt x="3" y="1542"/>
                </a:lnTo>
                <a:lnTo>
                  <a:pt x="10" y="1452"/>
                </a:lnTo>
                <a:lnTo>
                  <a:pt x="22" y="1363"/>
                </a:lnTo>
                <a:lnTo>
                  <a:pt x="39" y="1275"/>
                </a:lnTo>
                <a:lnTo>
                  <a:pt x="60" y="1189"/>
                </a:lnTo>
                <a:lnTo>
                  <a:pt x="87" y="1102"/>
                </a:lnTo>
                <a:lnTo>
                  <a:pt x="118" y="1017"/>
                </a:lnTo>
                <a:lnTo>
                  <a:pt x="154" y="934"/>
                </a:lnTo>
                <a:lnTo>
                  <a:pt x="195" y="852"/>
                </a:lnTo>
                <a:lnTo>
                  <a:pt x="241" y="772"/>
                </a:lnTo>
                <a:lnTo>
                  <a:pt x="291" y="695"/>
                </a:lnTo>
                <a:lnTo>
                  <a:pt x="346" y="620"/>
                </a:lnTo>
                <a:lnTo>
                  <a:pt x="407" y="548"/>
                </a:lnTo>
                <a:lnTo>
                  <a:pt x="472" y="479"/>
                </a:lnTo>
                <a:lnTo>
                  <a:pt x="541" y="412"/>
                </a:lnTo>
                <a:lnTo>
                  <a:pt x="612" y="351"/>
                </a:lnTo>
                <a:lnTo>
                  <a:pt x="686" y="295"/>
                </a:lnTo>
                <a:lnTo>
                  <a:pt x="762" y="244"/>
                </a:lnTo>
                <a:lnTo>
                  <a:pt x="840" y="198"/>
                </a:lnTo>
                <a:lnTo>
                  <a:pt x="921" y="156"/>
                </a:lnTo>
                <a:lnTo>
                  <a:pt x="1004" y="120"/>
                </a:lnTo>
                <a:lnTo>
                  <a:pt x="1087" y="88"/>
                </a:lnTo>
                <a:lnTo>
                  <a:pt x="1173" y="62"/>
                </a:lnTo>
                <a:lnTo>
                  <a:pt x="1258" y="40"/>
                </a:lnTo>
                <a:lnTo>
                  <a:pt x="1345" y="23"/>
                </a:lnTo>
                <a:lnTo>
                  <a:pt x="1432" y="11"/>
                </a:lnTo>
                <a:lnTo>
                  <a:pt x="1521" y="3"/>
                </a:lnTo>
                <a:lnTo>
                  <a:pt x="160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>
            <a:off x="5004290" y="4828195"/>
            <a:ext cx="228600" cy="229752"/>
          </a:xfrm>
          <a:custGeom>
            <a:avLst/>
            <a:gdLst>
              <a:gd name="T0" fmla="*/ 1512 w 3217"/>
              <a:gd name="T1" fmla="*/ 1300 h 3260"/>
              <a:gd name="T2" fmla="*/ 1422 w 3217"/>
              <a:gd name="T3" fmla="*/ 1391 h 3260"/>
              <a:gd name="T4" fmla="*/ 1399 w 3217"/>
              <a:gd name="T5" fmla="*/ 2339 h 3260"/>
              <a:gd name="T6" fmla="*/ 1439 w 3217"/>
              <a:gd name="T7" fmla="*/ 2465 h 3260"/>
              <a:gd name="T8" fmla="*/ 1542 w 3217"/>
              <a:gd name="T9" fmla="*/ 2541 h 3260"/>
              <a:gd name="T10" fmla="*/ 1675 w 3217"/>
              <a:gd name="T11" fmla="*/ 2541 h 3260"/>
              <a:gd name="T12" fmla="*/ 1779 w 3217"/>
              <a:gd name="T13" fmla="*/ 2465 h 3260"/>
              <a:gd name="T14" fmla="*/ 1819 w 3217"/>
              <a:gd name="T15" fmla="*/ 2339 h 3260"/>
              <a:gd name="T16" fmla="*/ 1796 w 3217"/>
              <a:gd name="T17" fmla="*/ 1391 h 3260"/>
              <a:gd name="T18" fmla="*/ 1705 w 3217"/>
              <a:gd name="T19" fmla="*/ 1300 h 3260"/>
              <a:gd name="T20" fmla="*/ 1607 w 3217"/>
              <a:gd name="T21" fmla="*/ 736 h 3260"/>
              <a:gd name="T22" fmla="*/ 1483 w 3217"/>
              <a:gd name="T23" fmla="*/ 772 h 3260"/>
              <a:gd name="T24" fmla="*/ 1414 w 3217"/>
              <a:gd name="T25" fmla="*/ 868 h 3260"/>
              <a:gd name="T26" fmla="*/ 1414 w 3217"/>
              <a:gd name="T27" fmla="*/ 993 h 3260"/>
              <a:gd name="T28" fmla="*/ 1482 w 3217"/>
              <a:gd name="T29" fmla="*/ 1089 h 3260"/>
              <a:gd name="T30" fmla="*/ 1604 w 3217"/>
              <a:gd name="T31" fmla="*/ 1125 h 3260"/>
              <a:gd name="T32" fmla="*/ 1732 w 3217"/>
              <a:gd name="T33" fmla="*/ 1089 h 3260"/>
              <a:gd name="T34" fmla="*/ 1802 w 3217"/>
              <a:gd name="T35" fmla="*/ 993 h 3260"/>
              <a:gd name="T36" fmla="*/ 1801 w 3217"/>
              <a:gd name="T37" fmla="*/ 868 h 3260"/>
              <a:gd name="T38" fmla="*/ 1732 w 3217"/>
              <a:gd name="T39" fmla="*/ 772 h 3260"/>
              <a:gd name="T40" fmla="*/ 1607 w 3217"/>
              <a:gd name="T41" fmla="*/ 736 h 3260"/>
              <a:gd name="T42" fmla="*/ 1785 w 3217"/>
              <a:gd name="T43" fmla="*/ 11 h 3260"/>
              <a:gd name="T44" fmla="*/ 2130 w 3217"/>
              <a:gd name="T45" fmla="*/ 88 h 3260"/>
              <a:gd name="T46" fmla="*/ 2455 w 3217"/>
              <a:gd name="T47" fmla="*/ 244 h 3260"/>
              <a:gd name="T48" fmla="*/ 2746 w 3217"/>
              <a:gd name="T49" fmla="*/ 479 h 3260"/>
              <a:gd name="T50" fmla="*/ 2976 w 3217"/>
              <a:gd name="T51" fmla="*/ 772 h 3260"/>
              <a:gd name="T52" fmla="*/ 3130 w 3217"/>
              <a:gd name="T53" fmla="*/ 1102 h 3260"/>
              <a:gd name="T54" fmla="*/ 3208 w 3217"/>
              <a:gd name="T55" fmla="*/ 1452 h 3260"/>
              <a:gd name="T56" fmla="*/ 3208 w 3217"/>
              <a:gd name="T57" fmla="*/ 1809 h 3260"/>
              <a:gd name="T58" fmla="*/ 3130 w 3217"/>
              <a:gd name="T59" fmla="*/ 2159 h 3260"/>
              <a:gd name="T60" fmla="*/ 2976 w 3217"/>
              <a:gd name="T61" fmla="*/ 2488 h 3260"/>
              <a:gd name="T62" fmla="*/ 2746 w 3217"/>
              <a:gd name="T63" fmla="*/ 2783 h 3260"/>
              <a:gd name="T64" fmla="*/ 2455 w 3217"/>
              <a:gd name="T65" fmla="*/ 3016 h 3260"/>
              <a:gd name="T66" fmla="*/ 2130 w 3217"/>
              <a:gd name="T67" fmla="*/ 3173 h 3260"/>
              <a:gd name="T68" fmla="*/ 1785 w 3217"/>
              <a:gd name="T69" fmla="*/ 3251 h 3260"/>
              <a:gd name="T70" fmla="*/ 1432 w 3217"/>
              <a:gd name="T71" fmla="*/ 3251 h 3260"/>
              <a:gd name="T72" fmla="*/ 1087 w 3217"/>
              <a:gd name="T73" fmla="*/ 3173 h 3260"/>
              <a:gd name="T74" fmla="*/ 762 w 3217"/>
              <a:gd name="T75" fmla="*/ 3016 h 3260"/>
              <a:gd name="T76" fmla="*/ 472 w 3217"/>
              <a:gd name="T77" fmla="*/ 2783 h 3260"/>
              <a:gd name="T78" fmla="*/ 241 w 3217"/>
              <a:gd name="T79" fmla="*/ 2488 h 3260"/>
              <a:gd name="T80" fmla="*/ 87 w 3217"/>
              <a:gd name="T81" fmla="*/ 2159 h 3260"/>
              <a:gd name="T82" fmla="*/ 10 w 3217"/>
              <a:gd name="T83" fmla="*/ 1809 h 3260"/>
              <a:gd name="T84" fmla="*/ 10 w 3217"/>
              <a:gd name="T85" fmla="*/ 1452 h 3260"/>
              <a:gd name="T86" fmla="*/ 87 w 3217"/>
              <a:gd name="T87" fmla="*/ 1102 h 3260"/>
              <a:gd name="T88" fmla="*/ 241 w 3217"/>
              <a:gd name="T89" fmla="*/ 772 h 3260"/>
              <a:gd name="T90" fmla="*/ 472 w 3217"/>
              <a:gd name="T91" fmla="*/ 479 h 3260"/>
              <a:gd name="T92" fmla="*/ 762 w 3217"/>
              <a:gd name="T93" fmla="*/ 244 h 3260"/>
              <a:gd name="T94" fmla="*/ 1087 w 3217"/>
              <a:gd name="T95" fmla="*/ 88 h 3260"/>
              <a:gd name="T96" fmla="*/ 1432 w 3217"/>
              <a:gd name="T97" fmla="*/ 11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17" h="3260">
                <a:moveTo>
                  <a:pt x="1608" y="1276"/>
                </a:moveTo>
                <a:lnTo>
                  <a:pt x="1574" y="1279"/>
                </a:lnTo>
                <a:lnTo>
                  <a:pt x="1542" y="1287"/>
                </a:lnTo>
                <a:lnTo>
                  <a:pt x="1512" y="1300"/>
                </a:lnTo>
                <a:lnTo>
                  <a:pt x="1485" y="1317"/>
                </a:lnTo>
                <a:lnTo>
                  <a:pt x="1460" y="1339"/>
                </a:lnTo>
                <a:lnTo>
                  <a:pt x="1439" y="1363"/>
                </a:lnTo>
                <a:lnTo>
                  <a:pt x="1422" y="1391"/>
                </a:lnTo>
                <a:lnTo>
                  <a:pt x="1410" y="1421"/>
                </a:lnTo>
                <a:lnTo>
                  <a:pt x="1402" y="1455"/>
                </a:lnTo>
                <a:lnTo>
                  <a:pt x="1399" y="1489"/>
                </a:lnTo>
                <a:lnTo>
                  <a:pt x="1399" y="2339"/>
                </a:lnTo>
                <a:lnTo>
                  <a:pt x="1402" y="2374"/>
                </a:lnTo>
                <a:lnTo>
                  <a:pt x="1410" y="2407"/>
                </a:lnTo>
                <a:lnTo>
                  <a:pt x="1422" y="2437"/>
                </a:lnTo>
                <a:lnTo>
                  <a:pt x="1439" y="2465"/>
                </a:lnTo>
                <a:lnTo>
                  <a:pt x="1460" y="2489"/>
                </a:lnTo>
                <a:lnTo>
                  <a:pt x="1485" y="2511"/>
                </a:lnTo>
                <a:lnTo>
                  <a:pt x="1512" y="2528"/>
                </a:lnTo>
                <a:lnTo>
                  <a:pt x="1542" y="2541"/>
                </a:lnTo>
                <a:lnTo>
                  <a:pt x="1574" y="2549"/>
                </a:lnTo>
                <a:lnTo>
                  <a:pt x="1608" y="2552"/>
                </a:lnTo>
                <a:lnTo>
                  <a:pt x="1643" y="2549"/>
                </a:lnTo>
                <a:lnTo>
                  <a:pt x="1675" y="2541"/>
                </a:lnTo>
                <a:lnTo>
                  <a:pt x="1705" y="2528"/>
                </a:lnTo>
                <a:lnTo>
                  <a:pt x="1732" y="2511"/>
                </a:lnTo>
                <a:lnTo>
                  <a:pt x="1757" y="2489"/>
                </a:lnTo>
                <a:lnTo>
                  <a:pt x="1779" y="2465"/>
                </a:lnTo>
                <a:lnTo>
                  <a:pt x="1796" y="2437"/>
                </a:lnTo>
                <a:lnTo>
                  <a:pt x="1808" y="2407"/>
                </a:lnTo>
                <a:lnTo>
                  <a:pt x="1816" y="2374"/>
                </a:lnTo>
                <a:lnTo>
                  <a:pt x="1819" y="2339"/>
                </a:lnTo>
                <a:lnTo>
                  <a:pt x="1819" y="1489"/>
                </a:lnTo>
                <a:lnTo>
                  <a:pt x="1816" y="1455"/>
                </a:lnTo>
                <a:lnTo>
                  <a:pt x="1808" y="1421"/>
                </a:lnTo>
                <a:lnTo>
                  <a:pt x="1796" y="1391"/>
                </a:lnTo>
                <a:lnTo>
                  <a:pt x="1779" y="1363"/>
                </a:lnTo>
                <a:lnTo>
                  <a:pt x="1757" y="1339"/>
                </a:lnTo>
                <a:lnTo>
                  <a:pt x="1732" y="1317"/>
                </a:lnTo>
                <a:lnTo>
                  <a:pt x="1705" y="1300"/>
                </a:lnTo>
                <a:lnTo>
                  <a:pt x="1675" y="1287"/>
                </a:lnTo>
                <a:lnTo>
                  <a:pt x="1643" y="1279"/>
                </a:lnTo>
                <a:lnTo>
                  <a:pt x="1608" y="1276"/>
                </a:lnTo>
                <a:close/>
                <a:moveTo>
                  <a:pt x="1607" y="736"/>
                </a:moveTo>
                <a:lnTo>
                  <a:pt x="1572" y="738"/>
                </a:lnTo>
                <a:lnTo>
                  <a:pt x="1539" y="745"/>
                </a:lnTo>
                <a:lnTo>
                  <a:pt x="1509" y="756"/>
                </a:lnTo>
                <a:lnTo>
                  <a:pt x="1483" y="772"/>
                </a:lnTo>
                <a:lnTo>
                  <a:pt x="1459" y="792"/>
                </a:lnTo>
                <a:lnTo>
                  <a:pt x="1440" y="814"/>
                </a:lnTo>
                <a:lnTo>
                  <a:pt x="1425" y="840"/>
                </a:lnTo>
                <a:lnTo>
                  <a:pt x="1414" y="868"/>
                </a:lnTo>
                <a:lnTo>
                  <a:pt x="1408" y="899"/>
                </a:lnTo>
                <a:lnTo>
                  <a:pt x="1406" y="932"/>
                </a:lnTo>
                <a:lnTo>
                  <a:pt x="1408" y="963"/>
                </a:lnTo>
                <a:lnTo>
                  <a:pt x="1414" y="993"/>
                </a:lnTo>
                <a:lnTo>
                  <a:pt x="1425" y="1020"/>
                </a:lnTo>
                <a:lnTo>
                  <a:pt x="1440" y="1046"/>
                </a:lnTo>
                <a:lnTo>
                  <a:pt x="1459" y="1069"/>
                </a:lnTo>
                <a:lnTo>
                  <a:pt x="1482" y="1089"/>
                </a:lnTo>
                <a:lnTo>
                  <a:pt x="1508" y="1104"/>
                </a:lnTo>
                <a:lnTo>
                  <a:pt x="1538" y="1116"/>
                </a:lnTo>
                <a:lnTo>
                  <a:pt x="1570" y="1123"/>
                </a:lnTo>
                <a:lnTo>
                  <a:pt x="1604" y="1125"/>
                </a:lnTo>
                <a:lnTo>
                  <a:pt x="1642" y="1123"/>
                </a:lnTo>
                <a:lnTo>
                  <a:pt x="1675" y="1116"/>
                </a:lnTo>
                <a:lnTo>
                  <a:pt x="1705" y="1104"/>
                </a:lnTo>
                <a:lnTo>
                  <a:pt x="1732" y="1089"/>
                </a:lnTo>
                <a:lnTo>
                  <a:pt x="1755" y="1069"/>
                </a:lnTo>
                <a:lnTo>
                  <a:pt x="1776" y="1046"/>
                </a:lnTo>
                <a:lnTo>
                  <a:pt x="1791" y="1020"/>
                </a:lnTo>
                <a:lnTo>
                  <a:pt x="1802" y="993"/>
                </a:lnTo>
                <a:lnTo>
                  <a:pt x="1809" y="963"/>
                </a:lnTo>
                <a:lnTo>
                  <a:pt x="1812" y="932"/>
                </a:lnTo>
                <a:lnTo>
                  <a:pt x="1809" y="899"/>
                </a:lnTo>
                <a:lnTo>
                  <a:pt x="1801" y="868"/>
                </a:lnTo>
                <a:lnTo>
                  <a:pt x="1790" y="840"/>
                </a:lnTo>
                <a:lnTo>
                  <a:pt x="1775" y="814"/>
                </a:lnTo>
                <a:lnTo>
                  <a:pt x="1754" y="792"/>
                </a:lnTo>
                <a:lnTo>
                  <a:pt x="1732" y="772"/>
                </a:lnTo>
                <a:lnTo>
                  <a:pt x="1705" y="756"/>
                </a:lnTo>
                <a:lnTo>
                  <a:pt x="1676" y="745"/>
                </a:lnTo>
                <a:lnTo>
                  <a:pt x="1644" y="738"/>
                </a:lnTo>
                <a:lnTo>
                  <a:pt x="1607" y="736"/>
                </a:lnTo>
                <a:close/>
                <a:moveTo>
                  <a:pt x="1608" y="0"/>
                </a:moveTo>
                <a:lnTo>
                  <a:pt x="1609" y="0"/>
                </a:lnTo>
                <a:lnTo>
                  <a:pt x="1697" y="3"/>
                </a:lnTo>
                <a:lnTo>
                  <a:pt x="1785" y="11"/>
                </a:lnTo>
                <a:lnTo>
                  <a:pt x="1872" y="23"/>
                </a:lnTo>
                <a:lnTo>
                  <a:pt x="1960" y="40"/>
                </a:lnTo>
                <a:lnTo>
                  <a:pt x="2045" y="62"/>
                </a:lnTo>
                <a:lnTo>
                  <a:pt x="2130" y="88"/>
                </a:lnTo>
                <a:lnTo>
                  <a:pt x="2214" y="120"/>
                </a:lnTo>
                <a:lnTo>
                  <a:pt x="2296" y="156"/>
                </a:lnTo>
                <a:lnTo>
                  <a:pt x="2376" y="198"/>
                </a:lnTo>
                <a:lnTo>
                  <a:pt x="2455" y="244"/>
                </a:lnTo>
                <a:lnTo>
                  <a:pt x="2531" y="295"/>
                </a:lnTo>
                <a:lnTo>
                  <a:pt x="2606" y="351"/>
                </a:lnTo>
                <a:lnTo>
                  <a:pt x="2677" y="412"/>
                </a:lnTo>
                <a:lnTo>
                  <a:pt x="2746" y="479"/>
                </a:lnTo>
                <a:lnTo>
                  <a:pt x="2811" y="548"/>
                </a:lnTo>
                <a:lnTo>
                  <a:pt x="2871" y="620"/>
                </a:lnTo>
                <a:lnTo>
                  <a:pt x="2926" y="695"/>
                </a:lnTo>
                <a:lnTo>
                  <a:pt x="2976" y="772"/>
                </a:lnTo>
                <a:lnTo>
                  <a:pt x="3023" y="852"/>
                </a:lnTo>
                <a:lnTo>
                  <a:pt x="3063" y="934"/>
                </a:lnTo>
                <a:lnTo>
                  <a:pt x="3099" y="1017"/>
                </a:lnTo>
                <a:lnTo>
                  <a:pt x="3130" y="1102"/>
                </a:lnTo>
                <a:lnTo>
                  <a:pt x="3156" y="1189"/>
                </a:lnTo>
                <a:lnTo>
                  <a:pt x="3179" y="1275"/>
                </a:lnTo>
                <a:lnTo>
                  <a:pt x="3196" y="1363"/>
                </a:lnTo>
                <a:lnTo>
                  <a:pt x="3208" y="1452"/>
                </a:lnTo>
                <a:lnTo>
                  <a:pt x="3215" y="1542"/>
                </a:lnTo>
                <a:lnTo>
                  <a:pt x="3217" y="1630"/>
                </a:lnTo>
                <a:lnTo>
                  <a:pt x="3215" y="1720"/>
                </a:lnTo>
                <a:lnTo>
                  <a:pt x="3208" y="1809"/>
                </a:lnTo>
                <a:lnTo>
                  <a:pt x="3196" y="1898"/>
                </a:lnTo>
                <a:lnTo>
                  <a:pt x="3179" y="1986"/>
                </a:lnTo>
                <a:lnTo>
                  <a:pt x="3157" y="2073"/>
                </a:lnTo>
                <a:lnTo>
                  <a:pt x="3130" y="2159"/>
                </a:lnTo>
                <a:lnTo>
                  <a:pt x="3099" y="2244"/>
                </a:lnTo>
                <a:lnTo>
                  <a:pt x="3063" y="2327"/>
                </a:lnTo>
                <a:lnTo>
                  <a:pt x="3023" y="2409"/>
                </a:lnTo>
                <a:lnTo>
                  <a:pt x="2976" y="2488"/>
                </a:lnTo>
                <a:lnTo>
                  <a:pt x="2926" y="2566"/>
                </a:lnTo>
                <a:lnTo>
                  <a:pt x="2871" y="2641"/>
                </a:lnTo>
                <a:lnTo>
                  <a:pt x="2811" y="2714"/>
                </a:lnTo>
                <a:lnTo>
                  <a:pt x="2746" y="2783"/>
                </a:lnTo>
                <a:lnTo>
                  <a:pt x="2677" y="2849"/>
                </a:lnTo>
                <a:lnTo>
                  <a:pt x="2606" y="2909"/>
                </a:lnTo>
                <a:lnTo>
                  <a:pt x="2531" y="2965"/>
                </a:lnTo>
                <a:lnTo>
                  <a:pt x="2455" y="3016"/>
                </a:lnTo>
                <a:lnTo>
                  <a:pt x="2376" y="3063"/>
                </a:lnTo>
                <a:lnTo>
                  <a:pt x="2296" y="3104"/>
                </a:lnTo>
                <a:lnTo>
                  <a:pt x="2214" y="3141"/>
                </a:lnTo>
                <a:lnTo>
                  <a:pt x="2130" y="3173"/>
                </a:lnTo>
                <a:lnTo>
                  <a:pt x="2045" y="3199"/>
                </a:lnTo>
                <a:lnTo>
                  <a:pt x="1960" y="3221"/>
                </a:lnTo>
                <a:lnTo>
                  <a:pt x="1872" y="3239"/>
                </a:lnTo>
                <a:lnTo>
                  <a:pt x="1785" y="3251"/>
                </a:lnTo>
                <a:lnTo>
                  <a:pt x="1697" y="3258"/>
                </a:lnTo>
                <a:lnTo>
                  <a:pt x="1608" y="3260"/>
                </a:lnTo>
                <a:lnTo>
                  <a:pt x="1521" y="3258"/>
                </a:lnTo>
                <a:lnTo>
                  <a:pt x="1432" y="3251"/>
                </a:lnTo>
                <a:lnTo>
                  <a:pt x="1345" y="3239"/>
                </a:lnTo>
                <a:lnTo>
                  <a:pt x="1258" y="3221"/>
                </a:lnTo>
                <a:lnTo>
                  <a:pt x="1173" y="3199"/>
                </a:lnTo>
                <a:lnTo>
                  <a:pt x="1087" y="3173"/>
                </a:lnTo>
                <a:lnTo>
                  <a:pt x="1004" y="3141"/>
                </a:lnTo>
                <a:lnTo>
                  <a:pt x="921" y="3104"/>
                </a:lnTo>
                <a:lnTo>
                  <a:pt x="840" y="3063"/>
                </a:lnTo>
                <a:lnTo>
                  <a:pt x="762" y="3016"/>
                </a:lnTo>
                <a:lnTo>
                  <a:pt x="686" y="2965"/>
                </a:lnTo>
                <a:lnTo>
                  <a:pt x="612" y="2909"/>
                </a:lnTo>
                <a:lnTo>
                  <a:pt x="541" y="2849"/>
                </a:lnTo>
                <a:lnTo>
                  <a:pt x="472" y="2783"/>
                </a:lnTo>
                <a:lnTo>
                  <a:pt x="407" y="2714"/>
                </a:lnTo>
                <a:lnTo>
                  <a:pt x="346" y="2641"/>
                </a:lnTo>
                <a:lnTo>
                  <a:pt x="291" y="2566"/>
                </a:lnTo>
                <a:lnTo>
                  <a:pt x="241" y="2488"/>
                </a:lnTo>
                <a:lnTo>
                  <a:pt x="195" y="2409"/>
                </a:lnTo>
                <a:lnTo>
                  <a:pt x="154" y="2327"/>
                </a:lnTo>
                <a:lnTo>
                  <a:pt x="118" y="2244"/>
                </a:lnTo>
                <a:lnTo>
                  <a:pt x="87" y="2159"/>
                </a:lnTo>
                <a:lnTo>
                  <a:pt x="60" y="2073"/>
                </a:lnTo>
                <a:lnTo>
                  <a:pt x="39" y="1986"/>
                </a:lnTo>
                <a:lnTo>
                  <a:pt x="22" y="1898"/>
                </a:lnTo>
                <a:lnTo>
                  <a:pt x="10" y="1809"/>
                </a:lnTo>
                <a:lnTo>
                  <a:pt x="3" y="1720"/>
                </a:lnTo>
                <a:lnTo>
                  <a:pt x="0" y="1630"/>
                </a:lnTo>
                <a:lnTo>
                  <a:pt x="3" y="1542"/>
                </a:lnTo>
                <a:lnTo>
                  <a:pt x="10" y="1452"/>
                </a:lnTo>
                <a:lnTo>
                  <a:pt x="22" y="1363"/>
                </a:lnTo>
                <a:lnTo>
                  <a:pt x="39" y="1275"/>
                </a:lnTo>
                <a:lnTo>
                  <a:pt x="60" y="1189"/>
                </a:lnTo>
                <a:lnTo>
                  <a:pt x="87" y="1102"/>
                </a:lnTo>
                <a:lnTo>
                  <a:pt x="118" y="1017"/>
                </a:lnTo>
                <a:lnTo>
                  <a:pt x="154" y="934"/>
                </a:lnTo>
                <a:lnTo>
                  <a:pt x="195" y="852"/>
                </a:lnTo>
                <a:lnTo>
                  <a:pt x="241" y="772"/>
                </a:lnTo>
                <a:lnTo>
                  <a:pt x="291" y="695"/>
                </a:lnTo>
                <a:lnTo>
                  <a:pt x="346" y="620"/>
                </a:lnTo>
                <a:lnTo>
                  <a:pt x="407" y="548"/>
                </a:lnTo>
                <a:lnTo>
                  <a:pt x="472" y="479"/>
                </a:lnTo>
                <a:lnTo>
                  <a:pt x="541" y="412"/>
                </a:lnTo>
                <a:lnTo>
                  <a:pt x="612" y="351"/>
                </a:lnTo>
                <a:lnTo>
                  <a:pt x="686" y="295"/>
                </a:lnTo>
                <a:lnTo>
                  <a:pt x="762" y="244"/>
                </a:lnTo>
                <a:lnTo>
                  <a:pt x="840" y="198"/>
                </a:lnTo>
                <a:lnTo>
                  <a:pt x="921" y="156"/>
                </a:lnTo>
                <a:lnTo>
                  <a:pt x="1004" y="120"/>
                </a:lnTo>
                <a:lnTo>
                  <a:pt x="1087" y="88"/>
                </a:lnTo>
                <a:lnTo>
                  <a:pt x="1173" y="62"/>
                </a:lnTo>
                <a:lnTo>
                  <a:pt x="1258" y="40"/>
                </a:lnTo>
                <a:lnTo>
                  <a:pt x="1345" y="23"/>
                </a:lnTo>
                <a:lnTo>
                  <a:pt x="1432" y="11"/>
                </a:lnTo>
                <a:lnTo>
                  <a:pt x="1521" y="3"/>
                </a:lnTo>
                <a:lnTo>
                  <a:pt x="160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0573" y="2423887"/>
            <a:ext cx="4262718" cy="44341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0" r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9"/>
            <a:ext cx="4262718" cy="21414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19201" y="1049024"/>
            <a:ext cx="262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Becky Lawn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6" name="Rectangle 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8" name="Isosceles Triangle 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519201" y="797005"/>
            <a:ext cx="262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Dialing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9201" y="1513829"/>
            <a:ext cx="262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(123-4567-8901)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9"/>
          <p:cNvGrpSpPr>
            <a:grpSpLocks noChangeAspect="1"/>
          </p:cNvGrpSpPr>
          <p:nvPr/>
        </p:nvGrpSpPr>
        <p:grpSpPr bwMode="auto">
          <a:xfrm>
            <a:off x="1658082" y="1961740"/>
            <a:ext cx="167728" cy="173736"/>
            <a:chOff x="3492" y="833"/>
            <a:chExt cx="2094" cy="2169"/>
          </a:xfrm>
          <a:solidFill>
            <a:schemeClr val="bg1"/>
          </a:solidFill>
        </p:grpSpPr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3492" y="833"/>
              <a:ext cx="1430" cy="2169"/>
            </a:xfrm>
            <a:custGeom>
              <a:avLst/>
              <a:gdLst>
                <a:gd name="T0" fmla="*/ 320 w 2859"/>
                <a:gd name="T1" fmla="*/ 2743 h 4337"/>
                <a:gd name="T2" fmla="*/ 596 w 2859"/>
                <a:gd name="T3" fmla="*/ 1592 h 4337"/>
                <a:gd name="T4" fmla="*/ 2539 w 2859"/>
                <a:gd name="T5" fmla="*/ 475 h 4337"/>
                <a:gd name="T6" fmla="*/ 916 w 2859"/>
                <a:gd name="T7" fmla="*/ 2669 h 4337"/>
                <a:gd name="T8" fmla="*/ 2539 w 2859"/>
                <a:gd name="T9" fmla="*/ 475 h 4337"/>
                <a:gd name="T10" fmla="*/ 2715 w 2859"/>
                <a:gd name="T11" fmla="*/ 0 h 4337"/>
                <a:gd name="T12" fmla="*/ 2770 w 2859"/>
                <a:gd name="T13" fmla="*/ 15 h 4337"/>
                <a:gd name="T14" fmla="*/ 2816 w 2859"/>
                <a:gd name="T15" fmla="*/ 51 h 4337"/>
                <a:gd name="T16" fmla="*/ 2847 w 2859"/>
                <a:gd name="T17" fmla="*/ 100 h 4337"/>
                <a:gd name="T18" fmla="*/ 2857 w 2859"/>
                <a:gd name="T19" fmla="*/ 158 h 4337"/>
                <a:gd name="T20" fmla="*/ 2855 w 2859"/>
                <a:gd name="T21" fmla="*/ 4206 h 4337"/>
                <a:gd name="T22" fmla="*/ 2835 w 2859"/>
                <a:gd name="T23" fmla="*/ 4260 h 4337"/>
                <a:gd name="T24" fmla="*/ 2795 w 2859"/>
                <a:gd name="T25" fmla="*/ 4304 h 4337"/>
                <a:gd name="T26" fmla="*/ 2748 w 2859"/>
                <a:gd name="T27" fmla="*/ 4329 h 4337"/>
                <a:gd name="T28" fmla="*/ 2699 w 2859"/>
                <a:gd name="T29" fmla="*/ 4337 h 4337"/>
                <a:gd name="T30" fmla="*/ 2633 w 2859"/>
                <a:gd name="T31" fmla="*/ 4323 h 4337"/>
                <a:gd name="T32" fmla="*/ 859 w 2859"/>
                <a:gd name="T33" fmla="*/ 3025 h 4337"/>
                <a:gd name="T34" fmla="*/ 813 w 2859"/>
                <a:gd name="T35" fmla="*/ 3053 h 4337"/>
                <a:gd name="T36" fmla="*/ 756 w 2859"/>
                <a:gd name="T37" fmla="*/ 3064 h 4337"/>
                <a:gd name="T38" fmla="*/ 128 w 2859"/>
                <a:gd name="T39" fmla="*/ 3061 h 4337"/>
                <a:gd name="T40" fmla="*/ 71 w 2859"/>
                <a:gd name="T41" fmla="*/ 3036 h 4337"/>
                <a:gd name="T42" fmla="*/ 27 w 2859"/>
                <a:gd name="T43" fmla="*/ 2994 h 4337"/>
                <a:gd name="T44" fmla="*/ 4 w 2859"/>
                <a:gd name="T45" fmla="*/ 2935 h 4337"/>
                <a:gd name="T46" fmla="*/ 0 w 2859"/>
                <a:gd name="T47" fmla="*/ 1432 h 4337"/>
                <a:gd name="T48" fmla="*/ 13 w 2859"/>
                <a:gd name="T49" fmla="*/ 1370 h 4337"/>
                <a:gd name="T50" fmla="*/ 47 w 2859"/>
                <a:gd name="T51" fmla="*/ 1319 h 4337"/>
                <a:gd name="T52" fmla="*/ 98 w 2859"/>
                <a:gd name="T53" fmla="*/ 1285 h 4337"/>
                <a:gd name="T54" fmla="*/ 160 w 2859"/>
                <a:gd name="T55" fmla="*/ 1272 h 4337"/>
                <a:gd name="T56" fmla="*/ 785 w 2859"/>
                <a:gd name="T57" fmla="*/ 1274 h 4337"/>
                <a:gd name="T58" fmla="*/ 838 w 2859"/>
                <a:gd name="T59" fmla="*/ 1294 h 4337"/>
                <a:gd name="T60" fmla="*/ 2603 w 2859"/>
                <a:gd name="T61" fmla="*/ 30 h 4337"/>
                <a:gd name="T62" fmla="*/ 2656 w 2859"/>
                <a:gd name="T63" fmla="*/ 4 h 4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59" h="4337">
                  <a:moveTo>
                    <a:pt x="320" y="1592"/>
                  </a:moveTo>
                  <a:lnTo>
                    <a:pt x="320" y="2743"/>
                  </a:lnTo>
                  <a:lnTo>
                    <a:pt x="596" y="2743"/>
                  </a:lnTo>
                  <a:lnTo>
                    <a:pt x="596" y="1592"/>
                  </a:lnTo>
                  <a:lnTo>
                    <a:pt x="320" y="1592"/>
                  </a:lnTo>
                  <a:close/>
                  <a:moveTo>
                    <a:pt x="2539" y="475"/>
                  </a:moveTo>
                  <a:lnTo>
                    <a:pt x="916" y="1666"/>
                  </a:lnTo>
                  <a:lnTo>
                    <a:pt x="916" y="2669"/>
                  </a:lnTo>
                  <a:lnTo>
                    <a:pt x="2539" y="3861"/>
                  </a:lnTo>
                  <a:lnTo>
                    <a:pt x="2539" y="475"/>
                  </a:lnTo>
                  <a:close/>
                  <a:moveTo>
                    <a:pt x="2685" y="0"/>
                  </a:moveTo>
                  <a:lnTo>
                    <a:pt x="2715" y="0"/>
                  </a:lnTo>
                  <a:lnTo>
                    <a:pt x="2742" y="5"/>
                  </a:lnTo>
                  <a:lnTo>
                    <a:pt x="2770" y="15"/>
                  </a:lnTo>
                  <a:lnTo>
                    <a:pt x="2795" y="31"/>
                  </a:lnTo>
                  <a:lnTo>
                    <a:pt x="2816" y="51"/>
                  </a:lnTo>
                  <a:lnTo>
                    <a:pt x="2835" y="75"/>
                  </a:lnTo>
                  <a:lnTo>
                    <a:pt x="2847" y="100"/>
                  </a:lnTo>
                  <a:lnTo>
                    <a:pt x="2855" y="129"/>
                  </a:lnTo>
                  <a:lnTo>
                    <a:pt x="2857" y="158"/>
                  </a:lnTo>
                  <a:lnTo>
                    <a:pt x="2859" y="4177"/>
                  </a:lnTo>
                  <a:lnTo>
                    <a:pt x="2855" y="4206"/>
                  </a:lnTo>
                  <a:lnTo>
                    <a:pt x="2847" y="4235"/>
                  </a:lnTo>
                  <a:lnTo>
                    <a:pt x="2835" y="4260"/>
                  </a:lnTo>
                  <a:lnTo>
                    <a:pt x="2818" y="4284"/>
                  </a:lnTo>
                  <a:lnTo>
                    <a:pt x="2795" y="4304"/>
                  </a:lnTo>
                  <a:lnTo>
                    <a:pt x="2770" y="4320"/>
                  </a:lnTo>
                  <a:lnTo>
                    <a:pt x="2748" y="4329"/>
                  </a:lnTo>
                  <a:lnTo>
                    <a:pt x="2722" y="4334"/>
                  </a:lnTo>
                  <a:lnTo>
                    <a:pt x="2699" y="4337"/>
                  </a:lnTo>
                  <a:lnTo>
                    <a:pt x="2666" y="4333"/>
                  </a:lnTo>
                  <a:lnTo>
                    <a:pt x="2633" y="4323"/>
                  </a:lnTo>
                  <a:lnTo>
                    <a:pt x="2603" y="4305"/>
                  </a:lnTo>
                  <a:lnTo>
                    <a:pt x="859" y="3025"/>
                  </a:lnTo>
                  <a:lnTo>
                    <a:pt x="838" y="3041"/>
                  </a:lnTo>
                  <a:lnTo>
                    <a:pt x="813" y="3053"/>
                  </a:lnTo>
                  <a:lnTo>
                    <a:pt x="785" y="3061"/>
                  </a:lnTo>
                  <a:lnTo>
                    <a:pt x="756" y="3064"/>
                  </a:lnTo>
                  <a:lnTo>
                    <a:pt x="160" y="3064"/>
                  </a:lnTo>
                  <a:lnTo>
                    <a:pt x="128" y="3061"/>
                  </a:lnTo>
                  <a:lnTo>
                    <a:pt x="98" y="3051"/>
                  </a:lnTo>
                  <a:lnTo>
                    <a:pt x="71" y="3036"/>
                  </a:lnTo>
                  <a:lnTo>
                    <a:pt x="47" y="3017"/>
                  </a:lnTo>
                  <a:lnTo>
                    <a:pt x="27" y="2994"/>
                  </a:lnTo>
                  <a:lnTo>
                    <a:pt x="13" y="2966"/>
                  </a:lnTo>
                  <a:lnTo>
                    <a:pt x="4" y="2935"/>
                  </a:lnTo>
                  <a:lnTo>
                    <a:pt x="0" y="2904"/>
                  </a:lnTo>
                  <a:lnTo>
                    <a:pt x="0" y="1432"/>
                  </a:lnTo>
                  <a:lnTo>
                    <a:pt x="4" y="1400"/>
                  </a:lnTo>
                  <a:lnTo>
                    <a:pt x="13" y="1370"/>
                  </a:lnTo>
                  <a:lnTo>
                    <a:pt x="27" y="1342"/>
                  </a:lnTo>
                  <a:lnTo>
                    <a:pt x="47" y="1319"/>
                  </a:lnTo>
                  <a:lnTo>
                    <a:pt x="71" y="1299"/>
                  </a:lnTo>
                  <a:lnTo>
                    <a:pt x="98" y="1285"/>
                  </a:lnTo>
                  <a:lnTo>
                    <a:pt x="128" y="1276"/>
                  </a:lnTo>
                  <a:lnTo>
                    <a:pt x="160" y="1272"/>
                  </a:lnTo>
                  <a:lnTo>
                    <a:pt x="756" y="1272"/>
                  </a:lnTo>
                  <a:lnTo>
                    <a:pt x="785" y="1274"/>
                  </a:lnTo>
                  <a:lnTo>
                    <a:pt x="813" y="1282"/>
                  </a:lnTo>
                  <a:lnTo>
                    <a:pt x="838" y="1294"/>
                  </a:lnTo>
                  <a:lnTo>
                    <a:pt x="859" y="1310"/>
                  </a:lnTo>
                  <a:lnTo>
                    <a:pt x="2603" y="30"/>
                  </a:lnTo>
                  <a:lnTo>
                    <a:pt x="2629" y="14"/>
                  </a:lnTo>
                  <a:lnTo>
                    <a:pt x="2656" y="4"/>
                  </a:lnTo>
                  <a:lnTo>
                    <a:pt x="26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147" y="1293"/>
              <a:ext cx="439" cy="1248"/>
            </a:xfrm>
            <a:custGeom>
              <a:avLst/>
              <a:gdLst>
                <a:gd name="T0" fmla="*/ 195 w 880"/>
                <a:gd name="T1" fmla="*/ 4 h 2497"/>
                <a:gd name="T2" fmla="*/ 253 w 880"/>
                <a:gd name="T3" fmla="*/ 31 h 2497"/>
                <a:gd name="T4" fmla="*/ 412 w 880"/>
                <a:gd name="T5" fmla="*/ 161 h 2497"/>
                <a:gd name="T6" fmla="*/ 549 w 880"/>
                <a:gd name="T7" fmla="*/ 310 h 2497"/>
                <a:gd name="T8" fmla="*/ 664 w 880"/>
                <a:gd name="T9" fmla="*/ 476 h 2497"/>
                <a:gd name="T10" fmla="*/ 757 w 880"/>
                <a:gd name="T11" fmla="*/ 656 h 2497"/>
                <a:gd name="T12" fmla="*/ 824 w 880"/>
                <a:gd name="T13" fmla="*/ 845 h 2497"/>
                <a:gd name="T14" fmla="*/ 865 w 880"/>
                <a:gd name="T15" fmla="*/ 1044 h 2497"/>
                <a:gd name="T16" fmla="*/ 880 w 880"/>
                <a:gd name="T17" fmla="*/ 1249 h 2497"/>
                <a:gd name="T18" fmla="*/ 865 w 880"/>
                <a:gd name="T19" fmla="*/ 1454 h 2497"/>
                <a:gd name="T20" fmla="*/ 824 w 880"/>
                <a:gd name="T21" fmla="*/ 1652 h 2497"/>
                <a:gd name="T22" fmla="*/ 757 w 880"/>
                <a:gd name="T23" fmla="*/ 1843 h 2497"/>
                <a:gd name="T24" fmla="*/ 664 w 880"/>
                <a:gd name="T25" fmla="*/ 2022 h 2497"/>
                <a:gd name="T26" fmla="*/ 549 w 880"/>
                <a:gd name="T27" fmla="*/ 2187 h 2497"/>
                <a:gd name="T28" fmla="*/ 412 w 880"/>
                <a:gd name="T29" fmla="*/ 2337 h 2497"/>
                <a:gd name="T30" fmla="*/ 253 w 880"/>
                <a:gd name="T31" fmla="*/ 2466 h 2497"/>
                <a:gd name="T32" fmla="*/ 192 w 880"/>
                <a:gd name="T33" fmla="*/ 2494 h 2497"/>
                <a:gd name="T34" fmla="*/ 130 w 880"/>
                <a:gd name="T35" fmla="*/ 2494 h 2497"/>
                <a:gd name="T36" fmla="*/ 74 w 880"/>
                <a:gd name="T37" fmla="*/ 2472 h 2497"/>
                <a:gd name="T38" fmla="*/ 29 w 880"/>
                <a:gd name="T39" fmla="*/ 2429 h 2497"/>
                <a:gd name="T40" fmla="*/ 4 w 880"/>
                <a:gd name="T41" fmla="*/ 2371 h 2497"/>
                <a:gd name="T42" fmla="*/ 2 w 880"/>
                <a:gd name="T43" fmla="*/ 2310 h 2497"/>
                <a:gd name="T44" fmla="*/ 24 w 880"/>
                <a:gd name="T45" fmla="*/ 2253 h 2497"/>
                <a:gd name="T46" fmla="*/ 66 w 880"/>
                <a:gd name="T47" fmla="*/ 2207 h 2497"/>
                <a:gd name="T48" fmla="*/ 200 w 880"/>
                <a:gd name="T49" fmla="*/ 2096 h 2497"/>
                <a:gd name="T50" fmla="*/ 315 w 880"/>
                <a:gd name="T51" fmla="*/ 1967 h 2497"/>
                <a:gd name="T52" fmla="*/ 409 w 880"/>
                <a:gd name="T53" fmla="*/ 1824 h 2497"/>
                <a:gd name="T54" fmla="*/ 482 w 880"/>
                <a:gd name="T55" fmla="*/ 1670 h 2497"/>
                <a:gd name="T56" fmla="*/ 532 w 880"/>
                <a:gd name="T57" fmla="*/ 1507 h 2497"/>
                <a:gd name="T58" fmla="*/ 557 w 880"/>
                <a:gd name="T59" fmla="*/ 1336 h 2497"/>
                <a:gd name="T60" fmla="*/ 557 w 880"/>
                <a:gd name="T61" fmla="*/ 1161 h 2497"/>
                <a:gd name="T62" fmla="*/ 532 w 880"/>
                <a:gd name="T63" fmla="*/ 991 h 2497"/>
                <a:gd name="T64" fmla="*/ 482 w 880"/>
                <a:gd name="T65" fmla="*/ 828 h 2497"/>
                <a:gd name="T66" fmla="*/ 409 w 880"/>
                <a:gd name="T67" fmla="*/ 673 h 2497"/>
                <a:gd name="T68" fmla="*/ 315 w 880"/>
                <a:gd name="T69" fmla="*/ 530 h 2497"/>
                <a:gd name="T70" fmla="*/ 200 w 880"/>
                <a:gd name="T71" fmla="*/ 402 h 2497"/>
                <a:gd name="T72" fmla="*/ 66 w 880"/>
                <a:gd name="T73" fmla="*/ 290 h 2497"/>
                <a:gd name="T74" fmla="*/ 24 w 880"/>
                <a:gd name="T75" fmla="*/ 244 h 2497"/>
                <a:gd name="T76" fmla="*/ 2 w 880"/>
                <a:gd name="T77" fmla="*/ 187 h 2497"/>
                <a:gd name="T78" fmla="*/ 4 w 880"/>
                <a:gd name="T79" fmla="*/ 126 h 2497"/>
                <a:gd name="T80" fmla="*/ 29 w 880"/>
                <a:gd name="T81" fmla="*/ 68 h 2497"/>
                <a:gd name="T82" fmla="*/ 76 w 880"/>
                <a:gd name="T83" fmla="*/ 24 h 2497"/>
                <a:gd name="T84" fmla="*/ 134 w 880"/>
                <a:gd name="T85" fmla="*/ 3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0" h="2497">
                  <a:moveTo>
                    <a:pt x="164" y="0"/>
                  </a:moveTo>
                  <a:lnTo>
                    <a:pt x="195" y="4"/>
                  </a:lnTo>
                  <a:lnTo>
                    <a:pt x="225" y="15"/>
                  </a:lnTo>
                  <a:lnTo>
                    <a:pt x="253" y="31"/>
                  </a:lnTo>
                  <a:lnTo>
                    <a:pt x="335" y="93"/>
                  </a:lnTo>
                  <a:lnTo>
                    <a:pt x="412" y="161"/>
                  </a:lnTo>
                  <a:lnTo>
                    <a:pt x="483" y="233"/>
                  </a:lnTo>
                  <a:lnTo>
                    <a:pt x="549" y="310"/>
                  </a:lnTo>
                  <a:lnTo>
                    <a:pt x="610" y="391"/>
                  </a:lnTo>
                  <a:lnTo>
                    <a:pt x="664" y="476"/>
                  </a:lnTo>
                  <a:lnTo>
                    <a:pt x="713" y="564"/>
                  </a:lnTo>
                  <a:lnTo>
                    <a:pt x="757" y="656"/>
                  </a:lnTo>
                  <a:lnTo>
                    <a:pt x="794" y="750"/>
                  </a:lnTo>
                  <a:lnTo>
                    <a:pt x="824" y="845"/>
                  </a:lnTo>
                  <a:lnTo>
                    <a:pt x="848" y="944"/>
                  </a:lnTo>
                  <a:lnTo>
                    <a:pt x="865" y="1044"/>
                  </a:lnTo>
                  <a:lnTo>
                    <a:pt x="876" y="1145"/>
                  </a:lnTo>
                  <a:lnTo>
                    <a:pt x="880" y="1249"/>
                  </a:lnTo>
                  <a:lnTo>
                    <a:pt x="876" y="1352"/>
                  </a:lnTo>
                  <a:lnTo>
                    <a:pt x="865" y="1454"/>
                  </a:lnTo>
                  <a:lnTo>
                    <a:pt x="848" y="1553"/>
                  </a:lnTo>
                  <a:lnTo>
                    <a:pt x="824" y="1652"/>
                  </a:lnTo>
                  <a:lnTo>
                    <a:pt x="794" y="1749"/>
                  </a:lnTo>
                  <a:lnTo>
                    <a:pt x="757" y="1843"/>
                  </a:lnTo>
                  <a:lnTo>
                    <a:pt x="713" y="1933"/>
                  </a:lnTo>
                  <a:lnTo>
                    <a:pt x="664" y="2022"/>
                  </a:lnTo>
                  <a:lnTo>
                    <a:pt x="610" y="2106"/>
                  </a:lnTo>
                  <a:lnTo>
                    <a:pt x="549" y="2187"/>
                  </a:lnTo>
                  <a:lnTo>
                    <a:pt x="483" y="2264"/>
                  </a:lnTo>
                  <a:lnTo>
                    <a:pt x="412" y="2337"/>
                  </a:lnTo>
                  <a:lnTo>
                    <a:pt x="335" y="2404"/>
                  </a:lnTo>
                  <a:lnTo>
                    <a:pt x="253" y="2466"/>
                  </a:lnTo>
                  <a:lnTo>
                    <a:pt x="224" y="2484"/>
                  </a:lnTo>
                  <a:lnTo>
                    <a:pt x="192" y="2494"/>
                  </a:lnTo>
                  <a:lnTo>
                    <a:pt x="160" y="2497"/>
                  </a:lnTo>
                  <a:lnTo>
                    <a:pt x="130" y="2494"/>
                  </a:lnTo>
                  <a:lnTo>
                    <a:pt x="102" y="2486"/>
                  </a:lnTo>
                  <a:lnTo>
                    <a:pt x="74" y="2472"/>
                  </a:lnTo>
                  <a:lnTo>
                    <a:pt x="51" y="2453"/>
                  </a:lnTo>
                  <a:lnTo>
                    <a:pt x="29" y="2429"/>
                  </a:lnTo>
                  <a:lnTo>
                    <a:pt x="14" y="2402"/>
                  </a:lnTo>
                  <a:lnTo>
                    <a:pt x="4" y="2371"/>
                  </a:lnTo>
                  <a:lnTo>
                    <a:pt x="0" y="2341"/>
                  </a:lnTo>
                  <a:lnTo>
                    <a:pt x="2" y="2310"/>
                  </a:lnTo>
                  <a:lnTo>
                    <a:pt x="10" y="2281"/>
                  </a:lnTo>
                  <a:lnTo>
                    <a:pt x="24" y="2253"/>
                  </a:lnTo>
                  <a:lnTo>
                    <a:pt x="43" y="2228"/>
                  </a:lnTo>
                  <a:lnTo>
                    <a:pt x="66" y="2207"/>
                  </a:lnTo>
                  <a:lnTo>
                    <a:pt x="136" y="2153"/>
                  </a:lnTo>
                  <a:lnTo>
                    <a:pt x="200" y="2096"/>
                  </a:lnTo>
                  <a:lnTo>
                    <a:pt x="259" y="2034"/>
                  </a:lnTo>
                  <a:lnTo>
                    <a:pt x="315" y="1967"/>
                  </a:lnTo>
                  <a:lnTo>
                    <a:pt x="364" y="1897"/>
                  </a:lnTo>
                  <a:lnTo>
                    <a:pt x="409" y="1824"/>
                  </a:lnTo>
                  <a:lnTo>
                    <a:pt x="449" y="1749"/>
                  </a:lnTo>
                  <a:lnTo>
                    <a:pt x="482" y="1670"/>
                  </a:lnTo>
                  <a:lnTo>
                    <a:pt x="509" y="1589"/>
                  </a:lnTo>
                  <a:lnTo>
                    <a:pt x="532" y="1507"/>
                  </a:lnTo>
                  <a:lnTo>
                    <a:pt x="548" y="1422"/>
                  </a:lnTo>
                  <a:lnTo>
                    <a:pt x="557" y="1336"/>
                  </a:lnTo>
                  <a:lnTo>
                    <a:pt x="560" y="1249"/>
                  </a:lnTo>
                  <a:lnTo>
                    <a:pt x="557" y="1161"/>
                  </a:lnTo>
                  <a:lnTo>
                    <a:pt x="548" y="1075"/>
                  </a:lnTo>
                  <a:lnTo>
                    <a:pt x="532" y="991"/>
                  </a:lnTo>
                  <a:lnTo>
                    <a:pt x="509" y="909"/>
                  </a:lnTo>
                  <a:lnTo>
                    <a:pt x="482" y="828"/>
                  </a:lnTo>
                  <a:lnTo>
                    <a:pt x="449" y="748"/>
                  </a:lnTo>
                  <a:lnTo>
                    <a:pt x="409" y="673"/>
                  </a:lnTo>
                  <a:lnTo>
                    <a:pt x="364" y="600"/>
                  </a:lnTo>
                  <a:lnTo>
                    <a:pt x="315" y="530"/>
                  </a:lnTo>
                  <a:lnTo>
                    <a:pt x="259" y="464"/>
                  </a:lnTo>
                  <a:lnTo>
                    <a:pt x="200" y="402"/>
                  </a:lnTo>
                  <a:lnTo>
                    <a:pt x="136" y="345"/>
                  </a:lnTo>
                  <a:lnTo>
                    <a:pt x="66" y="290"/>
                  </a:lnTo>
                  <a:lnTo>
                    <a:pt x="43" y="269"/>
                  </a:lnTo>
                  <a:lnTo>
                    <a:pt x="24" y="244"/>
                  </a:lnTo>
                  <a:lnTo>
                    <a:pt x="10" y="216"/>
                  </a:lnTo>
                  <a:lnTo>
                    <a:pt x="2" y="187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14" y="96"/>
                  </a:lnTo>
                  <a:lnTo>
                    <a:pt x="29" y="68"/>
                  </a:lnTo>
                  <a:lnTo>
                    <a:pt x="51" y="43"/>
                  </a:lnTo>
                  <a:lnTo>
                    <a:pt x="76" y="24"/>
                  </a:lnTo>
                  <a:lnTo>
                    <a:pt x="103" y="11"/>
                  </a:lnTo>
                  <a:lnTo>
                    <a:pt x="134" y="3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 17"/>
          <p:cNvSpPr>
            <a:spLocks noEditPoints="1"/>
          </p:cNvSpPr>
          <p:nvPr/>
        </p:nvSpPr>
        <p:spPr bwMode="auto">
          <a:xfrm>
            <a:off x="2477929" y="1961740"/>
            <a:ext cx="133350" cy="173736"/>
          </a:xfrm>
          <a:custGeom>
            <a:avLst/>
            <a:gdLst>
              <a:gd name="T0" fmla="*/ 2441 w 2563"/>
              <a:gd name="T1" fmla="*/ 2027 h 3277"/>
              <a:gd name="T2" fmla="*/ 2352 w 2563"/>
              <a:gd name="T3" fmla="*/ 2254 h 3277"/>
              <a:gd name="T4" fmla="*/ 2216 w 2563"/>
              <a:gd name="T5" fmla="*/ 2455 h 3277"/>
              <a:gd name="T6" fmla="*/ 2040 w 2563"/>
              <a:gd name="T7" fmla="*/ 2624 h 3277"/>
              <a:gd name="T8" fmla="*/ 1832 w 2563"/>
              <a:gd name="T9" fmla="*/ 2753 h 3277"/>
              <a:gd name="T10" fmla="*/ 1600 w 2563"/>
              <a:gd name="T11" fmla="*/ 2835 h 3277"/>
              <a:gd name="T12" fmla="*/ 1434 w 2563"/>
              <a:gd name="T13" fmla="*/ 3072 h 3277"/>
              <a:gd name="T14" fmla="*/ 1582 w 2563"/>
              <a:gd name="T15" fmla="*/ 3082 h 3277"/>
              <a:gd name="T16" fmla="*/ 1629 w 2563"/>
              <a:gd name="T17" fmla="*/ 3130 h 3277"/>
              <a:gd name="T18" fmla="*/ 1637 w 2563"/>
              <a:gd name="T19" fmla="*/ 3199 h 3277"/>
              <a:gd name="T20" fmla="*/ 1601 w 2563"/>
              <a:gd name="T21" fmla="*/ 3254 h 3277"/>
              <a:gd name="T22" fmla="*/ 1537 w 2563"/>
              <a:gd name="T23" fmla="*/ 3277 h 3277"/>
              <a:gd name="T24" fmla="*/ 1082 w 2563"/>
              <a:gd name="T25" fmla="*/ 3267 h 3277"/>
              <a:gd name="T26" fmla="*/ 1035 w 2563"/>
              <a:gd name="T27" fmla="*/ 3220 h 3277"/>
              <a:gd name="T28" fmla="*/ 1028 w 2563"/>
              <a:gd name="T29" fmla="*/ 3152 h 3277"/>
              <a:gd name="T30" fmla="*/ 1063 w 2563"/>
              <a:gd name="T31" fmla="*/ 3095 h 3277"/>
              <a:gd name="T32" fmla="*/ 1127 w 2563"/>
              <a:gd name="T33" fmla="*/ 3072 h 3277"/>
              <a:gd name="T34" fmla="*/ 1150 w 2563"/>
              <a:gd name="T35" fmla="*/ 2852 h 3277"/>
              <a:gd name="T36" fmla="*/ 920 w 2563"/>
              <a:gd name="T37" fmla="*/ 2788 h 3277"/>
              <a:gd name="T38" fmla="*/ 711 w 2563"/>
              <a:gd name="T39" fmla="*/ 2680 h 3277"/>
              <a:gd name="T40" fmla="*/ 851 w 2563"/>
              <a:gd name="T41" fmla="*/ 2528 h 3277"/>
              <a:gd name="T42" fmla="*/ 1045 w 2563"/>
              <a:gd name="T43" fmla="*/ 2616 h 3277"/>
              <a:gd name="T44" fmla="*/ 1258 w 2563"/>
              <a:gd name="T45" fmla="*/ 2659 h 3277"/>
              <a:gd name="T46" fmla="*/ 1484 w 2563"/>
              <a:gd name="T47" fmla="*/ 2650 h 3277"/>
              <a:gd name="T48" fmla="*/ 1700 w 2563"/>
              <a:gd name="T49" fmla="*/ 2588 h 3277"/>
              <a:gd name="T50" fmla="*/ 1893 w 2563"/>
              <a:gd name="T51" fmla="*/ 2480 h 3277"/>
              <a:gd name="T52" fmla="*/ 2055 w 2563"/>
              <a:gd name="T53" fmla="*/ 2333 h 3277"/>
              <a:gd name="T54" fmla="*/ 2178 w 2563"/>
              <a:gd name="T55" fmla="*/ 2152 h 3277"/>
              <a:gd name="T56" fmla="*/ 2254 w 2563"/>
              <a:gd name="T57" fmla="*/ 1946 h 3277"/>
              <a:gd name="T58" fmla="*/ 413 w 2563"/>
              <a:gd name="T59" fmla="*/ 1953 h 3277"/>
              <a:gd name="T60" fmla="*/ 235 w 2563"/>
              <a:gd name="T61" fmla="*/ 2066 h 3277"/>
              <a:gd name="T62" fmla="*/ 2049 w 2563"/>
              <a:gd name="T63" fmla="*/ 1203 h 3277"/>
              <a:gd name="T64" fmla="*/ 2036 w 2563"/>
              <a:gd name="T65" fmla="*/ 1877 h 3277"/>
              <a:gd name="T66" fmla="*/ 1973 w 2563"/>
              <a:gd name="T67" fmla="*/ 2064 h 3277"/>
              <a:gd name="T68" fmla="*/ 1861 w 2563"/>
              <a:gd name="T69" fmla="*/ 2225 h 3277"/>
              <a:gd name="T70" fmla="*/ 1713 w 2563"/>
              <a:gd name="T71" fmla="*/ 2348 h 3277"/>
              <a:gd name="T72" fmla="*/ 1534 w 2563"/>
              <a:gd name="T73" fmla="*/ 2429 h 3277"/>
              <a:gd name="T74" fmla="*/ 1332 w 2563"/>
              <a:gd name="T75" fmla="*/ 2457 h 3277"/>
              <a:gd name="T76" fmla="*/ 1153 w 2563"/>
              <a:gd name="T77" fmla="*/ 2434 h 3277"/>
              <a:gd name="T78" fmla="*/ 991 w 2563"/>
              <a:gd name="T79" fmla="*/ 2369 h 3277"/>
              <a:gd name="T80" fmla="*/ 2049 w 2563"/>
              <a:gd name="T81" fmla="*/ 1203 h 3277"/>
              <a:gd name="T82" fmla="*/ 146 w 2563"/>
              <a:gd name="T83" fmla="*/ 2766 h 3277"/>
              <a:gd name="T84" fmla="*/ 1332 w 2563"/>
              <a:gd name="T85" fmla="*/ 0 h 3277"/>
              <a:gd name="T86" fmla="*/ 1533 w 2563"/>
              <a:gd name="T87" fmla="*/ 29 h 3277"/>
              <a:gd name="T88" fmla="*/ 1711 w 2563"/>
              <a:gd name="T89" fmla="*/ 109 h 3277"/>
              <a:gd name="T90" fmla="*/ 1859 w 2563"/>
              <a:gd name="T91" fmla="*/ 233 h 3277"/>
              <a:gd name="T92" fmla="*/ 1969 w 2563"/>
              <a:gd name="T93" fmla="*/ 392 h 3277"/>
              <a:gd name="T94" fmla="*/ 615 w 2563"/>
              <a:gd name="T95" fmla="*/ 718 h 3277"/>
              <a:gd name="T96" fmla="*/ 644 w 2563"/>
              <a:gd name="T97" fmla="*/ 516 h 3277"/>
              <a:gd name="T98" fmla="*/ 725 w 2563"/>
              <a:gd name="T99" fmla="*/ 336 h 3277"/>
              <a:gd name="T100" fmla="*/ 849 w 2563"/>
              <a:gd name="T101" fmla="*/ 188 h 3277"/>
              <a:gd name="T102" fmla="*/ 1009 w 2563"/>
              <a:gd name="T103" fmla="*/ 77 h 3277"/>
              <a:gd name="T104" fmla="*/ 1196 w 2563"/>
              <a:gd name="T105" fmla="*/ 13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63" h="3277">
                <a:moveTo>
                  <a:pt x="2254" y="1946"/>
                </a:moveTo>
                <a:lnTo>
                  <a:pt x="2459" y="1946"/>
                </a:lnTo>
                <a:lnTo>
                  <a:pt x="2441" y="2027"/>
                </a:lnTo>
                <a:lnTo>
                  <a:pt x="2417" y="2105"/>
                </a:lnTo>
                <a:lnTo>
                  <a:pt x="2386" y="2181"/>
                </a:lnTo>
                <a:lnTo>
                  <a:pt x="2352" y="2254"/>
                </a:lnTo>
                <a:lnTo>
                  <a:pt x="2311" y="2324"/>
                </a:lnTo>
                <a:lnTo>
                  <a:pt x="2266" y="2392"/>
                </a:lnTo>
                <a:lnTo>
                  <a:pt x="2216" y="2455"/>
                </a:lnTo>
                <a:lnTo>
                  <a:pt x="2161" y="2516"/>
                </a:lnTo>
                <a:lnTo>
                  <a:pt x="2102" y="2571"/>
                </a:lnTo>
                <a:lnTo>
                  <a:pt x="2040" y="2624"/>
                </a:lnTo>
                <a:lnTo>
                  <a:pt x="1974" y="2671"/>
                </a:lnTo>
                <a:lnTo>
                  <a:pt x="1904" y="2714"/>
                </a:lnTo>
                <a:lnTo>
                  <a:pt x="1832" y="2753"/>
                </a:lnTo>
                <a:lnTo>
                  <a:pt x="1758" y="2785"/>
                </a:lnTo>
                <a:lnTo>
                  <a:pt x="1679" y="2813"/>
                </a:lnTo>
                <a:lnTo>
                  <a:pt x="1600" y="2835"/>
                </a:lnTo>
                <a:lnTo>
                  <a:pt x="1518" y="2852"/>
                </a:lnTo>
                <a:lnTo>
                  <a:pt x="1434" y="2863"/>
                </a:lnTo>
                <a:lnTo>
                  <a:pt x="1434" y="3072"/>
                </a:lnTo>
                <a:lnTo>
                  <a:pt x="1537" y="3072"/>
                </a:lnTo>
                <a:lnTo>
                  <a:pt x="1561" y="3075"/>
                </a:lnTo>
                <a:lnTo>
                  <a:pt x="1582" y="3082"/>
                </a:lnTo>
                <a:lnTo>
                  <a:pt x="1601" y="3095"/>
                </a:lnTo>
                <a:lnTo>
                  <a:pt x="1617" y="3111"/>
                </a:lnTo>
                <a:lnTo>
                  <a:pt x="1629" y="3130"/>
                </a:lnTo>
                <a:lnTo>
                  <a:pt x="1637" y="3152"/>
                </a:lnTo>
                <a:lnTo>
                  <a:pt x="1639" y="3175"/>
                </a:lnTo>
                <a:lnTo>
                  <a:pt x="1637" y="3199"/>
                </a:lnTo>
                <a:lnTo>
                  <a:pt x="1629" y="3220"/>
                </a:lnTo>
                <a:lnTo>
                  <a:pt x="1617" y="3238"/>
                </a:lnTo>
                <a:lnTo>
                  <a:pt x="1601" y="3254"/>
                </a:lnTo>
                <a:lnTo>
                  <a:pt x="1582" y="3267"/>
                </a:lnTo>
                <a:lnTo>
                  <a:pt x="1561" y="3274"/>
                </a:lnTo>
                <a:lnTo>
                  <a:pt x="1537" y="3277"/>
                </a:lnTo>
                <a:lnTo>
                  <a:pt x="1127" y="3277"/>
                </a:lnTo>
                <a:lnTo>
                  <a:pt x="1104" y="3274"/>
                </a:lnTo>
                <a:lnTo>
                  <a:pt x="1082" y="3267"/>
                </a:lnTo>
                <a:lnTo>
                  <a:pt x="1063" y="3254"/>
                </a:lnTo>
                <a:lnTo>
                  <a:pt x="1048" y="3238"/>
                </a:lnTo>
                <a:lnTo>
                  <a:pt x="1035" y="3220"/>
                </a:lnTo>
                <a:lnTo>
                  <a:pt x="1028" y="3199"/>
                </a:lnTo>
                <a:lnTo>
                  <a:pt x="1024" y="3175"/>
                </a:lnTo>
                <a:lnTo>
                  <a:pt x="1028" y="3152"/>
                </a:lnTo>
                <a:lnTo>
                  <a:pt x="1035" y="3130"/>
                </a:lnTo>
                <a:lnTo>
                  <a:pt x="1048" y="3111"/>
                </a:lnTo>
                <a:lnTo>
                  <a:pt x="1063" y="3095"/>
                </a:lnTo>
                <a:lnTo>
                  <a:pt x="1082" y="3082"/>
                </a:lnTo>
                <a:lnTo>
                  <a:pt x="1104" y="3075"/>
                </a:lnTo>
                <a:lnTo>
                  <a:pt x="1127" y="3072"/>
                </a:lnTo>
                <a:lnTo>
                  <a:pt x="1230" y="3072"/>
                </a:lnTo>
                <a:lnTo>
                  <a:pt x="1230" y="2863"/>
                </a:lnTo>
                <a:lnTo>
                  <a:pt x="1150" y="2852"/>
                </a:lnTo>
                <a:lnTo>
                  <a:pt x="1072" y="2836"/>
                </a:lnTo>
                <a:lnTo>
                  <a:pt x="995" y="2815"/>
                </a:lnTo>
                <a:lnTo>
                  <a:pt x="920" y="2788"/>
                </a:lnTo>
                <a:lnTo>
                  <a:pt x="847" y="2757"/>
                </a:lnTo>
                <a:lnTo>
                  <a:pt x="778" y="2721"/>
                </a:lnTo>
                <a:lnTo>
                  <a:pt x="711" y="2680"/>
                </a:lnTo>
                <a:lnTo>
                  <a:pt x="646" y="2636"/>
                </a:lnTo>
                <a:lnTo>
                  <a:pt x="791" y="2491"/>
                </a:lnTo>
                <a:lnTo>
                  <a:pt x="851" y="2528"/>
                </a:lnTo>
                <a:lnTo>
                  <a:pt x="913" y="2563"/>
                </a:lnTo>
                <a:lnTo>
                  <a:pt x="978" y="2592"/>
                </a:lnTo>
                <a:lnTo>
                  <a:pt x="1045" y="2616"/>
                </a:lnTo>
                <a:lnTo>
                  <a:pt x="1115" y="2636"/>
                </a:lnTo>
                <a:lnTo>
                  <a:pt x="1186" y="2651"/>
                </a:lnTo>
                <a:lnTo>
                  <a:pt x="1258" y="2659"/>
                </a:lnTo>
                <a:lnTo>
                  <a:pt x="1332" y="2662"/>
                </a:lnTo>
                <a:lnTo>
                  <a:pt x="1409" y="2659"/>
                </a:lnTo>
                <a:lnTo>
                  <a:pt x="1484" y="2650"/>
                </a:lnTo>
                <a:lnTo>
                  <a:pt x="1559" y="2635"/>
                </a:lnTo>
                <a:lnTo>
                  <a:pt x="1630" y="2614"/>
                </a:lnTo>
                <a:lnTo>
                  <a:pt x="1700" y="2588"/>
                </a:lnTo>
                <a:lnTo>
                  <a:pt x="1767" y="2557"/>
                </a:lnTo>
                <a:lnTo>
                  <a:pt x="1832" y="2521"/>
                </a:lnTo>
                <a:lnTo>
                  <a:pt x="1893" y="2480"/>
                </a:lnTo>
                <a:lnTo>
                  <a:pt x="1951" y="2435"/>
                </a:lnTo>
                <a:lnTo>
                  <a:pt x="2005" y="2386"/>
                </a:lnTo>
                <a:lnTo>
                  <a:pt x="2055" y="2333"/>
                </a:lnTo>
                <a:lnTo>
                  <a:pt x="2101" y="2276"/>
                </a:lnTo>
                <a:lnTo>
                  <a:pt x="2142" y="2215"/>
                </a:lnTo>
                <a:lnTo>
                  <a:pt x="2178" y="2152"/>
                </a:lnTo>
                <a:lnTo>
                  <a:pt x="2209" y="2085"/>
                </a:lnTo>
                <a:lnTo>
                  <a:pt x="2234" y="2017"/>
                </a:lnTo>
                <a:lnTo>
                  <a:pt x="2254" y="1946"/>
                </a:lnTo>
                <a:close/>
                <a:moveTo>
                  <a:pt x="205" y="1946"/>
                </a:moveTo>
                <a:lnTo>
                  <a:pt x="411" y="1946"/>
                </a:lnTo>
                <a:lnTo>
                  <a:pt x="413" y="1953"/>
                </a:lnTo>
                <a:lnTo>
                  <a:pt x="415" y="1961"/>
                </a:lnTo>
                <a:lnTo>
                  <a:pt x="255" y="2123"/>
                </a:lnTo>
                <a:lnTo>
                  <a:pt x="235" y="2066"/>
                </a:lnTo>
                <a:lnTo>
                  <a:pt x="219" y="2006"/>
                </a:lnTo>
                <a:lnTo>
                  <a:pt x="205" y="1946"/>
                </a:lnTo>
                <a:close/>
                <a:moveTo>
                  <a:pt x="2049" y="1203"/>
                </a:moveTo>
                <a:lnTo>
                  <a:pt x="2049" y="1741"/>
                </a:lnTo>
                <a:lnTo>
                  <a:pt x="2046" y="1810"/>
                </a:lnTo>
                <a:lnTo>
                  <a:pt x="2036" y="1877"/>
                </a:lnTo>
                <a:lnTo>
                  <a:pt x="2021" y="1942"/>
                </a:lnTo>
                <a:lnTo>
                  <a:pt x="1999" y="2005"/>
                </a:lnTo>
                <a:lnTo>
                  <a:pt x="1973" y="2064"/>
                </a:lnTo>
                <a:lnTo>
                  <a:pt x="1940" y="2121"/>
                </a:lnTo>
                <a:lnTo>
                  <a:pt x="1903" y="2174"/>
                </a:lnTo>
                <a:lnTo>
                  <a:pt x="1861" y="2225"/>
                </a:lnTo>
                <a:lnTo>
                  <a:pt x="1815" y="2270"/>
                </a:lnTo>
                <a:lnTo>
                  <a:pt x="1766" y="2312"/>
                </a:lnTo>
                <a:lnTo>
                  <a:pt x="1713" y="2348"/>
                </a:lnTo>
                <a:lnTo>
                  <a:pt x="1656" y="2381"/>
                </a:lnTo>
                <a:lnTo>
                  <a:pt x="1595" y="2408"/>
                </a:lnTo>
                <a:lnTo>
                  <a:pt x="1534" y="2429"/>
                </a:lnTo>
                <a:lnTo>
                  <a:pt x="1469" y="2445"/>
                </a:lnTo>
                <a:lnTo>
                  <a:pt x="1401" y="2454"/>
                </a:lnTo>
                <a:lnTo>
                  <a:pt x="1332" y="2457"/>
                </a:lnTo>
                <a:lnTo>
                  <a:pt x="1271" y="2455"/>
                </a:lnTo>
                <a:lnTo>
                  <a:pt x="1211" y="2447"/>
                </a:lnTo>
                <a:lnTo>
                  <a:pt x="1153" y="2434"/>
                </a:lnTo>
                <a:lnTo>
                  <a:pt x="1097" y="2417"/>
                </a:lnTo>
                <a:lnTo>
                  <a:pt x="1043" y="2395"/>
                </a:lnTo>
                <a:lnTo>
                  <a:pt x="991" y="2369"/>
                </a:lnTo>
                <a:lnTo>
                  <a:pt x="942" y="2339"/>
                </a:lnTo>
                <a:lnTo>
                  <a:pt x="896" y="2305"/>
                </a:lnTo>
                <a:lnTo>
                  <a:pt x="2049" y="1203"/>
                </a:lnTo>
                <a:close/>
                <a:moveTo>
                  <a:pt x="2416" y="308"/>
                </a:moveTo>
                <a:lnTo>
                  <a:pt x="2563" y="454"/>
                </a:lnTo>
                <a:lnTo>
                  <a:pt x="146" y="2766"/>
                </a:lnTo>
                <a:lnTo>
                  <a:pt x="0" y="2622"/>
                </a:lnTo>
                <a:lnTo>
                  <a:pt x="2416" y="308"/>
                </a:lnTo>
                <a:close/>
                <a:moveTo>
                  <a:pt x="1332" y="0"/>
                </a:moveTo>
                <a:lnTo>
                  <a:pt x="1401" y="3"/>
                </a:lnTo>
                <a:lnTo>
                  <a:pt x="1468" y="13"/>
                </a:lnTo>
                <a:lnTo>
                  <a:pt x="1533" y="29"/>
                </a:lnTo>
                <a:lnTo>
                  <a:pt x="1595" y="51"/>
                </a:lnTo>
                <a:lnTo>
                  <a:pt x="1654" y="77"/>
                </a:lnTo>
                <a:lnTo>
                  <a:pt x="1711" y="109"/>
                </a:lnTo>
                <a:lnTo>
                  <a:pt x="1764" y="146"/>
                </a:lnTo>
                <a:lnTo>
                  <a:pt x="1813" y="187"/>
                </a:lnTo>
                <a:lnTo>
                  <a:pt x="1859" y="233"/>
                </a:lnTo>
                <a:lnTo>
                  <a:pt x="1900" y="282"/>
                </a:lnTo>
                <a:lnTo>
                  <a:pt x="1938" y="335"/>
                </a:lnTo>
                <a:lnTo>
                  <a:pt x="1969" y="392"/>
                </a:lnTo>
                <a:lnTo>
                  <a:pt x="1997" y="451"/>
                </a:lnTo>
                <a:lnTo>
                  <a:pt x="615" y="1772"/>
                </a:lnTo>
                <a:lnTo>
                  <a:pt x="615" y="718"/>
                </a:lnTo>
                <a:lnTo>
                  <a:pt x="619" y="649"/>
                </a:lnTo>
                <a:lnTo>
                  <a:pt x="629" y="581"/>
                </a:lnTo>
                <a:lnTo>
                  <a:pt x="644" y="516"/>
                </a:lnTo>
                <a:lnTo>
                  <a:pt x="665" y="454"/>
                </a:lnTo>
                <a:lnTo>
                  <a:pt x="692" y="393"/>
                </a:lnTo>
                <a:lnTo>
                  <a:pt x="725" y="336"/>
                </a:lnTo>
                <a:lnTo>
                  <a:pt x="762" y="283"/>
                </a:lnTo>
                <a:lnTo>
                  <a:pt x="802" y="234"/>
                </a:lnTo>
                <a:lnTo>
                  <a:pt x="849" y="188"/>
                </a:lnTo>
                <a:lnTo>
                  <a:pt x="899" y="146"/>
                </a:lnTo>
                <a:lnTo>
                  <a:pt x="952" y="109"/>
                </a:lnTo>
                <a:lnTo>
                  <a:pt x="1009" y="77"/>
                </a:lnTo>
                <a:lnTo>
                  <a:pt x="1068" y="51"/>
                </a:lnTo>
                <a:lnTo>
                  <a:pt x="1131" y="29"/>
                </a:lnTo>
                <a:lnTo>
                  <a:pt x="1196" y="13"/>
                </a:lnTo>
                <a:lnTo>
                  <a:pt x="1263" y="3"/>
                </a:ln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3263398" y="1961740"/>
            <a:ext cx="128016" cy="173736"/>
          </a:xfrm>
          <a:custGeom>
            <a:avLst/>
            <a:gdLst>
              <a:gd name="T0" fmla="*/ 1385 w 2289"/>
              <a:gd name="T1" fmla="*/ 2721 h 3166"/>
              <a:gd name="T2" fmla="*/ 1385 w 2289"/>
              <a:gd name="T3" fmla="*/ 3033 h 3166"/>
              <a:gd name="T4" fmla="*/ 1102 w 2289"/>
              <a:gd name="T5" fmla="*/ 3163 h 3166"/>
              <a:gd name="T6" fmla="*/ 871 w 2289"/>
              <a:gd name="T7" fmla="*/ 2960 h 3166"/>
              <a:gd name="T8" fmla="*/ 958 w 2289"/>
              <a:gd name="T9" fmla="*/ 2661 h 3166"/>
              <a:gd name="T10" fmla="*/ 2085 w 2289"/>
              <a:gd name="T11" fmla="*/ 1739 h 3166"/>
              <a:gd name="T12" fmla="*/ 2286 w 2289"/>
              <a:gd name="T13" fmla="*/ 1972 h 3166"/>
              <a:gd name="T14" fmla="*/ 2158 w 2289"/>
              <a:gd name="T15" fmla="*/ 2256 h 3166"/>
              <a:gd name="T16" fmla="*/ 1847 w 2289"/>
              <a:gd name="T17" fmla="*/ 2256 h 3166"/>
              <a:gd name="T18" fmla="*/ 1721 w 2289"/>
              <a:gd name="T19" fmla="*/ 1972 h 3166"/>
              <a:gd name="T20" fmla="*/ 1920 w 2289"/>
              <a:gd name="T21" fmla="*/ 1739 h 3166"/>
              <a:gd name="T22" fmla="*/ 1332 w 2289"/>
              <a:gd name="T23" fmla="*/ 1797 h 3166"/>
              <a:gd name="T24" fmla="*/ 1419 w 2289"/>
              <a:gd name="T25" fmla="*/ 2098 h 3166"/>
              <a:gd name="T26" fmla="*/ 1186 w 2289"/>
              <a:gd name="T27" fmla="*/ 2299 h 3166"/>
              <a:gd name="T28" fmla="*/ 905 w 2289"/>
              <a:gd name="T29" fmla="*/ 2171 h 3166"/>
              <a:gd name="T30" fmla="*/ 905 w 2289"/>
              <a:gd name="T31" fmla="*/ 1859 h 3166"/>
              <a:gd name="T32" fmla="*/ 286 w 2289"/>
              <a:gd name="T33" fmla="*/ 1727 h 3166"/>
              <a:gd name="T34" fmla="*/ 546 w 2289"/>
              <a:gd name="T35" fmla="*/ 1894 h 3166"/>
              <a:gd name="T36" fmla="*/ 501 w 2289"/>
              <a:gd name="T37" fmla="*/ 2203 h 3166"/>
              <a:gd name="T38" fmla="*/ 204 w 2289"/>
              <a:gd name="T39" fmla="*/ 2290 h 3166"/>
              <a:gd name="T40" fmla="*/ 3 w 2289"/>
              <a:gd name="T41" fmla="*/ 2056 h 3166"/>
              <a:gd name="T42" fmla="*/ 131 w 2289"/>
              <a:gd name="T43" fmla="*/ 1774 h 3166"/>
              <a:gd name="T44" fmla="*/ 2123 w 2289"/>
              <a:gd name="T45" fmla="*/ 891 h 3166"/>
              <a:gd name="T46" fmla="*/ 2289 w 2289"/>
              <a:gd name="T47" fmla="*/ 1152 h 3166"/>
              <a:gd name="T48" fmla="*/ 2123 w 2289"/>
              <a:gd name="T49" fmla="*/ 1412 h 3166"/>
              <a:gd name="T50" fmla="*/ 1815 w 2289"/>
              <a:gd name="T51" fmla="*/ 1369 h 3166"/>
              <a:gd name="T52" fmla="*/ 1730 w 2289"/>
              <a:gd name="T53" fmla="*/ 1069 h 3166"/>
              <a:gd name="T54" fmla="*/ 1960 w 2289"/>
              <a:gd name="T55" fmla="*/ 867 h 3166"/>
              <a:gd name="T56" fmla="*/ 1360 w 2289"/>
              <a:gd name="T57" fmla="*/ 963 h 3166"/>
              <a:gd name="T58" fmla="*/ 1404 w 2289"/>
              <a:gd name="T59" fmla="*/ 1273 h 3166"/>
              <a:gd name="T60" fmla="*/ 1144 w 2289"/>
              <a:gd name="T61" fmla="*/ 1439 h 3166"/>
              <a:gd name="T62" fmla="*/ 885 w 2289"/>
              <a:gd name="T63" fmla="*/ 1273 h 3166"/>
              <a:gd name="T64" fmla="*/ 929 w 2289"/>
              <a:gd name="T65" fmla="*/ 963 h 3166"/>
              <a:gd name="T66" fmla="*/ 328 w 2289"/>
              <a:gd name="T67" fmla="*/ 867 h 3166"/>
              <a:gd name="T68" fmla="*/ 560 w 2289"/>
              <a:gd name="T69" fmla="*/ 1069 h 3166"/>
              <a:gd name="T70" fmla="*/ 474 w 2289"/>
              <a:gd name="T71" fmla="*/ 1369 h 3166"/>
              <a:gd name="T72" fmla="*/ 166 w 2289"/>
              <a:gd name="T73" fmla="*/ 1412 h 3166"/>
              <a:gd name="T74" fmla="*/ 0 w 2289"/>
              <a:gd name="T75" fmla="*/ 1152 h 3166"/>
              <a:gd name="T76" fmla="*/ 166 w 2289"/>
              <a:gd name="T77" fmla="*/ 891 h 3166"/>
              <a:gd name="T78" fmla="*/ 2158 w 2289"/>
              <a:gd name="T79" fmla="*/ 47 h 3166"/>
              <a:gd name="T80" fmla="*/ 2286 w 2289"/>
              <a:gd name="T81" fmla="*/ 332 h 3166"/>
              <a:gd name="T82" fmla="*/ 2085 w 2289"/>
              <a:gd name="T83" fmla="*/ 564 h 3166"/>
              <a:gd name="T84" fmla="*/ 1788 w 2289"/>
              <a:gd name="T85" fmla="*/ 477 h 3166"/>
              <a:gd name="T86" fmla="*/ 1744 w 2289"/>
              <a:gd name="T87" fmla="*/ 168 h 3166"/>
              <a:gd name="T88" fmla="*/ 2003 w 2289"/>
              <a:gd name="T89" fmla="*/ 0 h 3166"/>
              <a:gd name="T90" fmla="*/ 1385 w 2289"/>
              <a:gd name="T91" fmla="*/ 132 h 3166"/>
              <a:gd name="T92" fmla="*/ 1385 w 2289"/>
              <a:gd name="T93" fmla="*/ 445 h 3166"/>
              <a:gd name="T94" fmla="*/ 1102 w 2289"/>
              <a:gd name="T95" fmla="*/ 573 h 3166"/>
              <a:gd name="T96" fmla="*/ 871 w 2289"/>
              <a:gd name="T97" fmla="*/ 372 h 3166"/>
              <a:gd name="T98" fmla="*/ 958 w 2289"/>
              <a:gd name="T99" fmla="*/ 72 h 3166"/>
              <a:gd name="T100" fmla="*/ 369 w 2289"/>
              <a:gd name="T101" fmla="*/ 13 h 3166"/>
              <a:gd name="T102" fmla="*/ 569 w 2289"/>
              <a:gd name="T103" fmla="*/ 247 h 3166"/>
              <a:gd name="T104" fmla="*/ 442 w 2289"/>
              <a:gd name="T105" fmla="*/ 529 h 3166"/>
              <a:gd name="T106" fmla="*/ 131 w 2289"/>
              <a:gd name="T107" fmla="*/ 529 h 3166"/>
              <a:gd name="T108" fmla="*/ 3 w 2289"/>
              <a:gd name="T109" fmla="*/ 247 h 3166"/>
              <a:gd name="T110" fmla="*/ 204 w 2289"/>
              <a:gd name="T111" fmla="*/ 13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89" h="3166">
                <a:moveTo>
                  <a:pt x="1144" y="2589"/>
                </a:moveTo>
                <a:lnTo>
                  <a:pt x="1186" y="2592"/>
                </a:lnTo>
                <a:lnTo>
                  <a:pt x="1227" y="2602"/>
                </a:lnTo>
                <a:lnTo>
                  <a:pt x="1264" y="2616"/>
                </a:lnTo>
                <a:lnTo>
                  <a:pt x="1300" y="2636"/>
                </a:lnTo>
                <a:lnTo>
                  <a:pt x="1332" y="2661"/>
                </a:lnTo>
                <a:lnTo>
                  <a:pt x="1360" y="2689"/>
                </a:lnTo>
                <a:lnTo>
                  <a:pt x="1385" y="2721"/>
                </a:lnTo>
                <a:lnTo>
                  <a:pt x="1404" y="2757"/>
                </a:lnTo>
                <a:lnTo>
                  <a:pt x="1419" y="2794"/>
                </a:lnTo>
                <a:lnTo>
                  <a:pt x="1428" y="2836"/>
                </a:lnTo>
                <a:lnTo>
                  <a:pt x="1431" y="2877"/>
                </a:lnTo>
                <a:lnTo>
                  <a:pt x="1428" y="2920"/>
                </a:lnTo>
                <a:lnTo>
                  <a:pt x="1419" y="2960"/>
                </a:lnTo>
                <a:lnTo>
                  <a:pt x="1404" y="2998"/>
                </a:lnTo>
                <a:lnTo>
                  <a:pt x="1385" y="3033"/>
                </a:lnTo>
                <a:lnTo>
                  <a:pt x="1360" y="3067"/>
                </a:lnTo>
                <a:lnTo>
                  <a:pt x="1332" y="3094"/>
                </a:lnTo>
                <a:lnTo>
                  <a:pt x="1300" y="3119"/>
                </a:lnTo>
                <a:lnTo>
                  <a:pt x="1264" y="3139"/>
                </a:lnTo>
                <a:lnTo>
                  <a:pt x="1227" y="3153"/>
                </a:lnTo>
                <a:lnTo>
                  <a:pt x="1186" y="3163"/>
                </a:lnTo>
                <a:lnTo>
                  <a:pt x="1144" y="3166"/>
                </a:lnTo>
                <a:lnTo>
                  <a:pt x="1102" y="3163"/>
                </a:lnTo>
                <a:lnTo>
                  <a:pt x="1062" y="3153"/>
                </a:lnTo>
                <a:lnTo>
                  <a:pt x="1025" y="3139"/>
                </a:lnTo>
                <a:lnTo>
                  <a:pt x="989" y="3119"/>
                </a:lnTo>
                <a:lnTo>
                  <a:pt x="958" y="3094"/>
                </a:lnTo>
                <a:lnTo>
                  <a:pt x="929" y="3067"/>
                </a:lnTo>
                <a:lnTo>
                  <a:pt x="905" y="3033"/>
                </a:lnTo>
                <a:lnTo>
                  <a:pt x="885" y="2998"/>
                </a:lnTo>
                <a:lnTo>
                  <a:pt x="871" y="2960"/>
                </a:lnTo>
                <a:lnTo>
                  <a:pt x="862" y="2920"/>
                </a:lnTo>
                <a:lnTo>
                  <a:pt x="859" y="2877"/>
                </a:lnTo>
                <a:lnTo>
                  <a:pt x="862" y="2836"/>
                </a:lnTo>
                <a:lnTo>
                  <a:pt x="871" y="2794"/>
                </a:lnTo>
                <a:lnTo>
                  <a:pt x="885" y="2757"/>
                </a:lnTo>
                <a:lnTo>
                  <a:pt x="905" y="2721"/>
                </a:lnTo>
                <a:lnTo>
                  <a:pt x="929" y="2689"/>
                </a:lnTo>
                <a:lnTo>
                  <a:pt x="958" y="2661"/>
                </a:lnTo>
                <a:lnTo>
                  <a:pt x="989" y="2636"/>
                </a:lnTo>
                <a:lnTo>
                  <a:pt x="1025" y="2616"/>
                </a:lnTo>
                <a:lnTo>
                  <a:pt x="1062" y="2602"/>
                </a:lnTo>
                <a:lnTo>
                  <a:pt x="1102" y="2592"/>
                </a:lnTo>
                <a:lnTo>
                  <a:pt x="1144" y="2589"/>
                </a:lnTo>
                <a:close/>
                <a:moveTo>
                  <a:pt x="2003" y="1727"/>
                </a:moveTo>
                <a:lnTo>
                  <a:pt x="2045" y="1730"/>
                </a:lnTo>
                <a:lnTo>
                  <a:pt x="2085" y="1739"/>
                </a:lnTo>
                <a:lnTo>
                  <a:pt x="2123" y="1754"/>
                </a:lnTo>
                <a:lnTo>
                  <a:pt x="2158" y="1774"/>
                </a:lnTo>
                <a:lnTo>
                  <a:pt x="2190" y="1797"/>
                </a:lnTo>
                <a:lnTo>
                  <a:pt x="2219" y="1826"/>
                </a:lnTo>
                <a:lnTo>
                  <a:pt x="2243" y="1859"/>
                </a:lnTo>
                <a:lnTo>
                  <a:pt x="2262" y="1894"/>
                </a:lnTo>
                <a:lnTo>
                  <a:pt x="2278" y="1932"/>
                </a:lnTo>
                <a:lnTo>
                  <a:pt x="2286" y="1972"/>
                </a:lnTo>
                <a:lnTo>
                  <a:pt x="2289" y="2015"/>
                </a:lnTo>
                <a:lnTo>
                  <a:pt x="2286" y="2056"/>
                </a:lnTo>
                <a:lnTo>
                  <a:pt x="2278" y="2098"/>
                </a:lnTo>
                <a:lnTo>
                  <a:pt x="2262" y="2135"/>
                </a:lnTo>
                <a:lnTo>
                  <a:pt x="2243" y="2171"/>
                </a:lnTo>
                <a:lnTo>
                  <a:pt x="2219" y="2203"/>
                </a:lnTo>
                <a:lnTo>
                  <a:pt x="2190" y="2231"/>
                </a:lnTo>
                <a:lnTo>
                  <a:pt x="2158" y="2256"/>
                </a:lnTo>
                <a:lnTo>
                  <a:pt x="2123" y="2276"/>
                </a:lnTo>
                <a:lnTo>
                  <a:pt x="2085" y="2290"/>
                </a:lnTo>
                <a:lnTo>
                  <a:pt x="2045" y="2299"/>
                </a:lnTo>
                <a:lnTo>
                  <a:pt x="2003" y="2303"/>
                </a:lnTo>
                <a:lnTo>
                  <a:pt x="1960" y="2299"/>
                </a:lnTo>
                <a:lnTo>
                  <a:pt x="1920" y="2290"/>
                </a:lnTo>
                <a:lnTo>
                  <a:pt x="1882" y="2276"/>
                </a:lnTo>
                <a:lnTo>
                  <a:pt x="1847" y="2256"/>
                </a:lnTo>
                <a:lnTo>
                  <a:pt x="1815" y="2231"/>
                </a:lnTo>
                <a:lnTo>
                  <a:pt x="1788" y="2203"/>
                </a:lnTo>
                <a:lnTo>
                  <a:pt x="1764" y="2171"/>
                </a:lnTo>
                <a:lnTo>
                  <a:pt x="1744" y="2135"/>
                </a:lnTo>
                <a:lnTo>
                  <a:pt x="1730" y="2098"/>
                </a:lnTo>
                <a:lnTo>
                  <a:pt x="1721" y="2056"/>
                </a:lnTo>
                <a:lnTo>
                  <a:pt x="1717" y="2015"/>
                </a:lnTo>
                <a:lnTo>
                  <a:pt x="1721" y="1972"/>
                </a:lnTo>
                <a:lnTo>
                  <a:pt x="1730" y="1932"/>
                </a:lnTo>
                <a:lnTo>
                  <a:pt x="1744" y="1894"/>
                </a:lnTo>
                <a:lnTo>
                  <a:pt x="1764" y="1859"/>
                </a:lnTo>
                <a:lnTo>
                  <a:pt x="1788" y="1826"/>
                </a:lnTo>
                <a:lnTo>
                  <a:pt x="1815" y="1797"/>
                </a:lnTo>
                <a:lnTo>
                  <a:pt x="1847" y="1774"/>
                </a:lnTo>
                <a:lnTo>
                  <a:pt x="1882" y="1754"/>
                </a:lnTo>
                <a:lnTo>
                  <a:pt x="1920" y="1739"/>
                </a:lnTo>
                <a:lnTo>
                  <a:pt x="1960" y="1730"/>
                </a:lnTo>
                <a:lnTo>
                  <a:pt x="2003" y="1727"/>
                </a:lnTo>
                <a:close/>
                <a:moveTo>
                  <a:pt x="1144" y="1727"/>
                </a:moveTo>
                <a:lnTo>
                  <a:pt x="1186" y="1730"/>
                </a:lnTo>
                <a:lnTo>
                  <a:pt x="1227" y="1739"/>
                </a:lnTo>
                <a:lnTo>
                  <a:pt x="1264" y="1754"/>
                </a:lnTo>
                <a:lnTo>
                  <a:pt x="1300" y="1774"/>
                </a:lnTo>
                <a:lnTo>
                  <a:pt x="1332" y="1797"/>
                </a:lnTo>
                <a:lnTo>
                  <a:pt x="1360" y="1826"/>
                </a:lnTo>
                <a:lnTo>
                  <a:pt x="1385" y="1859"/>
                </a:lnTo>
                <a:lnTo>
                  <a:pt x="1404" y="1894"/>
                </a:lnTo>
                <a:lnTo>
                  <a:pt x="1419" y="1932"/>
                </a:lnTo>
                <a:lnTo>
                  <a:pt x="1428" y="1972"/>
                </a:lnTo>
                <a:lnTo>
                  <a:pt x="1431" y="2015"/>
                </a:lnTo>
                <a:lnTo>
                  <a:pt x="1428" y="2056"/>
                </a:lnTo>
                <a:lnTo>
                  <a:pt x="1419" y="2098"/>
                </a:lnTo>
                <a:lnTo>
                  <a:pt x="1404" y="2135"/>
                </a:lnTo>
                <a:lnTo>
                  <a:pt x="1385" y="2171"/>
                </a:lnTo>
                <a:lnTo>
                  <a:pt x="1360" y="2203"/>
                </a:lnTo>
                <a:lnTo>
                  <a:pt x="1332" y="2231"/>
                </a:lnTo>
                <a:lnTo>
                  <a:pt x="1300" y="2256"/>
                </a:lnTo>
                <a:lnTo>
                  <a:pt x="1264" y="2276"/>
                </a:lnTo>
                <a:lnTo>
                  <a:pt x="1227" y="2290"/>
                </a:lnTo>
                <a:lnTo>
                  <a:pt x="1186" y="2299"/>
                </a:lnTo>
                <a:lnTo>
                  <a:pt x="1144" y="2303"/>
                </a:lnTo>
                <a:lnTo>
                  <a:pt x="1102" y="2299"/>
                </a:lnTo>
                <a:lnTo>
                  <a:pt x="1062" y="2290"/>
                </a:lnTo>
                <a:lnTo>
                  <a:pt x="1025" y="2276"/>
                </a:lnTo>
                <a:lnTo>
                  <a:pt x="989" y="2256"/>
                </a:lnTo>
                <a:lnTo>
                  <a:pt x="958" y="2231"/>
                </a:lnTo>
                <a:lnTo>
                  <a:pt x="929" y="2203"/>
                </a:lnTo>
                <a:lnTo>
                  <a:pt x="905" y="2171"/>
                </a:lnTo>
                <a:lnTo>
                  <a:pt x="885" y="2135"/>
                </a:lnTo>
                <a:lnTo>
                  <a:pt x="871" y="2098"/>
                </a:lnTo>
                <a:lnTo>
                  <a:pt x="862" y="2056"/>
                </a:lnTo>
                <a:lnTo>
                  <a:pt x="859" y="2015"/>
                </a:lnTo>
                <a:lnTo>
                  <a:pt x="862" y="1972"/>
                </a:lnTo>
                <a:lnTo>
                  <a:pt x="871" y="1932"/>
                </a:lnTo>
                <a:lnTo>
                  <a:pt x="885" y="1894"/>
                </a:lnTo>
                <a:lnTo>
                  <a:pt x="905" y="1859"/>
                </a:lnTo>
                <a:lnTo>
                  <a:pt x="929" y="1826"/>
                </a:lnTo>
                <a:lnTo>
                  <a:pt x="958" y="1797"/>
                </a:lnTo>
                <a:lnTo>
                  <a:pt x="989" y="1774"/>
                </a:lnTo>
                <a:lnTo>
                  <a:pt x="1025" y="1754"/>
                </a:lnTo>
                <a:lnTo>
                  <a:pt x="1062" y="1739"/>
                </a:lnTo>
                <a:lnTo>
                  <a:pt x="1102" y="1730"/>
                </a:lnTo>
                <a:lnTo>
                  <a:pt x="1144" y="1727"/>
                </a:lnTo>
                <a:close/>
                <a:moveTo>
                  <a:pt x="286" y="1727"/>
                </a:moveTo>
                <a:lnTo>
                  <a:pt x="328" y="1730"/>
                </a:lnTo>
                <a:lnTo>
                  <a:pt x="369" y="1739"/>
                </a:lnTo>
                <a:lnTo>
                  <a:pt x="407" y="1754"/>
                </a:lnTo>
                <a:lnTo>
                  <a:pt x="442" y="1774"/>
                </a:lnTo>
                <a:lnTo>
                  <a:pt x="474" y="1797"/>
                </a:lnTo>
                <a:lnTo>
                  <a:pt x="501" y="1826"/>
                </a:lnTo>
                <a:lnTo>
                  <a:pt x="526" y="1859"/>
                </a:lnTo>
                <a:lnTo>
                  <a:pt x="546" y="1894"/>
                </a:lnTo>
                <a:lnTo>
                  <a:pt x="560" y="1932"/>
                </a:lnTo>
                <a:lnTo>
                  <a:pt x="569" y="1972"/>
                </a:lnTo>
                <a:lnTo>
                  <a:pt x="572" y="2015"/>
                </a:lnTo>
                <a:lnTo>
                  <a:pt x="569" y="2056"/>
                </a:lnTo>
                <a:lnTo>
                  <a:pt x="560" y="2098"/>
                </a:lnTo>
                <a:lnTo>
                  <a:pt x="546" y="2135"/>
                </a:lnTo>
                <a:lnTo>
                  <a:pt x="526" y="2171"/>
                </a:lnTo>
                <a:lnTo>
                  <a:pt x="501" y="2203"/>
                </a:lnTo>
                <a:lnTo>
                  <a:pt x="474" y="2231"/>
                </a:lnTo>
                <a:lnTo>
                  <a:pt x="442" y="2256"/>
                </a:lnTo>
                <a:lnTo>
                  <a:pt x="407" y="2276"/>
                </a:lnTo>
                <a:lnTo>
                  <a:pt x="369" y="2290"/>
                </a:lnTo>
                <a:lnTo>
                  <a:pt x="328" y="2299"/>
                </a:lnTo>
                <a:lnTo>
                  <a:pt x="286" y="2303"/>
                </a:lnTo>
                <a:lnTo>
                  <a:pt x="244" y="2299"/>
                </a:lnTo>
                <a:lnTo>
                  <a:pt x="204" y="2290"/>
                </a:lnTo>
                <a:lnTo>
                  <a:pt x="166" y="2276"/>
                </a:lnTo>
                <a:lnTo>
                  <a:pt x="131" y="2256"/>
                </a:lnTo>
                <a:lnTo>
                  <a:pt x="99" y="2231"/>
                </a:lnTo>
                <a:lnTo>
                  <a:pt x="70" y="2203"/>
                </a:lnTo>
                <a:lnTo>
                  <a:pt x="46" y="2171"/>
                </a:lnTo>
                <a:lnTo>
                  <a:pt x="27" y="2135"/>
                </a:lnTo>
                <a:lnTo>
                  <a:pt x="12" y="2098"/>
                </a:lnTo>
                <a:lnTo>
                  <a:pt x="3" y="2056"/>
                </a:lnTo>
                <a:lnTo>
                  <a:pt x="0" y="2015"/>
                </a:lnTo>
                <a:lnTo>
                  <a:pt x="3" y="1972"/>
                </a:lnTo>
                <a:lnTo>
                  <a:pt x="12" y="1932"/>
                </a:lnTo>
                <a:lnTo>
                  <a:pt x="27" y="1894"/>
                </a:lnTo>
                <a:lnTo>
                  <a:pt x="46" y="1859"/>
                </a:lnTo>
                <a:lnTo>
                  <a:pt x="70" y="1826"/>
                </a:lnTo>
                <a:lnTo>
                  <a:pt x="99" y="1797"/>
                </a:lnTo>
                <a:lnTo>
                  <a:pt x="131" y="1774"/>
                </a:lnTo>
                <a:lnTo>
                  <a:pt x="166" y="1754"/>
                </a:lnTo>
                <a:lnTo>
                  <a:pt x="204" y="1739"/>
                </a:lnTo>
                <a:lnTo>
                  <a:pt x="244" y="1730"/>
                </a:lnTo>
                <a:lnTo>
                  <a:pt x="286" y="1727"/>
                </a:lnTo>
                <a:close/>
                <a:moveTo>
                  <a:pt x="2003" y="864"/>
                </a:moveTo>
                <a:lnTo>
                  <a:pt x="2045" y="867"/>
                </a:lnTo>
                <a:lnTo>
                  <a:pt x="2085" y="876"/>
                </a:lnTo>
                <a:lnTo>
                  <a:pt x="2123" y="891"/>
                </a:lnTo>
                <a:lnTo>
                  <a:pt x="2158" y="910"/>
                </a:lnTo>
                <a:lnTo>
                  <a:pt x="2190" y="935"/>
                </a:lnTo>
                <a:lnTo>
                  <a:pt x="2219" y="963"/>
                </a:lnTo>
                <a:lnTo>
                  <a:pt x="2243" y="995"/>
                </a:lnTo>
                <a:lnTo>
                  <a:pt x="2262" y="1030"/>
                </a:lnTo>
                <a:lnTo>
                  <a:pt x="2278" y="1069"/>
                </a:lnTo>
                <a:lnTo>
                  <a:pt x="2286" y="1109"/>
                </a:lnTo>
                <a:lnTo>
                  <a:pt x="2289" y="1152"/>
                </a:lnTo>
                <a:lnTo>
                  <a:pt x="2286" y="1194"/>
                </a:lnTo>
                <a:lnTo>
                  <a:pt x="2278" y="1234"/>
                </a:lnTo>
                <a:lnTo>
                  <a:pt x="2262" y="1273"/>
                </a:lnTo>
                <a:lnTo>
                  <a:pt x="2243" y="1308"/>
                </a:lnTo>
                <a:lnTo>
                  <a:pt x="2219" y="1340"/>
                </a:lnTo>
                <a:lnTo>
                  <a:pt x="2190" y="1369"/>
                </a:lnTo>
                <a:lnTo>
                  <a:pt x="2158" y="1393"/>
                </a:lnTo>
                <a:lnTo>
                  <a:pt x="2123" y="1412"/>
                </a:lnTo>
                <a:lnTo>
                  <a:pt x="2085" y="1427"/>
                </a:lnTo>
                <a:lnTo>
                  <a:pt x="2045" y="1436"/>
                </a:lnTo>
                <a:lnTo>
                  <a:pt x="2003" y="1439"/>
                </a:lnTo>
                <a:lnTo>
                  <a:pt x="1960" y="1436"/>
                </a:lnTo>
                <a:lnTo>
                  <a:pt x="1920" y="1427"/>
                </a:lnTo>
                <a:lnTo>
                  <a:pt x="1882" y="1412"/>
                </a:lnTo>
                <a:lnTo>
                  <a:pt x="1847" y="1393"/>
                </a:lnTo>
                <a:lnTo>
                  <a:pt x="1815" y="1369"/>
                </a:lnTo>
                <a:lnTo>
                  <a:pt x="1788" y="1340"/>
                </a:lnTo>
                <a:lnTo>
                  <a:pt x="1764" y="1308"/>
                </a:lnTo>
                <a:lnTo>
                  <a:pt x="1744" y="1273"/>
                </a:lnTo>
                <a:lnTo>
                  <a:pt x="1730" y="1234"/>
                </a:lnTo>
                <a:lnTo>
                  <a:pt x="1721" y="1194"/>
                </a:lnTo>
                <a:lnTo>
                  <a:pt x="1717" y="1152"/>
                </a:lnTo>
                <a:lnTo>
                  <a:pt x="1721" y="1109"/>
                </a:lnTo>
                <a:lnTo>
                  <a:pt x="1730" y="1069"/>
                </a:lnTo>
                <a:lnTo>
                  <a:pt x="1744" y="1030"/>
                </a:lnTo>
                <a:lnTo>
                  <a:pt x="1764" y="995"/>
                </a:lnTo>
                <a:lnTo>
                  <a:pt x="1788" y="963"/>
                </a:lnTo>
                <a:lnTo>
                  <a:pt x="1815" y="935"/>
                </a:lnTo>
                <a:lnTo>
                  <a:pt x="1847" y="910"/>
                </a:lnTo>
                <a:lnTo>
                  <a:pt x="1882" y="891"/>
                </a:lnTo>
                <a:lnTo>
                  <a:pt x="1920" y="876"/>
                </a:lnTo>
                <a:lnTo>
                  <a:pt x="1960" y="867"/>
                </a:lnTo>
                <a:lnTo>
                  <a:pt x="2003" y="864"/>
                </a:lnTo>
                <a:close/>
                <a:moveTo>
                  <a:pt x="1144" y="864"/>
                </a:moveTo>
                <a:lnTo>
                  <a:pt x="1186" y="867"/>
                </a:lnTo>
                <a:lnTo>
                  <a:pt x="1227" y="876"/>
                </a:lnTo>
                <a:lnTo>
                  <a:pt x="1264" y="891"/>
                </a:lnTo>
                <a:lnTo>
                  <a:pt x="1300" y="910"/>
                </a:lnTo>
                <a:lnTo>
                  <a:pt x="1332" y="935"/>
                </a:lnTo>
                <a:lnTo>
                  <a:pt x="1360" y="963"/>
                </a:lnTo>
                <a:lnTo>
                  <a:pt x="1385" y="995"/>
                </a:lnTo>
                <a:lnTo>
                  <a:pt x="1404" y="1030"/>
                </a:lnTo>
                <a:lnTo>
                  <a:pt x="1419" y="1069"/>
                </a:lnTo>
                <a:lnTo>
                  <a:pt x="1428" y="1109"/>
                </a:lnTo>
                <a:lnTo>
                  <a:pt x="1431" y="1152"/>
                </a:lnTo>
                <a:lnTo>
                  <a:pt x="1428" y="1194"/>
                </a:lnTo>
                <a:lnTo>
                  <a:pt x="1419" y="1234"/>
                </a:lnTo>
                <a:lnTo>
                  <a:pt x="1404" y="1273"/>
                </a:lnTo>
                <a:lnTo>
                  <a:pt x="1385" y="1308"/>
                </a:lnTo>
                <a:lnTo>
                  <a:pt x="1360" y="1340"/>
                </a:lnTo>
                <a:lnTo>
                  <a:pt x="1332" y="1369"/>
                </a:lnTo>
                <a:lnTo>
                  <a:pt x="1300" y="1393"/>
                </a:lnTo>
                <a:lnTo>
                  <a:pt x="1264" y="1412"/>
                </a:lnTo>
                <a:lnTo>
                  <a:pt x="1227" y="1427"/>
                </a:lnTo>
                <a:lnTo>
                  <a:pt x="1186" y="1436"/>
                </a:lnTo>
                <a:lnTo>
                  <a:pt x="1144" y="1439"/>
                </a:lnTo>
                <a:lnTo>
                  <a:pt x="1102" y="1436"/>
                </a:lnTo>
                <a:lnTo>
                  <a:pt x="1062" y="1427"/>
                </a:lnTo>
                <a:lnTo>
                  <a:pt x="1025" y="1412"/>
                </a:lnTo>
                <a:lnTo>
                  <a:pt x="989" y="1393"/>
                </a:lnTo>
                <a:lnTo>
                  <a:pt x="958" y="1369"/>
                </a:lnTo>
                <a:lnTo>
                  <a:pt x="929" y="1340"/>
                </a:lnTo>
                <a:lnTo>
                  <a:pt x="905" y="1308"/>
                </a:lnTo>
                <a:lnTo>
                  <a:pt x="885" y="1273"/>
                </a:lnTo>
                <a:lnTo>
                  <a:pt x="871" y="1234"/>
                </a:lnTo>
                <a:lnTo>
                  <a:pt x="862" y="1194"/>
                </a:lnTo>
                <a:lnTo>
                  <a:pt x="859" y="1152"/>
                </a:lnTo>
                <a:lnTo>
                  <a:pt x="862" y="1109"/>
                </a:lnTo>
                <a:lnTo>
                  <a:pt x="871" y="1069"/>
                </a:lnTo>
                <a:lnTo>
                  <a:pt x="885" y="1030"/>
                </a:lnTo>
                <a:lnTo>
                  <a:pt x="905" y="995"/>
                </a:lnTo>
                <a:lnTo>
                  <a:pt x="929" y="963"/>
                </a:lnTo>
                <a:lnTo>
                  <a:pt x="958" y="935"/>
                </a:lnTo>
                <a:lnTo>
                  <a:pt x="989" y="910"/>
                </a:lnTo>
                <a:lnTo>
                  <a:pt x="1025" y="891"/>
                </a:lnTo>
                <a:lnTo>
                  <a:pt x="1062" y="876"/>
                </a:lnTo>
                <a:lnTo>
                  <a:pt x="1102" y="867"/>
                </a:lnTo>
                <a:lnTo>
                  <a:pt x="1144" y="864"/>
                </a:lnTo>
                <a:close/>
                <a:moveTo>
                  <a:pt x="286" y="864"/>
                </a:moveTo>
                <a:lnTo>
                  <a:pt x="328" y="867"/>
                </a:lnTo>
                <a:lnTo>
                  <a:pt x="369" y="876"/>
                </a:lnTo>
                <a:lnTo>
                  <a:pt x="407" y="891"/>
                </a:lnTo>
                <a:lnTo>
                  <a:pt x="442" y="910"/>
                </a:lnTo>
                <a:lnTo>
                  <a:pt x="474" y="935"/>
                </a:lnTo>
                <a:lnTo>
                  <a:pt x="501" y="963"/>
                </a:lnTo>
                <a:lnTo>
                  <a:pt x="526" y="995"/>
                </a:lnTo>
                <a:lnTo>
                  <a:pt x="546" y="1030"/>
                </a:lnTo>
                <a:lnTo>
                  <a:pt x="560" y="1069"/>
                </a:lnTo>
                <a:lnTo>
                  <a:pt x="569" y="1109"/>
                </a:lnTo>
                <a:lnTo>
                  <a:pt x="572" y="1152"/>
                </a:lnTo>
                <a:lnTo>
                  <a:pt x="569" y="1194"/>
                </a:lnTo>
                <a:lnTo>
                  <a:pt x="560" y="1234"/>
                </a:lnTo>
                <a:lnTo>
                  <a:pt x="546" y="1273"/>
                </a:lnTo>
                <a:lnTo>
                  <a:pt x="526" y="1308"/>
                </a:lnTo>
                <a:lnTo>
                  <a:pt x="501" y="1340"/>
                </a:lnTo>
                <a:lnTo>
                  <a:pt x="474" y="1369"/>
                </a:lnTo>
                <a:lnTo>
                  <a:pt x="442" y="1393"/>
                </a:lnTo>
                <a:lnTo>
                  <a:pt x="407" y="1412"/>
                </a:lnTo>
                <a:lnTo>
                  <a:pt x="369" y="1427"/>
                </a:lnTo>
                <a:lnTo>
                  <a:pt x="328" y="1436"/>
                </a:lnTo>
                <a:lnTo>
                  <a:pt x="286" y="1439"/>
                </a:lnTo>
                <a:lnTo>
                  <a:pt x="244" y="1436"/>
                </a:lnTo>
                <a:lnTo>
                  <a:pt x="204" y="1427"/>
                </a:lnTo>
                <a:lnTo>
                  <a:pt x="166" y="1412"/>
                </a:lnTo>
                <a:lnTo>
                  <a:pt x="131" y="1393"/>
                </a:lnTo>
                <a:lnTo>
                  <a:pt x="99" y="1369"/>
                </a:lnTo>
                <a:lnTo>
                  <a:pt x="70" y="1340"/>
                </a:lnTo>
                <a:lnTo>
                  <a:pt x="46" y="1308"/>
                </a:lnTo>
                <a:lnTo>
                  <a:pt x="27" y="1273"/>
                </a:lnTo>
                <a:lnTo>
                  <a:pt x="12" y="1234"/>
                </a:lnTo>
                <a:lnTo>
                  <a:pt x="3" y="1194"/>
                </a:lnTo>
                <a:lnTo>
                  <a:pt x="0" y="1152"/>
                </a:lnTo>
                <a:lnTo>
                  <a:pt x="3" y="1109"/>
                </a:lnTo>
                <a:lnTo>
                  <a:pt x="12" y="1069"/>
                </a:lnTo>
                <a:lnTo>
                  <a:pt x="27" y="1030"/>
                </a:lnTo>
                <a:lnTo>
                  <a:pt x="46" y="995"/>
                </a:lnTo>
                <a:lnTo>
                  <a:pt x="70" y="963"/>
                </a:lnTo>
                <a:lnTo>
                  <a:pt x="99" y="935"/>
                </a:lnTo>
                <a:lnTo>
                  <a:pt x="131" y="910"/>
                </a:lnTo>
                <a:lnTo>
                  <a:pt x="166" y="891"/>
                </a:lnTo>
                <a:lnTo>
                  <a:pt x="204" y="876"/>
                </a:lnTo>
                <a:lnTo>
                  <a:pt x="244" y="867"/>
                </a:lnTo>
                <a:lnTo>
                  <a:pt x="286" y="864"/>
                </a:lnTo>
                <a:close/>
                <a:moveTo>
                  <a:pt x="2003" y="0"/>
                </a:moveTo>
                <a:lnTo>
                  <a:pt x="2045" y="4"/>
                </a:lnTo>
                <a:lnTo>
                  <a:pt x="2085" y="13"/>
                </a:lnTo>
                <a:lnTo>
                  <a:pt x="2123" y="27"/>
                </a:lnTo>
                <a:lnTo>
                  <a:pt x="2158" y="47"/>
                </a:lnTo>
                <a:lnTo>
                  <a:pt x="2190" y="72"/>
                </a:lnTo>
                <a:lnTo>
                  <a:pt x="2219" y="100"/>
                </a:lnTo>
                <a:lnTo>
                  <a:pt x="2243" y="132"/>
                </a:lnTo>
                <a:lnTo>
                  <a:pt x="2262" y="168"/>
                </a:lnTo>
                <a:lnTo>
                  <a:pt x="2278" y="205"/>
                </a:lnTo>
                <a:lnTo>
                  <a:pt x="2286" y="247"/>
                </a:lnTo>
                <a:lnTo>
                  <a:pt x="2289" y="289"/>
                </a:lnTo>
                <a:lnTo>
                  <a:pt x="2286" y="332"/>
                </a:lnTo>
                <a:lnTo>
                  <a:pt x="2278" y="372"/>
                </a:lnTo>
                <a:lnTo>
                  <a:pt x="2262" y="409"/>
                </a:lnTo>
                <a:lnTo>
                  <a:pt x="2243" y="445"/>
                </a:lnTo>
                <a:lnTo>
                  <a:pt x="2219" y="477"/>
                </a:lnTo>
                <a:lnTo>
                  <a:pt x="2190" y="506"/>
                </a:lnTo>
                <a:lnTo>
                  <a:pt x="2158" y="529"/>
                </a:lnTo>
                <a:lnTo>
                  <a:pt x="2123" y="549"/>
                </a:lnTo>
                <a:lnTo>
                  <a:pt x="2085" y="564"/>
                </a:lnTo>
                <a:lnTo>
                  <a:pt x="2045" y="573"/>
                </a:lnTo>
                <a:lnTo>
                  <a:pt x="2003" y="576"/>
                </a:lnTo>
                <a:lnTo>
                  <a:pt x="1960" y="573"/>
                </a:lnTo>
                <a:lnTo>
                  <a:pt x="1920" y="564"/>
                </a:lnTo>
                <a:lnTo>
                  <a:pt x="1882" y="549"/>
                </a:lnTo>
                <a:lnTo>
                  <a:pt x="1847" y="529"/>
                </a:lnTo>
                <a:lnTo>
                  <a:pt x="1815" y="506"/>
                </a:lnTo>
                <a:lnTo>
                  <a:pt x="1788" y="477"/>
                </a:lnTo>
                <a:lnTo>
                  <a:pt x="1764" y="445"/>
                </a:lnTo>
                <a:lnTo>
                  <a:pt x="1744" y="409"/>
                </a:lnTo>
                <a:lnTo>
                  <a:pt x="1730" y="372"/>
                </a:lnTo>
                <a:lnTo>
                  <a:pt x="1721" y="332"/>
                </a:lnTo>
                <a:lnTo>
                  <a:pt x="1717" y="289"/>
                </a:lnTo>
                <a:lnTo>
                  <a:pt x="1721" y="247"/>
                </a:lnTo>
                <a:lnTo>
                  <a:pt x="1730" y="205"/>
                </a:lnTo>
                <a:lnTo>
                  <a:pt x="1744" y="168"/>
                </a:lnTo>
                <a:lnTo>
                  <a:pt x="1764" y="132"/>
                </a:lnTo>
                <a:lnTo>
                  <a:pt x="1788" y="100"/>
                </a:lnTo>
                <a:lnTo>
                  <a:pt x="1815" y="72"/>
                </a:lnTo>
                <a:lnTo>
                  <a:pt x="1847" y="47"/>
                </a:lnTo>
                <a:lnTo>
                  <a:pt x="1882" y="27"/>
                </a:lnTo>
                <a:lnTo>
                  <a:pt x="1920" y="13"/>
                </a:lnTo>
                <a:lnTo>
                  <a:pt x="1960" y="4"/>
                </a:lnTo>
                <a:lnTo>
                  <a:pt x="2003" y="0"/>
                </a:lnTo>
                <a:close/>
                <a:moveTo>
                  <a:pt x="1144" y="0"/>
                </a:moveTo>
                <a:lnTo>
                  <a:pt x="1186" y="4"/>
                </a:lnTo>
                <a:lnTo>
                  <a:pt x="1227" y="13"/>
                </a:lnTo>
                <a:lnTo>
                  <a:pt x="1264" y="27"/>
                </a:lnTo>
                <a:lnTo>
                  <a:pt x="1300" y="47"/>
                </a:lnTo>
                <a:lnTo>
                  <a:pt x="1332" y="72"/>
                </a:lnTo>
                <a:lnTo>
                  <a:pt x="1360" y="100"/>
                </a:lnTo>
                <a:lnTo>
                  <a:pt x="1385" y="132"/>
                </a:lnTo>
                <a:lnTo>
                  <a:pt x="1404" y="168"/>
                </a:lnTo>
                <a:lnTo>
                  <a:pt x="1419" y="205"/>
                </a:lnTo>
                <a:lnTo>
                  <a:pt x="1428" y="247"/>
                </a:lnTo>
                <a:lnTo>
                  <a:pt x="1431" y="289"/>
                </a:lnTo>
                <a:lnTo>
                  <a:pt x="1428" y="332"/>
                </a:lnTo>
                <a:lnTo>
                  <a:pt x="1419" y="372"/>
                </a:lnTo>
                <a:lnTo>
                  <a:pt x="1404" y="409"/>
                </a:lnTo>
                <a:lnTo>
                  <a:pt x="1385" y="445"/>
                </a:lnTo>
                <a:lnTo>
                  <a:pt x="1360" y="477"/>
                </a:lnTo>
                <a:lnTo>
                  <a:pt x="1332" y="506"/>
                </a:lnTo>
                <a:lnTo>
                  <a:pt x="1300" y="529"/>
                </a:lnTo>
                <a:lnTo>
                  <a:pt x="1264" y="549"/>
                </a:lnTo>
                <a:lnTo>
                  <a:pt x="1227" y="564"/>
                </a:lnTo>
                <a:lnTo>
                  <a:pt x="1186" y="573"/>
                </a:lnTo>
                <a:lnTo>
                  <a:pt x="1144" y="576"/>
                </a:lnTo>
                <a:lnTo>
                  <a:pt x="1102" y="573"/>
                </a:lnTo>
                <a:lnTo>
                  <a:pt x="1062" y="564"/>
                </a:lnTo>
                <a:lnTo>
                  <a:pt x="1025" y="549"/>
                </a:lnTo>
                <a:lnTo>
                  <a:pt x="989" y="529"/>
                </a:lnTo>
                <a:lnTo>
                  <a:pt x="958" y="506"/>
                </a:lnTo>
                <a:lnTo>
                  <a:pt x="929" y="477"/>
                </a:lnTo>
                <a:lnTo>
                  <a:pt x="905" y="445"/>
                </a:lnTo>
                <a:lnTo>
                  <a:pt x="885" y="409"/>
                </a:lnTo>
                <a:lnTo>
                  <a:pt x="871" y="372"/>
                </a:lnTo>
                <a:lnTo>
                  <a:pt x="862" y="332"/>
                </a:lnTo>
                <a:lnTo>
                  <a:pt x="859" y="289"/>
                </a:lnTo>
                <a:lnTo>
                  <a:pt x="862" y="247"/>
                </a:lnTo>
                <a:lnTo>
                  <a:pt x="871" y="205"/>
                </a:lnTo>
                <a:lnTo>
                  <a:pt x="885" y="168"/>
                </a:lnTo>
                <a:lnTo>
                  <a:pt x="905" y="132"/>
                </a:lnTo>
                <a:lnTo>
                  <a:pt x="929" y="100"/>
                </a:lnTo>
                <a:lnTo>
                  <a:pt x="958" y="72"/>
                </a:lnTo>
                <a:lnTo>
                  <a:pt x="989" y="47"/>
                </a:lnTo>
                <a:lnTo>
                  <a:pt x="1025" y="27"/>
                </a:lnTo>
                <a:lnTo>
                  <a:pt x="1062" y="13"/>
                </a:lnTo>
                <a:lnTo>
                  <a:pt x="1102" y="4"/>
                </a:lnTo>
                <a:lnTo>
                  <a:pt x="1144" y="0"/>
                </a:lnTo>
                <a:close/>
                <a:moveTo>
                  <a:pt x="286" y="0"/>
                </a:moveTo>
                <a:lnTo>
                  <a:pt x="328" y="4"/>
                </a:lnTo>
                <a:lnTo>
                  <a:pt x="369" y="13"/>
                </a:lnTo>
                <a:lnTo>
                  <a:pt x="407" y="27"/>
                </a:lnTo>
                <a:lnTo>
                  <a:pt x="442" y="47"/>
                </a:lnTo>
                <a:lnTo>
                  <a:pt x="474" y="72"/>
                </a:lnTo>
                <a:lnTo>
                  <a:pt x="501" y="100"/>
                </a:lnTo>
                <a:lnTo>
                  <a:pt x="526" y="132"/>
                </a:lnTo>
                <a:lnTo>
                  <a:pt x="546" y="168"/>
                </a:lnTo>
                <a:lnTo>
                  <a:pt x="560" y="205"/>
                </a:lnTo>
                <a:lnTo>
                  <a:pt x="569" y="247"/>
                </a:lnTo>
                <a:lnTo>
                  <a:pt x="572" y="289"/>
                </a:lnTo>
                <a:lnTo>
                  <a:pt x="569" y="332"/>
                </a:lnTo>
                <a:lnTo>
                  <a:pt x="560" y="372"/>
                </a:lnTo>
                <a:lnTo>
                  <a:pt x="546" y="409"/>
                </a:lnTo>
                <a:lnTo>
                  <a:pt x="526" y="445"/>
                </a:lnTo>
                <a:lnTo>
                  <a:pt x="501" y="477"/>
                </a:lnTo>
                <a:lnTo>
                  <a:pt x="474" y="506"/>
                </a:lnTo>
                <a:lnTo>
                  <a:pt x="442" y="529"/>
                </a:lnTo>
                <a:lnTo>
                  <a:pt x="407" y="549"/>
                </a:lnTo>
                <a:lnTo>
                  <a:pt x="369" y="564"/>
                </a:lnTo>
                <a:lnTo>
                  <a:pt x="328" y="573"/>
                </a:lnTo>
                <a:lnTo>
                  <a:pt x="286" y="576"/>
                </a:lnTo>
                <a:lnTo>
                  <a:pt x="244" y="573"/>
                </a:lnTo>
                <a:lnTo>
                  <a:pt x="204" y="564"/>
                </a:lnTo>
                <a:lnTo>
                  <a:pt x="166" y="549"/>
                </a:lnTo>
                <a:lnTo>
                  <a:pt x="131" y="529"/>
                </a:lnTo>
                <a:lnTo>
                  <a:pt x="99" y="506"/>
                </a:lnTo>
                <a:lnTo>
                  <a:pt x="70" y="477"/>
                </a:lnTo>
                <a:lnTo>
                  <a:pt x="46" y="445"/>
                </a:lnTo>
                <a:lnTo>
                  <a:pt x="27" y="409"/>
                </a:lnTo>
                <a:lnTo>
                  <a:pt x="12" y="372"/>
                </a:lnTo>
                <a:lnTo>
                  <a:pt x="3" y="332"/>
                </a:lnTo>
                <a:lnTo>
                  <a:pt x="0" y="289"/>
                </a:lnTo>
                <a:lnTo>
                  <a:pt x="3" y="247"/>
                </a:lnTo>
                <a:lnTo>
                  <a:pt x="12" y="205"/>
                </a:lnTo>
                <a:lnTo>
                  <a:pt x="27" y="168"/>
                </a:lnTo>
                <a:lnTo>
                  <a:pt x="46" y="132"/>
                </a:lnTo>
                <a:lnTo>
                  <a:pt x="70" y="100"/>
                </a:lnTo>
                <a:lnTo>
                  <a:pt x="99" y="72"/>
                </a:lnTo>
                <a:lnTo>
                  <a:pt x="131" y="47"/>
                </a:lnTo>
                <a:lnTo>
                  <a:pt x="166" y="27"/>
                </a:lnTo>
                <a:lnTo>
                  <a:pt x="204" y="13"/>
                </a:lnTo>
                <a:lnTo>
                  <a:pt x="244" y="4"/>
                </a:lnTo>
                <a:lnTo>
                  <a:pt x="2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2"/>
          <p:cNvSpPr>
            <a:spLocks noEditPoints="1"/>
          </p:cNvSpPr>
          <p:nvPr/>
        </p:nvSpPr>
        <p:spPr bwMode="auto">
          <a:xfrm>
            <a:off x="4043533" y="1978758"/>
            <a:ext cx="119063" cy="139700"/>
          </a:xfrm>
          <a:custGeom>
            <a:avLst/>
            <a:gdLst>
              <a:gd name="T0" fmla="*/ 1647 w 2472"/>
              <a:gd name="T1" fmla="*/ 0 h 2900"/>
              <a:gd name="T2" fmla="*/ 2472 w 2472"/>
              <a:gd name="T3" fmla="*/ 0 h 2900"/>
              <a:gd name="T4" fmla="*/ 2472 w 2472"/>
              <a:gd name="T5" fmla="*/ 2900 h 2900"/>
              <a:gd name="T6" fmla="*/ 1647 w 2472"/>
              <a:gd name="T7" fmla="*/ 2900 h 2900"/>
              <a:gd name="T8" fmla="*/ 1647 w 2472"/>
              <a:gd name="T9" fmla="*/ 0 h 2900"/>
              <a:gd name="T10" fmla="*/ 0 w 2472"/>
              <a:gd name="T11" fmla="*/ 0 h 2900"/>
              <a:gd name="T12" fmla="*/ 824 w 2472"/>
              <a:gd name="T13" fmla="*/ 0 h 2900"/>
              <a:gd name="T14" fmla="*/ 824 w 2472"/>
              <a:gd name="T15" fmla="*/ 2900 h 2900"/>
              <a:gd name="T16" fmla="*/ 0 w 2472"/>
              <a:gd name="T17" fmla="*/ 2900 h 2900"/>
              <a:gd name="T18" fmla="*/ 0 w 2472"/>
              <a:gd name="T19" fmla="*/ 0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2" h="2900">
                <a:moveTo>
                  <a:pt x="1647" y="0"/>
                </a:moveTo>
                <a:lnTo>
                  <a:pt x="2472" y="0"/>
                </a:lnTo>
                <a:lnTo>
                  <a:pt x="2472" y="2900"/>
                </a:lnTo>
                <a:lnTo>
                  <a:pt x="1647" y="2900"/>
                </a:lnTo>
                <a:lnTo>
                  <a:pt x="1647" y="0"/>
                </a:lnTo>
                <a:close/>
                <a:moveTo>
                  <a:pt x="0" y="0"/>
                </a:moveTo>
                <a:lnTo>
                  <a:pt x="824" y="0"/>
                </a:lnTo>
                <a:lnTo>
                  <a:pt x="824" y="2900"/>
                </a:lnTo>
                <a:lnTo>
                  <a:pt x="0" y="2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" name="Group 25"/>
          <p:cNvGrpSpPr>
            <a:grpSpLocks noChangeAspect="1"/>
          </p:cNvGrpSpPr>
          <p:nvPr/>
        </p:nvGrpSpPr>
        <p:grpSpPr bwMode="auto">
          <a:xfrm>
            <a:off x="4814715" y="1972997"/>
            <a:ext cx="149987" cy="151223"/>
            <a:chOff x="3657" y="1974"/>
            <a:chExt cx="364" cy="367"/>
          </a:xfrm>
          <a:solidFill>
            <a:schemeClr val="bg1"/>
          </a:solidFill>
        </p:grpSpPr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3657" y="1974"/>
              <a:ext cx="364" cy="367"/>
            </a:xfrm>
            <a:custGeom>
              <a:avLst/>
              <a:gdLst>
                <a:gd name="T0" fmla="*/ 523 w 3278"/>
                <a:gd name="T1" fmla="*/ 2 h 3303"/>
                <a:gd name="T2" fmla="*/ 619 w 3278"/>
                <a:gd name="T3" fmla="*/ 40 h 3303"/>
                <a:gd name="T4" fmla="*/ 1184 w 3278"/>
                <a:gd name="T5" fmla="*/ 611 h 3303"/>
                <a:gd name="T6" fmla="*/ 1223 w 3278"/>
                <a:gd name="T7" fmla="*/ 702 h 3303"/>
                <a:gd name="T8" fmla="*/ 1221 w 3278"/>
                <a:gd name="T9" fmla="*/ 800 h 3303"/>
                <a:gd name="T10" fmla="*/ 1179 w 3278"/>
                <a:gd name="T11" fmla="*/ 892 h 3303"/>
                <a:gd name="T12" fmla="*/ 917 w 3278"/>
                <a:gd name="T13" fmla="*/ 1276 h 3303"/>
                <a:gd name="T14" fmla="*/ 1012 w 3278"/>
                <a:gd name="T15" fmla="*/ 1443 h 3303"/>
                <a:gd name="T16" fmla="*/ 1137 w 3278"/>
                <a:gd name="T17" fmla="*/ 1636 h 3303"/>
                <a:gd name="T18" fmla="*/ 1308 w 3278"/>
                <a:gd name="T19" fmla="*/ 1846 h 3303"/>
                <a:gd name="T20" fmla="*/ 1520 w 3278"/>
                <a:gd name="T21" fmla="*/ 2051 h 3303"/>
                <a:gd name="T22" fmla="*/ 1722 w 3278"/>
                <a:gd name="T23" fmla="*/ 2207 h 3303"/>
                <a:gd name="T24" fmla="*/ 1905 w 3278"/>
                <a:gd name="T25" fmla="*/ 2322 h 3303"/>
                <a:gd name="T26" fmla="*/ 2087 w 3278"/>
                <a:gd name="T27" fmla="*/ 2426 h 3303"/>
                <a:gd name="T28" fmla="*/ 2417 w 3278"/>
                <a:gd name="T29" fmla="*/ 2105 h 3303"/>
                <a:gd name="T30" fmla="*/ 2506 w 3278"/>
                <a:gd name="T31" fmla="*/ 2075 h 3303"/>
                <a:gd name="T32" fmla="*/ 2598 w 3278"/>
                <a:gd name="T33" fmla="*/ 2080 h 3303"/>
                <a:gd name="T34" fmla="*/ 2675 w 3278"/>
                <a:gd name="T35" fmla="*/ 2116 h 3303"/>
                <a:gd name="T36" fmla="*/ 3236 w 3278"/>
                <a:gd name="T37" fmla="*/ 2684 h 3303"/>
                <a:gd name="T38" fmla="*/ 3275 w 3278"/>
                <a:gd name="T39" fmla="*/ 2775 h 3303"/>
                <a:gd name="T40" fmla="*/ 3273 w 3278"/>
                <a:gd name="T41" fmla="*/ 2873 h 3303"/>
                <a:gd name="T42" fmla="*/ 3230 w 3278"/>
                <a:gd name="T43" fmla="*/ 2965 h 3303"/>
                <a:gd name="T44" fmla="*/ 3059 w 3278"/>
                <a:gd name="T45" fmla="*/ 3132 h 3303"/>
                <a:gd name="T46" fmla="*/ 2911 w 3278"/>
                <a:gd name="T47" fmla="*/ 3224 h 3303"/>
                <a:gd name="T48" fmla="*/ 2721 w 3278"/>
                <a:gd name="T49" fmla="*/ 3288 h 3303"/>
                <a:gd name="T50" fmla="*/ 2632 w 3278"/>
                <a:gd name="T51" fmla="*/ 3302 h 3303"/>
                <a:gd name="T52" fmla="*/ 2569 w 3278"/>
                <a:gd name="T53" fmla="*/ 3303 h 3303"/>
                <a:gd name="T54" fmla="*/ 2471 w 3278"/>
                <a:gd name="T55" fmla="*/ 3296 h 3303"/>
                <a:gd name="T56" fmla="*/ 2338 w 3278"/>
                <a:gd name="T57" fmla="*/ 3275 h 3303"/>
                <a:gd name="T58" fmla="*/ 2173 w 3278"/>
                <a:gd name="T59" fmla="*/ 3234 h 3303"/>
                <a:gd name="T60" fmla="*/ 1980 w 3278"/>
                <a:gd name="T61" fmla="*/ 3167 h 3303"/>
                <a:gd name="T62" fmla="*/ 1761 w 3278"/>
                <a:gd name="T63" fmla="*/ 3066 h 3303"/>
                <a:gd name="T64" fmla="*/ 1521 w 3278"/>
                <a:gd name="T65" fmla="*/ 2926 h 3303"/>
                <a:gd name="T66" fmla="*/ 1262 w 3278"/>
                <a:gd name="T67" fmla="*/ 2739 h 3303"/>
                <a:gd name="T68" fmla="*/ 987 w 3278"/>
                <a:gd name="T69" fmla="*/ 2500 h 3303"/>
                <a:gd name="T70" fmla="*/ 714 w 3278"/>
                <a:gd name="T71" fmla="*/ 2220 h 3303"/>
                <a:gd name="T72" fmla="*/ 487 w 3278"/>
                <a:gd name="T73" fmla="*/ 1955 h 3303"/>
                <a:gd name="T74" fmla="*/ 304 w 3278"/>
                <a:gd name="T75" fmla="*/ 1706 h 3303"/>
                <a:gd name="T76" fmla="*/ 166 w 3278"/>
                <a:gd name="T77" fmla="*/ 1467 h 3303"/>
                <a:gd name="T78" fmla="*/ 71 w 3278"/>
                <a:gd name="T79" fmla="*/ 1236 h 3303"/>
                <a:gd name="T80" fmla="*/ 16 w 3278"/>
                <a:gd name="T81" fmla="*/ 1009 h 3303"/>
                <a:gd name="T82" fmla="*/ 0 w 3278"/>
                <a:gd name="T83" fmla="*/ 783 h 3303"/>
                <a:gd name="T84" fmla="*/ 17 w 3278"/>
                <a:gd name="T85" fmla="*/ 580 h 3303"/>
                <a:gd name="T86" fmla="*/ 62 w 3278"/>
                <a:gd name="T87" fmla="*/ 424 h 3303"/>
                <a:gd name="T88" fmla="*/ 143 w 3278"/>
                <a:gd name="T89" fmla="*/ 266 h 3303"/>
                <a:gd name="T90" fmla="*/ 315 w 3278"/>
                <a:gd name="T91" fmla="*/ 70 h 3303"/>
                <a:gd name="T92" fmla="*/ 394 w 3278"/>
                <a:gd name="T93" fmla="*/ 18 h 3303"/>
                <a:gd name="T94" fmla="*/ 488 w 3278"/>
                <a:gd name="T95" fmla="*/ 0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78" h="3303">
                  <a:moveTo>
                    <a:pt x="488" y="0"/>
                  </a:moveTo>
                  <a:lnTo>
                    <a:pt x="488" y="0"/>
                  </a:lnTo>
                  <a:lnTo>
                    <a:pt x="523" y="2"/>
                  </a:lnTo>
                  <a:lnTo>
                    <a:pt x="558" y="10"/>
                  </a:lnTo>
                  <a:lnTo>
                    <a:pt x="590" y="22"/>
                  </a:lnTo>
                  <a:lnTo>
                    <a:pt x="619" y="40"/>
                  </a:lnTo>
                  <a:lnTo>
                    <a:pt x="646" y="63"/>
                  </a:lnTo>
                  <a:lnTo>
                    <a:pt x="1163" y="585"/>
                  </a:lnTo>
                  <a:lnTo>
                    <a:pt x="1184" y="611"/>
                  </a:lnTo>
                  <a:lnTo>
                    <a:pt x="1202" y="640"/>
                  </a:lnTo>
                  <a:lnTo>
                    <a:pt x="1215" y="670"/>
                  </a:lnTo>
                  <a:lnTo>
                    <a:pt x="1223" y="702"/>
                  </a:lnTo>
                  <a:lnTo>
                    <a:pt x="1227" y="734"/>
                  </a:lnTo>
                  <a:lnTo>
                    <a:pt x="1226" y="767"/>
                  </a:lnTo>
                  <a:lnTo>
                    <a:pt x="1221" y="800"/>
                  </a:lnTo>
                  <a:lnTo>
                    <a:pt x="1212" y="832"/>
                  </a:lnTo>
                  <a:lnTo>
                    <a:pt x="1198" y="863"/>
                  </a:lnTo>
                  <a:lnTo>
                    <a:pt x="1179" y="892"/>
                  </a:lnTo>
                  <a:lnTo>
                    <a:pt x="1156" y="918"/>
                  </a:lnTo>
                  <a:lnTo>
                    <a:pt x="875" y="1202"/>
                  </a:lnTo>
                  <a:lnTo>
                    <a:pt x="917" y="1276"/>
                  </a:lnTo>
                  <a:lnTo>
                    <a:pt x="946" y="1329"/>
                  </a:lnTo>
                  <a:lnTo>
                    <a:pt x="977" y="1384"/>
                  </a:lnTo>
                  <a:lnTo>
                    <a:pt x="1012" y="1443"/>
                  </a:lnTo>
                  <a:lnTo>
                    <a:pt x="1050" y="1505"/>
                  </a:lnTo>
                  <a:lnTo>
                    <a:pt x="1092" y="1569"/>
                  </a:lnTo>
                  <a:lnTo>
                    <a:pt x="1137" y="1636"/>
                  </a:lnTo>
                  <a:lnTo>
                    <a:pt x="1188" y="1704"/>
                  </a:lnTo>
                  <a:lnTo>
                    <a:pt x="1246" y="1775"/>
                  </a:lnTo>
                  <a:lnTo>
                    <a:pt x="1308" y="1846"/>
                  </a:lnTo>
                  <a:lnTo>
                    <a:pt x="1377" y="1919"/>
                  </a:lnTo>
                  <a:lnTo>
                    <a:pt x="1449" y="1988"/>
                  </a:lnTo>
                  <a:lnTo>
                    <a:pt x="1520" y="2051"/>
                  </a:lnTo>
                  <a:lnTo>
                    <a:pt x="1589" y="2109"/>
                  </a:lnTo>
                  <a:lnTo>
                    <a:pt x="1657" y="2161"/>
                  </a:lnTo>
                  <a:lnTo>
                    <a:pt x="1722" y="2207"/>
                  </a:lnTo>
                  <a:lnTo>
                    <a:pt x="1786" y="2249"/>
                  </a:lnTo>
                  <a:lnTo>
                    <a:pt x="1846" y="2287"/>
                  </a:lnTo>
                  <a:lnTo>
                    <a:pt x="1905" y="2322"/>
                  </a:lnTo>
                  <a:lnTo>
                    <a:pt x="1960" y="2354"/>
                  </a:lnTo>
                  <a:lnTo>
                    <a:pt x="2012" y="2383"/>
                  </a:lnTo>
                  <a:lnTo>
                    <a:pt x="2087" y="2426"/>
                  </a:lnTo>
                  <a:lnTo>
                    <a:pt x="2367" y="2142"/>
                  </a:lnTo>
                  <a:lnTo>
                    <a:pt x="2390" y="2121"/>
                  </a:lnTo>
                  <a:lnTo>
                    <a:pt x="2417" y="2105"/>
                  </a:lnTo>
                  <a:lnTo>
                    <a:pt x="2445" y="2090"/>
                  </a:lnTo>
                  <a:lnTo>
                    <a:pt x="2475" y="2081"/>
                  </a:lnTo>
                  <a:lnTo>
                    <a:pt x="2506" y="2075"/>
                  </a:lnTo>
                  <a:lnTo>
                    <a:pt x="2538" y="2073"/>
                  </a:lnTo>
                  <a:lnTo>
                    <a:pt x="2569" y="2074"/>
                  </a:lnTo>
                  <a:lnTo>
                    <a:pt x="2598" y="2080"/>
                  </a:lnTo>
                  <a:lnTo>
                    <a:pt x="2626" y="2088"/>
                  </a:lnTo>
                  <a:lnTo>
                    <a:pt x="2651" y="2101"/>
                  </a:lnTo>
                  <a:lnTo>
                    <a:pt x="2675" y="2116"/>
                  </a:lnTo>
                  <a:lnTo>
                    <a:pt x="2696" y="2136"/>
                  </a:lnTo>
                  <a:lnTo>
                    <a:pt x="3213" y="2659"/>
                  </a:lnTo>
                  <a:lnTo>
                    <a:pt x="3236" y="2684"/>
                  </a:lnTo>
                  <a:lnTo>
                    <a:pt x="3253" y="2713"/>
                  </a:lnTo>
                  <a:lnTo>
                    <a:pt x="3265" y="2743"/>
                  </a:lnTo>
                  <a:lnTo>
                    <a:pt x="3275" y="2775"/>
                  </a:lnTo>
                  <a:lnTo>
                    <a:pt x="3278" y="2807"/>
                  </a:lnTo>
                  <a:lnTo>
                    <a:pt x="3278" y="2840"/>
                  </a:lnTo>
                  <a:lnTo>
                    <a:pt x="3273" y="2873"/>
                  </a:lnTo>
                  <a:lnTo>
                    <a:pt x="3262" y="2905"/>
                  </a:lnTo>
                  <a:lnTo>
                    <a:pt x="3249" y="2936"/>
                  </a:lnTo>
                  <a:lnTo>
                    <a:pt x="3230" y="2965"/>
                  </a:lnTo>
                  <a:lnTo>
                    <a:pt x="3207" y="2992"/>
                  </a:lnTo>
                  <a:lnTo>
                    <a:pt x="3088" y="3109"/>
                  </a:lnTo>
                  <a:lnTo>
                    <a:pt x="3059" y="3132"/>
                  </a:lnTo>
                  <a:lnTo>
                    <a:pt x="3012" y="3167"/>
                  </a:lnTo>
                  <a:lnTo>
                    <a:pt x="2963" y="3197"/>
                  </a:lnTo>
                  <a:lnTo>
                    <a:pt x="2911" y="3224"/>
                  </a:lnTo>
                  <a:lnTo>
                    <a:pt x="2857" y="3248"/>
                  </a:lnTo>
                  <a:lnTo>
                    <a:pt x="2789" y="3271"/>
                  </a:lnTo>
                  <a:lnTo>
                    <a:pt x="2721" y="3288"/>
                  </a:lnTo>
                  <a:lnTo>
                    <a:pt x="2651" y="3300"/>
                  </a:lnTo>
                  <a:lnTo>
                    <a:pt x="2644" y="3301"/>
                  </a:lnTo>
                  <a:lnTo>
                    <a:pt x="2632" y="3302"/>
                  </a:lnTo>
                  <a:lnTo>
                    <a:pt x="2615" y="3303"/>
                  </a:lnTo>
                  <a:lnTo>
                    <a:pt x="2593" y="3303"/>
                  </a:lnTo>
                  <a:lnTo>
                    <a:pt x="2569" y="3303"/>
                  </a:lnTo>
                  <a:lnTo>
                    <a:pt x="2540" y="3301"/>
                  </a:lnTo>
                  <a:lnTo>
                    <a:pt x="2507" y="3299"/>
                  </a:lnTo>
                  <a:lnTo>
                    <a:pt x="2471" y="3296"/>
                  </a:lnTo>
                  <a:lnTo>
                    <a:pt x="2430" y="3290"/>
                  </a:lnTo>
                  <a:lnTo>
                    <a:pt x="2386" y="3283"/>
                  </a:lnTo>
                  <a:lnTo>
                    <a:pt x="2338" y="3275"/>
                  </a:lnTo>
                  <a:lnTo>
                    <a:pt x="2286" y="3264"/>
                  </a:lnTo>
                  <a:lnTo>
                    <a:pt x="2231" y="3250"/>
                  </a:lnTo>
                  <a:lnTo>
                    <a:pt x="2173" y="3234"/>
                  </a:lnTo>
                  <a:lnTo>
                    <a:pt x="2112" y="3215"/>
                  </a:lnTo>
                  <a:lnTo>
                    <a:pt x="2047" y="3193"/>
                  </a:lnTo>
                  <a:lnTo>
                    <a:pt x="1980" y="3167"/>
                  </a:lnTo>
                  <a:lnTo>
                    <a:pt x="1910" y="3137"/>
                  </a:lnTo>
                  <a:lnTo>
                    <a:pt x="1836" y="3104"/>
                  </a:lnTo>
                  <a:lnTo>
                    <a:pt x="1761" y="3066"/>
                  </a:lnTo>
                  <a:lnTo>
                    <a:pt x="1683" y="3023"/>
                  </a:lnTo>
                  <a:lnTo>
                    <a:pt x="1603" y="2977"/>
                  </a:lnTo>
                  <a:lnTo>
                    <a:pt x="1521" y="2926"/>
                  </a:lnTo>
                  <a:lnTo>
                    <a:pt x="1436" y="2869"/>
                  </a:lnTo>
                  <a:lnTo>
                    <a:pt x="1350" y="2807"/>
                  </a:lnTo>
                  <a:lnTo>
                    <a:pt x="1262" y="2739"/>
                  </a:lnTo>
                  <a:lnTo>
                    <a:pt x="1171" y="2666"/>
                  </a:lnTo>
                  <a:lnTo>
                    <a:pt x="1080" y="2586"/>
                  </a:lnTo>
                  <a:lnTo>
                    <a:pt x="987" y="2500"/>
                  </a:lnTo>
                  <a:lnTo>
                    <a:pt x="893" y="2408"/>
                  </a:lnTo>
                  <a:lnTo>
                    <a:pt x="801" y="2313"/>
                  </a:lnTo>
                  <a:lnTo>
                    <a:pt x="714" y="2220"/>
                  </a:lnTo>
                  <a:lnTo>
                    <a:pt x="633" y="2131"/>
                  </a:lnTo>
                  <a:lnTo>
                    <a:pt x="557" y="2042"/>
                  </a:lnTo>
                  <a:lnTo>
                    <a:pt x="487" y="1955"/>
                  </a:lnTo>
                  <a:lnTo>
                    <a:pt x="420" y="1871"/>
                  </a:lnTo>
                  <a:lnTo>
                    <a:pt x="360" y="1787"/>
                  </a:lnTo>
                  <a:lnTo>
                    <a:pt x="304" y="1706"/>
                  </a:lnTo>
                  <a:lnTo>
                    <a:pt x="254" y="1625"/>
                  </a:lnTo>
                  <a:lnTo>
                    <a:pt x="208" y="1545"/>
                  </a:lnTo>
                  <a:lnTo>
                    <a:pt x="166" y="1467"/>
                  </a:lnTo>
                  <a:lnTo>
                    <a:pt x="130" y="1389"/>
                  </a:lnTo>
                  <a:lnTo>
                    <a:pt x="98" y="1312"/>
                  </a:lnTo>
                  <a:lnTo>
                    <a:pt x="71" y="1236"/>
                  </a:lnTo>
                  <a:lnTo>
                    <a:pt x="48" y="1161"/>
                  </a:lnTo>
                  <a:lnTo>
                    <a:pt x="30" y="1084"/>
                  </a:lnTo>
                  <a:lnTo>
                    <a:pt x="16" y="1009"/>
                  </a:lnTo>
                  <a:lnTo>
                    <a:pt x="6" y="934"/>
                  </a:lnTo>
                  <a:lnTo>
                    <a:pt x="1" y="859"/>
                  </a:lnTo>
                  <a:lnTo>
                    <a:pt x="0" y="783"/>
                  </a:lnTo>
                  <a:lnTo>
                    <a:pt x="3" y="708"/>
                  </a:lnTo>
                  <a:lnTo>
                    <a:pt x="10" y="632"/>
                  </a:lnTo>
                  <a:lnTo>
                    <a:pt x="17" y="580"/>
                  </a:lnTo>
                  <a:lnTo>
                    <a:pt x="29" y="530"/>
                  </a:lnTo>
                  <a:lnTo>
                    <a:pt x="44" y="477"/>
                  </a:lnTo>
                  <a:lnTo>
                    <a:pt x="62" y="424"/>
                  </a:lnTo>
                  <a:lnTo>
                    <a:pt x="86" y="369"/>
                  </a:lnTo>
                  <a:lnTo>
                    <a:pt x="112" y="316"/>
                  </a:lnTo>
                  <a:lnTo>
                    <a:pt x="143" y="266"/>
                  </a:lnTo>
                  <a:lnTo>
                    <a:pt x="176" y="218"/>
                  </a:lnTo>
                  <a:lnTo>
                    <a:pt x="189" y="199"/>
                  </a:lnTo>
                  <a:lnTo>
                    <a:pt x="315" y="70"/>
                  </a:lnTo>
                  <a:lnTo>
                    <a:pt x="340" y="49"/>
                  </a:lnTo>
                  <a:lnTo>
                    <a:pt x="365" y="32"/>
                  </a:lnTo>
                  <a:lnTo>
                    <a:pt x="394" y="18"/>
                  </a:lnTo>
                  <a:lnTo>
                    <a:pt x="424" y="8"/>
                  </a:lnTo>
                  <a:lnTo>
                    <a:pt x="455" y="2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>
              <a:off x="3811" y="2011"/>
              <a:ext cx="170" cy="172"/>
            </a:xfrm>
            <a:custGeom>
              <a:avLst/>
              <a:gdLst>
                <a:gd name="T0" fmla="*/ 641 w 1532"/>
                <a:gd name="T1" fmla="*/ 0 h 1546"/>
                <a:gd name="T2" fmla="*/ 891 w 1532"/>
                <a:gd name="T3" fmla="*/ 0 h 1546"/>
                <a:gd name="T4" fmla="*/ 891 w 1532"/>
                <a:gd name="T5" fmla="*/ 647 h 1546"/>
                <a:gd name="T6" fmla="*/ 1532 w 1532"/>
                <a:gd name="T7" fmla="*/ 647 h 1546"/>
                <a:gd name="T8" fmla="*/ 1532 w 1532"/>
                <a:gd name="T9" fmla="*/ 900 h 1546"/>
                <a:gd name="T10" fmla="*/ 891 w 1532"/>
                <a:gd name="T11" fmla="*/ 900 h 1546"/>
                <a:gd name="T12" fmla="*/ 891 w 1532"/>
                <a:gd name="T13" fmla="*/ 1546 h 1546"/>
                <a:gd name="T14" fmla="*/ 641 w 1532"/>
                <a:gd name="T15" fmla="*/ 1546 h 1546"/>
                <a:gd name="T16" fmla="*/ 641 w 1532"/>
                <a:gd name="T17" fmla="*/ 900 h 1546"/>
                <a:gd name="T18" fmla="*/ 0 w 1532"/>
                <a:gd name="T19" fmla="*/ 900 h 1546"/>
                <a:gd name="T20" fmla="*/ 0 w 1532"/>
                <a:gd name="T21" fmla="*/ 647 h 1546"/>
                <a:gd name="T22" fmla="*/ 641 w 1532"/>
                <a:gd name="T23" fmla="*/ 647 h 1546"/>
                <a:gd name="T24" fmla="*/ 641 w 1532"/>
                <a:gd name="T2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2" h="1546">
                  <a:moveTo>
                    <a:pt x="641" y="0"/>
                  </a:moveTo>
                  <a:lnTo>
                    <a:pt x="891" y="0"/>
                  </a:lnTo>
                  <a:lnTo>
                    <a:pt x="891" y="647"/>
                  </a:lnTo>
                  <a:lnTo>
                    <a:pt x="1532" y="647"/>
                  </a:lnTo>
                  <a:lnTo>
                    <a:pt x="1532" y="900"/>
                  </a:lnTo>
                  <a:lnTo>
                    <a:pt x="891" y="900"/>
                  </a:lnTo>
                  <a:lnTo>
                    <a:pt x="891" y="1546"/>
                  </a:lnTo>
                  <a:lnTo>
                    <a:pt x="641" y="1546"/>
                  </a:lnTo>
                  <a:lnTo>
                    <a:pt x="641" y="900"/>
                  </a:lnTo>
                  <a:lnTo>
                    <a:pt x="0" y="900"/>
                  </a:lnTo>
                  <a:lnTo>
                    <a:pt x="0" y="647"/>
                  </a:lnTo>
                  <a:lnTo>
                    <a:pt x="641" y="647"/>
                  </a:lnTo>
                  <a:lnTo>
                    <a:pt x="6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Oval 68"/>
          <p:cNvSpPr/>
          <p:nvPr/>
        </p:nvSpPr>
        <p:spPr>
          <a:xfrm>
            <a:off x="3061892" y="5488910"/>
            <a:ext cx="640080" cy="6400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33"/>
          <p:cNvSpPr>
            <a:spLocks/>
          </p:cNvSpPr>
          <p:nvPr/>
        </p:nvSpPr>
        <p:spPr bwMode="auto">
          <a:xfrm>
            <a:off x="3176192" y="5724104"/>
            <a:ext cx="411480" cy="169692"/>
          </a:xfrm>
          <a:custGeom>
            <a:avLst/>
            <a:gdLst>
              <a:gd name="T0" fmla="*/ 1959 w 3319"/>
              <a:gd name="T1" fmla="*/ 15 h 1223"/>
              <a:gd name="T2" fmla="*/ 2369 w 3319"/>
              <a:gd name="T3" fmla="*/ 90 h 1223"/>
              <a:gd name="T4" fmla="*/ 2644 w 3319"/>
              <a:gd name="T5" fmla="*/ 189 h 1223"/>
              <a:gd name="T6" fmla="*/ 2872 w 3319"/>
              <a:gd name="T7" fmla="*/ 305 h 1223"/>
              <a:gd name="T8" fmla="*/ 3054 w 3319"/>
              <a:gd name="T9" fmla="*/ 412 h 1223"/>
              <a:gd name="T10" fmla="*/ 3186 w 3319"/>
              <a:gd name="T11" fmla="*/ 500 h 1223"/>
              <a:gd name="T12" fmla="*/ 3268 w 3319"/>
              <a:gd name="T13" fmla="*/ 568 h 1223"/>
              <a:gd name="T14" fmla="*/ 3301 w 3319"/>
              <a:gd name="T15" fmla="*/ 619 h 1223"/>
              <a:gd name="T16" fmla="*/ 3318 w 3319"/>
              <a:gd name="T17" fmla="*/ 698 h 1223"/>
              <a:gd name="T18" fmla="*/ 3292 w 3319"/>
              <a:gd name="T19" fmla="*/ 769 h 1223"/>
              <a:gd name="T20" fmla="*/ 3232 w 3319"/>
              <a:gd name="T21" fmla="*/ 839 h 1223"/>
              <a:gd name="T22" fmla="*/ 3134 w 3319"/>
              <a:gd name="T23" fmla="*/ 936 h 1223"/>
              <a:gd name="T24" fmla="*/ 3026 w 3319"/>
              <a:gd name="T25" fmla="*/ 1046 h 1223"/>
              <a:gd name="T26" fmla="*/ 2947 w 3319"/>
              <a:gd name="T27" fmla="*/ 1131 h 1223"/>
              <a:gd name="T28" fmla="*/ 2888 w 3319"/>
              <a:gd name="T29" fmla="*/ 1191 h 1223"/>
              <a:gd name="T30" fmla="*/ 2865 w 3319"/>
              <a:gd name="T31" fmla="*/ 1213 h 1223"/>
              <a:gd name="T32" fmla="*/ 2844 w 3319"/>
              <a:gd name="T33" fmla="*/ 1220 h 1223"/>
              <a:gd name="T34" fmla="*/ 2793 w 3319"/>
              <a:gd name="T35" fmla="*/ 1215 h 1223"/>
              <a:gd name="T36" fmla="*/ 2732 w 3319"/>
              <a:gd name="T37" fmla="*/ 1184 h 1223"/>
              <a:gd name="T38" fmla="*/ 2657 w 3319"/>
              <a:gd name="T39" fmla="*/ 1126 h 1223"/>
              <a:gd name="T40" fmla="*/ 2584 w 3319"/>
              <a:gd name="T41" fmla="*/ 1075 h 1223"/>
              <a:gd name="T42" fmla="*/ 2478 w 3319"/>
              <a:gd name="T43" fmla="*/ 1008 h 1223"/>
              <a:gd name="T44" fmla="*/ 2373 w 3319"/>
              <a:gd name="T45" fmla="*/ 947 h 1223"/>
              <a:gd name="T46" fmla="*/ 2277 w 3319"/>
              <a:gd name="T47" fmla="*/ 896 h 1223"/>
              <a:gd name="T48" fmla="*/ 2234 w 3319"/>
              <a:gd name="T49" fmla="*/ 825 h 1223"/>
              <a:gd name="T50" fmla="*/ 2226 w 3319"/>
              <a:gd name="T51" fmla="*/ 734 h 1223"/>
              <a:gd name="T52" fmla="*/ 2222 w 3319"/>
              <a:gd name="T53" fmla="*/ 601 h 1223"/>
              <a:gd name="T54" fmla="*/ 2220 w 3319"/>
              <a:gd name="T55" fmla="*/ 481 h 1223"/>
              <a:gd name="T56" fmla="*/ 2220 w 3319"/>
              <a:gd name="T57" fmla="*/ 428 h 1223"/>
              <a:gd name="T58" fmla="*/ 2172 w 3319"/>
              <a:gd name="T59" fmla="*/ 420 h 1223"/>
              <a:gd name="T60" fmla="*/ 2063 w 3319"/>
              <a:gd name="T61" fmla="*/ 401 h 1223"/>
              <a:gd name="T62" fmla="*/ 1911 w 3319"/>
              <a:gd name="T63" fmla="*/ 380 h 1223"/>
              <a:gd name="T64" fmla="*/ 1622 w 3319"/>
              <a:gd name="T65" fmla="*/ 369 h 1223"/>
              <a:gd name="T66" fmla="*/ 1299 w 3319"/>
              <a:gd name="T67" fmla="*/ 399 h 1223"/>
              <a:gd name="T68" fmla="*/ 1068 w 3319"/>
              <a:gd name="T69" fmla="*/ 852 h 1223"/>
              <a:gd name="T70" fmla="*/ 1061 w 3319"/>
              <a:gd name="T71" fmla="*/ 897 h 1223"/>
              <a:gd name="T72" fmla="*/ 1013 w 3319"/>
              <a:gd name="T73" fmla="*/ 934 h 1223"/>
              <a:gd name="T74" fmla="*/ 890 w 3319"/>
              <a:gd name="T75" fmla="*/ 994 h 1223"/>
              <a:gd name="T76" fmla="*/ 761 w 3319"/>
              <a:gd name="T77" fmla="*/ 1080 h 1223"/>
              <a:gd name="T78" fmla="*/ 641 w 3319"/>
              <a:gd name="T79" fmla="*/ 1168 h 1223"/>
              <a:gd name="T80" fmla="*/ 567 w 3319"/>
              <a:gd name="T81" fmla="*/ 1219 h 1223"/>
              <a:gd name="T82" fmla="*/ 535 w 3319"/>
              <a:gd name="T83" fmla="*/ 1222 h 1223"/>
              <a:gd name="T84" fmla="*/ 495 w 3319"/>
              <a:gd name="T85" fmla="*/ 1219 h 1223"/>
              <a:gd name="T86" fmla="*/ 430 w 3319"/>
              <a:gd name="T87" fmla="*/ 1193 h 1223"/>
              <a:gd name="T88" fmla="*/ 411 w 3319"/>
              <a:gd name="T89" fmla="*/ 1181 h 1223"/>
              <a:gd name="T90" fmla="*/ 368 w 3319"/>
              <a:gd name="T91" fmla="*/ 1134 h 1223"/>
              <a:gd name="T92" fmla="*/ 284 w 3319"/>
              <a:gd name="T93" fmla="*/ 1050 h 1223"/>
              <a:gd name="T94" fmla="*/ 190 w 3319"/>
              <a:gd name="T95" fmla="*/ 956 h 1223"/>
              <a:gd name="T96" fmla="*/ 106 w 3319"/>
              <a:gd name="T97" fmla="*/ 875 h 1223"/>
              <a:gd name="T98" fmla="*/ 60 w 3319"/>
              <a:gd name="T99" fmla="*/ 829 h 1223"/>
              <a:gd name="T100" fmla="*/ 38 w 3319"/>
              <a:gd name="T101" fmla="*/ 802 h 1223"/>
              <a:gd name="T102" fmla="*/ 1 w 3319"/>
              <a:gd name="T103" fmla="*/ 721 h 1223"/>
              <a:gd name="T104" fmla="*/ 21 w 3319"/>
              <a:gd name="T105" fmla="*/ 662 h 1223"/>
              <a:gd name="T106" fmla="*/ 65 w 3319"/>
              <a:gd name="T107" fmla="*/ 611 h 1223"/>
              <a:gd name="T108" fmla="*/ 145 w 3319"/>
              <a:gd name="T109" fmla="*/ 543 h 1223"/>
              <a:gd name="T110" fmla="*/ 235 w 3319"/>
              <a:gd name="T111" fmla="*/ 469 h 1223"/>
              <a:gd name="T112" fmla="*/ 332 w 3319"/>
              <a:gd name="T113" fmla="*/ 403 h 1223"/>
              <a:gd name="T114" fmla="*/ 460 w 3319"/>
              <a:gd name="T115" fmla="*/ 325 h 1223"/>
              <a:gd name="T116" fmla="*/ 575 w 3319"/>
              <a:gd name="T117" fmla="*/ 261 h 1223"/>
              <a:gd name="T118" fmla="*/ 669 w 3319"/>
              <a:gd name="T119" fmla="*/ 216 h 1223"/>
              <a:gd name="T120" fmla="*/ 833 w 3319"/>
              <a:gd name="T121" fmla="*/ 149 h 1223"/>
              <a:gd name="T122" fmla="*/ 1066 w 3319"/>
              <a:gd name="T123" fmla="*/ 76 h 1223"/>
              <a:gd name="T124" fmla="*/ 1360 w 3319"/>
              <a:gd name="T125" fmla="*/ 18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19" h="1223">
                <a:moveTo>
                  <a:pt x="1607" y="0"/>
                </a:moveTo>
                <a:lnTo>
                  <a:pt x="1728" y="0"/>
                </a:lnTo>
                <a:lnTo>
                  <a:pt x="1845" y="5"/>
                </a:lnTo>
                <a:lnTo>
                  <a:pt x="1959" y="15"/>
                </a:lnTo>
                <a:lnTo>
                  <a:pt x="2069" y="30"/>
                </a:lnTo>
                <a:lnTo>
                  <a:pt x="2175" y="47"/>
                </a:lnTo>
                <a:lnTo>
                  <a:pt x="2275" y="68"/>
                </a:lnTo>
                <a:lnTo>
                  <a:pt x="2369" y="90"/>
                </a:lnTo>
                <a:lnTo>
                  <a:pt x="2455" y="114"/>
                </a:lnTo>
                <a:lnTo>
                  <a:pt x="2519" y="137"/>
                </a:lnTo>
                <a:lnTo>
                  <a:pt x="2582" y="162"/>
                </a:lnTo>
                <a:lnTo>
                  <a:pt x="2644" y="189"/>
                </a:lnTo>
                <a:lnTo>
                  <a:pt x="2704" y="217"/>
                </a:lnTo>
                <a:lnTo>
                  <a:pt x="2762" y="246"/>
                </a:lnTo>
                <a:lnTo>
                  <a:pt x="2819" y="275"/>
                </a:lnTo>
                <a:lnTo>
                  <a:pt x="2872" y="305"/>
                </a:lnTo>
                <a:lnTo>
                  <a:pt x="2923" y="333"/>
                </a:lnTo>
                <a:lnTo>
                  <a:pt x="2970" y="361"/>
                </a:lnTo>
                <a:lnTo>
                  <a:pt x="3014" y="388"/>
                </a:lnTo>
                <a:lnTo>
                  <a:pt x="3054" y="412"/>
                </a:lnTo>
                <a:lnTo>
                  <a:pt x="3090" y="435"/>
                </a:lnTo>
                <a:lnTo>
                  <a:pt x="3121" y="456"/>
                </a:lnTo>
                <a:lnTo>
                  <a:pt x="3156" y="479"/>
                </a:lnTo>
                <a:lnTo>
                  <a:pt x="3186" y="500"/>
                </a:lnTo>
                <a:lnTo>
                  <a:pt x="3213" y="519"/>
                </a:lnTo>
                <a:lnTo>
                  <a:pt x="3235" y="536"/>
                </a:lnTo>
                <a:lnTo>
                  <a:pt x="3253" y="553"/>
                </a:lnTo>
                <a:lnTo>
                  <a:pt x="3268" y="568"/>
                </a:lnTo>
                <a:lnTo>
                  <a:pt x="3280" y="581"/>
                </a:lnTo>
                <a:lnTo>
                  <a:pt x="3289" y="594"/>
                </a:lnTo>
                <a:lnTo>
                  <a:pt x="3297" y="607"/>
                </a:lnTo>
                <a:lnTo>
                  <a:pt x="3301" y="619"/>
                </a:lnTo>
                <a:lnTo>
                  <a:pt x="3312" y="640"/>
                </a:lnTo>
                <a:lnTo>
                  <a:pt x="3318" y="660"/>
                </a:lnTo>
                <a:lnTo>
                  <a:pt x="3319" y="679"/>
                </a:lnTo>
                <a:lnTo>
                  <a:pt x="3318" y="698"/>
                </a:lnTo>
                <a:lnTo>
                  <a:pt x="3317" y="714"/>
                </a:lnTo>
                <a:lnTo>
                  <a:pt x="3316" y="729"/>
                </a:lnTo>
                <a:lnTo>
                  <a:pt x="3305" y="749"/>
                </a:lnTo>
                <a:lnTo>
                  <a:pt x="3292" y="769"/>
                </a:lnTo>
                <a:lnTo>
                  <a:pt x="3279" y="790"/>
                </a:lnTo>
                <a:lnTo>
                  <a:pt x="3260" y="811"/>
                </a:lnTo>
                <a:lnTo>
                  <a:pt x="3247" y="823"/>
                </a:lnTo>
                <a:lnTo>
                  <a:pt x="3232" y="839"/>
                </a:lnTo>
                <a:lnTo>
                  <a:pt x="3212" y="858"/>
                </a:lnTo>
                <a:lnTo>
                  <a:pt x="3190" y="881"/>
                </a:lnTo>
                <a:lnTo>
                  <a:pt x="3163" y="907"/>
                </a:lnTo>
                <a:lnTo>
                  <a:pt x="3134" y="936"/>
                </a:lnTo>
                <a:lnTo>
                  <a:pt x="3101" y="968"/>
                </a:lnTo>
                <a:lnTo>
                  <a:pt x="3066" y="1002"/>
                </a:lnTo>
                <a:lnTo>
                  <a:pt x="3046" y="1025"/>
                </a:lnTo>
                <a:lnTo>
                  <a:pt x="3026" y="1046"/>
                </a:lnTo>
                <a:lnTo>
                  <a:pt x="3006" y="1069"/>
                </a:lnTo>
                <a:lnTo>
                  <a:pt x="2985" y="1090"/>
                </a:lnTo>
                <a:lnTo>
                  <a:pt x="2966" y="1112"/>
                </a:lnTo>
                <a:lnTo>
                  <a:pt x="2947" y="1131"/>
                </a:lnTo>
                <a:lnTo>
                  <a:pt x="2929" y="1149"/>
                </a:lnTo>
                <a:lnTo>
                  <a:pt x="2913" y="1165"/>
                </a:lnTo>
                <a:lnTo>
                  <a:pt x="2899" y="1179"/>
                </a:lnTo>
                <a:lnTo>
                  <a:pt x="2888" y="1191"/>
                </a:lnTo>
                <a:lnTo>
                  <a:pt x="2879" y="1200"/>
                </a:lnTo>
                <a:lnTo>
                  <a:pt x="2874" y="1205"/>
                </a:lnTo>
                <a:lnTo>
                  <a:pt x="2872" y="1207"/>
                </a:lnTo>
                <a:lnTo>
                  <a:pt x="2865" y="1213"/>
                </a:lnTo>
                <a:lnTo>
                  <a:pt x="2860" y="1217"/>
                </a:lnTo>
                <a:lnTo>
                  <a:pt x="2855" y="1219"/>
                </a:lnTo>
                <a:lnTo>
                  <a:pt x="2851" y="1220"/>
                </a:lnTo>
                <a:lnTo>
                  <a:pt x="2844" y="1220"/>
                </a:lnTo>
                <a:lnTo>
                  <a:pt x="2836" y="1220"/>
                </a:lnTo>
                <a:lnTo>
                  <a:pt x="2824" y="1219"/>
                </a:lnTo>
                <a:lnTo>
                  <a:pt x="2809" y="1218"/>
                </a:lnTo>
                <a:lnTo>
                  <a:pt x="2793" y="1215"/>
                </a:lnTo>
                <a:lnTo>
                  <a:pt x="2777" y="1210"/>
                </a:lnTo>
                <a:lnTo>
                  <a:pt x="2761" y="1203"/>
                </a:lnTo>
                <a:lnTo>
                  <a:pt x="2747" y="1193"/>
                </a:lnTo>
                <a:lnTo>
                  <a:pt x="2732" y="1184"/>
                </a:lnTo>
                <a:lnTo>
                  <a:pt x="2716" y="1172"/>
                </a:lnTo>
                <a:lnTo>
                  <a:pt x="2697" y="1157"/>
                </a:lnTo>
                <a:lnTo>
                  <a:pt x="2678" y="1142"/>
                </a:lnTo>
                <a:lnTo>
                  <a:pt x="2657" y="1126"/>
                </a:lnTo>
                <a:lnTo>
                  <a:pt x="2636" y="1111"/>
                </a:lnTo>
                <a:lnTo>
                  <a:pt x="2623" y="1102"/>
                </a:lnTo>
                <a:lnTo>
                  <a:pt x="2605" y="1090"/>
                </a:lnTo>
                <a:lnTo>
                  <a:pt x="2584" y="1075"/>
                </a:lnTo>
                <a:lnTo>
                  <a:pt x="2560" y="1060"/>
                </a:lnTo>
                <a:lnTo>
                  <a:pt x="2534" y="1043"/>
                </a:lnTo>
                <a:lnTo>
                  <a:pt x="2506" y="1026"/>
                </a:lnTo>
                <a:lnTo>
                  <a:pt x="2478" y="1008"/>
                </a:lnTo>
                <a:lnTo>
                  <a:pt x="2451" y="991"/>
                </a:lnTo>
                <a:lnTo>
                  <a:pt x="2422" y="974"/>
                </a:lnTo>
                <a:lnTo>
                  <a:pt x="2397" y="960"/>
                </a:lnTo>
                <a:lnTo>
                  <a:pt x="2373" y="947"/>
                </a:lnTo>
                <a:lnTo>
                  <a:pt x="2344" y="934"/>
                </a:lnTo>
                <a:lnTo>
                  <a:pt x="2318" y="920"/>
                </a:lnTo>
                <a:lnTo>
                  <a:pt x="2296" y="909"/>
                </a:lnTo>
                <a:lnTo>
                  <a:pt x="2277" y="896"/>
                </a:lnTo>
                <a:lnTo>
                  <a:pt x="2263" y="883"/>
                </a:lnTo>
                <a:lnTo>
                  <a:pt x="2250" y="866"/>
                </a:lnTo>
                <a:lnTo>
                  <a:pt x="2241" y="848"/>
                </a:lnTo>
                <a:lnTo>
                  <a:pt x="2234" y="825"/>
                </a:lnTo>
                <a:lnTo>
                  <a:pt x="2231" y="810"/>
                </a:lnTo>
                <a:lnTo>
                  <a:pt x="2229" y="788"/>
                </a:lnTo>
                <a:lnTo>
                  <a:pt x="2227" y="763"/>
                </a:lnTo>
                <a:lnTo>
                  <a:pt x="2226" y="734"/>
                </a:lnTo>
                <a:lnTo>
                  <a:pt x="2225" y="702"/>
                </a:lnTo>
                <a:lnTo>
                  <a:pt x="2223" y="669"/>
                </a:lnTo>
                <a:lnTo>
                  <a:pt x="2223" y="635"/>
                </a:lnTo>
                <a:lnTo>
                  <a:pt x="2222" y="601"/>
                </a:lnTo>
                <a:lnTo>
                  <a:pt x="2221" y="568"/>
                </a:lnTo>
                <a:lnTo>
                  <a:pt x="2221" y="535"/>
                </a:lnTo>
                <a:lnTo>
                  <a:pt x="2221" y="506"/>
                </a:lnTo>
                <a:lnTo>
                  <a:pt x="2220" y="481"/>
                </a:lnTo>
                <a:lnTo>
                  <a:pt x="2220" y="459"/>
                </a:lnTo>
                <a:lnTo>
                  <a:pt x="2220" y="442"/>
                </a:lnTo>
                <a:lnTo>
                  <a:pt x="2220" y="432"/>
                </a:lnTo>
                <a:lnTo>
                  <a:pt x="2220" y="428"/>
                </a:lnTo>
                <a:lnTo>
                  <a:pt x="2216" y="428"/>
                </a:lnTo>
                <a:lnTo>
                  <a:pt x="2207" y="426"/>
                </a:lnTo>
                <a:lnTo>
                  <a:pt x="2192" y="423"/>
                </a:lnTo>
                <a:lnTo>
                  <a:pt x="2172" y="420"/>
                </a:lnTo>
                <a:lnTo>
                  <a:pt x="2149" y="415"/>
                </a:lnTo>
                <a:lnTo>
                  <a:pt x="2123" y="410"/>
                </a:lnTo>
                <a:lnTo>
                  <a:pt x="2093" y="405"/>
                </a:lnTo>
                <a:lnTo>
                  <a:pt x="2063" y="401"/>
                </a:lnTo>
                <a:lnTo>
                  <a:pt x="2032" y="396"/>
                </a:lnTo>
                <a:lnTo>
                  <a:pt x="2001" y="392"/>
                </a:lnTo>
                <a:lnTo>
                  <a:pt x="1969" y="388"/>
                </a:lnTo>
                <a:lnTo>
                  <a:pt x="1911" y="380"/>
                </a:lnTo>
                <a:lnTo>
                  <a:pt x="1845" y="375"/>
                </a:lnTo>
                <a:lnTo>
                  <a:pt x="1775" y="370"/>
                </a:lnTo>
                <a:lnTo>
                  <a:pt x="1700" y="368"/>
                </a:lnTo>
                <a:lnTo>
                  <a:pt x="1622" y="369"/>
                </a:lnTo>
                <a:lnTo>
                  <a:pt x="1540" y="373"/>
                </a:lnTo>
                <a:lnTo>
                  <a:pt x="1458" y="380"/>
                </a:lnTo>
                <a:lnTo>
                  <a:pt x="1378" y="389"/>
                </a:lnTo>
                <a:lnTo>
                  <a:pt x="1299" y="399"/>
                </a:lnTo>
                <a:lnTo>
                  <a:pt x="1221" y="413"/>
                </a:lnTo>
                <a:lnTo>
                  <a:pt x="1144" y="431"/>
                </a:lnTo>
                <a:lnTo>
                  <a:pt x="1068" y="456"/>
                </a:lnTo>
                <a:lnTo>
                  <a:pt x="1068" y="852"/>
                </a:lnTo>
                <a:lnTo>
                  <a:pt x="1068" y="865"/>
                </a:lnTo>
                <a:lnTo>
                  <a:pt x="1068" y="878"/>
                </a:lnTo>
                <a:lnTo>
                  <a:pt x="1066" y="888"/>
                </a:lnTo>
                <a:lnTo>
                  <a:pt x="1061" y="897"/>
                </a:lnTo>
                <a:lnTo>
                  <a:pt x="1055" y="907"/>
                </a:lnTo>
                <a:lnTo>
                  <a:pt x="1045" y="915"/>
                </a:lnTo>
                <a:lnTo>
                  <a:pt x="1031" y="923"/>
                </a:lnTo>
                <a:lnTo>
                  <a:pt x="1013" y="934"/>
                </a:lnTo>
                <a:lnTo>
                  <a:pt x="987" y="946"/>
                </a:lnTo>
                <a:lnTo>
                  <a:pt x="956" y="961"/>
                </a:lnTo>
                <a:lnTo>
                  <a:pt x="924" y="976"/>
                </a:lnTo>
                <a:lnTo>
                  <a:pt x="890" y="994"/>
                </a:lnTo>
                <a:lnTo>
                  <a:pt x="855" y="1013"/>
                </a:lnTo>
                <a:lnTo>
                  <a:pt x="822" y="1034"/>
                </a:lnTo>
                <a:lnTo>
                  <a:pt x="791" y="1056"/>
                </a:lnTo>
                <a:lnTo>
                  <a:pt x="761" y="1080"/>
                </a:lnTo>
                <a:lnTo>
                  <a:pt x="729" y="1102"/>
                </a:lnTo>
                <a:lnTo>
                  <a:pt x="699" y="1125"/>
                </a:lnTo>
                <a:lnTo>
                  <a:pt x="668" y="1148"/>
                </a:lnTo>
                <a:lnTo>
                  <a:pt x="641" y="1168"/>
                </a:lnTo>
                <a:lnTo>
                  <a:pt x="617" y="1188"/>
                </a:lnTo>
                <a:lnTo>
                  <a:pt x="597" y="1207"/>
                </a:lnTo>
                <a:lnTo>
                  <a:pt x="580" y="1214"/>
                </a:lnTo>
                <a:lnTo>
                  <a:pt x="567" y="1219"/>
                </a:lnTo>
                <a:lnTo>
                  <a:pt x="557" y="1222"/>
                </a:lnTo>
                <a:lnTo>
                  <a:pt x="549" y="1223"/>
                </a:lnTo>
                <a:lnTo>
                  <a:pt x="541" y="1223"/>
                </a:lnTo>
                <a:lnTo>
                  <a:pt x="535" y="1222"/>
                </a:lnTo>
                <a:lnTo>
                  <a:pt x="529" y="1221"/>
                </a:lnTo>
                <a:lnTo>
                  <a:pt x="521" y="1220"/>
                </a:lnTo>
                <a:lnTo>
                  <a:pt x="514" y="1220"/>
                </a:lnTo>
                <a:lnTo>
                  <a:pt x="495" y="1219"/>
                </a:lnTo>
                <a:lnTo>
                  <a:pt x="476" y="1215"/>
                </a:lnTo>
                <a:lnTo>
                  <a:pt x="457" y="1209"/>
                </a:lnTo>
                <a:lnTo>
                  <a:pt x="441" y="1202"/>
                </a:lnTo>
                <a:lnTo>
                  <a:pt x="430" y="1193"/>
                </a:lnTo>
                <a:lnTo>
                  <a:pt x="426" y="1193"/>
                </a:lnTo>
                <a:lnTo>
                  <a:pt x="421" y="1190"/>
                </a:lnTo>
                <a:lnTo>
                  <a:pt x="417" y="1187"/>
                </a:lnTo>
                <a:lnTo>
                  <a:pt x="411" y="1181"/>
                </a:lnTo>
                <a:lnTo>
                  <a:pt x="404" y="1173"/>
                </a:lnTo>
                <a:lnTo>
                  <a:pt x="394" y="1162"/>
                </a:lnTo>
                <a:lnTo>
                  <a:pt x="383" y="1150"/>
                </a:lnTo>
                <a:lnTo>
                  <a:pt x="368" y="1134"/>
                </a:lnTo>
                <a:lnTo>
                  <a:pt x="351" y="1117"/>
                </a:lnTo>
                <a:lnTo>
                  <a:pt x="330" y="1095"/>
                </a:lnTo>
                <a:lnTo>
                  <a:pt x="306" y="1071"/>
                </a:lnTo>
                <a:lnTo>
                  <a:pt x="284" y="1050"/>
                </a:lnTo>
                <a:lnTo>
                  <a:pt x="261" y="1027"/>
                </a:lnTo>
                <a:lnTo>
                  <a:pt x="238" y="1004"/>
                </a:lnTo>
                <a:lnTo>
                  <a:pt x="213" y="980"/>
                </a:lnTo>
                <a:lnTo>
                  <a:pt x="190" y="956"/>
                </a:lnTo>
                <a:lnTo>
                  <a:pt x="167" y="934"/>
                </a:lnTo>
                <a:lnTo>
                  <a:pt x="145" y="912"/>
                </a:lnTo>
                <a:lnTo>
                  <a:pt x="125" y="892"/>
                </a:lnTo>
                <a:lnTo>
                  <a:pt x="106" y="875"/>
                </a:lnTo>
                <a:lnTo>
                  <a:pt x="91" y="859"/>
                </a:lnTo>
                <a:lnTo>
                  <a:pt x="79" y="848"/>
                </a:lnTo>
                <a:lnTo>
                  <a:pt x="69" y="839"/>
                </a:lnTo>
                <a:lnTo>
                  <a:pt x="60" y="829"/>
                </a:lnTo>
                <a:lnTo>
                  <a:pt x="51" y="821"/>
                </a:lnTo>
                <a:lnTo>
                  <a:pt x="46" y="815"/>
                </a:lnTo>
                <a:lnTo>
                  <a:pt x="41" y="809"/>
                </a:lnTo>
                <a:lnTo>
                  <a:pt x="38" y="802"/>
                </a:lnTo>
                <a:lnTo>
                  <a:pt x="33" y="794"/>
                </a:lnTo>
                <a:lnTo>
                  <a:pt x="27" y="784"/>
                </a:lnTo>
                <a:lnTo>
                  <a:pt x="0" y="729"/>
                </a:lnTo>
                <a:lnTo>
                  <a:pt x="1" y="721"/>
                </a:lnTo>
                <a:lnTo>
                  <a:pt x="3" y="708"/>
                </a:lnTo>
                <a:lnTo>
                  <a:pt x="7" y="694"/>
                </a:lnTo>
                <a:lnTo>
                  <a:pt x="14" y="678"/>
                </a:lnTo>
                <a:lnTo>
                  <a:pt x="21" y="662"/>
                </a:lnTo>
                <a:lnTo>
                  <a:pt x="30" y="646"/>
                </a:lnTo>
                <a:lnTo>
                  <a:pt x="41" y="633"/>
                </a:lnTo>
                <a:lnTo>
                  <a:pt x="51" y="623"/>
                </a:lnTo>
                <a:lnTo>
                  <a:pt x="65" y="611"/>
                </a:lnTo>
                <a:lnTo>
                  <a:pt x="82" y="595"/>
                </a:lnTo>
                <a:lnTo>
                  <a:pt x="102" y="579"/>
                </a:lnTo>
                <a:lnTo>
                  <a:pt x="123" y="561"/>
                </a:lnTo>
                <a:lnTo>
                  <a:pt x="145" y="543"/>
                </a:lnTo>
                <a:lnTo>
                  <a:pt x="168" y="523"/>
                </a:lnTo>
                <a:lnTo>
                  <a:pt x="191" y="504"/>
                </a:lnTo>
                <a:lnTo>
                  <a:pt x="214" y="486"/>
                </a:lnTo>
                <a:lnTo>
                  <a:pt x="235" y="469"/>
                </a:lnTo>
                <a:lnTo>
                  <a:pt x="254" y="455"/>
                </a:lnTo>
                <a:lnTo>
                  <a:pt x="276" y="439"/>
                </a:lnTo>
                <a:lnTo>
                  <a:pt x="303" y="422"/>
                </a:lnTo>
                <a:lnTo>
                  <a:pt x="332" y="403"/>
                </a:lnTo>
                <a:lnTo>
                  <a:pt x="363" y="384"/>
                </a:lnTo>
                <a:lnTo>
                  <a:pt x="395" y="365"/>
                </a:lnTo>
                <a:lnTo>
                  <a:pt x="428" y="345"/>
                </a:lnTo>
                <a:lnTo>
                  <a:pt x="460" y="325"/>
                </a:lnTo>
                <a:lnTo>
                  <a:pt x="492" y="307"/>
                </a:lnTo>
                <a:lnTo>
                  <a:pt x="522" y="290"/>
                </a:lnTo>
                <a:lnTo>
                  <a:pt x="551" y="275"/>
                </a:lnTo>
                <a:lnTo>
                  <a:pt x="575" y="261"/>
                </a:lnTo>
                <a:lnTo>
                  <a:pt x="597" y="251"/>
                </a:lnTo>
                <a:lnTo>
                  <a:pt x="616" y="242"/>
                </a:lnTo>
                <a:lnTo>
                  <a:pt x="640" y="229"/>
                </a:lnTo>
                <a:lnTo>
                  <a:pt x="669" y="216"/>
                </a:lnTo>
                <a:lnTo>
                  <a:pt x="703" y="200"/>
                </a:lnTo>
                <a:lnTo>
                  <a:pt x="742" y="185"/>
                </a:lnTo>
                <a:lnTo>
                  <a:pt x="785" y="167"/>
                </a:lnTo>
                <a:lnTo>
                  <a:pt x="833" y="149"/>
                </a:lnTo>
                <a:lnTo>
                  <a:pt x="885" y="130"/>
                </a:lnTo>
                <a:lnTo>
                  <a:pt x="942" y="111"/>
                </a:lnTo>
                <a:lnTo>
                  <a:pt x="1002" y="94"/>
                </a:lnTo>
                <a:lnTo>
                  <a:pt x="1066" y="76"/>
                </a:lnTo>
                <a:lnTo>
                  <a:pt x="1134" y="60"/>
                </a:lnTo>
                <a:lnTo>
                  <a:pt x="1205" y="44"/>
                </a:lnTo>
                <a:lnTo>
                  <a:pt x="1281" y="31"/>
                </a:lnTo>
                <a:lnTo>
                  <a:pt x="1360" y="18"/>
                </a:lnTo>
                <a:lnTo>
                  <a:pt x="1484" y="6"/>
                </a:lnTo>
                <a:lnTo>
                  <a:pt x="160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250573" y="1"/>
            <a:ext cx="4262718" cy="6857999"/>
            <a:chOff x="1250573" y="1"/>
            <a:chExt cx="4262718" cy="6857999"/>
          </a:xfrm>
        </p:grpSpPr>
        <p:sp>
          <p:nvSpPr>
            <p:cNvPr id="2" name="Rectangle 1"/>
            <p:cNvSpPr/>
            <p:nvPr/>
          </p:nvSpPr>
          <p:spPr>
            <a:xfrm>
              <a:off x="1250573" y="831498"/>
              <a:ext cx="4262718" cy="60265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250573" y="282389"/>
              <a:ext cx="4262718" cy="7288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250573" y="1"/>
              <a:ext cx="4262718" cy="282388"/>
              <a:chOff x="1250573" y="1"/>
              <a:chExt cx="4262718" cy="2823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50573" y="1"/>
                <a:ext cx="4262718" cy="28238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10"/>
              <p:cNvSpPr>
                <a:spLocks noEditPoints="1"/>
              </p:cNvSpPr>
              <p:nvPr/>
            </p:nvSpPr>
            <p:spPr bwMode="auto">
              <a:xfrm>
                <a:off x="1425386" y="72615"/>
                <a:ext cx="137160" cy="137160"/>
              </a:xfrm>
              <a:custGeom>
                <a:avLst/>
                <a:gdLst>
                  <a:gd name="T0" fmla="*/ 3062 w 3402"/>
                  <a:gd name="T1" fmla="*/ 816 h 3402"/>
                  <a:gd name="T2" fmla="*/ 2501 w 3402"/>
                  <a:gd name="T3" fmla="*/ 1395 h 3402"/>
                  <a:gd name="T4" fmla="*/ 2501 w 3402"/>
                  <a:gd name="T5" fmla="*/ 3062 h 3402"/>
                  <a:gd name="T6" fmla="*/ 3062 w 3402"/>
                  <a:gd name="T7" fmla="*/ 3062 h 3402"/>
                  <a:gd name="T8" fmla="*/ 3062 w 3402"/>
                  <a:gd name="T9" fmla="*/ 816 h 3402"/>
                  <a:gd name="T10" fmla="*/ 3402 w 3402"/>
                  <a:gd name="T11" fmla="*/ 0 h 3402"/>
                  <a:gd name="T12" fmla="*/ 3402 w 3402"/>
                  <a:gd name="T13" fmla="*/ 3402 h 3402"/>
                  <a:gd name="T14" fmla="*/ 0 w 3402"/>
                  <a:gd name="T15" fmla="*/ 3402 h 3402"/>
                  <a:gd name="T16" fmla="*/ 3402 w 3402"/>
                  <a:gd name="T17" fmla="*/ 0 h 3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2" h="3402">
                    <a:moveTo>
                      <a:pt x="3062" y="816"/>
                    </a:moveTo>
                    <a:lnTo>
                      <a:pt x="2501" y="1395"/>
                    </a:lnTo>
                    <a:lnTo>
                      <a:pt x="2501" y="3062"/>
                    </a:lnTo>
                    <a:lnTo>
                      <a:pt x="3062" y="3062"/>
                    </a:lnTo>
                    <a:lnTo>
                      <a:pt x="3062" y="816"/>
                    </a:lnTo>
                    <a:close/>
                    <a:moveTo>
                      <a:pt x="3402" y="0"/>
                    </a:moveTo>
                    <a:lnTo>
                      <a:pt x="3402" y="3402"/>
                    </a:lnTo>
                    <a:lnTo>
                      <a:pt x="0" y="3402"/>
                    </a:lnTo>
                    <a:lnTo>
                      <a:pt x="340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0"/>
              <p:cNvSpPr>
                <a:spLocks noEditPoints="1"/>
              </p:cNvSpPr>
              <p:nvPr/>
            </p:nvSpPr>
            <p:spPr bwMode="auto">
              <a:xfrm rot="16200000">
                <a:off x="4773428" y="49755"/>
                <a:ext cx="91440" cy="182880"/>
              </a:xfrm>
              <a:custGeom>
                <a:avLst/>
                <a:gdLst>
                  <a:gd name="T0" fmla="*/ 507 w 3462"/>
                  <a:gd name="T1" fmla="*/ 4388 h 6207"/>
                  <a:gd name="T2" fmla="*/ 507 w 3462"/>
                  <a:gd name="T3" fmla="*/ 5673 h 6207"/>
                  <a:gd name="T4" fmla="*/ 2953 w 3462"/>
                  <a:gd name="T5" fmla="*/ 5673 h 6207"/>
                  <a:gd name="T6" fmla="*/ 2953 w 3462"/>
                  <a:gd name="T7" fmla="*/ 4388 h 6207"/>
                  <a:gd name="T8" fmla="*/ 507 w 3462"/>
                  <a:gd name="T9" fmla="*/ 4388 h 6207"/>
                  <a:gd name="T10" fmla="*/ 507 w 3462"/>
                  <a:gd name="T11" fmla="*/ 2753 h 6207"/>
                  <a:gd name="T12" fmla="*/ 507 w 3462"/>
                  <a:gd name="T13" fmla="*/ 4038 h 6207"/>
                  <a:gd name="T14" fmla="*/ 2953 w 3462"/>
                  <a:gd name="T15" fmla="*/ 4038 h 6207"/>
                  <a:gd name="T16" fmla="*/ 2953 w 3462"/>
                  <a:gd name="T17" fmla="*/ 2753 h 6207"/>
                  <a:gd name="T18" fmla="*/ 507 w 3462"/>
                  <a:gd name="T19" fmla="*/ 2753 h 6207"/>
                  <a:gd name="T20" fmla="*/ 852 w 3462"/>
                  <a:gd name="T21" fmla="*/ 0 h 6207"/>
                  <a:gd name="T22" fmla="*/ 2610 w 3462"/>
                  <a:gd name="T23" fmla="*/ 0 h 6207"/>
                  <a:gd name="T24" fmla="*/ 2610 w 3462"/>
                  <a:gd name="T25" fmla="*/ 594 h 6207"/>
                  <a:gd name="T26" fmla="*/ 3462 w 3462"/>
                  <a:gd name="T27" fmla="*/ 594 h 6207"/>
                  <a:gd name="T28" fmla="*/ 3462 w 3462"/>
                  <a:gd name="T29" fmla="*/ 6207 h 6207"/>
                  <a:gd name="T30" fmla="*/ 0 w 3462"/>
                  <a:gd name="T31" fmla="*/ 6207 h 6207"/>
                  <a:gd name="T32" fmla="*/ 0 w 3462"/>
                  <a:gd name="T33" fmla="*/ 594 h 6207"/>
                  <a:gd name="T34" fmla="*/ 852 w 3462"/>
                  <a:gd name="T35" fmla="*/ 594 h 6207"/>
                  <a:gd name="T36" fmla="*/ 852 w 3462"/>
                  <a:gd name="T37" fmla="*/ 0 h 6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62" h="6207">
                    <a:moveTo>
                      <a:pt x="507" y="4388"/>
                    </a:moveTo>
                    <a:lnTo>
                      <a:pt x="507" y="5673"/>
                    </a:lnTo>
                    <a:lnTo>
                      <a:pt x="2953" y="5673"/>
                    </a:lnTo>
                    <a:lnTo>
                      <a:pt x="2953" y="4388"/>
                    </a:lnTo>
                    <a:lnTo>
                      <a:pt x="507" y="4388"/>
                    </a:lnTo>
                    <a:close/>
                    <a:moveTo>
                      <a:pt x="507" y="2753"/>
                    </a:moveTo>
                    <a:lnTo>
                      <a:pt x="507" y="4038"/>
                    </a:lnTo>
                    <a:lnTo>
                      <a:pt x="2953" y="4038"/>
                    </a:lnTo>
                    <a:lnTo>
                      <a:pt x="2953" y="2753"/>
                    </a:lnTo>
                    <a:lnTo>
                      <a:pt x="507" y="2753"/>
                    </a:lnTo>
                    <a:close/>
                    <a:moveTo>
                      <a:pt x="852" y="0"/>
                    </a:moveTo>
                    <a:lnTo>
                      <a:pt x="2610" y="0"/>
                    </a:lnTo>
                    <a:lnTo>
                      <a:pt x="2610" y="594"/>
                    </a:lnTo>
                    <a:lnTo>
                      <a:pt x="3462" y="594"/>
                    </a:lnTo>
                    <a:lnTo>
                      <a:pt x="3462" y="6207"/>
                    </a:lnTo>
                    <a:lnTo>
                      <a:pt x="0" y="6207"/>
                    </a:lnTo>
                    <a:lnTo>
                      <a:pt x="0" y="594"/>
                    </a:lnTo>
                    <a:lnTo>
                      <a:pt x="852" y="59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66446" y="8070"/>
                <a:ext cx="591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n w="317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12:20</a:t>
                </a:r>
                <a:endParaRPr lang="en-US" sz="1100" dirty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482393" y="525698"/>
              <a:ext cx="252276" cy="242269"/>
            </a:xfrm>
            <a:custGeom>
              <a:avLst/>
              <a:gdLst>
                <a:gd name="T0" fmla="*/ 0 w 3226"/>
                <a:gd name="T1" fmla="*/ 1768 h 2121"/>
                <a:gd name="T2" fmla="*/ 3226 w 3226"/>
                <a:gd name="T3" fmla="*/ 1768 h 2121"/>
                <a:gd name="T4" fmla="*/ 3226 w 3226"/>
                <a:gd name="T5" fmla="*/ 2121 h 2121"/>
                <a:gd name="T6" fmla="*/ 0 w 3226"/>
                <a:gd name="T7" fmla="*/ 2121 h 2121"/>
                <a:gd name="T8" fmla="*/ 0 w 3226"/>
                <a:gd name="T9" fmla="*/ 1768 h 2121"/>
                <a:gd name="T10" fmla="*/ 0 w 3226"/>
                <a:gd name="T11" fmla="*/ 884 h 2121"/>
                <a:gd name="T12" fmla="*/ 3226 w 3226"/>
                <a:gd name="T13" fmla="*/ 884 h 2121"/>
                <a:gd name="T14" fmla="*/ 3226 w 3226"/>
                <a:gd name="T15" fmla="*/ 1237 h 2121"/>
                <a:gd name="T16" fmla="*/ 0 w 3226"/>
                <a:gd name="T17" fmla="*/ 1237 h 2121"/>
                <a:gd name="T18" fmla="*/ 0 w 3226"/>
                <a:gd name="T19" fmla="*/ 884 h 2121"/>
                <a:gd name="T20" fmla="*/ 0 w 3226"/>
                <a:gd name="T21" fmla="*/ 0 h 2121"/>
                <a:gd name="T22" fmla="*/ 3226 w 3226"/>
                <a:gd name="T23" fmla="*/ 0 h 2121"/>
                <a:gd name="T24" fmla="*/ 3226 w 3226"/>
                <a:gd name="T25" fmla="*/ 354 h 2121"/>
                <a:gd name="T26" fmla="*/ 0 w 3226"/>
                <a:gd name="T27" fmla="*/ 354 h 2121"/>
                <a:gd name="T28" fmla="*/ 0 w 3226"/>
                <a:gd name="T29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6" h="2121">
                  <a:moveTo>
                    <a:pt x="0" y="1768"/>
                  </a:moveTo>
                  <a:lnTo>
                    <a:pt x="3226" y="1768"/>
                  </a:lnTo>
                  <a:lnTo>
                    <a:pt x="3226" y="2121"/>
                  </a:lnTo>
                  <a:lnTo>
                    <a:pt x="0" y="2121"/>
                  </a:lnTo>
                  <a:lnTo>
                    <a:pt x="0" y="1768"/>
                  </a:lnTo>
                  <a:close/>
                  <a:moveTo>
                    <a:pt x="0" y="884"/>
                  </a:moveTo>
                  <a:lnTo>
                    <a:pt x="3226" y="884"/>
                  </a:lnTo>
                  <a:lnTo>
                    <a:pt x="3226" y="1237"/>
                  </a:lnTo>
                  <a:lnTo>
                    <a:pt x="0" y="1237"/>
                  </a:lnTo>
                  <a:lnTo>
                    <a:pt x="0" y="884"/>
                  </a:lnTo>
                  <a:close/>
                  <a:moveTo>
                    <a:pt x="0" y="0"/>
                  </a:moveTo>
                  <a:lnTo>
                    <a:pt x="3226" y="0"/>
                  </a:lnTo>
                  <a:lnTo>
                    <a:pt x="3226" y="354"/>
                  </a:ln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1088" y="462166"/>
              <a:ext cx="1089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35"/>
            <p:cNvSpPr>
              <a:spLocks noEditPoints="1"/>
            </p:cNvSpPr>
            <p:nvPr/>
          </p:nvSpPr>
          <p:spPr bwMode="auto">
            <a:xfrm>
              <a:off x="4874986" y="509672"/>
              <a:ext cx="274320" cy="274320"/>
            </a:xfrm>
            <a:custGeom>
              <a:avLst/>
              <a:gdLst>
                <a:gd name="T0" fmla="*/ 1033 w 3257"/>
                <a:gd name="T1" fmla="*/ 339 h 3125"/>
                <a:gd name="T2" fmla="*/ 773 w 3257"/>
                <a:gd name="T3" fmla="*/ 446 h 3125"/>
                <a:gd name="T4" fmla="*/ 552 w 3257"/>
                <a:gd name="T5" fmla="*/ 629 h 3125"/>
                <a:gd name="T6" fmla="*/ 400 w 3257"/>
                <a:gd name="T7" fmla="*/ 863 h 3125"/>
                <a:gd name="T8" fmla="*/ 329 w 3257"/>
                <a:gd name="T9" fmla="*/ 1122 h 3125"/>
                <a:gd name="T10" fmla="*/ 339 w 3257"/>
                <a:gd name="T11" fmla="*/ 1389 h 3125"/>
                <a:gd name="T12" fmla="*/ 430 w 3257"/>
                <a:gd name="T13" fmla="*/ 1643 h 3125"/>
                <a:gd name="T14" fmla="*/ 601 w 3257"/>
                <a:gd name="T15" fmla="*/ 1868 h 3125"/>
                <a:gd name="T16" fmla="*/ 836 w 3257"/>
                <a:gd name="T17" fmla="*/ 2033 h 3125"/>
                <a:gd name="T18" fmla="*/ 1101 w 3257"/>
                <a:gd name="T19" fmla="*/ 2120 h 3125"/>
                <a:gd name="T20" fmla="*/ 1379 w 3257"/>
                <a:gd name="T21" fmla="*/ 2130 h 3125"/>
                <a:gd name="T22" fmla="*/ 1648 w 3257"/>
                <a:gd name="T23" fmla="*/ 2062 h 3125"/>
                <a:gd name="T24" fmla="*/ 1892 w 3257"/>
                <a:gd name="T25" fmla="*/ 1917 h 3125"/>
                <a:gd name="T26" fmla="*/ 2083 w 3257"/>
                <a:gd name="T27" fmla="*/ 1703 h 3125"/>
                <a:gd name="T28" fmla="*/ 2194 w 3257"/>
                <a:gd name="T29" fmla="*/ 1454 h 3125"/>
                <a:gd name="T30" fmla="*/ 2224 w 3257"/>
                <a:gd name="T31" fmla="*/ 1189 h 3125"/>
                <a:gd name="T32" fmla="*/ 2174 w 3257"/>
                <a:gd name="T33" fmla="*/ 926 h 3125"/>
                <a:gd name="T34" fmla="*/ 2043 w 3257"/>
                <a:gd name="T35" fmla="*/ 684 h 3125"/>
                <a:gd name="T36" fmla="*/ 1835 w 3257"/>
                <a:gd name="T37" fmla="*/ 485 h 3125"/>
                <a:gd name="T38" fmla="*/ 1583 w 3257"/>
                <a:gd name="T39" fmla="*/ 358 h 3125"/>
                <a:gd name="T40" fmla="*/ 1309 w 3257"/>
                <a:gd name="T41" fmla="*/ 310 h 3125"/>
                <a:gd name="T42" fmla="*/ 1437 w 3257"/>
                <a:gd name="T43" fmla="*/ 10 h 3125"/>
                <a:gd name="T44" fmla="*/ 1755 w 3257"/>
                <a:gd name="T45" fmla="*/ 89 h 3125"/>
                <a:gd name="T46" fmla="*/ 2045 w 3257"/>
                <a:gd name="T47" fmla="*/ 248 h 3125"/>
                <a:gd name="T48" fmla="*/ 2287 w 3257"/>
                <a:gd name="T49" fmla="*/ 478 h 3125"/>
                <a:gd name="T50" fmla="*/ 2449 w 3257"/>
                <a:gd name="T51" fmla="*/ 749 h 3125"/>
                <a:gd name="T52" fmla="*/ 2534 w 3257"/>
                <a:gd name="T53" fmla="*/ 1044 h 3125"/>
                <a:gd name="T54" fmla="*/ 2541 w 3257"/>
                <a:gd name="T55" fmla="*/ 1347 h 3125"/>
                <a:gd name="T56" fmla="*/ 2470 w 3257"/>
                <a:gd name="T57" fmla="*/ 1644 h 3125"/>
                <a:gd name="T58" fmla="*/ 2320 w 3257"/>
                <a:gd name="T59" fmla="*/ 1920 h 3125"/>
                <a:gd name="T60" fmla="*/ 2431 w 3257"/>
                <a:gd name="T61" fmla="*/ 1969 h 3125"/>
                <a:gd name="T62" fmla="*/ 3226 w 3257"/>
                <a:gd name="T63" fmla="*/ 2745 h 3125"/>
                <a:gd name="T64" fmla="*/ 3257 w 3257"/>
                <a:gd name="T65" fmla="*/ 2885 h 3125"/>
                <a:gd name="T66" fmla="*/ 3205 w 3257"/>
                <a:gd name="T67" fmla="*/ 3021 h 3125"/>
                <a:gd name="T68" fmla="*/ 3081 w 3257"/>
                <a:gd name="T69" fmla="*/ 3110 h 3125"/>
                <a:gd name="T70" fmla="*/ 2932 w 3257"/>
                <a:gd name="T71" fmla="*/ 3121 h 3125"/>
                <a:gd name="T72" fmla="*/ 2797 w 3257"/>
                <a:gd name="T73" fmla="*/ 3050 h 3125"/>
                <a:gd name="T74" fmla="*/ 2021 w 3257"/>
                <a:gd name="T75" fmla="*/ 2282 h 3125"/>
                <a:gd name="T76" fmla="*/ 1862 w 3257"/>
                <a:gd name="T77" fmla="*/ 2307 h 3125"/>
                <a:gd name="T78" fmla="*/ 1560 w 3257"/>
                <a:gd name="T79" fmla="*/ 2413 h 3125"/>
                <a:gd name="T80" fmla="*/ 1246 w 3257"/>
                <a:gd name="T81" fmla="*/ 2445 h 3125"/>
                <a:gd name="T82" fmla="*/ 932 w 3257"/>
                <a:gd name="T83" fmla="*/ 2401 h 3125"/>
                <a:gd name="T84" fmla="*/ 636 w 3257"/>
                <a:gd name="T85" fmla="*/ 2282 h 3125"/>
                <a:gd name="T86" fmla="*/ 373 w 3257"/>
                <a:gd name="T87" fmla="*/ 2087 h 3125"/>
                <a:gd name="T88" fmla="*/ 165 w 3257"/>
                <a:gd name="T89" fmla="*/ 1826 h 3125"/>
                <a:gd name="T90" fmla="*/ 41 w 3257"/>
                <a:gd name="T91" fmla="*/ 1533 h 3125"/>
                <a:gd name="T92" fmla="*/ 0 w 3257"/>
                <a:gd name="T93" fmla="*/ 1223 h 3125"/>
                <a:gd name="T94" fmla="*/ 41 w 3257"/>
                <a:gd name="T95" fmla="*/ 912 h 3125"/>
                <a:gd name="T96" fmla="*/ 165 w 3257"/>
                <a:gd name="T97" fmla="*/ 618 h 3125"/>
                <a:gd name="T98" fmla="*/ 373 w 3257"/>
                <a:gd name="T99" fmla="*/ 357 h 3125"/>
                <a:gd name="T100" fmla="*/ 645 w 3257"/>
                <a:gd name="T101" fmla="*/ 159 h 3125"/>
                <a:gd name="T102" fmla="*/ 950 w 3257"/>
                <a:gd name="T103" fmla="*/ 40 h 3125"/>
                <a:gd name="T104" fmla="*/ 1274 w 3257"/>
                <a:gd name="T105" fmla="*/ 0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57" h="3125">
                  <a:moveTo>
                    <a:pt x="1239" y="310"/>
                  </a:moveTo>
                  <a:lnTo>
                    <a:pt x="1170" y="316"/>
                  </a:lnTo>
                  <a:lnTo>
                    <a:pt x="1101" y="325"/>
                  </a:lnTo>
                  <a:lnTo>
                    <a:pt x="1033" y="339"/>
                  </a:lnTo>
                  <a:lnTo>
                    <a:pt x="965" y="358"/>
                  </a:lnTo>
                  <a:lnTo>
                    <a:pt x="900" y="383"/>
                  </a:lnTo>
                  <a:lnTo>
                    <a:pt x="836" y="412"/>
                  </a:lnTo>
                  <a:lnTo>
                    <a:pt x="773" y="446"/>
                  </a:lnTo>
                  <a:lnTo>
                    <a:pt x="714" y="485"/>
                  </a:lnTo>
                  <a:lnTo>
                    <a:pt x="657" y="528"/>
                  </a:lnTo>
                  <a:lnTo>
                    <a:pt x="601" y="576"/>
                  </a:lnTo>
                  <a:lnTo>
                    <a:pt x="552" y="629"/>
                  </a:lnTo>
                  <a:lnTo>
                    <a:pt x="506" y="684"/>
                  </a:lnTo>
                  <a:lnTo>
                    <a:pt x="466" y="741"/>
                  </a:lnTo>
                  <a:lnTo>
                    <a:pt x="430" y="801"/>
                  </a:lnTo>
                  <a:lnTo>
                    <a:pt x="400" y="863"/>
                  </a:lnTo>
                  <a:lnTo>
                    <a:pt x="374" y="926"/>
                  </a:lnTo>
                  <a:lnTo>
                    <a:pt x="354" y="991"/>
                  </a:lnTo>
                  <a:lnTo>
                    <a:pt x="339" y="1056"/>
                  </a:lnTo>
                  <a:lnTo>
                    <a:pt x="329" y="1122"/>
                  </a:lnTo>
                  <a:lnTo>
                    <a:pt x="325" y="1189"/>
                  </a:lnTo>
                  <a:lnTo>
                    <a:pt x="325" y="1255"/>
                  </a:lnTo>
                  <a:lnTo>
                    <a:pt x="329" y="1322"/>
                  </a:lnTo>
                  <a:lnTo>
                    <a:pt x="339" y="1389"/>
                  </a:lnTo>
                  <a:lnTo>
                    <a:pt x="354" y="1454"/>
                  </a:lnTo>
                  <a:lnTo>
                    <a:pt x="374" y="1519"/>
                  </a:lnTo>
                  <a:lnTo>
                    <a:pt x="400" y="1582"/>
                  </a:lnTo>
                  <a:lnTo>
                    <a:pt x="430" y="1643"/>
                  </a:lnTo>
                  <a:lnTo>
                    <a:pt x="466" y="1703"/>
                  </a:lnTo>
                  <a:lnTo>
                    <a:pt x="506" y="1761"/>
                  </a:lnTo>
                  <a:lnTo>
                    <a:pt x="552" y="1816"/>
                  </a:lnTo>
                  <a:lnTo>
                    <a:pt x="601" y="1868"/>
                  </a:lnTo>
                  <a:lnTo>
                    <a:pt x="657" y="1917"/>
                  </a:lnTo>
                  <a:lnTo>
                    <a:pt x="714" y="1960"/>
                  </a:lnTo>
                  <a:lnTo>
                    <a:pt x="773" y="1999"/>
                  </a:lnTo>
                  <a:lnTo>
                    <a:pt x="836" y="2033"/>
                  </a:lnTo>
                  <a:lnTo>
                    <a:pt x="900" y="2062"/>
                  </a:lnTo>
                  <a:lnTo>
                    <a:pt x="965" y="2086"/>
                  </a:lnTo>
                  <a:lnTo>
                    <a:pt x="1033" y="2105"/>
                  </a:lnTo>
                  <a:lnTo>
                    <a:pt x="1101" y="2120"/>
                  </a:lnTo>
                  <a:lnTo>
                    <a:pt x="1170" y="2130"/>
                  </a:lnTo>
                  <a:lnTo>
                    <a:pt x="1239" y="2135"/>
                  </a:lnTo>
                  <a:lnTo>
                    <a:pt x="1309" y="2135"/>
                  </a:lnTo>
                  <a:lnTo>
                    <a:pt x="1379" y="2130"/>
                  </a:lnTo>
                  <a:lnTo>
                    <a:pt x="1448" y="2120"/>
                  </a:lnTo>
                  <a:lnTo>
                    <a:pt x="1516" y="2105"/>
                  </a:lnTo>
                  <a:lnTo>
                    <a:pt x="1583" y="2086"/>
                  </a:lnTo>
                  <a:lnTo>
                    <a:pt x="1648" y="2062"/>
                  </a:lnTo>
                  <a:lnTo>
                    <a:pt x="1713" y="2033"/>
                  </a:lnTo>
                  <a:lnTo>
                    <a:pt x="1775" y="1999"/>
                  </a:lnTo>
                  <a:lnTo>
                    <a:pt x="1835" y="1960"/>
                  </a:lnTo>
                  <a:lnTo>
                    <a:pt x="1892" y="1917"/>
                  </a:lnTo>
                  <a:lnTo>
                    <a:pt x="1947" y="1868"/>
                  </a:lnTo>
                  <a:lnTo>
                    <a:pt x="1997" y="1816"/>
                  </a:lnTo>
                  <a:lnTo>
                    <a:pt x="2043" y="1761"/>
                  </a:lnTo>
                  <a:lnTo>
                    <a:pt x="2083" y="1703"/>
                  </a:lnTo>
                  <a:lnTo>
                    <a:pt x="2118" y="1643"/>
                  </a:lnTo>
                  <a:lnTo>
                    <a:pt x="2149" y="1582"/>
                  </a:lnTo>
                  <a:lnTo>
                    <a:pt x="2174" y="1519"/>
                  </a:lnTo>
                  <a:lnTo>
                    <a:pt x="2194" y="1454"/>
                  </a:lnTo>
                  <a:lnTo>
                    <a:pt x="2210" y="1389"/>
                  </a:lnTo>
                  <a:lnTo>
                    <a:pt x="2219" y="1322"/>
                  </a:lnTo>
                  <a:lnTo>
                    <a:pt x="2224" y="1255"/>
                  </a:lnTo>
                  <a:lnTo>
                    <a:pt x="2224" y="1189"/>
                  </a:lnTo>
                  <a:lnTo>
                    <a:pt x="2219" y="1122"/>
                  </a:lnTo>
                  <a:lnTo>
                    <a:pt x="2210" y="1056"/>
                  </a:lnTo>
                  <a:lnTo>
                    <a:pt x="2194" y="991"/>
                  </a:lnTo>
                  <a:lnTo>
                    <a:pt x="2174" y="926"/>
                  </a:lnTo>
                  <a:lnTo>
                    <a:pt x="2149" y="863"/>
                  </a:lnTo>
                  <a:lnTo>
                    <a:pt x="2118" y="801"/>
                  </a:lnTo>
                  <a:lnTo>
                    <a:pt x="2083" y="741"/>
                  </a:lnTo>
                  <a:lnTo>
                    <a:pt x="2043" y="684"/>
                  </a:lnTo>
                  <a:lnTo>
                    <a:pt x="1997" y="629"/>
                  </a:lnTo>
                  <a:lnTo>
                    <a:pt x="1947" y="576"/>
                  </a:lnTo>
                  <a:lnTo>
                    <a:pt x="1892" y="528"/>
                  </a:lnTo>
                  <a:lnTo>
                    <a:pt x="1835" y="485"/>
                  </a:lnTo>
                  <a:lnTo>
                    <a:pt x="1775" y="446"/>
                  </a:lnTo>
                  <a:lnTo>
                    <a:pt x="1713" y="412"/>
                  </a:lnTo>
                  <a:lnTo>
                    <a:pt x="1648" y="383"/>
                  </a:lnTo>
                  <a:lnTo>
                    <a:pt x="1583" y="358"/>
                  </a:lnTo>
                  <a:lnTo>
                    <a:pt x="1516" y="339"/>
                  </a:lnTo>
                  <a:lnTo>
                    <a:pt x="1448" y="325"/>
                  </a:lnTo>
                  <a:lnTo>
                    <a:pt x="1379" y="316"/>
                  </a:lnTo>
                  <a:lnTo>
                    <a:pt x="1309" y="310"/>
                  </a:lnTo>
                  <a:lnTo>
                    <a:pt x="1239" y="310"/>
                  </a:lnTo>
                  <a:close/>
                  <a:moveTo>
                    <a:pt x="1274" y="0"/>
                  </a:moveTo>
                  <a:lnTo>
                    <a:pt x="1356" y="2"/>
                  </a:lnTo>
                  <a:lnTo>
                    <a:pt x="1437" y="10"/>
                  </a:lnTo>
                  <a:lnTo>
                    <a:pt x="1518" y="22"/>
                  </a:lnTo>
                  <a:lnTo>
                    <a:pt x="1598" y="40"/>
                  </a:lnTo>
                  <a:lnTo>
                    <a:pt x="1677" y="62"/>
                  </a:lnTo>
                  <a:lnTo>
                    <a:pt x="1755" y="89"/>
                  </a:lnTo>
                  <a:lnTo>
                    <a:pt x="1830" y="121"/>
                  </a:lnTo>
                  <a:lnTo>
                    <a:pt x="1904" y="159"/>
                  </a:lnTo>
                  <a:lnTo>
                    <a:pt x="1976" y="200"/>
                  </a:lnTo>
                  <a:lnTo>
                    <a:pt x="2045" y="248"/>
                  </a:lnTo>
                  <a:lnTo>
                    <a:pt x="2112" y="300"/>
                  </a:lnTo>
                  <a:lnTo>
                    <a:pt x="2176" y="357"/>
                  </a:lnTo>
                  <a:lnTo>
                    <a:pt x="2234" y="416"/>
                  </a:lnTo>
                  <a:lnTo>
                    <a:pt x="2287" y="478"/>
                  </a:lnTo>
                  <a:lnTo>
                    <a:pt x="2335" y="544"/>
                  </a:lnTo>
                  <a:lnTo>
                    <a:pt x="2378" y="610"/>
                  </a:lnTo>
                  <a:lnTo>
                    <a:pt x="2417" y="679"/>
                  </a:lnTo>
                  <a:lnTo>
                    <a:pt x="2449" y="749"/>
                  </a:lnTo>
                  <a:lnTo>
                    <a:pt x="2478" y="821"/>
                  </a:lnTo>
                  <a:lnTo>
                    <a:pt x="2501" y="894"/>
                  </a:lnTo>
                  <a:lnTo>
                    <a:pt x="2520" y="968"/>
                  </a:lnTo>
                  <a:lnTo>
                    <a:pt x="2534" y="1044"/>
                  </a:lnTo>
                  <a:lnTo>
                    <a:pt x="2543" y="1119"/>
                  </a:lnTo>
                  <a:lnTo>
                    <a:pt x="2547" y="1195"/>
                  </a:lnTo>
                  <a:lnTo>
                    <a:pt x="2547" y="1272"/>
                  </a:lnTo>
                  <a:lnTo>
                    <a:pt x="2541" y="1347"/>
                  </a:lnTo>
                  <a:lnTo>
                    <a:pt x="2530" y="1422"/>
                  </a:lnTo>
                  <a:lnTo>
                    <a:pt x="2515" y="1498"/>
                  </a:lnTo>
                  <a:lnTo>
                    <a:pt x="2495" y="1571"/>
                  </a:lnTo>
                  <a:lnTo>
                    <a:pt x="2470" y="1644"/>
                  </a:lnTo>
                  <a:lnTo>
                    <a:pt x="2440" y="1716"/>
                  </a:lnTo>
                  <a:lnTo>
                    <a:pt x="2405" y="1786"/>
                  </a:lnTo>
                  <a:lnTo>
                    <a:pt x="2365" y="1854"/>
                  </a:lnTo>
                  <a:lnTo>
                    <a:pt x="2320" y="1920"/>
                  </a:lnTo>
                  <a:lnTo>
                    <a:pt x="2350" y="1928"/>
                  </a:lnTo>
                  <a:lnTo>
                    <a:pt x="2377" y="1938"/>
                  </a:lnTo>
                  <a:lnTo>
                    <a:pt x="2405" y="1953"/>
                  </a:lnTo>
                  <a:lnTo>
                    <a:pt x="2431" y="1969"/>
                  </a:lnTo>
                  <a:lnTo>
                    <a:pt x="2455" y="1990"/>
                  </a:lnTo>
                  <a:lnTo>
                    <a:pt x="3178" y="2685"/>
                  </a:lnTo>
                  <a:lnTo>
                    <a:pt x="3205" y="2713"/>
                  </a:lnTo>
                  <a:lnTo>
                    <a:pt x="3226" y="2745"/>
                  </a:lnTo>
                  <a:lnTo>
                    <a:pt x="3241" y="2778"/>
                  </a:lnTo>
                  <a:lnTo>
                    <a:pt x="3251" y="2813"/>
                  </a:lnTo>
                  <a:lnTo>
                    <a:pt x="3257" y="2850"/>
                  </a:lnTo>
                  <a:lnTo>
                    <a:pt x="3257" y="2885"/>
                  </a:lnTo>
                  <a:lnTo>
                    <a:pt x="3251" y="2921"/>
                  </a:lnTo>
                  <a:lnTo>
                    <a:pt x="3241" y="2956"/>
                  </a:lnTo>
                  <a:lnTo>
                    <a:pt x="3226" y="2989"/>
                  </a:lnTo>
                  <a:lnTo>
                    <a:pt x="3205" y="3021"/>
                  </a:lnTo>
                  <a:lnTo>
                    <a:pt x="3178" y="3050"/>
                  </a:lnTo>
                  <a:lnTo>
                    <a:pt x="3148" y="3075"/>
                  </a:lnTo>
                  <a:lnTo>
                    <a:pt x="3116" y="3095"/>
                  </a:lnTo>
                  <a:lnTo>
                    <a:pt x="3081" y="3110"/>
                  </a:lnTo>
                  <a:lnTo>
                    <a:pt x="3045" y="3121"/>
                  </a:lnTo>
                  <a:lnTo>
                    <a:pt x="3007" y="3125"/>
                  </a:lnTo>
                  <a:lnTo>
                    <a:pt x="2969" y="3125"/>
                  </a:lnTo>
                  <a:lnTo>
                    <a:pt x="2932" y="3121"/>
                  </a:lnTo>
                  <a:lnTo>
                    <a:pt x="2896" y="3110"/>
                  </a:lnTo>
                  <a:lnTo>
                    <a:pt x="2861" y="3095"/>
                  </a:lnTo>
                  <a:lnTo>
                    <a:pt x="2828" y="3075"/>
                  </a:lnTo>
                  <a:lnTo>
                    <a:pt x="2797" y="3050"/>
                  </a:lnTo>
                  <a:lnTo>
                    <a:pt x="2074" y="2355"/>
                  </a:lnTo>
                  <a:lnTo>
                    <a:pt x="2053" y="2333"/>
                  </a:lnTo>
                  <a:lnTo>
                    <a:pt x="2035" y="2307"/>
                  </a:lnTo>
                  <a:lnTo>
                    <a:pt x="2021" y="2282"/>
                  </a:lnTo>
                  <a:lnTo>
                    <a:pt x="2009" y="2254"/>
                  </a:lnTo>
                  <a:lnTo>
                    <a:pt x="2001" y="2226"/>
                  </a:lnTo>
                  <a:lnTo>
                    <a:pt x="1933" y="2268"/>
                  </a:lnTo>
                  <a:lnTo>
                    <a:pt x="1862" y="2307"/>
                  </a:lnTo>
                  <a:lnTo>
                    <a:pt x="1788" y="2341"/>
                  </a:lnTo>
                  <a:lnTo>
                    <a:pt x="1714" y="2369"/>
                  </a:lnTo>
                  <a:lnTo>
                    <a:pt x="1638" y="2394"/>
                  </a:lnTo>
                  <a:lnTo>
                    <a:pt x="1560" y="2413"/>
                  </a:lnTo>
                  <a:lnTo>
                    <a:pt x="1483" y="2427"/>
                  </a:lnTo>
                  <a:lnTo>
                    <a:pt x="1404" y="2437"/>
                  </a:lnTo>
                  <a:lnTo>
                    <a:pt x="1325" y="2444"/>
                  </a:lnTo>
                  <a:lnTo>
                    <a:pt x="1246" y="2445"/>
                  </a:lnTo>
                  <a:lnTo>
                    <a:pt x="1167" y="2440"/>
                  </a:lnTo>
                  <a:lnTo>
                    <a:pt x="1088" y="2431"/>
                  </a:lnTo>
                  <a:lnTo>
                    <a:pt x="1010" y="2418"/>
                  </a:lnTo>
                  <a:lnTo>
                    <a:pt x="932" y="2401"/>
                  </a:lnTo>
                  <a:lnTo>
                    <a:pt x="856" y="2377"/>
                  </a:lnTo>
                  <a:lnTo>
                    <a:pt x="781" y="2350"/>
                  </a:lnTo>
                  <a:lnTo>
                    <a:pt x="708" y="2318"/>
                  </a:lnTo>
                  <a:lnTo>
                    <a:pt x="636" y="2282"/>
                  </a:lnTo>
                  <a:lnTo>
                    <a:pt x="566" y="2240"/>
                  </a:lnTo>
                  <a:lnTo>
                    <a:pt x="500" y="2194"/>
                  </a:lnTo>
                  <a:lnTo>
                    <a:pt x="435" y="2143"/>
                  </a:lnTo>
                  <a:lnTo>
                    <a:pt x="373" y="2087"/>
                  </a:lnTo>
                  <a:lnTo>
                    <a:pt x="313" y="2026"/>
                  </a:lnTo>
                  <a:lnTo>
                    <a:pt x="259" y="1962"/>
                  </a:lnTo>
                  <a:lnTo>
                    <a:pt x="210" y="1896"/>
                  </a:lnTo>
                  <a:lnTo>
                    <a:pt x="165" y="1826"/>
                  </a:lnTo>
                  <a:lnTo>
                    <a:pt x="127" y="1755"/>
                  </a:lnTo>
                  <a:lnTo>
                    <a:pt x="93" y="1683"/>
                  </a:lnTo>
                  <a:lnTo>
                    <a:pt x="65" y="1609"/>
                  </a:lnTo>
                  <a:lnTo>
                    <a:pt x="41" y="1533"/>
                  </a:lnTo>
                  <a:lnTo>
                    <a:pt x="23" y="1456"/>
                  </a:lnTo>
                  <a:lnTo>
                    <a:pt x="11" y="1378"/>
                  </a:lnTo>
                  <a:lnTo>
                    <a:pt x="3" y="1301"/>
                  </a:lnTo>
                  <a:lnTo>
                    <a:pt x="0" y="1223"/>
                  </a:lnTo>
                  <a:lnTo>
                    <a:pt x="3" y="1144"/>
                  </a:lnTo>
                  <a:lnTo>
                    <a:pt x="11" y="1066"/>
                  </a:lnTo>
                  <a:lnTo>
                    <a:pt x="23" y="989"/>
                  </a:lnTo>
                  <a:lnTo>
                    <a:pt x="41" y="912"/>
                  </a:lnTo>
                  <a:lnTo>
                    <a:pt x="65" y="836"/>
                  </a:lnTo>
                  <a:lnTo>
                    <a:pt x="93" y="761"/>
                  </a:lnTo>
                  <a:lnTo>
                    <a:pt x="127" y="689"/>
                  </a:lnTo>
                  <a:lnTo>
                    <a:pt x="165" y="618"/>
                  </a:lnTo>
                  <a:lnTo>
                    <a:pt x="210" y="549"/>
                  </a:lnTo>
                  <a:lnTo>
                    <a:pt x="259" y="482"/>
                  </a:lnTo>
                  <a:lnTo>
                    <a:pt x="313" y="418"/>
                  </a:lnTo>
                  <a:lnTo>
                    <a:pt x="373" y="357"/>
                  </a:lnTo>
                  <a:lnTo>
                    <a:pt x="437" y="300"/>
                  </a:lnTo>
                  <a:lnTo>
                    <a:pt x="503" y="248"/>
                  </a:lnTo>
                  <a:lnTo>
                    <a:pt x="573" y="200"/>
                  </a:lnTo>
                  <a:lnTo>
                    <a:pt x="645" y="159"/>
                  </a:lnTo>
                  <a:lnTo>
                    <a:pt x="718" y="121"/>
                  </a:lnTo>
                  <a:lnTo>
                    <a:pt x="794" y="89"/>
                  </a:lnTo>
                  <a:lnTo>
                    <a:pt x="872" y="62"/>
                  </a:lnTo>
                  <a:lnTo>
                    <a:pt x="950" y="40"/>
                  </a:lnTo>
                  <a:lnTo>
                    <a:pt x="1031" y="22"/>
                  </a:lnTo>
                  <a:lnTo>
                    <a:pt x="1112" y="10"/>
                  </a:lnTo>
                  <a:lnTo>
                    <a:pt x="1192" y="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2736974" y="603144"/>
              <a:ext cx="129563" cy="87377"/>
            </a:xfrm>
            <a:custGeom>
              <a:avLst/>
              <a:gdLst>
                <a:gd name="T0" fmla="*/ 0 w 3472"/>
                <a:gd name="T1" fmla="*/ 0 h 1683"/>
                <a:gd name="T2" fmla="*/ 3472 w 3472"/>
                <a:gd name="T3" fmla="*/ 0 h 1683"/>
                <a:gd name="T4" fmla="*/ 1736 w 3472"/>
                <a:gd name="T5" fmla="*/ 1683 h 1683"/>
                <a:gd name="T6" fmla="*/ 0 w 3472"/>
                <a:gd name="T7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2" h="1683">
                  <a:moveTo>
                    <a:pt x="0" y="0"/>
                  </a:moveTo>
                  <a:lnTo>
                    <a:pt x="3472" y="0"/>
                  </a:lnTo>
                  <a:lnTo>
                    <a:pt x="1736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50573" y="1008219"/>
              <a:ext cx="4262718" cy="1829573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2000" b="-40000"/>
              </a:stretch>
            </a:blip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22348" y="1239630"/>
              <a:ext cx="17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2015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98685" y="2988518"/>
              <a:ext cx="13611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of Mar 1-7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0652" y="3350566"/>
              <a:ext cx="405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7309" y="3804878"/>
              <a:ext cx="352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 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954947" y="3365884"/>
              <a:ext cx="3241657" cy="685216"/>
            </a:xfrm>
            <a:prstGeom prst="roundRect">
              <a:avLst>
                <a:gd name="adj" fmla="val 911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470640" y="3479892"/>
              <a:ext cx="457200" cy="4572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21203" y="3489065"/>
              <a:ext cx="1361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Cherry Hall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21203" y="3718200"/>
              <a:ext cx="13611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Birthday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98685" y="4234899"/>
              <a:ext cx="13611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of Mar 8-14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40652" y="4596947"/>
              <a:ext cx="405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75617" y="5051259"/>
              <a:ext cx="535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954947" y="4687506"/>
              <a:ext cx="3241657" cy="504629"/>
            </a:xfrm>
            <a:prstGeom prst="roundRect">
              <a:avLst>
                <a:gd name="adj" fmla="val 91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21203" y="4816374"/>
              <a:ext cx="222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Daylight Saving Time Starts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95245" y="5415012"/>
              <a:ext cx="13611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of Mar 13-21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50573" y="5777060"/>
              <a:ext cx="778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72177" y="6231372"/>
              <a:ext cx="535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951507" y="5867619"/>
              <a:ext cx="3241657" cy="504629"/>
            </a:xfrm>
            <a:prstGeom prst="roundRect">
              <a:avLst>
                <a:gd name="adj" fmla="val 911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7762" y="5996487"/>
              <a:ext cx="274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Meeting with HELP.ORG group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50573" y="6373667"/>
              <a:ext cx="4262718" cy="484333"/>
              <a:chOff x="6130238" y="2003610"/>
              <a:chExt cx="4262718" cy="48433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130238" y="2003610"/>
                <a:ext cx="4262718" cy="48433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110529" y="2154336"/>
                <a:ext cx="2302137" cy="182880"/>
                <a:chOff x="7086600" y="2154336"/>
                <a:chExt cx="2302137" cy="182880"/>
              </a:xfrm>
            </p:grpSpPr>
            <p:sp>
              <p:nvSpPr>
                <p:cNvPr id="15" name="Isosceles Triangle 14"/>
                <p:cNvSpPr/>
                <p:nvPr/>
              </p:nvSpPr>
              <p:spPr>
                <a:xfrm rot="16200000">
                  <a:off x="7086600" y="2154336"/>
                  <a:ext cx="182880" cy="182880"/>
                </a:xfrm>
                <a:prstGeom prst="triangle">
                  <a:avLst/>
                </a:prstGeom>
                <a:noFill/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8146228" y="2154336"/>
                  <a:ext cx="182880" cy="182880"/>
                </a:xfrm>
                <a:prstGeom prst="ellipse">
                  <a:avLst/>
                </a:prstGeom>
                <a:noFill/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9205857" y="2154336"/>
                  <a:ext cx="182880" cy="182880"/>
                </a:xfrm>
                <a:prstGeom prst="roundRect">
                  <a:avLst/>
                </a:prstGeom>
                <a:noFill/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4606314" y="5529935"/>
              <a:ext cx="640080" cy="639809"/>
              <a:chOff x="7632490" y="3170078"/>
              <a:chExt cx="640080" cy="63980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Oval 18"/>
              <p:cNvSpPr/>
              <p:nvPr/>
            </p:nvSpPr>
            <p:spPr>
              <a:xfrm>
                <a:off x="7678210" y="3216109"/>
                <a:ext cx="548640" cy="5477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Freeform 50"/>
              <p:cNvSpPr>
                <a:spLocks noEditPoints="1"/>
              </p:cNvSpPr>
              <p:nvPr/>
            </p:nvSpPr>
            <p:spPr bwMode="auto">
              <a:xfrm>
                <a:off x="7632490" y="3170078"/>
                <a:ext cx="640080" cy="639809"/>
              </a:xfrm>
              <a:custGeom>
                <a:avLst/>
                <a:gdLst>
                  <a:gd name="T0" fmla="*/ 1577 w 3504"/>
                  <a:gd name="T1" fmla="*/ 1577 h 3504"/>
                  <a:gd name="T2" fmla="*/ 876 w 3504"/>
                  <a:gd name="T3" fmla="*/ 1927 h 3504"/>
                  <a:gd name="T4" fmla="*/ 1577 w 3504"/>
                  <a:gd name="T5" fmla="*/ 2628 h 3504"/>
                  <a:gd name="T6" fmla="*/ 1927 w 3504"/>
                  <a:gd name="T7" fmla="*/ 1927 h 3504"/>
                  <a:gd name="T8" fmla="*/ 2628 w 3504"/>
                  <a:gd name="T9" fmla="*/ 1577 h 3504"/>
                  <a:gd name="T10" fmla="*/ 1927 w 3504"/>
                  <a:gd name="T11" fmla="*/ 876 h 3504"/>
                  <a:gd name="T12" fmla="*/ 1752 w 3504"/>
                  <a:gd name="T13" fmla="*/ 0 h 3504"/>
                  <a:gd name="T14" fmla="*/ 1963 w 3504"/>
                  <a:gd name="T15" fmla="*/ 13 h 3504"/>
                  <a:gd name="T16" fmla="*/ 2166 w 3504"/>
                  <a:gd name="T17" fmla="*/ 50 h 3504"/>
                  <a:gd name="T18" fmla="*/ 2361 w 3504"/>
                  <a:gd name="T19" fmla="*/ 110 h 3504"/>
                  <a:gd name="T20" fmla="*/ 2546 w 3504"/>
                  <a:gd name="T21" fmla="*/ 192 h 3504"/>
                  <a:gd name="T22" fmla="*/ 2719 w 3504"/>
                  <a:gd name="T23" fmla="*/ 293 h 3504"/>
                  <a:gd name="T24" fmla="*/ 2879 w 3504"/>
                  <a:gd name="T25" fmla="*/ 413 h 3504"/>
                  <a:gd name="T26" fmla="*/ 3024 w 3504"/>
                  <a:gd name="T27" fmla="*/ 551 h 3504"/>
                  <a:gd name="T28" fmla="*/ 3153 w 3504"/>
                  <a:gd name="T29" fmla="*/ 703 h 3504"/>
                  <a:gd name="T30" fmla="*/ 3264 w 3504"/>
                  <a:gd name="T31" fmla="*/ 870 h 3504"/>
                  <a:gd name="T32" fmla="*/ 3355 w 3504"/>
                  <a:gd name="T33" fmla="*/ 1049 h 3504"/>
                  <a:gd name="T34" fmla="*/ 3426 w 3504"/>
                  <a:gd name="T35" fmla="*/ 1239 h 3504"/>
                  <a:gd name="T36" fmla="*/ 3475 w 3504"/>
                  <a:gd name="T37" fmla="*/ 1439 h 3504"/>
                  <a:gd name="T38" fmla="*/ 3501 w 3504"/>
                  <a:gd name="T39" fmla="*/ 1646 h 3504"/>
                  <a:gd name="T40" fmla="*/ 3501 w 3504"/>
                  <a:gd name="T41" fmla="*/ 1858 h 3504"/>
                  <a:gd name="T42" fmla="*/ 3475 w 3504"/>
                  <a:gd name="T43" fmla="*/ 2065 h 3504"/>
                  <a:gd name="T44" fmla="*/ 3426 w 3504"/>
                  <a:gd name="T45" fmla="*/ 2265 h 3504"/>
                  <a:gd name="T46" fmla="*/ 3355 w 3504"/>
                  <a:gd name="T47" fmla="*/ 2455 h 3504"/>
                  <a:gd name="T48" fmla="*/ 3264 w 3504"/>
                  <a:gd name="T49" fmla="*/ 2634 h 3504"/>
                  <a:gd name="T50" fmla="*/ 3153 w 3504"/>
                  <a:gd name="T51" fmla="*/ 2801 h 3504"/>
                  <a:gd name="T52" fmla="*/ 3024 w 3504"/>
                  <a:gd name="T53" fmla="*/ 2953 h 3504"/>
                  <a:gd name="T54" fmla="*/ 2879 w 3504"/>
                  <a:gd name="T55" fmla="*/ 3091 h 3504"/>
                  <a:gd name="T56" fmla="*/ 2719 w 3504"/>
                  <a:gd name="T57" fmla="*/ 3211 h 3504"/>
                  <a:gd name="T58" fmla="*/ 2546 w 3504"/>
                  <a:gd name="T59" fmla="*/ 3312 h 3504"/>
                  <a:gd name="T60" fmla="*/ 2361 w 3504"/>
                  <a:gd name="T61" fmla="*/ 3394 h 3504"/>
                  <a:gd name="T62" fmla="*/ 2166 w 3504"/>
                  <a:gd name="T63" fmla="*/ 3454 h 3504"/>
                  <a:gd name="T64" fmla="*/ 1963 w 3504"/>
                  <a:gd name="T65" fmla="*/ 3491 h 3504"/>
                  <a:gd name="T66" fmla="*/ 1752 w 3504"/>
                  <a:gd name="T67" fmla="*/ 3504 h 3504"/>
                  <a:gd name="T68" fmla="*/ 1541 w 3504"/>
                  <a:gd name="T69" fmla="*/ 3491 h 3504"/>
                  <a:gd name="T70" fmla="*/ 1338 w 3504"/>
                  <a:gd name="T71" fmla="*/ 3454 h 3504"/>
                  <a:gd name="T72" fmla="*/ 1143 w 3504"/>
                  <a:gd name="T73" fmla="*/ 3394 h 3504"/>
                  <a:gd name="T74" fmla="*/ 958 w 3504"/>
                  <a:gd name="T75" fmla="*/ 3312 h 3504"/>
                  <a:gd name="T76" fmla="*/ 785 w 3504"/>
                  <a:gd name="T77" fmla="*/ 3211 h 3504"/>
                  <a:gd name="T78" fmla="*/ 625 w 3504"/>
                  <a:gd name="T79" fmla="*/ 3091 h 3504"/>
                  <a:gd name="T80" fmla="*/ 480 w 3504"/>
                  <a:gd name="T81" fmla="*/ 2953 h 3504"/>
                  <a:gd name="T82" fmla="*/ 351 w 3504"/>
                  <a:gd name="T83" fmla="*/ 2801 h 3504"/>
                  <a:gd name="T84" fmla="*/ 240 w 3504"/>
                  <a:gd name="T85" fmla="*/ 2634 h 3504"/>
                  <a:gd name="T86" fmla="*/ 149 w 3504"/>
                  <a:gd name="T87" fmla="*/ 2455 h 3504"/>
                  <a:gd name="T88" fmla="*/ 78 w 3504"/>
                  <a:gd name="T89" fmla="*/ 2265 h 3504"/>
                  <a:gd name="T90" fmla="*/ 29 w 3504"/>
                  <a:gd name="T91" fmla="*/ 2065 h 3504"/>
                  <a:gd name="T92" fmla="*/ 3 w 3504"/>
                  <a:gd name="T93" fmla="*/ 1858 h 3504"/>
                  <a:gd name="T94" fmla="*/ 3 w 3504"/>
                  <a:gd name="T95" fmla="*/ 1646 h 3504"/>
                  <a:gd name="T96" fmla="*/ 29 w 3504"/>
                  <a:gd name="T97" fmla="*/ 1439 h 3504"/>
                  <a:gd name="T98" fmla="*/ 78 w 3504"/>
                  <a:gd name="T99" fmla="*/ 1239 h 3504"/>
                  <a:gd name="T100" fmla="*/ 149 w 3504"/>
                  <a:gd name="T101" fmla="*/ 1049 h 3504"/>
                  <a:gd name="T102" fmla="*/ 240 w 3504"/>
                  <a:gd name="T103" fmla="*/ 870 h 3504"/>
                  <a:gd name="T104" fmla="*/ 351 w 3504"/>
                  <a:gd name="T105" fmla="*/ 703 h 3504"/>
                  <a:gd name="T106" fmla="*/ 480 w 3504"/>
                  <a:gd name="T107" fmla="*/ 551 h 3504"/>
                  <a:gd name="T108" fmla="*/ 625 w 3504"/>
                  <a:gd name="T109" fmla="*/ 413 h 3504"/>
                  <a:gd name="T110" fmla="*/ 785 w 3504"/>
                  <a:gd name="T111" fmla="*/ 293 h 3504"/>
                  <a:gd name="T112" fmla="*/ 958 w 3504"/>
                  <a:gd name="T113" fmla="*/ 192 h 3504"/>
                  <a:gd name="T114" fmla="*/ 1143 w 3504"/>
                  <a:gd name="T115" fmla="*/ 110 h 3504"/>
                  <a:gd name="T116" fmla="*/ 1338 w 3504"/>
                  <a:gd name="T117" fmla="*/ 50 h 3504"/>
                  <a:gd name="T118" fmla="*/ 1541 w 3504"/>
                  <a:gd name="T119" fmla="*/ 13 h 3504"/>
                  <a:gd name="T120" fmla="*/ 1752 w 3504"/>
                  <a:gd name="T121" fmla="*/ 0 h 3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04" h="3504">
                    <a:moveTo>
                      <a:pt x="1577" y="876"/>
                    </a:moveTo>
                    <a:lnTo>
                      <a:pt x="1577" y="1577"/>
                    </a:lnTo>
                    <a:lnTo>
                      <a:pt x="876" y="1577"/>
                    </a:lnTo>
                    <a:lnTo>
                      <a:pt x="876" y="1927"/>
                    </a:lnTo>
                    <a:lnTo>
                      <a:pt x="1577" y="1927"/>
                    </a:lnTo>
                    <a:lnTo>
                      <a:pt x="1577" y="2628"/>
                    </a:lnTo>
                    <a:lnTo>
                      <a:pt x="1927" y="2628"/>
                    </a:lnTo>
                    <a:lnTo>
                      <a:pt x="1927" y="1927"/>
                    </a:lnTo>
                    <a:lnTo>
                      <a:pt x="2628" y="1927"/>
                    </a:lnTo>
                    <a:lnTo>
                      <a:pt x="2628" y="1577"/>
                    </a:lnTo>
                    <a:lnTo>
                      <a:pt x="1927" y="1577"/>
                    </a:lnTo>
                    <a:lnTo>
                      <a:pt x="1927" y="876"/>
                    </a:lnTo>
                    <a:lnTo>
                      <a:pt x="1577" y="876"/>
                    </a:lnTo>
                    <a:close/>
                    <a:moveTo>
                      <a:pt x="1752" y="0"/>
                    </a:moveTo>
                    <a:lnTo>
                      <a:pt x="1858" y="3"/>
                    </a:lnTo>
                    <a:lnTo>
                      <a:pt x="1963" y="13"/>
                    </a:lnTo>
                    <a:lnTo>
                      <a:pt x="2065" y="29"/>
                    </a:lnTo>
                    <a:lnTo>
                      <a:pt x="2166" y="50"/>
                    </a:lnTo>
                    <a:lnTo>
                      <a:pt x="2265" y="78"/>
                    </a:lnTo>
                    <a:lnTo>
                      <a:pt x="2361" y="110"/>
                    </a:lnTo>
                    <a:lnTo>
                      <a:pt x="2455" y="149"/>
                    </a:lnTo>
                    <a:lnTo>
                      <a:pt x="2546" y="192"/>
                    </a:lnTo>
                    <a:lnTo>
                      <a:pt x="2634" y="240"/>
                    </a:lnTo>
                    <a:lnTo>
                      <a:pt x="2719" y="293"/>
                    </a:lnTo>
                    <a:lnTo>
                      <a:pt x="2801" y="351"/>
                    </a:lnTo>
                    <a:lnTo>
                      <a:pt x="2879" y="413"/>
                    </a:lnTo>
                    <a:lnTo>
                      <a:pt x="2953" y="480"/>
                    </a:lnTo>
                    <a:lnTo>
                      <a:pt x="3024" y="551"/>
                    </a:lnTo>
                    <a:lnTo>
                      <a:pt x="3091" y="625"/>
                    </a:lnTo>
                    <a:lnTo>
                      <a:pt x="3153" y="703"/>
                    </a:lnTo>
                    <a:lnTo>
                      <a:pt x="3211" y="785"/>
                    </a:lnTo>
                    <a:lnTo>
                      <a:pt x="3264" y="870"/>
                    </a:lnTo>
                    <a:lnTo>
                      <a:pt x="3312" y="958"/>
                    </a:lnTo>
                    <a:lnTo>
                      <a:pt x="3355" y="1049"/>
                    </a:lnTo>
                    <a:lnTo>
                      <a:pt x="3394" y="1143"/>
                    </a:lnTo>
                    <a:lnTo>
                      <a:pt x="3426" y="1239"/>
                    </a:lnTo>
                    <a:lnTo>
                      <a:pt x="3454" y="1338"/>
                    </a:lnTo>
                    <a:lnTo>
                      <a:pt x="3475" y="1439"/>
                    </a:lnTo>
                    <a:lnTo>
                      <a:pt x="3491" y="1541"/>
                    </a:lnTo>
                    <a:lnTo>
                      <a:pt x="3501" y="1646"/>
                    </a:lnTo>
                    <a:lnTo>
                      <a:pt x="3504" y="1752"/>
                    </a:lnTo>
                    <a:lnTo>
                      <a:pt x="3501" y="1858"/>
                    </a:lnTo>
                    <a:lnTo>
                      <a:pt x="3491" y="1963"/>
                    </a:lnTo>
                    <a:lnTo>
                      <a:pt x="3475" y="2065"/>
                    </a:lnTo>
                    <a:lnTo>
                      <a:pt x="3454" y="2166"/>
                    </a:lnTo>
                    <a:lnTo>
                      <a:pt x="3426" y="2265"/>
                    </a:lnTo>
                    <a:lnTo>
                      <a:pt x="3394" y="2361"/>
                    </a:lnTo>
                    <a:lnTo>
                      <a:pt x="3355" y="2455"/>
                    </a:lnTo>
                    <a:lnTo>
                      <a:pt x="3312" y="2546"/>
                    </a:lnTo>
                    <a:lnTo>
                      <a:pt x="3264" y="2634"/>
                    </a:lnTo>
                    <a:lnTo>
                      <a:pt x="3211" y="2719"/>
                    </a:lnTo>
                    <a:lnTo>
                      <a:pt x="3153" y="2801"/>
                    </a:lnTo>
                    <a:lnTo>
                      <a:pt x="3091" y="2879"/>
                    </a:lnTo>
                    <a:lnTo>
                      <a:pt x="3024" y="2953"/>
                    </a:lnTo>
                    <a:lnTo>
                      <a:pt x="2953" y="3024"/>
                    </a:lnTo>
                    <a:lnTo>
                      <a:pt x="2879" y="3091"/>
                    </a:lnTo>
                    <a:lnTo>
                      <a:pt x="2801" y="3153"/>
                    </a:lnTo>
                    <a:lnTo>
                      <a:pt x="2719" y="3211"/>
                    </a:lnTo>
                    <a:lnTo>
                      <a:pt x="2634" y="3264"/>
                    </a:lnTo>
                    <a:lnTo>
                      <a:pt x="2546" y="3312"/>
                    </a:lnTo>
                    <a:lnTo>
                      <a:pt x="2455" y="3355"/>
                    </a:lnTo>
                    <a:lnTo>
                      <a:pt x="2361" y="3394"/>
                    </a:lnTo>
                    <a:lnTo>
                      <a:pt x="2265" y="3426"/>
                    </a:lnTo>
                    <a:lnTo>
                      <a:pt x="2166" y="3454"/>
                    </a:lnTo>
                    <a:lnTo>
                      <a:pt x="2065" y="3475"/>
                    </a:lnTo>
                    <a:lnTo>
                      <a:pt x="1963" y="3491"/>
                    </a:lnTo>
                    <a:lnTo>
                      <a:pt x="1858" y="3501"/>
                    </a:lnTo>
                    <a:lnTo>
                      <a:pt x="1752" y="3504"/>
                    </a:lnTo>
                    <a:lnTo>
                      <a:pt x="1646" y="3501"/>
                    </a:lnTo>
                    <a:lnTo>
                      <a:pt x="1541" y="3491"/>
                    </a:lnTo>
                    <a:lnTo>
                      <a:pt x="1439" y="3475"/>
                    </a:lnTo>
                    <a:lnTo>
                      <a:pt x="1338" y="3454"/>
                    </a:lnTo>
                    <a:lnTo>
                      <a:pt x="1239" y="3426"/>
                    </a:lnTo>
                    <a:lnTo>
                      <a:pt x="1143" y="3394"/>
                    </a:lnTo>
                    <a:lnTo>
                      <a:pt x="1049" y="3355"/>
                    </a:lnTo>
                    <a:lnTo>
                      <a:pt x="958" y="3312"/>
                    </a:lnTo>
                    <a:lnTo>
                      <a:pt x="870" y="3264"/>
                    </a:lnTo>
                    <a:lnTo>
                      <a:pt x="785" y="3211"/>
                    </a:lnTo>
                    <a:lnTo>
                      <a:pt x="703" y="3153"/>
                    </a:lnTo>
                    <a:lnTo>
                      <a:pt x="625" y="3091"/>
                    </a:lnTo>
                    <a:lnTo>
                      <a:pt x="551" y="3024"/>
                    </a:lnTo>
                    <a:lnTo>
                      <a:pt x="480" y="2953"/>
                    </a:lnTo>
                    <a:lnTo>
                      <a:pt x="413" y="2879"/>
                    </a:lnTo>
                    <a:lnTo>
                      <a:pt x="351" y="2801"/>
                    </a:lnTo>
                    <a:lnTo>
                      <a:pt x="293" y="2719"/>
                    </a:lnTo>
                    <a:lnTo>
                      <a:pt x="240" y="2634"/>
                    </a:lnTo>
                    <a:lnTo>
                      <a:pt x="192" y="2546"/>
                    </a:lnTo>
                    <a:lnTo>
                      <a:pt x="149" y="2455"/>
                    </a:lnTo>
                    <a:lnTo>
                      <a:pt x="110" y="2361"/>
                    </a:lnTo>
                    <a:lnTo>
                      <a:pt x="78" y="2265"/>
                    </a:lnTo>
                    <a:lnTo>
                      <a:pt x="50" y="2166"/>
                    </a:lnTo>
                    <a:lnTo>
                      <a:pt x="29" y="2065"/>
                    </a:lnTo>
                    <a:lnTo>
                      <a:pt x="13" y="1963"/>
                    </a:lnTo>
                    <a:lnTo>
                      <a:pt x="3" y="1858"/>
                    </a:lnTo>
                    <a:lnTo>
                      <a:pt x="0" y="1752"/>
                    </a:lnTo>
                    <a:lnTo>
                      <a:pt x="3" y="1646"/>
                    </a:lnTo>
                    <a:lnTo>
                      <a:pt x="13" y="1541"/>
                    </a:lnTo>
                    <a:lnTo>
                      <a:pt x="29" y="1439"/>
                    </a:lnTo>
                    <a:lnTo>
                      <a:pt x="50" y="1338"/>
                    </a:lnTo>
                    <a:lnTo>
                      <a:pt x="78" y="1239"/>
                    </a:lnTo>
                    <a:lnTo>
                      <a:pt x="110" y="1143"/>
                    </a:lnTo>
                    <a:lnTo>
                      <a:pt x="149" y="1049"/>
                    </a:lnTo>
                    <a:lnTo>
                      <a:pt x="192" y="958"/>
                    </a:lnTo>
                    <a:lnTo>
                      <a:pt x="240" y="870"/>
                    </a:lnTo>
                    <a:lnTo>
                      <a:pt x="293" y="785"/>
                    </a:lnTo>
                    <a:lnTo>
                      <a:pt x="351" y="703"/>
                    </a:lnTo>
                    <a:lnTo>
                      <a:pt x="413" y="625"/>
                    </a:lnTo>
                    <a:lnTo>
                      <a:pt x="480" y="551"/>
                    </a:lnTo>
                    <a:lnTo>
                      <a:pt x="551" y="480"/>
                    </a:lnTo>
                    <a:lnTo>
                      <a:pt x="625" y="413"/>
                    </a:lnTo>
                    <a:lnTo>
                      <a:pt x="703" y="351"/>
                    </a:lnTo>
                    <a:lnTo>
                      <a:pt x="785" y="293"/>
                    </a:lnTo>
                    <a:lnTo>
                      <a:pt x="870" y="240"/>
                    </a:lnTo>
                    <a:lnTo>
                      <a:pt x="958" y="192"/>
                    </a:lnTo>
                    <a:lnTo>
                      <a:pt x="1049" y="149"/>
                    </a:lnTo>
                    <a:lnTo>
                      <a:pt x="1143" y="110"/>
                    </a:lnTo>
                    <a:lnTo>
                      <a:pt x="1239" y="78"/>
                    </a:lnTo>
                    <a:lnTo>
                      <a:pt x="1338" y="50"/>
                    </a:lnTo>
                    <a:lnTo>
                      <a:pt x="1439" y="29"/>
                    </a:lnTo>
                    <a:lnTo>
                      <a:pt x="1541" y="13"/>
                    </a:lnTo>
                    <a:lnTo>
                      <a:pt x="1646" y="3"/>
                    </a:lnTo>
                    <a:lnTo>
                      <a:pt x="175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50573" y="1"/>
            <a:ext cx="4262718" cy="6857999"/>
            <a:chOff x="1250573" y="1"/>
            <a:chExt cx="4262718" cy="6857999"/>
          </a:xfrm>
        </p:grpSpPr>
        <p:sp>
          <p:nvSpPr>
            <p:cNvPr id="80" name="Rectangle 79"/>
            <p:cNvSpPr/>
            <p:nvPr/>
          </p:nvSpPr>
          <p:spPr>
            <a:xfrm>
              <a:off x="1250573" y="831498"/>
              <a:ext cx="4262718" cy="60265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573" y="282389"/>
              <a:ext cx="4262718" cy="7288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250573" y="1"/>
              <a:ext cx="4262718" cy="282388"/>
              <a:chOff x="1250573" y="1"/>
              <a:chExt cx="4262718" cy="282388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250573" y="1"/>
                <a:ext cx="4262718" cy="28238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0"/>
              <p:cNvSpPr>
                <a:spLocks noEditPoints="1"/>
              </p:cNvSpPr>
              <p:nvPr/>
            </p:nvSpPr>
            <p:spPr bwMode="auto">
              <a:xfrm>
                <a:off x="1425386" y="72615"/>
                <a:ext cx="137160" cy="137160"/>
              </a:xfrm>
              <a:custGeom>
                <a:avLst/>
                <a:gdLst>
                  <a:gd name="T0" fmla="*/ 3062 w 3402"/>
                  <a:gd name="T1" fmla="*/ 816 h 3402"/>
                  <a:gd name="T2" fmla="*/ 2501 w 3402"/>
                  <a:gd name="T3" fmla="*/ 1395 h 3402"/>
                  <a:gd name="T4" fmla="*/ 2501 w 3402"/>
                  <a:gd name="T5" fmla="*/ 3062 h 3402"/>
                  <a:gd name="T6" fmla="*/ 3062 w 3402"/>
                  <a:gd name="T7" fmla="*/ 3062 h 3402"/>
                  <a:gd name="T8" fmla="*/ 3062 w 3402"/>
                  <a:gd name="T9" fmla="*/ 816 h 3402"/>
                  <a:gd name="T10" fmla="*/ 3402 w 3402"/>
                  <a:gd name="T11" fmla="*/ 0 h 3402"/>
                  <a:gd name="T12" fmla="*/ 3402 w 3402"/>
                  <a:gd name="T13" fmla="*/ 3402 h 3402"/>
                  <a:gd name="T14" fmla="*/ 0 w 3402"/>
                  <a:gd name="T15" fmla="*/ 3402 h 3402"/>
                  <a:gd name="T16" fmla="*/ 3402 w 3402"/>
                  <a:gd name="T17" fmla="*/ 0 h 3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2" h="3402">
                    <a:moveTo>
                      <a:pt x="3062" y="816"/>
                    </a:moveTo>
                    <a:lnTo>
                      <a:pt x="2501" y="1395"/>
                    </a:lnTo>
                    <a:lnTo>
                      <a:pt x="2501" y="3062"/>
                    </a:lnTo>
                    <a:lnTo>
                      <a:pt x="3062" y="3062"/>
                    </a:lnTo>
                    <a:lnTo>
                      <a:pt x="3062" y="816"/>
                    </a:lnTo>
                    <a:close/>
                    <a:moveTo>
                      <a:pt x="3402" y="0"/>
                    </a:moveTo>
                    <a:lnTo>
                      <a:pt x="3402" y="3402"/>
                    </a:lnTo>
                    <a:lnTo>
                      <a:pt x="0" y="3402"/>
                    </a:lnTo>
                    <a:lnTo>
                      <a:pt x="340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"/>
              <p:cNvSpPr>
                <a:spLocks noEditPoints="1"/>
              </p:cNvSpPr>
              <p:nvPr/>
            </p:nvSpPr>
            <p:spPr bwMode="auto">
              <a:xfrm rot="16200000">
                <a:off x="4773428" y="49755"/>
                <a:ext cx="91440" cy="182880"/>
              </a:xfrm>
              <a:custGeom>
                <a:avLst/>
                <a:gdLst>
                  <a:gd name="T0" fmla="*/ 507 w 3462"/>
                  <a:gd name="T1" fmla="*/ 4388 h 6207"/>
                  <a:gd name="T2" fmla="*/ 507 w 3462"/>
                  <a:gd name="T3" fmla="*/ 5673 h 6207"/>
                  <a:gd name="T4" fmla="*/ 2953 w 3462"/>
                  <a:gd name="T5" fmla="*/ 5673 h 6207"/>
                  <a:gd name="T6" fmla="*/ 2953 w 3462"/>
                  <a:gd name="T7" fmla="*/ 4388 h 6207"/>
                  <a:gd name="T8" fmla="*/ 507 w 3462"/>
                  <a:gd name="T9" fmla="*/ 4388 h 6207"/>
                  <a:gd name="T10" fmla="*/ 507 w 3462"/>
                  <a:gd name="T11" fmla="*/ 2753 h 6207"/>
                  <a:gd name="T12" fmla="*/ 507 w 3462"/>
                  <a:gd name="T13" fmla="*/ 4038 h 6207"/>
                  <a:gd name="T14" fmla="*/ 2953 w 3462"/>
                  <a:gd name="T15" fmla="*/ 4038 h 6207"/>
                  <a:gd name="T16" fmla="*/ 2953 w 3462"/>
                  <a:gd name="T17" fmla="*/ 2753 h 6207"/>
                  <a:gd name="T18" fmla="*/ 507 w 3462"/>
                  <a:gd name="T19" fmla="*/ 2753 h 6207"/>
                  <a:gd name="T20" fmla="*/ 852 w 3462"/>
                  <a:gd name="T21" fmla="*/ 0 h 6207"/>
                  <a:gd name="T22" fmla="*/ 2610 w 3462"/>
                  <a:gd name="T23" fmla="*/ 0 h 6207"/>
                  <a:gd name="T24" fmla="*/ 2610 w 3462"/>
                  <a:gd name="T25" fmla="*/ 594 h 6207"/>
                  <a:gd name="T26" fmla="*/ 3462 w 3462"/>
                  <a:gd name="T27" fmla="*/ 594 h 6207"/>
                  <a:gd name="T28" fmla="*/ 3462 w 3462"/>
                  <a:gd name="T29" fmla="*/ 6207 h 6207"/>
                  <a:gd name="T30" fmla="*/ 0 w 3462"/>
                  <a:gd name="T31" fmla="*/ 6207 h 6207"/>
                  <a:gd name="T32" fmla="*/ 0 w 3462"/>
                  <a:gd name="T33" fmla="*/ 594 h 6207"/>
                  <a:gd name="T34" fmla="*/ 852 w 3462"/>
                  <a:gd name="T35" fmla="*/ 594 h 6207"/>
                  <a:gd name="T36" fmla="*/ 852 w 3462"/>
                  <a:gd name="T37" fmla="*/ 0 h 6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62" h="6207">
                    <a:moveTo>
                      <a:pt x="507" y="4388"/>
                    </a:moveTo>
                    <a:lnTo>
                      <a:pt x="507" y="5673"/>
                    </a:lnTo>
                    <a:lnTo>
                      <a:pt x="2953" y="5673"/>
                    </a:lnTo>
                    <a:lnTo>
                      <a:pt x="2953" y="4388"/>
                    </a:lnTo>
                    <a:lnTo>
                      <a:pt x="507" y="4388"/>
                    </a:lnTo>
                    <a:close/>
                    <a:moveTo>
                      <a:pt x="507" y="2753"/>
                    </a:moveTo>
                    <a:lnTo>
                      <a:pt x="507" y="4038"/>
                    </a:lnTo>
                    <a:lnTo>
                      <a:pt x="2953" y="4038"/>
                    </a:lnTo>
                    <a:lnTo>
                      <a:pt x="2953" y="2753"/>
                    </a:lnTo>
                    <a:lnTo>
                      <a:pt x="507" y="2753"/>
                    </a:lnTo>
                    <a:close/>
                    <a:moveTo>
                      <a:pt x="852" y="0"/>
                    </a:moveTo>
                    <a:lnTo>
                      <a:pt x="2610" y="0"/>
                    </a:lnTo>
                    <a:lnTo>
                      <a:pt x="2610" y="594"/>
                    </a:lnTo>
                    <a:lnTo>
                      <a:pt x="3462" y="594"/>
                    </a:lnTo>
                    <a:lnTo>
                      <a:pt x="3462" y="6207"/>
                    </a:lnTo>
                    <a:lnTo>
                      <a:pt x="0" y="6207"/>
                    </a:lnTo>
                    <a:lnTo>
                      <a:pt x="0" y="594"/>
                    </a:lnTo>
                    <a:lnTo>
                      <a:pt x="852" y="594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66446" y="8070"/>
                <a:ext cx="5916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n w="317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12:20</a:t>
                </a:r>
                <a:endParaRPr lang="en-US" sz="1100" dirty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7" name="Freeform 25"/>
            <p:cNvSpPr>
              <a:spLocks noEditPoints="1"/>
            </p:cNvSpPr>
            <p:nvPr/>
          </p:nvSpPr>
          <p:spPr bwMode="auto">
            <a:xfrm>
              <a:off x="1482393" y="525698"/>
              <a:ext cx="252276" cy="242269"/>
            </a:xfrm>
            <a:custGeom>
              <a:avLst/>
              <a:gdLst>
                <a:gd name="T0" fmla="*/ 0 w 3226"/>
                <a:gd name="T1" fmla="*/ 1768 h 2121"/>
                <a:gd name="T2" fmla="*/ 3226 w 3226"/>
                <a:gd name="T3" fmla="*/ 1768 h 2121"/>
                <a:gd name="T4" fmla="*/ 3226 w 3226"/>
                <a:gd name="T5" fmla="*/ 2121 h 2121"/>
                <a:gd name="T6" fmla="*/ 0 w 3226"/>
                <a:gd name="T7" fmla="*/ 2121 h 2121"/>
                <a:gd name="T8" fmla="*/ 0 w 3226"/>
                <a:gd name="T9" fmla="*/ 1768 h 2121"/>
                <a:gd name="T10" fmla="*/ 0 w 3226"/>
                <a:gd name="T11" fmla="*/ 884 h 2121"/>
                <a:gd name="T12" fmla="*/ 3226 w 3226"/>
                <a:gd name="T13" fmla="*/ 884 h 2121"/>
                <a:gd name="T14" fmla="*/ 3226 w 3226"/>
                <a:gd name="T15" fmla="*/ 1237 h 2121"/>
                <a:gd name="T16" fmla="*/ 0 w 3226"/>
                <a:gd name="T17" fmla="*/ 1237 h 2121"/>
                <a:gd name="T18" fmla="*/ 0 w 3226"/>
                <a:gd name="T19" fmla="*/ 884 h 2121"/>
                <a:gd name="T20" fmla="*/ 0 w 3226"/>
                <a:gd name="T21" fmla="*/ 0 h 2121"/>
                <a:gd name="T22" fmla="*/ 3226 w 3226"/>
                <a:gd name="T23" fmla="*/ 0 h 2121"/>
                <a:gd name="T24" fmla="*/ 3226 w 3226"/>
                <a:gd name="T25" fmla="*/ 354 h 2121"/>
                <a:gd name="T26" fmla="*/ 0 w 3226"/>
                <a:gd name="T27" fmla="*/ 354 h 2121"/>
                <a:gd name="T28" fmla="*/ 0 w 3226"/>
                <a:gd name="T29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26" h="2121">
                  <a:moveTo>
                    <a:pt x="0" y="1768"/>
                  </a:moveTo>
                  <a:lnTo>
                    <a:pt x="3226" y="1768"/>
                  </a:lnTo>
                  <a:lnTo>
                    <a:pt x="3226" y="2121"/>
                  </a:lnTo>
                  <a:lnTo>
                    <a:pt x="0" y="2121"/>
                  </a:lnTo>
                  <a:lnTo>
                    <a:pt x="0" y="1768"/>
                  </a:lnTo>
                  <a:close/>
                  <a:moveTo>
                    <a:pt x="0" y="884"/>
                  </a:moveTo>
                  <a:lnTo>
                    <a:pt x="3226" y="884"/>
                  </a:lnTo>
                  <a:lnTo>
                    <a:pt x="3226" y="1237"/>
                  </a:lnTo>
                  <a:lnTo>
                    <a:pt x="0" y="1237"/>
                  </a:lnTo>
                  <a:lnTo>
                    <a:pt x="0" y="884"/>
                  </a:lnTo>
                  <a:close/>
                  <a:moveTo>
                    <a:pt x="0" y="0"/>
                  </a:moveTo>
                  <a:lnTo>
                    <a:pt x="3226" y="0"/>
                  </a:lnTo>
                  <a:lnTo>
                    <a:pt x="3226" y="354"/>
                  </a:ln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11088" y="462166"/>
              <a:ext cx="1089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35"/>
            <p:cNvSpPr>
              <a:spLocks noEditPoints="1"/>
            </p:cNvSpPr>
            <p:nvPr/>
          </p:nvSpPr>
          <p:spPr bwMode="auto">
            <a:xfrm>
              <a:off x="4874986" y="509672"/>
              <a:ext cx="274320" cy="274320"/>
            </a:xfrm>
            <a:custGeom>
              <a:avLst/>
              <a:gdLst>
                <a:gd name="T0" fmla="*/ 1033 w 3257"/>
                <a:gd name="T1" fmla="*/ 339 h 3125"/>
                <a:gd name="T2" fmla="*/ 773 w 3257"/>
                <a:gd name="T3" fmla="*/ 446 h 3125"/>
                <a:gd name="T4" fmla="*/ 552 w 3257"/>
                <a:gd name="T5" fmla="*/ 629 h 3125"/>
                <a:gd name="T6" fmla="*/ 400 w 3257"/>
                <a:gd name="T7" fmla="*/ 863 h 3125"/>
                <a:gd name="T8" fmla="*/ 329 w 3257"/>
                <a:gd name="T9" fmla="*/ 1122 h 3125"/>
                <a:gd name="T10" fmla="*/ 339 w 3257"/>
                <a:gd name="T11" fmla="*/ 1389 h 3125"/>
                <a:gd name="T12" fmla="*/ 430 w 3257"/>
                <a:gd name="T13" fmla="*/ 1643 h 3125"/>
                <a:gd name="T14" fmla="*/ 601 w 3257"/>
                <a:gd name="T15" fmla="*/ 1868 h 3125"/>
                <a:gd name="T16" fmla="*/ 836 w 3257"/>
                <a:gd name="T17" fmla="*/ 2033 h 3125"/>
                <a:gd name="T18" fmla="*/ 1101 w 3257"/>
                <a:gd name="T19" fmla="*/ 2120 h 3125"/>
                <a:gd name="T20" fmla="*/ 1379 w 3257"/>
                <a:gd name="T21" fmla="*/ 2130 h 3125"/>
                <a:gd name="T22" fmla="*/ 1648 w 3257"/>
                <a:gd name="T23" fmla="*/ 2062 h 3125"/>
                <a:gd name="T24" fmla="*/ 1892 w 3257"/>
                <a:gd name="T25" fmla="*/ 1917 h 3125"/>
                <a:gd name="T26" fmla="*/ 2083 w 3257"/>
                <a:gd name="T27" fmla="*/ 1703 h 3125"/>
                <a:gd name="T28" fmla="*/ 2194 w 3257"/>
                <a:gd name="T29" fmla="*/ 1454 h 3125"/>
                <a:gd name="T30" fmla="*/ 2224 w 3257"/>
                <a:gd name="T31" fmla="*/ 1189 h 3125"/>
                <a:gd name="T32" fmla="*/ 2174 w 3257"/>
                <a:gd name="T33" fmla="*/ 926 h 3125"/>
                <a:gd name="T34" fmla="*/ 2043 w 3257"/>
                <a:gd name="T35" fmla="*/ 684 h 3125"/>
                <a:gd name="T36" fmla="*/ 1835 w 3257"/>
                <a:gd name="T37" fmla="*/ 485 h 3125"/>
                <a:gd name="T38" fmla="*/ 1583 w 3257"/>
                <a:gd name="T39" fmla="*/ 358 h 3125"/>
                <a:gd name="T40" fmla="*/ 1309 w 3257"/>
                <a:gd name="T41" fmla="*/ 310 h 3125"/>
                <a:gd name="T42" fmla="*/ 1437 w 3257"/>
                <a:gd name="T43" fmla="*/ 10 h 3125"/>
                <a:gd name="T44" fmla="*/ 1755 w 3257"/>
                <a:gd name="T45" fmla="*/ 89 h 3125"/>
                <a:gd name="T46" fmla="*/ 2045 w 3257"/>
                <a:gd name="T47" fmla="*/ 248 h 3125"/>
                <a:gd name="T48" fmla="*/ 2287 w 3257"/>
                <a:gd name="T49" fmla="*/ 478 h 3125"/>
                <a:gd name="T50" fmla="*/ 2449 w 3257"/>
                <a:gd name="T51" fmla="*/ 749 h 3125"/>
                <a:gd name="T52" fmla="*/ 2534 w 3257"/>
                <a:gd name="T53" fmla="*/ 1044 h 3125"/>
                <a:gd name="T54" fmla="*/ 2541 w 3257"/>
                <a:gd name="T55" fmla="*/ 1347 h 3125"/>
                <a:gd name="T56" fmla="*/ 2470 w 3257"/>
                <a:gd name="T57" fmla="*/ 1644 h 3125"/>
                <a:gd name="T58" fmla="*/ 2320 w 3257"/>
                <a:gd name="T59" fmla="*/ 1920 h 3125"/>
                <a:gd name="T60" fmla="*/ 2431 w 3257"/>
                <a:gd name="T61" fmla="*/ 1969 h 3125"/>
                <a:gd name="T62" fmla="*/ 3226 w 3257"/>
                <a:gd name="T63" fmla="*/ 2745 h 3125"/>
                <a:gd name="T64" fmla="*/ 3257 w 3257"/>
                <a:gd name="T65" fmla="*/ 2885 h 3125"/>
                <a:gd name="T66" fmla="*/ 3205 w 3257"/>
                <a:gd name="T67" fmla="*/ 3021 h 3125"/>
                <a:gd name="T68" fmla="*/ 3081 w 3257"/>
                <a:gd name="T69" fmla="*/ 3110 h 3125"/>
                <a:gd name="T70" fmla="*/ 2932 w 3257"/>
                <a:gd name="T71" fmla="*/ 3121 h 3125"/>
                <a:gd name="T72" fmla="*/ 2797 w 3257"/>
                <a:gd name="T73" fmla="*/ 3050 h 3125"/>
                <a:gd name="T74" fmla="*/ 2021 w 3257"/>
                <a:gd name="T75" fmla="*/ 2282 h 3125"/>
                <a:gd name="T76" fmla="*/ 1862 w 3257"/>
                <a:gd name="T77" fmla="*/ 2307 h 3125"/>
                <a:gd name="T78" fmla="*/ 1560 w 3257"/>
                <a:gd name="T79" fmla="*/ 2413 h 3125"/>
                <a:gd name="T80" fmla="*/ 1246 w 3257"/>
                <a:gd name="T81" fmla="*/ 2445 h 3125"/>
                <a:gd name="T82" fmla="*/ 932 w 3257"/>
                <a:gd name="T83" fmla="*/ 2401 h 3125"/>
                <a:gd name="T84" fmla="*/ 636 w 3257"/>
                <a:gd name="T85" fmla="*/ 2282 h 3125"/>
                <a:gd name="T86" fmla="*/ 373 w 3257"/>
                <a:gd name="T87" fmla="*/ 2087 h 3125"/>
                <a:gd name="T88" fmla="*/ 165 w 3257"/>
                <a:gd name="T89" fmla="*/ 1826 h 3125"/>
                <a:gd name="T90" fmla="*/ 41 w 3257"/>
                <a:gd name="T91" fmla="*/ 1533 h 3125"/>
                <a:gd name="T92" fmla="*/ 0 w 3257"/>
                <a:gd name="T93" fmla="*/ 1223 h 3125"/>
                <a:gd name="T94" fmla="*/ 41 w 3257"/>
                <a:gd name="T95" fmla="*/ 912 h 3125"/>
                <a:gd name="T96" fmla="*/ 165 w 3257"/>
                <a:gd name="T97" fmla="*/ 618 h 3125"/>
                <a:gd name="T98" fmla="*/ 373 w 3257"/>
                <a:gd name="T99" fmla="*/ 357 h 3125"/>
                <a:gd name="T100" fmla="*/ 645 w 3257"/>
                <a:gd name="T101" fmla="*/ 159 h 3125"/>
                <a:gd name="T102" fmla="*/ 950 w 3257"/>
                <a:gd name="T103" fmla="*/ 40 h 3125"/>
                <a:gd name="T104" fmla="*/ 1274 w 3257"/>
                <a:gd name="T105" fmla="*/ 0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57" h="3125">
                  <a:moveTo>
                    <a:pt x="1239" y="310"/>
                  </a:moveTo>
                  <a:lnTo>
                    <a:pt x="1170" y="316"/>
                  </a:lnTo>
                  <a:lnTo>
                    <a:pt x="1101" y="325"/>
                  </a:lnTo>
                  <a:lnTo>
                    <a:pt x="1033" y="339"/>
                  </a:lnTo>
                  <a:lnTo>
                    <a:pt x="965" y="358"/>
                  </a:lnTo>
                  <a:lnTo>
                    <a:pt x="900" y="383"/>
                  </a:lnTo>
                  <a:lnTo>
                    <a:pt x="836" y="412"/>
                  </a:lnTo>
                  <a:lnTo>
                    <a:pt x="773" y="446"/>
                  </a:lnTo>
                  <a:lnTo>
                    <a:pt x="714" y="485"/>
                  </a:lnTo>
                  <a:lnTo>
                    <a:pt x="657" y="528"/>
                  </a:lnTo>
                  <a:lnTo>
                    <a:pt x="601" y="576"/>
                  </a:lnTo>
                  <a:lnTo>
                    <a:pt x="552" y="629"/>
                  </a:lnTo>
                  <a:lnTo>
                    <a:pt x="506" y="684"/>
                  </a:lnTo>
                  <a:lnTo>
                    <a:pt x="466" y="741"/>
                  </a:lnTo>
                  <a:lnTo>
                    <a:pt x="430" y="801"/>
                  </a:lnTo>
                  <a:lnTo>
                    <a:pt x="400" y="863"/>
                  </a:lnTo>
                  <a:lnTo>
                    <a:pt x="374" y="926"/>
                  </a:lnTo>
                  <a:lnTo>
                    <a:pt x="354" y="991"/>
                  </a:lnTo>
                  <a:lnTo>
                    <a:pt x="339" y="1056"/>
                  </a:lnTo>
                  <a:lnTo>
                    <a:pt x="329" y="1122"/>
                  </a:lnTo>
                  <a:lnTo>
                    <a:pt x="325" y="1189"/>
                  </a:lnTo>
                  <a:lnTo>
                    <a:pt x="325" y="1255"/>
                  </a:lnTo>
                  <a:lnTo>
                    <a:pt x="329" y="1322"/>
                  </a:lnTo>
                  <a:lnTo>
                    <a:pt x="339" y="1389"/>
                  </a:lnTo>
                  <a:lnTo>
                    <a:pt x="354" y="1454"/>
                  </a:lnTo>
                  <a:lnTo>
                    <a:pt x="374" y="1519"/>
                  </a:lnTo>
                  <a:lnTo>
                    <a:pt x="400" y="1582"/>
                  </a:lnTo>
                  <a:lnTo>
                    <a:pt x="430" y="1643"/>
                  </a:lnTo>
                  <a:lnTo>
                    <a:pt x="466" y="1703"/>
                  </a:lnTo>
                  <a:lnTo>
                    <a:pt x="506" y="1761"/>
                  </a:lnTo>
                  <a:lnTo>
                    <a:pt x="552" y="1816"/>
                  </a:lnTo>
                  <a:lnTo>
                    <a:pt x="601" y="1868"/>
                  </a:lnTo>
                  <a:lnTo>
                    <a:pt x="657" y="1917"/>
                  </a:lnTo>
                  <a:lnTo>
                    <a:pt x="714" y="1960"/>
                  </a:lnTo>
                  <a:lnTo>
                    <a:pt x="773" y="1999"/>
                  </a:lnTo>
                  <a:lnTo>
                    <a:pt x="836" y="2033"/>
                  </a:lnTo>
                  <a:lnTo>
                    <a:pt x="900" y="2062"/>
                  </a:lnTo>
                  <a:lnTo>
                    <a:pt x="965" y="2086"/>
                  </a:lnTo>
                  <a:lnTo>
                    <a:pt x="1033" y="2105"/>
                  </a:lnTo>
                  <a:lnTo>
                    <a:pt x="1101" y="2120"/>
                  </a:lnTo>
                  <a:lnTo>
                    <a:pt x="1170" y="2130"/>
                  </a:lnTo>
                  <a:lnTo>
                    <a:pt x="1239" y="2135"/>
                  </a:lnTo>
                  <a:lnTo>
                    <a:pt x="1309" y="2135"/>
                  </a:lnTo>
                  <a:lnTo>
                    <a:pt x="1379" y="2130"/>
                  </a:lnTo>
                  <a:lnTo>
                    <a:pt x="1448" y="2120"/>
                  </a:lnTo>
                  <a:lnTo>
                    <a:pt x="1516" y="2105"/>
                  </a:lnTo>
                  <a:lnTo>
                    <a:pt x="1583" y="2086"/>
                  </a:lnTo>
                  <a:lnTo>
                    <a:pt x="1648" y="2062"/>
                  </a:lnTo>
                  <a:lnTo>
                    <a:pt x="1713" y="2033"/>
                  </a:lnTo>
                  <a:lnTo>
                    <a:pt x="1775" y="1999"/>
                  </a:lnTo>
                  <a:lnTo>
                    <a:pt x="1835" y="1960"/>
                  </a:lnTo>
                  <a:lnTo>
                    <a:pt x="1892" y="1917"/>
                  </a:lnTo>
                  <a:lnTo>
                    <a:pt x="1947" y="1868"/>
                  </a:lnTo>
                  <a:lnTo>
                    <a:pt x="1997" y="1816"/>
                  </a:lnTo>
                  <a:lnTo>
                    <a:pt x="2043" y="1761"/>
                  </a:lnTo>
                  <a:lnTo>
                    <a:pt x="2083" y="1703"/>
                  </a:lnTo>
                  <a:lnTo>
                    <a:pt x="2118" y="1643"/>
                  </a:lnTo>
                  <a:lnTo>
                    <a:pt x="2149" y="1582"/>
                  </a:lnTo>
                  <a:lnTo>
                    <a:pt x="2174" y="1519"/>
                  </a:lnTo>
                  <a:lnTo>
                    <a:pt x="2194" y="1454"/>
                  </a:lnTo>
                  <a:lnTo>
                    <a:pt x="2210" y="1389"/>
                  </a:lnTo>
                  <a:lnTo>
                    <a:pt x="2219" y="1322"/>
                  </a:lnTo>
                  <a:lnTo>
                    <a:pt x="2224" y="1255"/>
                  </a:lnTo>
                  <a:lnTo>
                    <a:pt x="2224" y="1189"/>
                  </a:lnTo>
                  <a:lnTo>
                    <a:pt x="2219" y="1122"/>
                  </a:lnTo>
                  <a:lnTo>
                    <a:pt x="2210" y="1056"/>
                  </a:lnTo>
                  <a:lnTo>
                    <a:pt x="2194" y="991"/>
                  </a:lnTo>
                  <a:lnTo>
                    <a:pt x="2174" y="926"/>
                  </a:lnTo>
                  <a:lnTo>
                    <a:pt x="2149" y="863"/>
                  </a:lnTo>
                  <a:lnTo>
                    <a:pt x="2118" y="801"/>
                  </a:lnTo>
                  <a:lnTo>
                    <a:pt x="2083" y="741"/>
                  </a:lnTo>
                  <a:lnTo>
                    <a:pt x="2043" y="684"/>
                  </a:lnTo>
                  <a:lnTo>
                    <a:pt x="1997" y="629"/>
                  </a:lnTo>
                  <a:lnTo>
                    <a:pt x="1947" y="576"/>
                  </a:lnTo>
                  <a:lnTo>
                    <a:pt x="1892" y="528"/>
                  </a:lnTo>
                  <a:lnTo>
                    <a:pt x="1835" y="485"/>
                  </a:lnTo>
                  <a:lnTo>
                    <a:pt x="1775" y="446"/>
                  </a:lnTo>
                  <a:lnTo>
                    <a:pt x="1713" y="412"/>
                  </a:lnTo>
                  <a:lnTo>
                    <a:pt x="1648" y="383"/>
                  </a:lnTo>
                  <a:lnTo>
                    <a:pt x="1583" y="358"/>
                  </a:lnTo>
                  <a:lnTo>
                    <a:pt x="1516" y="339"/>
                  </a:lnTo>
                  <a:lnTo>
                    <a:pt x="1448" y="325"/>
                  </a:lnTo>
                  <a:lnTo>
                    <a:pt x="1379" y="316"/>
                  </a:lnTo>
                  <a:lnTo>
                    <a:pt x="1309" y="310"/>
                  </a:lnTo>
                  <a:lnTo>
                    <a:pt x="1239" y="310"/>
                  </a:lnTo>
                  <a:close/>
                  <a:moveTo>
                    <a:pt x="1274" y="0"/>
                  </a:moveTo>
                  <a:lnTo>
                    <a:pt x="1356" y="2"/>
                  </a:lnTo>
                  <a:lnTo>
                    <a:pt x="1437" y="10"/>
                  </a:lnTo>
                  <a:lnTo>
                    <a:pt x="1518" y="22"/>
                  </a:lnTo>
                  <a:lnTo>
                    <a:pt x="1598" y="40"/>
                  </a:lnTo>
                  <a:lnTo>
                    <a:pt x="1677" y="62"/>
                  </a:lnTo>
                  <a:lnTo>
                    <a:pt x="1755" y="89"/>
                  </a:lnTo>
                  <a:lnTo>
                    <a:pt x="1830" y="121"/>
                  </a:lnTo>
                  <a:lnTo>
                    <a:pt x="1904" y="159"/>
                  </a:lnTo>
                  <a:lnTo>
                    <a:pt x="1976" y="200"/>
                  </a:lnTo>
                  <a:lnTo>
                    <a:pt x="2045" y="248"/>
                  </a:lnTo>
                  <a:lnTo>
                    <a:pt x="2112" y="300"/>
                  </a:lnTo>
                  <a:lnTo>
                    <a:pt x="2176" y="357"/>
                  </a:lnTo>
                  <a:lnTo>
                    <a:pt x="2234" y="416"/>
                  </a:lnTo>
                  <a:lnTo>
                    <a:pt x="2287" y="478"/>
                  </a:lnTo>
                  <a:lnTo>
                    <a:pt x="2335" y="544"/>
                  </a:lnTo>
                  <a:lnTo>
                    <a:pt x="2378" y="610"/>
                  </a:lnTo>
                  <a:lnTo>
                    <a:pt x="2417" y="679"/>
                  </a:lnTo>
                  <a:lnTo>
                    <a:pt x="2449" y="749"/>
                  </a:lnTo>
                  <a:lnTo>
                    <a:pt x="2478" y="821"/>
                  </a:lnTo>
                  <a:lnTo>
                    <a:pt x="2501" y="894"/>
                  </a:lnTo>
                  <a:lnTo>
                    <a:pt x="2520" y="968"/>
                  </a:lnTo>
                  <a:lnTo>
                    <a:pt x="2534" y="1044"/>
                  </a:lnTo>
                  <a:lnTo>
                    <a:pt x="2543" y="1119"/>
                  </a:lnTo>
                  <a:lnTo>
                    <a:pt x="2547" y="1195"/>
                  </a:lnTo>
                  <a:lnTo>
                    <a:pt x="2547" y="1272"/>
                  </a:lnTo>
                  <a:lnTo>
                    <a:pt x="2541" y="1347"/>
                  </a:lnTo>
                  <a:lnTo>
                    <a:pt x="2530" y="1422"/>
                  </a:lnTo>
                  <a:lnTo>
                    <a:pt x="2515" y="1498"/>
                  </a:lnTo>
                  <a:lnTo>
                    <a:pt x="2495" y="1571"/>
                  </a:lnTo>
                  <a:lnTo>
                    <a:pt x="2470" y="1644"/>
                  </a:lnTo>
                  <a:lnTo>
                    <a:pt x="2440" y="1716"/>
                  </a:lnTo>
                  <a:lnTo>
                    <a:pt x="2405" y="1786"/>
                  </a:lnTo>
                  <a:lnTo>
                    <a:pt x="2365" y="1854"/>
                  </a:lnTo>
                  <a:lnTo>
                    <a:pt x="2320" y="1920"/>
                  </a:lnTo>
                  <a:lnTo>
                    <a:pt x="2350" y="1928"/>
                  </a:lnTo>
                  <a:lnTo>
                    <a:pt x="2377" y="1938"/>
                  </a:lnTo>
                  <a:lnTo>
                    <a:pt x="2405" y="1953"/>
                  </a:lnTo>
                  <a:lnTo>
                    <a:pt x="2431" y="1969"/>
                  </a:lnTo>
                  <a:lnTo>
                    <a:pt x="2455" y="1990"/>
                  </a:lnTo>
                  <a:lnTo>
                    <a:pt x="3178" y="2685"/>
                  </a:lnTo>
                  <a:lnTo>
                    <a:pt x="3205" y="2713"/>
                  </a:lnTo>
                  <a:lnTo>
                    <a:pt x="3226" y="2745"/>
                  </a:lnTo>
                  <a:lnTo>
                    <a:pt x="3241" y="2778"/>
                  </a:lnTo>
                  <a:lnTo>
                    <a:pt x="3251" y="2813"/>
                  </a:lnTo>
                  <a:lnTo>
                    <a:pt x="3257" y="2850"/>
                  </a:lnTo>
                  <a:lnTo>
                    <a:pt x="3257" y="2885"/>
                  </a:lnTo>
                  <a:lnTo>
                    <a:pt x="3251" y="2921"/>
                  </a:lnTo>
                  <a:lnTo>
                    <a:pt x="3241" y="2956"/>
                  </a:lnTo>
                  <a:lnTo>
                    <a:pt x="3226" y="2989"/>
                  </a:lnTo>
                  <a:lnTo>
                    <a:pt x="3205" y="3021"/>
                  </a:lnTo>
                  <a:lnTo>
                    <a:pt x="3178" y="3050"/>
                  </a:lnTo>
                  <a:lnTo>
                    <a:pt x="3148" y="3075"/>
                  </a:lnTo>
                  <a:lnTo>
                    <a:pt x="3116" y="3095"/>
                  </a:lnTo>
                  <a:lnTo>
                    <a:pt x="3081" y="3110"/>
                  </a:lnTo>
                  <a:lnTo>
                    <a:pt x="3045" y="3121"/>
                  </a:lnTo>
                  <a:lnTo>
                    <a:pt x="3007" y="3125"/>
                  </a:lnTo>
                  <a:lnTo>
                    <a:pt x="2969" y="3125"/>
                  </a:lnTo>
                  <a:lnTo>
                    <a:pt x="2932" y="3121"/>
                  </a:lnTo>
                  <a:lnTo>
                    <a:pt x="2896" y="3110"/>
                  </a:lnTo>
                  <a:lnTo>
                    <a:pt x="2861" y="3095"/>
                  </a:lnTo>
                  <a:lnTo>
                    <a:pt x="2828" y="3075"/>
                  </a:lnTo>
                  <a:lnTo>
                    <a:pt x="2797" y="3050"/>
                  </a:lnTo>
                  <a:lnTo>
                    <a:pt x="2074" y="2355"/>
                  </a:lnTo>
                  <a:lnTo>
                    <a:pt x="2053" y="2333"/>
                  </a:lnTo>
                  <a:lnTo>
                    <a:pt x="2035" y="2307"/>
                  </a:lnTo>
                  <a:lnTo>
                    <a:pt x="2021" y="2282"/>
                  </a:lnTo>
                  <a:lnTo>
                    <a:pt x="2009" y="2254"/>
                  </a:lnTo>
                  <a:lnTo>
                    <a:pt x="2001" y="2226"/>
                  </a:lnTo>
                  <a:lnTo>
                    <a:pt x="1933" y="2268"/>
                  </a:lnTo>
                  <a:lnTo>
                    <a:pt x="1862" y="2307"/>
                  </a:lnTo>
                  <a:lnTo>
                    <a:pt x="1788" y="2341"/>
                  </a:lnTo>
                  <a:lnTo>
                    <a:pt x="1714" y="2369"/>
                  </a:lnTo>
                  <a:lnTo>
                    <a:pt x="1638" y="2394"/>
                  </a:lnTo>
                  <a:lnTo>
                    <a:pt x="1560" y="2413"/>
                  </a:lnTo>
                  <a:lnTo>
                    <a:pt x="1483" y="2427"/>
                  </a:lnTo>
                  <a:lnTo>
                    <a:pt x="1404" y="2437"/>
                  </a:lnTo>
                  <a:lnTo>
                    <a:pt x="1325" y="2444"/>
                  </a:lnTo>
                  <a:lnTo>
                    <a:pt x="1246" y="2445"/>
                  </a:lnTo>
                  <a:lnTo>
                    <a:pt x="1167" y="2440"/>
                  </a:lnTo>
                  <a:lnTo>
                    <a:pt x="1088" y="2431"/>
                  </a:lnTo>
                  <a:lnTo>
                    <a:pt x="1010" y="2418"/>
                  </a:lnTo>
                  <a:lnTo>
                    <a:pt x="932" y="2401"/>
                  </a:lnTo>
                  <a:lnTo>
                    <a:pt x="856" y="2377"/>
                  </a:lnTo>
                  <a:lnTo>
                    <a:pt x="781" y="2350"/>
                  </a:lnTo>
                  <a:lnTo>
                    <a:pt x="708" y="2318"/>
                  </a:lnTo>
                  <a:lnTo>
                    <a:pt x="636" y="2282"/>
                  </a:lnTo>
                  <a:lnTo>
                    <a:pt x="566" y="2240"/>
                  </a:lnTo>
                  <a:lnTo>
                    <a:pt x="500" y="2194"/>
                  </a:lnTo>
                  <a:lnTo>
                    <a:pt x="435" y="2143"/>
                  </a:lnTo>
                  <a:lnTo>
                    <a:pt x="373" y="2087"/>
                  </a:lnTo>
                  <a:lnTo>
                    <a:pt x="313" y="2026"/>
                  </a:lnTo>
                  <a:lnTo>
                    <a:pt x="259" y="1962"/>
                  </a:lnTo>
                  <a:lnTo>
                    <a:pt x="210" y="1896"/>
                  </a:lnTo>
                  <a:lnTo>
                    <a:pt x="165" y="1826"/>
                  </a:lnTo>
                  <a:lnTo>
                    <a:pt x="127" y="1755"/>
                  </a:lnTo>
                  <a:lnTo>
                    <a:pt x="93" y="1683"/>
                  </a:lnTo>
                  <a:lnTo>
                    <a:pt x="65" y="1609"/>
                  </a:lnTo>
                  <a:lnTo>
                    <a:pt x="41" y="1533"/>
                  </a:lnTo>
                  <a:lnTo>
                    <a:pt x="23" y="1456"/>
                  </a:lnTo>
                  <a:lnTo>
                    <a:pt x="11" y="1378"/>
                  </a:lnTo>
                  <a:lnTo>
                    <a:pt x="3" y="1301"/>
                  </a:lnTo>
                  <a:lnTo>
                    <a:pt x="0" y="1223"/>
                  </a:lnTo>
                  <a:lnTo>
                    <a:pt x="3" y="1144"/>
                  </a:lnTo>
                  <a:lnTo>
                    <a:pt x="11" y="1066"/>
                  </a:lnTo>
                  <a:lnTo>
                    <a:pt x="23" y="989"/>
                  </a:lnTo>
                  <a:lnTo>
                    <a:pt x="41" y="912"/>
                  </a:lnTo>
                  <a:lnTo>
                    <a:pt x="65" y="836"/>
                  </a:lnTo>
                  <a:lnTo>
                    <a:pt x="93" y="761"/>
                  </a:lnTo>
                  <a:lnTo>
                    <a:pt x="127" y="689"/>
                  </a:lnTo>
                  <a:lnTo>
                    <a:pt x="165" y="618"/>
                  </a:lnTo>
                  <a:lnTo>
                    <a:pt x="210" y="549"/>
                  </a:lnTo>
                  <a:lnTo>
                    <a:pt x="259" y="482"/>
                  </a:lnTo>
                  <a:lnTo>
                    <a:pt x="313" y="418"/>
                  </a:lnTo>
                  <a:lnTo>
                    <a:pt x="373" y="357"/>
                  </a:lnTo>
                  <a:lnTo>
                    <a:pt x="437" y="300"/>
                  </a:lnTo>
                  <a:lnTo>
                    <a:pt x="503" y="248"/>
                  </a:lnTo>
                  <a:lnTo>
                    <a:pt x="573" y="200"/>
                  </a:lnTo>
                  <a:lnTo>
                    <a:pt x="645" y="159"/>
                  </a:lnTo>
                  <a:lnTo>
                    <a:pt x="718" y="121"/>
                  </a:lnTo>
                  <a:lnTo>
                    <a:pt x="794" y="89"/>
                  </a:lnTo>
                  <a:lnTo>
                    <a:pt x="872" y="62"/>
                  </a:lnTo>
                  <a:lnTo>
                    <a:pt x="950" y="40"/>
                  </a:lnTo>
                  <a:lnTo>
                    <a:pt x="1031" y="22"/>
                  </a:lnTo>
                  <a:lnTo>
                    <a:pt x="1112" y="10"/>
                  </a:lnTo>
                  <a:lnTo>
                    <a:pt x="1192" y="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736974" y="603144"/>
              <a:ext cx="129563" cy="87377"/>
            </a:xfrm>
            <a:custGeom>
              <a:avLst/>
              <a:gdLst>
                <a:gd name="T0" fmla="*/ 0 w 3472"/>
                <a:gd name="T1" fmla="*/ 0 h 1683"/>
                <a:gd name="T2" fmla="*/ 3472 w 3472"/>
                <a:gd name="T3" fmla="*/ 0 h 1683"/>
                <a:gd name="T4" fmla="*/ 1736 w 3472"/>
                <a:gd name="T5" fmla="*/ 1683 h 1683"/>
                <a:gd name="T6" fmla="*/ 0 w 3472"/>
                <a:gd name="T7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2" h="1683">
                  <a:moveTo>
                    <a:pt x="0" y="0"/>
                  </a:moveTo>
                  <a:lnTo>
                    <a:pt x="3472" y="0"/>
                  </a:lnTo>
                  <a:lnTo>
                    <a:pt x="1736" y="1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50573" y="1008219"/>
              <a:ext cx="4262718" cy="1829573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2000" b="-40000"/>
              </a:stretch>
            </a:blipFill>
            <a:ln>
              <a:noFill/>
            </a:ln>
            <a:effectLst>
              <a:outerShdw blurRad="50800" dist="38100" dir="5400000" sx="99000" sy="9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22348" y="1239630"/>
              <a:ext cx="173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2015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698685" y="2988518"/>
              <a:ext cx="13611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of Mar 1-7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440652" y="3350566"/>
              <a:ext cx="405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67309" y="3804878"/>
              <a:ext cx="3520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 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954947" y="3365884"/>
              <a:ext cx="3241657" cy="685216"/>
            </a:xfrm>
            <a:prstGeom prst="roundRect">
              <a:avLst>
                <a:gd name="adj" fmla="val 911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470640" y="3479892"/>
              <a:ext cx="457200" cy="4572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121203" y="3489065"/>
              <a:ext cx="1361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Cherry Hall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21203" y="3718200"/>
              <a:ext cx="13611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Birthday</a:t>
              </a: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98685" y="4234899"/>
              <a:ext cx="13611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of Mar 8-14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40652" y="4596947"/>
              <a:ext cx="405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75617" y="5051259"/>
              <a:ext cx="535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954947" y="4687506"/>
              <a:ext cx="3241657" cy="504629"/>
            </a:xfrm>
            <a:prstGeom prst="roundRect">
              <a:avLst>
                <a:gd name="adj" fmla="val 91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21203" y="4816374"/>
              <a:ext cx="2228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Daylight Saving Time Starts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95245" y="5415012"/>
              <a:ext cx="13611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of Mar 13-21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50573" y="5777060"/>
              <a:ext cx="778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372177" y="6231372"/>
              <a:ext cx="535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1951507" y="5867619"/>
              <a:ext cx="3241657" cy="504629"/>
            </a:xfrm>
            <a:prstGeom prst="roundRect">
              <a:avLst>
                <a:gd name="adj" fmla="val 911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17762" y="5996487"/>
              <a:ext cx="2748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Meeting with HELP.ORG group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1250573" y="6373667"/>
              <a:ext cx="4262718" cy="484333"/>
              <a:chOff x="6130238" y="2003610"/>
              <a:chExt cx="4262718" cy="484333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6130238" y="2003610"/>
                <a:ext cx="4262718" cy="484333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7110529" y="2154336"/>
                <a:ext cx="2302137" cy="182880"/>
                <a:chOff x="7086600" y="2154336"/>
                <a:chExt cx="2302137" cy="182880"/>
              </a:xfrm>
            </p:grpSpPr>
            <p:sp>
              <p:nvSpPr>
                <p:cNvPr id="130" name="Isosceles Triangle 129"/>
                <p:cNvSpPr/>
                <p:nvPr/>
              </p:nvSpPr>
              <p:spPr>
                <a:xfrm rot="16200000">
                  <a:off x="7086600" y="2154336"/>
                  <a:ext cx="182880" cy="182880"/>
                </a:xfrm>
                <a:prstGeom prst="triangle">
                  <a:avLst/>
                </a:prstGeom>
                <a:noFill/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8146228" y="2154336"/>
                  <a:ext cx="182880" cy="182880"/>
                </a:xfrm>
                <a:prstGeom prst="ellipse">
                  <a:avLst/>
                </a:prstGeom>
                <a:noFill/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9205857" y="2154336"/>
                  <a:ext cx="182880" cy="182880"/>
                </a:xfrm>
                <a:prstGeom prst="roundRect">
                  <a:avLst/>
                </a:prstGeom>
                <a:noFill/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25" name="Group 124"/>
            <p:cNvGrpSpPr/>
            <p:nvPr/>
          </p:nvGrpSpPr>
          <p:grpSpPr>
            <a:xfrm>
              <a:off x="4606314" y="5529935"/>
              <a:ext cx="640080" cy="639809"/>
              <a:chOff x="7632490" y="3170078"/>
              <a:chExt cx="640080" cy="63980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6" name="Oval 125"/>
              <p:cNvSpPr/>
              <p:nvPr/>
            </p:nvSpPr>
            <p:spPr>
              <a:xfrm>
                <a:off x="7678210" y="3216109"/>
                <a:ext cx="548640" cy="5477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7" name="Freeform 50"/>
              <p:cNvSpPr>
                <a:spLocks noEditPoints="1"/>
              </p:cNvSpPr>
              <p:nvPr/>
            </p:nvSpPr>
            <p:spPr bwMode="auto">
              <a:xfrm>
                <a:off x="7632490" y="3170078"/>
                <a:ext cx="640080" cy="639809"/>
              </a:xfrm>
              <a:custGeom>
                <a:avLst/>
                <a:gdLst>
                  <a:gd name="T0" fmla="*/ 1577 w 3504"/>
                  <a:gd name="T1" fmla="*/ 1577 h 3504"/>
                  <a:gd name="T2" fmla="*/ 876 w 3504"/>
                  <a:gd name="T3" fmla="*/ 1927 h 3504"/>
                  <a:gd name="T4" fmla="*/ 1577 w 3504"/>
                  <a:gd name="T5" fmla="*/ 2628 h 3504"/>
                  <a:gd name="T6" fmla="*/ 1927 w 3504"/>
                  <a:gd name="T7" fmla="*/ 1927 h 3504"/>
                  <a:gd name="T8" fmla="*/ 2628 w 3504"/>
                  <a:gd name="T9" fmla="*/ 1577 h 3504"/>
                  <a:gd name="T10" fmla="*/ 1927 w 3504"/>
                  <a:gd name="T11" fmla="*/ 876 h 3504"/>
                  <a:gd name="T12" fmla="*/ 1752 w 3504"/>
                  <a:gd name="T13" fmla="*/ 0 h 3504"/>
                  <a:gd name="T14" fmla="*/ 1963 w 3504"/>
                  <a:gd name="T15" fmla="*/ 13 h 3504"/>
                  <a:gd name="T16" fmla="*/ 2166 w 3504"/>
                  <a:gd name="T17" fmla="*/ 50 h 3504"/>
                  <a:gd name="T18" fmla="*/ 2361 w 3504"/>
                  <a:gd name="T19" fmla="*/ 110 h 3504"/>
                  <a:gd name="T20" fmla="*/ 2546 w 3504"/>
                  <a:gd name="T21" fmla="*/ 192 h 3504"/>
                  <a:gd name="T22" fmla="*/ 2719 w 3504"/>
                  <a:gd name="T23" fmla="*/ 293 h 3504"/>
                  <a:gd name="T24" fmla="*/ 2879 w 3504"/>
                  <a:gd name="T25" fmla="*/ 413 h 3504"/>
                  <a:gd name="T26" fmla="*/ 3024 w 3504"/>
                  <a:gd name="T27" fmla="*/ 551 h 3504"/>
                  <a:gd name="T28" fmla="*/ 3153 w 3504"/>
                  <a:gd name="T29" fmla="*/ 703 h 3504"/>
                  <a:gd name="T30" fmla="*/ 3264 w 3504"/>
                  <a:gd name="T31" fmla="*/ 870 h 3504"/>
                  <a:gd name="T32" fmla="*/ 3355 w 3504"/>
                  <a:gd name="T33" fmla="*/ 1049 h 3504"/>
                  <a:gd name="T34" fmla="*/ 3426 w 3504"/>
                  <a:gd name="T35" fmla="*/ 1239 h 3504"/>
                  <a:gd name="T36" fmla="*/ 3475 w 3504"/>
                  <a:gd name="T37" fmla="*/ 1439 h 3504"/>
                  <a:gd name="T38" fmla="*/ 3501 w 3504"/>
                  <a:gd name="T39" fmla="*/ 1646 h 3504"/>
                  <a:gd name="T40" fmla="*/ 3501 w 3504"/>
                  <a:gd name="T41" fmla="*/ 1858 h 3504"/>
                  <a:gd name="T42" fmla="*/ 3475 w 3504"/>
                  <a:gd name="T43" fmla="*/ 2065 h 3504"/>
                  <a:gd name="T44" fmla="*/ 3426 w 3504"/>
                  <a:gd name="T45" fmla="*/ 2265 h 3504"/>
                  <a:gd name="T46" fmla="*/ 3355 w 3504"/>
                  <a:gd name="T47" fmla="*/ 2455 h 3504"/>
                  <a:gd name="T48" fmla="*/ 3264 w 3504"/>
                  <a:gd name="T49" fmla="*/ 2634 h 3504"/>
                  <a:gd name="T50" fmla="*/ 3153 w 3504"/>
                  <a:gd name="T51" fmla="*/ 2801 h 3504"/>
                  <a:gd name="T52" fmla="*/ 3024 w 3504"/>
                  <a:gd name="T53" fmla="*/ 2953 h 3504"/>
                  <a:gd name="T54" fmla="*/ 2879 w 3504"/>
                  <a:gd name="T55" fmla="*/ 3091 h 3504"/>
                  <a:gd name="T56" fmla="*/ 2719 w 3504"/>
                  <a:gd name="T57" fmla="*/ 3211 h 3504"/>
                  <a:gd name="T58" fmla="*/ 2546 w 3504"/>
                  <a:gd name="T59" fmla="*/ 3312 h 3504"/>
                  <a:gd name="T60" fmla="*/ 2361 w 3504"/>
                  <a:gd name="T61" fmla="*/ 3394 h 3504"/>
                  <a:gd name="T62" fmla="*/ 2166 w 3504"/>
                  <a:gd name="T63" fmla="*/ 3454 h 3504"/>
                  <a:gd name="T64" fmla="*/ 1963 w 3504"/>
                  <a:gd name="T65" fmla="*/ 3491 h 3504"/>
                  <a:gd name="T66" fmla="*/ 1752 w 3504"/>
                  <a:gd name="T67" fmla="*/ 3504 h 3504"/>
                  <a:gd name="T68" fmla="*/ 1541 w 3504"/>
                  <a:gd name="T69" fmla="*/ 3491 h 3504"/>
                  <a:gd name="T70" fmla="*/ 1338 w 3504"/>
                  <a:gd name="T71" fmla="*/ 3454 h 3504"/>
                  <a:gd name="T72" fmla="*/ 1143 w 3504"/>
                  <a:gd name="T73" fmla="*/ 3394 h 3504"/>
                  <a:gd name="T74" fmla="*/ 958 w 3504"/>
                  <a:gd name="T75" fmla="*/ 3312 h 3504"/>
                  <a:gd name="T76" fmla="*/ 785 w 3504"/>
                  <a:gd name="T77" fmla="*/ 3211 h 3504"/>
                  <a:gd name="T78" fmla="*/ 625 w 3504"/>
                  <a:gd name="T79" fmla="*/ 3091 h 3504"/>
                  <a:gd name="T80" fmla="*/ 480 w 3504"/>
                  <a:gd name="T81" fmla="*/ 2953 h 3504"/>
                  <a:gd name="T82" fmla="*/ 351 w 3504"/>
                  <a:gd name="T83" fmla="*/ 2801 h 3504"/>
                  <a:gd name="T84" fmla="*/ 240 w 3504"/>
                  <a:gd name="T85" fmla="*/ 2634 h 3504"/>
                  <a:gd name="T86" fmla="*/ 149 w 3504"/>
                  <a:gd name="T87" fmla="*/ 2455 h 3504"/>
                  <a:gd name="T88" fmla="*/ 78 w 3504"/>
                  <a:gd name="T89" fmla="*/ 2265 h 3504"/>
                  <a:gd name="T90" fmla="*/ 29 w 3504"/>
                  <a:gd name="T91" fmla="*/ 2065 h 3504"/>
                  <a:gd name="T92" fmla="*/ 3 w 3504"/>
                  <a:gd name="T93" fmla="*/ 1858 h 3504"/>
                  <a:gd name="T94" fmla="*/ 3 w 3504"/>
                  <a:gd name="T95" fmla="*/ 1646 h 3504"/>
                  <a:gd name="T96" fmla="*/ 29 w 3504"/>
                  <a:gd name="T97" fmla="*/ 1439 h 3504"/>
                  <a:gd name="T98" fmla="*/ 78 w 3504"/>
                  <a:gd name="T99" fmla="*/ 1239 h 3504"/>
                  <a:gd name="T100" fmla="*/ 149 w 3504"/>
                  <a:gd name="T101" fmla="*/ 1049 h 3504"/>
                  <a:gd name="T102" fmla="*/ 240 w 3504"/>
                  <a:gd name="T103" fmla="*/ 870 h 3504"/>
                  <a:gd name="T104" fmla="*/ 351 w 3504"/>
                  <a:gd name="T105" fmla="*/ 703 h 3504"/>
                  <a:gd name="T106" fmla="*/ 480 w 3504"/>
                  <a:gd name="T107" fmla="*/ 551 h 3504"/>
                  <a:gd name="T108" fmla="*/ 625 w 3504"/>
                  <a:gd name="T109" fmla="*/ 413 h 3504"/>
                  <a:gd name="T110" fmla="*/ 785 w 3504"/>
                  <a:gd name="T111" fmla="*/ 293 h 3504"/>
                  <a:gd name="T112" fmla="*/ 958 w 3504"/>
                  <a:gd name="T113" fmla="*/ 192 h 3504"/>
                  <a:gd name="T114" fmla="*/ 1143 w 3504"/>
                  <a:gd name="T115" fmla="*/ 110 h 3504"/>
                  <a:gd name="T116" fmla="*/ 1338 w 3504"/>
                  <a:gd name="T117" fmla="*/ 50 h 3504"/>
                  <a:gd name="T118" fmla="*/ 1541 w 3504"/>
                  <a:gd name="T119" fmla="*/ 13 h 3504"/>
                  <a:gd name="T120" fmla="*/ 1752 w 3504"/>
                  <a:gd name="T121" fmla="*/ 0 h 3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04" h="3504">
                    <a:moveTo>
                      <a:pt x="1577" y="876"/>
                    </a:moveTo>
                    <a:lnTo>
                      <a:pt x="1577" y="1577"/>
                    </a:lnTo>
                    <a:lnTo>
                      <a:pt x="876" y="1577"/>
                    </a:lnTo>
                    <a:lnTo>
                      <a:pt x="876" y="1927"/>
                    </a:lnTo>
                    <a:lnTo>
                      <a:pt x="1577" y="1927"/>
                    </a:lnTo>
                    <a:lnTo>
                      <a:pt x="1577" y="2628"/>
                    </a:lnTo>
                    <a:lnTo>
                      <a:pt x="1927" y="2628"/>
                    </a:lnTo>
                    <a:lnTo>
                      <a:pt x="1927" y="1927"/>
                    </a:lnTo>
                    <a:lnTo>
                      <a:pt x="2628" y="1927"/>
                    </a:lnTo>
                    <a:lnTo>
                      <a:pt x="2628" y="1577"/>
                    </a:lnTo>
                    <a:lnTo>
                      <a:pt x="1927" y="1577"/>
                    </a:lnTo>
                    <a:lnTo>
                      <a:pt x="1927" y="876"/>
                    </a:lnTo>
                    <a:lnTo>
                      <a:pt x="1577" y="876"/>
                    </a:lnTo>
                    <a:close/>
                    <a:moveTo>
                      <a:pt x="1752" y="0"/>
                    </a:moveTo>
                    <a:lnTo>
                      <a:pt x="1858" y="3"/>
                    </a:lnTo>
                    <a:lnTo>
                      <a:pt x="1963" y="13"/>
                    </a:lnTo>
                    <a:lnTo>
                      <a:pt x="2065" y="29"/>
                    </a:lnTo>
                    <a:lnTo>
                      <a:pt x="2166" y="50"/>
                    </a:lnTo>
                    <a:lnTo>
                      <a:pt x="2265" y="78"/>
                    </a:lnTo>
                    <a:lnTo>
                      <a:pt x="2361" y="110"/>
                    </a:lnTo>
                    <a:lnTo>
                      <a:pt x="2455" y="149"/>
                    </a:lnTo>
                    <a:lnTo>
                      <a:pt x="2546" y="192"/>
                    </a:lnTo>
                    <a:lnTo>
                      <a:pt x="2634" y="240"/>
                    </a:lnTo>
                    <a:lnTo>
                      <a:pt x="2719" y="293"/>
                    </a:lnTo>
                    <a:lnTo>
                      <a:pt x="2801" y="351"/>
                    </a:lnTo>
                    <a:lnTo>
                      <a:pt x="2879" y="413"/>
                    </a:lnTo>
                    <a:lnTo>
                      <a:pt x="2953" y="480"/>
                    </a:lnTo>
                    <a:lnTo>
                      <a:pt x="3024" y="551"/>
                    </a:lnTo>
                    <a:lnTo>
                      <a:pt x="3091" y="625"/>
                    </a:lnTo>
                    <a:lnTo>
                      <a:pt x="3153" y="703"/>
                    </a:lnTo>
                    <a:lnTo>
                      <a:pt x="3211" y="785"/>
                    </a:lnTo>
                    <a:lnTo>
                      <a:pt x="3264" y="870"/>
                    </a:lnTo>
                    <a:lnTo>
                      <a:pt x="3312" y="958"/>
                    </a:lnTo>
                    <a:lnTo>
                      <a:pt x="3355" y="1049"/>
                    </a:lnTo>
                    <a:lnTo>
                      <a:pt x="3394" y="1143"/>
                    </a:lnTo>
                    <a:lnTo>
                      <a:pt x="3426" y="1239"/>
                    </a:lnTo>
                    <a:lnTo>
                      <a:pt x="3454" y="1338"/>
                    </a:lnTo>
                    <a:lnTo>
                      <a:pt x="3475" y="1439"/>
                    </a:lnTo>
                    <a:lnTo>
                      <a:pt x="3491" y="1541"/>
                    </a:lnTo>
                    <a:lnTo>
                      <a:pt x="3501" y="1646"/>
                    </a:lnTo>
                    <a:lnTo>
                      <a:pt x="3504" y="1752"/>
                    </a:lnTo>
                    <a:lnTo>
                      <a:pt x="3501" y="1858"/>
                    </a:lnTo>
                    <a:lnTo>
                      <a:pt x="3491" y="1963"/>
                    </a:lnTo>
                    <a:lnTo>
                      <a:pt x="3475" y="2065"/>
                    </a:lnTo>
                    <a:lnTo>
                      <a:pt x="3454" y="2166"/>
                    </a:lnTo>
                    <a:lnTo>
                      <a:pt x="3426" y="2265"/>
                    </a:lnTo>
                    <a:lnTo>
                      <a:pt x="3394" y="2361"/>
                    </a:lnTo>
                    <a:lnTo>
                      <a:pt x="3355" y="2455"/>
                    </a:lnTo>
                    <a:lnTo>
                      <a:pt x="3312" y="2546"/>
                    </a:lnTo>
                    <a:lnTo>
                      <a:pt x="3264" y="2634"/>
                    </a:lnTo>
                    <a:lnTo>
                      <a:pt x="3211" y="2719"/>
                    </a:lnTo>
                    <a:lnTo>
                      <a:pt x="3153" y="2801"/>
                    </a:lnTo>
                    <a:lnTo>
                      <a:pt x="3091" y="2879"/>
                    </a:lnTo>
                    <a:lnTo>
                      <a:pt x="3024" y="2953"/>
                    </a:lnTo>
                    <a:lnTo>
                      <a:pt x="2953" y="3024"/>
                    </a:lnTo>
                    <a:lnTo>
                      <a:pt x="2879" y="3091"/>
                    </a:lnTo>
                    <a:lnTo>
                      <a:pt x="2801" y="3153"/>
                    </a:lnTo>
                    <a:lnTo>
                      <a:pt x="2719" y="3211"/>
                    </a:lnTo>
                    <a:lnTo>
                      <a:pt x="2634" y="3264"/>
                    </a:lnTo>
                    <a:lnTo>
                      <a:pt x="2546" y="3312"/>
                    </a:lnTo>
                    <a:lnTo>
                      <a:pt x="2455" y="3355"/>
                    </a:lnTo>
                    <a:lnTo>
                      <a:pt x="2361" y="3394"/>
                    </a:lnTo>
                    <a:lnTo>
                      <a:pt x="2265" y="3426"/>
                    </a:lnTo>
                    <a:lnTo>
                      <a:pt x="2166" y="3454"/>
                    </a:lnTo>
                    <a:lnTo>
                      <a:pt x="2065" y="3475"/>
                    </a:lnTo>
                    <a:lnTo>
                      <a:pt x="1963" y="3491"/>
                    </a:lnTo>
                    <a:lnTo>
                      <a:pt x="1858" y="3501"/>
                    </a:lnTo>
                    <a:lnTo>
                      <a:pt x="1752" y="3504"/>
                    </a:lnTo>
                    <a:lnTo>
                      <a:pt x="1646" y="3501"/>
                    </a:lnTo>
                    <a:lnTo>
                      <a:pt x="1541" y="3491"/>
                    </a:lnTo>
                    <a:lnTo>
                      <a:pt x="1439" y="3475"/>
                    </a:lnTo>
                    <a:lnTo>
                      <a:pt x="1338" y="3454"/>
                    </a:lnTo>
                    <a:lnTo>
                      <a:pt x="1239" y="3426"/>
                    </a:lnTo>
                    <a:lnTo>
                      <a:pt x="1143" y="3394"/>
                    </a:lnTo>
                    <a:lnTo>
                      <a:pt x="1049" y="3355"/>
                    </a:lnTo>
                    <a:lnTo>
                      <a:pt x="958" y="3312"/>
                    </a:lnTo>
                    <a:lnTo>
                      <a:pt x="870" y="3264"/>
                    </a:lnTo>
                    <a:lnTo>
                      <a:pt x="785" y="3211"/>
                    </a:lnTo>
                    <a:lnTo>
                      <a:pt x="703" y="3153"/>
                    </a:lnTo>
                    <a:lnTo>
                      <a:pt x="625" y="3091"/>
                    </a:lnTo>
                    <a:lnTo>
                      <a:pt x="551" y="3024"/>
                    </a:lnTo>
                    <a:lnTo>
                      <a:pt x="480" y="2953"/>
                    </a:lnTo>
                    <a:lnTo>
                      <a:pt x="413" y="2879"/>
                    </a:lnTo>
                    <a:lnTo>
                      <a:pt x="351" y="2801"/>
                    </a:lnTo>
                    <a:lnTo>
                      <a:pt x="293" y="2719"/>
                    </a:lnTo>
                    <a:lnTo>
                      <a:pt x="240" y="2634"/>
                    </a:lnTo>
                    <a:lnTo>
                      <a:pt x="192" y="2546"/>
                    </a:lnTo>
                    <a:lnTo>
                      <a:pt x="149" y="2455"/>
                    </a:lnTo>
                    <a:lnTo>
                      <a:pt x="110" y="2361"/>
                    </a:lnTo>
                    <a:lnTo>
                      <a:pt x="78" y="2265"/>
                    </a:lnTo>
                    <a:lnTo>
                      <a:pt x="50" y="2166"/>
                    </a:lnTo>
                    <a:lnTo>
                      <a:pt x="29" y="2065"/>
                    </a:lnTo>
                    <a:lnTo>
                      <a:pt x="13" y="1963"/>
                    </a:lnTo>
                    <a:lnTo>
                      <a:pt x="3" y="1858"/>
                    </a:lnTo>
                    <a:lnTo>
                      <a:pt x="0" y="1752"/>
                    </a:lnTo>
                    <a:lnTo>
                      <a:pt x="3" y="1646"/>
                    </a:lnTo>
                    <a:lnTo>
                      <a:pt x="13" y="1541"/>
                    </a:lnTo>
                    <a:lnTo>
                      <a:pt x="29" y="1439"/>
                    </a:lnTo>
                    <a:lnTo>
                      <a:pt x="50" y="1338"/>
                    </a:lnTo>
                    <a:lnTo>
                      <a:pt x="78" y="1239"/>
                    </a:lnTo>
                    <a:lnTo>
                      <a:pt x="110" y="1143"/>
                    </a:lnTo>
                    <a:lnTo>
                      <a:pt x="149" y="1049"/>
                    </a:lnTo>
                    <a:lnTo>
                      <a:pt x="192" y="958"/>
                    </a:lnTo>
                    <a:lnTo>
                      <a:pt x="240" y="870"/>
                    </a:lnTo>
                    <a:lnTo>
                      <a:pt x="293" y="785"/>
                    </a:lnTo>
                    <a:lnTo>
                      <a:pt x="351" y="703"/>
                    </a:lnTo>
                    <a:lnTo>
                      <a:pt x="413" y="625"/>
                    </a:lnTo>
                    <a:lnTo>
                      <a:pt x="480" y="551"/>
                    </a:lnTo>
                    <a:lnTo>
                      <a:pt x="551" y="480"/>
                    </a:lnTo>
                    <a:lnTo>
                      <a:pt x="625" y="413"/>
                    </a:lnTo>
                    <a:lnTo>
                      <a:pt x="703" y="351"/>
                    </a:lnTo>
                    <a:lnTo>
                      <a:pt x="785" y="293"/>
                    </a:lnTo>
                    <a:lnTo>
                      <a:pt x="870" y="240"/>
                    </a:lnTo>
                    <a:lnTo>
                      <a:pt x="958" y="192"/>
                    </a:lnTo>
                    <a:lnTo>
                      <a:pt x="1049" y="149"/>
                    </a:lnTo>
                    <a:lnTo>
                      <a:pt x="1143" y="110"/>
                    </a:lnTo>
                    <a:lnTo>
                      <a:pt x="1239" y="78"/>
                    </a:lnTo>
                    <a:lnTo>
                      <a:pt x="1338" y="50"/>
                    </a:lnTo>
                    <a:lnTo>
                      <a:pt x="1439" y="29"/>
                    </a:lnTo>
                    <a:lnTo>
                      <a:pt x="1541" y="13"/>
                    </a:lnTo>
                    <a:lnTo>
                      <a:pt x="1646" y="3"/>
                    </a:lnTo>
                    <a:lnTo>
                      <a:pt x="175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250573" y="1"/>
            <a:ext cx="4262718" cy="6857999"/>
            <a:chOff x="1250573" y="1"/>
            <a:chExt cx="4262718" cy="6857999"/>
          </a:xfrm>
        </p:grpSpPr>
        <p:grpSp>
          <p:nvGrpSpPr>
            <p:cNvPr id="9" name="Group 8"/>
            <p:cNvGrpSpPr/>
            <p:nvPr/>
          </p:nvGrpSpPr>
          <p:grpSpPr>
            <a:xfrm>
              <a:off x="1250573" y="1"/>
              <a:ext cx="4262718" cy="6857999"/>
              <a:chOff x="1250573" y="1"/>
              <a:chExt cx="4262718" cy="685799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250573" y="1152254"/>
                <a:ext cx="4262718" cy="5705746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250573" y="282389"/>
                <a:ext cx="4262718" cy="86986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50573" y="1"/>
                <a:ext cx="4262718" cy="282388"/>
                <a:chOff x="1250573" y="1"/>
                <a:chExt cx="4262718" cy="28238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250573" y="1"/>
                  <a:ext cx="4262718" cy="282388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10"/>
                <p:cNvSpPr>
                  <a:spLocks noEditPoints="1"/>
                </p:cNvSpPr>
                <p:nvPr/>
              </p:nvSpPr>
              <p:spPr bwMode="auto">
                <a:xfrm>
                  <a:off x="1425386" y="72615"/>
                  <a:ext cx="137160" cy="137160"/>
                </a:xfrm>
                <a:custGeom>
                  <a:avLst/>
                  <a:gdLst>
                    <a:gd name="T0" fmla="*/ 3062 w 3402"/>
                    <a:gd name="T1" fmla="*/ 816 h 3402"/>
                    <a:gd name="T2" fmla="*/ 2501 w 3402"/>
                    <a:gd name="T3" fmla="*/ 1395 h 3402"/>
                    <a:gd name="T4" fmla="*/ 2501 w 3402"/>
                    <a:gd name="T5" fmla="*/ 3062 h 3402"/>
                    <a:gd name="T6" fmla="*/ 3062 w 3402"/>
                    <a:gd name="T7" fmla="*/ 3062 h 3402"/>
                    <a:gd name="T8" fmla="*/ 3062 w 3402"/>
                    <a:gd name="T9" fmla="*/ 816 h 3402"/>
                    <a:gd name="T10" fmla="*/ 3402 w 3402"/>
                    <a:gd name="T11" fmla="*/ 0 h 3402"/>
                    <a:gd name="T12" fmla="*/ 3402 w 3402"/>
                    <a:gd name="T13" fmla="*/ 3402 h 3402"/>
                    <a:gd name="T14" fmla="*/ 0 w 3402"/>
                    <a:gd name="T15" fmla="*/ 3402 h 3402"/>
                    <a:gd name="T16" fmla="*/ 3402 w 3402"/>
                    <a:gd name="T17" fmla="*/ 0 h 3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02" h="3402">
                      <a:moveTo>
                        <a:pt x="3062" y="816"/>
                      </a:moveTo>
                      <a:lnTo>
                        <a:pt x="2501" y="1395"/>
                      </a:lnTo>
                      <a:lnTo>
                        <a:pt x="2501" y="3062"/>
                      </a:lnTo>
                      <a:lnTo>
                        <a:pt x="3062" y="3062"/>
                      </a:lnTo>
                      <a:lnTo>
                        <a:pt x="3062" y="816"/>
                      </a:lnTo>
                      <a:close/>
                      <a:moveTo>
                        <a:pt x="3402" y="0"/>
                      </a:moveTo>
                      <a:lnTo>
                        <a:pt x="3402" y="3402"/>
                      </a:lnTo>
                      <a:lnTo>
                        <a:pt x="0" y="3402"/>
                      </a:lnTo>
                      <a:lnTo>
                        <a:pt x="340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Freeform 20"/>
                <p:cNvSpPr>
                  <a:spLocks noEditPoints="1"/>
                </p:cNvSpPr>
                <p:nvPr/>
              </p:nvSpPr>
              <p:spPr bwMode="auto">
                <a:xfrm rot="16200000">
                  <a:off x="4773428" y="49755"/>
                  <a:ext cx="91440" cy="182880"/>
                </a:xfrm>
                <a:custGeom>
                  <a:avLst/>
                  <a:gdLst>
                    <a:gd name="T0" fmla="*/ 507 w 3462"/>
                    <a:gd name="T1" fmla="*/ 4388 h 6207"/>
                    <a:gd name="T2" fmla="*/ 507 w 3462"/>
                    <a:gd name="T3" fmla="*/ 5673 h 6207"/>
                    <a:gd name="T4" fmla="*/ 2953 w 3462"/>
                    <a:gd name="T5" fmla="*/ 5673 h 6207"/>
                    <a:gd name="T6" fmla="*/ 2953 w 3462"/>
                    <a:gd name="T7" fmla="*/ 4388 h 6207"/>
                    <a:gd name="T8" fmla="*/ 507 w 3462"/>
                    <a:gd name="T9" fmla="*/ 4388 h 6207"/>
                    <a:gd name="T10" fmla="*/ 507 w 3462"/>
                    <a:gd name="T11" fmla="*/ 2753 h 6207"/>
                    <a:gd name="T12" fmla="*/ 507 w 3462"/>
                    <a:gd name="T13" fmla="*/ 4038 h 6207"/>
                    <a:gd name="T14" fmla="*/ 2953 w 3462"/>
                    <a:gd name="T15" fmla="*/ 4038 h 6207"/>
                    <a:gd name="T16" fmla="*/ 2953 w 3462"/>
                    <a:gd name="T17" fmla="*/ 2753 h 6207"/>
                    <a:gd name="T18" fmla="*/ 507 w 3462"/>
                    <a:gd name="T19" fmla="*/ 2753 h 6207"/>
                    <a:gd name="T20" fmla="*/ 852 w 3462"/>
                    <a:gd name="T21" fmla="*/ 0 h 6207"/>
                    <a:gd name="T22" fmla="*/ 2610 w 3462"/>
                    <a:gd name="T23" fmla="*/ 0 h 6207"/>
                    <a:gd name="T24" fmla="*/ 2610 w 3462"/>
                    <a:gd name="T25" fmla="*/ 594 h 6207"/>
                    <a:gd name="T26" fmla="*/ 3462 w 3462"/>
                    <a:gd name="T27" fmla="*/ 594 h 6207"/>
                    <a:gd name="T28" fmla="*/ 3462 w 3462"/>
                    <a:gd name="T29" fmla="*/ 6207 h 6207"/>
                    <a:gd name="T30" fmla="*/ 0 w 3462"/>
                    <a:gd name="T31" fmla="*/ 6207 h 6207"/>
                    <a:gd name="T32" fmla="*/ 0 w 3462"/>
                    <a:gd name="T33" fmla="*/ 594 h 6207"/>
                    <a:gd name="T34" fmla="*/ 852 w 3462"/>
                    <a:gd name="T35" fmla="*/ 594 h 6207"/>
                    <a:gd name="T36" fmla="*/ 852 w 3462"/>
                    <a:gd name="T37" fmla="*/ 0 h 6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62" h="6207">
                      <a:moveTo>
                        <a:pt x="507" y="4388"/>
                      </a:moveTo>
                      <a:lnTo>
                        <a:pt x="507" y="5673"/>
                      </a:lnTo>
                      <a:lnTo>
                        <a:pt x="2953" y="5673"/>
                      </a:lnTo>
                      <a:lnTo>
                        <a:pt x="2953" y="4388"/>
                      </a:lnTo>
                      <a:lnTo>
                        <a:pt x="507" y="4388"/>
                      </a:lnTo>
                      <a:close/>
                      <a:moveTo>
                        <a:pt x="507" y="2753"/>
                      </a:moveTo>
                      <a:lnTo>
                        <a:pt x="507" y="4038"/>
                      </a:lnTo>
                      <a:lnTo>
                        <a:pt x="2953" y="4038"/>
                      </a:lnTo>
                      <a:lnTo>
                        <a:pt x="2953" y="2753"/>
                      </a:lnTo>
                      <a:lnTo>
                        <a:pt x="507" y="2753"/>
                      </a:lnTo>
                      <a:close/>
                      <a:moveTo>
                        <a:pt x="852" y="0"/>
                      </a:moveTo>
                      <a:lnTo>
                        <a:pt x="2610" y="0"/>
                      </a:lnTo>
                      <a:lnTo>
                        <a:pt x="2610" y="594"/>
                      </a:lnTo>
                      <a:lnTo>
                        <a:pt x="3462" y="594"/>
                      </a:lnTo>
                      <a:lnTo>
                        <a:pt x="3462" y="6207"/>
                      </a:lnTo>
                      <a:lnTo>
                        <a:pt x="0" y="6207"/>
                      </a:lnTo>
                      <a:lnTo>
                        <a:pt x="0" y="594"/>
                      </a:lnTo>
                      <a:lnTo>
                        <a:pt x="852" y="594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866446" y="8070"/>
                  <a:ext cx="59167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n w="3175">
                        <a:noFill/>
                      </a:ln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12:20</a:t>
                  </a:r>
                  <a:endParaRPr lang="en-US" sz="1100" dirty="0">
                    <a:ln w="3175">
                      <a:noFill/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440257" y="439191"/>
                <a:ext cx="2033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1:14</a:t>
                </a: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307597" y="468776"/>
                <a:ext cx="1465822" cy="464051"/>
                <a:chOff x="2307597" y="470566"/>
                <a:chExt cx="1465822" cy="46405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307597" y="470566"/>
                  <a:ext cx="10932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Friday</a:t>
                  </a:r>
                  <a:endParaRPr lang="en-US" sz="10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307597" y="673007"/>
                  <a:ext cx="14658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 February, 2015</a:t>
                  </a:r>
                  <a:endParaRPr lang="en-US" sz="10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4944022" y="563641"/>
                <a:ext cx="274320" cy="274320"/>
              </a:xfrm>
              <a:custGeom>
                <a:avLst/>
                <a:gdLst>
                  <a:gd name="T0" fmla="*/ 1495 w 3489"/>
                  <a:gd name="T1" fmla="*/ 1142 h 3489"/>
                  <a:gd name="T2" fmla="*/ 1245 w 3489"/>
                  <a:gd name="T3" fmla="*/ 1328 h 3489"/>
                  <a:gd name="T4" fmla="*/ 1110 w 3489"/>
                  <a:gd name="T5" fmla="*/ 1613 h 3489"/>
                  <a:gd name="T6" fmla="*/ 1126 w 3489"/>
                  <a:gd name="T7" fmla="*/ 1939 h 3489"/>
                  <a:gd name="T8" fmla="*/ 1288 w 3489"/>
                  <a:gd name="T9" fmla="*/ 2207 h 3489"/>
                  <a:gd name="T10" fmla="*/ 1555 w 3489"/>
                  <a:gd name="T11" fmla="*/ 2369 h 3489"/>
                  <a:gd name="T12" fmla="*/ 1882 w 3489"/>
                  <a:gd name="T13" fmla="*/ 2385 h 3489"/>
                  <a:gd name="T14" fmla="*/ 2166 w 3489"/>
                  <a:gd name="T15" fmla="*/ 2250 h 3489"/>
                  <a:gd name="T16" fmla="*/ 2353 w 3489"/>
                  <a:gd name="T17" fmla="*/ 2000 h 3489"/>
                  <a:gd name="T18" fmla="*/ 2400 w 3489"/>
                  <a:gd name="T19" fmla="*/ 1678 h 3489"/>
                  <a:gd name="T20" fmla="*/ 2292 w 3489"/>
                  <a:gd name="T21" fmla="*/ 1379 h 3489"/>
                  <a:gd name="T22" fmla="*/ 2062 w 3489"/>
                  <a:gd name="T23" fmla="*/ 1169 h 3489"/>
                  <a:gd name="T24" fmla="*/ 1750 w 3489"/>
                  <a:gd name="T25" fmla="*/ 1090 h 3489"/>
                  <a:gd name="T26" fmla="*/ 1927 w 3489"/>
                  <a:gd name="T27" fmla="*/ 21 h 3489"/>
                  <a:gd name="T28" fmla="*/ 2000 w 3489"/>
                  <a:gd name="T29" fmla="*/ 127 h 3489"/>
                  <a:gd name="T30" fmla="*/ 2359 w 3489"/>
                  <a:gd name="T31" fmla="*/ 589 h 3489"/>
                  <a:gd name="T32" fmla="*/ 2840 w 3489"/>
                  <a:gd name="T33" fmla="*/ 466 h 3489"/>
                  <a:gd name="T34" fmla="*/ 2965 w 3489"/>
                  <a:gd name="T35" fmla="*/ 495 h 3489"/>
                  <a:gd name="T36" fmla="*/ 3159 w 3489"/>
                  <a:gd name="T37" fmla="*/ 740 h 3489"/>
                  <a:gd name="T38" fmla="*/ 3128 w 3489"/>
                  <a:gd name="T39" fmla="*/ 866 h 3489"/>
                  <a:gd name="T40" fmla="*/ 3016 w 3489"/>
                  <a:gd name="T41" fmla="*/ 1433 h 3489"/>
                  <a:gd name="T42" fmla="*/ 3453 w 3489"/>
                  <a:gd name="T43" fmla="*/ 1542 h 3489"/>
                  <a:gd name="T44" fmla="*/ 3489 w 3489"/>
                  <a:gd name="T45" fmla="*/ 1848 h 3489"/>
                  <a:gd name="T46" fmla="*/ 3434 w 3489"/>
                  <a:gd name="T47" fmla="*/ 1966 h 3489"/>
                  <a:gd name="T48" fmla="*/ 2994 w 3489"/>
                  <a:gd name="T49" fmla="*/ 2134 h 3489"/>
                  <a:gd name="T50" fmla="*/ 3073 w 3489"/>
                  <a:gd name="T51" fmla="*/ 2713 h 3489"/>
                  <a:gd name="T52" fmla="*/ 3096 w 3489"/>
                  <a:gd name="T53" fmla="*/ 2842 h 3489"/>
                  <a:gd name="T54" fmla="*/ 2889 w 3489"/>
                  <a:gd name="T55" fmla="*/ 3075 h 3489"/>
                  <a:gd name="T56" fmla="*/ 2763 w 3489"/>
                  <a:gd name="T57" fmla="*/ 3097 h 3489"/>
                  <a:gd name="T58" fmla="*/ 2283 w 3489"/>
                  <a:gd name="T59" fmla="*/ 2937 h 3489"/>
                  <a:gd name="T60" fmla="*/ 1994 w 3489"/>
                  <a:gd name="T61" fmla="*/ 3388 h 3489"/>
                  <a:gd name="T62" fmla="*/ 1903 w 3489"/>
                  <a:gd name="T63" fmla="*/ 3479 h 3489"/>
                  <a:gd name="T64" fmla="*/ 1589 w 3489"/>
                  <a:gd name="T65" fmla="*/ 3479 h 3489"/>
                  <a:gd name="T66" fmla="*/ 1499 w 3489"/>
                  <a:gd name="T67" fmla="*/ 3388 h 3489"/>
                  <a:gd name="T68" fmla="*/ 1212 w 3489"/>
                  <a:gd name="T69" fmla="*/ 2938 h 3489"/>
                  <a:gd name="T70" fmla="*/ 686 w 3489"/>
                  <a:gd name="T71" fmla="*/ 3027 h 3489"/>
                  <a:gd name="T72" fmla="*/ 557 w 3489"/>
                  <a:gd name="T73" fmla="*/ 3020 h 3489"/>
                  <a:gd name="T74" fmla="*/ 349 w 3489"/>
                  <a:gd name="T75" fmla="*/ 2785 h 3489"/>
                  <a:gd name="T76" fmla="*/ 358 w 3489"/>
                  <a:gd name="T77" fmla="*/ 2657 h 3489"/>
                  <a:gd name="T78" fmla="*/ 500 w 3489"/>
                  <a:gd name="T79" fmla="*/ 2136 h 3489"/>
                  <a:gd name="T80" fmla="*/ 55 w 3489"/>
                  <a:gd name="T81" fmla="*/ 1966 h 3489"/>
                  <a:gd name="T82" fmla="*/ 0 w 3489"/>
                  <a:gd name="T83" fmla="*/ 1848 h 3489"/>
                  <a:gd name="T84" fmla="*/ 37 w 3489"/>
                  <a:gd name="T85" fmla="*/ 1542 h 3489"/>
                  <a:gd name="T86" fmla="*/ 477 w 3489"/>
                  <a:gd name="T87" fmla="*/ 1432 h 3489"/>
                  <a:gd name="T88" fmla="*/ 629 w 3489"/>
                  <a:gd name="T89" fmla="*/ 1068 h 3489"/>
                  <a:gd name="T90" fmla="*/ 399 w 3489"/>
                  <a:gd name="T91" fmla="*/ 685 h 3489"/>
                  <a:gd name="T92" fmla="*/ 590 w 3489"/>
                  <a:gd name="T93" fmla="*/ 443 h 3489"/>
                  <a:gd name="T94" fmla="*/ 712 w 3489"/>
                  <a:gd name="T95" fmla="*/ 399 h 3489"/>
                  <a:gd name="T96" fmla="*/ 1136 w 3489"/>
                  <a:gd name="T97" fmla="*/ 589 h 3489"/>
                  <a:gd name="T98" fmla="*/ 1493 w 3489"/>
                  <a:gd name="T99" fmla="*/ 127 h 3489"/>
                  <a:gd name="T100" fmla="*/ 1566 w 3489"/>
                  <a:gd name="T101" fmla="*/ 21 h 3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89" h="3489">
                    <a:moveTo>
                      <a:pt x="1750" y="1090"/>
                    </a:moveTo>
                    <a:lnTo>
                      <a:pt x="1684" y="1094"/>
                    </a:lnTo>
                    <a:lnTo>
                      <a:pt x="1618" y="1104"/>
                    </a:lnTo>
                    <a:lnTo>
                      <a:pt x="1555" y="1120"/>
                    </a:lnTo>
                    <a:lnTo>
                      <a:pt x="1495" y="1142"/>
                    </a:lnTo>
                    <a:lnTo>
                      <a:pt x="1438" y="1169"/>
                    </a:lnTo>
                    <a:lnTo>
                      <a:pt x="1384" y="1202"/>
                    </a:lnTo>
                    <a:lnTo>
                      <a:pt x="1334" y="1240"/>
                    </a:lnTo>
                    <a:lnTo>
                      <a:pt x="1288" y="1282"/>
                    </a:lnTo>
                    <a:lnTo>
                      <a:pt x="1245" y="1328"/>
                    </a:lnTo>
                    <a:lnTo>
                      <a:pt x="1208" y="1379"/>
                    </a:lnTo>
                    <a:lnTo>
                      <a:pt x="1175" y="1433"/>
                    </a:lnTo>
                    <a:lnTo>
                      <a:pt x="1148" y="1490"/>
                    </a:lnTo>
                    <a:lnTo>
                      <a:pt x="1126" y="1550"/>
                    </a:lnTo>
                    <a:lnTo>
                      <a:pt x="1110" y="1613"/>
                    </a:lnTo>
                    <a:lnTo>
                      <a:pt x="1099" y="1678"/>
                    </a:lnTo>
                    <a:lnTo>
                      <a:pt x="1096" y="1744"/>
                    </a:lnTo>
                    <a:lnTo>
                      <a:pt x="1099" y="1811"/>
                    </a:lnTo>
                    <a:lnTo>
                      <a:pt x="1110" y="1877"/>
                    </a:lnTo>
                    <a:lnTo>
                      <a:pt x="1126" y="1939"/>
                    </a:lnTo>
                    <a:lnTo>
                      <a:pt x="1148" y="2000"/>
                    </a:lnTo>
                    <a:lnTo>
                      <a:pt x="1175" y="2057"/>
                    </a:lnTo>
                    <a:lnTo>
                      <a:pt x="1208" y="2110"/>
                    </a:lnTo>
                    <a:lnTo>
                      <a:pt x="1245" y="2161"/>
                    </a:lnTo>
                    <a:lnTo>
                      <a:pt x="1288" y="2207"/>
                    </a:lnTo>
                    <a:lnTo>
                      <a:pt x="1334" y="2250"/>
                    </a:lnTo>
                    <a:lnTo>
                      <a:pt x="1384" y="2287"/>
                    </a:lnTo>
                    <a:lnTo>
                      <a:pt x="1438" y="2319"/>
                    </a:lnTo>
                    <a:lnTo>
                      <a:pt x="1495" y="2347"/>
                    </a:lnTo>
                    <a:lnTo>
                      <a:pt x="1555" y="2369"/>
                    </a:lnTo>
                    <a:lnTo>
                      <a:pt x="1618" y="2385"/>
                    </a:lnTo>
                    <a:lnTo>
                      <a:pt x="1684" y="2396"/>
                    </a:lnTo>
                    <a:lnTo>
                      <a:pt x="1750" y="2399"/>
                    </a:lnTo>
                    <a:lnTo>
                      <a:pt x="1817" y="2396"/>
                    </a:lnTo>
                    <a:lnTo>
                      <a:pt x="1882" y="2385"/>
                    </a:lnTo>
                    <a:lnTo>
                      <a:pt x="1944" y="2369"/>
                    </a:lnTo>
                    <a:lnTo>
                      <a:pt x="2004" y="2347"/>
                    </a:lnTo>
                    <a:lnTo>
                      <a:pt x="2062" y="2319"/>
                    </a:lnTo>
                    <a:lnTo>
                      <a:pt x="2116" y="2287"/>
                    </a:lnTo>
                    <a:lnTo>
                      <a:pt x="2166" y="2250"/>
                    </a:lnTo>
                    <a:lnTo>
                      <a:pt x="2212" y="2207"/>
                    </a:lnTo>
                    <a:lnTo>
                      <a:pt x="2254" y="2161"/>
                    </a:lnTo>
                    <a:lnTo>
                      <a:pt x="2292" y="2110"/>
                    </a:lnTo>
                    <a:lnTo>
                      <a:pt x="2325" y="2057"/>
                    </a:lnTo>
                    <a:lnTo>
                      <a:pt x="2353" y="2000"/>
                    </a:lnTo>
                    <a:lnTo>
                      <a:pt x="2375" y="1939"/>
                    </a:lnTo>
                    <a:lnTo>
                      <a:pt x="2391" y="1877"/>
                    </a:lnTo>
                    <a:lnTo>
                      <a:pt x="2400" y="1811"/>
                    </a:lnTo>
                    <a:lnTo>
                      <a:pt x="2404" y="1744"/>
                    </a:lnTo>
                    <a:lnTo>
                      <a:pt x="2400" y="1678"/>
                    </a:lnTo>
                    <a:lnTo>
                      <a:pt x="2391" y="1613"/>
                    </a:lnTo>
                    <a:lnTo>
                      <a:pt x="2375" y="1550"/>
                    </a:lnTo>
                    <a:lnTo>
                      <a:pt x="2353" y="1490"/>
                    </a:lnTo>
                    <a:lnTo>
                      <a:pt x="2325" y="1433"/>
                    </a:lnTo>
                    <a:lnTo>
                      <a:pt x="2292" y="1379"/>
                    </a:lnTo>
                    <a:lnTo>
                      <a:pt x="2254" y="1328"/>
                    </a:lnTo>
                    <a:lnTo>
                      <a:pt x="2212" y="1282"/>
                    </a:lnTo>
                    <a:lnTo>
                      <a:pt x="2166" y="1240"/>
                    </a:lnTo>
                    <a:lnTo>
                      <a:pt x="2116" y="1202"/>
                    </a:lnTo>
                    <a:lnTo>
                      <a:pt x="2062" y="1169"/>
                    </a:lnTo>
                    <a:lnTo>
                      <a:pt x="2004" y="1142"/>
                    </a:lnTo>
                    <a:lnTo>
                      <a:pt x="1944" y="1120"/>
                    </a:lnTo>
                    <a:lnTo>
                      <a:pt x="1882" y="1104"/>
                    </a:lnTo>
                    <a:lnTo>
                      <a:pt x="1817" y="1094"/>
                    </a:lnTo>
                    <a:lnTo>
                      <a:pt x="1750" y="1090"/>
                    </a:lnTo>
                    <a:close/>
                    <a:moveTo>
                      <a:pt x="1642" y="0"/>
                    </a:moveTo>
                    <a:lnTo>
                      <a:pt x="1850" y="0"/>
                    </a:lnTo>
                    <a:lnTo>
                      <a:pt x="1877" y="2"/>
                    </a:lnTo>
                    <a:lnTo>
                      <a:pt x="1903" y="10"/>
                    </a:lnTo>
                    <a:lnTo>
                      <a:pt x="1927" y="21"/>
                    </a:lnTo>
                    <a:lnTo>
                      <a:pt x="1948" y="36"/>
                    </a:lnTo>
                    <a:lnTo>
                      <a:pt x="1967" y="55"/>
                    </a:lnTo>
                    <a:lnTo>
                      <a:pt x="1982" y="76"/>
                    </a:lnTo>
                    <a:lnTo>
                      <a:pt x="1994" y="101"/>
                    </a:lnTo>
                    <a:lnTo>
                      <a:pt x="2000" y="127"/>
                    </a:lnTo>
                    <a:lnTo>
                      <a:pt x="2058" y="475"/>
                    </a:lnTo>
                    <a:lnTo>
                      <a:pt x="2137" y="497"/>
                    </a:lnTo>
                    <a:lnTo>
                      <a:pt x="2213" y="523"/>
                    </a:lnTo>
                    <a:lnTo>
                      <a:pt x="2287" y="554"/>
                    </a:lnTo>
                    <a:lnTo>
                      <a:pt x="2359" y="589"/>
                    </a:lnTo>
                    <a:lnTo>
                      <a:pt x="2428" y="628"/>
                    </a:lnTo>
                    <a:lnTo>
                      <a:pt x="2495" y="672"/>
                    </a:lnTo>
                    <a:lnTo>
                      <a:pt x="2790" y="486"/>
                    </a:lnTo>
                    <a:lnTo>
                      <a:pt x="2814" y="473"/>
                    </a:lnTo>
                    <a:lnTo>
                      <a:pt x="2840" y="466"/>
                    </a:lnTo>
                    <a:lnTo>
                      <a:pt x="2866" y="463"/>
                    </a:lnTo>
                    <a:lnTo>
                      <a:pt x="2893" y="464"/>
                    </a:lnTo>
                    <a:lnTo>
                      <a:pt x="2918" y="470"/>
                    </a:lnTo>
                    <a:lnTo>
                      <a:pt x="2943" y="481"/>
                    </a:lnTo>
                    <a:lnTo>
                      <a:pt x="2965" y="495"/>
                    </a:lnTo>
                    <a:lnTo>
                      <a:pt x="2985" y="514"/>
                    </a:lnTo>
                    <a:lnTo>
                      <a:pt x="3123" y="668"/>
                    </a:lnTo>
                    <a:lnTo>
                      <a:pt x="3140" y="691"/>
                    </a:lnTo>
                    <a:lnTo>
                      <a:pt x="3151" y="715"/>
                    </a:lnTo>
                    <a:lnTo>
                      <a:pt x="3159" y="740"/>
                    </a:lnTo>
                    <a:lnTo>
                      <a:pt x="3162" y="767"/>
                    </a:lnTo>
                    <a:lnTo>
                      <a:pt x="3160" y="793"/>
                    </a:lnTo>
                    <a:lnTo>
                      <a:pt x="3153" y="819"/>
                    </a:lnTo>
                    <a:lnTo>
                      <a:pt x="3143" y="843"/>
                    </a:lnTo>
                    <a:lnTo>
                      <a:pt x="3128" y="866"/>
                    </a:lnTo>
                    <a:lnTo>
                      <a:pt x="2907" y="1141"/>
                    </a:lnTo>
                    <a:lnTo>
                      <a:pt x="2939" y="1211"/>
                    </a:lnTo>
                    <a:lnTo>
                      <a:pt x="2969" y="1283"/>
                    </a:lnTo>
                    <a:lnTo>
                      <a:pt x="2994" y="1357"/>
                    </a:lnTo>
                    <a:lnTo>
                      <a:pt x="3016" y="1433"/>
                    </a:lnTo>
                    <a:lnTo>
                      <a:pt x="3361" y="1490"/>
                    </a:lnTo>
                    <a:lnTo>
                      <a:pt x="3387" y="1498"/>
                    </a:lnTo>
                    <a:lnTo>
                      <a:pt x="3413" y="1508"/>
                    </a:lnTo>
                    <a:lnTo>
                      <a:pt x="3434" y="1524"/>
                    </a:lnTo>
                    <a:lnTo>
                      <a:pt x="3453" y="1542"/>
                    </a:lnTo>
                    <a:lnTo>
                      <a:pt x="3468" y="1563"/>
                    </a:lnTo>
                    <a:lnTo>
                      <a:pt x="3479" y="1588"/>
                    </a:lnTo>
                    <a:lnTo>
                      <a:pt x="3487" y="1614"/>
                    </a:lnTo>
                    <a:lnTo>
                      <a:pt x="3489" y="1641"/>
                    </a:lnTo>
                    <a:lnTo>
                      <a:pt x="3489" y="1848"/>
                    </a:lnTo>
                    <a:lnTo>
                      <a:pt x="3487" y="1876"/>
                    </a:lnTo>
                    <a:lnTo>
                      <a:pt x="3479" y="1901"/>
                    </a:lnTo>
                    <a:lnTo>
                      <a:pt x="3468" y="1925"/>
                    </a:lnTo>
                    <a:lnTo>
                      <a:pt x="3453" y="1947"/>
                    </a:lnTo>
                    <a:lnTo>
                      <a:pt x="3434" y="1966"/>
                    </a:lnTo>
                    <a:lnTo>
                      <a:pt x="3413" y="1981"/>
                    </a:lnTo>
                    <a:lnTo>
                      <a:pt x="3388" y="1992"/>
                    </a:lnTo>
                    <a:lnTo>
                      <a:pt x="3361" y="1999"/>
                    </a:lnTo>
                    <a:lnTo>
                      <a:pt x="3016" y="2057"/>
                    </a:lnTo>
                    <a:lnTo>
                      <a:pt x="2994" y="2134"/>
                    </a:lnTo>
                    <a:lnTo>
                      <a:pt x="2968" y="2209"/>
                    </a:lnTo>
                    <a:lnTo>
                      <a:pt x="2937" y="2282"/>
                    </a:lnTo>
                    <a:lnTo>
                      <a:pt x="2903" y="2353"/>
                    </a:lnTo>
                    <a:lnTo>
                      <a:pt x="2864" y="2421"/>
                    </a:lnTo>
                    <a:lnTo>
                      <a:pt x="3073" y="2713"/>
                    </a:lnTo>
                    <a:lnTo>
                      <a:pt x="3087" y="2738"/>
                    </a:lnTo>
                    <a:lnTo>
                      <a:pt x="3096" y="2763"/>
                    </a:lnTo>
                    <a:lnTo>
                      <a:pt x="3100" y="2789"/>
                    </a:lnTo>
                    <a:lnTo>
                      <a:pt x="3100" y="2815"/>
                    </a:lnTo>
                    <a:lnTo>
                      <a:pt x="3096" y="2842"/>
                    </a:lnTo>
                    <a:lnTo>
                      <a:pt x="3088" y="2866"/>
                    </a:lnTo>
                    <a:lnTo>
                      <a:pt x="3074" y="2889"/>
                    </a:lnTo>
                    <a:lnTo>
                      <a:pt x="3057" y="2910"/>
                    </a:lnTo>
                    <a:lnTo>
                      <a:pt x="2910" y="3057"/>
                    </a:lnTo>
                    <a:lnTo>
                      <a:pt x="2889" y="3075"/>
                    </a:lnTo>
                    <a:lnTo>
                      <a:pt x="2865" y="3088"/>
                    </a:lnTo>
                    <a:lnTo>
                      <a:pt x="2841" y="3097"/>
                    </a:lnTo>
                    <a:lnTo>
                      <a:pt x="2814" y="3101"/>
                    </a:lnTo>
                    <a:lnTo>
                      <a:pt x="2789" y="3101"/>
                    </a:lnTo>
                    <a:lnTo>
                      <a:pt x="2763" y="3097"/>
                    </a:lnTo>
                    <a:lnTo>
                      <a:pt x="2737" y="3087"/>
                    </a:lnTo>
                    <a:lnTo>
                      <a:pt x="2714" y="3074"/>
                    </a:lnTo>
                    <a:lnTo>
                      <a:pt x="2421" y="2864"/>
                    </a:lnTo>
                    <a:lnTo>
                      <a:pt x="2353" y="2902"/>
                    </a:lnTo>
                    <a:lnTo>
                      <a:pt x="2283" y="2937"/>
                    </a:lnTo>
                    <a:lnTo>
                      <a:pt x="2210" y="2967"/>
                    </a:lnTo>
                    <a:lnTo>
                      <a:pt x="2135" y="2993"/>
                    </a:lnTo>
                    <a:lnTo>
                      <a:pt x="2058" y="3014"/>
                    </a:lnTo>
                    <a:lnTo>
                      <a:pt x="2000" y="3362"/>
                    </a:lnTo>
                    <a:lnTo>
                      <a:pt x="1994" y="3388"/>
                    </a:lnTo>
                    <a:lnTo>
                      <a:pt x="1982" y="3412"/>
                    </a:lnTo>
                    <a:lnTo>
                      <a:pt x="1967" y="3435"/>
                    </a:lnTo>
                    <a:lnTo>
                      <a:pt x="1948" y="3453"/>
                    </a:lnTo>
                    <a:lnTo>
                      <a:pt x="1927" y="3469"/>
                    </a:lnTo>
                    <a:lnTo>
                      <a:pt x="1903" y="3479"/>
                    </a:lnTo>
                    <a:lnTo>
                      <a:pt x="1877" y="3487"/>
                    </a:lnTo>
                    <a:lnTo>
                      <a:pt x="1850" y="3489"/>
                    </a:lnTo>
                    <a:lnTo>
                      <a:pt x="1642" y="3489"/>
                    </a:lnTo>
                    <a:lnTo>
                      <a:pt x="1616" y="3487"/>
                    </a:lnTo>
                    <a:lnTo>
                      <a:pt x="1589" y="3479"/>
                    </a:lnTo>
                    <a:lnTo>
                      <a:pt x="1566" y="3469"/>
                    </a:lnTo>
                    <a:lnTo>
                      <a:pt x="1544" y="3453"/>
                    </a:lnTo>
                    <a:lnTo>
                      <a:pt x="1526" y="3435"/>
                    </a:lnTo>
                    <a:lnTo>
                      <a:pt x="1511" y="3412"/>
                    </a:lnTo>
                    <a:lnTo>
                      <a:pt x="1499" y="3388"/>
                    </a:lnTo>
                    <a:lnTo>
                      <a:pt x="1493" y="3362"/>
                    </a:lnTo>
                    <a:lnTo>
                      <a:pt x="1435" y="3014"/>
                    </a:lnTo>
                    <a:lnTo>
                      <a:pt x="1358" y="2993"/>
                    </a:lnTo>
                    <a:lnTo>
                      <a:pt x="1284" y="2968"/>
                    </a:lnTo>
                    <a:lnTo>
                      <a:pt x="1212" y="2938"/>
                    </a:lnTo>
                    <a:lnTo>
                      <a:pt x="1142" y="2905"/>
                    </a:lnTo>
                    <a:lnTo>
                      <a:pt x="1075" y="2867"/>
                    </a:lnTo>
                    <a:lnTo>
                      <a:pt x="1010" y="2826"/>
                    </a:lnTo>
                    <a:lnTo>
                      <a:pt x="710" y="3014"/>
                    </a:lnTo>
                    <a:lnTo>
                      <a:pt x="686" y="3027"/>
                    </a:lnTo>
                    <a:lnTo>
                      <a:pt x="660" y="3034"/>
                    </a:lnTo>
                    <a:lnTo>
                      <a:pt x="634" y="3038"/>
                    </a:lnTo>
                    <a:lnTo>
                      <a:pt x="608" y="3036"/>
                    </a:lnTo>
                    <a:lnTo>
                      <a:pt x="582" y="3030"/>
                    </a:lnTo>
                    <a:lnTo>
                      <a:pt x="557" y="3020"/>
                    </a:lnTo>
                    <a:lnTo>
                      <a:pt x="535" y="3005"/>
                    </a:lnTo>
                    <a:lnTo>
                      <a:pt x="515" y="2986"/>
                    </a:lnTo>
                    <a:lnTo>
                      <a:pt x="377" y="2831"/>
                    </a:lnTo>
                    <a:lnTo>
                      <a:pt x="361" y="2809"/>
                    </a:lnTo>
                    <a:lnTo>
                      <a:pt x="349" y="2785"/>
                    </a:lnTo>
                    <a:lnTo>
                      <a:pt x="342" y="2760"/>
                    </a:lnTo>
                    <a:lnTo>
                      <a:pt x="339" y="2734"/>
                    </a:lnTo>
                    <a:lnTo>
                      <a:pt x="341" y="2707"/>
                    </a:lnTo>
                    <a:lnTo>
                      <a:pt x="346" y="2682"/>
                    </a:lnTo>
                    <a:lnTo>
                      <a:pt x="358" y="2657"/>
                    </a:lnTo>
                    <a:lnTo>
                      <a:pt x="373" y="2634"/>
                    </a:lnTo>
                    <a:lnTo>
                      <a:pt x="593" y="2361"/>
                    </a:lnTo>
                    <a:lnTo>
                      <a:pt x="557" y="2289"/>
                    </a:lnTo>
                    <a:lnTo>
                      <a:pt x="526" y="2214"/>
                    </a:lnTo>
                    <a:lnTo>
                      <a:pt x="500" y="2136"/>
                    </a:lnTo>
                    <a:lnTo>
                      <a:pt x="477" y="2057"/>
                    </a:lnTo>
                    <a:lnTo>
                      <a:pt x="128" y="1999"/>
                    </a:lnTo>
                    <a:lnTo>
                      <a:pt x="102" y="1992"/>
                    </a:lnTo>
                    <a:lnTo>
                      <a:pt x="77" y="1981"/>
                    </a:lnTo>
                    <a:lnTo>
                      <a:pt x="55" y="1966"/>
                    </a:lnTo>
                    <a:lnTo>
                      <a:pt x="37" y="1947"/>
                    </a:lnTo>
                    <a:lnTo>
                      <a:pt x="21" y="1925"/>
                    </a:lnTo>
                    <a:lnTo>
                      <a:pt x="9" y="1901"/>
                    </a:lnTo>
                    <a:lnTo>
                      <a:pt x="3" y="1876"/>
                    </a:lnTo>
                    <a:lnTo>
                      <a:pt x="0" y="1848"/>
                    </a:lnTo>
                    <a:lnTo>
                      <a:pt x="0" y="1641"/>
                    </a:lnTo>
                    <a:lnTo>
                      <a:pt x="3" y="1614"/>
                    </a:lnTo>
                    <a:lnTo>
                      <a:pt x="9" y="1588"/>
                    </a:lnTo>
                    <a:lnTo>
                      <a:pt x="21" y="1563"/>
                    </a:lnTo>
                    <a:lnTo>
                      <a:pt x="37" y="1542"/>
                    </a:lnTo>
                    <a:lnTo>
                      <a:pt x="55" y="1524"/>
                    </a:lnTo>
                    <a:lnTo>
                      <a:pt x="77" y="1508"/>
                    </a:lnTo>
                    <a:lnTo>
                      <a:pt x="102" y="1498"/>
                    </a:lnTo>
                    <a:lnTo>
                      <a:pt x="128" y="1490"/>
                    </a:lnTo>
                    <a:lnTo>
                      <a:pt x="477" y="1432"/>
                    </a:lnTo>
                    <a:lnTo>
                      <a:pt x="499" y="1355"/>
                    </a:lnTo>
                    <a:lnTo>
                      <a:pt x="525" y="1279"/>
                    </a:lnTo>
                    <a:lnTo>
                      <a:pt x="555" y="1206"/>
                    </a:lnTo>
                    <a:lnTo>
                      <a:pt x="590" y="1136"/>
                    </a:lnTo>
                    <a:lnTo>
                      <a:pt x="629" y="1068"/>
                    </a:lnTo>
                    <a:lnTo>
                      <a:pt x="428" y="786"/>
                    </a:lnTo>
                    <a:lnTo>
                      <a:pt x="414" y="763"/>
                    </a:lnTo>
                    <a:lnTo>
                      <a:pt x="404" y="737"/>
                    </a:lnTo>
                    <a:lnTo>
                      <a:pt x="399" y="712"/>
                    </a:lnTo>
                    <a:lnTo>
                      <a:pt x="399" y="685"/>
                    </a:lnTo>
                    <a:lnTo>
                      <a:pt x="403" y="659"/>
                    </a:lnTo>
                    <a:lnTo>
                      <a:pt x="413" y="634"/>
                    </a:lnTo>
                    <a:lnTo>
                      <a:pt x="426" y="611"/>
                    </a:lnTo>
                    <a:lnTo>
                      <a:pt x="444" y="590"/>
                    </a:lnTo>
                    <a:lnTo>
                      <a:pt x="590" y="443"/>
                    </a:lnTo>
                    <a:lnTo>
                      <a:pt x="611" y="426"/>
                    </a:lnTo>
                    <a:lnTo>
                      <a:pt x="634" y="412"/>
                    </a:lnTo>
                    <a:lnTo>
                      <a:pt x="660" y="404"/>
                    </a:lnTo>
                    <a:lnTo>
                      <a:pt x="685" y="399"/>
                    </a:lnTo>
                    <a:lnTo>
                      <a:pt x="712" y="399"/>
                    </a:lnTo>
                    <a:lnTo>
                      <a:pt x="738" y="404"/>
                    </a:lnTo>
                    <a:lnTo>
                      <a:pt x="762" y="413"/>
                    </a:lnTo>
                    <a:lnTo>
                      <a:pt x="787" y="427"/>
                    </a:lnTo>
                    <a:lnTo>
                      <a:pt x="1067" y="628"/>
                    </a:lnTo>
                    <a:lnTo>
                      <a:pt x="1136" y="589"/>
                    </a:lnTo>
                    <a:lnTo>
                      <a:pt x="1207" y="554"/>
                    </a:lnTo>
                    <a:lnTo>
                      <a:pt x="1281" y="523"/>
                    </a:lnTo>
                    <a:lnTo>
                      <a:pt x="1356" y="497"/>
                    </a:lnTo>
                    <a:lnTo>
                      <a:pt x="1435" y="476"/>
                    </a:lnTo>
                    <a:lnTo>
                      <a:pt x="1493" y="127"/>
                    </a:lnTo>
                    <a:lnTo>
                      <a:pt x="1499" y="101"/>
                    </a:lnTo>
                    <a:lnTo>
                      <a:pt x="1511" y="76"/>
                    </a:lnTo>
                    <a:lnTo>
                      <a:pt x="1526" y="55"/>
                    </a:lnTo>
                    <a:lnTo>
                      <a:pt x="1544" y="36"/>
                    </a:lnTo>
                    <a:lnTo>
                      <a:pt x="1566" y="21"/>
                    </a:lnTo>
                    <a:lnTo>
                      <a:pt x="1589" y="10"/>
                    </a:lnTo>
                    <a:lnTo>
                      <a:pt x="1616" y="2"/>
                    </a:lnTo>
                    <a:lnTo>
                      <a:pt x="16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3" name="Group 9"/>
              <p:cNvGrpSpPr>
                <a:grpSpLocks noChangeAspect="1"/>
              </p:cNvGrpSpPr>
              <p:nvPr/>
            </p:nvGrpSpPr>
            <p:grpSpPr bwMode="auto">
              <a:xfrm>
                <a:off x="4441561" y="571475"/>
                <a:ext cx="231938" cy="258653"/>
                <a:chOff x="4350" y="2727"/>
                <a:chExt cx="955" cy="1065"/>
              </a:xfrm>
              <a:solidFill>
                <a:schemeClr val="bg1"/>
              </a:solidFill>
            </p:grpSpPr>
            <p:sp>
              <p:nvSpPr>
                <p:cNvPr id="56" name="Freeform 11"/>
                <p:cNvSpPr>
                  <a:spLocks noEditPoints="1"/>
                </p:cNvSpPr>
                <p:nvPr/>
              </p:nvSpPr>
              <p:spPr bwMode="auto">
                <a:xfrm>
                  <a:off x="4609" y="2727"/>
                  <a:ext cx="696" cy="700"/>
                </a:xfrm>
                <a:custGeom>
                  <a:avLst/>
                  <a:gdLst>
                    <a:gd name="T0" fmla="*/ 2337 w 2785"/>
                    <a:gd name="T1" fmla="*/ 276 h 2799"/>
                    <a:gd name="T2" fmla="*/ 426 w 2785"/>
                    <a:gd name="T3" fmla="*/ 2181 h 2799"/>
                    <a:gd name="T4" fmla="*/ 310 w 2785"/>
                    <a:gd name="T5" fmla="*/ 2482 h 2799"/>
                    <a:gd name="T6" fmla="*/ 610 w 2785"/>
                    <a:gd name="T7" fmla="*/ 2364 h 2799"/>
                    <a:gd name="T8" fmla="*/ 2521 w 2785"/>
                    <a:gd name="T9" fmla="*/ 459 h 2799"/>
                    <a:gd name="T10" fmla="*/ 2337 w 2785"/>
                    <a:gd name="T11" fmla="*/ 276 h 2799"/>
                    <a:gd name="T12" fmla="*/ 2337 w 2785"/>
                    <a:gd name="T13" fmla="*/ 0 h 2799"/>
                    <a:gd name="T14" fmla="*/ 2359 w 2785"/>
                    <a:gd name="T15" fmla="*/ 1 h 2799"/>
                    <a:gd name="T16" fmla="*/ 2377 w 2785"/>
                    <a:gd name="T17" fmla="*/ 7 h 2799"/>
                    <a:gd name="T18" fmla="*/ 2395 w 2785"/>
                    <a:gd name="T19" fmla="*/ 18 h 2799"/>
                    <a:gd name="T20" fmla="*/ 2412 w 2785"/>
                    <a:gd name="T21" fmla="*/ 33 h 2799"/>
                    <a:gd name="T22" fmla="*/ 2754 w 2785"/>
                    <a:gd name="T23" fmla="*/ 375 h 2799"/>
                    <a:gd name="T24" fmla="*/ 2769 w 2785"/>
                    <a:gd name="T25" fmla="*/ 395 h 2799"/>
                    <a:gd name="T26" fmla="*/ 2780 w 2785"/>
                    <a:gd name="T27" fmla="*/ 418 h 2799"/>
                    <a:gd name="T28" fmla="*/ 2785 w 2785"/>
                    <a:gd name="T29" fmla="*/ 443 h 2799"/>
                    <a:gd name="T30" fmla="*/ 2785 w 2785"/>
                    <a:gd name="T31" fmla="*/ 467 h 2799"/>
                    <a:gd name="T32" fmla="*/ 2780 w 2785"/>
                    <a:gd name="T33" fmla="*/ 492 h 2799"/>
                    <a:gd name="T34" fmla="*/ 2769 w 2785"/>
                    <a:gd name="T35" fmla="*/ 515 h 2799"/>
                    <a:gd name="T36" fmla="*/ 2754 w 2785"/>
                    <a:gd name="T37" fmla="*/ 534 h 2799"/>
                    <a:gd name="T38" fmla="*/ 752 w 2785"/>
                    <a:gd name="T39" fmla="*/ 2540 h 2799"/>
                    <a:gd name="T40" fmla="*/ 743 w 2785"/>
                    <a:gd name="T41" fmla="*/ 2549 h 2799"/>
                    <a:gd name="T42" fmla="*/ 733 w 2785"/>
                    <a:gd name="T43" fmla="*/ 2556 h 2799"/>
                    <a:gd name="T44" fmla="*/ 719 w 2785"/>
                    <a:gd name="T45" fmla="*/ 2564 h 2799"/>
                    <a:gd name="T46" fmla="*/ 151 w 2785"/>
                    <a:gd name="T47" fmla="*/ 2790 h 2799"/>
                    <a:gd name="T48" fmla="*/ 140 w 2785"/>
                    <a:gd name="T49" fmla="*/ 2795 h 2799"/>
                    <a:gd name="T50" fmla="*/ 129 w 2785"/>
                    <a:gd name="T51" fmla="*/ 2798 h 2799"/>
                    <a:gd name="T52" fmla="*/ 120 w 2785"/>
                    <a:gd name="T53" fmla="*/ 2799 h 2799"/>
                    <a:gd name="T54" fmla="*/ 109 w 2785"/>
                    <a:gd name="T55" fmla="*/ 2799 h 2799"/>
                    <a:gd name="T56" fmla="*/ 82 w 2785"/>
                    <a:gd name="T57" fmla="*/ 2795 h 2799"/>
                    <a:gd name="T58" fmla="*/ 57 w 2785"/>
                    <a:gd name="T59" fmla="*/ 2785 h 2799"/>
                    <a:gd name="T60" fmla="*/ 35 w 2785"/>
                    <a:gd name="T61" fmla="*/ 2768 h 2799"/>
                    <a:gd name="T62" fmla="*/ 18 w 2785"/>
                    <a:gd name="T63" fmla="*/ 2748 h 2799"/>
                    <a:gd name="T64" fmla="*/ 6 w 2785"/>
                    <a:gd name="T65" fmla="*/ 2723 h 2799"/>
                    <a:gd name="T66" fmla="*/ 0 w 2785"/>
                    <a:gd name="T67" fmla="*/ 2696 h 2799"/>
                    <a:gd name="T68" fmla="*/ 0 w 2785"/>
                    <a:gd name="T69" fmla="*/ 2669 h 2799"/>
                    <a:gd name="T70" fmla="*/ 9 w 2785"/>
                    <a:gd name="T71" fmla="*/ 2640 h 2799"/>
                    <a:gd name="T72" fmla="*/ 226 w 2785"/>
                    <a:gd name="T73" fmla="*/ 2080 h 2799"/>
                    <a:gd name="T74" fmla="*/ 234 w 2785"/>
                    <a:gd name="T75" fmla="*/ 2063 h 2799"/>
                    <a:gd name="T76" fmla="*/ 243 w 2785"/>
                    <a:gd name="T77" fmla="*/ 2049 h 2799"/>
                    <a:gd name="T78" fmla="*/ 251 w 2785"/>
                    <a:gd name="T79" fmla="*/ 2039 h 2799"/>
                    <a:gd name="T80" fmla="*/ 2254 w 2785"/>
                    <a:gd name="T81" fmla="*/ 33 h 2799"/>
                    <a:gd name="T82" fmla="*/ 2273 w 2785"/>
                    <a:gd name="T83" fmla="*/ 18 h 2799"/>
                    <a:gd name="T84" fmla="*/ 2292 w 2785"/>
                    <a:gd name="T85" fmla="*/ 7 h 2799"/>
                    <a:gd name="T86" fmla="*/ 2314 w 2785"/>
                    <a:gd name="T87" fmla="*/ 1 h 2799"/>
                    <a:gd name="T88" fmla="*/ 2337 w 2785"/>
                    <a:gd name="T89" fmla="*/ 0 h 27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785" h="2799">
                      <a:moveTo>
                        <a:pt x="2337" y="276"/>
                      </a:moveTo>
                      <a:lnTo>
                        <a:pt x="426" y="2181"/>
                      </a:lnTo>
                      <a:lnTo>
                        <a:pt x="310" y="2482"/>
                      </a:lnTo>
                      <a:lnTo>
                        <a:pt x="610" y="2364"/>
                      </a:lnTo>
                      <a:lnTo>
                        <a:pt x="2521" y="459"/>
                      </a:lnTo>
                      <a:lnTo>
                        <a:pt x="2337" y="276"/>
                      </a:lnTo>
                      <a:close/>
                      <a:moveTo>
                        <a:pt x="2337" y="0"/>
                      </a:moveTo>
                      <a:lnTo>
                        <a:pt x="2359" y="1"/>
                      </a:lnTo>
                      <a:lnTo>
                        <a:pt x="2377" y="7"/>
                      </a:lnTo>
                      <a:lnTo>
                        <a:pt x="2395" y="18"/>
                      </a:lnTo>
                      <a:lnTo>
                        <a:pt x="2412" y="33"/>
                      </a:lnTo>
                      <a:lnTo>
                        <a:pt x="2754" y="375"/>
                      </a:lnTo>
                      <a:lnTo>
                        <a:pt x="2769" y="395"/>
                      </a:lnTo>
                      <a:lnTo>
                        <a:pt x="2780" y="418"/>
                      </a:lnTo>
                      <a:lnTo>
                        <a:pt x="2785" y="443"/>
                      </a:lnTo>
                      <a:lnTo>
                        <a:pt x="2785" y="467"/>
                      </a:lnTo>
                      <a:lnTo>
                        <a:pt x="2780" y="492"/>
                      </a:lnTo>
                      <a:lnTo>
                        <a:pt x="2769" y="515"/>
                      </a:lnTo>
                      <a:lnTo>
                        <a:pt x="2754" y="534"/>
                      </a:lnTo>
                      <a:lnTo>
                        <a:pt x="752" y="2540"/>
                      </a:lnTo>
                      <a:lnTo>
                        <a:pt x="743" y="2549"/>
                      </a:lnTo>
                      <a:lnTo>
                        <a:pt x="733" y="2556"/>
                      </a:lnTo>
                      <a:lnTo>
                        <a:pt x="719" y="2564"/>
                      </a:lnTo>
                      <a:lnTo>
                        <a:pt x="151" y="2790"/>
                      </a:lnTo>
                      <a:lnTo>
                        <a:pt x="140" y="2795"/>
                      </a:lnTo>
                      <a:lnTo>
                        <a:pt x="129" y="2798"/>
                      </a:lnTo>
                      <a:lnTo>
                        <a:pt x="120" y="2799"/>
                      </a:lnTo>
                      <a:lnTo>
                        <a:pt x="109" y="2799"/>
                      </a:lnTo>
                      <a:lnTo>
                        <a:pt x="82" y="2795"/>
                      </a:lnTo>
                      <a:lnTo>
                        <a:pt x="57" y="2785"/>
                      </a:lnTo>
                      <a:lnTo>
                        <a:pt x="35" y="2768"/>
                      </a:lnTo>
                      <a:lnTo>
                        <a:pt x="18" y="2748"/>
                      </a:lnTo>
                      <a:lnTo>
                        <a:pt x="6" y="2723"/>
                      </a:lnTo>
                      <a:lnTo>
                        <a:pt x="0" y="2696"/>
                      </a:lnTo>
                      <a:lnTo>
                        <a:pt x="0" y="2669"/>
                      </a:lnTo>
                      <a:lnTo>
                        <a:pt x="9" y="2640"/>
                      </a:lnTo>
                      <a:lnTo>
                        <a:pt x="226" y="2080"/>
                      </a:lnTo>
                      <a:lnTo>
                        <a:pt x="234" y="2063"/>
                      </a:lnTo>
                      <a:lnTo>
                        <a:pt x="243" y="2049"/>
                      </a:lnTo>
                      <a:lnTo>
                        <a:pt x="251" y="2039"/>
                      </a:lnTo>
                      <a:lnTo>
                        <a:pt x="2254" y="33"/>
                      </a:lnTo>
                      <a:lnTo>
                        <a:pt x="2273" y="18"/>
                      </a:lnTo>
                      <a:lnTo>
                        <a:pt x="2292" y="7"/>
                      </a:lnTo>
                      <a:lnTo>
                        <a:pt x="2314" y="1"/>
                      </a:lnTo>
                      <a:lnTo>
                        <a:pt x="2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2"/>
                <p:cNvSpPr>
                  <a:spLocks/>
                </p:cNvSpPr>
                <p:nvPr/>
              </p:nvSpPr>
              <p:spPr bwMode="auto">
                <a:xfrm>
                  <a:off x="4350" y="2802"/>
                  <a:ext cx="768" cy="990"/>
                </a:xfrm>
                <a:custGeom>
                  <a:avLst/>
                  <a:gdLst>
                    <a:gd name="T0" fmla="*/ 2162 w 3071"/>
                    <a:gd name="T1" fmla="*/ 0 h 3960"/>
                    <a:gd name="T2" fmla="*/ 2233 w 3071"/>
                    <a:gd name="T3" fmla="*/ 14 h 3960"/>
                    <a:gd name="T4" fmla="*/ 2291 w 3071"/>
                    <a:gd name="T5" fmla="*/ 54 h 3960"/>
                    <a:gd name="T6" fmla="*/ 2331 w 3071"/>
                    <a:gd name="T7" fmla="*/ 112 h 3960"/>
                    <a:gd name="T8" fmla="*/ 2345 w 3071"/>
                    <a:gd name="T9" fmla="*/ 183 h 3960"/>
                    <a:gd name="T10" fmla="*/ 2331 w 3071"/>
                    <a:gd name="T11" fmla="*/ 253 h 3960"/>
                    <a:gd name="T12" fmla="*/ 2291 w 3071"/>
                    <a:gd name="T13" fmla="*/ 308 h 3960"/>
                    <a:gd name="T14" fmla="*/ 2233 w 3071"/>
                    <a:gd name="T15" fmla="*/ 346 h 3960"/>
                    <a:gd name="T16" fmla="*/ 2162 w 3071"/>
                    <a:gd name="T17" fmla="*/ 359 h 3960"/>
                    <a:gd name="T18" fmla="*/ 359 w 3071"/>
                    <a:gd name="T19" fmla="*/ 3601 h 3960"/>
                    <a:gd name="T20" fmla="*/ 2712 w 3071"/>
                    <a:gd name="T21" fmla="*/ 1871 h 3960"/>
                    <a:gd name="T22" fmla="*/ 2727 w 3071"/>
                    <a:gd name="T23" fmla="*/ 1800 h 3960"/>
                    <a:gd name="T24" fmla="*/ 2767 w 3071"/>
                    <a:gd name="T25" fmla="*/ 1742 h 3960"/>
                    <a:gd name="T26" fmla="*/ 2825 w 3071"/>
                    <a:gd name="T27" fmla="*/ 1702 h 3960"/>
                    <a:gd name="T28" fmla="*/ 2896 w 3071"/>
                    <a:gd name="T29" fmla="*/ 1687 h 3960"/>
                    <a:gd name="T30" fmla="*/ 2965 w 3071"/>
                    <a:gd name="T31" fmla="*/ 1702 h 3960"/>
                    <a:gd name="T32" fmla="*/ 3021 w 3071"/>
                    <a:gd name="T33" fmla="*/ 1742 h 3960"/>
                    <a:gd name="T34" fmla="*/ 3058 w 3071"/>
                    <a:gd name="T35" fmla="*/ 1800 h 3960"/>
                    <a:gd name="T36" fmla="*/ 3071 w 3071"/>
                    <a:gd name="T37" fmla="*/ 1871 h 3960"/>
                    <a:gd name="T38" fmla="*/ 3067 w 3071"/>
                    <a:gd name="T39" fmla="*/ 3813 h 3960"/>
                    <a:gd name="T40" fmla="*/ 3041 w 3071"/>
                    <a:gd name="T41" fmla="*/ 3879 h 3960"/>
                    <a:gd name="T42" fmla="*/ 2995 w 3071"/>
                    <a:gd name="T43" fmla="*/ 3928 h 3960"/>
                    <a:gd name="T44" fmla="*/ 2932 w 3071"/>
                    <a:gd name="T45" fmla="*/ 3956 h 3960"/>
                    <a:gd name="T46" fmla="*/ 175 w 3071"/>
                    <a:gd name="T47" fmla="*/ 3960 h 3960"/>
                    <a:gd name="T48" fmla="*/ 106 w 3071"/>
                    <a:gd name="T49" fmla="*/ 3946 h 3960"/>
                    <a:gd name="T50" fmla="*/ 50 w 3071"/>
                    <a:gd name="T51" fmla="*/ 3906 h 3960"/>
                    <a:gd name="T52" fmla="*/ 13 w 3071"/>
                    <a:gd name="T53" fmla="*/ 3848 h 3960"/>
                    <a:gd name="T54" fmla="*/ 0 w 3071"/>
                    <a:gd name="T55" fmla="*/ 3777 h 3960"/>
                    <a:gd name="T56" fmla="*/ 3 w 3071"/>
                    <a:gd name="T57" fmla="*/ 147 h 3960"/>
                    <a:gd name="T58" fmla="*/ 28 w 3071"/>
                    <a:gd name="T59" fmla="*/ 81 h 3960"/>
                    <a:gd name="T60" fmla="*/ 76 w 3071"/>
                    <a:gd name="T61" fmla="*/ 32 h 3960"/>
                    <a:gd name="T62" fmla="*/ 139 w 3071"/>
                    <a:gd name="T63" fmla="*/ 3 h 3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071" h="3960">
                      <a:moveTo>
                        <a:pt x="175" y="0"/>
                      </a:moveTo>
                      <a:lnTo>
                        <a:pt x="2162" y="0"/>
                      </a:lnTo>
                      <a:lnTo>
                        <a:pt x="2198" y="3"/>
                      </a:lnTo>
                      <a:lnTo>
                        <a:pt x="2233" y="14"/>
                      </a:lnTo>
                      <a:lnTo>
                        <a:pt x="2264" y="32"/>
                      </a:lnTo>
                      <a:lnTo>
                        <a:pt x="2291" y="54"/>
                      </a:lnTo>
                      <a:lnTo>
                        <a:pt x="2313" y="81"/>
                      </a:lnTo>
                      <a:lnTo>
                        <a:pt x="2331" y="112"/>
                      </a:lnTo>
                      <a:lnTo>
                        <a:pt x="2341" y="147"/>
                      </a:lnTo>
                      <a:lnTo>
                        <a:pt x="2345" y="183"/>
                      </a:lnTo>
                      <a:lnTo>
                        <a:pt x="2341" y="219"/>
                      </a:lnTo>
                      <a:lnTo>
                        <a:pt x="2331" y="253"/>
                      </a:lnTo>
                      <a:lnTo>
                        <a:pt x="2313" y="282"/>
                      </a:lnTo>
                      <a:lnTo>
                        <a:pt x="2291" y="308"/>
                      </a:lnTo>
                      <a:lnTo>
                        <a:pt x="2264" y="330"/>
                      </a:lnTo>
                      <a:lnTo>
                        <a:pt x="2233" y="346"/>
                      </a:lnTo>
                      <a:lnTo>
                        <a:pt x="2198" y="356"/>
                      </a:lnTo>
                      <a:lnTo>
                        <a:pt x="2162" y="359"/>
                      </a:lnTo>
                      <a:lnTo>
                        <a:pt x="359" y="359"/>
                      </a:lnTo>
                      <a:lnTo>
                        <a:pt x="359" y="3601"/>
                      </a:lnTo>
                      <a:lnTo>
                        <a:pt x="2712" y="3601"/>
                      </a:lnTo>
                      <a:lnTo>
                        <a:pt x="2712" y="1871"/>
                      </a:lnTo>
                      <a:lnTo>
                        <a:pt x="2716" y="1835"/>
                      </a:lnTo>
                      <a:lnTo>
                        <a:pt x="2727" y="1800"/>
                      </a:lnTo>
                      <a:lnTo>
                        <a:pt x="2743" y="1769"/>
                      </a:lnTo>
                      <a:lnTo>
                        <a:pt x="2767" y="1742"/>
                      </a:lnTo>
                      <a:lnTo>
                        <a:pt x="2794" y="1720"/>
                      </a:lnTo>
                      <a:lnTo>
                        <a:pt x="2825" y="1702"/>
                      </a:lnTo>
                      <a:lnTo>
                        <a:pt x="2859" y="1691"/>
                      </a:lnTo>
                      <a:lnTo>
                        <a:pt x="2896" y="1687"/>
                      </a:lnTo>
                      <a:lnTo>
                        <a:pt x="2932" y="1691"/>
                      </a:lnTo>
                      <a:lnTo>
                        <a:pt x="2965" y="1702"/>
                      </a:lnTo>
                      <a:lnTo>
                        <a:pt x="2995" y="1720"/>
                      </a:lnTo>
                      <a:lnTo>
                        <a:pt x="3021" y="1742"/>
                      </a:lnTo>
                      <a:lnTo>
                        <a:pt x="3041" y="1769"/>
                      </a:lnTo>
                      <a:lnTo>
                        <a:pt x="3058" y="1800"/>
                      </a:lnTo>
                      <a:lnTo>
                        <a:pt x="3067" y="1835"/>
                      </a:lnTo>
                      <a:lnTo>
                        <a:pt x="3071" y="1871"/>
                      </a:lnTo>
                      <a:lnTo>
                        <a:pt x="3071" y="3777"/>
                      </a:lnTo>
                      <a:lnTo>
                        <a:pt x="3067" y="3813"/>
                      </a:lnTo>
                      <a:lnTo>
                        <a:pt x="3058" y="3848"/>
                      </a:lnTo>
                      <a:lnTo>
                        <a:pt x="3041" y="3879"/>
                      </a:lnTo>
                      <a:lnTo>
                        <a:pt x="3021" y="3906"/>
                      </a:lnTo>
                      <a:lnTo>
                        <a:pt x="2995" y="3928"/>
                      </a:lnTo>
                      <a:lnTo>
                        <a:pt x="2965" y="3946"/>
                      </a:lnTo>
                      <a:lnTo>
                        <a:pt x="2932" y="3956"/>
                      </a:lnTo>
                      <a:lnTo>
                        <a:pt x="2896" y="3960"/>
                      </a:lnTo>
                      <a:lnTo>
                        <a:pt x="175" y="3960"/>
                      </a:lnTo>
                      <a:lnTo>
                        <a:pt x="139" y="3956"/>
                      </a:lnTo>
                      <a:lnTo>
                        <a:pt x="106" y="3946"/>
                      </a:lnTo>
                      <a:lnTo>
                        <a:pt x="76" y="3928"/>
                      </a:lnTo>
                      <a:lnTo>
                        <a:pt x="50" y="3906"/>
                      </a:lnTo>
                      <a:lnTo>
                        <a:pt x="28" y="3879"/>
                      </a:lnTo>
                      <a:lnTo>
                        <a:pt x="13" y="3848"/>
                      </a:lnTo>
                      <a:lnTo>
                        <a:pt x="3" y="3813"/>
                      </a:lnTo>
                      <a:lnTo>
                        <a:pt x="0" y="3777"/>
                      </a:lnTo>
                      <a:lnTo>
                        <a:pt x="0" y="183"/>
                      </a:lnTo>
                      <a:lnTo>
                        <a:pt x="3" y="147"/>
                      </a:lnTo>
                      <a:lnTo>
                        <a:pt x="13" y="112"/>
                      </a:lnTo>
                      <a:lnTo>
                        <a:pt x="28" y="81"/>
                      </a:lnTo>
                      <a:lnTo>
                        <a:pt x="50" y="54"/>
                      </a:lnTo>
                      <a:lnTo>
                        <a:pt x="76" y="32"/>
                      </a:lnTo>
                      <a:lnTo>
                        <a:pt x="106" y="14"/>
                      </a:lnTo>
                      <a:lnTo>
                        <a:pt x="139" y="3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15"/>
              <p:cNvGrpSpPr>
                <a:grpSpLocks noChangeAspect="1"/>
              </p:cNvGrpSpPr>
              <p:nvPr/>
            </p:nvGrpSpPr>
            <p:grpSpPr bwMode="auto">
              <a:xfrm>
                <a:off x="1823103" y="1628637"/>
                <a:ext cx="360732" cy="365760"/>
                <a:chOff x="4497" y="1100"/>
                <a:chExt cx="287" cy="291"/>
              </a:xfrm>
              <a:solidFill>
                <a:schemeClr val="tx1"/>
              </a:solidFill>
            </p:grpSpPr>
            <p:sp>
              <p:nvSpPr>
                <p:cNvPr id="62" name="Freeform 17"/>
                <p:cNvSpPr>
                  <a:spLocks/>
                </p:cNvSpPr>
                <p:nvPr/>
              </p:nvSpPr>
              <p:spPr bwMode="auto">
                <a:xfrm>
                  <a:off x="4569" y="1173"/>
                  <a:ext cx="143" cy="145"/>
                </a:xfrm>
                <a:custGeom>
                  <a:avLst/>
                  <a:gdLst>
                    <a:gd name="T0" fmla="*/ 860 w 1582"/>
                    <a:gd name="T1" fmla="*/ 3 h 1603"/>
                    <a:gd name="T2" fmla="*/ 991 w 1582"/>
                    <a:gd name="T3" fmla="*/ 26 h 1603"/>
                    <a:gd name="T4" fmla="*/ 1113 w 1582"/>
                    <a:gd name="T5" fmla="*/ 70 h 1603"/>
                    <a:gd name="T6" fmla="*/ 1227 w 1582"/>
                    <a:gd name="T7" fmla="*/ 133 h 1603"/>
                    <a:gd name="T8" fmla="*/ 1328 w 1582"/>
                    <a:gd name="T9" fmla="*/ 212 h 1603"/>
                    <a:gd name="T10" fmla="*/ 1414 w 1582"/>
                    <a:gd name="T11" fmla="*/ 307 h 1603"/>
                    <a:gd name="T12" fmla="*/ 1485 w 1582"/>
                    <a:gd name="T13" fmla="*/ 416 h 1603"/>
                    <a:gd name="T14" fmla="*/ 1538 w 1582"/>
                    <a:gd name="T15" fmla="*/ 536 h 1603"/>
                    <a:gd name="T16" fmla="*/ 1571 w 1582"/>
                    <a:gd name="T17" fmla="*/ 665 h 1603"/>
                    <a:gd name="T18" fmla="*/ 1582 w 1582"/>
                    <a:gd name="T19" fmla="*/ 802 h 1603"/>
                    <a:gd name="T20" fmla="*/ 1571 w 1582"/>
                    <a:gd name="T21" fmla="*/ 938 h 1603"/>
                    <a:gd name="T22" fmla="*/ 1538 w 1582"/>
                    <a:gd name="T23" fmla="*/ 1067 h 1603"/>
                    <a:gd name="T24" fmla="*/ 1485 w 1582"/>
                    <a:gd name="T25" fmla="*/ 1186 h 1603"/>
                    <a:gd name="T26" fmla="*/ 1414 w 1582"/>
                    <a:gd name="T27" fmla="*/ 1296 h 1603"/>
                    <a:gd name="T28" fmla="*/ 1328 w 1582"/>
                    <a:gd name="T29" fmla="*/ 1390 h 1603"/>
                    <a:gd name="T30" fmla="*/ 1227 w 1582"/>
                    <a:gd name="T31" fmla="*/ 1470 h 1603"/>
                    <a:gd name="T32" fmla="*/ 1113 w 1582"/>
                    <a:gd name="T33" fmla="*/ 1533 h 1603"/>
                    <a:gd name="T34" fmla="*/ 991 w 1582"/>
                    <a:gd name="T35" fmla="*/ 1577 h 1603"/>
                    <a:gd name="T36" fmla="*/ 860 w 1582"/>
                    <a:gd name="T37" fmla="*/ 1600 h 1603"/>
                    <a:gd name="T38" fmla="*/ 723 w 1582"/>
                    <a:gd name="T39" fmla="*/ 1600 h 1603"/>
                    <a:gd name="T40" fmla="*/ 592 w 1582"/>
                    <a:gd name="T41" fmla="*/ 1577 h 1603"/>
                    <a:gd name="T42" fmla="*/ 469 w 1582"/>
                    <a:gd name="T43" fmla="*/ 1533 h 1603"/>
                    <a:gd name="T44" fmla="*/ 356 w 1582"/>
                    <a:gd name="T45" fmla="*/ 1470 h 1603"/>
                    <a:gd name="T46" fmla="*/ 256 w 1582"/>
                    <a:gd name="T47" fmla="*/ 1390 h 1603"/>
                    <a:gd name="T48" fmla="*/ 169 w 1582"/>
                    <a:gd name="T49" fmla="*/ 1296 h 1603"/>
                    <a:gd name="T50" fmla="*/ 98 w 1582"/>
                    <a:gd name="T51" fmla="*/ 1186 h 1603"/>
                    <a:gd name="T52" fmla="*/ 45 w 1582"/>
                    <a:gd name="T53" fmla="*/ 1067 h 1603"/>
                    <a:gd name="T54" fmla="*/ 12 w 1582"/>
                    <a:gd name="T55" fmla="*/ 938 h 1603"/>
                    <a:gd name="T56" fmla="*/ 0 w 1582"/>
                    <a:gd name="T57" fmla="*/ 802 h 1603"/>
                    <a:gd name="T58" fmla="*/ 12 w 1582"/>
                    <a:gd name="T59" fmla="*/ 665 h 1603"/>
                    <a:gd name="T60" fmla="*/ 45 w 1582"/>
                    <a:gd name="T61" fmla="*/ 536 h 1603"/>
                    <a:gd name="T62" fmla="*/ 98 w 1582"/>
                    <a:gd name="T63" fmla="*/ 416 h 1603"/>
                    <a:gd name="T64" fmla="*/ 169 w 1582"/>
                    <a:gd name="T65" fmla="*/ 307 h 1603"/>
                    <a:gd name="T66" fmla="*/ 256 w 1582"/>
                    <a:gd name="T67" fmla="*/ 212 h 1603"/>
                    <a:gd name="T68" fmla="*/ 356 w 1582"/>
                    <a:gd name="T69" fmla="*/ 133 h 1603"/>
                    <a:gd name="T70" fmla="*/ 469 w 1582"/>
                    <a:gd name="T71" fmla="*/ 70 h 1603"/>
                    <a:gd name="T72" fmla="*/ 592 w 1582"/>
                    <a:gd name="T73" fmla="*/ 26 h 1603"/>
                    <a:gd name="T74" fmla="*/ 723 w 1582"/>
                    <a:gd name="T75" fmla="*/ 3 h 1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582" h="1603">
                      <a:moveTo>
                        <a:pt x="791" y="0"/>
                      </a:moveTo>
                      <a:lnTo>
                        <a:pt x="860" y="3"/>
                      </a:lnTo>
                      <a:lnTo>
                        <a:pt x="926" y="11"/>
                      </a:lnTo>
                      <a:lnTo>
                        <a:pt x="991" y="26"/>
                      </a:lnTo>
                      <a:lnTo>
                        <a:pt x="1053" y="45"/>
                      </a:lnTo>
                      <a:lnTo>
                        <a:pt x="1113" y="70"/>
                      </a:lnTo>
                      <a:lnTo>
                        <a:pt x="1172" y="99"/>
                      </a:lnTo>
                      <a:lnTo>
                        <a:pt x="1227" y="133"/>
                      </a:lnTo>
                      <a:lnTo>
                        <a:pt x="1278" y="171"/>
                      </a:lnTo>
                      <a:lnTo>
                        <a:pt x="1328" y="212"/>
                      </a:lnTo>
                      <a:lnTo>
                        <a:pt x="1373" y="258"/>
                      </a:lnTo>
                      <a:lnTo>
                        <a:pt x="1414" y="307"/>
                      </a:lnTo>
                      <a:lnTo>
                        <a:pt x="1452" y="360"/>
                      </a:lnTo>
                      <a:lnTo>
                        <a:pt x="1485" y="416"/>
                      </a:lnTo>
                      <a:lnTo>
                        <a:pt x="1514" y="474"/>
                      </a:lnTo>
                      <a:lnTo>
                        <a:pt x="1538" y="536"/>
                      </a:lnTo>
                      <a:lnTo>
                        <a:pt x="1557" y="599"/>
                      </a:lnTo>
                      <a:lnTo>
                        <a:pt x="1571" y="665"/>
                      </a:lnTo>
                      <a:lnTo>
                        <a:pt x="1579" y="733"/>
                      </a:lnTo>
                      <a:lnTo>
                        <a:pt x="1582" y="802"/>
                      </a:lnTo>
                      <a:lnTo>
                        <a:pt x="1579" y="870"/>
                      </a:lnTo>
                      <a:lnTo>
                        <a:pt x="1571" y="938"/>
                      </a:lnTo>
                      <a:lnTo>
                        <a:pt x="1557" y="1004"/>
                      </a:lnTo>
                      <a:lnTo>
                        <a:pt x="1538" y="1067"/>
                      </a:lnTo>
                      <a:lnTo>
                        <a:pt x="1514" y="1128"/>
                      </a:lnTo>
                      <a:lnTo>
                        <a:pt x="1485" y="1186"/>
                      </a:lnTo>
                      <a:lnTo>
                        <a:pt x="1452" y="1243"/>
                      </a:lnTo>
                      <a:lnTo>
                        <a:pt x="1414" y="1296"/>
                      </a:lnTo>
                      <a:lnTo>
                        <a:pt x="1373" y="1345"/>
                      </a:lnTo>
                      <a:lnTo>
                        <a:pt x="1328" y="1390"/>
                      </a:lnTo>
                      <a:lnTo>
                        <a:pt x="1278" y="1432"/>
                      </a:lnTo>
                      <a:lnTo>
                        <a:pt x="1227" y="1470"/>
                      </a:lnTo>
                      <a:lnTo>
                        <a:pt x="1172" y="1504"/>
                      </a:lnTo>
                      <a:lnTo>
                        <a:pt x="1113" y="1533"/>
                      </a:lnTo>
                      <a:lnTo>
                        <a:pt x="1053" y="1558"/>
                      </a:lnTo>
                      <a:lnTo>
                        <a:pt x="991" y="1577"/>
                      </a:lnTo>
                      <a:lnTo>
                        <a:pt x="926" y="1591"/>
                      </a:lnTo>
                      <a:lnTo>
                        <a:pt x="860" y="1600"/>
                      </a:lnTo>
                      <a:lnTo>
                        <a:pt x="791" y="1603"/>
                      </a:lnTo>
                      <a:lnTo>
                        <a:pt x="723" y="1600"/>
                      </a:lnTo>
                      <a:lnTo>
                        <a:pt x="656" y="1591"/>
                      </a:lnTo>
                      <a:lnTo>
                        <a:pt x="592" y="1577"/>
                      </a:lnTo>
                      <a:lnTo>
                        <a:pt x="530" y="1558"/>
                      </a:lnTo>
                      <a:lnTo>
                        <a:pt x="469" y="1533"/>
                      </a:lnTo>
                      <a:lnTo>
                        <a:pt x="411" y="1504"/>
                      </a:lnTo>
                      <a:lnTo>
                        <a:pt x="356" y="1470"/>
                      </a:lnTo>
                      <a:lnTo>
                        <a:pt x="304" y="1432"/>
                      </a:lnTo>
                      <a:lnTo>
                        <a:pt x="256" y="1390"/>
                      </a:lnTo>
                      <a:lnTo>
                        <a:pt x="210" y="1345"/>
                      </a:lnTo>
                      <a:lnTo>
                        <a:pt x="169" y="1296"/>
                      </a:lnTo>
                      <a:lnTo>
                        <a:pt x="131" y="1243"/>
                      </a:lnTo>
                      <a:lnTo>
                        <a:pt x="98" y="1186"/>
                      </a:lnTo>
                      <a:lnTo>
                        <a:pt x="70" y="1128"/>
                      </a:lnTo>
                      <a:lnTo>
                        <a:pt x="45" y="1067"/>
                      </a:lnTo>
                      <a:lnTo>
                        <a:pt x="26" y="1004"/>
                      </a:lnTo>
                      <a:lnTo>
                        <a:pt x="12" y="938"/>
                      </a:lnTo>
                      <a:lnTo>
                        <a:pt x="3" y="870"/>
                      </a:lnTo>
                      <a:lnTo>
                        <a:pt x="0" y="802"/>
                      </a:lnTo>
                      <a:lnTo>
                        <a:pt x="3" y="733"/>
                      </a:lnTo>
                      <a:lnTo>
                        <a:pt x="12" y="665"/>
                      </a:lnTo>
                      <a:lnTo>
                        <a:pt x="26" y="599"/>
                      </a:lnTo>
                      <a:lnTo>
                        <a:pt x="45" y="536"/>
                      </a:lnTo>
                      <a:lnTo>
                        <a:pt x="70" y="474"/>
                      </a:lnTo>
                      <a:lnTo>
                        <a:pt x="98" y="416"/>
                      </a:lnTo>
                      <a:lnTo>
                        <a:pt x="131" y="360"/>
                      </a:lnTo>
                      <a:lnTo>
                        <a:pt x="169" y="307"/>
                      </a:lnTo>
                      <a:lnTo>
                        <a:pt x="210" y="258"/>
                      </a:lnTo>
                      <a:lnTo>
                        <a:pt x="256" y="212"/>
                      </a:lnTo>
                      <a:lnTo>
                        <a:pt x="304" y="171"/>
                      </a:lnTo>
                      <a:lnTo>
                        <a:pt x="356" y="133"/>
                      </a:lnTo>
                      <a:lnTo>
                        <a:pt x="411" y="99"/>
                      </a:lnTo>
                      <a:lnTo>
                        <a:pt x="469" y="70"/>
                      </a:lnTo>
                      <a:lnTo>
                        <a:pt x="530" y="45"/>
                      </a:lnTo>
                      <a:lnTo>
                        <a:pt x="592" y="26"/>
                      </a:lnTo>
                      <a:lnTo>
                        <a:pt x="656" y="11"/>
                      </a:lnTo>
                      <a:lnTo>
                        <a:pt x="723" y="3"/>
                      </a:lnTo>
                      <a:lnTo>
                        <a:pt x="7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18"/>
                <p:cNvSpPr>
                  <a:spLocks/>
                </p:cNvSpPr>
                <p:nvPr/>
              </p:nvSpPr>
              <p:spPr bwMode="auto">
                <a:xfrm>
                  <a:off x="4626" y="1100"/>
                  <a:ext cx="28" cy="51"/>
                </a:xfrm>
                <a:custGeom>
                  <a:avLst/>
                  <a:gdLst>
                    <a:gd name="T0" fmla="*/ 154 w 308"/>
                    <a:gd name="T1" fmla="*/ 0 h 563"/>
                    <a:gd name="T2" fmla="*/ 185 w 308"/>
                    <a:gd name="T3" fmla="*/ 3 h 563"/>
                    <a:gd name="T4" fmla="*/ 215 w 308"/>
                    <a:gd name="T5" fmla="*/ 12 h 563"/>
                    <a:gd name="T6" fmla="*/ 241 w 308"/>
                    <a:gd name="T7" fmla="*/ 26 h 563"/>
                    <a:gd name="T8" fmla="*/ 263 w 308"/>
                    <a:gd name="T9" fmla="*/ 45 h 563"/>
                    <a:gd name="T10" fmla="*/ 282 w 308"/>
                    <a:gd name="T11" fmla="*/ 68 h 563"/>
                    <a:gd name="T12" fmla="*/ 296 w 308"/>
                    <a:gd name="T13" fmla="*/ 94 h 563"/>
                    <a:gd name="T14" fmla="*/ 305 w 308"/>
                    <a:gd name="T15" fmla="*/ 124 h 563"/>
                    <a:gd name="T16" fmla="*/ 308 w 308"/>
                    <a:gd name="T17" fmla="*/ 156 h 563"/>
                    <a:gd name="T18" fmla="*/ 308 w 308"/>
                    <a:gd name="T19" fmla="*/ 405 h 563"/>
                    <a:gd name="T20" fmla="*/ 305 w 308"/>
                    <a:gd name="T21" fmla="*/ 437 h 563"/>
                    <a:gd name="T22" fmla="*/ 296 w 308"/>
                    <a:gd name="T23" fmla="*/ 467 h 563"/>
                    <a:gd name="T24" fmla="*/ 282 w 308"/>
                    <a:gd name="T25" fmla="*/ 493 h 563"/>
                    <a:gd name="T26" fmla="*/ 263 w 308"/>
                    <a:gd name="T27" fmla="*/ 517 h 563"/>
                    <a:gd name="T28" fmla="*/ 241 w 308"/>
                    <a:gd name="T29" fmla="*/ 535 h 563"/>
                    <a:gd name="T30" fmla="*/ 215 w 308"/>
                    <a:gd name="T31" fmla="*/ 550 h 563"/>
                    <a:gd name="T32" fmla="*/ 185 w 308"/>
                    <a:gd name="T33" fmla="*/ 558 h 563"/>
                    <a:gd name="T34" fmla="*/ 154 w 308"/>
                    <a:gd name="T35" fmla="*/ 563 h 563"/>
                    <a:gd name="T36" fmla="*/ 123 w 308"/>
                    <a:gd name="T37" fmla="*/ 558 h 563"/>
                    <a:gd name="T38" fmla="*/ 94 w 308"/>
                    <a:gd name="T39" fmla="*/ 550 h 563"/>
                    <a:gd name="T40" fmla="*/ 68 w 308"/>
                    <a:gd name="T41" fmla="*/ 535 h 563"/>
                    <a:gd name="T42" fmla="*/ 46 w 308"/>
                    <a:gd name="T43" fmla="*/ 517 h 563"/>
                    <a:gd name="T44" fmla="*/ 26 w 308"/>
                    <a:gd name="T45" fmla="*/ 493 h 563"/>
                    <a:gd name="T46" fmla="*/ 12 w 308"/>
                    <a:gd name="T47" fmla="*/ 467 h 563"/>
                    <a:gd name="T48" fmla="*/ 3 w 308"/>
                    <a:gd name="T49" fmla="*/ 437 h 563"/>
                    <a:gd name="T50" fmla="*/ 0 w 308"/>
                    <a:gd name="T51" fmla="*/ 405 h 563"/>
                    <a:gd name="T52" fmla="*/ 0 w 308"/>
                    <a:gd name="T53" fmla="*/ 156 h 563"/>
                    <a:gd name="T54" fmla="*/ 3 w 308"/>
                    <a:gd name="T55" fmla="*/ 124 h 563"/>
                    <a:gd name="T56" fmla="*/ 12 w 308"/>
                    <a:gd name="T57" fmla="*/ 94 h 563"/>
                    <a:gd name="T58" fmla="*/ 26 w 308"/>
                    <a:gd name="T59" fmla="*/ 68 h 563"/>
                    <a:gd name="T60" fmla="*/ 46 w 308"/>
                    <a:gd name="T61" fmla="*/ 45 h 563"/>
                    <a:gd name="T62" fmla="*/ 68 w 308"/>
                    <a:gd name="T63" fmla="*/ 26 h 563"/>
                    <a:gd name="T64" fmla="*/ 94 w 308"/>
                    <a:gd name="T65" fmla="*/ 12 h 563"/>
                    <a:gd name="T66" fmla="*/ 123 w 308"/>
                    <a:gd name="T67" fmla="*/ 3 h 563"/>
                    <a:gd name="T68" fmla="*/ 154 w 308"/>
                    <a:gd name="T69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8" h="563">
                      <a:moveTo>
                        <a:pt x="154" y="0"/>
                      </a:moveTo>
                      <a:lnTo>
                        <a:pt x="185" y="3"/>
                      </a:lnTo>
                      <a:lnTo>
                        <a:pt x="215" y="12"/>
                      </a:lnTo>
                      <a:lnTo>
                        <a:pt x="241" y="26"/>
                      </a:lnTo>
                      <a:lnTo>
                        <a:pt x="263" y="45"/>
                      </a:lnTo>
                      <a:lnTo>
                        <a:pt x="282" y="68"/>
                      </a:lnTo>
                      <a:lnTo>
                        <a:pt x="296" y="94"/>
                      </a:lnTo>
                      <a:lnTo>
                        <a:pt x="305" y="124"/>
                      </a:lnTo>
                      <a:lnTo>
                        <a:pt x="308" y="156"/>
                      </a:lnTo>
                      <a:lnTo>
                        <a:pt x="308" y="405"/>
                      </a:lnTo>
                      <a:lnTo>
                        <a:pt x="305" y="437"/>
                      </a:lnTo>
                      <a:lnTo>
                        <a:pt x="296" y="467"/>
                      </a:lnTo>
                      <a:lnTo>
                        <a:pt x="282" y="493"/>
                      </a:lnTo>
                      <a:lnTo>
                        <a:pt x="263" y="517"/>
                      </a:lnTo>
                      <a:lnTo>
                        <a:pt x="241" y="535"/>
                      </a:lnTo>
                      <a:lnTo>
                        <a:pt x="215" y="550"/>
                      </a:lnTo>
                      <a:lnTo>
                        <a:pt x="185" y="558"/>
                      </a:lnTo>
                      <a:lnTo>
                        <a:pt x="154" y="563"/>
                      </a:lnTo>
                      <a:lnTo>
                        <a:pt x="123" y="558"/>
                      </a:lnTo>
                      <a:lnTo>
                        <a:pt x="94" y="550"/>
                      </a:lnTo>
                      <a:lnTo>
                        <a:pt x="68" y="535"/>
                      </a:lnTo>
                      <a:lnTo>
                        <a:pt x="46" y="517"/>
                      </a:lnTo>
                      <a:lnTo>
                        <a:pt x="26" y="493"/>
                      </a:lnTo>
                      <a:lnTo>
                        <a:pt x="12" y="467"/>
                      </a:lnTo>
                      <a:lnTo>
                        <a:pt x="3" y="437"/>
                      </a:lnTo>
                      <a:lnTo>
                        <a:pt x="0" y="405"/>
                      </a:lnTo>
                      <a:lnTo>
                        <a:pt x="0" y="156"/>
                      </a:lnTo>
                      <a:lnTo>
                        <a:pt x="3" y="124"/>
                      </a:lnTo>
                      <a:lnTo>
                        <a:pt x="12" y="94"/>
                      </a:lnTo>
                      <a:lnTo>
                        <a:pt x="26" y="68"/>
                      </a:lnTo>
                      <a:lnTo>
                        <a:pt x="46" y="45"/>
                      </a:lnTo>
                      <a:lnTo>
                        <a:pt x="68" y="26"/>
                      </a:lnTo>
                      <a:lnTo>
                        <a:pt x="94" y="12"/>
                      </a:lnTo>
                      <a:lnTo>
                        <a:pt x="123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19"/>
                <p:cNvSpPr>
                  <a:spLocks/>
                </p:cNvSpPr>
                <p:nvPr/>
              </p:nvSpPr>
              <p:spPr bwMode="auto">
                <a:xfrm>
                  <a:off x="4626" y="1340"/>
                  <a:ext cx="28" cy="51"/>
                </a:xfrm>
                <a:custGeom>
                  <a:avLst/>
                  <a:gdLst>
                    <a:gd name="T0" fmla="*/ 154 w 308"/>
                    <a:gd name="T1" fmla="*/ 0 h 563"/>
                    <a:gd name="T2" fmla="*/ 185 w 308"/>
                    <a:gd name="T3" fmla="*/ 3 h 563"/>
                    <a:gd name="T4" fmla="*/ 215 w 308"/>
                    <a:gd name="T5" fmla="*/ 12 h 563"/>
                    <a:gd name="T6" fmla="*/ 241 w 308"/>
                    <a:gd name="T7" fmla="*/ 27 h 563"/>
                    <a:gd name="T8" fmla="*/ 263 w 308"/>
                    <a:gd name="T9" fmla="*/ 46 h 563"/>
                    <a:gd name="T10" fmla="*/ 282 w 308"/>
                    <a:gd name="T11" fmla="*/ 70 h 563"/>
                    <a:gd name="T12" fmla="*/ 296 w 308"/>
                    <a:gd name="T13" fmla="*/ 96 h 563"/>
                    <a:gd name="T14" fmla="*/ 305 w 308"/>
                    <a:gd name="T15" fmla="*/ 126 h 563"/>
                    <a:gd name="T16" fmla="*/ 308 w 308"/>
                    <a:gd name="T17" fmla="*/ 157 h 563"/>
                    <a:gd name="T18" fmla="*/ 308 w 308"/>
                    <a:gd name="T19" fmla="*/ 407 h 563"/>
                    <a:gd name="T20" fmla="*/ 305 w 308"/>
                    <a:gd name="T21" fmla="*/ 439 h 563"/>
                    <a:gd name="T22" fmla="*/ 296 w 308"/>
                    <a:gd name="T23" fmla="*/ 467 h 563"/>
                    <a:gd name="T24" fmla="*/ 282 w 308"/>
                    <a:gd name="T25" fmla="*/ 495 h 563"/>
                    <a:gd name="T26" fmla="*/ 263 w 308"/>
                    <a:gd name="T27" fmla="*/ 517 h 563"/>
                    <a:gd name="T28" fmla="*/ 241 w 308"/>
                    <a:gd name="T29" fmla="*/ 537 h 563"/>
                    <a:gd name="T30" fmla="*/ 215 w 308"/>
                    <a:gd name="T31" fmla="*/ 551 h 563"/>
                    <a:gd name="T32" fmla="*/ 185 w 308"/>
                    <a:gd name="T33" fmla="*/ 560 h 563"/>
                    <a:gd name="T34" fmla="*/ 154 w 308"/>
                    <a:gd name="T35" fmla="*/ 563 h 563"/>
                    <a:gd name="T36" fmla="*/ 123 w 308"/>
                    <a:gd name="T37" fmla="*/ 560 h 563"/>
                    <a:gd name="T38" fmla="*/ 94 w 308"/>
                    <a:gd name="T39" fmla="*/ 551 h 563"/>
                    <a:gd name="T40" fmla="*/ 68 w 308"/>
                    <a:gd name="T41" fmla="*/ 537 h 563"/>
                    <a:gd name="T42" fmla="*/ 46 w 308"/>
                    <a:gd name="T43" fmla="*/ 517 h 563"/>
                    <a:gd name="T44" fmla="*/ 26 w 308"/>
                    <a:gd name="T45" fmla="*/ 495 h 563"/>
                    <a:gd name="T46" fmla="*/ 12 w 308"/>
                    <a:gd name="T47" fmla="*/ 467 h 563"/>
                    <a:gd name="T48" fmla="*/ 3 w 308"/>
                    <a:gd name="T49" fmla="*/ 439 h 563"/>
                    <a:gd name="T50" fmla="*/ 0 w 308"/>
                    <a:gd name="T51" fmla="*/ 407 h 563"/>
                    <a:gd name="T52" fmla="*/ 0 w 308"/>
                    <a:gd name="T53" fmla="*/ 157 h 563"/>
                    <a:gd name="T54" fmla="*/ 3 w 308"/>
                    <a:gd name="T55" fmla="*/ 126 h 563"/>
                    <a:gd name="T56" fmla="*/ 12 w 308"/>
                    <a:gd name="T57" fmla="*/ 96 h 563"/>
                    <a:gd name="T58" fmla="*/ 26 w 308"/>
                    <a:gd name="T59" fmla="*/ 70 h 563"/>
                    <a:gd name="T60" fmla="*/ 46 w 308"/>
                    <a:gd name="T61" fmla="*/ 46 h 563"/>
                    <a:gd name="T62" fmla="*/ 68 w 308"/>
                    <a:gd name="T63" fmla="*/ 27 h 563"/>
                    <a:gd name="T64" fmla="*/ 94 w 308"/>
                    <a:gd name="T65" fmla="*/ 12 h 563"/>
                    <a:gd name="T66" fmla="*/ 123 w 308"/>
                    <a:gd name="T67" fmla="*/ 3 h 563"/>
                    <a:gd name="T68" fmla="*/ 154 w 308"/>
                    <a:gd name="T69" fmla="*/ 0 h 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08" h="563">
                      <a:moveTo>
                        <a:pt x="154" y="0"/>
                      </a:moveTo>
                      <a:lnTo>
                        <a:pt x="185" y="3"/>
                      </a:lnTo>
                      <a:lnTo>
                        <a:pt x="215" y="12"/>
                      </a:lnTo>
                      <a:lnTo>
                        <a:pt x="241" y="27"/>
                      </a:lnTo>
                      <a:lnTo>
                        <a:pt x="263" y="46"/>
                      </a:lnTo>
                      <a:lnTo>
                        <a:pt x="282" y="70"/>
                      </a:lnTo>
                      <a:lnTo>
                        <a:pt x="296" y="96"/>
                      </a:lnTo>
                      <a:lnTo>
                        <a:pt x="305" y="126"/>
                      </a:lnTo>
                      <a:lnTo>
                        <a:pt x="308" y="157"/>
                      </a:lnTo>
                      <a:lnTo>
                        <a:pt x="308" y="407"/>
                      </a:lnTo>
                      <a:lnTo>
                        <a:pt x="305" y="439"/>
                      </a:lnTo>
                      <a:lnTo>
                        <a:pt x="296" y="467"/>
                      </a:lnTo>
                      <a:lnTo>
                        <a:pt x="282" y="495"/>
                      </a:lnTo>
                      <a:lnTo>
                        <a:pt x="263" y="517"/>
                      </a:lnTo>
                      <a:lnTo>
                        <a:pt x="241" y="537"/>
                      </a:lnTo>
                      <a:lnTo>
                        <a:pt x="215" y="551"/>
                      </a:lnTo>
                      <a:lnTo>
                        <a:pt x="185" y="560"/>
                      </a:lnTo>
                      <a:lnTo>
                        <a:pt x="154" y="563"/>
                      </a:lnTo>
                      <a:lnTo>
                        <a:pt x="123" y="560"/>
                      </a:lnTo>
                      <a:lnTo>
                        <a:pt x="94" y="551"/>
                      </a:lnTo>
                      <a:lnTo>
                        <a:pt x="68" y="537"/>
                      </a:lnTo>
                      <a:lnTo>
                        <a:pt x="46" y="517"/>
                      </a:lnTo>
                      <a:lnTo>
                        <a:pt x="26" y="495"/>
                      </a:lnTo>
                      <a:lnTo>
                        <a:pt x="12" y="467"/>
                      </a:lnTo>
                      <a:lnTo>
                        <a:pt x="3" y="439"/>
                      </a:lnTo>
                      <a:lnTo>
                        <a:pt x="0" y="407"/>
                      </a:lnTo>
                      <a:lnTo>
                        <a:pt x="0" y="157"/>
                      </a:lnTo>
                      <a:lnTo>
                        <a:pt x="3" y="126"/>
                      </a:lnTo>
                      <a:lnTo>
                        <a:pt x="12" y="96"/>
                      </a:lnTo>
                      <a:lnTo>
                        <a:pt x="26" y="70"/>
                      </a:lnTo>
                      <a:lnTo>
                        <a:pt x="46" y="46"/>
                      </a:lnTo>
                      <a:lnTo>
                        <a:pt x="68" y="27"/>
                      </a:lnTo>
                      <a:lnTo>
                        <a:pt x="94" y="12"/>
                      </a:lnTo>
                      <a:lnTo>
                        <a:pt x="123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20"/>
                <p:cNvSpPr>
                  <a:spLocks/>
                </p:cNvSpPr>
                <p:nvPr/>
              </p:nvSpPr>
              <p:spPr bwMode="auto">
                <a:xfrm>
                  <a:off x="4702" y="1138"/>
                  <a:ext cx="44" cy="45"/>
                </a:xfrm>
                <a:custGeom>
                  <a:avLst/>
                  <a:gdLst>
                    <a:gd name="T0" fmla="*/ 315 w 482"/>
                    <a:gd name="T1" fmla="*/ 0 h 488"/>
                    <a:gd name="T2" fmla="*/ 341 w 482"/>
                    <a:gd name="T3" fmla="*/ 0 h 488"/>
                    <a:gd name="T4" fmla="*/ 367 w 482"/>
                    <a:gd name="T5" fmla="*/ 4 h 488"/>
                    <a:gd name="T6" fmla="*/ 392 w 482"/>
                    <a:gd name="T7" fmla="*/ 13 h 488"/>
                    <a:gd name="T8" fmla="*/ 415 w 482"/>
                    <a:gd name="T9" fmla="*/ 26 h 488"/>
                    <a:gd name="T10" fmla="*/ 436 w 482"/>
                    <a:gd name="T11" fmla="*/ 45 h 488"/>
                    <a:gd name="T12" fmla="*/ 455 w 482"/>
                    <a:gd name="T13" fmla="*/ 66 h 488"/>
                    <a:gd name="T14" fmla="*/ 468 w 482"/>
                    <a:gd name="T15" fmla="*/ 91 h 488"/>
                    <a:gd name="T16" fmla="*/ 477 w 482"/>
                    <a:gd name="T17" fmla="*/ 116 h 488"/>
                    <a:gd name="T18" fmla="*/ 482 w 482"/>
                    <a:gd name="T19" fmla="*/ 143 h 488"/>
                    <a:gd name="T20" fmla="*/ 482 w 482"/>
                    <a:gd name="T21" fmla="*/ 169 h 488"/>
                    <a:gd name="T22" fmla="*/ 477 w 482"/>
                    <a:gd name="T23" fmla="*/ 196 h 488"/>
                    <a:gd name="T24" fmla="*/ 468 w 482"/>
                    <a:gd name="T25" fmla="*/ 220 h 488"/>
                    <a:gd name="T26" fmla="*/ 455 w 482"/>
                    <a:gd name="T27" fmla="*/ 245 h 488"/>
                    <a:gd name="T28" fmla="*/ 436 w 482"/>
                    <a:gd name="T29" fmla="*/ 266 h 488"/>
                    <a:gd name="T30" fmla="*/ 262 w 482"/>
                    <a:gd name="T31" fmla="*/ 442 h 488"/>
                    <a:gd name="T32" fmla="*/ 241 w 482"/>
                    <a:gd name="T33" fmla="*/ 461 h 488"/>
                    <a:gd name="T34" fmla="*/ 217 w 482"/>
                    <a:gd name="T35" fmla="*/ 474 h 488"/>
                    <a:gd name="T36" fmla="*/ 192 w 482"/>
                    <a:gd name="T37" fmla="*/ 483 h 488"/>
                    <a:gd name="T38" fmla="*/ 166 w 482"/>
                    <a:gd name="T39" fmla="*/ 488 h 488"/>
                    <a:gd name="T40" fmla="*/ 140 w 482"/>
                    <a:gd name="T41" fmla="*/ 488 h 488"/>
                    <a:gd name="T42" fmla="*/ 114 w 482"/>
                    <a:gd name="T43" fmla="*/ 483 h 488"/>
                    <a:gd name="T44" fmla="*/ 89 w 482"/>
                    <a:gd name="T45" fmla="*/ 474 h 488"/>
                    <a:gd name="T46" fmla="*/ 65 w 482"/>
                    <a:gd name="T47" fmla="*/ 461 h 488"/>
                    <a:gd name="T48" fmla="*/ 44 w 482"/>
                    <a:gd name="T49" fmla="*/ 442 h 488"/>
                    <a:gd name="T50" fmla="*/ 26 w 482"/>
                    <a:gd name="T51" fmla="*/ 421 h 488"/>
                    <a:gd name="T52" fmla="*/ 13 w 482"/>
                    <a:gd name="T53" fmla="*/ 398 h 488"/>
                    <a:gd name="T54" fmla="*/ 4 w 482"/>
                    <a:gd name="T55" fmla="*/ 372 h 488"/>
                    <a:gd name="T56" fmla="*/ 0 w 482"/>
                    <a:gd name="T57" fmla="*/ 346 h 488"/>
                    <a:gd name="T58" fmla="*/ 0 w 482"/>
                    <a:gd name="T59" fmla="*/ 319 h 488"/>
                    <a:gd name="T60" fmla="*/ 4 w 482"/>
                    <a:gd name="T61" fmla="*/ 293 h 488"/>
                    <a:gd name="T62" fmla="*/ 13 w 482"/>
                    <a:gd name="T63" fmla="*/ 267 h 488"/>
                    <a:gd name="T64" fmla="*/ 26 w 482"/>
                    <a:gd name="T65" fmla="*/ 244 h 488"/>
                    <a:gd name="T66" fmla="*/ 44 w 482"/>
                    <a:gd name="T67" fmla="*/ 222 h 488"/>
                    <a:gd name="T68" fmla="*/ 219 w 482"/>
                    <a:gd name="T69" fmla="*/ 45 h 488"/>
                    <a:gd name="T70" fmla="*/ 240 w 482"/>
                    <a:gd name="T71" fmla="*/ 26 h 488"/>
                    <a:gd name="T72" fmla="*/ 263 w 482"/>
                    <a:gd name="T73" fmla="*/ 13 h 488"/>
                    <a:gd name="T74" fmla="*/ 289 w 482"/>
                    <a:gd name="T75" fmla="*/ 4 h 488"/>
                    <a:gd name="T76" fmla="*/ 315 w 482"/>
                    <a:gd name="T77" fmla="*/ 0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82" h="488">
                      <a:moveTo>
                        <a:pt x="315" y="0"/>
                      </a:moveTo>
                      <a:lnTo>
                        <a:pt x="341" y="0"/>
                      </a:lnTo>
                      <a:lnTo>
                        <a:pt x="367" y="4"/>
                      </a:lnTo>
                      <a:lnTo>
                        <a:pt x="392" y="13"/>
                      </a:lnTo>
                      <a:lnTo>
                        <a:pt x="415" y="26"/>
                      </a:lnTo>
                      <a:lnTo>
                        <a:pt x="436" y="45"/>
                      </a:lnTo>
                      <a:lnTo>
                        <a:pt x="455" y="66"/>
                      </a:lnTo>
                      <a:lnTo>
                        <a:pt x="468" y="91"/>
                      </a:lnTo>
                      <a:lnTo>
                        <a:pt x="477" y="116"/>
                      </a:lnTo>
                      <a:lnTo>
                        <a:pt x="482" y="143"/>
                      </a:lnTo>
                      <a:lnTo>
                        <a:pt x="482" y="169"/>
                      </a:lnTo>
                      <a:lnTo>
                        <a:pt x="477" y="196"/>
                      </a:lnTo>
                      <a:lnTo>
                        <a:pt x="468" y="220"/>
                      </a:lnTo>
                      <a:lnTo>
                        <a:pt x="455" y="245"/>
                      </a:lnTo>
                      <a:lnTo>
                        <a:pt x="436" y="266"/>
                      </a:lnTo>
                      <a:lnTo>
                        <a:pt x="262" y="442"/>
                      </a:lnTo>
                      <a:lnTo>
                        <a:pt x="241" y="461"/>
                      </a:lnTo>
                      <a:lnTo>
                        <a:pt x="217" y="474"/>
                      </a:lnTo>
                      <a:lnTo>
                        <a:pt x="192" y="483"/>
                      </a:lnTo>
                      <a:lnTo>
                        <a:pt x="166" y="488"/>
                      </a:lnTo>
                      <a:lnTo>
                        <a:pt x="140" y="488"/>
                      </a:lnTo>
                      <a:lnTo>
                        <a:pt x="114" y="483"/>
                      </a:lnTo>
                      <a:lnTo>
                        <a:pt x="89" y="474"/>
                      </a:lnTo>
                      <a:lnTo>
                        <a:pt x="65" y="461"/>
                      </a:lnTo>
                      <a:lnTo>
                        <a:pt x="44" y="442"/>
                      </a:lnTo>
                      <a:lnTo>
                        <a:pt x="26" y="421"/>
                      </a:lnTo>
                      <a:lnTo>
                        <a:pt x="13" y="398"/>
                      </a:lnTo>
                      <a:lnTo>
                        <a:pt x="4" y="372"/>
                      </a:lnTo>
                      <a:lnTo>
                        <a:pt x="0" y="346"/>
                      </a:lnTo>
                      <a:lnTo>
                        <a:pt x="0" y="319"/>
                      </a:lnTo>
                      <a:lnTo>
                        <a:pt x="4" y="293"/>
                      </a:lnTo>
                      <a:lnTo>
                        <a:pt x="13" y="267"/>
                      </a:lnTo>
                      <a:lnTo>
                        <a:pt x="26" y="244"/>
                      </a:lnTo>
                      <a:lnTo>
                        <a:pt x="44" y="222"/>
                      </a:lnTo>
                      <a:lnTo>
                        <a:pt x="219" y="45"/>
                      </a:lnTo>
                      <a:lnTo>
                        <a:pt x="240" y="26"/>
                      </a:lnTo>
                      <a:lnTo>
                        <a:pt x="263" y="13"/>
                      </a:lnTo>
                      <a:lnTo>
                        <a:pt x="289" y="4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21"/>
                <p:cNvSpPr>
                  <a:spLocks/>
                </p:cNvSpPr>
                <p:nvPr/>
              </p:nvSpPr>
              <p:spPr bwMode="auto">
                <a:xfrm>
                  <a:off x="4535" y="1308"/>
                  <a:ext cx="44" cy="44"/>
                </a:xfrm>
                <a:custGeom>
                  <a:avLst/>
                  <a:gdLst>
                    <a:gd name="T0" fmla="*/ 315 w 481"/>
                    <a:gd name="T1" fmla="*/ 0 h 489"/>
                    <a:gd name="T2" fmla="*/ 341 w 481"/>
                    <a:gd name="T3" fmla="*/ 0 h 489"/>
                    <a:gd name="T4" fmla="*/ 367 w 481"/>
                    <a:gd name="T5" fmla="*/ 4 h 489"/>
                    <a:gd name="T6" fmla="*/ 391 w 481"/>
                    <a:gd name="T7" fmla="*/ 14 h 489"/>
                    <a:gd name="T8" fmla="*/ 415 w 481"/>
                    <a:gd name="T9" fmla="*/ 28 h 489"/>
                    <a:gd name="T10" fmla="*/ 437 w 481"/>
                    <a:gd name="T11" fmla="*/ 45 h 489"/>
                    <a:gd name="T12" fmla="*/ 455 w 481"/>
                    <a:gd name="T13" fmla="*/ 68 h 489"/>
                    <a:gd name="T14" fmla="*/ 468 w 481"/>
                    <a:gd name="T15" fmla="*/ 91 h 489"/>
                    <a:gd name="T16" fmla="*/ 477 w 481"/>
                    <a:gd name="T17" fmla="*/ 117 h 489"/>
                    <a:gd name="T18" fmla="*/ 481 w 481"/>
                    <a:gd name="T19" fmla="*/ 143 h 489"/>
                    <a:gd name="T20" fmla="*/ 481 w 481"/>
                    <a:gd name="T21" fmla="*/ 170 h 489"/>
                    <a:gd name="T22" fmla="*/ 477 w 481"/>
                    <a:gd name="T23" fmla="*/ 196 h 489"/>
                    <a:gd name="T24" fmla="*/ 468 w 481"/>
                    <a:gd name="T25" fmla="*/ 222 h 489"/>
                    <a:gd name="T26" fmla="*/ 455 w 481"/>
                    <a:gd name="T27" fmla="*/ 245 h 489"/>
                    <a:gd name="T28" fmla="*/ 437 w 481"/>
                    <a:gd name="T29" fmla="*/ 267 h 489"/>
                    <a:gd name="T30" fmla="*/ 262 w 481"/>
                    <a:gd name="T31" fmla="*/ 444 h 489"/>
                    <a:gd name="T32" fmla="*/ 241 w 481"/>
                    <a:gd name="T33" fmla="*/ 461 h 489"/>
                    <a:gd name="T34" fmla="*/ 217 w 481"/>
                    <a:gd name="T35" fmla="*/ 476 h 489"/>
                    <a:gd name="T36" fmla="*/ 192 w 481"/>
                    <a:gd name="T37" fmla="*/ 485 h 489"/>
                    <a:gd name="T38" fmla="*/ 166 w 481"/>
                    <a:gd name="T39" fmla="*/ 489 h 489"/>
                    <a:gd name="T40" fmla="*/ 140 w 481"/>
                    <a:gd name="T41" fmla="*/ 489 h 489"/>
                    <a:gd name="T42" fmla="*/ 113 w 481"/>
                    <a:gd name="T43" fmla="*/ 485 h 489"/>
                    <a:gd name="T44" fmla="*/ 88 w 481"/>
                    <a:gd name="T45" fmla="*/ 476 h 489"/>
                    <a:gd name="T46" fmla="*/ 65 w 481"/>
                    <a:gd name="T47" fmla="*/ 461 h 489"/>
                    <a:gd name="T48" fmla="*/ 44 w 481"/>
                    <a:gd name="T49" fmla="*/ 444 h 489"/>
                    <a:gd name="T50" fmla="*/ 26 w 481"/>
                    <a:gd name="T51" fmla="*/ 422 h 489"/>
                    <a:gd name="T52" fmla="*/ 13 w 481"/>
                    <a:gd name="T53" fmla="*/ 398 h 489"/>
                    <a:gd name="T54" fmla="*/ 4 w 481"/>
                    <a:gd name="T55" fmla="*/ 373 h 489"/>
                    <a:gd name="T56" fmla="*/ 0 w 481"/>
                    <a:gd name="T57" fmla="*/ 346 h 489"/>
                    <a:gd name="T58" fmla="*/ 0 w 481"/>
                    <a:gd name="T59" fmla="*/ 320 h 489"/>
                    <a:gd name="T60" fmla="*/ 4 w 481"/>
                    <a:gd name="T61" fmla="*/ 293 h 489"/>
                    <a:gd name="T62" fmla="*/ 13 w 481"/>
                    <a:gd name="T63" fmla="*/ 269 h 489"/>
                    <a:gd name="T64" fmla="*/ 26 w 481"/>
                    <a:gd name="T65" fmla="*/ 244 h 489"/>
                    <a:gd name="T66" fmla="*/ 44 w 481"/>
                    <a:gd name="T67" fmla="*/ 223 h 489"/>
                    <a:gd name="T68" fmla="*/ 218 w 481"/>
                    <a:gd name="T69" fmla="*/ 45 h 489"/>
                    <a:gd name="T70" fmla="*/ 240 w 481"/>
                    <a:gd name="T71" fmla="*/ 28 h 489"/>
                    <a:gd name="T72" fmla="*/ 263 w 481"/>
                    <a:gd name="T73" fmla="*/ 14 h 489"/>
                    <a:gd name="T74" fmla="*/ 289 w 481"/>
                    <a:gd name="T75" fmla="*/ 4 h 489"/>
                    <a:gd name="T76" fmla="*/ 315 w 481"/>
                    <a:gd name="T77" fmla="*/ 0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81" h="489">
                      <a:moveTo>
                        <a:pt x="315" y="0"/>
                      </a:moveTo>
                      <a:lnTo>
                        <a:pt x="341" y="0"/>
                      </a:lnTo>
                      <a:lnTo>
                        <a:pt x="367" y="4"/>
                      </a:lnTo>
                      <a:lnTo>
                        <a:pt x="391" y="14"/>
                      </a:lnTo>
                      <a:lnTo>
                        <a:pt x="415" y="28"/>
                      </a:lnTo>
                      <a:lnTo>
                        <a:pt x="437" y="45"/>
                      </a:lnTo>
                      <a:lnTo>
                        <a:pt x="455" y="68"/>
                      </a:lnTo>
                      <a:lnTo>
                        <a:pt x="468" y="91"/>
                      </a:lnTo>
                      <a:lnTo>
                        <a:pt x="477" y="117"/>
                      </a:lnTo>
                      <a:lnTo>
                        <a:pt x="481" y="143"/>
                      </a:lnTo>
                      <a:lnTo>
                        <a:pt x="481" y="170"/>
                      </a:lnTo>
                      <a:lnTo>
                        <a:pt x="477" y="196"/>
                      </a:lnTo>
                      <a:lnTo>
                        <a:pt x="468" y="222"/>
                      </a:lnTo>
                      <a:lnTo>
                        <a:pt x="455" y="245"/>
                      </a:lnTo>
                      <a:lnTo>
                        <a:pt x="437" y="267"/>
                      </a:lnTo>
                      <a:lnTo>
                        <a:pt x="262" y="444"/>
                      </a:lnTo>
                      <a:lnTo>
                        <a:pt x="241" y="461"/>
                      </a:lnTo>
                      <a:lnTo>
                        <a:pt x="217" y="476"/>
                      </a:lnTo>
                      <a:lnTo>
                        <a:pt x="192" y="485"/>
                      </a:lnTo>
                      <a:lnTo>
                        <a:pt x="166" y="489"/>
                      </a:lnTo>
                      <a:lnTo>
                        <a:pt x="140" y="489"/>
                      </a:lnTo>
                      <a:lnTo>
                        <a:pt x="113" y="485"/>
                      </a:lnTo>
                      <a:lnTo>
                        <a:pt x="88" y="476"/>
                      </a:lnTo>
                      <a:lnTo>
                        <a:pt x="65" y="461"/>
                      </a:lnTo>
                      <a:lnTo>
                        <a:pt x="44" y="444"/>
                      </a:lnTo>
                      <a:lnTo>
                        <a:pt x="26" y="422"/>
                      </a:lnTo>
                      <a:lnTo>
                        <a:pt x="13" y="398"/>
                      </a:lnTo>
                      <a:lnTo>
                        <a:pt x="4" y="373"/>
                      </a:lnTo>
                      <a:lnTo>
                        <a:pt x="0" y="346"/>
                      </a:lnTo>
                      <a:lnTo>
                        <a:pt x="0" y="320"/>
                      </a:lnTo>
                      <a:lnTo>
                        <a:pt x="4" y="293"/>
                      </a:lnTo>
                      <a:lnTo>
                        <a:pt x="13" y="269"/>
                      </a:lnTo>
                      <a:lnTo>
                        <a:pt x="26" y="244"/>
                      </a:lnTo>
                      <a:lnTo>
                        <a:pt x="44" y="223"/>
                      </a:lnTo>
                      <a:lnTo>
                        <a:pt x="218" y="45"/>
                      </a:lnTo>
                      <a:lnTo>
                        <a:pt x="240" y="28"/>
                      </a:lnTo>
                      <a:lnTo>
                        <a:pt x="263" y="14"/>
                      </a:lnTo>
                      <a:lnTo>
                        <a:pt x="289" y="4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22"/>
                <p:cNvSpPr>
                  <a:spLocks/>
                </p:cNvSpPr>
                <p:nvPr/>
              </p:nvSpPr>
              <p:spPr bwMode="auto">
                <a:xfrm>
                  <a:off x="4734" y="1231"/>
                  <a:ext cx="50" cy="29"/>
                </a:xfrm>
                <a:custGeom>
                  <a:avLst/>
                  <a:gdLst>
                    <a:gd name="T0" fmla="*/ 154 w 556"/>
                    <a:gd name="T1" fmla="*/ 0 h 313"/>
                    <a:gd name="T2" fmla="*/ 402 w 556"/>
                    <a:gd name="T3" fmla="*/ 0 h 313"/>
                    <a:gd name="T4" fmla="*/ 432 w 556"/>
                    <a:gd name="T5" fmla="*/ 3 h 313"/>
                    <a:gd name="T6" fmla="*/ 461 w 556"/>
                    <a:gd name="T7" fmla="*/ 12 h 313"/>
                    <a:gd name="T8" fmla="*/ 487 w 556"/>
                    <a:gd name="T9" fmla="*/ 26 h 313"/>
                    <a:gd name="T10" fmla="*/ 510 w 556"/>
                    <a:gd name="T11" fmla="*/ 46 h 313"/>
                    <a:gd name="T12" fmla="*/ 529 w 556"/>
                    <a:gd name="T13" fmla="*/ 69 h 313"/>
                    <a:gd name="T14" fmla="*/ 543 w 556"/>
                    <a:gd name="T15" fmla="*/ 96 h 313"/>
                    <a:gd name="T16" fmla="*/ 552 w 556"/>
                    <a:gd name="T17" fmla="*/ 125 h 313"/>
                    <a:gd name="T18" fmla="*/ 556 w 556"/>
                    <a:gd name="T19" fmla="*/ 156 h 313"/>
                    <a:gd name="T20" fmla="*/ 552 w 556"/>
                    <a:gd name="T21" fmla="*/ 187 h 313"/>
                    <a:gd name="T22" fmla="*/ 543 w 556"/>
                    <a:gd name="T23" fmla="*/ 217 h 313"/>
                    <a:gd name="T24" fmla="*/ 529 w 556"/>
                    <a:gd name="T25" fmla="*/ 244 h 313"/>
                    <a:gd name="T26" fmla="*/ 510 w 556"/>
                    <a:gd name="T27" fmla="*/ 267 h 313"/>
                    <a:gd name="T28" fmla="*/ 487 w 556"/>
                    <a:gd name="T29" fmla="*/ 285 h 313"/>
                    <a:gd name="T30" fmla="*/ 461 w 556"/>
                    <a:gd name="T31" fmla="*/ 301 h 313"/>
                    <a:gd name="T32" fmla="*/ 432 w 556"/>
                    <a:gd name="T33" fmla="*/ 310 h 313"/>
                    <a:gd name="T34" fmla="*/ 402 w 556"/>
                    <a:gd name="T35" fmla="*/ 313 h 313"/>
                    <a:gd name="T36" fmla="*/ 154 w 556"/>
                    <a:gd name="T37" fmla="*/ 313 h 313"/>
                    <a:gd name="T38" fmla="*/ 123 w 556"/>
                    <a:gd name="T39" fmla="*/ 310 h 313"/>
                    <a:gd name="T40" fmla="*/ 95 w 556"/>
                    <a:gd name="T41" fmla="*/ 301 h 313"/>
                    <a:gd name="T42" fmla="*/ 68 w 556"/>
                    <a:gd name="T43" fmla="*/ 285 h 313"/>
                    <a:gd name="T44" fmla="*/ 45 w 556"/>
                    <a:gd name="T45" fmla="*/ 267 h 313"/>
                    <a:gd name="T46" fmla="*/ 26 w 556"/>
                    <a:gd name="T47" fmla="*/ 244 h 313"/>
                    <a:gd name="T48" fmla="*/ 12 w 556"/>
                    <a:gd name="T49" fmla="*/ 217 h 313"/>
                    <a:gd name="T50" fmla="*/ 3 w 556"/>
                    <a:gd name="T51" fmla="*/ 187 h 313"/>
                    <a:gd name="T52" fmla="*/ 0 w 556"/>
                    <a:gd name="T53" fmla="*/ 156 h 313"/>
                    <a:gd name="T54" fmla="*/ 3 w 556"/>
                    <a:gd name="T55" fmla="*/ 125 h 313"/>
                    <a:gd name="T56" fmla="*/ 12 w 556"/>
                    <a:gd name="T57" fmla="*/ 96 h 313"/>
                    <a:gd name="T58" fmla="*/ 26 w 556"/>
                    <a:gd name="T59" fmla="*/ 69 h 313"/>
                    <a:gd name="T60" fmla="*/ 45 w 556"/>
                    <a:gd name="T61" fmla="*/ 46 h 313"/>
                    <a:gd name="T62" fmla="*/ 68 w 556"/>
                    <a:gd name="T63" fmla="*/ 26 h 313"/>
                    <a:gd name="T64" fmla="*/ 95 w 556"/>
                    <a:gd name="T65" fmla="*/ 12 h 313"/>
                    <a:gd name="T66" fmla="*/ 123 w 556"/>
                    <a:gd name="T67" fmla="*/ 3 h 313"/>
                    <a:gd name="T68" fmla="*/ 154 w 556"/>
                    <a:gd name="T69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6" h="313">
                      <a:moveTo>
                        <a:pt x="154" y="0"/>
                      </a:moveTo>
                      <a:lnTo>
                        <a:pt x="402" y="0"/>
                      </a:lnTo>
                      <a:lnTo>
                        <a:pt x="432" y="3"/>
                      </a:lnTo>
                      <a:lnTo>
                        <a:pt x="461" y="12"/>
                      </a:lnTo>
                      <a:lnTo>
                        <a:pt x="487" y="26"/>
                      </a:lnTo>
                      <a:lnTo>
                        <a:pt x="510" y="46"/>
                      </a:lnTo>
                      <a:lnTo>
                        <a:pt x="529" y="69"/>
                      </a:lnTo>
                      <a:lnTo>
                        <a:pt x="543" y="96"/>
                      </a:lnTo>
                      <a:lnTo>
                        <a:pt x="552" y="125"/>
                      </a:lnTo>
                      <a:lnTo>
                        <a:pt x="556" y="156"/>
                      </a:lnTo>
                      <a:lnTo>
                        <a:pt x="552" y="187"/>
                      </a:lnTo>
                      <a:lnTo>
                        <a:pt x="543" y="217"/>
                      </a:lnTo>
                      <a:lnTo>
                        <a:pt x="529" y="244"/>
                      </a:lnTo>
                      <a:lnTo>
                        <a:pt x="510" y="267"/>
                      </a:lnTo>
                      <a:lnTo>
                        <a:pt x="487" y="285"/>
                      </a:lnTo>
                      <a:lnTo>
                        <a:pt x="461" y="301"/>
                      </a:lnTo>
                      <a:lnTo>
                        <a:pt x="432" y="310"/>
                      </a:lnTo>
                      <a:lnTo>
                        <a:pt x="402" y="313"/>
                      </a:lnTo>
                      <a:lnTo>
                        <a:pt x="154" y="313"/>
                      </a:lnTo>
                      <a:lnTo>
                        <a:pt x="123" y="310"/>
                      </a:lnTo>
                      <a:lnTo>
                        <a:pt x="95" y="301"/>
                      </a:lnTo>
                      <a:lnTo>
                        <a:pt x="68" y="285"/>
                      </a:lnTo>
                      <a:lnTo>
                        <a:pt x="45" y="267"/>
                      </a:lnTo>
                      <a:lnTo>
                        <a:pt x="26" y="244"/>
                      </a:lnTo>
                      <a:lnTo>
                        <a:pt x="12" y="217"/>
                      </a:lnTo>
                      <a:lnTo>
                        <a:pt x="3" y="187"/>
                      </a:lnTo>
                      <a:lnTo>
                        <a:pt x="0" y="156"/>
                      </a:lnTo>
                      <a:lnTo>
                        <a:pt x="3" y="125"/>
                      </a:lnTo>
                      <a:lnTo>
                        <a:pt x="12" y="96"/>
                      </a:lnTo>
                      <a:lnTo>
                        <a:pt x="26" y="69"/>
                      </a:lnTo>
                      <a:lnTo>
                        <a:pt x="45" y="46"/>
                      </a:lnTo>
                      <a:lnTo>
                        <a:pt x="68" y="26"/>
                      </a:lnTo>
                      <a:lnTo>
                        <a:pt x="95" y="12"/>
                      </a:lnTo>
                      <a:lnTo>
                        <a:pt x="123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23"/>
                <p:cNvSpPr>
                  <a:spLocks/>
                </p:cNvSpPr>
                <p:nvPr/>
              </p:nvSpPr>
              <p:spPr bwMode="auto">
                <a:xfrm>
                  <a:off x="4497" y="1231"/>
                  <a:ext cx="50" cy="29"/>
                </a:xfrm>
                <a:custGeom>
                  <a:avLst/>
                  <a:gdLst>
                    <a:gd name="T0" fmla="*/ 155 w 556"/>
                    <a:gd name="T1" fmla="*/ 0 h 313"/>
                    <a:gd name="T2" fmla="*/ 402 w 556"/>
                    <a:gd name="T3" fmla="*/ 0 h 313"/>
                    <a:gd name="T4" fmla="*/ 433 w 556"/>
                    <a:gd name="T5" fmla="*/ 3 h 313"/>
                    <a:gd name="T6" fmla="*/ 462 w 556"/>
                    <a:gd name="T7" fmla="*/ 12 h 313"/>
                    <a:gd name="T8" fmla="*/ 488 w 556"/>
                    <a:gd name="T9" fmla="*/ 26 h 313"/>
                    <a:gd name="T10" fmla="*/ 510 w 556"/>
                    <a:gd name="T11" fmla="*/ 46 h 313"/>
                    <a:gd name="T12" fmla="*/ 529 w 556"/>
                    <a:gd name="T13" fmla="*/ 69 h 313"/>
                    <a:gd name="T14" fmla="*/ 544 w 556"/>
                    <a:gd name="T15" fmla="*/ 96 h 313"/>
                    <a:gd name="T16" fmla="*/ 553 w 556"/>
                    <a:gd name="T17" fmla="*/ 125 h 313"/>
                    <a:gd name="T18" fmla="*/ 556 w 556"/>
                    <a:gd name="T19" fmla="*/ 156 h 313"/>
                    <a:gd name="T20" fmla="*/ 553 w 556"/>
                    <a:gd name="T21" fmla="*/ 187 h 313"/>
                    <a:gd name="T22" fmla="*/ 544 w 556"/>
                    <a:gd name="T23" fmla="*/ 217 h 313"/>
                    <a:gd name="T24" fmla="*/ 529 w 556"/>
                    <a:gd name="T25" fmla="*/ 244 h 313"/>
                    <a:gd name="T26" fmla="*/ 510 w 556"/>
                    <a:gd name="T27" fmla="*/ 267 h 313"/>
                    <a:gd name="T28" fmla="*/ 488 w 556"/>
                    <a:gd name="T29" fmla="*/ 285 h 313"/>
                    <a:gd name="T30" fmla="*/ 462 w 556"/>
                    <a:gd name="T31" fmla="*/ 301 h 313"/>
                    <a:gd name="T32" fmla="*/ 433 w 556"/>
                    <a:gd name="T33" fmla="*/ 310 h 313"/>
                    <a:gd name="T34" fmla="*/ 402 w 556"/>
                    <a:gd name="T35" fmla="*/ 313 h 313"/>
                    <a:gd name="T36" fmla="*/ 155 w 556"/>
                    <a:gd name="T37" fmla="*/ 313 h 313"/>
                    <a:gd name="T38" fmla="*/ 124 w 556"/>
                    <a:gd name="T39" fmla="*/ 310 h 313"/>
                    <a:gd name="T40" fmla="*/ 95 w 556"/>
                    <a:gd name="T41" fmla="*/ 301 h 313"/>
                    <a:gd name="T42" fmla="*/ 68 w 556"/>
                    <a:gd name="T43" fmla="*/ 285 h 313"/>
                    <a:gd name="T44" fmla="*/ 45 w 556"/>
                    <a:gd name="T45" fmla="*/ 267 h 313"/>
                    <a:gd name="T46" fmla="*/ 27 w 556"/>
                    <a:gd name="T47" fmla="*/ 244 h 313"/>
                    <a:gd name="T48" fmla="*/ 12 w 556"/>
                    <a:gd name="T49" fmla="*/ 217 h 313"/>
                    <a:gd name="T50" fmla="*/ 4 w 556"/>
                    <a:gd name="T51" fmla="*/ 187 h 313"/>
                    <a:gd name="T52" fmla="*/ 0 w 556"/>
                    <a:gd name="T53" fmla="*/ 156 h 313"/>
                    <a:gd name="T54" fmla="*/ 4 w 556"/>
                    <a:gd name="T55" fmla="*/ 125 h 313"/>
                    <a:gd name="T56" fmla="*/ 12 w 556"/>
                    <a:gd name="T57" fmla="*/ 96 h 313"/>
                    <a:gd name="T58" fmla="*/ 27 w 556"/>
                    <a:gd name="T59" fmla="*/ 69 h 313"/>
                    <a:gd name="T60" fmla="*/ 45 w 556"/>
                    <a:gd name="T61" fmla="*/ 46 h 313"/>
                    <a:gd name="T62" fmla="*/ 68 w 556"/>
                    <a:gd name="T63" fmla="*/ 26 h 313"/>
                    <a:gd name="T64" fmla="*/ 95 w 556"/>
                    <a:gd name="T65" fmla="*/ 12 h 313"/>
                    <a:gd name="T66" fmla="*/ 124 w 556"/>
                    <a:gd name="T67" fmla="*/ 3 h 313"/>
                    <a:gd name="T68" fmla="*/ 155 w 556"/>
                    <a:gd name="T69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56" h="313">
                      <a:moveTo>
                        <a:pt x="155" y="0"/>
                      </a:moveTo>
                      <a:lnTo>
                        <a:pt x="402" y="0"/>
                      </a:lnTo>
                      <a:lnTo>
                        <a:pt x="433" y="3"/>
                      </a:lnTo>
                      <a:lnTo>
                        <a:pt x="462" y="12"/>
                      </a:lnTo>
                      <a:lnTo>
                        <a:pt x="488" y="26"/>
                      </a:lnTo>
                      <a:lnTo>
                        <a:pt x="510" y="46"/>
                      </a:lnTo>
                      <a:lnTo>
                        <a:pt x="529" y="69"/>
                      </a:lnTo>
                      <a:lnTo>
                        <a:pt x="544" y="96"/>
                      </a:lnTo>
                      <a:lnTo>
                        <a:pt x="553" y="125"/>
                      </a:lnTo>
                      <a:lnTo>
                        <a:pt x="556" y="156"/>
                      </a:lnTo>
                      <a:lnTo>
                        <a:pt x="553" y="187"/>
                      </a:lnTo>
                      <a:lnTo>
                        <a:pt x="544" y="217"/>
                      </a:lnTo>
                      <a:lnTo>
                        <a:pt x="529" y="244"/>
                      </a:lnTo>
                      <a:lnTo>
                        <a:pt x="510" y="267"/>
                      </a:lnTo>
                      <a:lnTo>
                        <a:pt x="488" y="285"/>
                      </a:lnTo>
                      <a:lnTo>
                        <a:pt x="462" y="301"/>
                      </a:lnTo>
                      <a:lnTo>
                        <a:pt x="433" y="310"/>
                      </a:lnTo>
                      <a:lnTo>
                        <a:pt x="402" y="313"/>
                      </a:lnTo>
                      <a:lnTo>
                        <a:pt x="155" y="313"/>
                      </a:lnTo>
                      <a:lnTo>
                        <a:pt x="124" y="310"/>
                      </a:lnTo>
                      <a:lnTo>
                        <a:pt x="95" y="301"/>
                      </a:lnTo>
                      <a:lnTo>
                        <a:pt x="68" y="285"/>
                      </a:lnTo>
                      <a:lnTo>
                        <a:pt x="45" y="267"/>
                      </a:lnTo>
                      <a:lnTo>
                        <a:pt x="27" y="244"/>
                      </a:lnTo>
                      <a:lnTo>
                        <a:pt x="12" y="217"/>
                      </a:lnTo>
                      <a:lnTo>
                        <a:pt x="4" y="187"/>
                      </a:lnTo>
                      <a:lnTo>
                        <a:pt x="0" y="156"/>
                      </a:lnTo>
                      <a:lnTo>
                        <a:pt x="4" y="125"/>
                      </a:lnTo>
                      <a:lnTo>
                        <a:pt x="12" y="96"/>
                      </a:lnTo>
                      <a:lnTo>
                        <a:pt x="27" y="69"/>
                      </a:lnTo>
                      <a:lnTo>
                        <a:pt x="45" y="46"/>
                      </a:lnTo>
                      <a:lnTo>
                        <a:pt x="68" y="26"/>
                      </a:lnTo>
                      <a:lnTo>
                        <a:pt x="95" y="12"/>
                      </a:lnTo>
                      <a:lnTo>
                        <a:pt x="124" y="3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24"/>
                <p:cNvSpPr>
                  <a:spLocks/>
                </p:cNvSpPr>
                <p:nvPr/>
              </p:nvSpPr>
              <p:spPr bwMode="auto">
                <a:xfrm>
                  <a:off x="4702" y="1308"/>
                  <a:ext cx="44" cy="44"/>
                </a:xfrm>
                <a:custGeom>
                  <a:avLst/>
                  <a:gdLst>
                    <a:gd name="T0" fmla="*/ 166 w 482"/>
                    <a:gd name="T1" fmla="*/ 0 h 489"/>
                    <a:gd name="T2" fmla="*/ 192 w 482"/>
                    <a:gd name="T3" fmla="*/ 5 h 489"/>
                    <a:gd name="T4" fmla="*/ 217 w 482"/>
                    <a:gd name="T5" fmla="*/ 15 h 489"/>
                    <a:gd name="T6" fmla="*/ 241 w 482"/>
                    <a:gd name="T7" fmla="*/ 28 h 489"/>
                    <a:gd name="T8" fmla="*/ 262 w 482"/>
                    <a:gd name="T9" fmla="*/ 45 h 489"/>
                    <a:gd name="T10" fmla="*/ 436 w 482"/>
                    <a:gd name="T11" fmla="*/ 223 h 489"/>
                    <a:gd name="T12" fmla="*/ 455 w 482"/>
                    <a:gd name="T13" fmla="*/ 244 h 489"/>
                    <a:gd name="T14" fmla="*/ 468 w 482"/>
                    <a:gd name="T15" fmla="*/ 269 h 489"/>
                    <a:gd name="T16" fmla="*/ 477 w 482"/>
                    <a:gd name="T17" fmla="*/ 293 h 489"/>
                    <a:gd name="T18" fmla="*/ 482 w 482"/>
                    <a:gd name="T19" fmla="*/ 320 h 489"/>
                    <a:gd name="T20" fmla="*/ 482 w 482"/>
                    <a:gd name="T21" fmla="*/ 346 h 489"/>
                    <a:gd name="T22" fmla="*/ 477 w 482"/>
                    <a:gd name="T23" fmla="*/ 373 h 489"/>
                    <a:gd name="T24" fmla="*/ 468 w 482"/>
                    <a:gd name="T25" fmla="*/ 398 h 489"/>
                    <a:gd name="T26" fmla="*/ 455 w 482"/>
                    <a:gd name="T27" fmla="*/ 422 h 489"/>
                    <a:gd name="T28" fmla="*/ 436 w 482"/>
                    <a:gd name="T29" fmla="*/ 444 h 489"/>
                    <a:gd name="T30" fmla="*/ 415 w 482"/>
                    <a:gd name="T31" fmla="*/ 461 h 489"/>
                    <a:gd name="T32" fmla="*/ 392 w 482"/>
                    <a:gd name="T33" fmla="*/ 476 h 489"/>
                    <a:gd name="T34" fmla="*/ 367 w 482"/>
                    <a:gd name="T35" fmla="*/ 485 h 489"/>
                    <a:gd name="T36" fmla="*/ 341 w 482"/>
                    <a:gd name="T37" fmla="*/ 489 h 489"/>
                    <a:gd name="T38" fmla="*/ 315 w 482"/>
                    <a:gd name="T39" fmla="*/ 489 h 489"/>
                    <a:gd name="T40" fmla="*/ 289 w 482"/>
                    <a:gd name="T41" fmla="*/ 485 h 489"/>
                    <a:gd name="T42" fmla="*/ 263 w 482"/>
                    <a:gd name="T43" fmla="*/ 476 h 489"/>
                    <a:gd name="T44" fmla="*/ 240 w 482"/>
                    <a:gd name="T45" fmla="*/ 461 h 489"/>
                    <a:gd name="T46" fmla="*/ 219 w 482"/>
                    <a:gd name="T47" fmla="*/ 444 h 489"/>
                    <a:gd name="T48" fmla="*/ 44 w 482"/>
                    <a:gd name="T49" fmla="*/ 267 h 489"/>
                    <a:gd name="T50" fmla="*/ 26 w 482"/>
                    <a:gd name="T51" fmla="*/ 245 h 489"/>
                    <a:gd name="T52" fmla="*/ 13 w 482"/>
                    <a:gd name="T53" fmla="*/ 222 h 489"/>
                    <a:gd name="T54" fmla="*/ 4 w 482"/>
                    <a:gd name="T55" fmla="*/ 196 h 489"/>
                    <a:gd name="T56" fmla="*/ 0 w 482"/>
                    <a:gd name="T57" fmla="*/ 170 h 489"/>
                    <a:gd name="T58" fmla="*/ 0 w 482"/>
                    <a:gd name="T59" fmla="*/ 143 h 489"/>
                    <a:gd name="T60" fmla="*/ 4 w 482"/>
                    <a:gd name="T61" fmla="*/ 117 h 489"/>
                    <a:gd name="T62" fmla="*/ 13 w 482"/>
                    <a:gd name="T63" fmla="*/ 91 h 489"/>
                    <a:gd name="T64" fmla="*/ 26 w 482"/>
                    <a:gd name="T65" fmla="*/ 68 h 489"/>
                    <a:gd name="T66" fmla="*/ 44 w 482"/>
                    <a:gd name="T67" fmla="*/ 45 h 489"/>
                    <a:gd name="T68" fmla="*/ 65 w 482"/>
                    <a:gd name="T69" fmla="*/ 28 h 489"/>
                    <a:gd name="T70" fmla="*/ 89 w 482"/>
                    <a:gd name="T71" fmla="*/ 15 h 489"/>
                    <a:gd name="T72" fmla="*/ 114 w 482"/>
                    <a:gd name="T73" fmla="*/ 5 h 489"/>
                    <a:gd name="T74" fmla="*/ 140 w 482"/>
                    <a:gd name="T75" fmla="*/ 0 h 489"/>
                    <a:gd name="T76" fmla="*/ 166 w 482"/>
                    <a:gd name="T77" fmla="*/ 0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82" h="489">
                      <a:moveTo>
                        <a:pt x="166" y="0"/>
                      </a:moveTo>
                      <a:lnTo>
                        <a:pt x="192" y="5"/>
                      </a:lnTo>
                      <a:lnTo>
                        <a:pt x="217" y="15"/>
                      </a:lnTo>
                      <a:lnTo>
                        <a:pt x="241" y="28"/>
                      </a:lnTo>
                      <a:lnTo>
                        <a:pt x="262" y="45"/>
                      </a:lnTo>
                      <a:lnTo>
                        <a:pt x="436" y="223"/>
                      </a:lnTo>
                      <a:lnTo>
                        <a:pt x="455" y="244"/>
                      </a:lnTo>
                      <a:lnTo>
                        <a:pt x="468" y="269"/>
                      </a:lnTo>
                      <a:lnTo>
                        <a:pt x="477" y="293"/>
                      </a:lnTo>
                      <a:lnTo>
                        <a:pt x="482" y="320"/>
                      </a:lnTo>
                      <a:lnTo>
                        <a:pt x="482" y="346"/>
                      </a:lnTo>
                      <a:lnTo>
                        <a:pt x="477" y="373"/>
                      </a:lnTo>
                      <a:lnTo>
                        <a:pt x="468" y="398"/>
                      </a:lnTo>
                      <a:lnTo>
                        <a:pt x="455" y="422"/>
                      </a:lnTo>
                      <a:lnTo>
                        <a:pt x="436" y="444"/>
                      </a:lnTo>
                      <a:lnTo>
                        <a:pt x="415" y="461"/>
                      </a:lnTo>
                      <a:lnTo>
                        <a:pt x="392" y="476"/>
                      </a:lnTo>
                      <a:lnTo>
                        <a:pt x="367" y="485"/>
                      </a:lnTo>
                      <a:lnTo>
                        <a:pt x="341" y="489"/>
                      </a:lnTo>
                      <a:lnTo>
                        <a:pt x="315" y="489"/>
                      </a:lnTo>
                      <a:lnTo>
                        <a:pt x="289" y="485"/>
                      </a:lnTo>
                      <a:lnTo>
                        <a:pt x="263" y="476"/>
                      </a:lnTo>
                      <a:lnTo>
                        <a:pt x="240" y="461"/>
                      </a:lnTo>
                      <a:lnTo>
                        <a:pt x="219" y="444"/>
                      </a:lnTo>
                      <a:lnTo>
                        <a:pt x="44" y="267"/>
                      </a:lnTo>
                      <a:lnTo>
                        <a:pt x="26" y="245"/>
                      </a:lnTo>
                      <a:lnTo>
                        <a:pt x="13" y="222"/>
                      </a:lnTo>
                      <a:lnTo>
                        <a:pt x="4" y="196"/>
                      </a:lnTo>
                      <a:lnTo>
                        <a:pt x="0" y="170"/>
                      </a:lnTo>
                      <a:lnTo>
                        <a:pt x="0" y="143"/>
                      </a:lnTo>
                      <a:lnTo>
                        <a:pt x="4" y="117"/>
                      </a:lnTo>
                      <a:lnTo>
                        <a:pt x="13" y="91"/>
                      </a:lnTo>
                      <a:lnTo>
                        <a:pt x="26" y="68"/>
                      </a:lnTo>
                      <a:lnTo>
                        <a:pt x="44" y="45"/>
                      </a:lnTo>
                      <a:lnTo>
                        <a:pt x="65" y="28"/>
                      </a:lnTo>
                      <a:lnTo>
                        <a:pt x="89" y="15"/>
                      </a:lnTo>
                      <a:lnTo>
                        <a:pt x="114" y="5"/>
                      </a:lnTo>
                      <a:lnTo>
                        <a:pt x="140" y="0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25"/>
                <p:cNvSpPr>
                  <a:spLocks/>
                </p:cNvSpPr>
                <p:nvPr/>
              </p:nvSpPr>
              <p:spPr bwMode="auto">
                <a:xfrm>
                  <a:off x="4535" y="1138"/>
                  <a:ext cx="44" cy="45"/>
                </a:xfrm>
                <a:custGeom>
                  <a:avLst/>
                  <a:gdLst>
                    <a:gd name="T0" fmla="*/ 166 w 481"/>
                    <a:gd name="T1" fmla="*/ 0 h 488"/>
                    <a:gd name="T2" fmla="*/ 192 w 481"/>
                    <a:gd name="T3" fmla="*/ 4 h 488"/>
                    <a:gd name="T4" fmla="*/ 217 w 481"/>
                    <a:gd name="T5" fmla="*/ 13 h 488"/>
                    <a:gd name="T6" fmla="*/ 241 w 481"/>
                    <a:gd name="T7" fmla="*/ 27 h 488"/>
                    <a:gd name="T8" fmla="*/ 262 w 481"/>
                    <a:gd name="T9" fmla="*/ 45 h 488"/>
                    <a:gd name="T10" fmla="*/ 437 w 481"/>
                    <a:gd name="T11" fmla="*/ 222 h 488"/>
                    <a:gd name="T12" fmla="*/ 455 w 481"/>
                    <a:gd name="T13" fmla="*/ 244 h 488"/>
                    <a:gd name="T14" fmla="*/ 468 w 481"/>
                    <a:gd name="T15" fmla="*/ 267 h 488"/>
                    <a:gd name="T16" fmla="*/ 477 w 481"/>
                    <a:gd name="T17" fmla="*/ 293 h 488"/>
                    <a:gd name="T18" fmla="*/ 481 w 481"/>
                    <a:gd name="T19" fmla="*/ 319 h 488"/>
                    <a:gd name="T20" fmla="*/ 481 w 481"/>
                    <a:gd name="T21" fmla="*/ 346 h 488"/>
                    <a:gd name="T22" fmla="*/ 477 w 481"/>
                    <a:gd name="T23" fmla="*/ 372 h 488"/>
                    <a:gd name="T24" fmla="*/ 468 w 481"/>
                    <a:gd name="T25" fmla="*/ 398 h 488"/>
                    <a:gd name="T26" fmla="*/ 455 w 481"/>
                    <a:gd name="T27" fmla="*/ 421 h 488"/>
                    <a:gd name="T28" fmla="*/ 437 w 481"/>
                    <a:gd name="T29" fmla="*/ 442 h 488"/>
                    <a:gd name="T30" fmla="*/ 415 w 481"/>
                    <a:gd name="T31" fmla="*/ 461 h 488"/>
                    <a:gd name="T32" fmla="*/ 391 w 481"/>
                    <a:gd name="T33" fmla="*/ 475 h 488"/>
                    <a:gd name="T34" fmla="*/ 367 w 481"/>
                    <a:gd name="T35" fmla="*/ 484 h 488"/>
                    <a:gd name="T36" fmla="*/ 341 w 481"/>
                    <a:gd name="T37" fmla="*/ 488 h 488"/>
                    <a:gd name="T38" fmla="*/ 315 w 481"/>
                    <a:gd name="T39" fmla="*/ 488 h 488"/>
                    <a:gd name="T40" fmla="*/ 289 w 481"/>
                    <a:gd name="T41" fmla="*/ 484 h 488"/>
                    <a:gd name="T42" fmla="*/ 263 w 481"/>
                    <a:gd name="T43" fmla="*/ 475 h 488"/>
                    <a:gd name="T44" fmla="*/ 240 w 481"/>
                    <a:gd name="T45" fmla="*/ 461 h 488"/>
                    <a:gd name="T46" fmla="*/ 218 w 481"/>
                    <a:gd name="T47" fmla="*/ 442 h 488"/>
                    <a:gd name="T48" fmla="*/ 44 w 481"/>
                    <a:gd name="T49" fmla="*/ 266 h 488"/>
                    <a:gd name="T50" fmla="*/ 26 w 481"/>
                    <a:gd name="T51" fmla="*/ 245 h 488"/>
                    <a:gd name="T52" fmla="*/ 13 w 481"/>
                    <a:gd name="T53" fmla="*/ 220 h 488"/>
                    <a:gd name="T54" fmla="*/ 4 w 481"/>
                    <a:gd name="T55" fmla="*/ 196 h 488"/>
                    <a:gd name="T56" fmla="*/ 0 w 481"/>
                    <a:gd name="T57" fmla="*/ 169 h 488"/>
                    <a:gd name="T58" fmla="*/ 0 w 481"/>
                    <a:gd name="T59" fmla="*/ 143 h 488"/>
                    <a:gd name="T60" fmla="*/ 4 w 481"/>
                    <a:gd name="T61" fmla="*/ 116 h 488"/>
                    <a:gd name="T62" fmla="*/ 13 w 481"/>
                    <a:gd name="T63" fmla="*/ 91 h 488"/>
                    <a:gd name="T64" fmla="*/ 26 w 481"/>
                    <a:gd name="T65" fmla="*/ 67 h 488"/>
                    <a:gd name="T66" fmla="*/ 44 w 481"/>
                    <a:gd name="T67" fmla="*/ 45 h 488"/>
                    <a:gd name="T68" fmla="*/ 65 w 481"/>
                    <a:gd name="T69" fmla="*/ 27 h 488"/>
                    <a:gd name="T70" fmla="*/ 88 w 481"/>
                    <a:gd name="T71" fmla="*/ 13 h 488"/>
                    <a:gd name="T72" fmla="*/ 113 w 481"/>
                    <a:gd name="T73" fmla="*/ 4 h 488"/>
                    <a:gd name="T74" fmla="*/ 140 w 481"/>
                    <a:gd name="T75" fmla="*/ 0 h 488"/>
                    <a:gd name="T76" fmla="*/ 166 w 481"/>
                    <a:gd name="T77" fmla="*/ 0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81" h="488">
                      <a:moveTo>
                        <a:pt x="166" y="0"/>
                      </a:moveTo>
                      <a:lnTo>
                        <a:pt x="192" y="4"/>
                      </a:lnTo>
                      <a:lnTo>
                        <a:pt x="217" y="13"/>
                      </a:lnTo>
                      <a:lnTo>
                        <a:pt x="241" y="27"/>
                      </a:lnTo>
                      <a:lnTo>
                        <a:pt x="262" y="45"/>
                      </a:lnTo>
                      <a:lnTo>
                        <a:pt x="437" y="222"/>
                      </a:lnTo>
                      <a:lnTo>
                        <a:pt x="455" y="244"/>
                      </a:lnTo>
                      <a:lnTo>
                        <a:pt x="468" y="267"/>
                      </a:lnTo>
                      <a:lnTo>
                        <a:pt x="477" y="293"/>
                      </a:lnTo>
                      <a:lnTo>
                        <a:pt x="481" y="319"/>
                      </a:lnTo>
                      <a:lnTo>
                        <a:pt x="481" y="346"/>
                      </a:lnTo>
                      <a:lnTo>
                        <a:pt x="477" y="372"/>
                      </a:lnTo>
                      <a:lnTo>
                        <a:pt x="468" y="398"/>
                      </a:lnTo>
                      <a:lnTo>
                        <a:pt x="455" y="421"/>
                      </a:lnTo>
                      <a:lnTo>
                        <a:pt x="437" y="442"/>
                      </a:lnTo>
                      <a:lnTo>
                        <a:pt x="415" y="461"/>
                      </a:lnTo>
                      <a:lnTo>
                        <a:pt x="391" y="475"/>
                      </a:lnTo>
                      <a:lnTo>
                        <a:pt x="367" y="484"/>
                      </a:lnTo>
                      <a:lnTo>
                        <a:pt x="341" y="488"/>
                      </a:lnTo>
                      <a:lnTo>
                        <a:pt x="315" y="488"/>
                      </a:lnTo>
                      <a:lnTo>
                        <a:pt x="289" y="484"/>
                      </a:lnTo>
                      <a:lnTo>
                        <a:pt x="263" y="475"/>
                      </a:lnTo>
                      <a:lnTo>
                        <a:pt x="240" y="461"/>
                      </a:lnTo>
                      <a:lnTo>
                        <a:pt x="218" y="442"/>
                      </a:lnTo>
                      <a:lnTo>
                        <a:pt x="44" y="266"/>
                      </a:lnTo>
                      <a:lnTo>
                        <a:pt x="26" y="245"/>
                      </a:lnTo>
                      <a:lnTo>
                        <a:pt x="13" y="220"/>
                      </a:lnTo>
                      <a:lnTo>
                        <a:pt x="4" y="196"/>
                      </a:lnTo>
                      <a:lnTo>
                        <a:pt x="0" y="169"/>
                      </a:lnTo>
                      <a:lnTo>
                        <a:pt x="0" y="143"/>
                      </a:lnTo>
                      <a:lnTo>
                        <a:pt x="4" y="116"/>
                      </a:lnTo>
                      <a:lnTo>
                        <a:pt x="13" y="91"/>
                      </a:lnTo>
                      <a:lnTo>
                        <a:pt x="26" y="67"/>
                      </a:lnTo>
                      <a:lnTo>
                        <a:pt x="44" y="45"/>
                      </a:lnTo>
                      <a:lnTo>
                        <a:pt x="65" y="27"/>
                      </a:lnTo>
                      <a:lnTo>
                        <a:pt x="88" y="13"/>
                      </a:lnTo>
                      <a:lnTo>
                        <a:pt x="113" y="4"/>
                      </a:lnTo>
                      <a:lnTo>
                        <a:pt x="140" y="0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72" name="Straight Connector 71"/>
              <p:cNvCxnSpPr/>
              <p:nvPr/>
            </p:nvCxnSpPr>
            <p:spPr>
              <a:xfrm>
                <a:off x="1530504" y="2136321"/>
                <a:ext cx="9459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896503" y="2136321"/>
                <a:ext cx="9459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262501" y="2136321"/>
                <a:ext cx="945931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1554394" y="2247928"/>
                <a:ext cx="9092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Brightness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97599" y="2247928"/>
                <a:ext cx="5437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Wi-Fi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237575" y="2247928"/>
                <a:ext cx="9957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Auto Rotate</a:t>
                </a:r>
                <a:endParaRPr lang="en-US" dirty="0"/>
              </a:p>
            </p:txBody>
          </p:sp>
          <p:grpSp>
            <p:nvGrpSpPr>
              <p:cNvPr id="79" name="Group 28"/>
              <p:cNvGrpSpPr>
                <a:grpSpLocks noChangeAspect="1"/>
              </p:cNvGrpSpPr>
              <p:nvPr/>
            </p:nvGrpSpPr>
            <p:grpSpPr bwMode="auto">
              <a:xfrm>
                <a:off x="3207542" y="1698076"/>
                <a:ext cx="342843" cy="226882"/>
                <a:chOff x="3735" y="2092"/>
                <a:chExt cx="204" cy="135"/>
              </a:xfrm>
              <a:solidFill>
                <a:schemeClr val="tx1"/>
              </a:solidFill>
            </p:grpSpPr>
            <p:sp>
              <p:nvSpPr>
                <p:cNvPr id="82" name="Freeform 30"/>
                <p:cNvSpPr>
                  <a:spLocks/>
                </p:cNvSpPr>
                <p:nvPr/>
              </p:nvSpPr>
              <p:spPr bwMode="auto">
                <a:xfrm>
                  <a:off x="3809" y="2186"/>
                  <a:ext cx="57" cy="41"/>
                </a:xfrm>
                <a:custGeom>
                  <a:avLst/>
                  <a:gdLst>
                    <a:gd name="T0" fmla="*/ 436 w 913"/>
                    <a:gd name="T1" fmla="*/ 0 h 695"/>
                    <a:gd name="T2" fmla="*/ 490 w 913"/>
                    <a:gd name="T3" fmla="*/ 1 h 695"/>
                    <a:gd name="T4" fmla="*/ 544 w 913"/>
                    <a:gd name="T5" fmla="*/ 7 h 695"/>
                    <a:gd name="T6" fmla="*/ 598 w 913"/>
                    <a:gd name="T7" fmla="*/ 19 h 695"/>
                    <a:gd name="T8" fmla="*/ 650 w 913"/>
                    <a:gd name="T9" fmla="*/ 36 h 695"/>
                    <a:gd name="T10" fmla="*/ 702 w 913"/>
                    <a:gd name="T11" fmla="*/ 58 h 695"/>
                    <a:gd name="T12" fmla="*/ 752 w 913"/>
                    <a:gd name="T13" fmla="*/ 85 h 695"/>
                    <a:gd name="T14" fmla="*/ 801 w 913"/>
                    <a:gd name="T15" fmla="*/ 117 h 695"/>
                    <a:gd name="T16" fmla="*/ 849 w 913"/>
                    <a:gd name="T17" fmla="*/ 153 h 695"/>
                    <a:gd name="T18" fmla="*/ 895 w 913"/>
                    <a:gd name="T19" fmla="*/ 194 h 695"/>
                    <a:gd name="T20" fmla="*/ 900 w 913"/>
                    <a:gd name="T21" fmla="*/ 199 h 695"/>
                    <a:gd name="T22" fmla="*/ 905 w 913"/>
                    <a:gd name="T23" fmla="*/ 204 h 695"/>
                    <a:gd name="T24" fmla="*/ 909 w 913"/>
                    <a:gd name="T25" fmla="*/ 208 h 695"/>
                    <a:gd name="T26" fmla="*/ 912 w 913"/>
                    <a:gd name="T27" fmla="*/ 213 h 695"/>
                    <a:gd name="T28" fmla="*/ 913 w 913"/>
                    <a:gd name="T29" fmla="*/ 220 h 695"/>
                    <a:gd name="T30" fmla="*/ 912 w 913"/>
                    <a:gd name="T31" fmla="*/ 228 h 695"/>
                    <a:gd name="T32" fmla="*/ 908 w 913"/>
                    <a:gd name="T33" fmla="*/ 238 h 695"/>
                    <a:gd name="T34" fmla="*/ 900 w 913"/>
                    <a:gd name="T35" fmla="*/ 249 h 695"/>
                    <a:gd name="T36" fmla="*/ 887 w 913"/>
                    <a:gd name="T37" fmla="*/ 263 h 695"/>
                    <a:gd name="T38" fmla="*/ 454 w 913"/>
                    <a:gd name="T39" fmla="*/ 695 h 695"/>
                    <a:gd name="T40" fmla="*/ 17 w 913"/>
                    <a:gd name="T41" fmla="*/ 249 h 695"/>
                    <a:gd name="T42" fmla="*/ 7 w 913"/>
                    <a:gd name="T43" fmla="*/ 239 h 695"/>
                    <a:gd name="T44" fmla="*/ 2 w 913"/>
                    <a:gd name="T45" fmla="*/ 230 h 695"/>
                    <a:gd name="T46" fmla="*/ 0 w 913"/>
                    <a:gd name="T47" fmla="*/ 223 h 695"/>
                    <a:gd name="T48" fmla="*/ 0 w 913"/>
                    <a:gd name="T49" fmla="*/ 217 h 695"/>
                    <a:gd name="T50" fmla="*/ 3 w 913"/>
                    <a:gd name="T51" fmla="*/ 210 h 695"/>
                    <a:gd name="T52" fmla="*/ 7 w 913"/>
                    <a:gd name="T53" fmla="*/ 205 h 695"/>
                    <a:gd name="T54" fmla="*/ 13 w 913"/>
                    <a:gd name="T55" fmla="*/ 200 h 695"/>
                    <a:gd name="T56" fmla="*/ 63 w 913"/>
                    <a:gd name="T57" fmla="*/ 153 h 695"/>
                    <a:gd name="T58" fmla="*/ 114 w 913"/>
                    <a:gd name="T59" fmla="*/ 113 h 695"/>
                    <a:gd name="T60" fmla="*/ 166 w 913"/>
                    <a:gd name="T61" fmla="*/ 80 h 695"/>
                    <a:gd name="T62" fmla="*/ 219 w 913"/>
                    <a:gd name="T63" fmla="*/ 53 h 695"/>
                    <a:gd name="T64" fmla="*/ 273 w 913"/>
                    <a:gd name="T65" fmla="*/ 30 h 695"/>
                    <a:gd name="T66" fmla="*/ 327 w 913"/>
                    <a:gd name="T67" fmla="*/ 15 h 695"/>
                    <a:gd name="T68" fmla="*/ 381 w 913"/>
                    <a:gd name="T69" fmla="*/ 5 h 695"/>
                    <a:gd name="T70" fmla="*/ 436 w 913"/>
                    <a:gd name="T71" fmla="*/ 0 h 6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13" h="695">
                      <a:moveTo>
                        <a:pt x="436" y="0"/>
                      </a:moveTo>
                      <a:lnTo>
                        <a:pt x="490" y="1"/>
                      </a:lnTo>
                      <a:lnTo>
                        <a:pt x="544" y="7"/>
                      </a:lnTo>
                      <a:lnTo>
                        <a:pt x="598" y="19"/>
                      </a:lnTo>
                      <a:lnTo>
                        <a:pt x="650" y="36"/>
                      </a:lnTo>
                      <a:lnTo>
                        <a:pt x="702" y="58"/>
                      </a:lnTo>
                      <a:lnTo>
                        <a:pt x="752" y="85"/>
                      </a:lnTo>
                      <a:lnTo>
                        <a:pt x="801" y="117"/>
                      </a:lnTo>
                      <a:lnTo>
                        <a:pt x="849" y="153"/>
                      </a:lnTo>
                      <a:lnTo>
                        <a:pt x="895" y="194"/>
                      </a:lnTo>
                      <a:lnTo>
                        <a:pt x="900" y="199"/>
                      </a:lnTo>
                      <a:lnTo>
                        <a:pt x="905" y="204"/>
                      </a:lnTo>
                      <a:lnTo>
                        <a:pt x="909" y="208"/>
                      </a:lnTo>
                      <a:lnTo>
                        <a:pt x="912" y="213"/>
                      </a:lnTo>
                      <a:lnTo>
                        <a:pt x="913" y="220"/>
                      </a:lnTo>
                      <a:lnTo>
                        <a:pt x="912" y="228"/>
                      </a:lnTo>
                      <a:lnTo>
                        <a:pt x="908" y="238"/>
                      </a:lnTo>
                      <a:lnTo>
                        <a:pt x="900" y="249"/>
                      </a:lnTo>
                      <a:lnTo>
                        <a:pt x="887" y="263"/>
                      </a:lnTo>
                      <a:lnTo>
                        <a:pt x="454" y="695"/>
                      </a:lnTo>
                      <a:lnTo>
                        <a:pt x="17" y="249"/>
                      </a:lnTo>
                      <a:lnTo>
                        <a:pt x="7" y="239"/>
                      </a:lnTo>
                      <a:lnTo>
                        <a:pt x="2" y="230"/>
                      </a:lnTo>
                      <a:lnTo>
                        <a:pt x="0" y="223"/>
                      </a:lnTo>
                      <a:lnTo>
                        <a:pt x="0" y="217"/>
                      </a:lnTo>
                      <a:lnTo>
                        <a:pt x="3" y="210"/>
                      </a:lnTo>
                      <a:lnTo>
                        <a:pt x="7" y="205"/>
                      </a:lnTo>
                      <a:lnTo>
                        <a:pt x="13" y="200"/>
                      </a:lnTo>
                      <a:lnTo>
                        <a:pt x="63" y="153"/>
                      </a:lnTo>
                      <a:lnTo>
                        <a:pt x="114" y="113"/>
                      </a:lnTo>
                      <a:lnTo>
                        <a:pt x="166" y="80"/>
                      </a:lnTo>
                      <a:lnTo>
                        <a:pt x="219" y="53"/>
                      </a:lnTo>
                      <a:lnTo>
                        <a:pt x="273" y="30"/>
                      </a:lnTo>
                      <a:lnTo>
                        <a:pt x="327" y="15"/>
                      </a:lnTo>
                      <a:lnTo>
                        <a:pt x="381" y="5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3769" y="2139"/>
                  <a:ext cx="136" cy="50"/>
                </a:xfrm>
                <a:custGeom>
                  <a:avLst/>
                  <a:gdLst>
                    <a:gd name="T0" fmla="*/ 1219 w 2189"/>
                    <a:gd name="T1" fmla="*/ 5 h 851"/>
                    <a:gd name="T2" fmla="*/ 1391 w 2189"/>
                    <a:gd name="T3" fmla="*/ 29 h 851"/>
                    <a:gd name="T4" fmla="*/ 1560 w 2189"/>
                    <a:gd name="T5" fmla="*/ 75 h 851"/>
                    <a:gd name="T6" fmla="*/ 1724 w 2189"/>
                    <a:gd name="T7" fmla="*/ 140 h 851"/>
                    <a:gd name="T8" fmla="*/ 1882 w 2189"/>
                    <a:gd name="T9" fmla="*/ 225 h 851"/>
                    <a:gd name="T10" fmla="*/ 2032 w 2189"/>
                    <a:gd name="T11" fmla="*/ 331 h 851"/>
                    <a:gd name="T12" fmla="*/ 2170 w 2189"/>
                    <a:gd name="T13" fmla="*/ 458 h 851"/>
                    <a:gd name="T14" fmla="*/ 2186 w 2189"/>
                    <a:gd name="T15" fmla="*/ 474 h 851"/>
                    <a:gd name="T16" fmla="*/ 2189 w 2189"/>
                    <a:gd name="T17" fmla="*/ 496 h 851"/>
                    <a:gd name="T18" fmla="*/ 2179 w 2189"/>
                    <a:gd name="T19" fmla="*/ 517 h 851"/>
                    <a:gd name="T20" fmla="*/ 1867 w 2189"/>
                    <a:gd name="T21" fmla="*/ 841 h 851"/>
                    <a:gd name="T22" fmla="*/ 1848 w 2189"/>
                    <a:gd name="T23" fmla="*/ 851 h 851"/>
                    <a:gd name="T24" fmla="*/ 1826 w 2189"/>
                    <a:gd name="T25" fmla="*/ 848 h 851"/>
                    <a:gd name="T26" fmla="*/ 1761 w 2189"/>
                    <a:gd name="T27" fmla="*/ 787 h 851"/>
                    <a:gd name="T28" fmla="*/ 1641 w 2189"/>
                    <a:gd name="T29" fmla="*/ 695 h 851"/>
                    <a:gd name="T30" fmla="*/ 1513 w 2189"/>
                    <a:gd name="T31" fmla="*/ 623 h 851"/>
                    <a:gd name="T32" fmla="*/ 1376 w 2189"/>
                    <a:gd name="T33" fmla="*/ 571 h 851"/>
                    <a:gd name="T34" fmla="*/ 1237 w 2189"/>
                    <a:gd name="T35" fmla="*/ 540 h 851"/>
                    <a:gd name="T36" fmla="*/ 1094 w 2189"/>
                    <a:gd name="T37" fmla="*/ 531 h 851"/>
                    <a:gd name="T38" fmla="*/ 952 w 2189"/>
                    <a:gd name="T39" fmla="*/ 540 h 851"/>
                    <a:gd name="T40" fmla="*/ 811 w 2189"/>
                    <a:gd name="T41" fmla="*/ 571 h 851"/>
                    <a:gd name="T42" fmla="*/ 676 w 2189"/>
                    <a:gd name="T43" fmla="*/ 623 h 851"/>
                    <a:gd name="T44" fmla="*/ 546 w 2189"/>
                    <a:gd name="T45" fmla="*/ 695 h 851"/>
                    <a:gd name="T46" fmla="*/ 427 w 2189"/>
                    <a:gd name="T47" fmla="*/ 787 h 851"/>
                    <a:gd name="T48" fmla="*/ 362 w 2189"/>
                    <a:gd name="T49" fmla="*/ 848 h 851"/>
                    <a:gd name="T50" fmla="*/ 340 w 2189"/>
                    <a:gd name="T51" fmla="*/ 851 h 851"/>
                    <a:gd name="T52" fmla="*/ 320 w 2189"/>
                    <a:gd name="T53" fmla="*/ 841 h 851"/>
                    <a:gd name="T54" fmla="*/ 3 w 2189"/>
                    <a:gd name="T55" fmla="*/ 508 h 851"/>
                    <a:gd name="T56" fmla="*/ 0 w 2189"/>
                    <a:gd name="T57" fmla="*/ 486 h 851"/>
                    <a:gd name="T58" fmla="*/ 10 w 2189"/>
                    <a:gd name="T59" fmla="*/ 465 h 851"/>
                    <a:gd name="T60" fmla="*/ 148 w 2189"/>
                    <a:gd name="T61" fmla="*/ 338 h 851"/>
                    <a:gd name="T62" fmla="*/ 296 w 2189"/>
                    <a:gd name="T63" fmla="*/ 231 h 851"/>
                    <a:gd name="T64" fmla="*/ 454 w 2189"/>
                    <a:gd name="T65" fmla="*/ 145 h 851"/>
                    <a:gd name="T66" fmla="*/ 618 w 2189"/>
                    <a:gd name="T67" fmla="*/ 78 h 851"/>
                    <a:gd name="T68" fmla="*/ 787 w 2189"/>
                    <a:gd name="T69" fmla="*/ 31 h 851"/>
                    <a:gd name="T70" fmla="*/ 959 w 2189"/>
                    <a:gd name="T71" fmla="*/ 6 h 851"/>
                    <a:gd name="T72" fmla="*/ 1132 w 2189"/>
                    <a:gd name="T73" fmla="*/ 0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189" h="851">
                      <a:moveTo>
                        <a:pt x="1132" y="0"/>
                      </a:moveTo>
                      <a:lnTo>
                        <a:pt x="1219" y="5"/>
                      </a:lnTo>
                      <a:lnTo>
                        <a:pt x="1305" y="15"/>
                      </a:lnTo>
                      <a:lnTo>
                        <a:pt x="1391" y="29"/>
                      </a:lnTo>
                      <a:lnTo>
                        <a:pt x="1476" y="49"/>
                      </a:lnTo>
                      <a:lnTo>
                        <a:pt x="1560" y="75"/>
                      </a:lnTo>
                      <a:lnTo>
                        <a:pt x="1643" y="104"/>
                      </a:lnTo>
                      <a:lnTo>
                        <a:pt x="1724" y="140"/>
                      </a:lnTo>
                      <a:lnTo>
                        <a:pt x="1805" y="181"/>
                      </a:lnTo>
                      <a:lnTo>
                        <a:pt x="1882" y="225"/>
                      </a:lnTo>
                      <a:lnTo>
                        <a:pt x="1959" y="276"/>
                      </a:lnTo>
                      <a:lnTo>
                        <a:pt x="2032" y="331"/>
                      </a:lnTo>
                      <a:lnTo>
                        <a:pt x="2102" y="392"/>
                      </a:lnTo>
                      <a:lnTo>
                        <a:pt x="2170" y="458"/>
                      </a:lnTo>
                      <a:lnTo>
                        <a:pt x="2180" y="464"/>
                      </a:lnTo>
                      <a:lnTo>
                        <a:pt x="2186" y="474"/>
                      </a:lnTo>
                      <a:lnTo>
                        <a:pt x="2189" y="484"/>
                      </a:lnTo>
                      <a:lnTo>
                        <a:pt x="2189" y="496"/>
                      </a:lnTo>
                      <a:lnTo>
                        <a:pt x="2186" y="506"/>
                      </a:lnTo>
                      <a:lnTo>
                        <a:pt x="2179" y="517"/>
                      </a:lnTo>
                      <a:lnTo>
                        <a:pt x="2178" y="518"/>
                      </a:lnTo>
                      <a:lnTo>
                        <a:pt x="1867" y="841"/>
                      </a:lnTo>
                      <a:lnTo>
                        <a:pt x="1858" y="848"/>
                      </a:lnTo>
                      <a:lnTo>
                        <a:pt x="1848" y="851"/>
                      </a:lnTo>
                      <a:lnTo>
                        <a:pt x="1836" y="851"/>
                      </a:lnTo>
                      <a:lnTo>
                        <a:pt x="1826" y="848"/>
                      </a:lnTo>
                      <a:lnTo>
                        <a:pt x="1817" y="841"/>
                      </a:lnTo>
                      <a:lnTo>
                        <a:pt x="1761" y="787"/>
                      </a:lnTo>
                      <a:lnTo>
                        <a:pt x="1702" y="738"/>
                      </a:lnTo>
                      <a:lnTo>
                        <a:pt x="1641" y="695"/>
                      </a:lnTo>
                      <a:lnTo>
                        <a:pt x="1578" y="655"/>
                      </a:lnTo>
                      <a:lnTo>
                        <a:pt x="1513" y="623"/>
                      </a:lnTo>
                      <a:lnTo>
                        <a:pt x="1445" y="594"/>
                      </a:lnTo>
                      <a:lnTo>
                        <a:pt x="1376" y="571"/>
                      </a:lnTo>
                      <a:lnTo>
                        <a:pt x="1307" y="553"/>
                      </a:lnTo>
                      <a:lnTo>
                        <a:pt x="1237" y="540"/>
                      </a:lnTo>
                      <a:lnTo>
                        <a:pt x="1165" y="533"/>
                      </a:lnTo>
                      <a:lnTo>
                        <a:pt x="1094" y="531"/>
                      </a:lnTo>
                      <a:lnTo>
                        <a:pt x="1023" y="533"/>
                      </a:lnTo>
                      <a:lnTo>
                        <a:pt x="952" y="540"/>
                      </a:lnTo>
                      <a:lnTo>
                        <a:pt x="881" y="553"/>
                      </a:lnTo>
                      <a:lnTo>
                        <a:pt x="811" y="571"/>
                      </a:lnTo>
                      <a:lnTo>
                        <a:pt x="743" y="594"/>
                      </a:lnTo>
                      <a:lnTo>
                        <a:pt x="676" y="623"/>
                      </a:lnTo>
                      <a:lnTo>
                        <a:pt x="611" y="655"/>
                      </a:lnTo>
                      <a:lnTo>
                        <a:pt x="546" y="695"/>
                      </a:lnTo>
                      <a:lnTo>
                        <a:pt x="485" y="738"/>
                      </a:lnTo>
                      <a:lnTo>
                        <a:pt x="427" y="787"/>
                      </a:lnTo>
                      <a:lnTo>
                        <a:pt x="371" y="841"/>
                      </a:lnTo>
                      <a:lnTo>
                        <a:pt x="362" y="848"/>
                      </a:lnTo>
                      <a:lnTo>
                        <a:pt x="351" y="851"/>
                      </a:lnTo>
                      <a:lnTo>
                        <a:pt x="340" y="851"/>
                      </a:lnTo>
                      <a:lnTo>
                        <a:pt x="330" y="848"/>
                      </a:lnTo>
                      <a:lnTo>
                        <a:pt x="320" y="841"/>
                      </a:lnTo>
                      <a:lnTo>
                        <a:pt x="10" y="518"/>
                      </a:lnTo>
                      <a:lnTo>
                        <a:pt x="3" y="508"/>
                      </a:lnTo>
                      <a:lnTo>
                        <a:pt x="0" y="498"/>
                      </a:lnTo>
                      <a:lnTo>
                        <a:pt x="0" y="486"/>
                      </a:lnTo>
                      <a:lnTo>
                        <a:pt x="3" y="475"/>
                      </a:lnTo>
                      <a:lnTo>
                        <a:pt x="10" y="465"/>
                      </a:lnTo>
                      <a:lnTo>
                        <a:pt x="77" y="399"/>
                      </a:lnTo>
                      <a:lnTo>
                        <a:pt x="148" y="338"/>
                      </a:lnTo>
                      <a:lnTo>
                        <a:pt x="221" y="282"/>
                      </a:lnTo>
                      <a:lnTo>
                        <a:pt x="296" y="231"/>
                      </a:lnTo>
                      <a:lnTo>
                        <a:pt x="374" y="185"/>
                      </a:lnTo>
                      <a:lnTo>
                        <a:pt x="454" y="145"/>
                      </a:lnTo>
                      <a:lnTo>
                        <a:pt x="535" y="109"/>
                      </a:lnTo>
                      <a:lnTo>
                        <a:pt x="618" y="78"/>
                      </a:lnTo>
                      <a:lnTo>
                        <a:pt x="701" y="53"/>
                      </a:lnTo>
                      <a:lnTo>
                        <a:pt x="787" y="31"/>
                      </a:lnTo>
                      <a:lnTo>
                        <a:pt x="872" y="17"/>
                      </a:lnTo>
                      <a:lnTo>
                        <a:pt x="959" y="6"/>
                      </a:lnTo>
                      <a:lnTo>
                        <a:pt x="1045" y="1"/>
                      </a:lnTo>
                      <a:lnTo>
                        <a:pt x="113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3735" y="2092"/>
                  <a:ext cx="204" cy="64"/>
                </a:xfrm>
                <a:custGeom>
                  <a:avLst/>
                  <a:gdLst>
                    <a:gd name="T0" fmla="*/ 1787 w 3266"/>
                    <a:gd name="T1" fmla="*/ 5 h 1091"/>
                    <a:gd name="T2" fmla="*/ 1999 w 3266"/>
                    <a:gd name="T3" fmla="*/ 30 h 1091"/>
                    <a:gd name="T4" fmla="*/ 2208 w 3266"/>
                    <a:gd name="T5" fmla="*/ 75 h 1091"/>
                    <a:gd name="T6" fmla="*/ 2413 w 3266"/>
                    <a:gd name="T7" fmla="*/ 140 h 1091"/>
                    <a:gd name="T8" fmla="*/ 2614 w 3266"/>
                    <a:gd name="T9" fmla="*/ 227 h 1091"/>
                    <a:gd name="T10" fmla="*/ 2806 w 3266"/>
                    <a:gd name="T11" fmla="*/ 333 h 1091"/>
                    <a:gd name="T12" fmla="*/ 2990 w 3266"/>
                    <a:gd name="T13" fmla="*/ 460 h 1091"/>
                    <a:gd name="T14" fmla="*/ 3165 w 3266"/>
                    <a:gd name="T15" fmla="*/ 607 h 1091"/>
                    <a:gd name="T16" fmla="*/ 3256 w 3266"/>
                    <a:gd name="T17" fmla="*/ 695 h 1091"/>
                    <a:gd name="T18" fmla="*/ 3266 w 3266"/>
                    <a:gd name="T19" fmla="*/ 716 h 1091"/>
                    <a:gd name="T20" fmla="*/ 3263 w 3266"/>
                    <a:gd name="T21" fmla="*/ 738 h 1091"/>
                    <a:gd name="T22" fmla="*/ 3255 w 3266"/>
                    <a:gd name="T23" fmla="*/ 750 h 1091"/>
                    <a:gd name="T24" fmla="*/ 2926 w 3266"/>
                    <a:gd name="T25" fmla="*/ 1088 h 1091"/>
                    <a:gd name="T26" fmla="*/ 2905 w 3266"/>
                    <a:gd name="T27" fmla="*/ 1091 h 1091"/>
                    <a:gd name="T28" fmla="*/ 2885 w 3266"/>
                    <a:gd name="T29" fmla="*/ 1081 h 1091"/>
                    <a:gd name="T30" fmla="*/ 2736 w 3266"/>
                    <a:gd name="T31" fmla="*/ 943 h 1091"/>
                    <a:gd name="T32" fmla="*/ 2577 w 3266"/>
                    <a:gd name="T33" fmla="*/ 825 h 1091"/>
                    <a:gd name="T34" fmla="*/ 2409 w 3266"/>
                    <a:gd name="T35" fmla="*/ 728 h 1091"/>
                    <a:gd name="T36" fmla="*/ 2233 w 3266"/>
                    <a:gd name="T37" fmla="*/ 651 h 1091"/>
                    <a:gd name="T38" fmla="*/ 2052 w 3266"/>
                    <a:gd name="T39" fmla="*/ 595 h 1091"/>
                    <a:gd name="T40" fmla="*/ 1867 w 3266"/>
                    <a:gd name="T41" fmla="*/ 559 h 1091"/>
                    <a:gd name="T42" fmla="*/ 1679 w 3266"/>
                    <a:gd name="T43" fmla="*/ 543 h 1091"/>
                    <a:gd name="T44" fmla="*/ 1493 w 3266"/>
                    <a:gd name="T45" fmla="*/ 549 h 1091"/>
                    <a:gd name="T46" fmla="*/ 1306 w 3266"/>
                    <a:gd name="T47" fmla="*/ 574 h 1091"/>
                    <a:gd name="T48" fmla="*/ 1123 w 3266"/>
                    <a:gd name="T49" fmla="*/ 620 h 1091"/>
                    <a:gd name="T50" fmla="*/ 944 w 3266"/>
                    <a:gd name="T51" fmla="*/ 687 h 1091"/>
                    <a:gd name="T52" fmla="*/ 772 w 3266"/>
                    <a:gd name="T53" fmla="*/ 774 h 1091"/>
                    <a:gd name="T54" fmla="*/ 608 w 3266"/>
                    <a:gd name="T55" fmla="*/ 882 h 1091"/>
                    <a:gd name="T56" fmla="*/ 453 w 3266"/>
                    <a:gd name="T57" fmla="*/ 1010 h 1091"/>
                    <a:gd name="T58" fmla="*/ 372 w 3266"/>
                    <a:gd name="T59" fmla="*/ 1088 h 1091"/>
                    <a:gd name="T60" fmla="*/ 350 w 3266"/>
                    <a:gd name="T61" fmla="*/ 1091 h 1091"/>
                    <a:gd name="T62" fmla="*/ 330 w 3266"/>
                    <a:gd name="T63" fmla="*/ 1081 h 1091"/>
                    <a:gd name="T64" fmla="*/ 4 w 3266"/>
                    <a:gd name="T65" fmla="*/ 739 h 1091"/>
                    <a:gd name="T66" fmla="*/ 0 w 3266"/>
                    <a:gd name="T67" fmla="*/ 717 h 1091"/>
                    <a:gd name="T68" fmla="*/ 10 w 3266"/>
                    <a:gd name="T69" fmla="*/ 697 h 1091"/>
                    <a:gd name="T70" fmla="*/ 178 w 3266"/>
                    <a:gd name="T71" fmla="*/ 538 h 1091"/>
                    <a:gd name="T72" fmla="*/ 357 w 3266"/>
                    <a:gd name="T73" fmla="*/ 400 h 1091"/>
                    <a:gd name="T74" fmla="*/ 546 w 3266"/>
                    <a:gd name="T75" fmla="*/ 283 h 1091"/>
                    <a:gd name="T76" fmla="*/ 741 w 3266"/>
                    <a:gd name="T77" fmla="*/ 186 h 1091"/>
                    <a:gd name="T78" fmla="*/ 944 w 3266"/>
                    <a:gd name="T79" fmla="*/ 109 h 1091"/>
                    <a:gd name="T80" fmla="*/ 1152 w 3266"/>
                    <a:gd name="T81" fmla="*/ 53 h 1091"/>
                    <a:gd name="T82" fmla="*/ 1361 w 3266"/>
                    <a:gd name="T83" fmla="*/ 17 h 1091"/>
                    <a:gd name="T84" fmla="*/ 1574 w 3266"/>
                    <a:gd name="T85" fmla="*/ 1 h 10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66" h="1091">
                      <a:moveTo>
                        <a:pt x="1681" y="0"/>
                      </a:moveTo>
                      <a:lnTo>
                        <a:pt x="1787" y="5"/>
                      </a:lnTo>
                      <a:lnTo>
                        <a:pt x="1893" y="14"/>
                      </a:lnTo>
                      <a:lnTo>
                        <a:pt x="1999" y="30"/>
                      </a:lnTo>
                      <a:lnTo>
                        <a:pt x="2105" y="50"/>
                      </a:lnTo>
                      <a:lnTo>
                        <a:pt x="2208" y="75"/>
                      </a:lnTo>
                      <a:lnTo>
                        <a:pt x="2311" y="105"/>
                      </a:lnTo>
                      <a:lnTo>
                        <a:pt x="2413" y="140"/>
                      </a:lnTo>
                      <a:lnTo>
                        <a:pt x="2514" y="182"/>
                      </a:lnTo>
                      <a:lnTo>
                        <a:pt x="2614" y="227"/>
                      </a:lnTo>
                      <a:lnTo>
                        <a:pt x="2710" y="278"/>
                      </a:lnTo>
                      <a:lnTo>
                        <a:pt x="2806" y="333"/>
                      </a:lnTo>
                      <a:lnTo>
                        <a:pt x="2900" y="394"/>
                      </a:lnTo>
                      <a:lnTo>
                        <a:pt x="2990" y="460"/>
                      </a:lnTo>
                      <a:lnTo>
                        <a:pt x="3079" y="531"/>
                      </a:lnTo>
                      <a:lnTo>
                        <a:pt x="3165" y="607"/>
                      </a:lnTo>
                      <a:lnTo>
                        <a:pt x="3247" y="688"/>
                      </a:lnTo>
                      <a:lnTo>
                        <a:pt x="3256" y="695"/>
                      </a:lnTo>
                      <a:lnTo>
                        <a:pt x="3263" y="704"/>
                      </a:lnTo>
                      <a:lnTo>
                        <a:pt x="3266" y="716"/>
                      </a:lnTo>
                      <a:lnTo>
                        <a:pt x="3266" y="727"/>
                      </a:lnTo>
                      <a:lnTo>
                        <a:pt x="3263" y="738"/>
                      </a:lnTo>
                      <a:lnTo>
                        <a:pt x="3256" y="747"/>
                      </a:lnTo>
                      <a:lnTo>
                        <a:pt x="3255" y="750"/>
                      </a:lnTo>
                      <a:lnTo>
                        <a:pt x="2936" y="1081"/>
                      </a:lnTo>
                      <a:lnTo>
                        <a:pt x="2926" y="1088"/>
                      </a:lnTo>
                      <a:lnTo>
                        <a:pt x="2916" y="1091"/>
                      </a:lnTo>
                      <a:lnTo>
                        <a:pt x="2905" y="1091"/>
                      </a:lnTo>
                      <a:lnTo>
                        <a:pt x="2895" y="1088"/>
                      </a:lnTo>
                      <a:lnTo>
                        <a:pt x="2885" y="1081"/>
                      </a:lnTo>
                      <a:lnTo>
                        <a:pt x="2812" y="1010"/>
                      </a:lnTo>
                      <a:lnTo>
                        <a:pt x="2736" y="943"/>
                      </a:lnTo>
                      <a:lnTo>
                        <a:pt x="2657" y="882"/>
                      </a:lnTo>
                      <a:lnTo>
                        <a:pt x="2577" y="825"/>
                      </a:lnTo>
                      <a:lnTo>
                        <a:pt x="2494" y="774"/>
                      </a:lnTo>
                      <a:lnTo>
                        <a:pt x="2409" y="728"/>
                      </a:lnTo>
                      <a:lnTo>
                        <a:pt x="2321" y="687"/>
                      </a:lnTo>
                      <a:lnTo>
                        <a:pt x="2233" y="651"/>
                      </a:lnTo>
                      <a:lnTo>
                        <a:pt x="2143" y="620"/>
                      </a:lnTo>
                      <a:lnTo>
                        <a:pt x="2052" y="595"/>
                      </a:lnTo>
                      <a:lnTo>
                        <a:pt x="1960" y="574"/>
                      </a:lnTo>
                      <a:lnTo>
                        <a:pt x="1867" y="559"/>
                      </a:lnTo>
                      <a:lnTo>
                        <a:pt x="1774" y="549"/>
                      </a:lnTo>
                      <a:lnTo>
                        <a:pt x="1679" y="543"/>
                      </a:lnTo>
                      <a:lnTo>
                        <a:pt x="1586" y="543"/>
                      </a:lnTo>
                      <a:lnTo>
                        <a:pt x="1493" y="549"/>
                      </a:lnTo>
                      <a:lnTo>
                        <a:pt x="1399" y="559"/>
                      </a:lnTo>
                      <a:lnTo>
                        <a:pt x="1306" y="574"/>
                      </a:lnTo>
                      <a:lnTo>
                        <a:pt x="1214" y="595"/>
                      </a:lnTo>
                      <a:lnTo>
                        <a:pt x="1123" y="620"/>
                      </a:lnTo>
                      <a:lnTo>
                        <a:pt x="1032" y="651"/>
                      </a:lnTo>
                      <a:lnTo>
                        <a:pt x="944" y="687"/>
                      </a:lnTo>
                      <a:lnTo>
                        <a:pt x="857" y="727"/>
                      </a:lnTo>
                      <a:lnTo>
                        <a:pt x="772" y="774"/>
                      </a:lnTo>
                      <a:lnTo>
                        <a:pt x="688" y="825"/>
                      </a:lnTo>
                      <a:lnTo>
                        <a:pt x="608" y="882"/>
                      </a:lnTo>
                      <a:lnTo>
                        <a:pt x="529" y="943"/>
                      </a:lnTo>
                      <a:lnTo>
                        <a:pt x="453" y="1010"/>
                      </a:lnTo>
                      <a:lnTo>
                        <a:pt x="381" y="1081"/>
                      </a:lnTo>
                      <a:lnTo>
                        <a:pt x="372" y="1088"/>
                      </a:lnTo>
                      <a:lnTo>
                        <a:pt x="361" y="1091"/>
                      </a:lnTo>
                      <a:lnTo>
                        <a:pt x="350" y="1091"/>
                      </a:lnTo>
                      <a:lnTo>
                        <a:pt x="339" y="1088"/>
                      </a:lnTo>
                      <a:lnTo>
                        <a:pt x="330" y="1081"/>
                      </a:lnTo>
                      <a:lnTo>
                        <a:pt x="10" y="750"/>
                      </a:lnTo>
                      <a:lnTo>
                        <a:pt x="4" y="739"/>
                      </a:lnTo>
                      <a:lnTo>
                        <a:pt x="0" y="728"/>
                      </a:lnTo>
                      <a:lnTo>
                        <a:pt x="0" y="717"/>
                      </a:lnTo>
                      <a:lnTo>
                        <a:pt x="4" y="706"/>
                      </a:lnTo>
                      <a:lnTo>
                        <a:pt x="10" y="697"/>
                      </a:lnTo>
                      <a:lnTo>
                        <a:pt x="93" y="614"/>
                      </a:lnTo>
                      <a:lnTo>
                        <a:pt x="178" y="538"/>
                      </a:lnTo>
                      <a:lnTo>
                        <a:pt x="267" y="466"/>
                      </a:lnTo>
                      <a:lnTo>
                        <a:pt x="357" y="400"/>
                      </a:lnTo>
                      <a:lnTo>
                        <a:pt x="450" y="339"/>
                      </a:lnTo>
                      <a:lnTo>
                        <a:pt x="546" y="283"/>
                      </a:lnTo>
                      <a:lnTo>
                        <a:pt x="642" y="231"/>
                      </a:lnTo>
                      <a:lnTo>
                        <a:pt x="741" y="186"/>
                      </a:lnTo>
                      <a:lnTo>
                        <a:pt x="842" y="145"/>
                      </a:lnTo>
                      <a:lnTo>
                        <a:pt x="944" y="109"/>
                      </a:lnTo>
                      <a:lnTo>
                        <a:pt x="1047" y="78"/>
                      </a:lnTo>
                      <a:lnTo>
                        <a:pt x="1152" y="53"/>
                      </a:lnTo>
                      <a:lnTo>
                        <a:pt x="1256" y="31"/>
                      </a:lnTo>
                      <a:lnTo>
                        <a:pt x="1361" y="17"/>
                      </a:lnTo>
                      <a:lnTo>
                        <a:pt x="1468" y="6"/>
                      </a:lnTo>
                      <a:lnTo>
                        <a:pt x="1574" y="1"/>
                      </a:lnTo>
                      <a:lnTo>
                        <a:pt x="168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35"/>
              <p:cNvGrpSpPr>
                <a:grpSpLocks noChangeAspect="1"/>
              </p:cNvGrpSpPr>
              <p:nvPr/>
            </p:nvGrpSpPr>
            <p:grpSpPr bwMode="auto">
              <a:xfrm>
                <a:off x="4574092" y="1648464"/>
                <a:ext cx="323531" cy="326107"/>
                <a:chOff x="3525" y="1840"/>
                <a:chExt cx="628" cy="633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89" name="Freeform 37"/>
                <p:cNvSpPr>
                  <a:spLocks/>
                </p:cNvSpPr>
                <p:nvPr/>
              </p:nvSpPr>
              <p:spPr bwMode="auto">
                <a:xfrm>
                  <a:off x="3872" y="1907"/>
                  <a:ext cx="216" cy="213"/>
                </a:xfrm>
                <a:custGeom>
                  <a:avLst/>
                  <a:gdLst>
                    <a:gd name="T0" fmla="*/ 152 w 1292"/>
                    <a:gd name="T1" fmla="*/ 3 h 1276"/>
                    <a:gd name="T2" fmla="*/ 316 w 1292"/>
                    <a:gd name="T3" fmla="*/ 28 h 1276"/>
                    <a:gd name="T4" fmla="*/ 475 w 1292"/>
                    <a:gd name="T5" fmla="*/ 74 h 1276"/>
                    <a:gd name="T6" fmla="*/ 624 w 1292"/>
                    <a:gd name="T7" fmla="*/ 140 h 1276"/>
                    <a:gd name="T8" fmla="*/ 763 w 1292"/>
                    <a:gd name="T9" fmla="*/ 226 h 1276"/>
                    <a:gd name="T10" fmla="*/ 889 w 1292"/>
                    <a:gd name="T11" fmla="*/ 330 h 1276"/>
                    <a:gd name="T12" fmla="*/ 1002 w 1292"/>
                    <a:gd name="T13" fmla="*/ 451 h 1276"/>
                    <a:gd name="T14" fmla="*/ 1099 w 1292"/>
                    <a:gd name="T15" fmla="*/ 589 h 1276"/>
                    <a:gd name="T16" fmla="*/ 1225 w 1292"/>
                    <a:gd name="T17" fmla="*/ 557 h 1276"/>
                    <a:gd name="T18" fmla="*/ 1258 w 1292"/>
                    <a:gd name="T19" fmla="*/ 566 h 1276"/>
                    <a:gd name="T20" fmla="*/ 1284 w 1292"/>
                    <a:gd name="T21" fmla="*/ 590 h 1276"/>
                    <a:gd name="T22" fmla="*/ 1292 w 1292"/>
                    <a:gd name="T23" fmla="*/ 623 h 1276"/>
                    <a:gd name="T24" fmla="*/ 1139 w 1292"/>
                    <a:gd name="T25" fmla="*/ 1225 h 1276"/>
                    <a:gd name="T26" fmla="*/ 1122 w 1292"/>
                    <a:gd name="T27" fmla="*/ 1256 h 1276"/>
                    <a:gd name="T28" fmla="*/ 1091 w 1292"/>
                    <a:gd name="T29" fmla="*/ 1273 h 1276"/>
                    <a:gd name="T30" fmla="*/ 1074 w 1292"/>
                    <a:gd name="T31" fmla="*/ 1276 h 1276"/>
                    <a:gd name="T32" fmla="*/ 1041 w 1292"/>
                    <a:gd name="T33" fmla="*/ 1266 h 1276"/>
                    <a:gd name="T34" fmla="*/ 601 w 1292"/>
                    <a:gd name="T35" fmla="*/ 832 h 1276"/>
                    <a:gd name="T36" fmla="*/ 583 w 1292"/>
                    <a:gd name="T37" fmla="*/ 802 h 1276"/>
                    <a:gd name="T38" fmla="*/ 582 w 1292"/>
                    <a:gd name="T39" fmla="*/ 767 h 1276"/>
                    <a:gd name="T40" fmla="*/ 599 w 1292"/>
                    <a:gd name="T41" fmla="*/ 736 h 1276"/>
                    <a:gd name="T42" fmla="*/ 630 w 1292"/>
                    <a:gd name="T43" fmla="*/ 719 h 1276"/>
                    <a:gd name="T44" fmla="*/ 641 w 1292"/>
                    <a:gd name="T45" fmla="*/ 650 h 1276"/>
                    <a:gd name="T46" fmla="*/ 532 w 1292"/>
                    <a:gd name="T47" fmla="*/ 557 h 1276"/>
                    <a:gd name="T48" fmla="*/ 410 w 1292"/>
                    <a:gd name="T49" fmla="*/ 484 h 1276"/>
                    <a:gd name="T50" fmla="*/ 277 w 1292"/>
                    <a:gd name="T51" fmla="*/ 434 h 1276"/>
                    <a:gd name="T52" fmla="*/ 137 w 1292"/>
                    <a:gd name="T53" fmla="*/ 407 h 1276"/>
                    <a:gd name="T54" fmla="*/ 44 w 1292"/>
                    <a:gd name="T55" fmla="*/ 398 h 1276"/>
                    <a:gd name="T56" fmla="*/ 12 w 1292"/>
                    <a:gd name="T57" fmla="*/ 374 h 1276"/>
                    <a:gd name="T58" fmla="*/ 0 w 1292"/>
                    <a:gd name="T59" fmla="*/ 335 h 1276"/>
                    <a:gd name="T60" fmla="*/ 2 w 1292"/>
                    <a:gd name="T61" fmla="*/ 49 h 1276"/>
                    <a:gd name="T62" fmla="*/ 19 w 1292"/>
                    <a:gd name="T63" fmla="*/ 18 h 1276"/>
                    <a:gd name="T64" fmla="*/ 49 w 1292"/>
                    <a:gd name="T65" fmla="*/ 2 h 1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92" h="1276">
                      <a:moveTo>
                        <a:pt x="67" y="0"/>
                      </a:moveTo>
                      <a:lnTo>
                        <a:pt x="152" y="3"/>
                      </a:lnTo>
                      <a:lnTo>
                        <a:pt x="235" y="13"/>
                      </a:lnTo>
                      <a:lnTo>
                        <a:pt x="316" y="28"/>
                      </a:lnTo>
                      <a:lnTo>
                        <a:pt x="396" y="49"/>
                      </a:lnTo>
                      <a:lnTo>
                        <a:pt x="475" y="74"/>
                      </a:lnTo>
                      <a:lnTo>
                        <a:pt x="551" y="105"/>
                      </a:lnTo>
                      <a:lnTo>
                        <a:pt x="624" y="140"/>
                      </a:lnTo>
                      <a:lnTo>
                        <a:pt x="695" y="181"/>
                      </a:lnTo>
                      <a:lnTo>
                        <a:pt x="763" y="226"/>
                      </a:lnTo>
                      <a:lnTo>
                        <a:pt x="828" y="275"/>
                      </a:lnTo>
                      <a:lnTo>
                        <a:pt x="889" y="330"/>
                      </a:lnTo>
                      <a:lnTo>
                        <a:pt x="947" y="388"/>
                      </a:lnTo>
                      <a:lnTo>
                        <a:pt x="1002" y="451"/>
                      </a:lnTo>
                      <a:lnTo>
                        <a:pt x="1053" y="518"/>
                      </a:lnTo>
                      <a:lnTo>
                        <a:pt x="1099" y="589"/>
                      </a:lnTo>
                      <a:lnTo>
                        <a:pt x="1207" y="559"/>
                      </a:lnTo>
                      <a:lnTo>
                        <a:pt x="1225" y="557"/>
                      </a:lnTo>
                      <a:lnTo>
                        <a:pt x="1242" y="559"/>
                      </a:lnTo>
                      <a:lnTo>
                        <a:pt x="1258" y="566"/>
                      </a:lnTo>
                      <a:lnTo>
                        <a:pt x="1272" y="576"/>
                      </a:lnTo>
                      <a:lnTo>
                        <a:pt x="1284" y="590"/>
                      </a:lnTo>
                      <a:lnTo>
                        <a:pt x="1290" y="607"/>
                      </a:lnTo>
                      <a:lnTo>
                        <a:pt x="1292" y="623"/>
                      </a:lnTo>
                      <a:lnTo>
                        <a:pt x="1291" y="641"/>
                      </a:lnTo>
                      <a:lnTo>
                        <a:pt x="1139" y="1225"/>
                      </a:lnTo>
                      <a:lnTo>
                        <a:pt x="1132" y="1242"/>
                      </a:lnTo>
                      <a:lnTo>
                        <a:pt x="1122" y="1256"/>
                      </a:lnTo>
                      <a:lnTo>
                        <a:pt x="1109" y="1266"/>
                      </a:lnTo>
                      <a:lnTo>
                        <a:pt x="1091" y="1273"/>
                      </a:lnTo>
                      <a:lnTo>
                        <a:pt x="1083" y="1274"/>
                      </a:lnTo>
                      <a:lnTo>
                        <a:pt x="1074" y="1276"/>
                      </a:lnTo>
                      <a:lnTo>
                        <a:pt x="1057" y="1273"/>
                      </a:lnTo>
                      <a:lnTo>
                        <a:pt x="1041" y="1266"/>
                      </a:lnTo>
                      <a:lnTo>
                        <a:pt x="1028" y="1256"/>
                      </a:lnTo>
                      <a:lnTo>
                        <a:pt x="601" y="832"/>
                      </a:lnTo>
                      <a:lnTo>
                        <a:pt x="589" y="818"/>
                      </a:lnTo>
                      <a:lnTo>
                        <a:pt x="583" y="802"/>
                      </a:lnTo>
                      <a:lnTo>
                        <a:pt x="581" y="784"/>
                      </a:lnTo>
                      <a:lnTo>
                        <a:pt x="582" y="767"/>
                      </a:lnTo>
                      <a:lnTo>
                        <a:pt x="589" y="750"/>
                      </a:lnTo>
                      <a:lnTo>
                        <a:pt x="599" y="736"/>
                      </a:lnTo>
                      <a:lnTo>
                        <a:pt x="613" y="726"/>
                      </a:lnTo>
                      <a:lnTo>
                        <a:pt x="630" y="719"/>
                      </a:lnTo>
                      <a:lnTo>
                        <a:pt x="690" y="702"/>
                      </a:lnTo>
                      <a:lnTo>
                        <a:pt x="641" y="650"/>
                      </a:lnTo>
                      <a:lnTo>
                        <a:pt x="589" y="601"/>
                      </a:lnTo>
                      <a:lnTo>
                        <a:pt x="532" y="557"/>
                      </a:lnTo>
                      <a:lnTo>
                        <a:pt x="473" y="518"/>
                      </a:lnTo>
                      <a:lnTo>
                        <a:pt x="410" y="484"/>
                      </a:lnTo>
                      <a:lnTo>
                        <a:pt x="345" y="456"/>
                      </a:lnTo>
                      <a:lnTo>
                        <a:pt x="277" y="434"/>
                      </a:lnTo>
                      <a:lnTo>
                        <a:pt x="208" y="418"/>
                      </a:lnTo>
                      <a:lnTo>
                        <a:pt x="137" y="407"/>
                      </a:lnTo>
                      <a:lnTo>
                        <a:pt x="65" y="402"/>
                      </a:lnTo>
                      <a:lnTo>
                        <a:pt x="44" y="398"/>
                      </a:lnTo>
                      <a:lnTo>
                        <a:pt x="26" y="388"/>
                      </a:lnTo>
                      <a:lnTo>
                        <a:pt x="12" y="374"/>
                      </a:lnTo>
                      <a:lnTo>
                        <a:pt x="3" y="356"/>
                      </a:lnTo>
                      <a:lnTo>
                        <a:pt x="0" y="335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9" y="32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9" y="2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38"/>
                <p:cNvSpPr>
                  <a:spLocks noEditPoints="1"/>
                </p:cNvSpPr>
                <p:nvPr/>
              </p:nvSpPr>
              <p:spPr bwMode="auto">
                <a:xfrm>
                  <a:off x="3525" y="1840"/>
                  <a:ext cx="628" cy="633"/>
                </a:xfrm>
                <a:custGeom>
                  <a:avLst/>
                  <a:gdLst>
                    <a:gd name="T0" fmla="*/ 1136 w 3770"/>
                    <a:gd name="T1" fmla="*/ 3456 h 3800"/>
                    <a:gd name="T2" fmla="*/ 3427 w 3770"/>
                    <a:gd name="T3" fmla="*/ 2196 h 3800"/>
                    <a:gd name="T4" fmla="*/ 341 w 3770"/>
                    <a:gd name="T5" fmla="*/ 344 h 3800"/>
                    <a:gd name="T6" fmla="*/ 794 w 3770"/>
                    <a:gd name="T7" fmla="*/ 2648 h 3800"/>
                    <a:gd name="T8" fmla="*/ 797 w 3770"/>
                    <a:gd name="T9" fmla="*/ 1909 h 3800"/>
                    <a:gd name="T10" fmla="*/ 817 w 3770"/>
                    <a:gd name="T11" fmla="*/ 1875 h 3800"/>
                    <a:gd name="T12" fmla="*/ 850 w 3770"/>
                    <a:gd name="T13" fmla="*/ 1855 h 3800"/>
                    <a:gd name="T14" fmla="*/ 1593 w 3770"/>
                    <a:gd name="T15" fmla="*/ 1852 h 3800"/>
                    <a:gd name="T16" fmla="*/ 341 w 3770"/>
                    <a:gd name="T17" fmla="*/ 344 h 3800"/>
                    <a:gd name="T18" fmla="*/ 1859 w 3770"/>
                    <a:gd name="T19" fmla="*/ 0 h 3800"/>
                    <a:gd name="T20" fmla="*/ 1897 w 3770"/>
                    <a:gd name="T21" fmla="*/ 10 h 3800"/>
                    <a:gd name="T22" fmla="*/ 1925 w 3770"/>
                    <a:gd name="T23" fmla="*/ 38 h 3800"/>
                    <a:gd name="T24" fmla="*/ 1935 w 3770"/>
                    <a:gd name="T25" fmla="*/ 77 h 3800"/>
                    <a:gd name="T26" fmla="*/ 3693 w 3770"/>
                    <a:gd name="T27" fmla="*/ 1852 h 3800"/>
                    <a:gd name="T28" fmla="*/ 3731 w 3770"/>
                    <a:gd name="T29" fmla="*/ 1862 h 3800"/>
                    <a:gd name="T30" fmla="*/ 3759 w 3770"/>
                    <a:gd name="T31" fmla="*/ 1890 h 3800"/>
                    <a:gd name="T32" fmla="*/ 3770 w 3770"/>
                    <a:gd name="T33" fmla="*/ 1929 h 3800"/>
                    <a:gd name="T34" fmla="*/ 3766 w 3770"/>
                    <a:gd name="T35" fmla="*/ 3743 h 3800"/>
                    <a:gd name="T36" fmla="*/ 3746 w 3770"/>
                    <a:gd name="T37" fmla="*/ 3777 h 3800"/>
                    <a:gd name="T38" fmla="*/ 3713 w 3770"/>
                    <a:gd name="T39" fmla="*/ 3797 h 3800"/>
                    <a:gd name="T40" fmla="*/ 870 w 3770"/>
                    <a:gd name="T41" fmla="*/ 3800 h 3800"/>
                    <a:gd name="T42" fmla="*/ 832 w 3770"/>
                    <a:gd name="T43" fmla="*/ 3790 h 3800"/>
                    <a:gd name="T44" fmla="*/ 804 w 3770"/>
                    <a:gd name="T45" fmla="*/ 3762 h 3800"/>
                    <a:gd name="T46" fmla="*/ 794 w 3770"/>
                    <a:gd name="T47" fmla="*/ 3723 h 3800"/>
                    <a:gd name="T48" fmla="*/ 794 w 3770"/>
                    <a:gd name="T49" fmla="*/ 3711 h 3800"/>
                    <a:gd name="T50" fmla="*/ 77 w 3770"/>
                    <a:gd name="T51" fmla="*/ 2992 h 3800"/>
                    <a:gd name="T52" fmla="*/ 37 w 3770"/>
                    <a:gd name="T53" fmla="*/ 2982 h 3800"/>
                    <a:gd name="T54" fmla="*/ 10 w 3770"/>
                    <a:gd name="T55" fmla="*/ 2954 h 3800"/>
                    <a:gd name="T56" fmla="*/ 0 w 3770"/>
                    <a:gd name="T57" fmla="*/ 2915 h 3800"/>
                    <a:gd name="T58" fmla="*/ 2 w 3770"/>
                    <a:gd name="T59" fmla="*/ 56 h 3800"/>
                    <a:gd name="T60" fmla="*/ 22 w 3770"/>
                    <a:gd name="T61" fmla="*/ 22 h 3800"/>
                    <a:gd name="T62" fmla="*/ 56 w 3770"/>
                    <a:gd name="T63" fmla="*/ 2 h 3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770" h="3800">
                      <a:moveTo>
                        <a:pt x="1136" y="2196"/>
                      </a:moveTo>
                      <a:lnTo>
                        <a:pt x="1136" y="3456"/>
                      </a:lnTo>
                      <a:lnTo>
                        <a:pt x="3427" y="3456"/>
                      </a:lnTo>
                      <a:lnTo>
                        <a:pt x="3427" y="2196"/>
                      </a:lnTo>
                      <a:lnTo>
                        <a:pt x="1136" y="2196"/>
                      </a:lnTo>
                      <a:close/>
                      <a:moveTo>
                        <a:pt x="341" y="344"/>
                      </a:moveTo>
                      <a:lnTo>
                        <a:pt x="341" y="2648"/>
                      </a:lnTo>
                      <a:lnTo>
                        <a:pt x="794" y="2648"/>
                      </a:lnTo>
                      <a:lnTo>
                        <a:pt x="794" y="1929"/>
                      </a:lnTo>
                      <a:lnTo>
                        <a:pt x="797" y="1909"/>
                      </a:lnTo>
                      <a:lnTo>
                        <a:pt x="804" y="1890"/>
                      </a:lnTo>
                      <a:lnTo>
                        <a:pt x="817" y="1875"/>
                      </a:lnTo>
                      <a:lnTo>
                        <a:pt x="832" y="1862"/>
                      </a:lnTo>
                      <a:lnTo>
                        <a:pt x="850" y="1855"/>
                      </a:lnTo>
                      <a:lnTo>
                        <a:pt x="870" y="1852"/>
                      </a:lnTo>
                      <a:lnTo>
                        <a:pt x="1593" y="1852"/>
                      </a:lnTo>
                      <a:lnTo>
                        <a:pt x="1593" y="344"/>
                      </a:lnTo>
                      <a:lnTo>
                        <a:pt x="341" y="344"/>
                      </a:lnTo>
                      <a:close/>
                      <a:moveTo>
                        <a:pt x="77" y="0"/>
                      </a:moveTo>
                      <a:lnTo>
                        <a:pt x="1859" y="0"/>
                      </a:lnTo>
                      <a:lnTo>
                        <a:pt x="1880" y="2"/>
                      </a:lnTo>
                      <a:lnTo>
                        <a:pt x="1897" y="10"/>
                      </a:lnTo>
                      <a:lnTo>
                        <a:pt x="1913" y="22"/>
                      </a:lnTo>
                      <a:lnTo>
                        <a:pt x="1925" y="38"/>
                      </a:lnTo>
                      <a:lnTo>
                        <a:pt x="1933" y="56"/>
                      </a:lnTo>
                      <a:lnTo>
                        <a:pt x="1935" y="77"/>
                      </a:lnTo>
                      <a:lnTo>
                        <a:pt x="1935" y="1852"/>
                      </a:lnTo>
                      <a:lnTo>
                        <a:pt x="3693" y="1852"/>
                      </a:lnTo>
                      <a:lnTo>
                        <a:pt x="3713" y="1855"/>
                      </a:lnTo>
                      <a:lnTo>
                        <a:pt x="3731" y="1862"/>
                      </a:lnTo>
                      <a:lnTo>
                        <a:pt x="3746" y="1875"/>
                      </a:lnTo>
                      <a:lnTo>
                        <a:pt x="3759" y="1890"/>
                      </a:lnTo>
                      <a:lnTo>
                        <a:pt x="3766" y="1909"/>
                      </a:lnTo>
                      <a:lnTo>
                        <a:pt x="3770" y="1929"/>
                      </a:lnTo>
                      <a:lnTo>
                        <a:pt x="3770" y="3723"/>
                      </a:lnTo>
                      <a:lnTo>
                        <a:pt x="3766" y="3743"/>
                      </a:lnTo>
                      <a:lnTo>
                        <a:pt x="3759" y="3762"/>
                      </a:lnTo>
                      <a:lnTo>
                        <a:pt x="3746" y="3777"/>
                      </a:lnTo>
                      <a:lnTo>
                        <a:pt x="3731" y="3790"/>
                      </a:lnTo>
                      <a:lnTo>
                        <a:pt x="3713" y="3797"/>
                      </a:lnTo>
                      <a:lnTo>
                        <a:pt x="3693" y="3800"/>
                      </a:lnTo>
                      <a:lnTo>
                        <a:pt x="870" y="3800"/>
                      </a:lnTo>
                      <a:lnTo>
                        <a:pt x="849" y="3797"/>
                      </a:lnTo>
                      <a:lnTo>
                        <a:pt x="832" y="3790"/>
                      </a:lnTo>
                      <a:lnTo>
                        <a:pt x="816" y="3777"/>
                      </a:lnTo>
                      <a:lnTo>
                        <a:pt x="804" y="3762"/>
                      </a:lnTo>
                      <a:lnTo>
                        <a:pt x="796" y="3743"/>
                      </a:lnTo>
                      <a:lnTo>
                        <a:pt x="794" y="3723"/>
                      </a:lnTo>
                      <a:lnTo>
                        <a:pt x="794" y="3717"/>
                      </a:lnTo>
                      <a:lnTo>
                        <a:pt x="794" y="3711"/>
                      </a:lnTo>
                      <a:lnTo>
                        <a:pt x="794" y="2992"/>
                      </a:lnTo>
                      <a:lnTo>
                        <a:pt x="77" y="2992"/>
                      </a:lnTo>
                      <a:lnTo>
                        <a:pt x="56" y="2990"/>
                      </a:lnTo>
                      <a:lnTo>
                        <a:pt x="37" y="2982"/>
                      </a:lnTo>
                      <a:lnTo>
                        <a:pt x="22" y="2970"/>
                      </a:lnTo>
                      <a:lnTo>
                        <a:pt x="10" y="2954"/>
                      </a:lnTo>
                      <a:lnTo>
                        <a:pt x="2" y="2936"/>
                      </a:lnTo>
                      <a:lnTo>
                        <a:pt x="0" y="2915"/>
                      </a:lnTo>
                      <a:lnTo>
                        <a:pt x="0" y="77"/>
                      </a:lnTo>
                      <a:lnTo>
                        <a:pt x="2" y="56"/>
                      </a:lnTo>
                      <a:lnTo>
                        <a:pt x="10" y="38"/>
                      </a:lnTo>
                      <a:lnTo>
                        <a:pt x="22" y="22"/>
                      </a:lnTo>
                      <a:lnTo>
                        <a:pt x="37" y="10"/>
                      </a:lnTo>
                      <a:lnTo>
                        <a:pt x="56" y="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1530504" y="3581431"/>
                <a:ext cx="9459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896503" y="3581431"/>
                <a:ext cx="945931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262501" y="3581431"/>
                <a:ext cx="9459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1592868" y="3693038"/>
                <a:ext cx="8322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Bluetooth</a:t>
                </a:r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783412" y="3693038"/>
                <a:ext cx="11721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Airplane Mode</a:t>
                </a:r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442759" y="3693038"/>
                <a:ext cx="58541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Saver</a:t>
                </a:r>
                <a:endParaRPr lang="en-US" dirty="0"/>
              </a:p>
            </p:txBody>
          </p:sp>
          <p:sp>
            <p:nvSpPr>
              <p:cNvPr id="144" name="Freeform 43"/>
              <p:cNvSpPr>
                <a:spLocks noEditPoints="1"/>
              </p:cNvSpPr>
              <p:nvPr/>
            </p:nvSpPr>
            <p:spPr bwMode="auto">
              <a:xfrm>
                <a:off x="1914354" y="3162738"/>
                <a:ext cx="178984" cy="280268"/>
              </a:xfrm>
              <a:custGeom>
                <a:avLst/>
                <a:gdLst>
                  <a:gd name="T0" fmla="*/ 851 w 1541"/>
                  <a:gd name="T1" fmla="*/ 1841 h 3164"/>
                  <a:gd name="T2" fmla="*/ 851 w 1541"/>
                  <a:gd name="T3" fmla="*/ 2533 h 3164"/>
                  <a:gd name="T4" fmla="*/ 1183 w 1541"/>
                  <a:gd name="T5" fmla="*/ 2186 h 3164"/>
                  <a:gd name="T6" fmla="*/ 851 w 1541"/>
                  <a:gd name="T7" fmla="*/ 1841 h 3164"/>
                  <a:gd name="T8" fmla="*/ 851 w 1541"/>
                  <a:gd name="T9" fmla="*/ 626 h 3164"/>
                  <a:gd name="T10" fmla="*/ 851 w 1541"/>
                  <a:gd name="T11" fmla="*/ 1305 h 3164"/>
                  <a:gd name="T12" fmla="*/ 1182 w 1541"/>
                  <a:gd name="T13" fmla="*/ 969 h 3164"/>
                  <a:gd name="T14" fmla="*/ 851 w 1541"/>
                  <a:gd name="T15" fmla="*/ 626 h 3164"/>
                  <a:gd name="T16" fmla="*/ 599 w 1541"/>
                  <a:gd name="T17" fmla="*/ 0 h 3164"/>
                  <a:gd name="T18" fmla="*/ 599 w 1541"/>
                  <a:gd name="T19" fmla="*/ 0 h 3164"/>
                  <a:gd name="T20" fmla="*/ 1541 w 1541"/>
                  <a:gd name="T21" fmla="*/ 971 h 3164"/>
                  <a:gd name="T22" fmla="*/ 945 w 1541"/>
                  <a:gd name="T23" fmla="*/ 1572 h 3164"/>
                  <a:gd name="T24" fmla="*/ 1539 w 1541"/>
                  <a:gd name="T25" fmla="*/ 2184 h 3164"/>
                  <a:gd name="T26" fmla="*/ 600 w 1541"/>
                  <a:gd name="T27" fmla="*/ 3164 h 3164"/>
                  <a:gd name="T28" fmla="*/ 600 w 1541"/>
                  <a:gd name="T29" fmla="*/ 1922 h 3164"/>
                  <a:gd name="T30" fmla="*/ 177 w 1541"/>
                  <a:gd name="T31" fmla="*/ 2350 h 3164"/>
                  <a:gd name="T32" fmla="*/ 1 w 1541"/>
                  <a:gd name="T33" fmla="*/ 2164 h 3164"/>
                  <a:gd name="T34" fmla="*/ 588 w 1541"/>
                  <a:gd name="T35" fmla="*/ 1571 h 3164"/>
                  <a:gd name="T36" fmla="*/ 0 w 1541"/>
                  <a:gd name="T37" fmla="*/ 964 h 3164"/>
                  <a:gd name="T38" fmla="*/ 178 w 1541"/>
                  <a:gd name="T39" fmla="*/ 780 h 3164"/>
                  <a:gd name="T40" fmla="*/ 599 w 1541"/>
                  <a:gd name="T41" fmla="*/ 1216 h 3164"/>
                  <a:gd name="T42" fmla="*/ 599 w 1541"/>
                  <a:gd name="T43" fmla="*/ 0 h 3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41" h="3164">
                    <a:moveTo>
                      <a:pt x="851" y="1841"/>
                    </a:moveTo>
                    <a:lnTo>
                      <a:pt x="851" y="2533"/>
                    </a:lnTo>
                    <a:lnTo>
                      <a:pt x="1183" y="2186"/>
                    </a:lnTo>
                    <a:lnTo>
                      <a:pt x="851" y="1841"/>
                    </a:lnTo>
                    <a:close/>
                    <a:moveTo>
                      <a:pt x="851" y="626"/>
                    </a:moveTo>
                    <a:lnTo>
                      <a:pt x="851" y="1305"/>
                    </a:lnTo>
                    <a:lnTo>
                      <a:pt x="1182" y="969"/>
                    </a:lnTo>
                    <a:lnTo>
                      <a:pt x="851" y="626"/>
                    </a:lnTo>
                    <a:close/>
                    <a:moveTo>
                      <a:pt x="599" y="0"/>
                    </a:moveTo>
                    <a:lnTo>
                      <a:pt x="599" y="0"/>
                    </a:lnTo>
                    <a:lnTo>
                      <a:pt x="1541" y="971"/>
                    </a:lnTo>
                    <a:lnTo>
                      <a:pt x="945" y="1572"/>
                    </a:lnTo>
                    <a:lnTo>
                      <a:pt x="1539" y="2184"/>
                    </a:lnTo>
                    <a:lnTo>
                      <a:pt x="600" y="3164"/>
                    </a:lnTo>
                    <a:lnTo>
                      <a:pt x="600" y="1922"/>
                    </a:lnTo>
                    <a:lnTo>
                      <a:pt x="177" y="2350"/>
                    </a:lnTo>
                    <a:lnTo>
                      <a:pt x="1" y="2164"/>
                    </a:lnTo>
                    <a:lnTo>
                      <a:pt x="588" y="1571"/>
                    </a:lnTo>
                    <a:lnTo>
                      <a:pt x="0" y="964"/>
                    </a:lnTo>
                    <a:lnTo>
                      <a:pt x="178" y="780"/>
                    </a:lnTo>
                    <a:lnTo>
                      <a:pt x="599" y="1216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8"/>
              <p:cNvSpPr>
                <a:spLocks/>
              </p:cNvSpPr>
              <p:nvPr/>
            </p:nvSpPr>
            <p:spPr bwMode="auto">
              <a:xfrm>
                <a:off x="3232150" y="3168728"/>
                <a:ext cx="274637" cy="268288"/>
              </a:xfrm>
              <a:custGeom>
                <a:avLst/>
                <a:gdLst>
                  <a:gd name="T0" fmla="*/ 935 w 3115"/>
                  <a:gd name="T1" fmla="*/ 0 h 3042"/>
                  <a:gd name="T2" fmla="*/ 1246 w 3115"/>
                  <a:gd name="T3" fmla="*/ 0 h 3042"/>
                  <a:gd name="T4" fmla="*/ 2024 w 3115"/>
                  <a:gd name="T5" fmla="*/ 1280 h 3042"/>
                  <a:gd name="T6" fmla="*/ 2881 w 3115"/>
                  <a:gd name="T7" fmla="*/ 1280 h 3042"/>
                  <a:gd name="T8" fmla="*/ 2918 w 3115"/>
                  <a:gd name="T9" fmla="*/ 1283 h 3042"/>
                  <a:gd name="T10" fmla="*/ 2954 w 3115"/>
                  <a:gd name="T11" fmla="*/ 1294 h 3042"/>
                  <a:gd name="T12" fmla="*/ 2987 w 3115"/>
                  <a:gd name="T13" fmla="*/ 1308 h 3042"/>
                  <a:gd name="T14" fmla="*/ 3018 w 3115"/>
                  <a:gd name="T15" fmla="*/ 1329 h 3042"/>
                  <a:gd name="T16" fmla="*/ 3045 w 3115"/>
                  <a:gd name="T17" fmla="*/ 1352 h 3042"/>
                  <a:gd name="T18" fmla="*/ 3069 w 3115"/>
                  <a:gd name="T19" fmla="*/ 1381 h 3042"/>
                  <a:gd name="T20" fmla="*/ 3088 w 3115"/>
                  <a:gd name="T21" fmla="*/ 1413 h 3042"/>
                  <a:gd name="T22" fmla="*/ 3103 w 3115"/>
                  <a:gd name="T23" fmla="*/ 1447 h 3042"/>
                  <a:gd name="T24" fmla="*/ 3112 w 3115"/>
                  <a:gd name="T25" fmla="*/ 1483 h 3042"/>
                  <a:gd name="T26" fmla="*/ 3115 w 3115"/>
                  <a:gd name="T27" fmla="*/ 1521 h 3042"/>
                  <a:gd name="T28" fmla="*/ 3112 w 3115"/>
                  <a:gd name="T29" fmla="*/ 1559 h 3042"/>
                  <a:gd name="T30" fmla="*/ 3103 w 3115"/>
                  <a:gd name="T31" fmla="*/ 1596 h 3042"/>
                  <a:gd name="T32" fmla="*/ 3088 w 3115"/>
                  <a:gd name="T33" fmla="*/ 1630 h 3042"/>
                  <a:gd name="T34" fmla="*/ 3069 w 3115"/>
                  <a:gd name="T35" fmla="*/ 1661 h 3042"/>
                  <a:gd name="T36" fmla="*/ 3045 w 3115"/>
                  <a:gd name="T37" fmla="*/ 1689 h 3042"/>
                  <a:gd name="T38" fmla="*/ 3018 w 3115"/>
                  <a:gd name="T39" fmla="*/ 1713 h 3042"/>
                  <a:gd name="T40" fmla="*/ 2987 w 3115"/>
                  <a:gd name="T41" fmla="*/ 1734 h 3042"/>
                  <a:gd name="T42" fmla="*/ 2954 w 3115"/>
                  <a:gd name="T43" fmla="*/ 1748 h 3042"/>
                  <a:gd name="T44" fmla="*/ 2918 w 3115"/>
                  <a:gd name="T45" fmla="*/ 1759 h 3042"/>
                  <a:gd name="T46" fmla="*/ 2881 w 3115"/>
                  <a:gd name="T47" fmla="*/ 1762 h 3042"/>
                  <a:gd name="T48" fmla="*/ 2024 w 3115"/>
                  <a:gd name="T49" fmla="*/ 1762 h 3042"/>
                  <a:gd name="T50" fmla="*/ 1246 w 3115"/>
                  <a:gd name="T51" fmla="*/ 3042 h 3042"/>
                  <a:gd name="T52" fmla="*/ 935 w 3115"/>
                  <a:gd name="T53" fmla="*/ 3042 h 3042"/>
                  <a:gd name="T54" fmla="*/ 1324 w 3115"/>
                  <a:gd name="T55" fmla="*/ 1762 h 3042"/>
                  <a:gd name="T56" fmla="*/ 467 w 3115"/>
                  <a:gd name="T57" fmla="*/ 1762 h 3042"/>
                  <a:gd name="T58" fmla="*/ 234 w 3115"/>
                  <a:gd name="T59" fmla="*/ 2081 h 3042"/>
                  <a:gd name="T60" fmla="*/ 0 w 3115"/>
                  <a:gd name="T61" fmla="*/ 2081 h 3042"/>
                  <a:gd name="T62" fmla="*/ 156 w 3115"/>
                  <a:gd name="T63" fmla="*/ 1521 h 3042"/>
                  <a:gd name="T64" fmla="*/ 0 w 3115"/>
                  <a:gd name="T65" fmla="*/ 961 h 3042"/>
                  <a:gd name="T66" fmla="*/ 234 w 3115"/>
                  <a:gd name="T67" fmla="*/ 961 h 3042"/>
                  <a:gd name="T68" fmla="*/ 467 w 3115"/>
                  <a:gd name="T69" fmla="*/ 1280 h 3042"/>
                  <a:gd name="T70" fmla="*/ 1324 w 3115"/>
                  <a:gd name="T71" fmla="*/ 1280 h 3042"/>
                  <a:gd name="T72" fmla="*/ 935 w 3115"/>
                  <a:gd name="T73" fmla="*/ 0 h 3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15" h="3042">
                    <a:moveTo>
                      <a:pt x="935" y="0"/>
                    </a:moveTo>
                    <a:lnTo>
                      <a:pt x="1246" y="0"/>
                    </a:lnTo>
                    <a:lnTo>
                      <a:pt x="2024" y="1280"/>
                    </a:lnTo>
                    <a:lnTo>
                      <a:pt x="2881" y="1280"/>
                    </a:lnTo>
                    <a:lnTo>
                      <a:pt x="2918" y="1283"/>
                    </a:lnTo>
                    <a:lnTo>
                      <a:pt x="2954" y="1294"/>
                    </a:lnTo>
                    <a:lnTo>
                      <a:pt x="2987" y="1308"/>
                    </a:lnTo>
                    <a:lnTo>
                      <a:pt x="3018" y="1329"/>
                    </a:lnTo>
                    <a:lnTo>
                      <a:pt x="3045" y="1352"/>
                    </a:lnTo>
                    <a:lnTo>
                      <a:pt x="3069" y="1381"/>
                    </a:lnTo>
                    <a:lnTo>
                      <a:pt x="3088" y="1413"/>
                    </a:lnTo>
                    <a:lnTo>
                      <a:pt x="3103" y="1447"/>
                    </a:lnTo>
                    <a:lnTo>
                      <a:pt x="3112" y="1483"/>
                    </a:lnTo>
                    <a:lnTo>
                      <a:pt x="3115" y="1521"/>
                    </a:lnTo>
                    <a:lnTo>
                      <a:pt x="3112" y="1559"/>
                    </a:lnTo>
                    <a:lnTo>
                      <a:pt x="3103" y="1596"/>
                    </a:lnTo>
                    <a:lnTo>
                      <a:pt x="3088" y="1630"/>
                    </a:lnTo>
                    <a:lnTo>
                      <a:pt x="3069" y="1661"/>
                    </a:lnTo>
                    <a:lnTo>
                      <a:pt x="3045" y="1689"/>
                    </a:lnTo>
                    <a:lnTo>
                      <a:pt x="3018" y="1713"/>
                    </a:lnTo>
                    <a:lnTo>
                      <a:pt x="2987" y="1734"/>
                    </a:lnTo>
                    <a:lnTo>
                      <a:pt x="2954" y="1748"/>
                    </a:lnTo>
                    <a:lnTo>
                      <a:pt x="2918" y="1759"/>
                    </a:lnTo>
                    <a:lnTo>
                      <a:pt x="2881" y="1762"/>
                    </a:lnTo>
                    <a:lnTo>
                      <a:pt x="2024" y="1762"/>
                    </a:lnTo>
                    <a:lnTo>
                      <a:pt x="1246" y="3042"/>
                    </a:lnTo>
                    <a:lnTo>
                      <a:pt x="935" y="3042"/>
                    </a:lnTo>
                    <a:lnTo>
                      <a:pt x="1324" y="1762"/>
                    </a:lnTo>
                    <a:lnTo>
                      <a:pt x="467" y="1762"/>
                    </a:lnTo>
                    <a:lnTo>
                      <a:pt x="234" y="2081"/>
                    </a:lnTo>
                    <a:lnTo>
                      <a:pt x="0" y="2081"/>
                    </a:lnTo>
                    <a:lnTo>
                      <a:pt x="156" y="1521"/>
                    </a:lnTo>
                    <a:lnTo>
                      <a:pt x="0" y="961"/>
                    </a:lnTo>
                    <a:lnTo>
                      <a:pt x="234" y="961"/>
                    </a:lnTo>
                    <a:lnTo>
                      <a:pt x="467" y="1280"/>
                    </a:lnTo>
                    <a:lnTo>
                      <a:pt x="1324" y="128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1" name="Group 51"/>
              <p:cNvGrpSpPr>
                <a:grpSpLocks noChangeAspect="1"/>
              </p:cNvGrpSpPr>
              <p:nvPr/>
            </p:nvGrpSpPr>
            <p:grpSpPr bwMode="auto">
              <a:xfrm>
                <a:off x="4577528" y="3235449"/>
                <a:ext cx="315877" cy="207849"/>
                <a:chOff x="3243" y="1766"/>
                <a:chExt cx="1193" cy="785"/>
              </a:xfrm>
              <a:solidFill>
                <a:schemeClr val="tx1"/>
              </a:solidFill>
            </p:grpSpPr>
            <p:sp>
              <p:nvSpPr>
                <p:cNvPr id="154" name="Freeform 53"/>
                <p:cNvSpPr>
                  <a:spLocks noEditPoints="1"/>
                </p:cNvSpPr>
                <p:nvPr/>
              </p:nvSpPr>
              <p:spPr bwMode="auto">
                <a:xfrm>
                  <a:off x="3243" y="1766"/>
                  <a:ext cx="1063" cy="785"/>
                </a:xfrm>
                <a:custGeom>
                  <a:avLst/>
                  <a:gdLst>
                    <a:gd name="T0" fmla="*/ 1321 w 3189"/>
                    <a:gd name="T1" fmla="*/ 668 h 2356"/>
                    <a:gd name="T2" fmla="*/ 1122 w 3189"/>
                    <a:gd name="T3" fmla="*/ 723 h 2356"/>
                    <a:gd name="T4" fmla="*/ 945 w 3189"/>
                    <a:gd name="T5" fmla="*/ 821 h 2356"/>
                    <a:gd name="T6" fmla="*/ 829 w 3189"/>
                    <a:gd name="T7" fmla="*/ 957 h 2356"/>
                    <a:gd name="T8" fmla="*/ 795 w 3189"/>
                    <a:gd name="T9" fmla="*/ 1075 h 2356"/>
                    <a:gd name="T10" fmla="*/ 802 w 3189"/>
                    <a:gd name="T11" fmla="*/ 1099 h 2356"/>
                    <a:gd name="T12" fmla="*/ 844 w 3189"/>
                    <a:gd name="T13" fmla="*/ 1082 h 2356"/>
                    <a:gd name="T14" fmla="*/ 1078 w 3189"/>
                    <a:gd name="T15" fmla="*/ 987 h 2356"/>
                    <a:gd name="T16" fmla="*/ 1368 w 3189"/>
                    <a:gd name="T17" fmla="*/ 966 h 2356"/>
                    <a:gd name="T18" fmla="*/ 1650 w 3189"/>
                    <a:gd name="T19" fmla="*/ 1034 h 2356"/>
                    <a:gd name="T20" fmla="*/ 1824 w 3189"/>
                    <a:gd name="T21" fmla="*/ 1121 h 2356"/>
                    <a:gd name="T22" fmla="*/ 2000 w 3189"/>
                    <a:gd name="T23" fmla="*/ 1198 h 2356"/>
                    <a:gd name="T24" fmla="*/ 2162 w 3189"/>
                    <a:gd name="T25" fmla="*/ 1219 h 2356"/>
                    <a:gd name="T26" fmla="*/ 2249 w 3189"/>
                    <a:gd name="T27" fmla="*/ 1217 h 2356"/>
                    <a:gd name="T28" fmla="*/ 2260 w 3189"/>
                    <a:gd name="T29" fmla="*/ 1221 h 2356"/>
                    <a:gd name="T30" fmla="*/ 2195 w 3189"/>
                    <a:gd name="T31" fmla="*/ 1242 h 2356"/>
                    <a:gd name="T32" fmla="*/ 2036 w 3189"/>
                    <a:gd name="T33" fmla="*/ 1265 h 2356"/>
                    <a:gd name="T34" fmla="*/ 1841 w 3189"/>
                    <a:gd name="T35" fmla="*/ 1227 h 2356"/>
                    <a:gd name="T36" fmla="*/ 1655 w 3189"/>
                    <a:gd name="T37" fmla="*/ 1153 h 2356"/>
                    <a:gd name="T38" fmla="*/ 1520 w 3189"/>
                    <a:gd name="T39" fmla="*/ 1109 h 2356"/>
                    <a:gd name="T40" fmla="*/ 1375 w 3189"/>
                    <a:gd name="T41" fmla="*/ 1085 h 2356"/>
                    <a:gd name="T42" fmla="*/ 1072 w 3189"/>
                    <a:gd name="T43" fmla="*/ 1105 h 2356"/>
                    <a:gd name="T44" fmla="*/ 809 w 3189"/>
                    <a:gd name="T45" fmla="*/ 1204 h 2356"/>
                    <a:gd name="T46" fmla="*/ 640 w 3189"/>
                    <a:gd name="T47" fmla="*/ 1316 h 2356"/>
                    <a:gd name="T48" fmla="*/ 525 w 3189"/>
                    <a:gd name="T49" fmla="*/ 1460 h 2356"/>
                    <a:gd name="T50" fmla="*/ 513 w 3189"/>
                    <a:gd name="T51" fmla="*/ 1493 h 2356"/>
                    <a:gd name="T52" fmla="*/ 509 w 3189"/>
                    <a:gd name="T53" fmla="*/ 1524 h 2356"/>
                    <a:gd name="T54" fmla="*/ 535 w 3189"/>
                    <a:gd name="T55" fmla="*/ 1515 h 2356"/>
                    <a:gd name="T56" fmla="*/ 752 w 3189"/>
                    <a:gd name="T57" fmla="*/ 1374 h 2356"/>
                    <a:gd name="T58" fmla="*/ 868 w 3189"/>
                    <a:gd name="T59" fmla="*/ 1347 h 2356"/>
                    <a:gd name="T60" fmla="*/ 963 w 3189"/>
                    <a:gd name="T61" fmla="*/ 1433 h 2356"/>
                    <a:gd name="T62" fmla="*/ 1206 w 3189"/>
                    <a:gd name="T63" fmla="*/ 1590 h 2356"/>
                    <a:gd name="T64" fmla="*/ 1487 w 3189"/>
                    <a:gd name="T65" fmla="*/ 1676 h 2356"/>
                    <a:gd name="T66" fmla="*/ 1775 w 3189"/>
                    <a:gd name="T67" fmla="*/ 1676 h 2356"/>
                    <a:gd name="T68" fmla="*/ 2073 w 3189"/>
                    <a:gd name="T69" fmla="*/ 1572 h 2356"/>
                    <a:gd name="T70" fmla="*/ 2334 w 3189"/>
                    <a:gd name="T71" fmla="*/ 1396 h 2356"/>
                    <a:gd name="T72" fmla="*/ 2541 w 3189"/>
                    <a:gd name="T73" fmla="*/ 1191 h 2356"/>
                    <a:gd name="T74" fmla="*/ 2571 w 3189"/>
                    <a:gd name="T75" fmla="*/ 1148 h 2356"/>
                    <a:gd name="T76" fmla="*/ 2574 w 3189"/>
                    <a:gd name="T77" fmla="*/ 1112 h 2356"/>
                    <a:gd name="T78" fmla="*/ 2491 w 3189"/>
                    <a:gd name="T79" fmla="*/ 1099 h 2356"/>
                    <a:gd name="T80" fmla="*/ 2345 w 3189"/>
                    <a:gd name="T81" fmla="*/ 1061 h 2356"/>
                    <a:gd name="T82" fmla="*/ 2196 w 3189"/>
                    <a:gd name="T83" fmla="*/ 971 h 2356"/>
                    <a:gd name="T84" fmla="*/ 1958 w 3189"/>
                    <a:gd name="T85" fmla="*/ 790 h 2356"/>
                    <a:gd name="T86" fmla="*/ 1686 w 3189"/>
                    <a:gd name="T87" fmla="*/ 678 h 2356"/>
                    <a:gd name="T88" fmla="*/ 228 w 3189"/>
                    <a:gd name="T89" fmla="*/ 0 h 2356"/>
                    <a:gd name="T90" fmla="*/ 3065 w 3189"/>
                    <a:gd name="T91" fmla="*/ 25 h 2356"/>
                    <a:gd name="T92" fmla="*/ 3163 w 3189"/>
                    <a:gd name="T93" fmla="*/ 122 h 2356"/>
                    <a:gd name="T94" fmla="*/ 3189 w 3189"/>
                    <a:gd name="T95" fmla="*/ 2130 h 2356"/>
                    <a:gd name="T96" fmla="*/ 3145 w 3189"/>
                    <a:gd name="T97" fmla="*/ 2263 h 2356"/>
                    <a:gd name="T98" fmla="*/ 3033 w 3189"/>
                    <a:gd name="T99" fmla="*/ 2345 h 2356"/>
                    <a:gd name="T100" fmla="*/ 191 w 3189"/>
                    <a:gd name="T101" fmla="*/ 2353 h 2356"/>
                    <a:gd name="T102" fmla="*/ 67 w 3189"/>
                    <a:gd name="T103" fmla="*/ 2290 h 2356"/>
                    <a:gd name="T104" fmla="*/ 3 w 3189"/>
                    <a:gd name="T105" fmla="*/ 2167 h 2356"/>
                    <a:gd name="T106" fmla="*/ 12 w 3189"/>
                    <a:gd name="T107" fmla="*/ 155 h 2356"/>
                    <a:gd name="T108" fmla="*/ 93 w 3189"/>
                    <a:gd name="T109" fmla="*/ 43 h 2356"/>
                    <a:gd name="T110" fmla="*/ 228 w 3189"/>
                    <a:gd name="T111" fmla="*/ 0 h 2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89" h="2356">
                      <a:moveTo>
                        <a:pt x="1462" y="654"/>
                      </a:moveTo>
                      <a:lnTo>
                        <a:pt x="1418" y="656"/>
                      </a:lnTo>
                      <a:lnTo>
                        <a:pt x="1370" y="661"/>
                      </a:lnTo>
                      <a:lnTo>
                        <a:pt x="1321" y="668"/>
                      </a:lnTo>
                      <a:lnTo>
                        <a:pt x="1272" y="678"/>
                      </a:lnTo>
                      <a:lnTo>
                        <a:pt x="1221" y="691"/>
                      </a:lnTo>
                      <a:lnTo>
                        <a:pt x="1172" y="705"/>
                      </a:lnTo>
                      <a:lnTo>
                        <a:pt x="1122" y="723"/>
                      </a:lnTo>
                      <a:lnTo>
                        <a:pt x="1076" y="743"/>
                      </a:lnTo>
                      <a:lnTo>
                        <a:pt x="1029" y="767"/>
                      </a:lnTo>
                      <a:lnTo>
                        <a:pt x="987" y="792"/>
                      </a:lnTo>
                      <a:lnTo>
                        <a:pt x="945" y="821"/>
                      </a:lnTo>
                      <a:lnTo>
                        <a:pt x="910" y="851"/>
                      </a:lnTo>
                      <a:lnTo>
                        <a:pt x="877" y="886"/>
                      </a:lnTo>
                      <a:lnTo>
                        <a:pt x="849" y="922"/>
                      </a:lnTo>
                      <a:lnTo>
                        <a:pt x="829" y="957"/>
                      </a:lnTo>
                      <a:lnTo>
                        <a:pt x="813" y="994"/>
                      </a:lnTo>
                      <a:lnTo>
                        <a:pt x="802" y="1032"/>
                      </a:lnTo>
                      <a:lnTo>
                        <a:pt x="796" y="1071"/>
                      </a:lnTo>
                      <a:lnTo>
                        <a:pt x="795" y="1075"/>
                      </a:lnTo>
                      <a:lnTo>
                        <a:pt x="796" y="1084"/>
                      </a:lnTo>
                      <a:lnTo>
                        <a:pt x="796" y="1092"/>
                      </a:lnTo>
                      <a:lnTo>
                        <a:pt x="797" y="1096"/>
                      </a:lnTo>
                      <a:lnTo>
                        <a:pt x="802" y="1099"/>
                      </a:lnTo>
                      <a:lnTo>
                        <a:pt x="810" y="1098"/>
                      </a:lnTo>
                      <a:lnTo>
                        <a:pt x="820" y="1094"/>
                      </a:lnTo>
                      <a:lnTo>
                        <a:pt x="830" y="1090"/>
                      </a:lnTo>
                      <a:lnTo>
                        <a:pt x="844" y="1082"/>
                      </a:lnTo>
                      <a:lnTo>
                        <a:pt x="898" y="1053"/>
                      </a:lnTo>
                      <a:lnTo>
                        <a:pt x="952" y="1028"/>
                      </a:lnTo>
                      <a:lnTo>
                        <a:pt x="1008" y="1008"/>
                      </a:lnTo>
                      <a:lnTo>
                        <a:pt x="1078" y="987"/>
                      </a:lnTo>
                      <a:lnTo>
                        <a:pt x="1149" y="973"/>
                      </a:lnTo>
                      <a:lnTo>
                        <a:pt x="1222" y="965"/>
                      </a:lnTo>
                      <a:lnTo>
                        <a:pt x="1295" y="962"/>
                      </a:lnTo>
                      <a:lnTo>
                        <a:pt x="1368" y="966"/>
                      </a:lnTo>
                      <a:lnTo>
                        <a:pt x="1440" y="974"/>
                      </a:lnTo>
                      <a:lnTo>
                        <a:pt x="1512" y="989"/>
                      </a:lnTo>
                      <a:lnTo>
                        <a:pt x="1582" y="1009"/>
                      </a:lnTo>
                      <a:lnTo>
                        <a:pt x="1650" y="1034"/>
                      </a:lnTo>
                      <a:lnTo>
                        <a:pt x="1694" y="1054"/>
                      </a:lnTo>
                      <a:lnTo>
                        <a:pt x="1738" y="1076"/>
                      </a:lnTo>
                      <a:lnTo>
                        <a:pt x="1780" y="1099"/>
                      </a:lnTo>
                      <a:lnTo>
                        <a:pt x="1824" y="1121"/>
                      </a:lnTo>
                      <a:lnTo>
                        <a:pt x="1867" y="1143"/>
                      </a:lnTo>
                      <a:lnTo>
                        <a:pt x="1910" y="1165"/>
                      </a:lnTo>
                      <a:lnTo>
                        <a:pt x="1955" y="1182"/>
                      </a:lnTo>
                      <a:lnTo>
                        <a:pt x="2000" y="1198"/>
                      </a:lnTo>
                      <a:lnTo>
                        <a:pt x="2047" y="1209"/>
                      </a:lnTo>
                      <a:lnTo>
                        <a:pt x="2096" y="1215"/>
                      </a:lnTo>
                      <a:lnTo>
                        <a:pt x="2131" y="1218"/>
                      </a:lnTo>
                      <a:lnTo>
                        <a:pt x="2162" y="1219"/>
                      </a:lnTo>
                      <a:lnTo>
                        <a:pt x="2192" y="1219"/>
                      </a:lnTo>
                      <a:lnTo>
                        <a:pt x="2213" y="1219"/>
                      </a:lnTo>
                      <a:lnTo>
                        <a:pt x="2233" y="1218"/>
                      </a:lnTo>
                      <a:lnTo>
                        <a:pt x="2249" y="1217"/>
                      </a:lnTo>
                      <a:lnTo>
                        <a:pt x="2260" y="1217"/>
                      </a:lnTo>
                      <a:lnTo>
                        <a:pt x="2265" y="1218"/>
                      </a:lnTo>
                      <a:lnTo>
                        <a:pt x="2265" y="1219"/>
                      </a:lnTo>
                      <a:lnTo>
                        <a:pt x="2260" y="1221"/>
                      </a:lnTo>
                      <a:lnTo>
                        <a:pt x="2254" y="1223"/>
                      </a:lnTo>
                      <a:lnTo>
                        <a:pt x="2239" y="1228"/>
                      </a:lnTo>
                      <a:lnTo>
                        <a:pt x="2219" y="1236"/>
                      </a:lnTo>
                      <a:lnTo>
                        <a:pt x="2195" y="1242"/>
                      </a:lnTo>
                      <a:lnTo>
                        <a:pt x="2162" y="1250"/>
                      </a:lnTo>
                      <a:lnTo>
                        <a:pt x="2125" y="1258"/>
                      </a:lnTo>
                      <a:lnTo>
                        <a:pt x="2083" y="1262"/>
                      </a:lnTo>
                      <a:lnTo>
                        <a:pt x="2036" y="1265"/>
                      </a:lnTo>
                      <a:lnTo>
                        <a:pt x="1986" y="1262"/>
                      </a:lnTo>
                      <a:lnTo>
                        <a:pt x="1936" y="1254"/>
                      </a:lnTo>
                      <a:lnTo>
                        <a:pt x="1889" y="1242"/>
                      </a:lnTo>
                      <a:lnTo>
                        <a:pt x="1841" y="1227"/>
                      </a:lnTo>
                      <a:lnTo>
                        <a:pt x="1794" y="1210"/>
                      </a:lnTo>
                      <a:lnTo>
                        <a:pt x="1749" y="1191"/>
                      </a:lnTo>
                      <a:lnTo>
                        <a:pt x="1702" y="1171"/>
                      </a:lnTo>
                      <a:lnTo>
                        <a:pt x="1655" y="1153"/>
                      </a:lnTo>
                      <a:lnTo>
                        <a:pt x="1609" y="1135"/>
                      </a:lnTo>
                      <a:lnTo>
                        <a:pt x="1560" y="1119"/>
                      </a:lnTo>
                      <a:lnTo>
                        <a:pt x="1541" y="1115"/>
                      </a:lnTo>
                      <a:lnTo>
                        <a:pt x="1520" y="1109"/>
                      </a:lnTo>
                      <a:lnTo>
                        <a:pt x="1497" y="1104"/>
                      </a:lnTo>
                      <a:lnTo>
                        <a:pt x="1473" y="1099"/>
                      </a:lnTo>
                      <a:lnTo>
                        <a:pt x="1452" y="1095"/>
                      </a:lnTo>
                      <a:lnTo>
                        <a:pt x="1375" y="1085"/>
                      </a:lnTo>
                      <a:lnTo>
                        <a:pt x="1299" y="1081"/>
                      </a:lnTo>
                      <a:lnTo>
                        <a:pt x="1223" y="1084"/>
                      </a:lnTo>
                      <a:lnTo>
                        <a:pt x="1147" y="1091"/>
                      </a:lnTo>
                      <a:lnTo>
                        <a:pt x="1072" y="1105"/>
                      </a:lnTo>
                      <a:lnTo>
                        <a:pt x="999" y="1125"/>
                      </a:lnTo>
                      <a:lnTo>
                        <a:pt x="926" y="1149"/>
                      </a:lnTo>
                      <a:lnTo>
                        <a:pt x="854" y="1181"/>
                      </a:lnTo>
                      <a:lnTo>
                        <a:pt x="809" y="1204"/>
                      </a:lnTo>
                      <a:lnTo>
                        <a:pt x="764" y="1228"/>
                      </a:lnTo>
                      <a:lnTo>
                        <a:pt x="722" y="1255"/>
                      </a:lnTo>
                      <a:lnTo>
                        <a:pt x="679" y="1285"/>
                      </a:lnTo>
                      <a:lnTo>
                        <a:pt x="640" y="1316"/>
                      </a:lnTo>
                      <a:lnTo>
                        <a:pt x="604" y="1350"/>
                      </a:lnTo>
                      <a:lnTo>
                        <a:pt x="573" y="1384"/>
                      </a:lnTo>
                      <a:lnTo>
                        <a:pt x="547" y="1421"/>
                      </a:lnTo>
                      <a:lnTo>
                        <a:pt x="525" y="1460"/>
                      </a:lnTo>
                      <a:lnTo>
                        <a:pt x="523" y="1466"/>
                      </a:lnTo>
                      <a:lnTo>
                        <a:pt x="520" y="1475"/>
                      </a:lnTo>
                      <a:lnTo>
                        <a:pt x="516" y="1484"/>
                      </a:lnTo>
                      <a:lnTo>
                        <a:pt x="513" y="1493"/>
                      </a:lnTo>
                      <a:lnTo>
                        <a:pt x="510" y="1502"/>
                      </a:lnTo>
                      <a:lnTo>
                        <a:pt x="508" y="1511"/>
                      </a:lnTo>
                      <a:lnTo>
                        <a:pt x="508" y="1518"/>
                      </a:lnTo>
                      <a:lnTo>
                        <a:pt x="509" y="1524"/>
                      </a:lnTo>
                      <a:lnTo>
                        <a:pt x="512" y="1526"/>
                      </a:lnTo>
                      <a:lnTo>
                        <a:pt x="517" y="1526"/>
                      </a:lnTo>
                      <a:lnTo>
                        <a:pt x="524" y="1523"/>
                      </a:lnTo>
                      <a:lnTo>
                        <a:pt x="535" y="1515"/>
                      </a:lnTo>
                      <a:lnTo>
                        <a:pt x="587" y="1476"/>
                      </a:lnTo>
                      <a:lnTo>
                        <a:pt x="640" y="1439"/>
                      </a:lnTo>
                      <a:lnTo>
                        <a:pt x="695" y="1405"/>
                      </a:lnTo>
                      <a:lnTo>
                        <a:pt x="752" y="1374"/>
                      </a:lnTo>
                      <a:lnTo>
                        <a:pt x="810" y="1346"/>
                      </a:lnTo>
                      <a:lnTo>
                        <a:pt x="829" y="1341"/>
                      </a:lnTo>
                      <a:lnTo>
                        <a:pt x="849" y="1342"/>
                      </a:lnTo>
                      <a:lnTo>
                        <a:pt x="868" y="1347"/>
                      </a:lnTo>
                      <a:lnTo>
                        <a:pt x="887" y="1357"/>
                      </a:lnTo>
                      <a:lnTo>
                        <a:pt x="901" y="1371"/>
                      </a:lnTo>
                      <a:lnTo>
                        <a:pt x="930" y="1404"/>
                      </a:lnTo>
                      <a:lnTo>
                        <a:pt x="963" y="1433"/>
                      </a:lnTo>
                      <a:lnTo>
                        <a:pt x="1018" y="1478"/>
                      </a:lnTo>
                      <a:lnTo>
                        <a:pt x="1078" y="1519"/>
                      </a:lnTo>
                      <a:lnTo>
                        <a:pt x="1141" y="1556"/>
                      </a:lnTo>
                      <a:lnTo>
                        <a:pt x="1206" y="1590"/>
                      </a:lnTo>
                      <a:lnTo>
                        <a:pt x="1273" y="1619"/>
                      </a:lnTo>
                      <a:lnTo>
                        <a:pt x="1344" y="1643"/>
                      </a:lnTo>
                      <a:lnTo>
                        <a:pt x="1414" y="1662"/>
                      </a:lnTo>
                      <a:lnTo>
                        <a:pt x="1487" y="1676"/>
                      </a:lnTo>
                      <a:lnTo>
                        <a:pt x="1559" y="1685"/>
                      </a:lnTo>
                      <a:lnTo>
                        <a:pt x="1631" y="1688"/>
                      </a:lnTo>
                      <a:lnTo>
                        <a:pt x="1704" y="1685"/>
                      </a:lnTo>
                      <a:lnTo>
                        <a:pt x="1775" y="1676"/>
                      </a:lnTo>
                      <a:lnTo>
                        <a:pt x="1853" y="1659"/>
                      </a:lnTo>
                      <a:lnTo>
                        <a:pt x="1928" y="1636"/>
                      </a:lnTo>
                      <a:lnTo>
                        <a:pt x="2002" y="1607"/>
                      </a:lnTo>
                      <a:lnTo>
                        <a:pt x="2073" y="1572"/>
                      </a:lnTo>
                      <a:lnTo>
                        <a:pt x="2142" y="1534"/>
                      </a:lnTo>
                      <a:lnTo>
                        <a:pt x="2209" y="1491"/>
                      </a:lnTo>
                      <a:lnTo>
                        <a:pt x="2273" y="1446"/>
                      </a:lnTo>
                      <a:lnTo>
                        <a:pt x="2334" y="1396"/>
                      </a:lnTo>
                      <a:lnTo>
                        <a:pt x="2405" y="1333"/>
                      </a:lnTo>
                      <a:lnTo>
                        <a:pt x="2474" y="1266"/>
                      </a:lnTo>
                      <a:lnTo>
                        <a:pt x="2538" y="1196"/>
                      </a:lnTo>
                      <a:lnTo>
                        <a:pt x="2541" y="1191"/>
                      </a:lnTo>
                      <a:lnTo>
                        <a:pt x="2548" y="1182"/>
                      </a:lnTo>
                      <a:lnTo>
                        <a:pt x="2554" y="1173"/>
                      </a:lnTo>
                      <a:lnTo>
                        <a:pt x="2563" y="1161"/>
                      </a:lnTo>
                      <a:lnTo>
                        <a:pt x="2571" y="1148"/>
                      </a:lnTo>
                      <a:lnTo>
                        <a:pt x="2578" y="1137"/>
                      </a:lnTo>
                      <a:lnTo>
                        <a:pt x="2581" y="1127"/>
                      </a:lnTo>
                      <a:lnTo>
                        <a:pt x="2579" y="1118"/>
                      </a:lnTo>
                      <a:lnTo>
                        <a:pt x="2574" y="1112"/>
                      </a:lnTo>
                      <a:lnTo>
                        <a:pt x="2564" y="1107"/>
                      </a:lnTo>
                      <a:lnTo>
                        <a:pt x="2550" y="1105"/>
                      </a:lnTo>
                      <a:lnTo>
                        <a:pt x="2523" y="1103"/>
                      </a:lnTo>
                      <a:lnTo>
                        <a:pt x="2491" y="1099"/>
                      </a:lnTo>
                      <a:lnTo>
                        <a:pt x="2457" y="1093"/>
                      </a:lnTo>
                      <a:lnTo>
                        <a:pt x="2421" y="1085"/>
                      </a:lnTo>
                      <a:lnTo>
                        <a:pt x="2384" y="1075"/>
                      </a:lnTo>
                      <a:lnTo>
                        <a:pt x="2345" y="1061"/>
                      </a:lnTo>
                      <a:lnTo>
                        <a:pt x="2307" y="1045"/>
                      </a:lnTo>
                      <a:lnTo>
                        <a:pt x="2269" y="1024"/>
                      </a:lnTo>
                      <a:lnTo>
                        <a:pt x="2232" y="1000"/>
                      </a:lnTo>
                      <a:lnTo>
                        <a:pt x="2196" y="971"/>
                      </a:lnTo>
                      <a:lnTo>
                        <a:pt x="2141" y="921"/>
                      </a:lnTo>
                      <a:lnTo>
                        <a:pt x="2082" y="875"/>
                      </a:lnTo>
                      <a:lnTo>
                        <a:pt x="2021" y="830"/>
                      </a:lnTo>
                      <a:lnTo>
                        <a:pt x="1958" y="790"/>
                      </a:lnTo>
                      <a:lnTo>
                        <a:pt x="1893" y="756"/>
                      </a:lnTo>
                      <a:lnTo>
                        <a:pt x="1826" y="725"/>
                      </a:lnTo>
                      <a:lnTo>
                        <a:pt x="1756" y="699"/>
                      </a:lnTo>
                      <a:lnTo>
                        <a:pt x="1686" y="678"/>
                      </a:lnTo>
                      <a:lnTo>
                        <a:pt x="1613" y="663"/>
                      </a:lnTo>
                      <a:lnTo>
                        <a:pt x="1538" y="655"/>
                      </a:lnTo>
                      <a:lnTo>
                        <a:pt x="1462" y="654"/>
                      </a:lnTo>
                      <a:close/>
                      <a:moveTo>
                        <a:pt x="228" y="0"/>
                      </a:moveTo>
                      <a:lnTo>
                        <a:pt x="2961" y="0"/>
                      </a:lnTo>
                      <a:lnTo>
                        <a:pt x="2998" y="3"/>
                      </a:lnTo>
                      <a:lnTo>
                        <a:pt x="3033" y="12"/>
                      </a:lnTo>
                      <a:lnTo>
                        <a:pt x="3065" y="25"/>
                      </a:lnTo>
                      <a:lnTo>
                        <a:pt x="3096" y="43"/>
                      </a:lnTo>
                      <a:lnTo>
                        <a:pt x="3122" y="66"/>
                      </a:lnTo>
                      <a:lnTo>
                        <a:pt x="3145" y="93"/>
                      </a:lnTo>
                      <a:lnTo>
                        <a:pt x="3163" y="122"/>
                      </a:lnTo>
                      <a:lnTo>
                        <a:pt x="3177" y="155"/>
                      </a:lnTo>
                      <a:lnTo>
                        <a:pt x="3186" y="189"/>
                      </a:lnTo>
                      <a:lnTo>
                        <a:pt x="3189" y="226"/>
                      </a:lnTo>
                      <a:lnTo>
                        <a:pt x="3189" y="2130"/>
                      </a:lnTo>
                      <a:lnTo>
                        <a:pt x="3186" y="2167"/>
                      </a:lnTo>
                      <a:lnTo>
                        <a:pt x="3177" y="2202"/>
                      </a:lnTo>
                      <a:lnTo>
                        <a:pt x="3163" y="2234"/>
                      </a:lnTo>
                      <a:lnTo>
                        <a:pt x="3145" y="2263"/>
                      </a:lnTo>
                      <a:lnTo>
                        <a:pt x="3122" y="2290"/>
                      </a:lnTo>
                      <a:lnTo>
                        <a:pt x="3096" y="2313"/>
                      </a:lnTo>
                      <a:lnTo>
                        <a:pt x="3065" y="2331"/>
                      </a:lnTo>
                      <a:lnTo>
                        <a:pt x="3033" y="2345"/>
                      </a:lnTo>
                      <a:lnTo>
                        <a:pt x="2998" y="2353"/>
                      </a:lnTo>
                      <a:lnTo>
                        <a:pt x="2961" y="2356"/>
                      </a:lnTo>
                      <a:lnTo>
                        <a:pt x="228" y="2356"/>
                      </a:lnTo>
                      <a:lnTo>
                        <a:pt x="191" y="2353"/>
                      </a:lnTo>
                      <a:lnTo>
                        <a:pt x="156" y="2345"/>
                      </a:lnTo>
                      <a:lnTo>
                        <a:pt x="124" y="2331"/>
                      </a:lnTo>
                      <a:lnTo>
                        <a:pt x="93" y="2313"/>
                      </a:lnTo>
                      <a:lnTo>
                        <a:pt x="67" y="2290"/>
                      </a:lnTo>
                      <a:lnTo>
                        <a:pt x="45" y="2263"/>
                      </a:lnTo>
                      <a:lnTo>
                        <a:pt x="25" y="2234"/>
                      </a:lnTo>
                      <a:lnTo>
                        <a:pt x="12" y="2202"/>
                      </a:lnTo>
                      <a:lnTo>
                        <a:pt x="3" y="2167"/>
                      </a:lnTo>
                      <a:lnTo>
                        <a:pt x="0" y="2130"/>
                      </a:lnTo>
                      <a:lnTo>
                        <a:pt x="0" y="226"/>
                      </a:lnTo>
                      <a:lnTo>
                        <a:pt x="3" y="189"/>
                      </a:lnTo>
                      <a:lnTo>
                        <a:pt x="12" y="155"/>
                      </a:lnTo>
                      <a:lnTo>
                        <a:pt x="25" y="122"/>
                      </a:lnTo>
                      <a:lnTo>
                        <a:pt x="45" y="93"/>
                      </a:lnTo>
                      <a:lnTo>
                        <a:pt x="67" y="66"/>
                      </a:lnTo>
                      <a:lnTo>
                        <a:pt x="93" y="43"/>
                      </a:lnTo>
                      <a:lnTo>
                        <a:pt x="124" y="25"/>
                      </a:lnTo>
                      <a:lnTo>
                        <a:pt x="156" y="12"/>
                      </a:lnTo>
                      <a:lnTo>
                        <a:pt x="191" y="3"/>
                      </a:lnTo>
                      <a:lnTo>
                        <a:pt x="2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54"/>
                <p:cNvSpPr>
                  <a:spLocks/>
                </p:cNvSpPr>
                <p:nvPr/>
              </p:nvSpPr>
              <p:spPr bwMode="auto">
                <a:xfrm>
                  <a:off x="4344" y="1929"/>
                  <a:ext cx="92" cy="458"/>
                </a:xfrm>
                <a:custGeom>
                  <a:avLst/>
                  <a:gdLst>
                    <a:gd name="T0" fmla="*/ 23 w 274"/>
                    <a:gd name="T1" fmla="*/ 0 h 1374"/>
                    <a:gd name="T2" fmla="*/ 46 w 274"/>
                    <a:gd name="T3" fmla="*/ 0 h 1374"/>
                    <a:gd name="T4" fmla="*/ 83 w 274"/>
                    <a:gd name="T5" fmla="*/ 3 h 1374"/>
                    <a:gd name="T6" fmla="*/ 117 w 274"/>
                    <a:gd name="T7" fmla="*/ 12 h 1374"/>
                    <a:gd name="T8" fmla="*/ 150 w 274"/>
                    <a:gd name="T9" fmla="*/ 26 h 1374"/>
                    <a:gd name="T10" fmla="*/ 180 w 274"/>
                    <a:gd name="T11" fmla="*/ 44 h 1374"/>
                    <a:gd name="T12" fmla="*/ 206 w 274"/>
                    <a:gd name="T13" fmla="*/ 67 h 1374"/>
                    <a:gd name="T14" fmla="*/ 229 w 274"/>
                    <a:gd name="T15" fmla="*/ 93 h 1374"/>
                    <a:gd name="T16" fmla="*/ 248 w 274"/>
                    <a:gd name="T17" fmla="*/ 123 h 1374"/>
                    <a:gd name="T18" fmla="*/ 262 w 274"/>
                    <a:gd name="T19" fmla="*/ 156 h 1374"/>
                    <a:gd name="T20" fmla="*/ 270 w 274"/>
                    <a:gd name="T21" fmla="*/ 190 h 1374"/>
                    <a:gd name="T22" fmla="*/ 274 w 274"/>
                    <a:gd name="T23" fmla="*/ 227 h 1374"/>
                    <a:gd name="T24" fmla="*/ 274 w 274"/>
                    <a:gd name="T25" fmla="*/ 1147 h 1374"/>
                    <a:gd name="T26" fmla="*/ 270 w 274"/>
                    <a:gd name="T27" fmla="*/ 1184 h 1374"/>
                    <a:gd name="T28" fmla="*/ 262 w 274"/>
                    <a:gd name="T29" fmla="*/ 1219 h 1374"/>
                    <a:gd name="T30" fmla="*/ 248 w 274"/>
                    <a:gd name="T31" fmla="*/ 1251 h 1374"/>
                    <a:gd name="T32" fmla="*/ 229 w 274"/>
                    <a:gd name="T33" fmla="*/ 1281 h 1374"/>
                    <a:gd name="T34" fmla="*/ 206 w 274"/>
                    <a:gd name="T35" fmla="*/ 1307 h 1374"/>
                    <a:gd name="T36" fmla="*/ 180 w 274"/>
                    <a:gd name="T37" fmla="*/ 1330 h 1374"/>
                    <a:gd name="T38" fmla="*/ 150 w 274"/>
                    <a:gd name="T39" fmla="*/ 1348 h 1374"/>
                    <a:gd name="T40" fmla="*/ 117 w 274"/>
                    <a:gd name="T41" fmla="*/ 1362 h 1374"/>
                    <a:gd name="T42" fmla="*/ 83 w 274"/>
                    <a:gd name="T43" fmla="*/ 1371 h 1374"/>
                    <a:gd name="T44" fmla="*/ 46 w 274"/>
                    <a:gd name="T45" fmla="*/ 1374 h 1374"/>
                    <a:gd name="T46" fmla="*/ 23 w 274"/>
                    <a:gd name="T47" fmla="*/ 1374 h 1374"/>
                    <a:gd name="T48" fmla="*/ 14 w 274"/>
                    <a:gd name="T49" fmla="*/ 1371 h 1374"/>
                    <a:gd name="T50" fmla="*/ 7 w 274"/>
                    <a:gd name="T51" fmla="*/ 1362 h 1374"/>
                    <a:gd name="T52" fmla="*/ 2 w 274"/>
                    <a:gd name="T53" fmla="*/ 1351 h 1374"/>
                    <a:gd name="T54" fmla="*/ 0 w 274"/>
                    <a:gd name="T55" fmla="*/ 1335 h 1374"/>
                    <a:gd name="T56" fmla="*/ 0 w 274"/>
                    <a:gd name="T57" fmla="*/ 39 h 1374"/>
                    <a:gd name="T58" fmla="*/ 2 w 274"/>
                    <a:gd name="T59" fmla="*/ 24 h 1374"/>
                    <a:gd name="T60" fmla="*/ 7 w 274"/>
                    <a:gd name="T61" fmla="*/ 12 h 1374"/>
                    <a:gd name="T62" fmla="*/ 14 w 274"/>
                    <a:gd name="T63" fmla="*/ 3 h 1374"/>
                    <a:gd name="T64" fmla="*/ 23 w 274"/>
                    <a:gd name="T65" fmla="*/ 0 h 1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4" h="1374">
                      <a:moveTo>
                        <a:pt x="23" y="0"/>
                      </a:moveTo>
                      <a:lnTo>
                        <a:pt x="46" y="0"/>
                      </a:lnTo>
                      <a:lnTo>
                        <a:pt x="83" y="3"/>
                      </a:lnTo>
                      <a:lnTo>
                        <a:pt x="117" y="12"/>
                      </a:lnTo>
                      <a:lnTo>
                        <a:pt x="150" y="26"/>
                      </a:lnTo>
                      <a:lnTo>
                        <a:pt x="180" y="44"/>
                      </a:lnTo>
                      <a:lnTo>
                        <a:pt x="206" y="67"/>
                      </a:lnTo>
                      <a:lnTo>
                        <a:pt x="229" y="93"/>
                      </a:lnTo>
                      <a:lnTo>
                        <a:pt x="248" y="123"/>
                      </a:lnTo>
                      <a:lnTo>
                        <a:pt x="262" y="156"/>
                      </a:lnTo>
                      <a:lnTo>
                        <a:pt x="270" y="190"/>
                      </a:lnTo>
                      <a:lnTo>
                        <a:pt x="274" y="227"/>
                      </a:lnTo>
                      <a:lnTo>
                        <a:pt x="274" y="1147"/>
                      </a:lnTo>
                      <a:lnTo>
                        <a:pt x="270" y="1184"/>
                      </a:lnTo>
                      <a:lnTo>
                        <a:pt x="262" y="1219"/>
                      </a:lnTo>
                      <a:lnTo>
                        <a:pt x="248" y="1251"/>
                      </a:lnTo>
                      <a:lnTo>
                        <a:pt x="229" y="1281"/>
                      </a:lnTo>
                      <a:lnTo>
                        <a:pt x="206" y="1307"/>
                      </a:lnTo>
                      <a:lnTo>
                        <a:pt x="180" y="1330"/>
                      </a:lnTo>
                      <a:lnTo>
                        <a:pt x="150" y="1348"/>
                      </a:lnTo>
                      <a:lnTo>
                        <a:pt x="117" y="1362"/>
                      </a:lnTo>
                      <a:lnTo>
                        <a:pt x="83" y="1371"/>
                      </a:lnTo>
                      <a:lnTo>
                        <a:pt x="46" y="1374"/>
                      </a:lnTo>
                      <a:lnTo>
                        <a:pt x="23" y="1374"/>
                      </a:lnTo>
                      <a:lnTo>
                        <a:pt x="14" y="1371"/>
                      </a:lnTo>
                      <a:lnTo>
                        <a:pt x="7" y="1362"/>
                      </a:lnTo>
                      <a:lnTo>
                        <a:pt x="2" y="1351"/>
                      </a:lnTo>
                      <a:lnTo>
                        <a:pt x="0" y="1335"/>
                      </a:lnTo>
                      <a:lnTo>
                        <a:pt x="0" y="39"/>
                      </a:lnTo>
                      <a:lnTo>
                        <a:pt x="2" y="24"/>
                      </a:lnTo>
                      <a:lnTo>
                        <a:pt x="7" y="12"/>
                      </a:lnTo>
                      <a:lnTo>
                        <a:pt x="14" y="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1530504" y="5026540"/>
              <a:ext cx="94593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896503" y="5026540"/>
              <a:ext cx="945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262501" y="5026540"/>
              <a:ext cx="94593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1507908" y="5138147"/>
              <a:ext cx="10021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 Data</a:t>
              </a:r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119240" y="5138147"/>
              <a:ext cx="5004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NFC</a:t>
              </a: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272618" y="5138147"/>
              <a:ext cx="9257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 Saver</a:t>
              </a:r>
              <a:endParaRPr lang="en-US" dirty="0"/>
            </a:p>
          </p:txBody>
        </p:sp>
        <p:sp>
          <p:nvSpPr>
            <p:cNvPr id="160" name="Freeform 59"/>
            <p:cNvSpPr>
              <a:spLocks noEditPoints="1"/>
            </p:cNvSpPr>
            <p:nvPr/>
          </p:nvSpPr>
          <p:spPr bwMode="auto">
            <a:xfrm>
              <a:off x="1879690" y="4564938"/>
              <a:ext cx="241300" cy="306388"/>
            </a:xfrm>
            <a:custGeom>
              <a:avLst/>
              <a:gdLst>
                <a:gd name="T0" fmla="*/ 1565 w 2434"/>
                <a:gd name="T1" fmla="*/ 1198 h 3080"/>
                <a:gd name="T2" fmla="*/ 1914 w 2434"/>
                <a:gd name="T3" fmla="*/ 1198 h 3080"/>
                <a:gd name="T4" fmla="*/ 1914 w 2434"/>
                <a:gd name="T5" fmla="*/ 2396 h 3080"/>
                <a:gd name="T6" fmla="*/ 2434 w 2434"/>
                <a:gd name="T7" fmla="*/ 2396 h 3080"/>
                <a:gd name="T8" fmla="*/ 1740 w 2434"/>
                <a:gd name="T9" fmla="*/ 3080 h 3080"/>
                <a:gd name="T10" fmla="*/ 1044 w 2434"/>
                <a:gd name="T11" fmla="*/ 2396 h 3080"/>
                <a:gd name="T12" fmla="*/ 1565 w 2434"/>
                <a:gd name="T13" fmla="*/ 2396 h 3080"/>
                <a:gd name="T14" fmla="*/ 1565 w 2434"/>
                <a:gd name="T15" fmla="*/ 1198 h 3080"/>
                <a:gd name="T16" fmla="*/ 695 w 2434"/>
                <a:gd name="T17" fmla="*/ 0 h 3080"/>
                <a:gd name="T18" fmla="*/ 1391 w 2434"/>
                <a:gd name="T19" fmla="*/ 684 h 3080"/>
                <a:gd name="T20" fmla="*/ 870 w 2434"/>
                <a:gd name="T21" fmla="*/ 684 h 3080"/>
                <a:gd name="T22" fmla="*/ 870 w 2434"/>
                <a:gd name="T23" fmla="*/ 1883 h 3080"/>
                <a:gd name="T24" fmla="*/ 522 w 2434"/>
                <a:gd name="T25" fmla="*/ 1883 h 3080"/>
                <a:gd name="T26" fmla="*/ 522 w 2434"/>
                <a:gd name="T27" fmla="*/ 684 h 3080"/>
                <a:gd name="T28" fmla="*/ 0 w 2434"/>
                <a:gd name="T29" fmla="*/ 684 h 3080"/>
                <a:gd name="T30" fmla="*/ 695 w 2434"/>
                <a:gd name="T31" fmla="*/ 0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34" h="3080">
                  <a:moveTo>
                    <a:pt x="1565" y="1198"/>
                  </a:moveTo>
                  <a:lnTo>
                    <a:pt x="1914" y="1198"/>
                  </a:lnTo>
                  <a:lnTo>
                    <a:pt x="1914" y="2396"/>
                  </a:lnTo>
                  <a:lnTo>
                    <a:pt x="2434" y="2396"/>
                  </a:lnTo>
                  <a:lnTo>
                    <a:pt x="1740" y="3080"/>
                  </a:lnTo>
                  <a:lnTo>
                    <a:pt x="1044" y="2396"/>
                  </a:lnTo>
                  <a:lnTo>
                    <a:pt x="1565" y="2396"/>
                  </a:lnTo>
                  <a:lnTo>
                    <a:pt x="1565" y="1198"/>
                  </a:lnTo>
                  <a:close/>
                  <a:moveTo>
                    <a:pt x="695" y="0"/>
                  </a:moveTo>
                  <a:lnTo>
                    <a:pt x="1391" y="684"/>
                  </a:lnTo>
                  <a:lnTo>
                    <a:pt x="870" y="684"/>
                  </a:lnTo>
                  <a:lnTo>
                    <a:pt x="870" y="1883"/>
                  </a:lnTo>
                  <a:lnTo>
                    <a:pt x="522" y="1883"/>
                  </a:lnTo>
                  <a:lnTo>
                    <a:pt x="522" y="684"/>
                  </a:lnTo>
                  <a:lnTo>
                    <a:pt x="0" y="684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4"/>
            <p:cNvSpPr>
              <a:spLocks/>
            </p:cNvSpPr>
            <p:nvPr/>
          </p:nvSpPr>
          <p:spPr bwMode="auto">
            <a:xfrm>
              <a:off x="4677031" y="4557966"/>
              <a:ext cx="216374" cy="295584"/>
            </a:xfrm>
            <a:custGeom>
              <a:avLst/>
              <a:gdLst>
                <a:gd name="T0" fmla="*/ 2318 w 2711"/>
                <a:gd name="T1" fmla="*/ 24 h 3791"/>
                <a:gd name="T2" fmla="*/ 2379 w 2711"/>
                <a:gd name="T3" fmla="*/ 125 h 3791"/>
                <a:gd name="T4" fmla="*/ 2466 w 2711"/>
                <a:gd name="T5" fmla="*/ 297 h 3791"/>
                <a:gd name="T6" fmla="*/ 2561 w 2711"/>
                <a:gd name="T7" fmla="*/ 534 h 3791"/>
                <a:gd name="T8" fmla="*/ 2646 w 2711"/>
                <a:gd name="T9" fmla="*/ 826 h 3791"/>
                <a:gd name="T10" fmla="*/ 2701 w 2711"/>
                <a:gd name="T11" fmla="*/ 1166 h 3791"/>
                <a:gd name="T12" fmla="*/ 2707 w 2711"/>
                <a:gd name="T13" fmla="*/ 1544 h 3791"/>
                <a:gd name="T14" fmla="*/ 2672 w 2711"/>
                <a:gd name="T15" fmla="*/ 1814 h 3791"/>
                <a:gd name="T16" fmla="*/ 2626 w 2711"/>
                <a:gd name="T17" fmla="*/ 1980 h 3791"/>
                <a:gd name="T18" fmla="*/ 2548 w 2711"/>
                <a:gd name="T19" fmla="*/ 2173 h 3791"/>
                <a:gd name="T20" fmla="*/ 2438 w 2711"/>
                <a:gd name="T21" fmla="*/ 2381 h 3791"/>
                <a:gd name="T22" fmla="*/ 2289 w 2711"/>
                <a:gd name="T23" fmla="*/ 2591 h 3791"/>
                <a:gd name="T24" fmla="*/ 2099 w 2711"/>
                <a:gd name="T25" fmla="*/ 2788 h 3791"/>
                <a:gd name="T26" fmla="*/ 1865 w 2711"/>
                <a:gd name="T27" fmla="*/ 2962 h 3791"/>
                <a:gd name="T28" fmla="*/ 1584 w 2711"/>
                <a:gd name="T29" fmla="*/ 3099 h 3791"/>
                <a:gd name="T30" fmla="*/ 1250 w 2711"/>
                <a:gd name="T31" fmla="*/ 3184 h 3791"/>
                <a:gd name="T32" fmla="*/ 862 w 2711"/>
                <a:gd name="T33" fmla="*/ 3206 h 3791"/>
                <a:gd name="T34" fmla="*/ 571 w 2711"/>
                <a:gd name="T35" fmla="*/ 3329 h 3791"/>
                <a:gd name="T36" fmla="*/ 475 w 2711"/>
                <a:gd name="T37" fmla="*/ 3627 h 3791"/>
                <a:gd name="T38" fmla="*/ 399 w 2711"/>
                <a:gd name="T39" fmla="*/ 3725 h 3791"/>
                <a:gd name="T40" fmla="*/ 302 w 2711"/>
                <a:gd name="T41" fmla="*/ 3760 h 3791"/>
                <a:gd name="T42" fmla="*/ 233 w 2711"/>
                <a:gd name="T43" fmla="*/ 3786 h 3791"/>
                <a:gd name="T44" fmla="*/ 254 w 2711"/>
                <a:gd name="T45" fmla="*/ 3627 h 3791"/>
                <a:gd name="T46" fmla="*/ 347 w 2711"/>
                <a:gd name="T47" fmla="*/ 3310 h 3791"/>
                <a:gd name="T48" fmla="*/ 475 w 2711"/>
                <a:gd name="T49" fmla="*/ 3037 h 3791"/>
                <a:gd name="T50" fmla="*/ 638 w 2711"/>
                <a:gd name="T51" fmla="*/ 2833 h 3791"/>
                <a:gd name="T52" fmla="*/ 972 w 2711"/>
                <a:gd name="T53" fmla="*/ 2564 h 3791"/>
                <a:gd name="T54" fmla="*/ 1289 w 2711"/>
                <a:gd name="T55" fmla="*/ 2229 h 3791"/>
                <a:gd name="T56" fmla="*/ 1541 w 2711"/>
                <a:gd name="T57" fmla="*/ 1887 h 3791"/>
                <a:gd name="T58" fmla="*/ 1730 w 2711"/>
                <a:gd name="T59" fmla="*/ 1558 h 3791"/>
                <a:gd name="T60" fmla="*/ 1867 w 2711"/>
                <a:gd name="T61" fmla="*/ 1265 h 3791"/>
                <a:gd name="T62" fmla="*/ 1955 w 2711"/>
                <a:gd name="T63" fmla="*/ 1028 h 3791"/>
                <a:gd name="T64" fmla="*/ 2003 w 2711"/>
                <a:gd name="T65" fmla="*/ 871 h 3791"/>
                <a:gd name="T66" fmla="*/ 2018 w 2711"/>
                <a:gd name="T67" fmla="*/ 813 h 3791"/>
                <a:gd name="T68" fmla="*/ 2002 w 2711"/>
                <a:gd name="T69" fmla="*/ 868 h 3791"/>
                <a:gd name="T70" fmla="*/ 1947 w 2711"/>
                <a:gd name="T71" fmla="*/ 1021 h 3791"/>
                <a:gd name="T72" fmla="*/ 1842 w 2711"/>
                <a:gd name="T73" fmla="*/ 1253 h 3791"/>
                <a:gd name="T74" fmla="*/ 1676 w 2711"/>
                <a:gd name="T75" fmla="*/ 1548 h 3791"/>
                <a:gd name="T76" fmla="*/ 1437 w 2711"/>
                <a:gd name="T77" fmla="*/ 1886 h 3791"/>
                <a:gd name="T78" fmla="*/ 1115 w 2711"/>
                <a:gd name="T79" fmla="*/ 2249 h 3791"/>
                <a:gd name="T80" fmla="*/ 698 w 2711"/>
                <a:gd name="T81" fmla="*/ 2620 h 3791"/>
                <a:gd name="T82" fmla="*/ 477 w 2711"/>
                <a:gd name="T83" fmla="*/ 2799 h 3791"/>
                <a:gd name="T84" fmla="*/ 365 w 2711"/>
                <a:gd name="T85" fmla="*/ 2925 h 3791"/>
                <a:gd name="T86" fmla="*/ 287 w 2711"/>
                <a:gd name="T87" fmla="*/ 3034 h 3791"/>
                <a:gd name="T88" fmla="*/ 250 w 2711"/>
                <a:gd name="T89" fmla="*/ 3092 h 3791"/>
                <a:gd name="T90" fmla="*/ 235 w 2711"/>
                <a:gd name="T91" fmla="*/ 3078 h 3791"/>
                <a:gd name="T92" fmla="*/ 194 w 2711"/>
                <a:gd name="T93" fmla="*/ 3010 h 3791"/>
                <a:gd name="T94" fmla="*/ 141 w 2711"/>
                <a:gd name="T95" fmla="*/ 2895 h 3791"/>
                <a:gd name="T96" fmla="*/ 82 w 2711"/>
                <a:gd name="T97" fmla="*/ 2739 h 3791"/>
                <a:gd name="T98" fmla="*/ 34 w 2711"/>
                <a:gd name="T99" fmla="*/ 2550 h 3791"/>
                <a:gd name="T100" fmla="*/ 4 w 2711"/>
                <a:gd name="T101" fmla="*/ 2334 h 3791"/>
                <a:gd name="T102" fmla="*/ 6 w 2711"/>
                <a:gd name="T103" fmla="*/ 2096 h 3791"/>
                <a:gd name="T104" fmla="*/ 48 w 2711"/>
                <a:gd name="T105" fmla="*/ 1844 h 3791"/>
                <a:gd name="T106" fmla="*/ 143 w 2711"/>
                <a:gd name="T107" fmla="*/ 1583 h 3791"/>
                <a:gd name="T108" fmla="*/ 301 w 2711"/>
                <a:gd name="T109" fmla="*/ 1320 h 3791"/>
                <a:gd name="T110" fmla="*/ 535 w 2711"/>
                <a:gd name="T111" fmla="*/ 1062 h 3791"/>
                <a:gd name="T112" fmla="*/ 855 w 2711"/>
                <a:gd name="T113" fmla="*/ 813 h 3791"/>
                <a:gd name="T114" fmla="*/ 1272 w 2711"/>
                <a:gd name="T115" fmla="*/ 583 h 3791"/>
                <a:gd name="T116" fmla="*/ 1705 w 2711"/>
                <a:gd name="T117" fmla="*/ 405 h 3791"/>
                <a:gd name="T118" fmla="*/ 1898 w 2711"/>
                <a:gd name="T119" fmla="*/ 307 h 3791"/>
                <a:gd name="T120" fmla="*/ 2068 w 2711"/>
                <a:gd name="T121" fmla="*/ 195 h 3791"/>
                <a:gd name="T122" fmla="*/ 2199 w 2711"/>
                <a:gd name="T123" fmla="*/ 91 h 3791"/>
                <a:gd name="T124" fmla="*/ 2282 w 2711"/>
                <a:gd name="T125" fmla="*/ 20 h 3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11" h="3791">
                  <a:moveTo>
                    <a:pt x="2302" y="0"/>
                  </a:moveTo>
                  <a:lnTo>
                    <a:pt x="2304" y="3"/>
                  </a:lnTo>
                  <a:lnTo>
                    <a:pt x="2309" y="12"/>
                  </a:lnTo>
                  <a:lnTo>
                    <a:pt x="2318" y="24"/>
                  </a:lnTo>
                  <a:lnTo>
                    <a:pt x="2330" y="42"/>
                  </a:lnTo>
                  <a:lnTo>
                    <a:pt x="2344" y="65"/>
                  </a:lnTo>
                  <a:lnTo>
                    <a:pt x="2360" y="93"/>
                  </a:lnTo>
                  <a:lnTo>
                    <a:pt x="2379" y="125"/>
                  </a:lnTo>
                  <a:lnTo>
                    <a:pt x="2398" y="162"/>
                  </a:lnTo>
                  <a:lnTo>
                    <a:pt x="2419" y="203"/>
                  </a:lnTo>
                  <a:lnTo>
                    <a:pt x="2443" y="248"/>
                  </a:lnTo>
                  <a:lnTo>
                    <a:pt x="2466" y="297"/>
                  </a:lnTo>
                  <a:lnTo>
                    <a:pt x="2490" y="351"/>
                  </a:lnTo>
                  <a:lnTo>
                    <a:pt x="2514" y="408"/>
                  </a:lnTo>
                  <a:lnTo>
                    <a:pt x="2538" y="470"/>
                  </a:lnTo>
                  <a:lnTo>
                    <a:pt x="2561" y="534"/>
                  </a:lnTo>
                  <a:lnTo>
                    <a:pt x="2585" y="602"/>
                  </a:lnTo>
                  <a:lnTo>
                    <a:pt x="2607" y="673"/>
                  </a:lnTo>
                  <a:lnTo>
                    <a:pt x="2628" y="748"/>
                  </a:lnTo>
                  <a:lnTo>
                    <a:pt x="2646" y="826"/>
                  </a:lnTo>
                  <a:lnTo>
                    <a:pt x="2664" y="907"/>
                  </a:lnTo>
                  <a:lnTo>
                    <a:pt x="2679" y="991"/>
                  </a:lnTo>
                  <a:lnTo>
                    <a:pt x="2692" y="1077"/>
                  </a:lnTo>
                  <a:lnTo>
                    <a:pt x="2701" y="1166"/>
                  </a:lnTo>
                  <a:lnTo>
                    <a:pt x="2708" y="1257"/>
                  </a:lnTo>
                  <a:lnTo>
                    <a:pt x="2711" y="1350"/>
                  </a:lnTo>
                  <a:lnTo>
                    <a:pt x="2711" y="1446"/>
                  </a:lnTo>
                  <a:lnTo>
                    <a:pt x="2707" y="1544"/>
                  </a:lnTo>
                  <a:lnTo>
                    <a:pt x="2699" y="1645"/>
                  </a:lnTo>
                  <a:lnTo>
                    <a:pt x="2685" y="1746"/>
                  </a:lnTo>
                  <a:lnTo>
                    <a:pt x="2680" y="1779"/>
                  </a:lnTo>
                  <a:lnTo>
                    <a:pt x="2672" y="1814"/>
                  </a:lnTo>
                  <a:lnTo>
                    <a:pt x="2664" y="1852"/>
                  </a:lnTo>
                  <a:lnTo>
                    <a:pt x="2653" y="1893"/>
                  </a:lnTo>
                  <a:lnTo>
                    <a:pt x="2640" y="1935"/>
                  </a:lnTo>
                  <a:lnTo>
                    <a:pt x="2626" y="1980"/>
                  </a:lnTo>
                  <a:lnTo>
                    <a:pt x="2610" y="2026"/>
                  </a:lnTo>
                  <a:lnTo>
                    <a:pt x="2592" y="2074"/>
                  </a:lnTo>
                  <a:lnTo>
                    <a:pt x="2572" y="2123"/>
                  </a:lnTo>
                  <a:lnTo>
                    <a:pt x="2548" y="2173"/>
                  </a:lnTo>
                  <a:lnTo>
                    <a:pt x="2524" y="2225"/>
                  </a:lnTo>
                  <a:lnTo>
                    <a:pt x="2498" y="2276"/>
                  </a:lnTo>
                  <a:lnTo>
                    <a:pt x="2469" y="2329"/>
                  </a:lnTo>
                  <a:lnTo>
                    <a:pt x="2438" y="2381"/>
                  </a:lnTo>
                  <a:lnTo>
                    <a:pt x="2404" y="2434"/>
                  </a:lnTo>
                  <a:lnTo>
                    <a:pt x="2368" y="2486"/>
                  </a:lnTo>
                  <a:lnTo>
                    <a:pt x="2330" y="2539"/>
                  </a:lnTo>
                  <a:lnTo>
                    <a:pt x="2289" y="2591"/>
                  </a:lnTo>
                  <a:lnTo>
                    <a:pt x="2246" y="2641"/>
                  </a:lnTo>
                  <a:lnTo>
                    <a:pt x="2199" y="2692"/>
                  </a:lnTo>
                  <a:lnTo>
                    <a:pt x="2150" y="2741"/>
                  </a:lnTo>
                  <a:lnTo>
                    <a:pt x="2099" y="2788"/>
                  </a:lnTo>
                  <a:lnTo>
                    <a:pt x="2046" y="2835"/>
                  </a:lnTo>
                  <a:lnTo>
                    <a:pt x="1989" y="2880"/>
                  </a:lnTo>
                  <a:lnTo>
                    <a:pt x="1928" y="2922"/>
                  </a:lnTo>
                  <a:lnTo>
                    <a:pt x="1865" y="2962"/>
                  </a:lnTo>
                  <a:lnTo>
                    <a:pt x="1799" y="3001"/>
                  </a:lnTo>
                  <a:lnTo>
                    <a:pt x="1730" y="3036"/>
                  </a:lnTo>
                  <a:lnTo>
                    <a:pt x="1658" y="3069"/>
                  </a:lnTo>
                  <a:lnTo>
                    <a:pt x="1584" y="3099"/>
                  </a:lnTo>
                  <a:lnTo>
                    <a:pt x="1505" y="3126"/>
                  </a:lnTo>
                  <a:lnTo>
                    <a:pt x="1423" y="3148"/>
                  </a:lnTo>
                  <a:lnTo>
                    <a:pt x="1338" y="3168"/>
                  </a:lnTo>
                  <a:lnTo>
                    <a:pt x="1250" y="3184"/>
                  </a:lnTo>
                  <a:lnTo>
                    <a:pt x="1158" y="3197"/>
                  </a:lnTo>
                  <a:lnTo>
                    <a:pt x="1062" y="3204"/>
                  </a:lnTo>
                  <a:lnTo>
                    <a:pt x="965" y="3208"/>
                  </a:lnTo>
                  <a:lnTo>
                    <a:pt x="862" y="3206"/>
                  </a:lnTo>
                  <a:lnTo>
                    <a:pt x="755" y="3201"/>
                  </a:lnTo>
                  <a:lnTo>
                    <a:pt x="646" y="3190"/>
                  </a:lnTo>
                  <a:lnTo>
                    <a:pt x="606" y="3259"/>
                  </a:lnTo>
                  <a:lnTo>
                    <a:pt x="571" y="3329"/>
                  </a:lnTo>
                  <a:lnTo>
                    <a:pt x="540" y="3401"/>
                  </a:lnTo>
                  <a:lnTo>
                    <a:pt x="514" y="3475"/>
                  </a:lnTo>
                  <a:lnTo>
                    <a:pt x="492" y="3551"/>
                  </a:lnTo>
                  <a:lnTo>
                    <a:pt x="475" y="3627"/>
                  </a:lnTo>
                  <a:lnTo>
                    <a:pt x="461" y="3705"/>
                  </a:lnTo>
                  <a:lnTo>
                    <a:pt x="442" y="3711"/>
                  </a:lnTo>
                  <a:lnTo>
                    <a:pt x="422" y="3716"/>
                  </a:lnTo>
                  <a:lnTo>
                    <a:pt x="399" y="3725"/>
                  </a:lnTo>
                  <a:lnTo>
                    <a:pt x="375" y="3733"/>
                  </a:lnTo>
                  <a:lnTo>
                    <a:pt x="350" y="3741"/>
                  </a:lnTo>
                  <a:lnTo>
                    <a:pt x="327" y="3750"/>
                  </a:lnTo>
                  <a:lnTo>
                    <a:pt x="302" y="3760"/>
                  </a:lnTo>
                  <a:lnTo>
                    <a:pt x="281" y="3768"/>
                  </a:lnTo>
                  <a:lnTo>
                    <a:pt x="262" y="3775"/>
                  </a:lnTo>
                  <a:lnTo>
                    <a:pt x="245" y="3782"/>
                  </a:lnTo>
                  <a:lnTo>
                    <a:pt x="233" y="3786"/>
                  </a:lnTo>
                  <a:lnTo>
                    <a:pt x="224" y="3790"/>
                  </a:lnTo>
                  <a:lnTo>
                    <a:pt x="222" y="3791"/>
                  </a:lnTo>
                  <a:lnTo>
                    <a:pt x="237" y="3708"/>
                  </a:lnTo>
                  <a:lnTo>
                    <a:pt x="254" y="3627"/>
                  </a:lnTo>
                  <a:lnTo>
                    <a:pt x="273" y="3545"/>
                  </a:lnTo>
                  <a:lnTo>
                    <a:pt x="295" y="3464"/>
                  </a:lnTo>
                  <a:lnTo>
                    <a:pt x="320" y="3386"/>
                  </a:lnTo>
                  <a:lnTo>
                    <a:pt x="347" y="3310"/>
                  </a:lnTo>
                  <a:lnTo>
                    <a:pt x="375" y="3237"/>
                  </a:lnTo>
                  <a:lnTo>
                    <a:pt x="406" y="3167"/>
                  </a:lnTo>
                  <a:lnTo>
                    <a:pt x="440" y="3100"/>
                  </a:lnTo>
                  <a:lnTo>
                    <a:pt x="475" y="3037"/>
                  </a:lnTo>
                  <a:lnTo>
                    <a:pt x="512" y="2979"/>
                  </a:lnTo>
                  <a:lnTo>
                    <a:pt x="553" y="2925"/>
                  </a:lnTo>
                  <a:lnTo>
                    <a:pt x="595" y="2876"/>
                  </a:lnTo>
                  <a:lnTo>
                    <a:pt x="638" y="2833"/>
                  </a:lnTo>
                  <a:lnTo>
                    <a:pt x="684" y="2797"/>
                  </a:lnTo>
                  <a:lnTo>
                    <a:pt x="784" y="2721"/>
                  </a:lnTo>
                  <a:lnTo>
                    <a:pt x="881" y="2644"/>
                  </a:lnTo>
                  <a:lnTo>
                    <a:pt x="972" y="2564"/>
                  </a:lnTo>
                  <a:lnTo>
                    <a:pt x="1058" y="2483"/>
                  </a:lnTo>
                  <a:lnTo>
                    <a:pt x="1139" y="2400"/>
                  </a:lnTo>
                  <a:lnTo>
                    <a:pt x="1217" y="2315"/>
                  </a:lnTo>
                  <a:lnTo>
                    <a:pt x="1289" y="2229"/>
                  </a:lnTo>
                  <a:lnTo>
                    <a:pt x="1358" y="2144"/>
                  </a:lnTo>
                  <a:lnTo>
                    <a:pt x="1423" y="2058"/>
                  </a:lnTo>
                  <a:lnTo>
                    <a:pt x="1484" y="1973"/>
                  </a:lnTo>
                  <a:lnTo>
                    <a:pt x="1541" y="1887"/>
                  </a:lnTo>
                  <a:lnTo>
                    <a:pt x="1593" y="1803"/>
                  </a:lnTo>
                  <a:lnTo>
                    <a:pt x="1643" y="1720"/>
                  </a:lnTo>
                  <a:lnTo>
                    <a:pt x="1688" y="1639"/>
                  </a:lnTo>
                  <a:lnTo>
                    <a:pt x="1730" y="1558"/>
                  </a:lnTo>
                  <a:lnTo>
                    <a:pt x="1769" y="1481"/>
                  </a:lnTo>
                  <a:lnTo>
                    <a:pt x="1805" y="1406"/>
                  </a:lnTo>
                  <a:lnTo>
                    <a:pt x="1837" y="1334"/>
                  </a:lnTo>
                  <a:lnTo>
                    <a:pt x="1867" y="1265"/>
                  </a:lnTo>
                  <a:lnTo>
                    <a:pt x="1892" y="1200"/>
                  </a:lnTo>
                  <a:lnTo>
                    <a:pt x="1917" y="1138"/>
                  </a:lnTo>
                  <a:lnTo>
                    <a:pt x="1936" y="1081"/>
                  </a:lnTo>
                  <a:lnTo>
                    <a:pt x="1955" y="1028"/>
                  </a:lnTo>
                  <a:lnTo>
                    <a:pt x="1970" y="980"/>
                  </a:lnTo>
                  <a:lnTo>
                    <a:pt x="1984" y="938"/>
                  </a:lnTo>
                  <a:lnTo>
                    <a:pt x="1995" y="901"/>
                  </a:lnTo>
                  <a:lnTo>
                    <a:pt x="2003" y="871"/>
                  </a:lnTo>
                  <a:lnTo>
                    <a:pt x="2010" y="846"/>
                  </a:lnTo>
                  <a:lnTo>
                    <a:pt x="2014" y="827"/>
                  </a:lnTo>
                  <a:lnTo>
                    <a:pt x="2017" y="817"/>
                  </a:lnTo>
                  <a:lnTo>
                    <a:pt x="2018" y="813"/>
                  </a:lnTo>
                  <a:lnTo>
                    <a:pt x="2017" y="817"/>
                  </a:lnTo>
                  <a:lnTo>
                    <a:pt x="2014" y="827"/>
                  </a:lnTo>
                  <a:lnTo>
                    <a:pt x="2008" y="845"/>
                  </a:lnTo>
                  <a:lnTo>
                    <a:pt x="2002" y="868"/>
                  </a:lnTo>
                  <a:lnTo>
                    <a:pt x="1992" y="897"/>
                  </a:lnTo>
                  <a:lnTo>
                    <a:pt x="1981" y="934"/>
                  </a:lnTo>
                  <a:lnTo>
                    <a:pt x="1965" y="975"/>
                  </a:lnTo>
                  <a:lnTo>
                    <a:pt x="1947" y="1021"/>
                  </a:lnTo>
                  <a:lnTo>
                    <a:pt x="1926" y="1073"/>
                  </a:lnTo>
                  <a:lnTo>
                    <a:pt x="1901" y="1129"/>
                  </a:lnTo>
                  <a:lnTo>
                    <a:pt x="1873" y="1189"/>
                  </a:lnTo>
                  <a:lnTo>
                    <a:pt x="1842" y="1253"/>
                  </a:lnTo>
                  <a:lnTo>
                    <a:pt x="1807" y="1322"/>
                  </a:lnTo>
                  <a:lnTo>
                    <a:pt x="1768" y="1394"/>
                  </a:lnTo>
                  <a:lnTo>
                    <a:pt x="1725" y="1469"/>
                  </a:lnTo>
                  <a:lnTo>
                    <a:pt x="1676" y="1548"/>
                  </a:lnTo>
                  <a:lnTo>
                    <a:pt x="1623" y="1629"/>
                  </a:lnTo>
                  <a:lnTo>
                    <a:pt x="1566" y="1712"/>
                  </a:lnTo>
                  <a:lnTo>
                    <a:pt x="1505" y="1799"/>
                  </a:lnTo>
                  <a:lnTo>
                    <a:pt x="1437" y="1886"/>
                  </a:lnTo>
                  <a:lnTo>
                    <a:pt x="1365" y="1975"/>
                  </a:lnTo>
                  <a:lnTo>
                    <a:pt x="1287" y="2066"/>
                  </a:lnTo>
                  <a:lnTo>
                    <a:pt x="1204" y="2157"/>
                  </a:lnTo>
                  <a:lnTo>
                    <a:pt x="1115" y="2249"/>
                  </a:lnTo>
                  <a:lnTo>
                    <a:pt x="1020" y="2341"/>
                  </a:lnTo>
                  <a:lnTo>
                    <a:pt x="919" y="2435"/>
                  </a:lnTo>
                  <a:lnTo>
                    <a:pt x="811" y="2527"/>
                  </a:lnTo>
                  <a:lnTo>
                    <a:pt x="698" y="2620"/>
                  </a:lnTo>
                  <a:lnTo>
                    <a:pt x="577" y="2711"/>
                  </a:lnTo>
                  <a:lnTo>
                    <a:pt x="542" y="2738"/>
                  </a:lnTo>
                  <a:lnTo>
                    <a:pt x="510" y="2767"/>
                  </a:lnTo>
                  <a:lnTo>
                    <a:pt x="477" y="2799"/>
                  </a:lnTo>
                  <a:lnTo>
                    <a:pt x="447" y="2830"/>
                  </a:lnTo>
                  <a:lnTo>
                    <a:pt x="418" y="2862"/>
                  </a:lnTo>
                  <a:lnTo>
                    <a:pt x="391" y="2894"/>
                  </a:lnTo>
                  <a:lnTo>
                    <a:pt x="365" y="2925"/>
                  </a:lnTo>
                  <a:lnTo>
                    <a:pt x="342" y="2955"/>
                  </a:lnTo>
                  <a:lnTo>
                    <a:pt x="321" y="2983"/>
                  </a:lnTo>
                  <a:lnTo>
                    <a:pt x="304" y="3010"/>
                  </a:lnTo>
                  <a:lnTo>
                    <a:pt x="287" y="3034"/>
                  </a:lnTo>
                  <a:lnTo>
                    <a:pt x="273" y="3055"/>
                  </a:lnTo>
                  <a:lnTo>
                    <a:pt x="263" y="3071"/>
                  </a:lnTo>
                  <a:lnTo>
                    <a:pt x="256" y="3084"/>
                  </a:lnTo>
                  <a:lnTo>
                    <a:pt x="250" y="3092"/>
                  </a:lnTo>
                  <a:lnTo>
                    <a:pt x="249" y="3094"/>
                  </a:lnTo>
                  <a:lnTo>
                    <a:pt x="247" y="3093"/>
                  </a:lnTo>
                  <a:lnTo>
                    <a:pt x="241" y="3087"/>
                  </a:lnTo>
                  <a:lnTo>
                    <a:pt x="235" y="3078"/>
                  </a:lnTo>
                  <a:lnTo>
                    <a:pt x="227" y="3065"/>
                  </a:lnTo>
                  <a:lnTo>
                    <a:pt x="217" y="3050"/>
                  </a:lnTo>
                  <a:lnTo>
                    <a:pt x="206" y="3031"/>
                  </a:lnTo>
                  <a:lnTo>
                    <a:pt x="194" y="3010"/>
                  </a:lnTo>
                  <a:lnTo>
                    <a:pt x="181" y="2985"/>
                  </a:lnTo>
                  <a:lnTo>
                    <a:pt x="169" y="2958"/>
                  </a:lnTo>
                  <a:lnTo>
                    <a:pt x="155" y="2927"/>
                  </a:lnTo>
                  <a:lnTo>
                    <a:pt x="141" y="2895"/>
                  </a:lnTo>
                  <a:lnTo>
                    <a:pt x="126" y="2860"/>
                  </a:lnTo>
                  <a:lnTo>
                    <a:pt x="112" y="2822"/>
                  </a:lnTo>
                  <a:lnTo>
                    <a:pt x="96" y="2781"/>
                  </a:lnTo>
                  <a:lnTo>
                    <a:pt x="82" y="2739"/>
                  </a:lnTo>
                  <a:lnTo>
                    <a:pt x="70" y="2695"/>
                  </a:lnTo>
                  <a:lnTo>
                    <a:pt x="57" y="2650"/>
                  </a:lnTo>
                  <a:lnTo>
                    <a:pt x="45" y="2601"/>
                  </a:lnTo>
                  <a:lnTo>
                    <a:pt x="34" y="2550"/>
                  </a:lnTo>
                  <a:lnTo>
                    <a:pt x="24" y="2499"/>
                  </a:lnTo>
                  <a:lnTo>
                    <a:pt x="16" y="2445"/>
                  </a:lnTo>
                  <a:lnTo>
                    <a:pt x="9" y="2390"/>
                  </a:lnTo>
                  <a:lnTo>
                    <a:pt x="4" y="2334"/>
                  </a:lnTo>
                  <a:lnTo>
                    <a:pt x="1" y="2276"/>
                  </a:lnTo>
                  <a:lnTo>
                    <a:pt x="0" y="2218"/>
                  </a:lnTo>
                  <a:lnTo>
                    <a:pt x="1" y="2157"/>
                  </a:lnTo>
                  <a:lnTo>
                    <a:pt x="6" y="2096"/>
                  </a:lnTo>
                  <a:lnTo>
                    <a:pt x="11" y="2034"/>
                  </a:lnTo>
                  <a:lnTo>
                    <a:pt x="21" y="1971"/>
                  </a:lnTo>
                  <a:lnTo>
                    <a:pt x="32" y="1908"/>
                  </a:lnTo>
                  <a:lnTo>
                    <a:pt x="48" y="1844"/>
                  </a:lnTo>
                  <a:lnTo>
                    <a:pt x="66" y="1779"/>
                  </a:lnTo>
                  <a:lnTo>
                    <a:pt x="88" y="1715"/>
                  </a:lnTo>
                  <a:lnTo>
                    <a:pt x="114" y="1649"/>
                  </a:lnTo>
                  <a:lnTo>
                    <a:pt x="143" y="1583"/>
                  </a:lnTo>
                  <a:lnTo>
                    <a:pt x="176" y="1517"/>
                  </a:lnTo>
                  <a:lnTo>
                    <a:pt x="213" y="1452"/>
                  </a:lnTo>
                  <a:lnTo>
                    <a:pt x="255" y="1385"/>
                  </a:lnTo>
                  <a:lnTo>
                    <a:pt x="301" y="1320"/>
                  </a:lnTo>
                  <a:lnTo>
                    <a:pt x="352" y="1255"/>
                  </a:lnTo>
                  <a:lnTo>
                    <a:pt x="408" y="1190"/>
                  </a:lnTo>
                  <a:lnTo>
                    <a:pt x="469" y="1125"/>
                  </a:lnTo>
                  <a:lnTo>
                    <a:pt x="535" y="1062"/>
                  </a:lnTo>
                  <a:lnTo>
                    <a:pt x="606" y="998"/>
                  </a:lnTo>
                  <a:lnTo>
                    <a:pt x="684" y="936"/>
                  </a:lnTo>
                  <a:lnTo>
                    <a:pt x="767" y="874"/>
                  </a:lnTo>
                  <a:lnTo>
                    <a:pt x="855" y="813"/>
                  </a:lnTo>
                  <a:lnTo>
                    <a:pt x="949" y="754"/>
                  </a:lnTo>
                  <a:lnTo>
                    <a:pt x="1051" y="696"/>
                  </a:lnTo>
                  <a:lnTo>
                    <a:pt x="1158" y="638"/>
                  </a:lnTo>
                  <a:lnTo>
                    <a:pt x="1272" y="583"/>
                  </a:lnTo>
                  <a:lnTo>
                    <a:pt x="1393" y="529"/>
                  </a:lnTo>
                  <a:lnTo>
                    <a:pt x="1520" y="476"/>
                  </a:lnTo>
                  <a:lnTo>
                    <a:pt x="1655" y="425"/>
                  </a:lnTo>
                  <a:lnTo>
                    <a:pt x="1705" y="405"/>
                  </a:lnTo>
                  <a:lnTo>
                    <a:pt x="1755" y="384"/>
                  </a:lnTo>
                  <a:lnTo>
                    <a:pt x="1804" y="359"/>
                  </a:lnTo>
                  <a:lnTo>
                    <a:pt x="1851" y="334"/>
                  </a:lnTo>
                  <a:lnTo>
                    <a:pt x="1898" y="307"/>
                  </a:lnTo>
                  <a:lnTo>
                    <a:pt x="1943" y="279"/>
                  </a:lnTo>
                  <a:lnTo>
                    <a:pt x="1986" y="251"/>
                  </a:lnTo>
                  <a:lnTo>
                    <a:pt x="2028" y="223"/>
                  </a:lnTo>
                  <a:lnTo>
                    <a:pt x="2068" y="195"/>
                  </a:lnTo>
                  <a:lnTo>
                    <a:pt x="2104" y="167"/>
                  </a:lnTo>
                  <a:lnTo>
                    <a:pt x="2139" y="140"/>
                  </a:lnTo>
                  <a:lnTo>
                    <a:pt x="2171" y="114"/>
                  </a:lnTo>
                  <a:lnTo>
                    <a:pt x="2199" y="91"/>
                  </a:lnTo>
                  <a:lnTo>
                    <a:pt x="2226" y="69"/>
                  </a:lnTo>
                  <a:lnTo>
                    <a:pt x="2248" y="50"/>
                  </a:lnTo>
                  <a:lnTo>
                    <a:pt x="2267" y="33"/>
                  </a:lnTo>
                  <a:lnTo>
                    <a:pt x="2282" y="20"/>
                  </a:lnTo>
                  <a:lnTo>
                    <a:pt x="2292" y="9"/>
                  </a:lnTo>
                  <a:lnTo>
                    <a:pt x="2299" y="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7" name="Group 67"/>
            <p:cNvGrpSpPr>
              <a:grpSpLocks noChangeAspect="1"/>
            </p:cNvGrpSpPr>
            <p:nvPr/>
          </p:nvGrpSpPr>
          <p:grpSpPr bwMode="auto">
            <a:xfrm>
              <a:off x="3205365" y="4604033"/>
              <a:ext cx="328206" cy="292795"/>
              <a:chOff x="3648" y="1990"/>
              <a:chExt cx="380" cy="339"/>
            </a:xfrm>
            <a:solidFill>
              <a:schemeClr val="tx1"/>
            </a:solidFill>
          </p:grpSpPr>
          <p:sp>
            <p:nvSpPr>
              <p:cNvPr id="170" name="Freeform 69"/>
              <p:cNvSpPr>
                <a:spLocks noEditPoints="1"/>
              </p:cNvSpPr>
              <p:nvPr/>
            </p:nvSpPr>
            <p:spPr bwMode="auto">
              <a:xfrm>
                <a:off x="3707" y="1991"/>
                <a:ext cx="264" cy="335"/>
              </a:xfrm>
              <a:custGeom>
                <a:avLst/>
                <a:gdLst>
                  <a:gd name="T0" fmla="*/ 1585 w 2376"/>
                  <a:gd name="T1" fmla="*/ 2445 h 3012"/>
                  <a:gd name="T2" fmla="*/ 1542 w 2376"/>
                  <a:gd name="T3" fmla="*/ 2463 h 3012"/>
                  <a:gd name="T4" fmla="*/ 1510 w 2376"/>
                  <a:gd name="T5" fmla="*/ 2494 h 3012"/>
                  <a:gd name="T6" fmla="*/ 1493 w 2376"/>
                  <a:gd name="T7" fmla="*/ 2535 h 3012"/>
                  <a:gd name="T8" fmla="*/ 1491 w 2376"/>
                  <a:gd name="T9" fmla="*/ 2580 h 3012"/>
                  <a:gd name="T10" fmla="*/ 1509 w 2376"/>
                  <a:gd name="T11" fmla="*/ 2623 h 3012"/>
                  <a:gd name="T12" fmla="*/ 1541 w 2376"/>
                  <a:gd name="T13" fmla="*/ 2655 h 3012"/>
                  <a:gd name="T14" fmla="*/ 1580 w 2376"/>
                  <a:gd name="T15" fmla="*/ 2672 h 3012"/>
                  <a:gd name="T16" fmla="*/ 1626 w 2376"/>
                  <a:gd name="T17" fmla="*/ 2673 h 3012"/>
                  <a:gd name="T18" fmla="*/ 1668 w 2376"/>
                  <a:gd name="T19" fmla="*/ 2656 h 3012"/>
                  <a:gd name="T20" fmla="*/ 1700 w 2376"/>
                  <a:gd name="T21" fmla="*/ 2624 h 3012"/>
                  <a:gd name="T22" fmla="*/ 1718 w 2376"/>
                  <a:gd name="T23" fmla="*/ 2583 h 3012"/>
                  <a:gd name="T24" fmla="*/ 1718 w 2376"/>
                  <a:gd name="T25" fmla="*/ 2539 h 3012"/>
                  <a:gd name="T26" fmla="*/ 1701 w 2376"/>
                  <a:gd name="T27" fmla="*/ 2496 h 3012"/>
                  <a:gd name="T28" fmla="*/ 1670 w 2376"/>
                  <a:gd name="T29" fmla="*/ 2463 h 3012"/>
                  <a:gd name="T30" fmla="*/ 1629 w 2376"/>
                  <a:gd name="T31" fmla="*/ 2446 h 3012"/>
                  <a:gd name="T32" fmla="*/ 1276 w 2376"/>
                  <a:gd name="T33" fmla="*/ 334 h 3012"/>
                  <a:gd name="T34" fmla="*/ 332 w 2376"/>
                  <a:gd name="T35" fmla="*/ 712 h 3012"/>
                  <a:gd name="T36" fmla="*/ 308 w 2376"/>
                  <a:gd name="T37" fmla="*/ 732 h 3012"/>
                  <a:gd name="T38" fmla="*/ 301 w 2376"/>
                  <a:gd name="T39" fmla="*/ 761 h 3012"/>
                  <a:gd name="T40" fmla="*/ 976 w 2376"/>
                  <a:gd name="T41" fmla="*/ 2460 h 3012"/>
                  <a:gd name="T42" fmla="*/ 996 w 2376"/>
                  <a:gd name="T43" fmla="*/ 2483 h 3012"/>
                  <a:gd name="T44" fmla="*/ 1025 w 2376"/>
                  <a:gd name="T45" fmla="*/ 2491 h 3012"/>
                  <a:gd name="T46" fmla="*/ 1969 w 2376"/>
                  <a:gd name="T47" fmla="*/ 2114 h 3012"/>
                  <a:gd name="T48" fmla="*/ 1993 w 2376"/>
                  <a:gd name="T49" fmla="*/ 2093 h 3012"/>
                  <a:gd name="T50" fmla="*/ 2000 w 2376"/>
                  <a:gd name="T51" fmla="*/ 2063 h 3012"/>
                  <a:gd name="T52" fmla="*/ 1325 w 2376"/>
                  <a:gd name="T53" fmla="*/ 365 h 3012"/>
                  <a:gd name="T54" fmla="*/ 1305 w 2376"/>
                  <a:gd name="T55" fmla="*/ 341 h 3012"/>
                  <a:gd name="T56" fmla="*/ 1276 w 2376"/>
                  <a:gd name="T57" fmla="*/ 334 h 3012"/>
                  <a:gd name="T58" fmla="*/ 1339 w 2376"/>
                  <a:gd name="T59" fmla="*/ 1 h 3012"/>
                  <a:gd name="T60" fmla="*/ 1393 w 2376"/>
                  <a:gd name="T61" fmla="*/ 15 h 3012"/>
                  <a:gd name="T62" fmla="*/ 1440 w 2376"/>
                  <a:gd name="T63" fmla="*/ 44 h 3012"/>
                  <a:gd name="T64" fmla="*/ 1478 w 2376"/>
                  <a:gd name="T65" fmla="*/ 88 h 3012"/>
                  <a:gd name="T66" fmla="*/ 2363 w 2376"/>
                  <a:gd name="T67" fmla="*/ 2300 h 3012"/>
                  <a:gd name="T68" fmla="*/ 2376 w 2376"/>
                  <a:gd name="T69" fmla="*/ 2358 h 3012"/>
                  <a:gd name="T70" fmla="*/ 2371 w 2376"/>
                  <a:gd name="T71" fmla="*/ 2414 h 3012"/>
                  <a:gd name="T72" fmla="*/ 2349 w 2376"/>
                  <a:gd name="T73" fmla="*/ 2466 h 3012"/>
                  <a:gd name="T74" fmla="*/ 2311 w 2376"/>
                  <a:gd name="T75" fmla="*/ 2509 h 3012"/>
                  <a:gd name="T76" fmla="*/ 2262 w 2376"/>
                  <a:gd name="T77" fmla="*/ 2539 h 3012"/>
                  <a:gd name="T78" fmla="*/ 1095 w 2376"/>
                  <a:gd name="T79" fmla="*/ 3008 h 3012"/>
                  <a:gd name="T80" fmla="*/ 1037 w 2376"/>
                  <a:gd name="T81" fmla="*/ 3012 h 3012"/>
                  <a:gd name="T82" fmla="*/ 982 w 2376"/>
                  <a:gd name="T83" fmla="*/ 2997 h 3012"/>
                  <a:gd name="T84" fmla="*/ 935 w 2376"/>
                  <a:gd name="T85" fmla="*/ 2968 h 3012"/>
                  <a:gd name="T86" fmla="*/ 899 w 2376"/>
                  <a:gd name="T87" fmla="*/ 2924 h 3012"/>
                  <a:gd name="T88" fmla="*/ 13 w 2376"/>
                  <a:gd name="T89" fmla="*/ 712 h 3012"/>
                  <a:gd name="T90" fmla="*/ 0 w 2376"/>
                  <a:gd name="T91" fmla="*/ 655 h 3012"/>
                  <a:gd name="T92" fmla="*/ 5 w 2376"/>
                  <a:gd name="T93" fmla="*/ 598 h 3012"/>
                  <a:gd name="T94" fmla="*/ 27 w 2376"/>
                  <a:gd name="T95" fmla="*/ 546 h 3012"/>
                  <a:gd name="T96" fmla="*/ 64 w 2376"/>
                  <a:gd name="T97" fmla="*/ 503 h 3012"/>
                  <a:gd name="T98" fmla="*/ 114 w 2376"/>
                  <a:gd name="T99" fmla="*/ 473 h 3012"/>
                  <a:gd name="T100" fmla="*/ 1282 w 2376"/>
                  <a:gd name="T101" fmla="*/ 4 h 3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76" h="3012">
                    <a:moveTo>
                      <a:pt x="1607" y="2443"/>
                    </a:moveTo>
                    <a:lnTo>
                      <a:pt x="1585" y="2445"/>
                    </a:lnTo>
                    <a:lnTo>
                      <a:pt x="1563" y="2452"/>
                    </a:lnTo>
                    <a:lnTo>
                      <a:pt x="1542" y="2463"/>
                    </a:lnTo>
                    <a:lnTo>
                      <a:pt x="1524" y="2477"/>
                    </a:lnTo>
                    <a:lnTo>
                      <a:pt x="1510" y="2494"/>
                    </a:lnTo>
                    <a:lnTo>
                      <a:pt x="1500" y="2514"/>
                    </a:lnTo>
                    <a:lnTo>
                      <a:pt x="1493" y="2535"/>
                    </a:lnTo>
                    <a:lnTo>
                      <a:pt x="1490" y="2557"/>
                    </a:lnTo>
                    <a:lnTo>
                      <a:pt x="1491" y="2580"/>
                    </a:lnTo>
                    <a:lnTo>
                      <a:pt x="1499" y="2602"/>
                    </a:lnTo>
                    <a:lnTo>
                      <a:pt x="1509" y="2623"/>
                    </a:lnTo>
                    <a:lnTo>
                      <a:pt x="1524" y="2640"/>
                    </a:lnTo>
                    <a:lnTo>
                      <a:pt x="1541" y="2655"/>
                    </a:lnTo>
                    <a:lnTo>
                      <a:pt x="1560" y="2666"/>
                    </a:lnTo>
                    <a:lnTo>
                      <a:pt x="1580" y="2672"/>
                    </a:lnTo>
                    <a:lnTo>
                      <a:pt x="1602" y="2675"/>
                    </a:lnTo>
                    <a:lnTo>
                      <a:pt x="1626" y="2673"/>
                    </a:lnTo>
                    <a:lnTo>
                      <a:pt x="1648" y="2667"/>
                    </a:lnTo>
                    <a:lnTo>
                      <a:pt x="1668" y="2656"/>
                    </a:lnTo>
                    <a:lnTo>
                      <a:pt x="1686" y="2641"/>
                    </a:lnTo>
                    <a:lnTo>
                      <a:pt x="1700" y="2624"/>
                    </a:lnTo>
                    <a:lnTo>
                      <a:pt x="1710" y="2604"/>
                    </a:lnTo>
                    <a:lnTo>
                      <a:pt x="1718" y="2583"/>
                    </a:lnTo>
                    <a:lnTo>
                      <a:pt x="1720" y="2561"/>
                    </a:lnTo>
                    <a:lnTo>
                      <a:pt x="1718" y="2539"/>
                    </a:lnTo>
                    <a:lnTo>
                      <a:pt x="1711" y="2516"/>
                    </a:lnTo>
                    <a:lnTo>
                      <a:pt x="1701" y="2496"/>
                    </a:lnTo>
                    <a:lnTo>
                      <a:pt x="1686" y="2478"/>
                    </a:lnTo>
                    <a:lnTo>
                      <a:pt x="1670" y="2463"/>
                    </a:lnTo>
                    <a:lnTo>
                      <a:pt x="1650" y="2453"/>
                    </a:lnTo>
                    <a:lnTo>
                      <a:pt x="1629" y="2446"/>
                    </a:lnTo>
                    <a:lnTo>
                      <a:pt x="1607" y="2443"/>
                    </a:lnTo>
                    <a:close/>
                    <a:moveTo>
                      <a:pt x="1276" y="334"/>
                    </a:moveTo>
                    <a:lnTo>
                      <a:pt x="1260" y="337"/>
                    </a:lnTo>
                    <a:lnTo>
                      <a:pt x="332" y="712"/>
                    </a:lnTo>
                    <a:lnTo>
                      <a:pt x="319" y="720"/>
                    </a:lnTo>
                    <a:lnTo>
                      <a:pt x="308" y="732"/>
                    </a:lnTo>
                    <a:lnTo>
                      <a:pt x="303" y="746"/>
                    </a:lnTo>
                    <a:lnTo>
                      <a:pt x="301" y="761"/>
                    </a:lnTo>
                    <a:lnTo>
                      <a:pt x="305" y="777"/>
                    </a:lnTo>
                    <a:lnTo>
                      <a:pt x="976" y="2460"/>
                    </a:lnTo>
                    <a:lnTo>
                      <a:pt x="985" y="2474"/>
                    </a:lnTo>
                    <a:lnTo>
                      <a:pt x="996" y="2483"/>
                    </a:lnTo>
                    <a:lnTo>
                      <a:pt x="1010" y="2490"/>
                    </a:lnTo>
                    <a:lnTo>
                      <a:pt x="1025" y="2491"/>
                    </a:lnTo>
                    <a:lnTo>
                      <a:pt x="1041" y="2488"/>
                    </a:lnTo>
                    <a:lnTo>
                      <a:pt x="1969" y="2114"/>
                    </a:lnTo>
                    <a:lnTo>
                      <a:pt x="1983" y="2105"/>
                    </a:lnTo>
                    <a:lnTo>
                      <a:pt x="1993" y="2093"/>
                    </a:lnTo>
                    <a:lnTo>
                      <a:pt x="1998" y="2079"/>
                    </a:lnTo>
                    <a:lnTo>
                      <a:pt x="2000" y="2063"/>
                    </a:lnTo>
                    <a:lnTo>
                      <a:pt x="1997" y="2047"/>
                    </a:lnTo>
                    <a:lnTo>
                      <a:pt x="1325" y="365"/>
                    </a:lnTo>
                    <a:lnTo>
                      <a:pt x="1317" y="352"/>
                    </a:lnTo>
                    <a:lnTo>
                      <a:pt x="1305" y="341"/>
                    </a:lnTo>
                    <a:lnTo>
                      <a:pt x="1290" y="335"/>
                    </a:lnTo>
                    <a:lnTo>
                      <a:pt x="1276" y="334"/>
                    </a:lnTo>
                    <a:close/>
                    <a:moveTo>
                      <a:pt x="1310" y="0"/>
                    </a:moveTo>
                    <a:lnTo>
                      <a:pt x="1339" y="1"/>
                    </a:lnTo>
                    <a:lnTo>
                      <a:pt x="1367" y="5"/>
                    </a:lnTo>
                    <a:lnTo>
                      <a:pt x="1393" y="15"/>
                    </a:lnTo>
                    <a:lnTo>
                      <a:pt x="1418" y="27"/>
                    </a:lnTo>
                    <a:lnTo>
                      <a:pt x="1440" y="44"/>
                    </a:lnTo>
                    <a:lnTo>
                      <a:pt x="1461" y="65"/>
                    </a:lnTo>
                    <a:lnTo>
                      <a:pt x="1478" y="88"/>
                    </a:lnTo>
                    <a:lnTo>
                      <a:pt x="1490" y="115"/>
                    </a:lnTo>
                    <a:lnTo>
                      <a:pt x="2363" y="2300"/>
                    </a:lnTo>
                    <a:lnTo>
                      <a:pt x="2372" y="2329"/>
                    </a:lnTo>
                    <a:lnTo>
                      <a:pt x="2376" y="2358"/>
                    </a:lnTo>
                    <a:lnTo>
                      <a:pt x="2375" y="2386"/>
                    </a:lnTo>
                    <a:lnTo>
                      <a:pt x="2371" y="2414"/>
                    </a:lnTo>
                    <a:lnTo>
                      <a:pt x="2362" y="2441"/>
                    </a:lnTo>
                    <a:lnTo>
                      <a:pt x="2349" y="2466"/>
                    </a:lnTo>
                    <a:lnTo>
                      <a:pt x="2332" y="2489"/>
                    </a:lnTo>
                    <a:lnTo>
                      <a:pt x="2311" y="2509"/>
                    </a:lnTo>
                    <a:lnTo>
                      <a:pt x="2288" y="2527"/>
                    </a:lnTo>
                    <a:lnTo>
                      <a:pt x="2262" y="2539"/>
                    </a:lnTo>
                    <a:lnTo>
                      <a:pt x="1123" y="2999"/>
                    </a:lnTo>
                    <a:lnTo>
                      <a:pt x="1095" y="3008"/>
                    </a:lnTo>
                    <a:lnTo>
                      <a:pt x="1065" y="3012"/>
                    </a:lnTo>
                    <a:lnTo>
                      <a:pt x="1037" y="3012"/>
                    </a:lnTo>
                    <a:lnTo>
                      <a:pt x="1010" y="3007"/>
                    </a:lnTo>
                    <a:lnTo>
                      <a:pt x="982" y="2997"/>
                    </a:lnTo>
                    <a:lnTo>
                      <a:pt x="958" y="2985"/>
                    </a:lnTo>
                    <a:lnTo>
                      <a:pt x="935" y="2968"/>
                    </a:lnTo>
                    <a:lnTo>
                      <a:pt x="915" y="2948"/>
                    </a:lnTo>
                    <a:lnTo>
                      <a:pt x="899" y="2924"/>
                    </a:lnTo>
                    <a:lnTo>
                      <a:pt x="885" y="2897"/>
                    </a:lnTo>
                    <a:lnTo>
                      <a:pt x="13" y="712"/>
                    </a:lnTo>
                    <a:lnTo>
                      <a:pt x="4" y="683"/>
                    </a:lnTo>
                    <a:lnTo>
                      <a:pt x="0" y="655"/>
                    </a:lnTo>
                    <a:lnTo>
                      <a:pt x="0" y="625"/>
                    </a:lnTo>
                    <a:lnTo>
                      <a:pt x="5" y="598"/>
                    </a:lnTo>
                    <a:lnTo>
                      <a:pt x="14" y="572"/>
                    </a:lnTo>
                    <a:lnTo>
                      <a:pt x="27" y="546"/>
                    </a:lnTo>
                    <a:lnTo>
                      <a:pt x="44" y="523"/>
                    </a:lnTo>
                    <a:lnTo>
                      <a:pt x="64" y="503"/>
                    </a:lnTo>
                    <a:lnTo>
                      <a:pt x="87" y="486"/>
                    </a:lnTo>
                    <a:lnTo>
                      <a:pt x="114" y="473"/>
                    </a:lnTo>
                    <a:lnTo>
                      <a:pt x="1253" y="14"/>
                    </a:lnTo>
                    <a:lnTo>
                      <a:pt x="1282" y="4"/>
                    </a:lnTo>
                    <a:lnTo>
                      <a:pt x="13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70"/>
              <p:cNvSpPr>
                <a:spLocks/>
              </p:cNvSpPr>
              <p:nvPr/>
            </p:nvSpPr>
            <p:spPr bwMode="auto">
              <a:xfrm>
                <a:off x="3676" y="2017"/>
                <a:ext cx="57" cy="67"/>
              </a:xfrm>
              <a:custGeom>
                <a:avLst/>
                <a:gdLst>
                  <a:gd name="T0" fmla="*/ 443 w 511"/>
                  <a:gd name="T1" fmla="*/ 0 h 595"/>
                  <a:gd name="T2" fmla="*/ 458 w 511"/>
                  <a:gd name="T3" fmla="*/ 1 h 595"/>
                  <a:gd name="T4" fmla="*/ 474 w 511"/>
                  <a:gd name="T5" fmla="*/ 5 h 595"/>
                  <a:gd name="T6" fmla="*/ 488 w 511"/>
                  <a:gd name="T7" fmla="*/ 13 h 595"/>
                  <a:gd name="T8" fmla="*/ 499 w 511"/>
                  <a:gd name="T9" fmla="*/ 25 h 595"/>
                  <a:gd name="T10" fmla="*/ 506 w 511"/>
                  <a:gd name="T11" fmla="*/ 40 h 595"/>
                  <a:gd name="T12" fmla="*/ 511 w 511"/>
                  <a:gd name="T13" fmla="*/ 58 h 595"/>
                  <a:gd name="T14" fmla="*/ 511 w 511"/>
                  <a:gd name="T15" fmla="*/ 74 h 595"/>
                  <a:gd name="T16" fmla="*/ 505 w 511"/>
                  <a:gd name="T17" fmla="*/ 90 h 595"/>
                  <a:gd name="T18" fmla="*/ 497 w 511"/>
                  <a:gd name="T19" fmla="*/ 104 h 595"/>
                  <a:gd name="T20" fmla="*/ 485 w 511"/>
                  <a:gd name="T21" fmla="*/ 114 h 595"/>
                  <a:gd name="T22" fmla="*/ 471 w 511"/>
                  <a:gd name="T23" fmla="*/ 123 h 595"/>
                  <a:gd name="T24" fmla="*/ 454 w 511"/>
                  <a:gd name="T25" fmla="*/ 126 h 595"/>
                  <a:gd name="T26" fmla="*/ 413 w 511"/>
                  <a:gd name="T27" fmla="*/ 132 h 595"/>
                  <a:gd name="T28" fmla="*/ 374 w 511"/>
                  <a:gd name="T29" fmla="*/ 143 h 595"/>
                  <a:gd name="T30" fmla="*/ 337 w 511"/>
                  <a:gd name="T31" fmla="*/ 159 h 595"/>
                  <a:gd name="T32" fmla="*/ 301 w 511"/>
                  <a:gd name="T33" fmla="*/ 178 h 595"/>
                  <a:gd name="T34" fmla="*/ 268 w 511"/>
                  <a:gd name="T35" fmla="*/ 201 h 595"/>
                  <a:gd name="T36" fmla="*/ 237 w 511"/>
                  <a:gd name="T37" fmla="*/ 227 h 595"/>
                  <a:gd name="T38" fmla="*/ 209 w 511"/>
                  <a:gd name="T39" fmla="*/ 258 h 595"/>
                  <a:gd name="T40" fmla="*/ 185 w 511"/>
                  <a:gd name="T41" fmla="*/ 291 h 595"/>
                  <a:gd name="T42" fmla="*/ 164 w 511"/>
                  <a:gd name="T43" fmla="*/ 327 h 595"/>
                  <a:gd name="T44" fmla="*/ 148 w 511"/>
                  <a:gd name="T45" fmla="*/ 364 h 595"/>
                  <a:gd name="T46" fmla="*/ 137 w 511"/>
                  <a:gd name="T47" fmla="*/ 403 h 595"/>
                  <a:gd name="T48" fmla="*/ 129 w 511"/>
                  <a:gd name="T49" fmla="*/ 443 h 595"/>
                  <a:gd name="T50" fmla="*/ 126 w 511"/>
                  <a:gd name="T51" fmla="*/ 484 h 595"/>
                  <a:gd name="T52" fmla="*/ 128 w 511"/>
                  <a:gd name="T53" fmla="*/ 525 h 595"/>
                  <a:gd name="T54" fmla="*/ 127 w 511"/>
                  <a:gd name="T55" fmla="*/ 542 h 595"/>
                  <a:gd name="T56" fmla="*/ 123 w 511"/>
                  <a:gd name="T57" fmla="*/ 558 h 595"/>
                  <a:gd name="T58" fmla="*/ 114 w 511"/>
                  <a:gd name="T59" fmla="*/ 572 h 595"/>
                  <a:gd name="T60" fmla="*/ 102 w 511"/>
                  <a:gd name="T61" fmla="*/ 583 h 595"/>
                  <a:gd name="T62" fmla="*/ 88 w 511"/>
                  <a:gd name="T63" fmla="*/ 591 h 595"/>
                  <a:gd name="T64" fmla="*/ 71 w 511"/>
                  <a:gd name="T65" fmla="*/ 595 h 595"/>
                  <a:gd name="T66" fmla="*/ 54 w 511"/>
                  <a:gd name="T67" fmla="*/ 594 h 595"/>
                  <a:gd name="T68" fmla="*/ 39 w 511"/>
                  <a:gd name="T69" fmla="*/ 588 h 595"/>
                  <a:gd name="T70" fmla="*/ 25 w 511"/>
                  <a:gd name="T71" fmla="*/ 580 h 595"/>
                  <a:gd name="T72" fmla="*/ 14 w 511"/>
                  <a:gd name="T73" fmla="*/ 568 h 595"/>
                  <a:gd name="T74" fmla="*/ 6 w 511"/>
                  <a:gd name="T75" fmla="*/ 554 h 595"/>
                  <a:gd name="T76" fmla="*/ 2 w 511"/>
                  <a:gd name="T77" fmla="*/ 537 h 595"/>
                  <a:gd name="T78" fmla="*/ 0 w 511"/>
                  <a:gd name="T79" fmla="*/ 484 h 595"/>
                  <a:gd name="T80" fmla="*/ 3 w 511"/>
                  <a:gd name="T81" fmla="*/ 431 h 595"/>
                  <a:gd name="T82" fmla="*/ 12 w 511"/>
                  <a:gd name="T83" fmla="*/ 380 h 595"/>
                  <a:gd name="T84" fmla="*/ 26 w 511"/>
                  <a:gd name="T85" fmla="*/ 331 h 595"/>
                  <a:gd name="T86" fmla="*/ 45 w 511"/>
                  <a:gd name="T87" fmla="*/ 284 h 595"/>
                  <a:gd name="T88" fmla="*/ 69 w 511"/>
                  <a:gd name="T89" fmla="*/ 239 h 595"/>
                  <a:gd name="T90" fmla="*/ 96 w 511"/>
                  <a:gd name="T91" fmla="*/ 197 h 595"/>
                  <a:gd name="T92" fmla="*/ 128 w 511"/>
                  <a:gd name="T93" fmla="*/ 158 h 595"/>
                  <a:gd name="T94" fmla="*/ 164 w 511"/>
                  <a:gd name="T95" fmla="*/ 123 h 595"/>
                  <a:gd name="T96" fmla="*/ 203 w 511"/>
                  <a:gd name="T97" fmla="*/ 91 h 595"/>
                  <a:gd name="T98" fmla="*/ 246 w 511"/>
                  <a:gd name="T99" fmla="*/ 63 h 595"/>
                  <a:gd name="T100" fmla="*/ 291 w 511"/>
                  <a:gd name="T101" fmla="*/ 40 h 595"/>
                  <a:gd name="T102" fmla="*/ 339 w 511"/>
                  <a:gd name="T103" fmla="*/ 22 h 595"/>
                  <a:gd name="T104" fmla="*/ 389 w 511"/>
                  <a:gd name="T105" fmla="*/ 8 h 595"/>
                  <a:gd name="T106" fmla="*/ 443 w 511"/>
                  <a:gd name="T107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1" h="595">
                    <a:moveTo>
                      <a:pt x="443" y="0"/>
                    </a:moveTo>
                    <a:lnTo>
                      <a:pt x="458" y="1"/>
                    </a:lnTo>
                    <a:lnTo>
                      <a:pt x="474" y="5"/>
                    </a:lnTo>
                    <a:lnTo>
                      <a:pt x="488" y="13"/>
                    </a:lnTo>
                    <a:lnTo>
                      <a:pt x="499" y="25"/>
                    </a:lnTo>
                    <a:lnTo>
                      <a:pt x="506" y="40"/>
                    </a:lnTo>
                    <a:lnTo>
                      <a:pt x="511" y="58"/>
                    </a:lnTo>
                    <a:lnTo>
                      <a:pt x="511" y="74"/>
                    </a:lnTo>
                    <a:lnTo>
                      <a:pt x="505" y="90"/>
                    </a:lnTo>
                    <a:lnTo>
                      <a:pt x="497" y="104"/>
                    </a:lnTo>
                    <a:lnTo>
                      <a:pt x="485" y="114"/>
                    </a:lnTo>
                    <a:lnTo>
                      <a:pt x="471" y="123"/>
                    </a:lnTo>
                    <a:lnTo>
                      <a:pt x="454" y="126"/>
                    </a:lnTo>
                    <a:lnTo>
                      <a:pt x="413" y="132"/>
                    </a:lnTo>
                    <a:lnTo>
                      <a:pt x="374" y="143"/>
                    </a:lnTo>
                    <a:lnTo>
                      <a:pt x="337" y="159"/>
                    </a:lnTo>
                    <a:lnTo>
                      <a:pt x="301" y="178"/>
                    </a:lnTo>
                    <a:lnTo>
                      <a:pt x="268" y="201"/>
                    </a:lnTo>
                    <a:lnTo>
                      <a:pt x="237" y="227"/>
                    </a:lnTo>
                    <a:lnTo>
                      <a:pt x="209" y="258"/>
                    </a:lnTo>
                    <a:lnTo>
                      <a:pt x="185" y="291"/>
                    </a:lnTo>
                    <a:lnTo>
                      <a:pt x="164" y="327"/>
                    </a:lnTo>
                    <a:lnTo>
                      <a:pt x="148" y="364"/>
                    </a:lnTo>
                    <a:lnTo>
                      <a:pt x="137" y="403"/>
                    </a:lnTo>
                    <a:lnTo>
                      <a:pt x="129" y="443"/>
                    </a:lnTo>
                    <a:lnTo>
                      <a:pt x="126" y="484"/>
                    </a:lnTo>
                    <a:lnTo>
                      <a:pt x="128" y="525"/>
                    </a:lnTo>
                    <a:lnTo>
                      <a:pt x="127" y="542"/>
                    </a:lnTo>
                    <a:lnTo>
                      <a:pt x="123" y="558"/>
                    </a:lnTo>
                    <a:lnTo>
                      <a:pt x="114" y="572"/>
                    </a:lnTo>
                    <a:lnTo>
                      <a:pt x="102" y="583"/>
                    </a:lnTo>
                    <a:lnTo>
                      <a:pt x="88" y="591"/>
                    </a:lnTo>
                    <a:lnTo>
                      <a:pt x="71" y="595"/>
                    </a:lnTo>
                    <a:lnTo>
                      <a:pt x="54" y="594"/>
                    </a:lnTo>
                    <a:lnTo>
                      <a:pt x="39" y="588"/>
                    </a:lnTo>
                    <a:lnTo>
                      <a:pt x="25" y="580"/>
                    </a:lnTo>
                    <a:lnTo>
                      <a:pt x="14" y="568"/>
                    </a:lnTo>
                    <a:lnTo>
                      <a:pt x="6" y="554"/>
                    </a:lnTo>
                    <a:lnTo>
                      <a:pt x="2" y="537"/>
                    </a:lnTo>
                    <a:lnTo>
                      <a:pt x="0" y="484"/>
                    </a:lnTo>
                    <a:lnTo>
                      <a:pt x="3" y="431"/>
                    </a:lnTo>
                    <a:lnTo>
                      <a:pt x="12" y="380"/>
                    </a:lnTo>
                    <a:lnTo>
                      <a:pt x="26" y="331"/>
                    </a:lnTo>
                    <a:lnTo>
                      <a:pt x="45" y="284"/>
                    </a:lnTo>
                    <a:lnTo>
                      <a:pt x="69" y="239"/>
                    </a:lnTo>
                    <a:lnTo>
                      <a:pt x="96" y="197"/>
                    </a:lnTo>
                    <a:lnTo>
                      <a:pt x="128" y="158"/>
                    </a:lnTo>
                    <a:lnTo>
                      <a:pt x="164" y="123"/>
                    </a:lnTo>
                    <a:lnTo>
                      <a:pt x="203" y="91"/>
                    </a:lnTo>
                    <a:lnTo>
                      <a:pt x="246" y="63"/>
                    </a:lnTo>
                    <a:lnTo>
                      <a:pt x="291" y="40"/>
                    </a:lnTo>
                    <a:lnTo>
                      <a:pt x="339" y="22"/>
                    </a:lnTo>
                    <a:lnTo>
                      <a:pt x="389" y="8"/>
                    </a:lnTo>
                    <a:lnTo>
                      <a:pt x="4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71"/>
              <p:cNvSpPr>
                <a:spLocks/>
              </p:cNvSpPr>
              <p:nvPr/>
            </p:nvSpPr>
            <p:spPr bwMode="auto">
              <a:xfrm>
                <a:off x="3648" y="1990"/>
                <a:ext cx="81" cy="95"/>
              </a:xfrm>
              <a:custGeom>
                <a:avLst/>
                <a:gdLst>
                  <a:gd name="T0" fmla="*/ 661 w 730"/>
                  <a:gd name="T1" fmla="*/ 0 h 861"/>
                  <a:gd name="T2" fmla="*/ 678 w 730"/>
                  <a:gd name="T3" fmla="*/ 1 h 861"/>
                  <a:gd name="T4" fmla="*/ 692 w 730"/>
                  <a:gd name="T5" fmla="*/ 5 h 861"/>
                  <a:gd name="T6" fmla="*/ 706 w 730"/>
                  <a:gd name="T7" fmla="*/ 14 h 861"/>
                  <a:gd name="T8" fmla="*/ 717 w 730"/>
                  <a:gd name="T9" fmla="*/ 25 h 861"/>
                  <a:gd name="T10" fmla="*/ 726 w 730"/>
                  <a:gd name="T11" fmla="*/ 40 h 861"/>
                  <a:gd name="T12" fmla="*/ 728 w 730"/>
                  <a:gd name="T13" fmla="*/ 48 h 861"/>
                  <a:gd name="T14" fmla="*/ 730 w 730"/>
                  <a:gd name="T15" fmla="*/ 58 h 861"/>
                  <a:gd name="T16" fmla="*/ 729 w 730"/>
                  <a:gd name="T17" fmla="*/ 75 h 861"/>
                  <a:gd name="T18" fmla="*/ 724 w 730"/>
                  <a:gd name="T19" fmla="*/ 91 h 861"/>
                  <a:gd name="T20" fmla="*/ 715 w 730"/>
                  <a:gd name="T21" fmla="*/ 104 h 861"/>
                  <a:gd name="T22" fmla="*/ 704 w 730"/>
                  <a:gd name="T23" fmla="*/ 115 h 861"/>
                  <a:gd name="T24" fmla="*/ 689 w 730"/>
                  <a:gd name="T25" fmla="*/ 123 h 861"/>
                  <a:gd name="T26" fmla="*/ 673 w 730"/>
                  <a:gd name="T27" fmla="*/ 126 h 861"/>
                  <a:gd name="T28" fmla="*/ 612 w 730"/>
                  <a:gd name="T29" fmla="*/ 136 h 861"/>
                  <a:gd name="T30" fmla="*/ 553 w 730"/>
                  <a:gd name="T31" fmla="*/ 151 h 861"/>
                  <a:gd name="T32" fmla="*/ 496 w 730"/>
                  <a:gd name="T33" fmla="*/ 172 h 861"/>
                  <a:gd name="T34" fmla="*/ 443 w 730"/>
                  <a:gd name="T35" fmla="*/ 197 h 861"/>
                  <a:gd name="T36" fmla="*/ 393 w 730"/>
                  <a:gd name="T37" fmla="*/ 229 h 861"/>
                  <a:gd name="T38" fmla="*/ 347 w 730"/>
                  <a:gd name="T39" fmla="*/ 263 h 861"/>
                  <a:gd name="T40" fmla="*/ 304 w 730"/>
                  <a:gd name="T41" fmla="*/ 302 h 861"/>
                  <a:gd name="T42" fmla="*/ 265 w 730"/>
                  <a:gd name="T43" fmla="*/ 345 h 861"/>
                  <a:gd name="T44" fmla="*/ 229 w 730"/>
                  <a:gd name="T45" fmla="*/ 393 h 861"/>
                  <a:gd name="T46" fmla="*/ 200 w 730"/>
                  <a:gd name="T47" fmla="*/ 442 h 861"/>
                  <a:gd name="T48" fmla="*/ 174 w 730"/>
                  <a:gd name="T49" fmla="*/ 496 h 861"/>
                  <a:gd name="T50" fmla="*/ 154 w 730"/>
                  <a:gd name="T51" fmla="*/ 551 h 861"/>
                  <a:gd name="T52" fmla="*/ 139 w 730"/>
                  <a:gd name="T53" fmla="*/ 609 h 861"/>
                  <a:gd name="T54" fmla="*/ 130 w 730"/>
                  <a:gd name="T55" fmla="*/ 668 h 861"/>
                  <a:gd name="T56" fmla="*/ 127 w 730"/>
                  <a:gd name="T57" fmla="*/ 729 h 861"/>
                  <a:gd name="T58" fmla="*/ 129 w 730"/>
                  <a:gd name="T59" fmla="*/ 791 h 861"/>
                  <a:gd name="T60" fmla="*/ 129 w 730"/>
                  <a:gd name="T61" fmla="*/ 808 h 861"/>
                  <a:gd name="T62" fmla="*/ 124 w 730"/>
                  <a:gd name="T63" fmla="*/ 824 h 861"/>
                  <a:gd name="T64" fmla="*/ 115 w 730"/>
                  <a:gd name="T65" fmla="*/ 838 h 861"/>
                  <a:gd name="T66" fmla="*/ 103 w 730"/>
                  <a:gd name="T67" fmla="*/ 849 h 861"/>
                  <a:gd name="T68" fmla="*/ 88 w 730"/>
                  <a:gd name="T69" fmla="*/ 857 h 861"/>
                  <a:gd name="T70" fmla="*/ 72 w 730"/>
                  <a:gd name="T71" fmla="*/ 861 h 861"/>
                  <a:gd name="T72" fmla="*/ 56 w 730"/>
                  <a:gd name="T73" fmla="*/ 859 h 861"/>
                  <a:gd name="T74" fmla="*/ 41 w 730"/>
                  <a:gd name="T75" fmla="*/ 855 h 861"/>
                  <a:gd name="T76" fmla="*/ 26 w 730"/>
                  <a:gd name="T77" fmla="*/ 846 h 861"/>
                  <a:gd name="T78" fmla="*/ 16 w 730"/>
                  <a:gd name="T79" fmla="*/ 834 h 861"/>
                  <a:gd name="T80" fmla="*/ 7 w 730"/>
                  <a:gd name="T81" fmla="*/ 820 h 861"/>
                  <a:gd name="T82" fmla="*/ 3 w 730"/>
                  <a:gd name="T83" fmla="*/ 804 h 861"/>
                  <a:gd name="T84" fmla="*/ 0 w 730"/>
                  <a:gd name="T85" fmla="*/ 740 h 861"/>
                  <a:gd name="T86" fmla="*/ 0 w 730"/>
                  <a:gd name="T87" fmla="*/ 737 h 861"/>
                  <a:gd name="T88" fmla="*/ 2 w 730"/>
                  <a:gd name="T89" fmla="*/ 674 h 861"/>
                  <a:gd name="T90" fmla="*/ 9 w 730"/>
                  <a:gd name="T91" fmla="*/ 611 h 861"/>
                  <a:gd name="T92" fmla="*/ 23 w 730"/>
                  <a:gd name="T93" fmla="*/ 549 h 861"/>
                  <a:gd name="T94" fmla="*/ 42 w 730"/>
                  <a:gd name="T95" fmla="*/ 488 h 861"/>
                  <a:gd name="T96" fmla="*/ 65 w 730"/>
                  <a:gd name="T97" fmla="*/ 429 h 861"/>
                  <a:gd name="T98" fmla="*/ 94 w 730"/>
                  <a:gd name="T99" fmla="*/ 372 h 861"/>
                  <a:gd name="T100" fmla="*/ 128 w 730"/>
                  <a:gd name="T101" fmla="*/ 317 h 861"/>
                  <a:gd name="T102" fmla="*/ 167 w 730"/>
                  <a:gd name="T103" fmla="*/ 265 h 861"/>
                  <a:gd name="T104" fmla="*/ 211 w 730"/>
                  <a:gd name="T105" fmla="*/ 217 h 861"/>
                  <a:gd name="T106" fmla="*/ 258 w 730"/>
                  <a:gd name="T107" fmla="*/ 173 h 861"/>
                  <a:gd name="T108" fmla="*/ 307 w 730"/>
                  <a:gd name="T109" fmla="*/ 134 h 861"/>
                  <a:gd name="T110" fmla="*/ 360 w 730"/>
                  <a:gd name="T111" fmla="*/ 99 h 861"/>
                  <a:gd name="T112" fmla="*/ 416 w 730"/>
                  <a:gd name="T113" fmla="*/ 68 h 861"/>
                  <a:gd name="T114" fmla="*/ 474 w 730"/>
                  <a:gd name="T115" fmla="*/ 44 h 861"/>
                  <a:gd name="T116" fmla="*/ 534 w 730"/>
                  <a:gd name="T117" fmla="*/ 24 h 861"/>
                  <a:gd name="T118" fmla="*/ 597 w 730"/>
                  <a:gd name="T119" fmla="*/ 10 h 861"/>
                  <a:gd name="T120" fmla="*/ 661 w 730"/>
                  <a:gd name="T12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0" h="861">
                    <a:moveTo>
                      <a:pt x="661" y="0"/>
                    </a:moveTo>
                    <a:lnTo>
                      <a:pt x="678" y="1"/>
                    </a:lnTo>
                    <a:lnTo>
                      <a:pt x="692" y="5"/>
                    </a:lnTo>
                    <a:lnTo>
                      <a:pt x="706" y="14"/>
                    </a:lnTo>
                    <a:lnTo>
                      <a:pt x="717" y="25"/>
                    </a:lnTo>
                    <a:lnTo>
                      <a:pt x="726" y="40"/>
                    </a:lnTo>
                    <a:lnTo>
                      <a:pt x="728" y="48"/>
                    </a:lnTo>
                    <a:lnTo>
                      <a:pt x="730" y="58"/>
                    </a:lnTo>
                    <a:lnTo>
                      <a:pt x="729" y="75"/>
                    </a:lnTo>
                    <a:lnTo>
                      <a:pt x="724" y="91"/>
                    </a:lnTo>
                    <a:lnTo>
                      <a:pt x="715" y="104"/>
                    </a:lnTo>
                    <a:lnTo>
                      <a:pt x="704" y="115"/>
                    </a:lnTo>
                    <a:lnTo>
                      <a:pt x="689" y="123"/>
                    </a:lnTo>
                    <a:lnTo>
                      <a:pt x="673" y="126"/>
                    </a:lnTo>
                    <a:lnTo>
                      <a:pt x="612" y="136"/>
                    </a:lnTo>
                    <a:lnTo>
                      <a:pt x="553" y="151"/>
                    </a:lnTo>
                    <a:lnTo>
                      <a:pt x="496" y="172"/>
                    </a:lnTo>
                    <a:lnTo>
                      <a:pt x="443" y="197"/>
                    </a:lnTo>
                    <a:lnTo>
                      <a:pt x="393" y="229"/>
                    </a:lnTo>
                    <a:lnTo>
                      <a:pt x="347" y="263"/>
                    </a:lnTo>
                    <a:lnTo>
                      <a:pt x="304" y="302"/>
                    </a:lnTo>
                    <a:lnTo>
                      <a:pt x="265" y="345"/>
                    </a:lnTo>
                    <a:lnTo>
                      <a:pt x="229" y="393"/>
                    </a:lnTo>
                    <a:lnTo>
                      <a:pt x="200" y="442"/>
                    </a:lnTo>
                    <a:lnTo>
                      <a:pt x="174" y="496"/>
                    </a:lnTo>
                    <a:lnTo>
                      <a:pt x="154" y="551"/>
                    </a:lnTo>
                    <a:lnTo>
                      <a:pt x="139" y="609"/>
                    </a:lnTo>
                    <a:lnTo>
                      <a:pt x="130" y="668"/>
                    </a:lnTo>
                    <a:lnTo>
                      <a:pt x="127" y="729"/>
                    </a:lnTo>
                    <a:lnTo>
                      <a:pt x="129" y="791"/>
                    </a:lnTo>
                    <a:lnTo>
                      <a:pt x="129" y="808"/>
                    </a:lnTo>
                    <a:lnTo>
                      <a:pt x="124" y="824"/>
                    </a:lnTo>
                    <a:lnTo>
                      <a:pt x="115" y="838"/>
                    </a:lnTo>
                    <a:lnTo>
                      <a:pt x="103" y="849"/>
                    </a:lnTo>
                    <a:lnTo>
                      <a:pt x="88" y="857"/>
                    </a:lnTo>
                    <a:lnTo>
                      <a:pt x="72" y="861"/>
                    </a:lnTo>
                    <a:lnTo>
                      <a:pt x="56" y="859"/>
                    </a:lnTo>
                    <a:lnTo>
                      <a:pt x="41" y="855"/>
                    </a:lnTo>
                    <a:lnTo>
                      <a:pt x="26" y="846"/>
                    </a:lnTo>
                    <a:lnTo>
                      <a:pt x="16" y="834"/>
                    </a:lnTo>
                    <a:lnTo>
                      <a:pt x="7" y="820"/>
                    </a:lnTo>
                    <a:lnTo>
                      <a:pt x="3" y="804"/>
                    </a:lnTo>
                    <a:lnTo>
                      <a:pt x="0" y="740"/>
                    </a:lnTo>
                    <a:lnTo>
                      <a:pt x="0" y="737"/>
                    </a:lnTo>
                    <a:lnTo>
                      <a:pt x="2" y="674"/>
                    </a:lnTo>
                    <a:lnTo>
                      <a:pt x="9" y="611"/>
                    </a:lnTo>
                    <a:lnTo>
                      <a:pt x="23" y="549"/>
                    </a:lnTo>
                    <a:lnTo>
                      <a:pt x="42" y="488"/>
                    </a:lnTo>
                    <a:lnTo>
                      <a:pt x="65" y="429"/>
                    </a:lnTo>
                    <a:lnTo>
                      <a:pt x="94" y="372"/>
                    </a:lnTo>
                    <a:lnTo>
                      <a:pt x="128" y="317"/>
                    </a:lnTo>
                    <a:lnTo>
                      <a:pt x="167" y="265"/>
                    </a:lnTo>
                    <a:lnTo>
                      <a:pt x="211" y="217"/>
                    </a:lnTo>
                    <a:lnTo>
                      <a:pt x="258" y="173"/>
                    </a:lnTo>
                    <a:lnTo>
                      <a:pt x="307" y="134"/>
                    </a:lnTo>
                    <a:lnTo>
                      <a:pt x="360" y="99"/>
                    </a:lnTo>
                    <a:lnTo>
                      <a:pt x="416" y="68"/>
                    </a:lnTo>
                    <a:lnTo>
                      <a:pt x="474" y="44"/>
                    </a:lnTo>
                    <a:lnTo>
                      <a:pt x="534" y="24"/>
                    </a:lnTo>
                    <a:lnTo>
                      <a:pt x="597" y="10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72"/>
              <p:cNvSpPr>
                <a:spLocks/>
              </p:cNvSpPr>
              <p:nvPr/>
            </p:nvSpPr>
            <p:spPr bwMode="auto">
              <a:xfrm>
                <a:off x="3949" y="2230"/>
                <a:ext cx="50" cy="72"/>
              </a:xfrm>
              <a:custGeom>
                <a:avLst/>
                <a:gdLst>
                  <a:gd name="T0" fmla="*/ 377 w 452"/>
                  <a:gd name="T1" fmla="*/ 0 h 646"/>
                  <a:gd name="T2" fmla="*/ 394 w 452"/>
                  <a:gd name="T3" fmla="*/ 4 h 646"/>
                  <a:gd name="T4" fmla="*/ 409 w 452"/>
                  <a:gd name="T5" fmla="*/ 10 h 646"/>
                  <a:gd name="T6" fmla="*/ 421 w 452"/>
                  <a:gd name="T7" fmla="*/ 20 h 646"/>
                  <a:gd name="T8" fmla="*/ 431 w 452"/>
                  <a:gd name="T9" fmla="*/ 33 h 646"/>
                  <a:gd name="T10" fmla="*/ 437 w 452"/>
                  <a:gd name="T11" fmla="*/ 49 h 646"/>
                  <a:gd name="T12" fmla="*/ 447 w 452"/>
                  <a:gd name="T13" fmla="*/ 102 h 646"/>
                  <a:gd name="T14" fmla="*/ 452 w 452"/>
                  <a:gd name="T15" fmla="*/ 154 h 646"/>
                  <a:gd name="T16" fmla="*/ 450 w 452"/>
                  <a:gd name="T17" fmla="*/ 206 h 646"/>
                  <a:gd name="T18" fmla="*/ 443 w 452"/>
                  <a:gd name="T19" fmla="*/ 256 h 646"/>
                  <a:gd name="T20" fmla="*/ 432 w 452"/>
                  <a:gd name="T21" fmla="*/ 306 h 646"/>
                  <a:gd name="T22" fmla="*/ 415 w 452"/>
                  <a:gd name="T23" fmla="*/ 354 h 646"/>
                  <a:gd name="T24" fmla="*/ 393 w 452"/>
                  <a:gd name="T25" fmla="*/ 400 h 646"/>
                  <a:gd name="T26" fmla="*/ 367 w 452"/>
                  <a:gd name="T27" fmla="*/ 443 h 646"/>
                  <a:gd name="T28" fmla="*/ 338 w 452"/>
                  <a:gd name="T29" fmla="*/ 483 h 646"/>
                  <a:gd name="T30" fmla="*/ 303 w 452"/>
                  <a:gd name="T31" fmla="*/ 520 h 646"/>
                  <a:gd name="T32" fmla="*/ 265 w 452"/>
                  <a:gd name="T33" fmla="*/ 553 h 646"/>
                  <a:gd name="T34" fmla="*/ 223 w 452"/>
                  <a:gd name="T35" fmla="*/ 583 h 646"/>
                  <a:gd name="T36" fmla="*/ 178 w 452"/>
                  <a:gd name="T37" fmla="*/ 608 h 646"/>
                  <a:gd name="T38" fmla="*/ 130 w 452"/>
                  <a:gd name="T39" fmla="*/ 629 h 646"/>
                  <a:gd name="T40" fmla="*/ 79 w 452"/>
                  <a:gd name="T41" fmla="*/ 645 h 646"/>
                  <a:gd name="T42" fmla="*/ 63 w 452"/>
                  <a:gd name="T43" fmla="*/ 646 h 646"/>
                  <a:gd name="T44" fmla="*/ 46 w 452"/>
                  <a:gd name="T45" fmla="*/ 644 h 646"/>
                  <a:gd name="T46" fmla="*/ 32 w 452"/>
                  <a:gd name="T47" fmla="*/ 638 h 646"/>
                  <a:gd name="T48" fmla="*/ 19 w 452"/>
                  <a:gd name="T49" fmla="*/ 628 h 646"/>
                  <a:gd name="T50" fmla="*/ 10 w 452"/>
                  <a:gd name="T51" fmla="*/ 616 h 646"/>
                  <a:gd name="T52" fmla="*/ 6 w 452"/>
                  <a:gd name="T53" fmla="*/ 607 h 646"/>
                  <a:gd name="T54" fmla="*/ 2 w 452"/>
                  <a:gd name="T55" fmla="*/ 599 h 646"/>
                  <a:gd name="T56" fmla="*/ 0 w 452"/>
                  <a:gd name="T57" fmla="*/ 582 h 646"/>
                  <a:gd name="T58" fmla="*/ 3 w 452"/>
                  <a:gd name="T59" fmla="*/ 565 h 646"/>
                  <a:gd name="T60" fmla="*/ 10 w 452"/>
                  <a:gd name="T61" fmla="*/ 550 h 646"/>
                  <a:gd name="T62" fmla="*/ 20 w 452"/>
                  <a:gd name="T63" fmla="*/ 538 h 646"/>
                  <a:gd name="T64" fmla="*/ 33 w 452"/>
                  <a:gd name="T65" fmla="*/ 528 h 646"/>
                  <a:gd name="T66" fmla="*/ 48 w 452"/>
                  <a:gd name="T67" fmla="*/ 522 h 646"/>
                  <a:gd name="T68" fmla="*/ 88 w 452"/>
                  <a:gd name="T69" fmla="*/ 509 h 646"/>
                  <a:gd name="T70" fmla="*/ 126 w 452"/>
                  <a:gd name="T71" fmla="*/ 493 h 646"/>
                  <a:gd name="T72" fmla="*/ 161 w 452"/>
                  <a:gd name="T73" fmla="*/ 472 h 646"/>
                  <a:gd name="T74" fmla="*/ 193 w 452"/>
                  <a:gd name="T75" fmla="*/ 449 h 646"/>
                  <a:gd name="T76" fmla="*/ 223 w 452"/>
                  <a:gd name="T77" fmla="*/ 421 h 646"/>
                  <a:gd name="T78" fmla="*/ 250 w 452"/>
                  <a:gd name="T79" fmla="*/ 390 h 646"/>
                  <a:gd name="T80" fmla="*/ 273 w 452"/>
                  <a:gd name="T81" fmla="*/ 355 h 646"/>
                  <a:gd name="T82" fmla="*/ 292 w 452"/>
                  <a:gd name="T83" fmla="*/ 319 h 646"/>
                  <a:gd name="T84" fmla="*/ 307 w 452"/>
                  <a:gd name="T85" fmla="*/ 281 h 646"/>
                  <a:gd name="T86" fmla="*/ 318 w 452"/>
                  <a:gd name="T87" fmla="*/ 242 h 646"/>
                  <a:gd name="T88" fmla="*/ 324 w 452"/>
                  <a:gd name="T89" fmla="*/ 202 h 646"/>
                  <a:gd name="T90" fmla="*/ 325 w 452"/>
                  <a:gd name="T91" fmla="*/ 161 h 646"/>
                  <a:gd name="T92" fmla="*/ 322 w 452"/>
                  <a:gd name="T93" fmla="*/ 121 h 646"/>
                  <a:gd name="T94" fmla="*/ 314 w 452"/>
                  <a:gd name="T95" fmla="*/ 79 h 646"/>
                  <a:gd name="T96" fmla="*/ 312 w 452"/>
                  <a:gd name="T97" fmla="*/ 63 h 646"/>
                  <a:gd name="T98" fmla="*/ 316 w 452"/>
                  <a:gd name="T99" fmla="*/ 47 h 646"/>
                  <a:gd name="T100" fmla="*/ 322 w 452"/>
                  <a:gd name="T101" fmla="*/ 31 h 646"/>
                  <a:gd name="T102" fmla="*/ 332 w 452"/>
                  <a:gd name="T103" fmla="*/ 18 h 646"/>
                  <a:gd name="T104" fmla="*/ 346 w 452"/>
                  <a:gd name="T105" fmla="*/ 9 h 646"/>
                  <a:gd name="T106" fmla="*/ 361 w 452"/>
                  <a:gd name="T107" fmla="*/ 3 h 646"/>
                  <a:gd name="T108" fmla="*/ 377 w 452"/>
                  <a:gd name="T109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2" h="646">
                    <a:moveTo>
                      <a:pt x="377" y="0"/>
                    </a:moveTo>
                    <a:lnTo>
                      <a:pt x="394" y="4"/>
                    </a:lnTo>
                    <a:lnTo>
                      <a:pt x="409" y="10"/>
                    </a:lnTo>
                    <a:lnTo>
                      <a:pt x="421" y="20"/>
                    </a:lnTo>
                    <a:lnTo>
                      <a:pt x="431" y="33"/>
                    </a:lnTo>
                    <a:lnTo>
                      <a:pt x="437" y="49"/>
                    </a:lnTo>
                    <a:lnTo>
                      <a:pt x="447" y="102"/>
                    </a:lnTo>
                    <a:lnTo>
                      <a:pt x="452" y="154"/>
                    </a:lnTo>
                    <a:lnTo>
                      <a:pt x="450" y="206"/>
                    </a:lnTo>
                    <a:lnTo>
                      <a:pt x="443" y="256"/>
                    </a:lnTo>
                    <a:lnTo>
                      <a:pt x="432" y="306"/>
                    </a:lnTo>
                    <a:lnTo>
                      <a:pt x="415" y="354"/>
                    </a:lnTo>
                    <a:lnTo>
                      <a:pt x="393" y="400"/>
                    </a:lnTo>
                    <a:lnTo>
                      <a:pt x="367" y="443"/>
                    </a:lnTo>
                    <a:lnTo>
                      <a:pt x="338" y="483"/>
                    </a:lnTo>
                    <a:lnTo>
                      <a:pt x="303" y="520"/>
                    </a:lnTo>
                    <a:lnTo>
                      <a:pt x="265" y="553"/>
                    </a:lnTo>
                    <a:lnTo>
                      <a:pt x="223" y="583"/>
                    </a:lnTo>
                    <a:lnTo>
                      <a:pt x="178" y="608"/>
                    </a:lnTo>
                    <a:lnTo>
                      <a:pt x="130" y="629"/>
                    </a:lnTo>
                    <a:lnTo>
                      <a:pt x="79" y="645"/>
                    </a:lnTo>
                    <a:lnTo>
                      <a:pt x="63" y="646"/>
                    </a:lnTo>
                    <a:lnTo>
                      <a:pt x="46" y="644"/>
                    </a:lnTo>
                    <a:lnTo>
                      <a:pt x="32" y="638"/>
                    </a:lnTo>
                    <a:lnTo>
                      <a:pt x="19" y="628"/>
                    </a:lnTo>
                    <a:lnTo>
                      <a:pt x="10" y="616"/>
                    </a:lnTo>
                    <a:lnTo>
                      <a:pt x="6" y="607"/>
                    </a:lnTo>
                    <a:lnTo>
                      <a:pt x="2" y="599"/>
                    </a:lnTo>
                    <a:lnTo>
                      <a:pt x="0" y="582"/>
                    </a:lnTo>
                    <a:lnTo>
                      <a:pt x="3" y="565"/>
                    </a:lnTo>
                    <a:lnTo>
                      <a:pt x="10" y="550"/>
                    </a:lnTo>
                    <a:lnTo>
                      <a:pt x="20" y="538"/>
                    </a:lnTo>
                    <a:lnTo>
                      <a:pt x="33" y="528"/>
                    </a:lnTo>
                    <a:lnTo>
                      <a:pt x="48" y="522"/>
                    </a:lnTo>
                    <a:lnTo>
                      <a:pt x="88" y="509"/>
                    </a:lnTo>
                    <a:lnTo>
                      <a:pt x="126" y="493"/>
                    </a:lnTo>
                    <a:lnTo>
                      <a:pt x="161" y="472"/>
                    </a:lnTo>
                    <a:lnTo>
                      <a:pt x="193" y="449"/>
                    </a:lnTo>
                    <a:lnTo>
                      <a:pt x="223" y="421"/>
                    </a:lnTo>
                    <a:lnTo>
                      <a:pt x="250" y="390"/>
                    </a:lnTo>
                    <a:lnTo>
                      <a:pt x="273" y="355"/>
                    </a:lnTo>
                    <a:lnTo>
                      <a:pt x="292" y="319"/>
                    </a:lnTo>
                    <a:lnTo>
                      <a:pt x="307" y="281"/>
                    </a:lnTo>
                    <a:lnTo>
                      <a:pt x="318" y="242"/>
                    </a:lnTo>
                    <a:lnTo>
                      <a:pt x="324" y="202"/>
                    </a:lnTo>
                    <a:lnTo>
                      <a:pt x="325" y="161"/>
                    </a:lnTo>
                    <a:lnTo>
                      <a:pt x="322" y="121"/>
                    </a:lnTo>
                    <a:lnTo>
                      <a:pt x="314" y="79"/>
                    </a:lnTo>
                    <a:lnTo>
                      <a:pt x="312" y="63"/>
                    </a:lnTo>
                    <a:lnTo>
                      <a:pt x="316" y="47"/>
                    </a:lnTo>
                    <a:lnTo>
                      <a:pt x="322" y="31"/>
                    </a:lnTo>
                    <a:lnTo>
                      <a:pt x="332" y="18"/>
                    </a:lnTo>
                    <a:lnTo>
                      <a:pt x="346" y="9"/>
                    </a:lnTo>
                    <a:lnTo>
                      <a:pt x="361" y="3"/>
                    </a:lnTo>
                    <a:lnTo>
                      <a:pt x="3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73"/>
              <p:cNvSpPr>
                <a:spLocks/>
              </p:cNvSpPr>
              <p:nvPr/>
            </p:nvSpPr>
            <p:spPr bwMode="auto">
              <a:xfrm>
                <a:off x="3957" y="2224"/>
                <a:ext cx="71" cy="105"/>
              </a:xfrm>
              <a:custGeom>
                <a:avLst/>
                <a:gdLst>
                  <a:gd name="T0" fmla="*/ 553 w 634"/>
                  <a:gd name="T1" fmla="*/ 0 h 940"/>
                  <a:gd name="T2" fmla="*/ 569 w 634"/>
                  <a:gd name="T3" fmla="*/ 3 h 940"/>
                  <a:gd name="T4" fmla="*/ 584 w 634"/>
                  <a:gd name="T5" fmla="*/ 9 h 940"/>
                  <a:gd name="T6" fmla="*/ 597 w 634"/>
                  <a:gd name="T7" fmla="*/ 20 h 940"/>
                  <a:gd name="T8" fmla="*/ 607 w 634"/>
                  <a:gd name="T9" fmla="*/ 32 h 940"/>
                  <a:gd name="T10" fmla="*/ 613 w 634"/>
                  <a:gd name="T11" fmla="*/ 48 h 940"/>
                  <a:gd name="T12" fmla="*/ 626 w 634"/>
                  <a:gd name="T13" fmla="*/ 111 h 940"/>
                  <a:gd name="T14" fmla="*/ 632 w 634"/>
                  <a:gd name="T15" fmla="*/ 176 h 940"/>
                  <a:gd name="T16" fmla="*/ 634 w 634"/>
                  <a:gd name="T17" fmla="*/ 240 h 940"/>
                  <a:gd name="T18" fmla="*/ 630 w 634"/>
                  <a:gd name="T19" fmla="*/ 303 h 940"/>
                  <a:gd name="T20" fmla="*/ 621 w 634"/>
                  <a:gd name="T21" fmla="*/ 366 h 940"/>
                  <a:gd name="T22" fmla="*/ 606 w 634"/>
                  <a:gd name="T23" fmla="*/ 427 h 940"/>
                  <a:gd name="T24" fmla="*/ 585 w 634"/>
                  <a:gd name="T25" fmla="*/ 488 h 940"/>
                  <a:gd name="T26" fmla="*/ 560 w 634"/>
                  <a:gd name="T27" fmla="*/ 547 h 940"/>
                  <a:gd name="T28" fmla="*/ 528 w 634"/>
                  <a:gd name="T29" fmla="*/ 604 h 940"/>
                  <a:gd name="T30" fmla="*/ 493 w 634"/>
                  <a:gd name="T31" fmla="*/ 659 h 940"/>
                  <a:gd name="T32" fmla="*/ 452 w 634"/>
                  <a:gd name="T33" fmla="*/ 710 h 940"/>
                  <a:gd name="T34" fmla="*/ 409 w 634"/>
                  <a:gd name="T35" fmla="*/ 756 h 940"/>
                  <a:gd name="T36" fmla="*/ 361 w 634"/>
                  <a:gd name="T37" fmla="*/ 797 h 940"/>
                  <a:gd name="T38" fmla="*/ 311 w 634"/>
                  <a:gd name="T39" fmla="*/ 835 h 940"/>
                  <a:gd name="T40" fmla="*/ 256 w 634"/>
                  <a:gd name="T41" fmla="*/ 869 h 940"/>
                  <a:gd name="T42" fmla="*/ 200 w 634"/>
                  <a:gd name="T43" fmla="*/ 897 h 940"/>
                  <a:gd name="T44" fmla="*/ 140 w 634"/>
                  <a:gd name="T45" fmla="*/ 920 h 940"/>
                  <a:gd name="T46" fmla="*/ 78 w 634"/>
                  <a:gd name="T47" fmla="*/ 938 h 940"/>
                  <a:gd name="T48" fmla="*/ 61 w 634"/>
                  <a:gd name="T49" fmla="*/ 940 h 940"/>
                  <a:gd name="T50" fmla="*/ 46 w 634"/>
                  <a:gd name="T51" fmla="*/ 938 h 940"/>
                  <a:gd name="T52" fmla="*/ 31 w 634"/>
                  <a:gd name="T53" fmla="*/ 932 h 940"/>
                  <a:gd name="T54" fmla="*/ 17 w 634"/>
                  <a:gd name="T55" fmla="*/ 921 h 940"/>
                  <a:gd name="T56" fmla="*/ 8 w 634"/>
                  <a:gd name="T57" fmla="*/ 909 h 940"/>
                  <a:gd name="T58" fmla="*/ 4 w 634"/>
                  <a:gd name="T59" fmla="*/ 900 h 940"/>
                  <a:gd name="T60" fmla="*/ 2 w 634"/>
                  <a:gd name="T61" fmla="*/ 892 h 940"/>
                  <a:gd name="T62" fmla="*/ 0 w 634"/>
                  <a:gd name="T63" fmla="*/ 875 h 940"/>
                  <a:gd name="T64" fmla="*/ 3 w 634"/>
                  <a:gd name="T65" fmla="*/ 858 h 940"/>
                  <a:gd name="T66" fmla="*/ 9 w 634"/>
                  <a:gd name="T67" fmla="*/ 843 h 940"/>
                  <a:gd name="T68" fmla="*/ 18 w 634"/>
                  <a:gd name="T69" fmla="*/ 831 h 940"/>
                  <a:gd name="T70" fmla="*/ 32 w 634"/>
                  <a:gd name="T71" fmla="*/ 821 h 940"/>
                  <a:gd name="T72" fmla="*/ 48 w 634"/>
                  <a:gd name="T73" fmla="*/ 815 h 940"/>
                  <a:gd name="T74" fmla="*/ 103 w 634"/>
                  <a:gd name="T75" fmla="*/ 798 h 940"/>
                  <a:gd name="T76" fmla="*/ 157 w 634"/>
                  <a:gd name="T77" fmla="*/ 777 h 940"/>
                  <a:gd name="T78" fmla="*/ 206 w 634"/>
                  <a:gd name="T79" fmla="*/ 751 h 940"/>
                  <a:gd name="T80" fmla="*/ 253 w 634"/>
                  <a:gd name="T81" fmla="*/ 720 h 940"/>
                  <a:gd name="T82" fmla="*/ 297 w 634"/>
                  <a:gd name="T83" fmla="*/ 685 h 940"/>
                  <a:gd name="T84" fmla="*/ 337 w 634"/>
                  <a:gd name="T85" fmla="*/ 648 h 940"/>
                  <a:gd name="T86" fmla="*/ 373 w 634"/>
                  <a:gd name="T87" fmla="*/ 606 h 940"/>
                  <a:gd name="T88" fmla="*/ 406 w 634"/>
                  <a:gd name="T89" fmla="*/ 562 h 940"/>
                  <a:gd name="T90" fmla="*/ 434 w 634"/>
                  <a:gd name="T91" fmla="*/ 515 h 940"/>
                  <a:gd name="T92" fmla="*/ 458 w 634"/>
                  <a:gd name="T93" fmla="*/ 465 h 940"/>
                  <a:gd name="T94" fmla="*/ 477 w 634"/>
                  <a:gd name="T95" fmla="*/ 414 h 940"/>
                  <a:gd name="T96" fmla="*/ 492 w 634"/>
                  <a:gd name="T97" fmla="*/ 361 h 940"/>
                  <a:gd name="T98" fmla="*/ 502 w 634"/>
                  <a:gd name="T99" fmla="*/ 306 h 940"/>
                  <a:gd name="T100" fmla="*/ 508 w 634"/>
                  <a:gd name="T101" fmla="*/ 250 h 940"/>
                  <a:gd name="T102" fmla="*/ 508 w 634"/>
                  <a:gd name="T103" fmla="*/ 194 h 940"/>
                  <a:gd name="T104" fmla="*/ 501 w 634"/>
                  <a:gd name="T105" fmla="*/ 136 h 940"/>
                  <a:gd name="T106" fmla="*/ 490 w 634"/>
                  <a:gd name="T107" fmla="*/ 79 h 940"/>
                  <a:gd name="T108" fmla="*/ 489 w 634"/>
                  <a:gd name="T109" fmla="*/ 62 h 940"/>
                  <a:gd name="T110" fmla="*/ 491 w 634"/>
                  <a:gd name="T111" fmla="*/ 46 h 940"/>
                  <a:gd name="T112" fmla="*/ 497 w 634"/>
                  <a:gd name="T113" fmla="*/ 30 h 940"/>
                  <a:gd name="T114" fmla="*/ 508 w 634"/>
                  <a:gd name="T115" fmla="*/ 18 h 940"/>
                  <a:gd name="T116" fmla="*/ 521 w 634"/>
                  <a:gd name="T117" fmla="*/ 8 h 940"/>
                  <a:gd name="T118" fmla="*/ 537 w 634"/>
                  <a:gd name="T119" fmla="*/ 2 h 940"/>
                  <a:gd name="T120" fmla="*/ 553 w 634"/>
                  <a:gd name="T121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4" h="940">
                    <a:moveTo>
                      <a:pt x="553" y="0"/>
                    </a:moveTo>
                    <a:lnTo>
                      <a:pt x="569" y="3"/>
                    </a:lnTo>
                    <a:lnTo>
                      <a:pt x="584" y="9"/>
                    </a:lnTo>
                    <a:lnTo>
                      <a:pt x="597" y="20"/>
                    </a:lnTo>
                    <a:lnTo>
                      <a:pt x="607" y="32"/>
                    </a:lnTo>
                    <a:lnTo>
                      <a:pt x="613" y="48"/>
                    </a:lnTo>
                    <a:lnTo>
                      <a:pt x="626" y="111"/>
                    </a:lnTo>
                    <a:lnTo>
                      <a:pt x="632" y="176"/>
                    </a:lnTo>
                    <a:lnTo>
                      <a:pt x="634" y="240"/>
                    </a:lnTo>
                    <a:lnTo>
                      <a:pt x="630" y="303"/>
                    </a:lnTo>
                    <a:lnTo>
                      <a:pt x="621" y="366"/>
                    </a:lnTo>
                    <a:lnTo>
                      <a:pt x="606" y="427"/>
                    </a:lnTo>
                    <a:lnTo>
                      <a:pt x="585" y="488"/>
                    </a:lnTo>
                    <a:lnTo>
                      <a:pt x="560" y="547"/>
                    </a:lnTo>
                    <a:lnTo>
                      <a:pt x="528" y="604"/>
                    </a:lnTo>
                    <a:lnTo>
                      <a:pt x="493" y="659"/>
                    </a:lnTo>
                    <a:lnTo>
                      <a:pt x="452" y="710"/>
                    </a:lnTo>
                    <a:lnTo>
                      <a:pt x="409" y="756"/>
                    </a:lnTo>
                    <a:lnTo>
                      <a:pt x="361" y="797"/>
                    </a:lnTo>
                    <a:lnTo>
                      <a:pt x="311" y="835"/>
                    </a:lnTo>
                    <a:lnTo>
                      <a:pt x="256" y="869"/>
                    </a:lnTo>
                    <a:lnTo>
                      <a:pt x="200" y="897"/>
                    </a:lnTo>
                    <a:lnTo>
                      <a:pt x="140" y="920"/>
                    </a:lnTo>
                    <a:lnTo>
                      <a:pt x="78" y="938"/>
                    </a:lnTo>
                    <a:lnTo>
                      <a:pt x="61" y="940"/>
                    </a:lnTo>
                    <a:lnTo>
                      <a:pt x="46" y="938"/>
                    </a:lnTo>
                    <a:lnTo>
                      <a:pt x="31" y="932"/>
                    </a:lnTo>
                    <a:lnTo>
                      <a:pt x="17" y="921"/>
                    </a:lnTo>
                    <a:lnTo>
                      <a:pt x="8" y="909"/>
                    </a:lnTo>
                    <a:lnTo>
                      <a:pt x="4" y="900"/>
                    </a:lnTo>
                    <a:lnTo>
                      <a:pt x="2" y="892"/>
                    </a:lnTo>
                    <a:lnTo>
                      <a:pt x="0" y="875"/>
                    </a:lnTo>
                    <a:lnTo>
                      <a:pt x="3" y="858"/>
                    </a:lnTo>
                    <a:lnTo>
                      <a:pt x="9" y="843"/>
                    </a:lnTo>
                    <a:lnTo>
                      <a:pt x="18" y="831"/>
                    </a:lnTo>
                    <a:lnTo>
                      <a:pt x="32" y="821"/>
                    </a:lnTo>
                    <a:lnTo>
                      <a:pt x="48" y="815"/>
                    </a:lnTo>
                    <a:lnTo>
                      <a:pt x="103" y="798"/>
                    </a:lnTo>
                    <a:lnTo>
                      <a:pt x="157" y="777"/>
                    </a:lnTo>
                    <a:lnTo>
                      <a:pt x="206" y="751"/>
                    </a:lnTo>
                    <a:lnTo>
                      <a:pt x="253" y="720"/>
                    </a:lnTo>
                    <a:lnTo>
                      <a:pt x="297" y="685"/>
                    </a:lnTo>
                    <a:lnTo>
                      <a:pt x="337" y="648"/>
                    </a:lnTo>
                    <a:lnTo>
                      <a:pt x="373" y="606"/>
                    </a:lnTo>
                    <a:lnTo>
                      <a:pt x="406" y="562"/>
                    </a:lnTo>
                    <a:lnTo>
                      <a:pt x="434" y="515"/>
                    </a:lnTo>
                    <a:lnTo>
                      <a:pt x="458" y="465"/>
                    </a:lnTo>
                    <a:lnTo>
                      <a:pt x="477" y="414"/>
                    </a:lnTo>
                    <a:lnTo>
                      <a:pt x="492" y="361"/>
                    </a:lnTo>
                    <a:lnTo>
                      <a:pt x="502" y="306"/>
                    </a:lnTo>
                    <a:lnTo>
                      <a:pt x="508" y="250"/>
                    </a:lnTo>
                    <a:lnTo>
                      <a:pt x="508" y="194"/>
                    </a:lnTo>
                    <a:lnTo>
                      <a:pt x="501" y="136"/>
                    </a:lnTo>
                    <a:lnTo>
                      <a:pt x="490" y="79"/>
                    </a:lnTo>
                    <a:lnTo>
                      <a:pt x="489" y="62"/>
                    </a:lnTo>
                    <a:lnTo>
                      <a:pt x="491" y="46"/>
                    </a:lnTo>
                    <a:lnTo>
                      <a:pt x="497" y="30"/>
                    </a:lnTo>
                    <a:lnTo>
                      <a:pt x="508" y="18"/>
                    </a:lnTo>
                    <a:lnTo>
                      <a:pt x="521" y="8"/>
                    </a:lnTo>
                    <a:lnTo>
                      <a:pt x="537" y="2"/>
                    </a:lnTo>
                    <a:lnTo>
                      <a:pt x="5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33" name="Rectangle 32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35" name="Isosceles Triangle 34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2710278"/>
            <a:ext cx="4262718" cy="41477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0573" y="282389"/>
            <a:ext cx="4262718" cy="24278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50573" y="1"/>
            <a:ext cx="4262718" cy="282388"/>
            <a:chOff x="1250573" y="1"/>
            <a:chExt cx="4262718" cy="282388"/>
          </a:xfrm>
        </p:grpSpPr>
        <p:sp>
          <p:nvSpPr>
            <p:cNvPr id="5" name="Rectangle 4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0" name="Rectangle 9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2" name="Isosceles Triangle 11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71" name="Rectangle 70"/>
          <p:cNvSpPr/>
          <p:nvPr/>
        </p:nvSpPr>
        <p:spPr>
          <a:xfrm>
            <a:off x="3519121" y="1840848"/>
            <a:ext cx="168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Dark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400387" y="2210180"/>
            <a:ext cx="799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20</a:t>
            </a:r>
            <a:endParaRPr lang="en-US" sz="11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485857" y="2317759"/>
            <a:ext cx="640080" cy="639809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Oval 73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673934" y="3219282"/>
            <a:ext cx="1085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3175">
                  <a:noFill/>
                </a:ln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 Name</a:t>
            </a:r>
            <a:endParaRPr lang="en-US" sz="1100" dirty="0">
              <a:ln w="31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73934" y="3504079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 City, Birmingham. AL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72346" y="4070820"/>
            <a:ext cx="1085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3175">
                  <a:noFill/>
                </a:ln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Price</a:t>
            </a:r>
            <a:endParaRPr lang="en-US" sz="1100" dirty="0">
              <a:ln w="31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72346" y="434293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$30.00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067503" y="4330262"/>
            <a:ext cx="1158379" cy="394687"/>
          </a:xfrm>
          <a:prstGeom prst="roundRect">
            <a:avLst>
              <a:gd name="adj" fmla="val 102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2346" y="4939621"/>
            <a:ext cx="1085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3175">
                  <a:noFill/>
                </a:ln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en-US" sz="1100" dirty="0">
              <a:ln w="3175">
                <a:noFill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45588" y="5243915"/>
            <a:ext cx="35544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 This is a sample text.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269680"/>
            <a:ext cx="4262718" cy="6588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50573" y="1210489"/>
            <a:ext cx="4262718" cy="541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50573" y="1"/>
            <a:ext cx="4262718" cy="282388"/>
            <a:chOff x="1250573" y="1"/>
            <a:chExt cx="4262718" cy="282388"/>
          </a:xfrm>
        </p:grpSpPr>
        <p:sp>
          <p:nvSpPr>
            <p:cNvPr id="5" name="Rectangle 4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0" name="Rectangle 9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2" name="Isosceles Triangle 11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37327" y="462166"/>
            <a:ext cx="10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Toolbar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1482393" y="525698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50573" y="1369299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Item One</a:t>
            </a:r>
            <a:endParaRPr lang="en-US" sz="11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71479" y="1369299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  <a:endParaRPr lang="en-US" sz="1100" cap="all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2385" y="1369299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  <a:endParaRPr lang="en-US" sz="1100" cap="all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50573" y="1705904"/>
            <a:ext cx="1417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50573" y="1950094"/>
            <a:ext cx="4262718" cy="541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50573" y="2108904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One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71479" y="2108904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2385" y="2108904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50573" y="2445509"/>
            <a:ext cx="1417320" cy="4571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2091393" y="2689701"/>
            <a:ext cx="2581078" cy="394687"/>
            <a:chOff x="1959233" y="3233987"/>
            <a:chExt cx="2581078" cy="394687"/>
          </a:xfrm>
        </p:grpSpPr>
        <p:sp>
          <p:nvSpPr>
            <p:cNvPr id="42" name="Rounded Rectangle 41"/>
            <p:cNvSpPr/>
            <p:nvPr/>
          </p:nvSpPr>
          <p:spPr>
            <a:xfrm>
              <a:off x="1959233" y="3233987"/>
              <a:ext cx="1158379" cy="394687"/>
            </a:xfrm>
            <a:prstGeom prst="roundRect">
              <a:avLst>
                <a:gd name="adj" fmla="val 10215"/>
              </a:avLst>
            </a:prstGeom>
            <a:noFill/>
            <a:ln>
              <a:noFill/>
            </a:ln>
            <a:effectLst>
              <a:outerShdw blurRad="50800" dist="38100" dir="5400000" sx="96000" sy="9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381932" y="3233987"/>
              <a:ext cx="1158379" cy="394687"/>
            </a:xfrm>
            <a:prstGeom prst="roundRect">
              <a:avLst>
                <a:gd name="adj" fmla="val 10215"/>
              </a:avLst>
            </a:prstGeom>
            <a:noFill/>
            <a:ln>
              <a:noFill/>
            </a:ln>
            <a:effectLst>
              <a:outerShdw blurRad="50800" dist="38100" dir="5400000" sx="96000" sy="9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Button</a:t>
              </a:r>
              <a:endPara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2091393" y="3268144"/>
            <a:ext cx="1158379" cy="394687"/>
          </a:xfrm>
          <a:prstGeom prst="roundRect">
            <a:avLst>
              <a:gd name="adj" fmla="val 1021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514092" y="3268144"/>
            <a:ext cx="1158379" cy="394687"/>
          </a:xfrm>
          <a:prstGeom prst="roundRect">
            <a:avLst>
              <a:gd name="adj" fmla="val 102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608531" y="3983330"/>
            <a:ext cx="3616612" cy="612646"/>
          </a:xfrm>
          <a:prstGeom prst="roundRect">
            <a:avLst>
              <a:gd name="adj" fmla="val 1021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Button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608531" y="4678741"/>
            <a:ext cx="1766040" cy="612646"/>
          </a:xfrm>
          <a:prstGeom prst="roundRect">
            <a:avLst>
              <a:gd name="adj" fmla="val 1021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459103" y="4678741"/>
            <a:ext cx="1766040" cy="612646"/>
          </a:xfrm>
          <a:prstGeom prst="roundRect">
            <a:avLst>
              <a:gd name="adj" fmla="val 1021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511235" y="5494918"/>
            <a:ext cx="640080" cy="639809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Oval 54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795429" y="5586222"/>
            <a:ext cx="457200" cy="457200"/>
            <a:chOff x="7632490" y="3170078"/>
            <a:chExt cx="640080" cy="6398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Oval 57"/>
            <p:cNvSpPr/>
            <p:nvPr/>
          </p:nvSpPr>
          <p:spPr>
            <a:xfrm>
              <a:off x="7678210" y="3216109"/>
              <a:ext cx="548640" cy="547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9" name="Freeform 50"/>
            <p:cNvSpPr>
              <a:spLocks noEditPoints="1"/>
            </p:cNvSpPr>
            <p:nvPr/>
          </p:nvSpPr>
          <p:spPr bwMode="auto">
            <a:xfrm>
              <a:off x="7632490" y="3170078"/>
              <a:ext cx="640080" cy="639809"/>
            </a:xfrm>
            <a:custGeom>
              <a:avLst/>
              <a:gdLst>
                <a:gd name="T0" fmla="*/ 1577 w 3504"/>
                <a:gd name="T1" fmla="*/ 1577 h 3504"/>
                <a:gd name="T2" fmla="*/ 876 w 3504"/>
                <a:gd name="T3" fmla="*/ 1927 h 3504"/>
                <a:gd name="T4" fmla="*/ 1577 w 3504"/>
                <a:gd name="T5" fmla="*/ 2628 h 3504"/>
                <a:gd name="T6" fmla="*/ 1927 w 3504"/>
                <a:gd name="T7" fmla="*/ 1927 h 3504"/>
                <a:gd name="T8" fmla="*/ 2628 w 3504"/>
                <a:gd name="T9" fmla="*/ 1577 h 3504"/>
                <a:gd name="T10" fmla="*/ 1927 w 3504"/>
                <a:gd name="T11" fmla="*/ 876 h 3504"/>
                <a:gd name="T12" fmla="*/ 1752 w 3504"/>
                <a:gd name="T13" fmla="*/ 0 h 3504"/>
                <a:gd name="T14" fmla="*/ 1963 w 3504"/>
                <a:gd name="T15" fmla="*/ 13 h 3504"/>
                <a:gd name="T16" fmla="*/ 2166 w 3504"/>
                <a:gd name="T17" fmla="*/ 50 h 3504"/>
                <a:gd name="T18" fmla="*/ 2361 w 3504"/>
                <a:gd name="T19" fmla="*/ 110 h 3504"/>
                <a:gd name="T20" fmla="*/ 2546 w 3504"/>
                <a:gd name="T21" fmla="*/ 192 h 3504"/>
                <a:gd name="T22" fmla="*/ 2719 w 3504"/>
                <a:gd name="T23" fmla="*/ 293 h 3504"/>
                <a:gd name="T24" fmla="*/ 2879 w 3504"/>
                <a:gd name="T25" fmla="*/ 413 h 3504"/>
                <a:gd name="T26" fmla="*/ 3024 w 3504"/>
                <a:gd name="T27" fmla="*/ 551 h 3504"/>
                <a:gd name="T28" fmla="*/ 3153 w 3504"/>
                <a:gd name="T29" fmla="*/ 703 h 3504"/>
                <a:gd name="T30" fmla="*/ 3264 w 3504"/>
                <a:gd name="T31" fmla="*/ 870 h 3504"/>
                <a:gd name="T32" fmla="*/ 3355 w 3504"/>
                <a:gd name="T33" fmla="*/ 1049 h 3504"/>
                <a:gd name="T34" fmla="*/ 3426 w 3504"/>
                <a:gd name="T35" fmla="*/ 1239 h 3504"/>
                <a:gd name="T36" fmla="*/ 3475 w 3504"/>
                <a:gd name="T37" fmla="*/ 1439 h 3504"/>
                <a:gd name="T38" fmla="*/ 3501 w 3504"/>
                <a:gd name="T39" fmla="*/ 1646 h 3504"/>
                <a:gd name="T40" fmla="*/ 3501 w 3504"/>
                <a:gd name="T41" fmla="*/ 1858 h 3504"/>
                <a:gd name="T42" fmla="*/ 3475 w 3504"/>
                <a:gd name="T43" fmla="*/ 2065 h 3504"/>
                <a:gd name="T44" fmla="*/ 3426 w 3504"/>
                <a:gd name="T45" fmla="*/ 2265 h 3504"/>
                <a:gd name="T46" fmla="*/ 3355 w 3504"/>
                <a:gd name="T47" fmla="*/ 2455 h 3504"/>
                <a:gd name="T48" fmla="*/ 3264 w 3504"/>
                <a:gd name="T49" fmla="*/ 2634 h 3504"/>
                <a:gd name="T50" fmla="*/ 3153 w 3504"/>
                <a:gd name="T51" fmla="*/ 2801 h 3504"/>
                <a:gd name="T52" fmla="*/ 3024 w 3504"/>
                <a:gd name="T53" fmla="*/ 2953 h 3504"/>
                <a:gd name="T54" fmla="*/ 2879 w 3504"/>
                <a:gd name="T55" fmla="*/ 3091 h 3504"/>
                <a:gd name="T56" fmla="*/ 2719 w 3504"/>
                <a:gd name="T57" fmla="*/ 3211 h 3504"/>
                <a:gd name="T58" fmla="*/ 2546 w 3504"/>
                <a:gd name="T59" fmla="*/ 3312 h 3504"/>
                <a:gd name="T60" fmla="*/ 2361 w 3504"/>
                <a:gd name="T61" fmla="*/ 3394 h 3504"/>
                <a:gd name="T62" fmla="*/ 2166 w 3504"/>
                <a:gd name="T63" fmla="*/ 3454 h 3504"/>
                <a:gd name="T64" fmla="*/ 1963 w 3504"/>
                <a:gd name="T65" fmla="*/ 3491 h 3504"/>
                <a:gd name="T66" fmla="*/ 1752 w 3504"/>
                <a:gd name="T67" fmla="*/ 3504 h 3504"/>
                <a:gd name="T68" fmla="*/ 1541 w 3504"/>
                <a:gd name="T69" fmla="*/ 3491 h 3504"/>
                <a:gd name="T70" fmla="*/ 1338 w 3504"/>
                <a:gd name="T71" fmla="*/ 3454 h 3504"/>
                <a:gd name="T72" fmla="*/ 1143 w 3504"/>
                <a:gd name="T73" fmla="*/ 3394 h 3504"/>
                <a:gd name="T74" fmla="*/ 958 w 3504"/>
                <a:gd name="T75" fmla="*/ 3312 h 3504"/>
                <a:gd name="T76" fmla="*/ 785 w 3504"/>
                <a:gd name="T77" fmla="*/ 3211 h 3504"/>
                <a:gd name="T78" fmla="*/ 625 w 3504"/>
                <a:gd name="T79" fmla="*/ 3091 h 3504"/>
                <a:gd name="T80" fmla="*/ 480 w 3504"/>
                <a:gd name="T81" fmla="*/ 2953 h 3504"/>
                <a:gd name="T82" fmla="*/ 351 w 3504"/>
                <a:gd name="T83" fmla="*/ 2801 h 3504"/>
                <a:gd name="T84" fmla="*/ 240 w 3504"/>
                <a:gd name="T85" fmla="*/ 2634 h 3504"/>
                <a:gd name="T86" fmla="*/ 149 w 3504"/>
                <a:gd name="T87" fmla="*/ 2455 h 3504"/>
                <a:gd name="T88" fmla="*/ 78 w 3504"/>
                <a:gd name="T89" fmla="*/ 2265 h 3504"/>
                <a:gd name="T90" fmla="*/ 29 w 3504"/>
                <a:gd name="T91" fmla="*/ 2065 h 3504"/>
                <a:gd name="T92" fmla="*/ 3 w 3504"/>
                <a:gd name="T93" fmla="*/ 1858 h 3504"/>
                <a:gd name="T94" fmla="*/ 3 w 3504"/>
                <a:gd name="T95" fmla="*/ 1646 h 3504"/>
                <a:gd name="T96" fmla="*/ 29 w 3504"/>
                <a:gd name="T97" fmla="*/ 1439 h 3504"/>
                <a:gd name="T98" fmla="*/ 78 w 3504"/>
                <a:gd name="T99" fmla="*/ 1239 h 3504"/>
                <a:gd name="T100" fmla="*/ 149 w 3504"/>
                <a:gd name="T101" fmla="*/ 1049 h 3504"/>
                <a:gd name="T102" fmla="*/ 240 w 3504"/>
                <a:gd name="T103" fmla="*/ 870 h 3504"/>
                <a:gd name="T104" fmla="*/ 351 w 3504"/>
                <a:gd name="T105" fmla="*/ 703 h 3504"/>
                <a:gd name="T106" fmla="*/ 480 w 3504"/>
                <a:gd name="T107" fmla="*/ 551 h 3504"/>
                <a:gd name="T108" fmla="*/ 625 w 3504"/>
                <a:gd name="T109" fmla="*/ 413 h 3504"/>
                <a:gd name="T110" fmla="*/ 785 w 3504"/>
                <a:gd name="T111" fmla="*/ 293 h 3504"/>
                <a:gd name="T112" fmla="*/ 958 w 3504"/>
                <a:gd name="T113" fmla="*/ 192 h 3504"/>
                <a:gd name="T114" fmla="*/ 1143 w 3504"/>
                <a:gd name="T115" fmla="*/ 110 h 3504"/>
                <a:gd name="T116" fmla="*/ 1338 w 3504"/>
                <a:gd name="T117" fmla="*/ 50 h 3504"/>
                <a:gd name="T118" fmla="*/ 1541 w 3504"/>
                <a:gd name="T119" fmla="*/ 13 h 3504"/>
                <a:gd name="T120" fmla="*/ 1752 w 3504"/>
                <a:gd name="T121" fmla="*/ 0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4" h="3504">
                  <a:moveTo>
                    <a:pt x="1577" y="876"/>
                  </a:moveTo>
                  <a:lnTo>
                    <a:pt x="1577" y="1577"/>
                  </a:lnTo>
                  <a:lnTo>
                    <a:pt x="876" y="1577"/>
                  </a:lnTo>
                  <a:lnTo>
                    <a:pt x="876" y="1927"/>
                  </a:lnTo>
                  <a:lnTo>
                    <a:pt x="1577" y="1927"/>
                  </a:lnTo>
                  <a:lnTo>
                    <a:pt x="1577" y="2628"/>
                  </a:lnTo>
                  <a:lnTo>
                    <a:pt x="1927" y="2628"/>
                  </a:lnTo>
                  <a:lnTo>
                    <a:pt x="1927" y="1927"/>
                  </a:lnTo>
                  <a:lnTo>
                    <a:pt x="2628" y="1927"/>
                  </a:lnTo>
                  <a:lnTo>
                    <a:pt x="2628" y="1577"/>
                  </a:lnTo>
                  <a:lnTo>
                    <a:pt x="1927" y="1577"/>
                  </a:lnTo>
                  <a:lnTo>
                    <a:pt x="1927" y="876"/>
                  </a:lnTo>
                  <a:lnTo>
                    <a:pt x="1577" y="876"/>
                  </a:lnTo>
                  <a:close/>
                  <a:moveTo>
                    <a:pt x="1752" y="0"/>
                  </a:moveTo>
                  <a:lnTo>
                    <a:pt x="1858" y="3"/>
                  </a:lnTo>
                  <a:lnTo>
                    <a:pt x="1963" y="13"/>
                  </a:lnTo>
                  <a:lnTo>
                    <a:pt x="2065" y="29"/>
                  </a:lnTo>
                  <a:lnTo>
                    <a:pt x="2166" y="50"/>
                  </a:lnTo>
                  <a:lnTo>
                    <a:pt x="2265" y="78"/>
                  </a:lnTo>
                  <a:lnTo>
                    <a:pt x="2361" y="110"/>
                  </a:lnTo>
                  <a:lnTo>
                    <a:pt x="2455" y="149"/>
                  </a:lnTo>
                  <a:lnTo>
                    <a:pt x="2546" y="192"/>
                  </a:lnTo>
                  <a:lnTo>
                    <a:pt x="2634" y="240"/>
                  </a:lnTo>
                  <a:lnTo>
                    <a:pt x="2719" y="293"/>
                  </a:lnTo>
                  <a:lnTo>
                    <a:pt x="2801" y="351"/>
                  </a:lnTo>
                  <a:lnTo>
                    <a:pt x="2879" y="413"/>
                  </a:lnTo>
                  <a:lnTo>
                    <a:pt x="2953" y="480"/>
                  </a:lnTo>
                  <a:lnTo>
                    <a:pt x="3024" y="551"/>
                  </a:lnTo>
                  <a:lnTo>
                    <a:pt x="3091" y="625"/>
                  </a:lnTo>
                  <a:lnTo>
                    <a:pt x="3153" y="703"/>
                  </a:lnTo>
                  <a:lnTo>
                    <a:pt x="3211" y="785"/>
                  </a:lnTo>
                  <a:lnTo>
                    <a:pt x="3264" y="870"/>
                  </a:lnTo>
                  <a:lnTo>
                    <a:pt x="3312" y="958"/>
                  </a:lnTo>
                  <a:lnTo>
                    <a:pt x="3355" y="1049"/>
                  </a:lnTo>
                  <a:lnTo>
                    <a:pt x="3394" y="1143"/>
                  </a:lnTo>
                  <a:lnTo>
                    <a:pt x="3426" y="1239"/>
                  </a:lnTo>
                  <a:lnTo>
                    <a:pt x="3454" y="1338"/>
                  </a:lnTo>
                  <a:lnTo>
                    <a:pt x="3475" y="1439"/>
                  </a:lnTo>
                  <a:lnTo>
                    <a:pt x="3491" y="1541"/>
                  </a:lnTo>
                  <a:lnTo>
                    <a:pt x="3501" y="1646"/>
                  </a:lnTo>
                  <a:lnTo>
                    <a:pt x="3504" y="1752"/>
                  </a:lnTo>
                  <a:lnTo>
                    <a:pt x="3501" y="1858"/>
                  </a:lnTo>
                  <a:lnTo>
                    <a:pt x="3491" y="1963"/>
                  </a:lnTo>
                  <a:lnTo>
                    <a:pt x="3475" y="2065"/>
                  </a:lnTo>
                  <a:lnTo>
                    <a:pt x="3454" y="2166"/>
                  </a:lnTo>
                  <a:lnTo>
                    <a:pt x="3426" y="2265"/>
                  </a:lnTo>
                  <a:lnTo>
                    <a:pt x="3394" y="2361"/>
                  </a:lnTo>
                  <a:lnTo>
                    <a:pt x="3355" y="2455"/>
                  </a:lnTo>
                  <a:lnTo>
                    <a:pt x="3312" y="2546"/>
                  </a:lnTo>
                  <a:lnTo>
                    <a:pt x="3264" y="2634"/>
                  </a:lnTo>
                  <a:lnTo>
                    <a:pt x="3211" y="2719"/>
                  </a:lnTo>
                  <a:lnTo>
                    <a:pt x="3153" y="2801"/>
                  </a:lnTo>
                  <a:lnTo>
                    <a:pt x="3091" y="2879"/>
                  </a:lnTo>
                  <a:lnTo>
                    <a:pt x="3024" y="2953"/>
                  </a:lnTo>
                  <a:lnTo>
                    <a:pt x="2953" y="3024"/>
                  </a:lnTo>
                  <a:lnTo>
                    <a:pt x="2879" y="3091"/>
                  </a:lnTo>
                  <a:lnTo>
                    <a:pt x="2801" y="3153"/>
                  </a:lnTo>
                  <a:lnTo>
                    <a:pt x="2719" y="3211"/>
                  </a:lnTo>
                  <a:lnTo>
                    <a:pt x="2634" y="3264"/>
                  </a:lnTo>
                  <a:lnTo>
                    <a:pt x="2546" y="3312"/>
                  </a:lnTo>
                  <a:lnTo>
                    <a:pt x="2455" y="3355"/>
                  </a:lnTo>
                  <a:lnTo>
                    <a:pt x="2361" y="3394"/>
                  </a:lnTo>
                  <a:lnTo>
                    <a:pt x="2265" y="3426"/>
                  </a:lnTo>
                  <a:lnTo>
                    <a:pt x="2166" y="3454"/>
                  </a:lnTo>
                  <a:lnTo>
                    <a:pt x="2065" y="3475"/>
                  </a:lnTo>
                  <a:lnTo>
                    <a:pt x="1963" y="3491"/>
                  </a:lnTo>
                  <a:lnTo>
                    <a:pt x="1858" y="3501"/>
                  </a:lnTo>
                  <a:lnTo>
                    <a:pt x="1752" y="3504"/>
                  </a:lnTo>
                  <a:lnTo>
                    <a:pt x="1646" y="3501"/>
                  </a:lnTo>
                  <a:lnTo>
                    <a:pt x="1541" y="3491"/>
                  </a:lnTo>
                  <a:lnTo>
                    <a:pt x="1439" y="3475"/>
                  </a:lnTo>
                  <a:lnTo>
                    <a:pt x="1338" y="3454"/>
                  </a:lnTo>
                  <a:lnTo>
                    <a:pt x="1239" y="3426"/>
                  </a:lnTo>
                  <a:lnTo>
                    <a:pt x="1143" y="3394"/>
                  </a:lnTo>
                  <a:lnTo>
                    <a:pt x="1049" y="3355"/>
                  </a:lnTo>
                  <a:lnTo>
                    <a:pt x="958" y="3312"/>
                  </a:lnTo>
                  <a:lnTo>
                    <a:pt x="870" y="3264"/>
                  </a:lnTo>
                  <a:lnTo>
                    <a:pt x="785" y="3211"/>
                  </a:lnTo>
                  <a:lnTo>
                    <a:pt x="703" y="3153"/>
                  </a:lnTo>
                  <a:lnTo>
                    <a:pt x="625" y="3091"/>
                  </a:lnTo>
                  <a:lnTo>
                    <a:pt x="551" y="3024"/>
                  </a:lnTo>
                  <a:lnTo>
                    <a:pt x="480" y="2953"/>
                  </a:lnTo>
                  <a:lnTo>
                    <a:pt x="413" y="2879"/>
                  </a:lnTo>
                  <a:lnTo>
                    <a:pt x="351" y="2801"/>
                  </a:lnTo>
                  <a:lnTo>
                    <a:pt x="293" y="2719"/>
                  </a:lnTo>
                  <a:lnTo>
                    <a:pt x="240" y="2634"/>
                  </a:lnTo>
                  <a:lnTo>
                    <a:pt x="192" y="2546"/>
                  </a:lnTo>
                  <a:lnTo>
                    <a:pt x="149" y="2455"/>
                  </a:lnTo>
                  <a:lnTo>
                    <a:pt x="110" y="2361"/>
                  </a:lnTo>
                  <a:lnTo>
                    <a:pt x="78" y="2265"/>
                  </a:lnTo>
                  <a:lnTo>
                    <a:pt x="50" y="2166"/>
                  </a:lnTo>
                  <a:lnTo>
                    <a:pt x="29" y="2065"/>
                  </a:lnTo>
                  <a:lnTo>
                    <a:pt x="13" y="1963"/>
                  </a:lnTo>
                  <a:lnTo>
                    <a:pt x="3" y="1858"/>
                  </a:lnTo>
                  <a:lnTo>
                    <a:pt x="0" y="1752"/>
                  </a:lnTo>
                  <a:lnTo>
                    <a:pt x="3" y="1646"/>
                  </a:lnTo>
                  <a:lnTo>
                    <a:pt x="13" y="1541"/>
                  </a:lnTo>
                  <a:lnTo>
                    <a:pt x="29" y="1439"/>
                  </a:lnTo>
                  <a:lnTo>
                    <a:pt x="50" y="1338"/>
                  </a:lnTo>
                  <a:lnTo>
                    <a:pt x="78" y="1239"/>
                  </a:lnTo>
                  <a:lnTo>
                    <a:pt x="110" y="1143"/>
                  </a:lnTo>
                  <a:lnTo>
                    <a:pt x="149" y="1049"/>
                  </a:lnTo>
                  <a:lnTo>
                    <a:pt x="192" y="958"/>
                  </a:lnTo>
                  <a:lnTo>
                    <a:pt x="240" y="870"/>
                  </a:lnTo>
                  <a:lnTo>
                    <a:pt x="293" y="785"/>
                  </a:lnTo>
                  <a:lnTo>
                    <a:pt x="351" y="703"/>
                  </a:lnTo>
                  <a:lnTo>
                    <a:pt x="413" y="625"/>
                  </a:lnTo>
                  <a:lnTo>
                    <a:pt x="480" y="551"/>
                  </a:lnTo>
                  <a:lnTo>
                    <a:pt x="551" y="480"/>
                  </a:lnTo>
                  <a:lnTo>
                    <a:pt x="625" y="413"/>
                  </a:lnTo>
                  <a:lnTo>
                    <a:pt x="703" y="351"/>
                  </a:lnTo>
                  <a:lnTo>
                    <a:pt x="785" y="293"/>
                  </a:lnTo>
                  <a:lnTo>
                    <a:pt x="870" y="240"/>
                  </a:lnTo>
                  <a:lnTo>
                    <a:pt x="958" y="192"/>
                  </a:lnTo>
                  <a:lnTo>
                    <a:pt x="1049" y="149"/>
                  </a:lnTo>
                  <a:lnTo>
                    <a:pt x="1143" y="110"/>
                  </a:lnTo>
                  <a:lnTo>
                    <a:pt x="1239" y="78"/>
                  </a:lnTo>
                  <a:lnTo>
                    <a:pt x="1338" y="50"/>
                  </a:lnTo>
                  <a:lnTo>
                    <a:pt x="1439" y="29"/>
                  </a:lnTo>
                  <a:lnTo>
                    <a:pt x="1541" y="13"/>
                  </a:lnTo>
                  <a:lnTo>
                    <a:pt x="1646" y="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0"/>
            <a:ext cx="426271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4" name="Rectangle 3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6" name="Isosceles Triangle 5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512106" y="1500378"/>
            <a:ext cx="1213291" cy="292719"/>
            <a:chOff x="1785255" y="1664368"/>
            <a:chExt cx="1213291" cy="292719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785255" y="1664368"/>
              <a:ext cx="287791" cy="292719"/>
            </a:xfrm>
            <a:custGeom>
              <a:avLst/>
              <a:gdLst>
                <a:gd name="T0" fmla="*/ 669 w 3217"/>
                <a:gd name="T1" fmla="*/ 429 h 3260"/>
                <a:gd name="T2" fmla="*/ 589 w 3217"/>
                <a:gd name="T3" fmla="*/ 453 h 3260"/>
                <a:gd name="T4" fmla="*/ 520 w 3217"/>
                <a:gd name="T5" fmla="*/ 499 h 3260"/>
                <a:gd name="T6" fmla="*/ 467 w 3217"/>
                <a:gd name="T7" fmla="*/ 561 h 3260"/>
                <a:gd name="T8" fmla="*/ 433 w 3217"/>
                <a:gd name="T9" fmla="*/ 637 h 3260"/>
                <a:gd name="T10" fmla="*/ 420 w 3217"/>
                <a:gd name="T11" fmla="*/ 721 h 3260"/>
                <a:gd name="T12" fmla="*/ 424 w 3217"/>
                <a:gd name="T13" fmla="*/ 2583 h 3260"/>
                <a:gd name="T14" fmla="*/ 447 w 3217"/>
                <a:gd name="T15" fmla="*/ 2664 h 3260"/>
                <a:gd name="T16" fmla="*/ 492 w 3217"/>
                <a:gd name="T17" fmla="*/ 2733 h 3260"/>
                <a:gd name="T18" fmla="*/ 554 w 3217"/>
                <a:gd name="T19" fmla="*/ 2787 h 3260"/>
                <a:gd name="T20" fmla="*/ 628 w 3217"/>
                <a:gd name="T21" fmla="*/ 2823 h 3260"/>
                <a:gd name="T22" fmla="*/ 712 w 3217"/>
                <a:gd name="T23" fmla="*/ 2835 h 3260"/>
                <a:gd name="T24" fmla="*/ 2549 w 3217"/>
                <a:gd name="T25" fmla="*/ 2832 h 3260"/>
                <a:gd name="T26" fmla="*/ 2628 w 3217"/>
                <a:gd name="T27" fmla="*/ 2807 h 3260"/>
                <a:gd name="T28" fmla="*/ 2697 w 3217"/>
                <a:gd name="T29" fmla="*/ 2762 h 3260"/>
                <a:gd name="T30" fmla="*/ 2751 w 3217"/>
                <a:gd name="T31" fmla="*/ 2700 h 3260"/>
                <a:gd name="T32" fmla="*/ 2785 w 3217"/>
                <a:gd name="T33" fmla="*/ 2625 h 3260"/>
                <a:gd name="T34" fmla="*/ 2797 w 3217"/>
                <a:gd name="T35" fmla="*/ 2539 h 3260"/>
                <a:gd name="T36" fmla="*/ 2794 w 3217"/>
                <a:gd name="T37" fmla="*/ 679 h 3260"/>
                <a:gd name="T38" fmla="*/ 2770 w 3217"/>
                <a:gd name="T39" fmla="*/ 597 h 3260"/>
                <a:gd name="T40" fmla="*/ 2726 w 3217"/>
                <a:gd name="T41" fmla="*/ 528 h 3260"/>
                <a:gd name="T42" fmla="*/ 2664 w 3217"/>
                <a:gd name="T43" fmla="*/ 474 h 3260"/>
                <a:gd name="T44" fmla="*/ 2590 w 3217"/>
                <a:gd name="T45" fmla="*/ 439 h 3260"/>
                <a:gd name="T46" fmla="*/ 2505 w 3217"/>
                <a:gd name="T47" fmla="*/ 426 h 3260"/>
                <a:gd name="T48" fmla="*/ 712 w 3217"/>
                <a:gd name="T49" fmla="*/ 0 h 3260"/>
                <a:gd name="T50" fmla="*/ 2570 w 3217"/>
                <a:gd name="T51" fmla="*/ 3 h 3260"/>
                <a:gd name="T52" fmla="*/ 2694 w 3217"/>
                <a:gd name="T53" fmla="*/ 27 h 3260"/>
                <a:gd name="T54" fmla="*/ 2810 w 3217"/>
                <a:gd name="T55" fmla="*/ 70 h 3260"/>
                <a:gd name="T56" fmla="*/ 2916 w 3217"/>
                <a:gd name="T57" fmla="*/ 133 h 3260"/>
                <a:gd name="T58" fmla="*/ 3009 w 3217"/>
                <a:gd name="T59" fmla="*/ 211 h 3260"/>
                <a:gd name="T60" fmla="*/ 3087 w 3217"/>
                <a:gd name="T61" fmla="*/ 306 h 3260"/>
                <a:gd name="T62" fmla="*/ 3148 w 3217"/>
                <a:gd name="T63" fmla="*/ 412 h 3260"/>
                <a:gd name="T64" fmla="*/ 3192 w 3217"/>
                <a:gd name="T65" fmla="*/ 530 h 3260"/>
                <a:gd name="T66" fmla="*/ 3214 w 3217"/>
                <a:gd name="T67" fmla="*/ 656 h 3260"/>
                <a:gd name="T68" fmla="*/ 3217 w 3217"/>
                <a:gd name="T69" fmla="*/ 2539 h 3260"/>
                <a:gd name="T70" fmla="*/ 3206 w 3217"/>
                <a:gd name="T71" fmla="*/ 2669 h 3260"/>
                <a:gd name="T72" fmla="*/ 3173 w 3217"/>
                <a:gd name="T73" fmla="*/ 2791 h 3260"/>
                <a:gd name="T74" fmla="*/ 3120 w 3217"/>
                <a:gd name="T75" fmla="*/ 2903 h 3260"/>
                <a:gd name="T76" fmla="*/ 3050 w 3217"/>
                <a:gd name="T77" fmla="*/ 3004 h 3260"/>
                <a:gd name="T78" fmla="*/ 2964 w 3217"/>
                <a:gd name="T79" fmla="*/ 3091 h 3260"/>
                <a:gd name="T80" fmla="*/ 2865 w 3217"/>
                <a:gd name="T81" fmla="*/ 3162 h 3260"/>
                <a:gd name="T82" fmla="*/ 2754 w 3217"/>
                <a:gd name="T83" fmla="*/ 3215 h 3260"/>
                <a:gd name="T84" fmla="*/ 2633 w 3217"/>
                <a:gd name="T85" fmla="*/ 3249 h 3260"/>
                <a:gd name="T86" fmla="*/ 2505 w 3217"/>
                <a:gd name="T87" fmla="*/ 3260 h 3260"/>
                <a:gd name="T88" fmla="*/ 647 w 3217"/>
                <a:gd name="T89" fmla="*/ 3257 h 3260"/>
                <a:gd name="T90" fmla="*/ 522 w 3217"/>
                <a:gd name="T91" fmla="*/ 3235 h 3260"/>
                <a:gd name="T92" fmla="*/ 407 w 3217"/>
                <a:gd name="T93" fmla="*/ 3191 h 3260"/>
                <a:gd name="T94" fmla="*/ 302 w 3217"/>
                <a:gd name="T95" fmla="*/ 3129 h 3260"/>
                <a:gd name="T96" fmla="*/ 208 w 3217"/>
                <a:gd name="T97" fmla="*/ 3049 h 3260"/>
                <a:gd name="T98" fmla="*/ 131 w 3217"/>
                <a:gd name="T99" fmla="*/ 2955 h 3260"/>
                <a:gd name="T100" fmla="*/ 68 w 3217"/>
                <a:gd name="T101" fmla="*/ 2848 h 3260"/>
                <a:gd name="T102" fmla="*/ 26 w 3217"/>
                <a:gd name="T103" fmla="*/ 2731 h 3260"/>
                <a:gd name="T104" fmla="*/ 3 w 3217"/>
                <a:gd name="T105" fmla="*/ 2605 h 3260"/>
                <a:gd name="T106" fmla="*/ 0 w 3217"/>
                <a:gd name="T107" fmla="*/ 721 h 3260"/>
                <a:gd name="T108" fmla="*/ 12 w 3217"/>
                <a:gd name="T109" fmla="*/ 592 h 3260"/>
                <a:gd name="T110" fmla="*/ 45 w 3217"/>
                <a:gd name="T111" fmla="*/ 471 h 3260"/>
                <a:gd name="T112" fmla="*/ 98 w 3217"/>
                <a:gd name="T113" fmla="*/ 358 h 3260"/>
                <a:gd name="T114" fmla="*/ 168 w 3217"/>
                <a:gd name="T115" fmla="*/ 257 h 3260"/>
                <a:gd name="T116" fmla="*/ 254 w 3217"/>
                <a:gd name="T117" fmla="*/ 171 h 3260"/>
                <a:gd name="T118" fmla="*/ 353 w 3217"/>
                <a:gd name="T119" fmla="*/ 99 h 3260"/>
                <a:gd name="T120" fmla="*/ 464 w 3217"/>
                <a:gd name="T121" fmla="*/ 46 h 3260"/>
                <a:gd name="T122" fmla="*/ 584 w 3217"/>
                <a:gd name="T123" fmla="*/ 13 h 3260"/>
                <a:gd name="T124" fmla="*/ 712 w 3217"/>
                <a:gd name="T125" fmla="*/ 0 h 3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17" h="3260">
                  <a:moveTo>
                    <a:pt x="712" y="426"/>
                  </a:moveTo>
                  <a:lnTo>
                    <a:pt x="669" y="429"/>
                  </a:lnTo>
                  <a:lnTo>
                    <a:pt x="628" y="439"/>
                  </a:lnTo>
                  <a:lnTo>
                    <a:pt x="589" y="453"/>
                  </a:lnTo>
                  <a:lnTo>
                    <a:pt x="554" y="474"/>
                  </a:lnTo>
                  <a:lnTo>
                    <a:pt x="520" y="499"/>
                  </a:lnTo>
                  <a:lnTo>
                    <a:pt x="492" y="528"/>
                  </a:lnTo>
                  <a:lnTo>
                    <a:pt x="467" y="561"/>
                  </a:lnTo>
                  <a:lnTo>
                    <a:pt x="447" y="597"/>
                  </a:lnTo>
                  <a:lnTo>
                    <a:pt x="433" y="637"/>
                  </a:lnTo>
                  <a:lnTo>
                    <a:pt x="424" y="679"/>
                  </a:lnTo>
                  <a:lnTo>
                    <a:pt x="420" y="721"/>
                  </a:lnTo>
                  <a:lnTo>
                    <a:pt x="420" y="2539"/>
                  </a:lnTo>
                  <a:lnTo>
                    <a:pt x="424" y="2583"/>
                  </a:lnTo>
                  <a:lnTo>
                    <a:pt x="433" y="2625"/>
                  </a:lnTo>
                  <a:lnTo>
                    <a:pt x="447" y="2664"/>
                  </a:lnTo>
                  <a:lnTo>
                    <a:pt x="467" y="2700"/>
                  </a:lnTo>
                  <a:lnTo>
                    <a:pt x="492" y="2733"/>
                  </a:lnTo>
                  <a:lnTo>
                    <a:pt x="520" y="2762"/>
                  </a:lnTo>
                  <a:lnTo>
                    <a:pt x="554" y="2787"/>
                  </a:lnTo>
                  <a:lnTo>
                    <a:pt x="589" y="2807"/>
                  </a:lnTo>
                  <a:lnTo>
                    <a:pt x="628" y="2823"/>
                  </a:lnTo>
                  <a:lnTo>
                    <a:pt x="669" y="2832"/>
                  </a:lnTo>
                  <a:lnTo>
                    <a:pt x="712" y="2835"/>
                  </a:lnTo>
                  <a:lnTo>
                    <a:pt x="2505" y="2835"/>
                  </a:lnTo>
                  <a:lnTo>
                    <a:pt x="2549" y="2832"/>
                  </a:lnTo>
                  <a:lnTo>
                    <a:pt x="2590" y="2823"/>
                  </a:lnTo>
                  <a:lnTo>
                    <a:pt x="2628" y="2807"/>
                  </a:lnTo>
                  <a:lnTo>
                    <a:pt x="2664" y="2787"/>
                  </a:lnTo>
                  <a:lnTo>
                    <a:pt x="2697" y="2762"/>
                  </a:lnTo>
                  <a:lnTo>
                    <a:pt x="2726" y="2733"/>
                  </a:lnTo>
                  <a:lnTo>
                    <a:pt x="2751" y="2700"/>
                  </a:lnTo>
                  <a:lnTo>
                    <a:pt x="2770" y="2664"/>
                  </a:lnTo>
                  <a:lnTo>
                    <a:pt x="2785" y="2625"/>
                  </a:lnTo>
                  <a:lnTo>
                    <a:pt x="2794" y="2583"/>
                  </a:lnTo>
                  <a:lnTo>
                    <a:pt x="2797" y="2539"/>
                  </a:lnTo>
                  <a:lnTo>
                    <a:pt x="2797" y="721"/>
                  </a:lnTo>
                  <a:lnTo>
                    <a:pt x="2794" y="679"/>
                  </a:lnTo>
                  <a:lnTo>
                    <a:pt x="2785" y="637"/>
                  </a:lnTo>
                  <a:lnTo>
                    <a:pt x="2770" y="597"/>
                  </a:lnTo>
                  <a:lnTo>
                    <a:pt x="2751" y="561"/>
                  </a:lnTo>
                  <a:lnTo>
                    <a:pt x="2726" y="528"/>
                  </a:lnTo>
                  <a:lnTo>
                    <a:pt x="2697" y="499"/>
                  </a:lnTo>
                  <a:lnTo>
                    <a:pt x="2664" y="474"/>
                  </a:lnTo>
                  <a:lnTo>
                    <a:pt x="2628" y="453"/>
                  </a:lnTo>
                  <a:lnTo>
                    <a:pt x="2590" y="439"/>
                  </a:lnTo>
                  <a:lnTo>
                    <a:pt x="2549" y="429"/>
                  </a:lnTo>
                  <a:lnTo>
                    <a:pt x="2505" y="426"/>
                  </a:lnTo>
                  <a:lnTo>
                    <a:pt x="712" y="426"/>
                  </a:lnTo>
                  <a:close/>
                  <a:moveTo>
                    <a:pt x="712" y="0"/>
                  </a:moveTo>
                  <a:lnTo>
                    <a:pt x="2505" y="0"/>
                  </a:lnTo>
                  <a:lnTo>
                    <a:pt x="2570" y="3"/>
                  </a:lnTo>
                  <a:lnTo>
                    <a:pt x="2633" y="13"/>
                  </a:lnTo>
                  <a:lnTo>
                    <a:pt x="2694" y="27"/>
                  </a:lnTo>
                  <a:lnTo>
                    <a:pt x="2754" y="46"/>
                  </a:lnTo>
                  <a:lnTo>
                    <a:pt x="2810" y="70"/>
                  </a:lnTo>
                  <a:lnTo>
                    <a:pt x="2865" y="99"/>
                  </a:lnTo>
                  <a:lnTo>
                    <a:pt x="2916" y="133"/>
                  </a:lnTo>
                  <a:lnTo>
                    <a:pt x="2964" y="171"/>
                  </a:lnTo>
                  <a:lnTo>
                    <a:pt x="3009" y="211"/>
                  </a:lnTo>
                  <a:lnTo>
                    <a:pt x="3050" y="257"/>
                  </a:lnTo>
                  <a:lnTo>
                    <a:pt x="3087" y="306"/>
                  </a:lnTo>
                  <a:lnTo>
                    <a:pt x="3120" y="358"/>
                  </a:lnTo>
                  <a:lnTo>
                    <a:pt x="3148" y="412"/>
                  </a:lnTo>
                  <a:lnTo>
                    <a:pt x="3173" y="471"/>
                  </a:lnTo>
                  <a:lnTo>
                    <a:pt x="3192" y="530"/>
                  </a:lnTo>
                  <a:lnTo>
                    <a:pt x="3206" y="592"/>
                  </a:lnTo>
                  <a:lnTo>
                    <a:pt x="3214" y="656"/>
                  </a:lnTo>
                  <a:lnTo>
                    <a:pt x="3217" y="721"/>
                  </a:lnTo>
                  <a:lnTo>
                    <a:pt x="3217" y="2539"/>
                  </a:lnTo>
                  <a:lnTo>
                    <a:pt x="3214" y="2604"/>
                  </a:lnTo>
                  <a:lnTo>
                    <a:pt x="3206" y="2669"/>
                  </a:lnTo>
                  <a:lnTo>
                    <a:pt x="3192" y="2731"/>
                  </a:lnTo>
                  <a:lnTo>
                    <a:pt x="3173" y="2791"/>
                  </a:lnTo>
                  <a:lnTo>
                    <a:pt x="3148" y="2848"/>
                  </a:lnTo>
                  <a:lnTo>
                    <a:pt x="3120" y="2903"/>
                  </a:lnTo>
                  <a:lnTo>
                    <a:pt x="3087" y="2955"/>
                  </a:lnTo>
                  <a:lnTo>
                    <a:pt x="3050" y="3004"/>
                  </a:lnTo>
                  <a:lnTo>
                    <a:pt x="3009" y="3049"/>
                  </a:lnTo>
                  <a:lnTo>
                    <a:pt x="2964" y="3091"/>
                  </a:lnTo>
                  <a:lnTo>
                    <a:pt x="2916" y="3129"/>
                  </a:lnTo>
                  <a:lnTo>
                    <a:pt x="2865" y="3162"/>
                  </a:lnTo>
                  <a:lnTo>
                    <a:pt x="2810" y="3191"/>
                  </a:lnTo>
                  <a:lnTo>
                    <a:pt x="2754" y="3215"/>
                  </a:lnTo>
                  <a:lnTo>
                    <a:pt x="2694" y="3235"/>
                  </a:lnTo>
                  <a:lnTo>
                    <a:pt x="2633" y="3249"/>
                  </a:lnTo>
                  <a:lnTo>
                    <a:pt x="2571" y="3257"/>
                  </a:lnTo>
                  <a:lnTo>
                    <a:pt x="2505" y="3260"/>
                  </a:lnTo>
                  <a:lnTo>
                    <a:pt x="712" y="3260"/>
                  </a:lnTo>
                  <a:lnTo>
                    <a:pt x="647" y="3257"/>
                  </a:lnTo>
                  <a:lnTo>
                    <a:pt x="584" y="3249"/>
                  </a:lnTo>
                  <a:lnTo>
                    <a:pt x="522" y="3235"/>
                  </a:lnTo>
                  <a:lnTo>
                    <a:pt x="464" y="3215"/>
                  </a:lnTo>
                  <a:lnTo>
                    <a:pt x="407" y="3191"/>
                  </a:lnTo>
                  <a:lnTo>
                    <a:pt x="353" y="3162"/>
                  </a:lnTo>
                  <a:lnTo>
                    <a:pt x="302" y="3129"/>
                  </a:lnTo>
                  <a:lnTo>
                    <a:pt x="254" y="3091"/>
                  </a:lnTo>
                  <a:lnTo>
                    <a:pt x="208" y="3049"/>
                  </a:lnTo>
                  <a:lnTo>
                    <a:pt x="168" y="3004"/>
                  </a:lnTo>
                  <a:lnTo>
                    <a:pt x="131" y="2955"/>
                  </a:lnTo>
                  <a:lnTo>
                    <a:pt x="98" y="2903"/>
                  </a:lnTo>
                  <a:lnTo>
                    <a:pt x="68" y="2848"/>
                  </a:lnTo>
                  <a:lnTo>
                    <a:pt x="45" y="2791"/>
                  </a:lnTo>
                  <a:lnTo>
                    <a:pt x="26" y="2731"/>
                  </a:lnTo>
                  <a:lnTo>
                    <a:pt x="12" y="2669"/>
                  </a:lnTo>
                  <a:lnTo>
                    <a:pt x="3" y="2605"/>
                  </a:lnTo>
                  <a:lnTo>
                    <a:pt x="0" y="2539"/>
                  </a:lnTo>
                  <a:lnTo>
                    <a:pt x="0" y="721"/>
                  </a:lnTo>
                  <a:lnTo>
                    <a:pt x="3" y="656"/>
                  </a:lnTo>
                  <a:lnTo>
                    <a:pt x="12" y="592"/>
                  </a:lnTo>
                  <a:lnTo>
                    <a:pt x="26" y="530"/>
                  </a:lnTo>
                  <a:lnTo>
                    <a:pt x="45" y="471"/>
                  </a:lnTo>
                  <a:lnTo>
                    <a:pt x="68" y="412"/>
                  </a:lnTo>
                  <a:lnTo>
                    <a:pt x="98" y="358"/>
                  </a:lnTo>
                  <a:lnTo>
                    <a:pt x="131" y="306"/>
                  </a:lnTo>
                  <a:lnTo>
                    <a:pt x="168" y="257"/>
                  </a:lnTo>
                  <a:lnTo>
                    <a:pt x="208" y="211"/>
                  </a:lnTo>
                  <a:lnTo>
                    <a:pt x="254" y="171"/>
                  </a:lnTo>
                  <a:lnTo>
                    <a:pt x="302" y="133"/>
                  </a:lnTo>
                  <a:lnTo>
                    <a:pt x="353" y="99"/>
                  </a:lnTo>
                  <a:lnTo>
                    <a:pt x="407" y="70"/>
                  </a:lnTo>
                  <a:lnTo>
                    <a:pt x="464" y="46"/>
                  </a:lnTo>
                  <a:lnTo>
                    <a:pt x="522" y="27"/>
                  </a:lnTo>
                  <a:lnTo>
                    <a:pt x="584" y="13"/>
                  </a:lnTo>
                  <a:lnTo>
                    <a:pt x="647" y="3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7645" y="1672228"/>
              <a:ext cx="9509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Unchecked</a:t>
              </a:r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26979" y="1500378"/>
            <a:ext cx="1041622" cy="292719"/>
            <a:chOff x="3002701" y="1674314"/>
            <a:chExt cx="1041622" cy="292719"/>
          </a:xfrm>
        </p:grpSpPr>
        <p:grpSp>
          <p:nvGrpSpPr>
            <p:cNvPr id="19" name="Group 4"/>
            <p:cNvGrpSpPr>
              <a:grpSpLocks noChangeAspect="1"/>
            </p:cNvGrpSpPr>
            <p:nvPr/>
          </p:nvGrpSpPr>
          <p:grpSpPr bwMode="auto">
            <a:xfrm>
              <a:off x="3002701" y="1674314"/>
              <a:ext cx="287791" cy="292719"/>
              <a:chOff x="285" y="1151"/>
              <a:chExt cx="292" cy="297"/>
            </a:xfrm>
            <a:solidFill>
              <a:schemeClr val="accent3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285" y="1151"/>
                <a:ext cx="292" cy="297"/>
              </a:xfrm>
              <a:custGeom>
                <a:avLst/>
                <a:gdLst>
                  <a:gd name="T0" fmla="*/ 669 w 3217"/>
                  <a:gd name="T1" fmla="*/ 429 h 3260"/>
                  <a:gd name="T2" fmla="*/ 589 w 3217"/>
                  <a:gd name="T3" fmla="*/ 453 h 3260"/>
                  <a:gd name="T4" fmla="*/ 520 w 3217"/>
                  <a:gd name="T5" fmla="*/ 499 h 3260"/>
                  <a:gd name="T6" fmla="*/ 467 w 3217"/>
                  <a:gd name="T7" fmla="*/ 561 h 3260"/>
                  <a:gd name="T8" fmla="*/ 433 w 3217"/>
                  <a:gd name="T9" fmla="*/ 637 h 3260"/>
                  <a:gd name="T10" fmla="*/ 420 w 3217"/>
                  <a:gd name="T11" fmla="*/ 721 h 3260"/>
                  <a:gd name="T12" fmla="*/ 424 w 3217"/>
                  <a:gd name="T13" fmla="*/ 2583 h 3260"/>
                  <a:gd name="T14" fmla="*/ 447 w 3217"/>
                  <a:gd name="T15" fmla="*/ 2664 h 3260"/>
                  <a:gd name="T16" fmla="*/ 492 w 3217"/>
                  <a:gd name="T17" fmla="*/ 2733 h 3260"/>
                  <a:gd name="T18" fmla="*/ 554 w 3217"/>
                  <a:gd name="T19" fmla="*/ 2787 h 3260"/>
                  <a:gd name="T20" fmla="*/ 628 w 3217"/>
                  <a:gd name="T21" fmla="*/ 2823 h 3260"/>
                  <a:gd name="T22" fmla="*/ 712 w 3217"/>
                  <a:gd name="T23" fmla="*/ 2835 h 3260"/>
                  <a:gd name="T24" fmla="*/ 2549 w 3217"/>
                  <a:gd name="T25" fmla="*/ 2832 h 3260"/>
                  <a:gd name="T26" fmla="*/ 2628 w 3217"/>
                  <a:gd name="T27" fmla="*/ 2807 h 3260"/>
                  <a:gd name="T28" fmla="*/ 2697 w 3217"/>
                  <a:gd name="T29" fmla="*/ 2762 h 3260"/>
                  <a:gd name="T30" fmla="*/ 2751 w 3217"/>
                  <a:gd name="T31" fmla="*/ 2700 h 3260"/>
                  <a:gd name="T32" fmla="*/ 2785 w 3217"/>
                  <a:gd name="T33" fmla="*/ 2625 h 3260"/>
                  <a:gd name="T34" fmla="*/ 2797 w 3217"/>
                  <a:gd name="T35" fmla="*/ 2539 h 3260"/>
                  <a:gd name="T36" fmla="*/ 2794 w 3217"/>
                  <a:gd name="T37" fmla="*/ 679 h 3260"/>
                  <a:gd name="T38" fmla="*/ 2770 w 3217"/>
                  <a:gd name="T39" fmla="*/ 597 h 3260"/>
                  <a:gd name="T40" fmla="*/ 2726 w 3217"/>
                  <a:gd name="T41" fmla="*/ 528 h 3260"/>
                  <a:gd name="T42" fmla="*/ 2664 w 3217"/>
                  <a:gd name="T43" fmla="*/ 474 h 3260"/>
                  <a:gd name="T44" fmla="*/ 2590 w 3217"/>
                  <a:gd name="T45" fmla="*/ 439 h 3260"/>
                  <a:gd name="T46" fmla="*/ 2505 w 3217"/>
                  <a:gd name="T47" fmla="*/ 426 h 3260"/>
                  <a:gd name="T48" fmla="*/ 712 w 3217"/>
                  <a:gd name="T49" fmla="*/ 0 h 3260"/>
                  <a:gd name="T50" fmla="*/ 2570 w 3217"/>
                  <a:gd name="T51" fmla="*/ 3 h 3260"/>
                  <a:gd name="T52" fmla="*/ 2694 w 3217"/>
                  <a:gd name="T53" fmla="*/ 27 h 3260"/>
                  <a:gd name="T54" fmla="*/ 2810 w 3217"/>
                  <a:gd name="T55" fmla="*/ 70 h 3260"/>
                  <a:gd name="T56" fmla="*/ 2916 w 3217"/>
                  <a:gd name="T57" fmla="*/ 133 h 3260"/>
                  <a:gd name="T58" fmla="*/ 3009 w 3217"/>
                  <a:gd name="T59" fmla="*/ 211 h 3260"/>
                  <a:gd name="T60" fmla="*/ 3087 w 3217"/>
                  <a:gd name="T61" fmla="*/ 306 h 3260"/>
                  <a:gd name="T62" fmla="*/ 3148 w 3217"/>
                  <a:gd name="T63" fmla="*/ 412 h 3260"/>
                  <a:gd name="T64" fmla="*/ 3192 w 3217"/>
                  <a:gd name="T65" fmla="*/ 530 h 3260"/>
                  <a:gd name="T66" fmla="*/ 3214 w 3217"/>
                  <a:gd name="T67" fmla="*/ 656 h 3260"/>
                  <a:gd name="T68" fmla="*/ 3217 w 3217"/>
                  <a:gd name="T69" fmla="*/ 2539 h 3260"/>
                  <a:gd name="T70" fmla="*/ 3206 w 3217"/>
                  <a:gd name="T71" fmla="*/ 2669 h 3260"/>
                  <a:gd name="T72" fmla="*/ 3173 w 3217"/>
                  <a:gd name="T73" fmla="*/ 2791 h 3260"/>
                  <a:gd name="T74" fmla="*/ 3120 w 3217"/>
                  <a:gd name="T75" fmla="*/ 2903 h 3260"/>
                  <a:gd name="T76" fmla="*/ 3050 w 3217"/>
                  <a:gd name="T77" fmla="*/ 3004 h 3260"/>
                  <a:gd name="T78" fmla="*/ 2964 w 3217"/>
                  <a:gd name="T79" fmla="*/ 3091 h 3260"/>
                  <a:gd name="T80" fmla="*/ 2865 w 3217"/>
                  <a:gd name="T81" fmla="*/ 3162 h 3260"/>
                  <a:gd name="T82" fmla="*/ 2754 w 3217"/>
                  <a:gd name="T83" fmla="*/ 3215 h 3260"/>
                  <a:gd name="T84" fmla="*/ 2633 w 3217"/>
                  <a:gd name="T85" fmla="*/ 3249 h 3260"/>
                  <a:gd name="T86" fmla="*/ 2505 w 3217"/>
                  <a:gd name="T87" fmla="*/ 3260 h 3260"/>
                  <a:gd name="T88" fmla="*/ 647 w 3217"/>
                  <a:gd name="T89" fmla="*/ 3257 h 3260"/>
                  <a:gd name="T90" fmla="*/ 522 w 3217"/>
                  <a:gd name="T91" fmla="*/ 3235 h 3260"/>
                  <a:gd name="T92" fmla="*/ 407 w 3217"/>
                  <a:gd name="T93" fmla="*/ 3191 h 3260"/>
                  <a:gd name="T94" fmla="*/ 302 w 3217"/>
                  <a:gd name="T95" fmla="*/ 3129 h 3260"/>
                  <a:gd name="T96" fmla="*/ 208 w 3217"/>
                  <a:gd name="T97" fmla="*/ 3049 h 3260"/>
                  <a:gd name="T98" fmla="*/ 131 w 3217"/>
                  <a:gd name="T99" fmla="*/ 2955 h 3260"/>
                  <a:gd name="T100" fmla="*/ 68 w 3217"/>
                  <a:gd name="T101" fmla="*/ 2848 h 3260"/>
                  <a:gd name="T102" fmla="*/ 26 w 3217"/>
                  <a:gd name="T103" fmla="*/ 2731 h 3260"/>
                  <a:gd name="T104" fmla="*/ 3 w 3217"/>
                  <a:gd name="T105" fmla="*/ 2605 h 3260"/>
                  <a:gd name="T106" fmla="*/ 0 w 3217"/>
                  <a:gd name="T107" fmla="*/ 721 h 3260"/>
                  <a:gd name="T108" fmla="*/ 12 w 3217"/>
                  <a:gd name="T109" fmla="*/ 592 h 3260"/>
                  <a:gd name="T110" fmla="*/ 45 w 3217"/>
                  <a:gd name="T111" fmla="*/ 471 h 3260"/>
                  <a:gd name="T112" fmla="*/ 98 w 3217"/>
                  <a:gd name="T113" fmla="*/ 358 h 3260"/>
                  <a:gd name="T114" fmla="*/ 168 w 3217"/>
                  <a:gd name="T115" fmla="*/ 257 h 3260"/>
                  <a:gd name="T116" fmla="*/ 254 w 3217"/>
                  <a:gd name="T117" fmla="*/ 171 h 3260"/>
                  <a:gd name="T118" fmla="*/ 353 w 3217"/>
                  <a:gd name="T119" fmla="*/ 99 h 3260"/>
                  <a:gd name="T120" fmla="*/ 464 w 3217"/>
                  <a:gd name="T121" fmla="*/ 46 h 3260"/>
                  <a:gd name="T122" fmla="*/ 584 w 3217"/>
                  <a:gd name="T123" fmla="*/ 13 h 3260"/>
                  <a:gd name="T124" fmla="*/ 712 w 3217"/>
                  <a:gd name="T125" fmla="*/ 0 h 3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17" h="3260">
                    <a:moveTo>
                      <a:pt x="712" y="426"/>
                    </a:moveTo>
                    <a:lnTo>
                      <a:pt x="669" y="429"/>
                    </a:lnTo>
                    <a:lnTo>
                      <a:pt x="628" y="439"/>
                    </a:lnTo>
                    <a:lnTo>
                      <a:pt x="589" y="453"/>
                    </a:lnTo>
                    <a:lnTo>
                      <a:pt x="554" y="474"/>
                    </a:lnTo>
                    <a:lnTo>
                      <a:pt x="520" y="499"/>
                    </a:lnTo>
                    <a:lnTo>
                      <a:pt x="492" y="528"/>
                    </a:lnTo>
                    <a:lnTo>
                      <a:pt x="467" y="561"/>
                    </a:lnTo>
                    <a:lnTo>
                      <a:pt x="447" y="597"/>
                    </a:lnTo>
                    <a:lnTo>
                      <a:pt x="433" y="637"/>
                    </a:lnTo>
                    <a:lnTo>
                      <a:pt x="424" y="679"/>
                    </a:lnTo>
                    <a:lnTo>
                      <a:pt x="420" y="721"/>
                    </a:lnTo>
                    <a:lnTo>
                      <a:pt x="420" y="2539"/>
                    </a:lnTo>
                    <a:lnTo>
                      <a:pt x="424" y="2583"/>
                    </a:lnTo>
                    <a:lnTo>
                      <a:pt x="433" y="2625"/>
                    </a:lnTo>
                    <a:lnTo>
                      <a:pt x="447" y="2664"/>
                    </a:lnTo>
                    <a:lnTo>
                      <a:pt x="467" y="2700"/>
                    </a:lnTo>
                    <a:lnTo>
                      <a:pt x="492" y="2733"/>
                    </a:lnTo>
                    <a:lnTo>
                      <a:pt x="520" y="2762"/>
                    </a:lnTo>
                    <a:lnTo>
                      <a:pt x="554" y="2787"/>
                    </a:lnTo>
                    <a:lnTo>
                      <a:pt x="589" y="2807"/>
                    </a:lnTo>
                    <a:lnTo>
                      <a:pt x="628" y="2823"/>
                    </a:lnTo>
                    <a:lnTo>
                      <a:pt x="669" y="2832"/>
                    </a:lnTo>
                    <a:lnTo>
                      <a:pt x="712" y="2835"/>
                    </a:lnTo>
                    <a:lnTo>
                      <a:pt x="2505" y="2835"/>
                    </a:lnTo>
                    <a:lnTo>
                      <a:pt x="2549" y="2832"/>
                    </a:lnTo>
                    <a:lnTo>
                      <a:pt x="2590" y="2823"/>
                    </a:lnTo>
                    <a:lnTo>
                      <a:pt x="2628" y="2807"/>
                    </a:lnTo>
                    <a:lnTo>
                      <a:pt x="2664" y="2787"/>
                    </a:lnTo>
                    <a:lnTo>
                      <a:pt x="2697" y="2762"/>
                    </a:lnTo>
                    <a:lnTo>
                      <a:pt x="2726" y="2733"/>
                    </a:lnTo>
                    <a:lnTo>
                      <a:pt x="2751" y="2700"/>
                    </a:lnTo>
                    <a:lnTo>
                      <a:pt x="2770" y="2664"/>
                    </a:lnTo>
                    <a:lnTo>
                      <a:pt x="2785" y="2625"/>
                    </a:lnTo>
                    <a:lnTo>
                      <a:pt x="2794" y="2583"/>
                    </a:lnTo>
                    <a:lnTo>
                      <a:pt x="2797" y="2539"/>
                    </a:lnTo>
                    <a:lnTo>
                      <a:pt x="2797" y="721"/>
                    </a:lnTo>
                    <a:lnTo>
                      <a:pt x="2794" y="679"/>
                    </a:lnTo>
                    <a:lnTo>
                      <a:pt x="2785" y="637"/>
                    </a:lnTo>
                    <a:lnTo>
                      <a:pt x="2770" y="597"/>
                    </a:lnTo>
                    <a:lnTo>
                      <a:pt x="2751" y="561"/>
                    </a:lnTo>
                    <a:lnTo>
                      <a:pt x="2726" y="528"/>
                    </a:lnTo>
                    <a:lnTo>
                      <a:pt x="2697" y="499"/>
                    </a:lnTo>
                    <a:lnTo>
                      <a:pt x="2664" y="474"/>
                    </a:lnTo>
                    <a:lnTo>
                      <a:pt x="2628" y="453"/>
                    </a:lnTo>
                    <a:lnTo>
                      <a:pt x="2590" y="439"/>
                    </a:lnTo>
                    <a:lnTo>
                      <a:pt x="2549" y="429"/>
                    </a:lnTo>
                    <a:lnTo>
                      <a:pt x="2505" y="426"/>
                    </a:lnTo>
                    <a:lnTo>
                      <a:pt x="712" y="426"/>
                    </a:lnTo>
                    <a:close/>
                    <a:moveTo>
                      <a:pt x="712" y="0"/>
                    </a:moveTo>
                    <a:lnTo>
                      <a:pt x="2505" y="0"/>
                    </a:lnTo>
                    <a:lnTo>
                      <a:pt x="2570" y="3"/>
                    </a:lnTo>
                    <a:lnTo>
                      <a:pt x="2633" y="13"/>
                    </a:lnTo>
                    <a:lnTo>
                      <a:pt x="2694" y="27"/>
                    </a:lnTo>
                    <a:lnTo>
                      <a:pt x="2754" y="46"/>
                    </a:lnTo>
                    <a:lnTo>
                      <a:pt x="2810" y="70"/>
                    </a:lnTo>
                    <a:lnTo>
                      <a:pt x="2865" y="99"/>
                    </a:lnTo>
                    <a:lnTo>
                      <a:pt x="2916" y="133"/>
                    </a:lnTo>
                    <a:lnTo>
                      <a:pt x="2964" y="171"/>
                    </a:lnTo>
                    <a:lnTo>
                      <a:pt x="3009" y="211"/>
                    </a:lnTo>
                    <a:lnTo>
                      <a:pt x="3050" y="257"/>
                    </a:lnTo>
                    <a:lnTo>
                      <a:pt x="3087" y="306"/>
                    </a:lnTo>
                    <a:lnTo>
                      <a:pt x="3120" y="358"/>
                    </a:lnTo>
                    <a:lnTo>
                      <a:pt x="3148" y="412"/>
                    </a:lnTo>
                    <a:lnTo>
                      <a:pt x="3173" y="471"/>
                    </a:lnTo>
                    <a:lnTo>
                      <a:pt x="3192" y="530"/>
                    </a:lnTo>
                    <a:lnTo>
                      <a:pt x="3206" y="592"/>
                    </a:lnTo>
                    <a:lnTo>
                      <a:pt x="3214" y="656"/>
                    </a:lnTo>
                    <a:lnTo>
                      <a:pt x="3217" y="721"/>
                    </a:lnTo>
                    <a:lnTo>
                      <a:pt x="3217" y="2539"/>
                    </a:lnTo>
                    <a:lnTo>
                      <a:pt x="3214" y="2604"/>
                    </a:lnTo>
                    <a:lnTo>
                      <a:pt x="3206" y="2669"/>
                    </a:lnTo>
                    <a:lnTo>
                      <a:pt x="3192" y="2731"/>
                    </a:lnTo>
                    <a:lnTo>
                      <a:pt x="3173" y="2791"/>
                    </a:lnTo>
                    <a:lnTo>
                      <a:pt x="3148" y="2848"/>
                    </a:lnTo>
                    <a:lnTo>
                      <a:pt x="3120" y="2903"/>
                    </a:lnTo>
                    <a:lnTo>
                      <a:pt x="3087" y="2955"/>
                    </a:lnTo>
                    <a:lnTo>
                      <a:pt x="3050" y="3004"/>
                    </a:lnTo>
                    <a:lnTo>
                      <a:pt x="3009" y="3049"/>
                    </a:lnTo>
                    <a:lnTo>
                      <a:pt x="2964" y="3091"/>
                    </a:lnTo>
                    <a:lnTo>
                      <a:pt x="2916" y="3129"/>
                    </a:lnTo>
                    <a:lnTo>
                      <a:pt x="2865" y="3162"/>
                    </a:lnTo>
                    <a:lnTo>
                      <a:pt x="2810" y="3191"/>
                    </a:lnTo>
                    <a:lnTo>
                      <a:pt x="2754" y="3215"/>
                    </a:lnTo>
                    <a:lnTo>
                      <a:pt x="2694" y="3235"/>
                    </a:lnTo>
                    <a:lnTo>
                      <a:pt x="2633" y="3249"/>
                    </a:lnTo>
                    <a:lnTo>
                      <a:pt x="2571" y="3257"/>
                    </a:lnTo>
                    <a:lnTo>
                      <a:pt x="2505" y="3260"/>
                    </a:lnTo>
                    <a:lnTo>
                      <a:pt x="712" y="3260"/>
                    </a:lnTo>
                    <a:lnTo>
                      <a:pt x="647" y="3257"/>
                    </a:lnTo>
                    <a:lnTo>
                      <a:pt x="584" y="3249"/>
                    </a:lnTo>
                    <a:lnTo>
                      <a:pt x="522" y="3235"/>
                    </a:lnTo>
                    <a:lnTo>
                      <a:pt x="464" y="3215"/>
                    </a:lnTo>
                    <a:lnTo>
                      <a:pt x="407" y="3191"/>
                    </a:lnTo>
                    <a:lnTo>
                      <a:pt x="353" y="3162"/>
                    </a:lnTo>
                    <a:lnTo>
                      <a:pt x="302" y="3129"/>
                    </a:lnTo>
                    <a:lnTo>
                      <a:pt x="254" y="3091"/>
                    </a:lnTo>
                    <a:lnTo>
                      <a:pt x="208" y="3049"/>
                    </a:lnTo>
                    <a:lnTo>
                      <a:pt x="168" y="3004"/>
                    </a:lnTo>
                    <a:lnTo>
                      <a:pt x="131" y="2955"/>
                    </a:lnTo>
                    <a:lnTo>
                      <a:pt x="98" y="2903"/>
                    </a:lnTo>
                    <a:lnTo>
                      <a:pt x="68" y="2848"/>
                    </a:lnTo>
                    <a:lnTo>
                      <a:pt x="45" y="2791"/>
                    </a:lnTo>
                    <a:lnTo>
                      <a:pt x="26" y="2731"/>
                    </a:lnTo>
                    <a:lnTo>
                      <a:pt x="12" y="2669"/>
                    </a:lnTo>
                    <a:lnTo>
                      <a:pt x="3" y="2605"/>
                    </a:lnTo>
                    <a:lnTo>
                      <a:pt x="0" y="2539"/>
                    </a:lnTo>
                    <a:lnTo>
                      <a:pt x="0" y="721"/>
                    </a:lnTo>
                    <a:lnTo>
                      <a:pt x="3" y="656"/>
                    </a:lnTo>
                    <a:lnTo>
                      <a:pt x="12" y="592"/>
                    </a:lnTo>
                    <a:lnTo>
                      <a:pt x="26" y="530"/>
                    </a:lnTo>
                    <a:lnTo>
                      <a:pt x="45" y="471"/>
                    </a:lnTo>
                    <a:lnTo>
                      <a:pt x="68" y="412"/>
                    </a:lnTo>
                    <a:lnTo>
                      <a:pt x="98" y="358"/>
                    </a:lnTo>
                    <a:lnTo>
                      <a:pt x="131" y="306"/>
                    </a:lnTo>
                    <a:lnTo>
                      <a:pt x="168" y="257"/>
                    </a:lnTo>
                    <a:lnTo>
                      <a:pt x="208" y="211"/>
                    </a:lnTo>
                    <a:lnTo>
                      <a:pt x="254" y="171"/>
                    </a:lnTo>
                    <a:lnTo>
                      <a:pt x="302" y="133"/>
                    </a:lnTo>
                    <a:lnTo>
                      <a:pt x="353" y="99"/>
                    </a:lnTo>
                    <a:lnTo>
                      <a:pt x="407" y="70"/>
                    </a:lnTo>
                    <a:lnTo>
                      <a:pt x="464" y="46"/>
                    </a:lnTo>
                    <a:lnTo>
                      <a:pt x="522" y="27"/>
                    </a:lnTo>
                    <a:lnTo>
                      <a:pt x="584" y="13"/>
                    </a:lnTo>
                    <a:lnTo>
                      <a:pt x="647" y="3"/>
                    </a:lnTo>
                    <a:lnTo>
                      <a:pt x="7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4" y="1238"/>
                <a:ext cx="178" cy="134"/>
              </a:xfrm>
              <a:custGeom>
                <a:avLst/>
                <a:gdLst>
                  <a:gd name="T0" fmla="*/ 1746 w 1957"/>
                  <a:gd name="T1" fmla="*/ 0 h 1479"/>
                  <a:gd name="T2" fmla="*/ 1808 w 1957"/>
                  <a:gd name="T3" fmla="*/ 14 h 1479"/>
                  <a:gd name="T4" fmla="*/ 1865 w 1957"/>
                  <a:gd name="T5" fmla="*/ 45 h 1479"/>
                  <a:gd name="T6" fmla="*/ 1913 w 1957"/>
                  <a:gd name="T7" fmla="*/ 93 h 1479"/>
                  <a:gd name="T8" fmla="*/ 1943 w 1957"/>
                  <a:gd name="T9" fmla="*/ 151 h 1479"/>
                  <a:gd name="T10" fmla="*/ 1957 w 1957"/>
                  <a:gd name="T11" fmla="*/ 214 h 1479"/>
                  <a:gd name="T12" fmla="*/ 1952 w 1957"/>
                  <a:gd name="T13" fmla="*/ 278 h 1479"/>
                  <a:gd name="T14" fmla="*/ 1930 w 1957"/>
                  <a:gd name="T15" fmla="*/ 340 h 1479"/>
                  <a:gd name="T16" fmla="*/ 1890 w 1957"/>
                  <a:gd name="T17" fmla="*/ 394 h 1479"/>
                  <a:gd name="T18" fmla="*/ 863 w 1957"/>
                  <a:gd name="T19" fmla="*/ 1431 h 1479"/>
                  <a:gd name="T20" fmla="*/ 811 w 1957"/>
                  <a:gd name="T21" fmla="*/ 1462 h 1479"/>
                  <a:gd name="T22" fmla="*/ 755 w 1957"/>
                  <a:gd name="T23" fmla="*/ 1477 h 1479"/>
                  <a:gd name="T24" fmla="*/ 695 w 1957"/>
                  <a:gd name="T25" fmla="*/ 1477 h 1479"/>
                  <a:gd name="T26" fmla="*/ 638 w 1957"/>
                  <a:gd name="T27" fmla="*/ 1462 h 1479"/>
                  <a:gd name="T28" fmla="*/ 587 w 1957"/>
                  <a:gd name="T29" fmla="*/ 1431 h 1479"/>
                  <a:gd name="T30" fmla="*/ 66 w 1957"/>
                  <a:gd name="T31" fmla="*/ 907 h 1479"/>
                  <a:gd name="T32" fmla="*/ 26 w 1957"/>
                  <a:gd name="T33" fmla="*/ 853 h 1479"/>
                  <a:gd name="T34" fmla="*/ 4 w 1957"/>
                  <a:gd name="T35" fmla="*/ 791 h 1479"/>
                  <a:gd name="T36" fmla="*/ 0 w 1957"/>
                  <a:gd name="T37" fmla="*/ 727 h 1479"/>
                  <a:gd name="T38" fmla="*/ 13 w 1957"/>
                  <a:gd name="T39" fmla="*/ 665 h 1479"/>
                  <a:gd name="T40" fmla="*/ 44 w 1957"/>
                  <a:gd name="T41" fmla="*/ 607 h 1479"/>
                  <a:gd name="T42" fmla="*/ 92 w 1957"/>
                  <a:gd name="T43" fmla="*/ 559 h 1479"/>
                  <a:gd name="T44" fmla="*/ 149 w 1957"/>
                  <a:gd name="T45" fmla="*/ 527 h 1479"/>
                  <a:gd name="T46" fmla="*/ 211 w 1957"/>
                  <a:gd name="T47" fmla="*/ 514 h 1479"/>
                  <a:gd name="T48" fmla="*/ 274 w 1957"/>
                  <a:gd name="T49" fmla="*/ 518 h 1479"/>
                  <a:gd name="T50" fmla="*/ 334 w 1957"/>
                  <a:gd name="T51" fmla="*/ 541 h 1479"/>
                  <a:gd name="T52" fmla="*/ 388 w 1957"/>
                  <a:gd name="T53" fmla="*/ 581 h 1479"/>
                  <a:gd name="T54" fmla="*/ 697 w 1957"/>
                  <a:gd name="T55" fmla="*/ 891 h 1479"/>
                  <a:gd name="T56" fmla="*/ 725 w 1957"/>
                  <a:gd name="T57" fmla="*/ 899 h 1479"/>
                  <a:gd name="T58" fmla="*/ 753 w 1957"/>
                  <a:gd name="T59" fmla="*/ 891 h 1479"/>
                  <a:gd name="T60" fmla="*/ 1569 w 1957"/>
                  <a:gd name="T61" fmla="*/ 67 h 1479"/>
                  <a:gd name="T62" fmla="*/ 1623 w 1957"/>
                  <a:gd name="T63" fmla="*/ 27 h 1479"/>
                  <a:gd name="T64" fmla="*/ 1682 w 1957"/>
                  <a:gd name="T65" fmla="*/ 5 h 1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7" h="1479">
                    <a:moveTo>
                      <a:pt x="1714" y="0"/>
                    </a:moveTo>
                    <a:lnTo>
                      <a:pt x="1746" y="0"/>
                    </a:lnTo>
                    <a:lnTo>
                      <a:pt x="1777" y="5"/>
                    </a:lnTo>
                    <a:lnTo>
                      <a:pt x="1808" y="14"/>
                    </a:lnTo>
                    <a:lnTo>
                      <a:pt x="1837" y="27"/>
                    </a:lnTo>
                    <a:lnTo>
                      <a:pt x="1865" y="45"/>
                    </a:lnTo>
                    <a:lnTo>
                      <a:pt x="1890" y="67"/>
                    </a:lnTo>
                    <a:lnTo>
                      <a:pt x="1913" y="93"/>
                    </a:lnTo>
                    <a:lnTo>
                      <a:pt x="1930" y="121"/>
                    </a:lnTo>
                    <a:lnTo>
                      <a:pt x="1943" y="151"/>
                    </a:lnTo>
                    <a:lnTo>
                      <a:pt x="1952" y="183"/>
                    </a:lnTo>
                    <a:lnTo>
                      <a:pt x="1957" y="214"/>
                    </a:lnTo>
                    <a:lnTo>
                      <a:pt x="1957" y="247"/>
                    </a:lnTo>
                    <a:lnTo>
                      <a:pt x="1952" y="278"/>
                    </a:lnTo>
                    <a:lnTo>
                      <a:pt x="1943" y="309"/>
                    </a:lnTo>
                    <a:lnTo>
                      <a:pt x="1930" y="340"/>
                    </a:lnTo>
                    <a:lnTo>
                      <a:pt x="1913" y="367"/>
                    </a:lnTo>
                    <a:lnTo>
                      <a:pt x="1890" y="394"/>
                    </a:lnTo>
                    <a:lnTo>
                      <a:pt x="886" y="1412"/>
                    </a:lnTo>
                    <a:lnTo>
                      <a:pt x="863" y="1431"/>
                    </a:lnTo>
                    <a:lnTo>
                      <a:pt x="839" y="1448"/>
                    </a:lnTo>
                    <a:lnTo>
                      <a:pt x="811" y="1462"/>
                    </a:lnTo>
                    <a:lnTo>
                      <a:pt x="784" y="1471"/>
                    </a:lnTo>
                    <a:lnTo>
                      <a:pt x="755" y="1477"/>
                    </a:lnTo>
                    <a:lnTo>
                      <a:pt x="725" y="1479"/>
                    </a:lnTo>
                    <a:lnTo>
                      <a:pt x="695" y="1477"/>
                    </a:lnTo>
                    <a:lnTo>
                      <a:pt x="666" y="1471"/>
                    </a:lnTo>
                    <a:lnTo>
                      <a:pt x="638" y="1462"/>
                    </a:lnTo>
                    <a:lnTo>
                      <a:pt x="611" y="1448"/>
                    </a:lnTo>
                    <a:lnTo>
                      <a:pt x="587" y="1431"/>
                    </a:lnTo>
                    <a:lnTo>
                      <a:pt x="564" y="1412"/>
                    </a:lnTo>
                    <a:lnTo>
                      <a:pt x="66" y="907"/>
                    </a:lnTo>
                    <a:lnTo>
                      <a:pt x="44" y="881"/>
                    </a:lnTo>
                    <a:lnTo>
                      <a:pt x="26" y="853"/>
                    </a:lnTo>
                    <a:lnTo>
                      <a:pt x="13" y="823"/>
                    </a:lnTo>
                    <a:lnTo>
                      <a:pt x="4" y="791"/>
                    </a:lnTo>
                    <a:lnTo>
                      <a:pt x="0" y="760"/>
                    </a:lnTo>
                    <a:lnTo>
                      <a:pt x="0" y="727"/>
                    </a:lnTo>
                    <a:lnTo>
                      <a:pt x="4" y="696"/>
                    </a:lnTo>
                    <a:lnTo>
                      <a:pt x="13" y="665"/>
                    </a:lnTo>
                    <a:lnTo>
                      <a:pt x="26" y="635"/>
                    </a:lnTo>
                    <a:lnTo>
                      <a:pt x="44" y="607"/>
                    </a:lnTo>
                    <a:lnTo>
                      <a:pt x="66" y="581"/>
                    </a:lnTo>
                    <a:lnTo>
                      <a:pt x="92" y="559"/>
                    </a:lnTo>
                    <a:lnTo>
                      <a:pt x="119" y="541"/>
                    </a:lnTo>
                    <a:lnTo>
                      <a:pt x="149" y="527"/>
                    </a:lnTo>
                    <a:lnTo>
                      <a:pt x="179" y="518"/>
                    </a:lnTo>
                    <a:lnTo>
                      <a:pt x="211" y="514"/>
                    </a:lnTo>
                    <a:lnTo>
                      <a:pt x="243" y="514"/>
                    </a:lnTo>
                    <a:lnTo>
                      <a:pt x="274" y="518"/>
                    </a:lnTo>
                    <a:lnTo>
                      <a:pt x="305" y="527"/>
                    </a:lnTo>
                    <a:lnTo>
                      <a:pt x="334" y="541"/>
                    </a:lnTo>
                    <a:lnTo>
                      <a:pt x="363" y="559"/>
                    </a:lnTo>
                    <a:lnTo>
                      <a:pt x="388" y="581"/>
                    </a:lnTo>
                    <a:lnTo>
                      <a:pt x="685" y="881"/>
                    </a:lnTo>
                    <a:lnTo>
                      <a:pt x="697" y="891"/>
                    </a:lnTo>
                    <a:lnTo>
                      <a:pt x="711" y="897"/>
                    </a:lnTo>
                    <a:lnTo>
                      <a:pt x="725" y="899"/>
                    </a:lnTo>
                    <a:lnTo>
                      <a:pt x="740" y="897"/>
                    </a:lnTo>
                    <a:lnTo>
                      <a:pt x="753" y="891"/>
                    </a:lnTo>
                    <a:lnTo>
                      <a:pt x="765" y="881"/>
                    </a:lnTo>
                    <a:lnTo>
                      <a:pt x="1569" y="67"/>
                    </a:lnTo>
                    <a:lnTo>
                      <a:pt x="1595" y="45"/>
                    </a:lnTo>
                    <a:lnTo>
                      <a:pt x="1623" y="27"/>
                    </a:lnTo>
                    <a:lnTo>
                      <a:pt x="1652" y="14"/>
                    </a:lnTo>
                    <a:lnTo>
                      <a:pt x="1682" y="5"/>
                    </a:lnTo>
                    <a:lnTo>
                      <a:pt x="17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255324" y="1682174"/>
              <a:ext cx="788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hecked</a:t>
              </a:r>
              <a:endParaRPr lang="en-US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70183" y="1500378"/>
            <a:ext cx="1081576" cy="292719"/>
            <a:chOff x="4062330" y="1684730"/>
            <a:chExt cx="1081576" cy="292719"/>
          </a:xfrm>
        </p:grpSpPr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4062330" y="1684730"/>
              <a:ext cx="287791" cy="292719"/>
              <a:chOff x="285" y="1151"/>
              <a:chExt cx="292" cy="297"/>
            </a:xfrm>
            <a:solidFill>
              <a:schemeClr val="bg2">
                <a:lumMod val="75000"/>
              </a:schemeClr>
            </a:solidFill>
          </p:grpSpPr>
          <p:sp>
            <p:nvSpPr>
              <p:cNvPr id="27" name="Freeform 6"/>
              <p:cNvSpPr>
                <a:spLocks noEditPoints="1"/>
              </p:cNvSpPr>
              <p:nvPr/>
            </p:nvSpPr>
            <p:spPr bwMode="auto">
              <a:xfrm>
                <a:off x="285" y="1151"/>
                <a:ext cx="292" cy="297"/>
              </a:xfrm>
              <a:custGeom>
                <a:avLst/>
                <a:gdLst>
                  <a:gd name="T0" fmla="*/ 669 w 3217"/>
                  <a:gd name="T1" fmla="*/ 429 h 3260"/>
                  <a:gd name="T2" fmla="*/ 589 w 3217"/>
                  <a:gd name="T3" fmla="*/ 453 h 3260"/>
                  <a:gd name="T4" fmla="*/ 520 w 3217"/>
                  <a:gd name="T5" fmla="*/ 499 h 3260"/>
                  <a:gd name="T6" fmla="*/ 467 w 3217"/>
                  <a:gd name="T7" fmla="*/ 561 h 3260"/>
                  <a:gd name="T8" fmla="*/ 433 w 3217"/>
                  <a:gd name="T9" fmla="*/ 637 h 3260"/>
                  <a:gd name="T10" fmla="*/ 420 w 3217"/>
                  <a:gd name="T11" fmla="*/ 721 h 3260"/>
                  <a:gd name="T12" fmla="*/ 424 w 3217"/>
                  <a:gd name="T13" fmla="*/ 2583 h 3260"/>
                  <a:gd name="T14" fmla="*/ 447 w 3217"/>
                  <a:gd name="T15" fmla="*/ 2664 h 3260"/>
                  <a:gd name="T16" fmla="*/ 492 w 3217"/>
                  <a:gd name="T17" fmla="*/ 2733 h 3260"/>
                  <a:gd name="T18" fmla="*/ 554 w 3217"/>
                  <a:gd name="T19" fmla="*/ 2787 h 3260"/>
                  <a:gd name="T20" fmla="*/ 628 w 3217"/>
                  <a:gd name="T21" fmla="*/ 2823 h 3260"/>
                  <a:gd name="T22" fmla="*/ 712 w 3217"/>
                  <a:gd name="T23" fmla="*/ 2835 h 3260"/>
                  <a:gd name="T24" fmla="*/ 2549 w 3217"/>
                  <a:gd name="T25" fmla="*/ 2832 h 3260"/>
                  <a:gd name="T26" fmla="*/ 2628 w 3217"/>
                  <a:gd name="T27" fmla="*/ 2807 h 3260"/>
                  <a:gd name="T28" fmla="*/ 2697 w 3217"/>
                  <a:gd name="T29" fmla="*/ 2762 h 3260"/>
                  <a:gd name="T30" fmla="*/ 2751 w 3217"/>
                  <a:gd name="T31" fmla="*/ 2700 h 3260"/>
                  <a:gd name="T32" fmla="*/ 2785 w 3217"/>
                  <a:gd name="T33" fmla="*/ 2625 h 3260"/>
                  <a:gd name="T34" fmla="*/ 2797 w 3217"/>
                  <a:gd name="T35" fmla="*/ 2539 h 3260"/>
                  <a:gd name="T36" fmla="*/ 2794 w 3217"/>
                  <a:gd name="T37" fmla="*/ 679 h 3260"/>
                  <a:gd name="T38" fmla="*/ 2770 w 3217"/>
                  <a:gd name="T39" fmla="*/ 597 h 3260"/>
                  <a:gd name="T40" fmla="*/ 2726 w 3217"/>
                  <a:gd name="T41" fmla="*/ 528 h 3260"/>
                  <a:gd name="T42" fmla="*/ 2664 w 3217"/>
                  <a:gd name="T43" fmla="*/ 474 h 3260"/>
                  <a:gd name="T44" fmla="*/ 2590 w 3217"/>
                  <a:gd name="T45" fmla="*/ 439 h 3260"/>
                  <a:gd name="T46" fmla="*/ 2505 w 3217"/>
                  <a:gd name="T47" fmla="*/ 426 h 3260"/>
                  <a:gd name="T48" fmla="*/ 712 w 3217"/>
                  <a:gd name="T49" fmla="*/ 0 h 3260"/>
                  <a:gd name="T50" fmla="*/ 2570 w 3217"/>
                  <a:gd name="T51" fmla="*/ 3 h 3260"/>
                  <a:gd name="T52" fmla="*/ 2694 w 3217"/>
                  <a:gd name="T53" fmla="*/ 27 h 3260"/>
                  <a:gd name="T54" fmla="*/ 2810 w 3217"/>
                  <a:gd name="T55" fmla="*/ 70 h 3260"/>
                  <a:gd name="T56" fmla="*/ 2916 w 3217"/>
                  <a:gd name="T57" fmla="*/ 133 h 3260"/>
                  <a:gd name="T58" fmla="*/ 3009 w 3217"/>
                  <a:gd name="T59" fmla="*/ 211 h 3260"/>
                  <a:gd name="T60" fmla="*/ 3087 w 3217"/>
                  <a:gd name="T61" fmla="*/ 306 h 3260"/>
                  <a:gd name="T62" fmla="*/ 3148 w 3217"/>
                  <a:gd name="T63" fmla="*/ 412 h 3260"/>
                  <a:gd name="T64" fmla="*/ 3192 w 3217"/>
                  <a:gd name="T65" fmla="*/ 530 h 3260"/>
                  <a:gd name="T66" fmla="*/ 3214 w 3217"/>
                  <a:gd name="T67" fmla="*/ 656 h 3260"/>
                  <a:gd name="T68" fmla="*/ 3217 w 3217"/>
                  <a:gd name="T69" fmla="*/ 2539 h 3260"/>
                  <a:gd name="T70" fmla="*/ 3206 w 3217"/>
                  <a:gd name="T71" fmla="*/ 2669 h 3260"/>
                  <a:gd name="T72" fmla="*/ 3173 w 3217"/>
                  <a:gd name="T73" fmla="*/ 2791 h 3260"/>
                  <a:gd name="T74" fmla="*/ 3120 w 3217"/>
                  <a:gd name="T75" fmla="*/ 2903 h 3260"/>
                  <a:gd name="T76" fmla="*/ 3050 w 3217"/>
                  <a:gd name="T77" fmla="*/ 3004 h 3260"/>
                  <a:gd name="T78" fmla="*/ 2964 w 3217"/>
                  <a:gd name="T79" fmla="*/ 3091 h 3260"/>
                  <a:gd name="T80" fmla="*/ 2865 w 3217"/>
                  <a:gd name="T81" fmla="*/ 3162 h 3260"/>
                  <a:gd name="T82" fmla="*/ 2754 w 3217"/>
                  <a:gd name="T83" fmla="*/ 3215 h 3260"/>
                  <a:gd name="T84" fmla="*/ 2633 w 3217"/>
                  <a:gd name="T85" fmla="*/ 3249 h 3260"/>
                  <a:gd name="T86" fmla="*/ 2505 w 3217"/>
                  <a:gd name="T87" fmla="*/ 3260 h 3260"/>
                  <a:gd name="T88" fmla="*/ 647 w 3217"/>
                  <a:gd name="T89" fmla="*/ 3257 h 3260"/>
                  <a:gd name="T90" fmla="*/ 522 w 3217"/>
                  <a:gd name="T91" fmla="*/ 3235 h 3260"/>
                  <a:gd name="T92" fmla="*/ 407 w 3217"/>
                  <a:gd name="T93" fmla="*/ 3191 h 3260"/>
                  <a:gd name="T94" fmla="*/ 302 w 3217"/>
                  <a:gd name="T95" fmla="*/ 3129 h 3260"/>
                  <a:gd name="T96" fmla="*/ 208 w 3217"/>
                  <a:gd name="T97" fmla="*/ 3049 h 3260"/>
                  <a:gd name="T98" fmla="*/ 131 w 3217"/>
                  <a:gd name="T99" fmla="*/ 2955 h 3260"/>
                  <a:gd name="T100" fmla="*/ 68 w 3217"/>
                  <a:gd name="T101" fmla="*/ 2848 h 3260"/>
                  <a:gd name="T102" fmla="*/ 26 w 3217"/>
                  <a:gd name="T103" fmla="*/ 2731 h 3260"/>
                  <a:gd name="T104" fmla="*/ 3 w 3217"/>
                  <a:gd name="T105" fmla="*/ 2605 h 3260"/>
                  <a:gd name="T106" fmla="*/ 0 w 3217"/>
                  <a:gd name="T107" fmla="*/ 721 h 3260"/>
                  <a:gd name="T108" fmla="*/ 12 w 3217"/>
                  <a:gd name="T109" fmla="*/ 592 h 3260"/>
                  <a:gd name="T110" fmla="*/ 45 w 3217"/>
                  <a:gd name="T111" fmla="*/ 471 h 3260"/>
                  <a:gd name="T112" fmla="*/ 98 w 3217"/>
                  <a:gd name="T113" fmla="*/ 358 h 3260"/>
                  <a:gd name="T114" fmla="*/ 168 w 3217"/>
                  <a:gd name="T115" fmla="*/ 257 h 3260"/>
                  <a:gd name="T116" fmla="*/ 254 w 3217"/>
                  <a:gd name="T117" fmla="*/ 171 h 3260"/>
                  <a:gd name="T118" fmla="*/ 353 w 3217"/>
                  <a:gd name="T119" fmla="*/ 99 h 3260"/>
                  <a:gd name="T120" fmla="*/ 464 w 3217"/>
                  <a:gd name="T121" fmla="*/ 46 h 3260"/>
                  <a:gd name="T122" fmla="*/ 584 w 3217"/>
                  <a:gd name="T123" fmla="*/ 13 h 3260"/>
                  <a:gd name="T124" fmla="*/ 712 w 3217"/>
                  <a:gd name="T125" fmla="*/ 0 h 3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17" h="3260">
                    <a:moveTo>
                      <a:pt x="712" y="426"/>
                    </a:moveTo>
                    <a:lnTo>
                      <a:pt x="669" y="429"/>
                    </a:lnTo>
                    <a:lnTo>
                      <a:pt x="628" y="439"/>
                    </a:lnTo>
                    <a:lnTo>
                      <a:pt x="589" y="453"/>
                    </a:lnTo>
                    <a:lnTo>
                      <a:pt x="554" y="474"/>
                    </a:lnTo>
                    <a:lnTo>
                      <a:pt x="520" y="499"/>
                    </a:lnTo>
                    <a:lnTo>
                      <a:pt x="492" y="528"/>
                    </a:lnTo>
                    <a:lnTo>
                      <a:pt x="467" y="561"/>
                    </a:lnTo>
                    <a:lnTo>
                      <a:pt x="447" y="597"/>
                    </a:lnTo>
                    <a:lnTo>
                      <a:pt x="433" y="637"/>
                    </a:lnTo>
                    <a:lnTo>
                      <a:pt x="424" y="679"/>
                    </a:lnTo>
                    <a:lnTo>
                      <a:pt x="420" y="721"/>
                    </a:lnTo>
                    <a:lnTo>
                      <a:pt x="420" y="2539"/>
                    </a:lnTo>
                    <a:lnTo>
                      <a:pt x="424" y="2583"/>
                    </a:lnTo>
                    <a:lnTo>
                      <a:pt x="433" y="2625"/>
                    </a:lnTo>
                    <a:lnTo>
                      <a:pt x="447" y="2664"/>
                    </a:lnTo>
                    <a:lnTo>
                      <a:pt x="467" y="2700"/>
                    </a:lnTo>
                    <a:lnTo>
                      <a:pt x="492" y="2733"/>
                    </a:lnTo>
                    <a:lnTo>
                      <a:pt x="520" y="2762"/>
                    </a:lnTo>
                    <a:lnTo>
                      <a:pt x="554" y="2787"/>
                    </a:lnTo>
                    <a:lnTo>
                      <a:pt x="589" y="2807"/>
                    </a:lnTo>
                    <a:lnTo>
                      <a:pt x="628" y="2823"/>
                    </a:lnTo>
                    <a:lnTo>
                      <a:pt x="669" y="2832"/>
                    </a:lnTo>
                    <a:lnTo>
                      <a:pt x="712" y="2835"/>
                    </a:lnTo>
                    <a:lnTo>
                      <a:pt x="2505" y="2835"/>
                    </a:lnTo>
                    <a:lnTo>
                      <a:pt x="2549" y="2832"/>
                    </a:lnTo>
                    <a:lnTo>
                      <a:pt x="2590" y="2823"/>
                    </a:lnTo>
                    <a:lnTo>
                      <a:pt x="2628" y="2807"/>
                    </a:lnTo>
                    <a:lnTo>
                      <a:pt x="2664" y="2787"/>
                    </a:lnTo>
                    <a:lnTo>
                      <a:pt x="2697" y="2762"/>
                    </a:lnTo>
                    <a:lnTo>
                      <a:pt x="2726" y="2733"/>
                    </a:lnTo>
                    <a:lnTo>
                      <a:pt x="2751" y="2700"/>
                    </a:lnTo>
                    <a:lnTo>
                      <a:pt x="2770" y="2664"/>
                    </a:lnTo>
                    <a:lnTo>
                      <a:pt x="2785" y="2625"/>
                    </a:lnTo>
                    <a:lnTo>
                      <a:pt x="2794" y="2583"/>
                    </a:lnTo>
                    <a:lnTo>
                      <a:pt x="2797" y="2539"/>
                    </a:lnTo>
                    <a:lnTo>
                      <a:pt x="2797" y="721"/>
                    </a:lnTo>
                    <a:lnTo>
                      <a:pt x="2794" y="679"/>
                    </a:lnTo>
                    <a:lnTo>
                      <a:pt x="2785" y="637"/>
                    </a:lnTo>
                    <a:lnTo>
                      <a:pt x="2770" y="597"/>
                    </a:lnTo>
                    <a:lnTo>
                      <a:pt x="2751" y="561"/>
                    </a:lnTo>
                    <a:lnTo>
                      <a:pt x="2726" y="528"/>
                    </a:lnTo>
                    <a:lnTo>
                      <a:pt x="2697" y="499"/>
                    </a:lnTo>
                    <a:lnTo>
                      <a:pt x="2664" y="474"/>
                    </a:lnTo>
                    <a:lnTo>
                      <a:pt x="2628" y="453"/>
                    </a:lnTo>
                    <a:lnTo>
                      <a:pt x="2590" y="439"/>
                    </a:lnTo>
                    <a:lnTo>
                      <a:pt x="2549" y="429"/>
                    </a:lnTo>
                    <a:lnTo>
                      <a:pt x="2505" y="426"/>
                    </a:lnTo>
                    <a:lnTo>
                      <a:pt x="712" y="426"/>
                    </a:lnTo>
                    <a:close/>
                    <a:moveTo>
                      <a:pt x="712" y="0"/>
                    </a:moveTo>
                    <a:lnTo>
                      <a:pt x="2505" y="0"/>
                    </a:lnTo>
                    <a:lnTo>
                      <a:pt x="2570" y="3"/>
                    </a:lnTo>
                    <a:lnTo>
                      <a:pt x="2633" y="13"/>
                    </a:lnTo>
                    <a:lnTo>
                      <a:pt x="2694" y="27"/>
                    </a:lnTo>
                    <a:lnTo>
                      <a:pt x="2754" y="46"/>
                    </a:lnTo>
                    <a:lnTo>
                      <a:pt x="2810" y="70"/>
                    </a:lnTo>
                    <a:lnTo>
                      <a:pt x="2865" y="99"/>
                    </a:lnTo>
                    <a:lnTo>
                      <a:pt x="2916" y="133"/>
                    </a:lnTo>
                    <a:lnTo>
                      <a:pt x="2964" y="171"/>
                    </a:lnTo>
                    <a:lnTo>
                      <a:pt x="3009" y="211"/>
                    </a:lnTo>
                    <a:lnTo>
                      <a:pt x="3050" y="257"/>
                    </a:lnTo>
                    <a:lnTo>
                      <a:pt x="3087" y="306"/>
                    </a:lnTo>
                    <a:lnTo>
                      <a:pt x="3120" y="358"/>
                    </a:lnTo>
                    <a:lnTo>
                      <a:pt x="3148" y="412"/>
                    </a:lnTo>
                    <a:lnTo>
                      <a:pt x="3173" y="471"/>
                    </a:lnTo>
                    <a:lnTo>
                      <a:pt x="3192" y="530"/>
                    </a:lnTo>
                    <a:lnTo>
                      <a:pt x="3206" y="592"/>
                    </a:lnTo>
                    <a:lnTo>
                      <a:pt x="3214" y="656"/>
                    </a:lnTo>
                    <a:lnTo>
                      <a:pt x="3217" y="721"/>
                    </a:lnTo>
                    <a:lnTo>
                      <a:pt x="3217" y="2539"/>
                    </a:lnTo>
                    <a:lnTo>
                      <a:pt x="3214" y="2604"/>
                    </a:lnTo>
                    <a:lnTo>
                      <a:pt x="3206" y="2669"/>
                    </a:lnTo>
                    <a:lnTo>
                      <a:pt x="3192" y="2731"/>
                    </a:lnTo>
                    <a:lnTo>
                      <a:pt x="3173" y="2791"/>
                    </a:lnTo>
                    <a:lnTo>
                      <a:pt x="3148" y="2848"/>
                    </a:lnTo>
                    <a:lnTo>
                      <a:pt x="3120" y="2903"/>
                    </a:lnTo>
                    <a:lnTo>
                      <a:pt x="3087" y="2955"/>
                    </a:lnTo>
                    <a:lnTo>
                      <a:pt x="3050" y="3004"/>
                    </a:lnTo>
                    <a:lnTo>
                      <a:pt x="3009" y="3049"/>
                    </a:lnTo>
                    <a:lnTo>
                      <a:pt x="2964" y="3091"/>
                    </a:lnTo>
                    <a:lnTo>
                      <a:pt x="2916" y="3129"/>
                    </a:lnTo>
                    <a:lnTo>
                      <a:pt x="2865" y="3162"/>
                    </a:lnTo>
                    <a:lnTo>
                      <a:pt x="2810" y="3191"/>
                    </a:lnTo>
                    <a:lnTo>
                      <a:pt x="2754" y="3215"/>
                    </a:lnTo>
                    <a:lnTo>
                      <a:pt x="2694" y="3235"/>
                    </a:lnTo>
                    <a:lnTo>
                      <a:pt x="2633" y="3249"/>
                    </a:lnTo>
                    <a:lnTo>
                      <a:pt x="2571" y="3257"/>
                    </a:lnTo>
                    <a:lnTo>
                      <a:pt x="2505" y="3260"/>
                    </a:lnTo>
                    <a:lnTo>
                      <a:pt x="712" y="3260"/>
                    </a:lnTo>
                    <a:lnTo>
                      <a:pt x="647" y="3257"/>
                    </a:lnTo>
                    <a:lnTo>
                      <a:pt x="584" y="3249"/>
                    </a:lnTo>
                    <a:lnTo>
                      <a:pt x="522" y="3235"/>
                    </a:lnTo>
                    <a:lnTo>
                      <a:pt x="464" y="3215"/>
                    </a:lnTo>
                    <a:lnTo>
                      <a:pt x="407" y="3191"/>
                    </a:lnTo>
                    <a:lnTo>
                      <a:pt x="353" y="3162"/>
                    </a:lnTo>
                    <a:lnTo>
                      <a:pt x="302" y="3129"/>
                    </a:lnTo>
                    <a:lnTo>
                      <a:pt x="254" y="3091"/>
                    </a:lnTo>
                    <a:lnTo>
                      <a:pt x="208" y="3049"/>
                    </a:lnTo>
                    <a:lnTo>
                      <a:pt x="168" y="3004"/>
                    </a:lnTo>
                    <a:lnTo>
                      <a:pt x="131" y="2955"/>
                    </a:lnTo>
                    <a:lnTo>
                      <a:pt x="98" y="2903"/>
                    </a:lnTo>
                    <a:lnTo>
                      <a:pt x="68" y="2848"/>
                    </a:lnTo>
                    <a:lnTo>
                      <a:pt x="45" y="2791"/>
                    </a:lnTo>
                    <a:lnTo>
                      <a:pt x="26" y="2731"/>
                    </a:lnTo>
                    <a:lnTo>
                      <a:pt x="12" y="2669"/>
                    </a:lnTo>
                    <a:lnTo>
                      <a:pt x="3" y="2605"/>
                    </a:lnTo>
                    <a:lnTo>
                      <a:pt x="0" y="2539"/>
                    </a:lnTo>
                    <a:lnTo>
                      <a:pt x="0" y="721"/>
                    </a:lnTo>
                    <a:lnTo>
                      <a:pt x="3" y="656"/>
                    </a:lnTo>
                    <a:lnTo>
                      <a:pt x="12" y="592"/>
                    </a:lnTo>
                    <a:lnTo>
                      <a:pt x="26" y="530"/>
                    </a:lnTo>
                    <a:lnTo>
                      <a:pt x="45" y="471"/>
                    </a:lnTo>
                    <a:lnTo>
                      <a:pt x="68" y="412"/>
                    </a:lnTo>
                    <a:lnTo>
                      <a:pt x="98" y="358"/>
                    </a:lnTo>
                    <a:lnTo>
                      <a:pt x="131" y="306"/>
                    </a:lnTo>
                    <a:lnTo>
                      <a:pt x="168" y="257"/>
                    </a:lnTo>
                    <a:lnTo>
                      <a:pt x="208" y="211"/>
                    </a:lnTo>
                    <a:lnTo>
                      <a:pt x="254" y="171"/>
                    </a:lnTo>
                    <a:lnTo>
                      <a:pt x="302" y="133"/>
                    </a:lnTo>
                    <a:lnTo>
                      <a:pt x="353" y="99"/>
                    </a:lnTo>
                    <a:lnTo>
                      <a:pt x="407" y="70"/>
                    </a:lnTo>
                    <a:lnTo>
                      <a:pt x="464" y="46"/>
                    </a:lnTo>
                    <a:lnTo>
                      <a:pt x="522" y="27"/>
                    </a:lnTo>
                    <a:lnTo>
                      <a:pt x="584" y="13"/>
                    </a:lnTo>
                    <a:lnTo>
                      <a:pt x="647" y="3"/>
                    </a:lnTo>
                    <a:lnTo>
                      <a:pt x="7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344" y="1238"/>
                <a:ext cx="178" cy="134"/>
              </a:xfrm>
              <a:custGeom>
                <a:avLst/>
                <a:gdLst>
                  <a:gd name="T0" fmla="*/ 1746 w 1957"/>
                  <a:gd name="T1" fmla="*/ 0 h 1479"/>
                  <a:gd name="T2" fmla="*/ 1808 w 1957"/>
                  <a:gd name="T3" fmla="*/ 14 h 1479"/>
                  <a:gd name="T4" fmla="*/ 1865 w 1957"/>
                  <a:gd name="T5" fmla="*/ 45 h 1479"/>
                  <a:gd name="T6" fmla="*/ 1913 w 1957"/>
                  <a:gd name="T7" fmla="*/ 93 h 1479"/>
                  <a:gd name="T8" fmla="*/ 1943 w 1957"/>
                  <a:gd name="T9" fmla="*/ 151 h 1479"/>
                  <a:gd name="T10" fmla="*/ 1957 w 1957"/>
                  <a:gd name="T11" fmla="*/ 214 h 1479"/>
                  <a:gd name="T12" fmla="*/ 1952 w 1957"/>
                  <a:gd name="T13" fmla="*/ 278 h 1479"/>
                  <a:gd name="T14" fmla="*/ 1930 w 1957"/>
                  <a:gd name="T15" fmla="*/ 340 h 1479"/>
                  <a:gd name="T16" fmla="*/ 1890 w 1957"/>
                  <a:gd name="T17" fmla="*/ 394 h 1479"/>
                  <a:gd name="T18" fmla="*/ 863 w 1957"/>
                  <a:gd name="T19" fmla="*/ 1431 h 1479"/>
                  <a:gd name="T20" fmla="*/ 811 w 1957"/>
                  <a:gd name="T21" fmla="*/ 1462 h 1479"/>
                  <a:gd name="T22" fmla="*/ 755 w 1957"/>
                  <a:gd name="T23" fmla="*/ 1477 h 1479"/>
                  <a:gd name="T24" fmla="*/ 695 w 1957"/>
                  <a:gd name="T25" fmla="*/ 1477 h 1479"/>
                  <a:gd name="T26" fmla="*/ 638 w 1957"/>
                  <a:gd name="T27" fmla="*/ 1462 h 1479"/>
                  <a:gd name="T28" fmla="*/ 587 w 1957"/>
                  <a:gd name="T29" fmla="*/ 1431 h 1479"/>
                  <a:gd name="T30" fmla="*/ 66 w 1957"/>
                  <a:gd name="T31" fmla="*/ 907 h 1479"/>
                  <a:gd name="T32" fmla="*/ 26 w 1957"/>
                  <a:gd name="T33" fmla="*/ 853 h 1479"/>
                  <a:gd name="T34" fmla="*/ 4 w 1957"/>
                  <a:gd name="T35" fmla="*/ 791 h 1479"/>
                  <a:gd name="T36" fmla="*/ 0 w 1957"/>
                  <a:gd name="T37" fmla="*/ 727 h 1479"/>
                  <a:gd name="T38" fmla="*/ 13 w 1957"/>
                  <a:gd name="T39" fmla="*/ 665 h 1479"/>
                  <a:gd name="T40" fmla="*/ 44 w 1957"/>
                  <a:gd name="T41" fmla="*/ 607 h 1479"/>
                  <a:gd name="T42" fmla="*/ 92 w 1957"/>
                  <a:gd name="T43" fmla="*/ 559 h 1479"/>
                  <a:gd name="T44" fmla="*/ 149 w 1957"/>
                  <a:gd name="T45" fmla="*/ 527 h 1479"/>
                  <a:gd name="T46" fmla="*/ 211 w 1957"/>
                  <a:gd name="T47" fmla="*/ 514 h 1479"/>
                  <a:gd name="T48" fmla="*/ 274 w 1957"/>
                  <a:gd name="T49" fmla="*/ 518 h 1479"/>
                  <a:gd name="T50" fmla="*/ 334 w 1957"/>
                  <a:gd name="T51" fmla="*/ 541 h 1479"/>
                  <a:gd name="T52" fmla="*/ 388 w 1957"/>
                  <a:gd name="T53" fmla="*/ 581 h 1479"/>
                  <a:gd name="T54" fmla="*/ 697 w 1957"/>
                  <a:gd name="T55" fmla="*/ 891 h 1479"/>
                  <a:gd name="T56" fmla="*/ 725 w 1957"/>
                  <a:gd name="T57" fmla="*/ 899 h 1479"/>
                  <a:gd name="T58" fmla="*/ 753 w 1957"/>
                  <a:gd name="T59" fmla="*/ 891 h 1479"/>
                  <a:gd name="T60" fmla="*/ 1569 w 1957"/>
                  <a:gd name="T61" fmla="*/ 67 h 1479"/>
                  <a:gd name="T62" fmla="*/ 1623 w 1957"/>
                  <a:gd name="T63" fmla="*/ 27 h 1479"/>
                  <a:gd name="T64" fmla="*/ 1682 w 1957"/>
                  <a:gd name="T65" fmla="*/ 5 h 1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57" h="1479">
                    <a:moveTo>
                      <a:pt x="1714" y="0"/>
                    </a:moveTo>
                    <a:lnTo>
                      <a:pt x="1746" y="0"/>
                    </a:lnTo>
                    <a:lnTo>
                      <a:pt x="1777" y="5"/>
                    </a:lnTo>
                    <a:lnTo>
                      <a:pt x="1808" y="14"/>
                    </a:lnTo>
                    <a:lnTo>
                      <a:pt x="1837" y="27"/>
                    </a:lnTo>
                    <a:lnTo>
                      <a:pt x="1865" y="45"/>
                    </a:lnTo>
                    <a:lnTo>
                      <a:pt x="1890" y="67"/>
                    </a:lnTo>
                    <a:lnTo>
                      <a:pt x="1913" y="93"/>
                    </a:lnTo>
                    <a:lnTo>
                      <a:pt x="1930" y="121"/>
                    </a:lnTo>
                    <a:lnTo>
                      <a:pt x="1943" y="151"/>
                    </a:lnTo>
                    <a:lnTo>
                      <a:pt x="1952" y="183"/>
                    </a:lnTo>
                    <a:lnTo>
                      <a:pt x="1957" y="214"/>
                    </a:lnTo>
                    <a:lnTo>
                      <a:pt x="1957" y="247"/>
                    </a:lnTo>
                    <a:lnTo>
                      <a:pt x="1952" y="278"/>
                    </a:lnTo>
                    <a:lnTo>
                      <a:pt x="1943" y="309"/>
                    </a:lnTo>
                    <a:lnTo>
                      <a:pt x="1930" y="340"/>
                    </a:lnTo>
                    <a:lnTo>
                      <a:pt x="1913" y="367"/>
                    </a:lnTo>
                    <a:lnTo>
                      <a:pt x="1890" y="394"/>
                    </a:lnTo>
                    <a:lnTo>
                      <a:pt x="886" y="1412"/>
                    </a:lnTo>
                    <a:lnTo>
                      <a:pt x="863" y="1431"/>
                    </a:lnTo>
                    <a:lnTo>
                      <a:pt x="839" y="1448"/>
                    </a:lnTo>
                    <a:lnTo>
                      <a:pt x="811" y="1462"/>
                    </a:lnTo>
                    <a:lnTo>
                      <a:pt x="784" y="1471"/>
                    </a:lnTo>
                    <a:lnTo>
                      <a:pt x="755" y="1477"/>
                    </a:lnTo>
                    <a:lnTo>
                      <a:pt x="725" y="1479"/>
                    </a:lnTo>
                    <a:lnTo>
                      <a:pt x="695" y="1477"/>
                    </a:lnTo>
                    <a:lnTo>
                      <a:pt x="666" y="1471"/>
                    </a:lnTo>
                    <a:lnTo>
                      <a:pt x="638" y="1462"/>
                    </a:lnTo>
                    <a:lnTo>
                      <a:pt x="611" y="1448"/>
                    </a:lnTo>
                    <a:lnTo>
                      <a:pt x="587" y="1431"/>
                    </a:lnTo>
                    <a:lnTo>
                      <a:pt x="564" y="1412"/>
                    </a:lnTo>
                    <a:lnTo>
                      <a:pt x="66" y="907"/>
                    </a:lnTo>
                    <a:lnTo>
                      <a:pt x="44" y="881"/>
                    </a:lnTo>
                    <a:lnTo>
                      <a:pt x="26" y="853"/>
                    </a:lnTo>
                    <a:lnTo>
                      <a:pt x="13" y="823"/>
                    </a:lnTo>
                    <a:lnTo>
                      <a:pt x="4" y="791"/>
                    </a:lnTo>
                    <a:lnTo>
                      <a:pt x="0" y="760"/>
                    </a:lnTo>
                    <a:lnTo>
                      <a:pt x="0" y="727"/>
                    </a:lnTo>
                    <a:lnTo>
                      <a:pt x="4" y="696"/>
                    </a:lnTo>
                    <a:lnTo>
                      <a:pt x="13" y="665"/>
                    </a:lnTo>
                    <a:lnTo>
                      <a:pt x="26" y="635"/>
                    </a:lnTo>
                    <a:lnTo>
                      <a:pt x="44" y="607"/>
                    </a:lnTo>
                    <a:lnTo>
                      <a:pt x="66" y="581"/>
                    </a:lnTo>
                    <a:lnTo>
                      <a:pt x="92" y="559"/>
                    </a:lnTo>
                    <a:lnTo>
                      <a:pt x="119" y="541"/>
                    </a:lnTo>
                    <a:lnTo>
                      <a:pt x="149" y="527"/>
                    </a:lnTo>
                    <a:lnTo>
                      <a:pt x="179" y="518"/>
                    </a:lnTo>
                    <a:lnTo>
                      <a:pt x="211" y="514"/>
                    </a:lnTo>
                    <a:lnTo>
                      <a:pt x="243" y="514"/>
                    </a:lnTo>
                    <a:lnTo>
                      <a:pt x="274" y="518"/>
                    </a:lnTo>
                    <a:lnTo>
                      <a:pt x="305" y="527"/>
                    </a:lnTo>
                    <a:lnTo>
                      <a:pt x="334" y="541"/>
                    </a:lnTo>
                    <a:lnTo>
                      <a:pt x="363" y="559"/>
                    </a:lnTo>
                    <a:lnTo>
                      <a:pt x="388" y="581"/>
                    </a:lnTo>
                    <a:lnTo>
                      <a:pt x="685" y="881"/>
                    </a:lnTo>
                    <a:lnTo>
                      <a:pt x="697" y="891"/>
                    </a:lnTo>
                    <a:lnTo>
                      <a:pt x="711" y="897"/>
                    </a:lnTo>
                    <a:lnTo>
                      <a:pt x="725" y="899"/>
                    </a:lnTo>
                    <a:lnTo>
                      <a:pt x="740" y="897"/>
                    </a:lnTo>
                    <a:lnTo>
                      <a:pt x="753" y="891"/>
                    </a:lnTo>
                    <a:lnTo>
                      <a:pt x="765" y="881"/>
                    </a:lnTo>
                    <a:lnTo>
                      <a:pt x="1569" y="67"/>
                    </a:lnTo>
                    <a:lnTo>
                      <a:pt x="1595" y="45"/>
                    </a:lnTo>
                    <a:lnTo>
                      <a:pt x="1623" y="27"/>
                    </a:lnTo>
                    <a:lnTo>
                      <a:pt x="1652" y="14"/>
                    </a:lnTo>
                    <a:lnTo>
                      <a:pt x="1682" y="5"/>
                    </a:lnTo>
                    <a:lnTo>
                      <a:pt x="17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4364525" y="1692590"/>
              <a:ext cx="7793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Disabled</a:t>
              </a: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22877" y="674914"/>
            <a:ext cx="2918111" cy="337457"/>
            <a:chOff x="1741714" y="674914"/>
            <a:chExt cx="2918111" cy="337457"/>
          </a:xfrm>
        </p:grpSpPr>
        <p:grpSp>
          <p:nvGrpSpPr>
            <p:cNvPr id="39" name="Group 38"/>
            <p:cNvGrpSpPr/>
            <p:nvPr/>
          </p:nvGrpSpPr>
          <p:grpSpPr>
            <a:xfrm>
              <a:off x="1741714" y="674914"/>
              <a:ext cx="1168990" cy="337457"/>
              <a:chOff x="1741714" y="674914"/>
              <a:chExt cx="1168990" cy="33745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741714" y="674914"/>
                <a:ext cx="762000" cy="337457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85255" y="706482"/>
                <a:ext cx="274320" cy="27432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40090" y="712837"/>
                <a:ext cx="3706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</a:t>
                </a:r>
                <a:endParaRPr lang="en-US" sz="11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466198" y="674914"/>
              <a:ext cx="1193627" cy="337457"/>
              <a:chOff x="3694799" y="674914"/>
              <a:chExt cx="1193627" cy="33745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694799" y="674914"/>
                <a:ext cx="762000" cy="337457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119340" y="706482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516208" y="712837"/>
                <a:ext cx="37221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endParaRPr lang="en-US" sz="1100" dirty="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926979" y="2113837"/>
            <a:ext cx="1029462" cy="282180"/>
            <a:chOff x="2926979" y="2113837"/>
            <a:chExt cx="1029462" cy="282180"/>
          </a:xfrm>
        </p:grpSpPr>
        <p:sp>
          <p:nvSpPr>
            <p:cNvPr id="47" name="Rectangle 46"/>
            <p:cNvSpPr/>
            <p:nvPr/>
          </p:nvSpPr>
          <p:spPr>
            <a:xfrm>
              <a:off x="3175458" y="2113837"/>
              <a:ext cx="7809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Selected</a:t>
              </a:r>
              <a:endParaRPr lang="en-US" sz="1400" dirty="0"/>
            </a:p>
          </p:txBody>
        </p:sp>
        <p:sp>
          <p:nvSpPr>
            <p:cNvPr id="59" name="Freeform 12"/>
            <p:cNvSpPr>
              <a:spLocks noEditPoints="1"/>
            </p:cNvSpPr>
            <p:nvPr/>
          </p:nvSpPr>
          <p:spPr bwMode="auto">
            <a:xfrm>
              <a:off x="2926979" y="2121697"/>
              <a:ext cx="274320" cy="274320"/>
            </a:xfrm>
            <a:custGeom>
              <a:avLst/>
              <a:gdLst>
                <a:gd name="T0" fmla="*/ 1986 w 3402"/>
                <a:gd name="T1" fmla="*/ 898 h 3402"/>
                <a:gd name="T2" fmla="*/ 2280 w 3402"/>
                <a:gd name="T3" fmla="*/ 1073 h 3402"/>
                <a:gd name="T4" fmla="*/ 2478 w 3402"/>
                <a:gd name="T5" fmla="*/ 1352 h 3402"/>
                <a:gd name="T6" fmla="*/ 2552 w 3402"/>
                <a:gd name="T7" fmla="*/ 1701 h 3402"/>
                <a:gd name="T8" fmla="*/ 2478 w 3402"/>
                <a:gd name="T9" fmla="*/ 2050 h 3402"/>
                <a:gd name="T10" fmla="*/ 2280 w 3402"/>
                <a:gd name="T11" fmla="*/ 2329 h 3402"/>
                <a:gd name="T12" fmla="*/ 1986 w 3402"/>
                <a:gd name="T13" fmla="*/ 2504 h 3402"/>
                <a:gd name="T14" fmla="*/ 1627 w 3402"/>
                <a:gd name="T15" fmla="*/ 2548 h 3402"/>
                <a:gd name="T16" fmla="*/ 1289 w 3402"/>
                <a:gd name="T17" fmla="*/ 2448 h 3402"/>
                <a:gd name="T18" fmla="*/ 1029 w 3402"/>
                <a:gd name="T19" fmla="*/ 2228 h 3402"/>
                <a:gd name="T20" fmla="*/ 877 w 3402"/>
                <a:gd name="T21" fmla="*/ 1917 h 3402"/>
                <a:gd name="T22" fmla="*/ 863 w 3402"/>
                <a:gd name="T23" fmla="*/ 1555 h 3402"/>
                <a:gd name="T24" fmla="*/ 990 w 3402"/>
                <a:gd name="T25" fmla="*/ 1230 h 3402"/>
                <a:gd name="T26" fmla="*/ 1230 w 3402"/>
                <a:gd name="T27" fmla="*/ 990 h 3402"/>
                <a:gd name="T28" fmla="*/ 1555 w 3402"/>
                <a:gd name="T29" fmla="*/ 863 h 3402"/>
                <a:gd name="T30" fmla="*/ 1517 w 3402"/>
                <a:gd name="T31" fmla="*/ 354 h 3402"/>
                <a:gd name="T32" fmla="*/ 1093 w 3402"/>
                <a:gd name="T33" fmla="*/ 485 h 3402"/>
                <a:gd name="T34" fmla="*/ 740 w 3402"/>
                <a:gd name="T35" fmla="*/ 740 h 3402"/>
                <a:gd name="T36" fmla="*/ 485 w 3402"/>
                <a:gd name="T37" fmla="*/ 1093 h 3402"/>
                <a:gd name="T38" fmla="*/ 354 w 3402"/>
                <a:gd name="T39" fmla="*/ 1517 h 3402"/>
                <a:gd name="T40" fmla="*/ 368 w 3402"/>
                <a:gd name="T41" fmla="*/ 1974 h 3402"/>
                <a:gd name="T42" fmla="*/ 527 w 3402"/>
                <a:gd name="T43" fmla="*/ 2387 h 3402"/>
                <a:gd name="T44" fmla="*/ 804 w 3402"/>
                <a:gd name="T45" fmla="*/ 2722 h 3402"/>
                <a:gd name="T46" fmla="*/ 1173 w 3402"/>
                <a:gd name="T47" fmla="*/ 2954 h 3402"/>
                <a:gd name="T48" fmla="*/ 1608 w 3402"/>
                <a:gd name="T49" fmla="*/ 3059 h 3402"/>
                <a:gd name="T50" fmla="*/ 2062 w 3402"/>
                <a:gd name="T51" fmla="*/ 3012 h 3402"/>
                <a:gd name="T52" fmla="*/ 2461 w 3402"/>
                <a:gd name="T53" fmla="*/ 2828 h 3402"/>
                <a:gd name="T54" fmla="*/ 2777 w 3402"/>
                <a:gd name="T55" fmla="*/ 2531 h 3402"/>
                <a:gd name="T56" fmla="*/ 2986 w 3402"/>
                <a:gd name="T57" fmla="*/ 2146 h 3402"/>
                <a:gd name="T58" fmla="*/ 3062 w 3402"/>
                <a:gd name="T59" fmla="*/ 1701 h 3402"/>
                <a:gd name="T60" fmla="*/ 2986 w 3402"/>
                <a:gd name="T61" fmla="*/ 1256 h 3402"/>
                <a:gd name="T62" fmla="*/ 2777 w 3402"/>
                <a:gd name="T63" fmla="*/ 871 h 3402"/>
                <a:gd name="T64" fmla="*/ 2461 w 3402"/>
                <a:gd name="T65" fmla="*/ 574 h 3402"/>
                <a:gd name="T66" fmla="*/ 2062 w 3402"/>
                <a:gd name="T67" fmla="*/ 390 h 3402"/>
                <a:gd name="T68" fmla="*/ 1701 w 3402"/>
                <a:gd name="T69" fmla="*/ 0 h 3402"/>
                <a:gd name="T70" fmla="*/ 2199 w 3402"/>
                <a:gd name="T71" fmla="*/ 75 h 3402"/>
                <a:gd name="T72" fmla="*/ 2640 w 3402"/>
                <a:gd name="T73" fmla="*/ 285 h 3402"/>
                <a:gd name="T74" fmla="*/ 3001 w 3402"/>
                <a:gd name="T75" fmla="*/ 607 h 3402"/>
                <a:gd name="T76" fmla="*/ 3258 w 3402"/>
                <a:gd name="T77" fmla="*/ 1019 h 3402"/>
                <a:gd name="T78" fmla="*/ 3390 w 3402"/>
                <a:gd name="T79" fmla="*/ 1496 h 3402"/>
                <a:gd name="T80" fmla="*/ 3374 w 3402"/>
                <a:gd name="T81" fmla="*/ 2005 h 3402"/>
                <a:gd name="T82" fmla="*/ 3215 w 3402"/>
                <a:gd name="T83" fmla="*/ 2472 h 3402"/>
                <a:gd name="T84" fmla="*/ 2936 w 3402"/>
                <a:gd name="T85" fmla="*/ 2867 h 3402"/>
                <a:gd name="T86" fmla="*/ 2558 w 3402"/>
                <a:gd name="T87" fmla="*/ 3169 h 3402"/>
                <a:gd name="T88" fmla="*/ 2103 w 3402"/>
                <a:gd name="T89" fmla="*/ 3354 h 3402"/>
                <a:gd name="T90" fmla="*/ 1598 w 3402"/>
                <a:gd name="T91" fmla="*/ 3399 h 3402"/>
                <a:gd name="T92" fmla="*/ 1109 w 3402"/>
                <a:gd name="T93" fmla="*/ 3295 h 3402"/>
                <a:gd name="T94" fmla="*/ 682 w 3402"/>
                <a:gd name="T95" fmla="*/ 3061 h 3402"/>
                <a:gd name="T96" fmla="*/ 341 w 3402"/>
                <a:gd name="T97" fmla="*/ 2720 h 3402"/>
                <a:gd name="T98" fmla="*/ 107 w 3402"/>
                <a:gd name="T99" fmla="*/ 2293 h 3402"/>
                <a:gd name="T100" fmla="*/ 3 w 3402"/>
                <a:gd name="T101" fmla="*/ 1804 h 3402"/>
                <a:gd name="T102" fmla="*/ 48 w 3402"/>
                <a:gd name="T103" fmla="*/ 1299 h 3402"/>
                <a:gd name="T104" fmla="*/ 233 w 3402"/>
                <a:gd name="T105" fmla="*/ 844 h 3402"/>
                <a:gd name="T106" fmla="*/ 535 w 3402"/>
                <a:gd name="T107" fmla="*/ 466 h 3402"/>
                <a:gd name="T108" fmla="*/ 930 w 3402"/>
                <a:gd name="T109" fmla="*/ 187 h 3402"/>
                <a:gd name="T110" fmla="*/ 1397 w 3402"/>
                <a:gd name="T111" fmla="*/ 28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02" h="3402">
                  <a:moveTo>
                    <a:pt x="1701" y="851"/>
                  </a:moveTo>
                  <a:lnTo>
                    <a:pt x="1775" y="854"/>
                  </a:lnTo>
                  <a:lnTo>
                    <a:pt x="1847" y="863"/>
                  </a:lnTo>
                  <a:lnTo>
                    <a:pt x="1917" y="877"/>
                  </a:lnTo>
                  <a:lnTo>
                    <a:pt x="1986" y="898"/>
                  </a:lnTo>
                  <a:lnTo>
                    <a:pt x="2050" y="924"/>
                  </a:lnTo>
                  <a:lnTo>
                    <a:pt x="2113" y="954"/>
                  </a:lnTo>
                  <a:lnTo>
                    <a:pt x="2172" y="990"/>
                  </a:lnTo>
                  <a:lnTo>
                    <a:pt x="2228" y="1029"/>
                  </a:lnTo>
                  <a:lnTo>
                    <a:pt x="2280" y="1073"/>
                  </a:lnTo>
                  <a:lnTo>
                    <a:pt x="2329" y="1122"/>
                  </a:lnTo>
                  <a:lnTo>
                    <a:pt x="2373" y="1174"/>
                  </a:lnTo>
                  <a:lnTo>
                    <a:pt x="2412" y="1230"/>
                  </a:lnTo>
                  <a:lnTo>
                    <a:pt x="2448" y="1289"/>
                  </a:lnTo>
                  <a:lnTo>
                    <a:pt x="2478" y="1352"/>
                  </a:lnTo>
                  <a:lnTo>
                    <a:pt x="2504" y="1416"/>
                  </a:lnTo>
                  <a:lnTo>
                    <a:pt x="2525" y="1485"/>
                  </a:lnTo>
                  <a:lnTo>
                    <a:pt x="2539" y="1555"/>
                  </a:lnTo>
                  <a:lnTo>
                    <a:pt x="2548" y="1627"/>
                  </a:lnTo>
                  <a:lnTo>
                    <a:pt x="2552" y="1701"/>
                  </a:lnTo>
                  <a:lnTo>
                    <a:pt x="2548" y="1775"/>
                  </a:lnTo>
                  <a:lnTo>
                    <a:pt x="2539" y="1847"/>
                  </a:lnTo>
                  <a:lnTo>
                    <a:pt x="2525" y="1917"/>
                  </a:lnTo>
                  <a:lnTo>
                    <a:pt x="2504" y="1986"/>
                  </a:lnTo>
                  <a:lnTo>
                    <a:pt x="2478" y="2050"/>
                  </a:lnTo>
                  <a:lnTo>
                    <a:pt x="2448" y="2113"/>
                  </a:lnTo>
                  <a:lnTo>
                    <a:pt x="2412" y="2172"/>
                  </a:lnTo>
                  <a:lnTo>
                    <a:pt x="2373" y="2228"/>
                  </a:lnTo>
                  <a:lnTo>
                    <a:pt x="2329" y="2280"/>
                  </a:lnTo>
                  <a:lnTo>
                    <a:pt x="2280" y="2329"/>
                  </a:lnTo>
                  <a:lnTo>
                    <a:pt x="2228" y="2373"/>
                  </a:lnTo>
                  <a:lnTo>
                    <a:pt x="2172" y="2412"/>
                  </a:lnTo>
                  <a:lnTo>
                    <a:pt x="2113" y="2448"/>
                  </a:lnTo>
                  <a:lnTo>
                    <a:pt x="2050" y="2478"/>
                  </a:lnTo>
                  <a:lnTo>
                    <a:pt x="1986" y="2504"/>
                  </a:lnTo>
                  <a:lnTo>
                    <a:pt x="1917" y="2525"/>
                  </a:lnTo>
                  <a:lnTo>
                    <a:pt x="1847" y="2539"/>
                  </a:lnTo>
                  <a:lnTo>
                    <a:pt x="1775" y="2548"/>
                  </a:lnTo>
                  <a:lnTo>
                    <a:pt x="1701" y="2552"/>
                  </a:lnTo>
                  <a:lnTo>
                    <a:pt x="1627" y="2548"/>
                  </a:lnTo>
                  <a:lnTo>
                    <a:pt x="1555" y="2539"/>
                  </a:lnTo>
                  <a:lnTo>
                    <a:pt x="1485" y="2525"/>
                  </a:lnTo>
                  <a:lnTo>
                    <a:pt x="1416" y="2504"/>
                  </a:lnTo>
                  <a:lnTo>
                    <a:pt x="1352" y="2478"/>
                  </a:lnTo>
                  <a:lnTo>
                    <a:pt x="1289" y="2448"/>
                  </a:lnTo>
                  <a:lnTo>
                    <a:pt x="1230" y="2412"/>
                  </a:lnTo>
                  <a:lnTo>
                    <a:pt x="1174" y="2373"/>
                  </a:lnTo>
                  <a:lnTo>
                    <a:pt x="1122" y="2329"/>
                  </a:lnTo>
                  <a:lnTo>
                    <a:pt x="1073" y="2280"/>
                  </a:lnTo>
                  <a:lnTo>
                    <a:pt x="1029" y="2228"/>
                  </a:lnTo>
                  <a:lnTo>
                    <a:pt x="990" y="2172"/>
                  </a:lnTo>
                  <a:lnTo>
                    <a:pt x="954" y="2113"/>
                  </a:lnTo>
                  <a:lnTo>
                    <a:pt x="924" y="2050"/>
                  </a:lnTo>
                  <a:lnTo>
                    <a:pt x="898" y="1986"/>
                  </a:lnTo>
                  <a:lnTo>
                    <a:pt x="877" y="1917"/>
                  </a:lnTo>
                  <a:lnTo>
                    <a:pt x="863" y="1847"/>
                  </a:lnTo>
                  <a:lnTo>
                    <a:pt x="854" y="1775"/>
                  </a:lnTo>
                  <a:lnTo>
                    <a:pt x="851" y="1701"/>
                  </a:lnTo>
                  <a:lnTo>
                    <a:pt x="854" y="1627"/>
                  </a:lnTo>
                  <a:lnTo>
                    <a:pt x="863" y="1555"/>
                  </a:lnTo>
                  <a:lnTo>
                    <a:pt x="877" y="1485"/>
                  </a:lnTo>
                  <a:lnTo>
                    <a:pt x="898" y="1416"/>
                  </a:lnTo>
                  <a:lnTo>
                    <a:pt x="924" y="1352"/>
                  </a:lnTo>
                  <a:lnTo>
                    <a:pt x="954" y="1289"/>
                  </a:lnTo>
                  <a:lnTo>
                    <a:pt x="990" y="1230"/>
                  </a:lnTo>
                  <a:lnTo>
                    <a:pt x="1029" y="1174"/>
                  </a:lnTo>
                  <a:lnTo>
                    <a:pt x="1073" y="1122"/>
                  </a:lnTo>
                  <a:lnTo>
                    <a:pt x="1122" y="1073"/>
                  </a:lnTo>
                  <a:lnTo>
                    <a:pt x="1174" y="1029"/>
                  </a:lnTo>
                  <a:lnTo>
                    <a:pt x="1230" y="990"/>
                  </a:lnTo>
                  <a:lnTo>
                    <a:pt x="1289" y="954"/>
                  </a:lnTo>
                  <a:lnTo>
                    <a:pt x="1352" y="924"/>
                  </a:lnTo>
                  <a:lnTo>
                    <a:pt x="1416" y="898"/>
                  </a:lnTo>
                  <a:lnTo>
                    <a:pt x="1485" y="877"/>
                  </a:lnTo>
                  <a:lnTo>
                    <a:pt x="1555" y="863"/>
                  </a:lnTo>
                  <a:lnTo>
                    <a:pt x="1627" y="854"/>
                  </a:lnTo>
                  <a:lnTo>
                    <a:pt x="1701" y="851"/>
                  </a:lnTo>
                  <a:close/>
                  <a:moveTo>
                    <a:pt x="1701" y="340"/>
                  </a:moveTo>
                  <a:lnTo>
                    <a:pt x="1608" y="343"/>
                  </a:lnTo>
                  <a:lnTo>
                    <a:pt x="1517" y="354"/>
                  </a:lnTo>
                  <a:lnTo>
                    <a:pt x="1428" y="368"/>
                  </a:lnTo>
                  <a:lnTo>
                    <a:pt x="1340" y="390"/>
                  </a:lnTo>
                  <a:lnTo>
                    <a:pt x="1256" y="416"/>
                  </a:lnTo>
                  <a:lnTo>
                    <a:pt x="1173" y="448"/>
                  </a:lnTo>
                  <a:lnTo>
                    <a:pt x="1093" y="485"/>
                  </a:lnTo>
                  <a:lnTo>
                    <a:pt x="1015" y="527"/>
                  </a:lnTo>
                  <a:lnTo>
                    <a:pt x="941" y="574"/>
                  </a:lnTo>
                  <a:lnTo>
                    <a:pt x="871" y="625"/>
                  </a:lnTo>
                  <a:lnTo>
                    <a:pt x="804" y="680"/>
                  </a:lnTo>
                  <a:lnTo>
                    <a:pt x="740" y="740"/>
                  </a:lnTo>
                  <a:lnTo>
                    <a:pt x="680" y="804"/>
                  </a:lnTo>
                  <a:lnTo>
                    <a:pt x="625" y="871"/>
                  </a:lnTo>
                  <a:lnTo>
                    <a:pt x="574" y="941"/>
                  </a:lnTo>
                  <a:lnTo>
                    <a:pt x="527" y="1015"/>
                  </a:lnTo>
                  <a:lnTo>
                    <a:pt x="485" y="1093"/>
                  </a:lnTo>
                  <a:lnTo>
                    <a:pt x="448" y="1173"/>
                  </a:lnTo>
                  <a:lnTo>
                    <a:pt x="416" y="1256"/>
                  </a:lnTo>
                  <a:lnTo>
                    <a:pt x="390" y="1340"/>
                  </a:lnTo>
                  <a:lnTo>
                    <a:pt x="368" y="1428"/>
                  </a:lnTo>
                  <a:lnTo>
                    <a:pt x="354" y="1517"/>
                  </a:lnTo>
                  <a:lnTo>
                    <a:pt x="343" y="1608"/>
                  </a:lnTo>
                  <a:lnTo>
                    <a:pt x="340" y="1701"/>
                  </a:lnTo>
                  <a:lnTo>
                    <a:pt x="343" y="1794"/>
                  </a:lnTo>
                  <a:lnTo>
                    <a:pt x="354" y="1885"/>
                  </a:lnTo>
                  <a:lnTo>
                    <a:pt x="368" y="1974"/>
                  </a:lnTo>
                  <a:lnTo>
                    <a:pt x="390" y="2062"/>
                  </a:lnTo>
                  <a:lnTo>
                    <a:pt x="416" y="2146"/>
                  </a:lnTo>
                  <a:lnTo>
                    <a:pt x="448" y="2229"/>
                  </a:lnTo>
                  <a:lnTo>
                    <a:pt x="485" y="2309"/>
                  </a:lnTo>
                  <a:lnTo>
                    <a:pt x="527" y="2387"/>
                  </a:lnTo>
                  <a:lnTo>
                    <a:pt x="574" y="2461"/>
                  </a:lnTo>
                  <a:lnTo>
                    <a:pt x="625" y="2531"/>
                  </a:lnTo>
                  <a:lnTo>
                    <a:pt x="680" y="2598"/>
                  </a:lnTo>
                  <a:lnTo>
                    <a:pt x="740" y="2662"/>
                  </a:lnTo>
                  <a:lnTo>
                    <a:pt x="804" y="2722"/>
                  </a:lnTo>
                  <a:lnTo>
                    <a:pt x="871" y="2777"/>
                  </a:lnTo>
                  <a:lnTo>
                    <a:pt x="941" y="2828"/>
                  </a:lnTo>
                  <a:lnTo>
                    <a:pt x="1015" y="2875"/>
                  </a:lnTo>
                  <a:lnTo>
                    <a:pt x="1093" y="2917"/>
                  </a:lnTo>
                  <a:lnTo>
                    <a:pt x="1173" y="2954"/>
                  </a:lnTo>
                  <a:lnTo>
                    <a:pt x="1256" y="2986"/>
                  </a:lnTo>
                  <a:lnTo>
                    <a:pt x="1340" y="3012"/>
                  </a:lnTo>
                  <a:lnTo>
                    <a:pt x="1428" y="3034"/>
                  </a:lnTo>
                  <a:lnTo>
                    <a:pt x="1517" y="3048"/>
                  </a:lnTo>
                  <a:lnTo>
                    <a:pt x="1608" y="3059"/>
                  </a:lnTo>
                  <a:lnTo>
                    <a:pt x="1701" y="3062"/>
                  </a:lnTo>
                  <a:lnTo>
                    <a:pt x="1794" y="3059"/>
                  </a:lnTo>
                  <a:lnTo>
                    <a:pt x="1885" y="3048"/>
                  </a:lnTo>
                  <a:lnTo>
                    <a:pt x="1974" y="3034"/>
                  </a:lnTo>
                  <a:lnTo>
                    <a:pt x="2062" y="3012"/>
                  </a:lnTo>
                  <a:lnTo>
                    <a:pt x="2146" y="2986"/>
                  </a:lnTo>
                  <a:lnTo>
                    <a:pt x="2229" y="2954"/>
                  </a:lnTo>
                  <a:lnTo>
                    <a:pt x="2309" y="2917"/>
                  </a:lnTo>
                  <a:lnTo>
                    <a:pt x="2387" y="2875"/>
                  </a:lnTo>
                  <a:lnTo>
                    <a:pt x="2461" y="2828"/>
                  </a:lnTo>
                  <a:lnTo>
                    <a:pt x="2531" y="2777"/>
                  </a:lnTo>
                  <a:lnTo>
                    <a:pt x="2598" y="2722"/>
                  </a:lnTo>
                  <a:lnTo>
                    <a:pt x="2662" y="2662"/>
                  </a:lnTo>
                  <a:lnTo>
                    <a:pt x="2722" y="2598"/>
                  </a:lnTo>
                  <a:lnTo>
                    <a:pt x="2777" y="2531"/>
                  </a:lnTo>
                  <a:lnTo>
                    <a:pt x="2828" y="2461"/>
                  </a:lnTo>
                  <a:lnTo>
                    <a:pt x="2875" y="2387"/>
                  </a:lnTo>
                  <a:lnTo>
                    <a:pt x="2917" y="2309"/>
                  </a:lnTo>
                  <a:lnTo>
                    <a:pt x="2954" y="2229"/>
                  </a:lnTo>
                  <a:lnTo>
                    <a:pt x="2986" y="2146"/>
                  </a:lnTo>
                  <a:lnTo>
                    <a:pt x="3012" y="2062"/>
                  </a:lnTo>
                  <a:lnTo>
                    <a:pt x="3034" y="1974"/>
                  </a:lnTo>
                  <a:lnTo>
                    <a:pt x="3048" y="1885"/>
                  </a:lnTo>
                  <a:lnTo>
                    <a:pt x="3059" y="1794"/>
                  </a:lnTo>
                  <a:lnTo>
                    <a:pt x="3062" y="1701"/>
                  </a:lnTo>
                  <a:lnTo>
                    <a:pt x="3059" y="1608"/>
                  </a:lnTo>
                  <a:lnTo>
                    <a:pt x="3048" y="1517"/>
                  </a:lnTo>
                  <a:lnTo>
                    <a:pt x="3034" y="1428"/>
                  </a:lnTo>
                  <a:lnTo>
                    <a:pt x="3012" y="1340"/>
                  </a:lnTo>
                  <a:lnTo>
                    <a:pt x="2986" y="1256"/>
                  </a:lnTo>
                  <a:lnTo>
                    <a:pt x="2954" y="1173"/>
                  </a:lnTo>
                  <a:lnTo>
                    <a:pt x="2917" y="1093"/>
                  </a:lnTo>
                  <a:lnTo>
                    <a:pt x="2875" y="1015"/>
                  </a:lnTo>
                  <a:lnTo>
                    <a:pt x="2828" y="941"/>
                  </a:lnTo>
                  <a:lnTo>
                    <a:pt x="2777" y="871"/>
                  </a:lnTo>
                  <a:lnTo>
                    <a:pt x="2722" y="804"/>
                  </a:lnTo>
                  <a:lnTo>
                    <a:pt x="2662" y="740"/>
                  </a:lnTo>
                  <a:lnTo>
                    <a:pt x="2598" y="680"/>
                  </a:lnTo>
                  <a:lnTo>
                    <a:pt x="2531" y="625"/>
                  </a:lnTo>
                  <a:lnTo>
                    <a:pt x="2461" y="574"/>
                  </a:lnTo>
                  <a:lnTo>
                    <a:pt x="2387" y="527"/>
                  </a:lnTo>
                  <a:lnTo>
                    <a:pt x="2309" y="485"/>
                  </a:lnTo>
                  <a:lnTo>
                    <a:pt x="2229" y="448"/>
                  </a:lnTo>
                  <a:lnTo>
                    <a:pt x="2146" y="416"/>
                  </a:lnTo>
                  <a:lnTo>
                    <a:pt x="2062" y="390"/>
                  </a:lnTo>
                  <a:lnTo>
                    <a:pt x="1974" y="368"/>
                  </a:lnTo>
                  <a:lnTo>
                    <a:pt x="1885" y="354"/>
                  </a:lnTo>
                  <a:lnTo>
                    <a:pt x="1794" y="343"/>
                  </a:lnTo>
                  <a:lnTo>
                    <a:pt x="1701" y="340"/>
                  </a:lnTo>
                  <a:close/>
                  <a:moveTo>
                    <a:pt x="1701" y="0"/>
                  </a:moveTo>
                  <a:lnTo>
                    <a:pt x="1804" y="3"/>
                  </a:lnTo>
                  <a:lnTo>
                    <a:pt x="1906" y="12"/>
                  </a:lnTo>
                  <a:lnTo>
                    <a:pt x="2005" y="28"/>
                  </a:lnTo>
                  <a:lnTo>
                    <a:pt x="2103" y="48"/>
                  </a:lnTo>
                  <a:lnTo>
                    <a:pt x="2199" y="75"/>
                  </a:lnTo>
                  <a:lnTo>
                    <a:pt x="2293" y="107"/>
                  </a:lnTo>
                  <a:lnTo>
                    <a:pt x="2383" y="144"/>
                  </a:lnTo>
                  <a:lnTo>
                    <a:pt x="2472" y="187"/>
                  </a:lnTo>
                  <a:lnTo>
                    <a:pt x="2558" y="233"/>
                  </a:lnTo>
                  <a:lnTo>
                    <a:pt x="2640" y="285"/>
                  </a:lnTo>
                  <a:lnTo>
                    <a:pt x="2720" y="341"/>
                  </a:lnTo>
                  <a:lnTo>
                    <a:pt x="2795" y="401"/>
                  </a:lnTo>
                  <a:lnTo>
                    <a:pt x="2867" y="466"/>
                  </a:lnTo>
                  <a:lnTo>
                    <a:pt x="2936" y="535"/>
                  </a:lnTo>
                  <a:lnTo>
                    <a:pt x="3001" y="607"/>
                  </a:lnTo>
                  <a:lnTo>
                    <a:pt x="3061" y="682"/>
                  </a:lnTo>
                  <a:lnTo>
                    <a:pt x="3117" y="762"/>
                  </a:lnTo>
                  <a:lnTo>
                    <a:pt x="3169" y="844"/>
                  </a:lnTo>
                  <a:lnTo>
                    <a:pt x="3215" y="930"/>
                  </a:lnTo>
                  <a:lnTo>
                    <a:pt x="3258" y="1019"/>
                  </a:lnTo>
                  <a:lnTo>
                    <a:pt x="3295" y="1109"/>
                  </a:lnTo>
                  <a:lnTo>
                    <a:pt x="3327" y="1203"/>
                  </a:lnTo>
                  <a:lnTo>
                    <a:pt x="3354" y="1299"/>
                  </a:lnTo>
                  <a:lnTo>
                    <a:pt x="3374" y="1397"/>
                  </a:lnTo>
                  <a:lnTo>
                    <a:pt x="3390" y="1496"/>
                  </a:lnTo>
                  <a:lnTo>
                    <a:pt x="3399" y="1598"/>
                  </a:lnTo>
                  <a:lnTo>
                    <a:pt x="3402" y="1701"/>
                  </a:lnTo>
                  <a:lnTo>
                    <a:pt x="3399" y="1804"/>
                  </a:lnTo>
                  <a:lnTo>
                    <a:pt x="3390" y="1906"/>
                  </a:lnTo>
                  <a:lnTo>
                    <a:pt x="3374" y="2005"/>
                  </a:lnTo>
                  <a:lnTo>
                    <a:pt x="3354" y="2103"/>
                  </a:lnTo>
                  <a:lnTo>
                    <a:pt x="3327" y="2199"/>
                  </a:lnTo>
                  <a:lnTo>
                    <a:pt x="3295" y="2293"/>
                  </a:lnTo>
                  <a:lnTo>
                    <a:pt x="3258" y="2383"/>
                  </a:lnTo>
                  <a:lnTo>
                    <a:pt x="3215" y="2472"/>
                  </a:lnTo>
                  <a:lnTo>
                    <a:pt x="3169" y="2558"/>
                  </a:lnTo>
                  <a:lnTo>
                    <a:pt x="3117" y="2640"/>
                  </a:lnTo>
                  <a:lnTo>
                    <a:pt x="3061" y="2720"/>
                  </a:lnTo>
                  <a:lnTo>
                    <a:pt x="3001" y="2795"/>
                  </a:lnTo>
                  <a:lnTo>
                    <a:pt x="2936" y="2867"/>
                  </a:lnTo>
                  <a:lnTo>
                    <a:pt x="2867" y="2936"/>
                  </a:lnTo>
                  <a:lnTo>
                    <a:pt x="2795" y="3001"/>
                  </a:lnTo>
                  <a:lnTo>
                    <a:pt x="2720" y="3061"/>
                  </a:lnTo>
                  <a:lnTo>
                    <a:pt x="2640" y="3117"/>
                  </a:lnTo>
                  <a:lnTo>
                    <a:pt x="2558" y="3169"/>
                  </a:lnTo>
                  <a:lnTo>
                    <a:pt x="2472" y="3215"/>
                  </a:lnTo>
                  <a:lnTo>
                    <a:pt x="2383" y="3258"/>
                  </a:lnTo>
                  <a:lnTo>
                    <a:pt x="2293" y="3295"/>
                  </a:lnTo>
                  <a:lnTo>
                    <a:pt x="2199" y="3327"/>
                  </a:lnTo>
                  <a:lnTo>
                    <a:pt x="2103" y="3354"/>
                  </a:lnTo>
                  <a:lnTo>
                    <a:pt x="2005" y="3374"/>
                  </a:lnTo>
                  <a:lnTo>
                    <a:pt x="1906" y="3390"/>
                  </a:lnTo>
                  <a:lnTo>
                    <a:pt x="1804" y="3399"/>
                  </a:lnTo>
                  <a:lnTo>
                    <a:pt x="1701" y="3402"/>
                  </a:lnTo>
                  <a:lnTo>
                    <a:pt x="1598" y="3399"/>
                  </a:lnTo>
                  <a:lnTo>
                    <a:pt x="1496" y="3390"/>
                  </a:lnTo>
                  <a:lnTo>
                    <a:pt x="1397" y="3374"/>
                  </a:lnTo>
                  <a:lnTo>
                    <a:pt x="1299" y="3354"/>
                  </a:lnTo>
                  <a:lnTo>
                    <a:pt x="1203" y="3327"/>
                  </a:lnTo>
                  <a:lnTo>
                    <a:pt x="1109" y="3295"/>
                  </a:lnTo>
                  <a:lnTo>
                    <a:pt x="1019" y="3258"/>
                  </a:lnTo>
                  <a:lnTo>
                    <a:pt x="930" y="3215"/>
                  </a:lnTo>
                  <a:lnTo>
                    <a:pt x="844" y="3169"/>
                  </a:lnTo>
                  <a:lnTo>
                    <a:pt x="762" y="3117"/>
                  </a:lnTo>
                  <a:lnTo>
                    <a:pt x="682" y="3061"/>
                  </a:lnTo>
                  <a:lnTo>
                    <a:pt x="607" y="3001"/>
                  </a:lnTo>
                  <a:lnTo>
                    <a:pt x="535" y="2936"/>
                  </a:lnTo>
                  <a:lnTo>
                    <a:pt x="466" y="2867"/>
                  </a:lnTo>
                  <a:lnTo>
                    <a:pt x="401" y="2795"/>
                  </a:lnTo>
                  <a:lnTo>
                    <a:pt x="341" y="2720"/>
                  </a:lnTo>
                  <a:lnTo>
                    <a:pt x="285" y="2640"/>
                  </a:lnTo>
                  <a:lnTo>
                    <a:pt x="233" y="2558"/>
                  </a:lnTo>
                  <a:lnTo>
                    <a:pt x="187" y="2472"/>
                  </a:lnTo>
                  <a:lnTo>
                    <a:pt x="144" y="2383"/>
                  </a:lnTo>
                  <a:lnTo>
                    <a:pt x="107" y="2293"/>
                  </a:lnTo>
                  <a:lnTo>
                    <a:pt x="75" y="2199"/>
                  </a:lnTo>
                  <a:lnTo>
                    <a:pt x="48" y="2103"/>
                  </a:lnTo>
                  <a:lnTo>
                    <a:pt x="28" y="2005"/>
                  </a:lnTo>
                  <a:lnTo>
                    <a:pt x="12" y="1906"/>
                  </a:lnTo>
                  <a:lnTo>
                    <a:pt x="3" y="1804"/>
                  </a:lnTo>
                  <a:lnTo>
                    <a:pt x="0" y="1701"/>
                  </a:lnTo>
                  <a:lnTo>
                    <a:pt x="3" y="1598"/>
                  </a:lnTo>
                  <a:lnTo>
                    <a:pt x="12" y="1496"/>
                  </a:lnTo>
                  <a:lnTo>
                    <a:pt x="28" y="1397"/>
                  </a:lnTo>
                  <a:lnTo>
                    <a:pt x="48" y="1299"/>
                  </a:lnTo>
                  <a:lnTo>
                    <a:pt x="75" y="1203"/>
                  </a:lnTo>
                  <a:lnTo>
                    <a:pt x="107" y="1109"/>
                  </a:lnTo>
                  <a:lnTo>
                    <a:pt x="144" y="1019"/>
                  </a:lnTo>
                  <a:lnTo>
                    <a:pt x="187" y="930"/>
                  </a:lnTo>
                  <a:lnTo>
                    <a:pt x="233" y="844"/>
                  </a:lnTo>
                  <a:lnTo>
                    <a:pt x="285" y="762"/>
                  </a:lnTo>
                  <a:lnTo>
                    <a:pt x="341" y="682"/>
                  </a:lnTo>
                  <a:lnTo>
                    <a:pt x="401" y="607"/>
                  </a:lnTo>
                  <a:lnTo>
                    <a:pt x="466" y="535"/>
                  </a:lnTo>
                  <a:lnTo>
                    <a:pt x="535" y="466"/>
                  </a:lnTo>
                  <a:lnTo>
                    <a:pt x="607" y="401"/>
                  </a:lnTo>
                  <a:lnTo>
                    <a:pt x="682" y="341"/>
                  </a:lnTo>
                  <a:lnTo>
                    <a:pt x="762" y="285"/>
                  </a:lnTo>
                  <a:lnTo>
                    <a:pt x="844" y="233"/>
                  </a:lnTo>
                  <a:lnTo>
                    <a:pt x="930" y="187"/>
                  </a:lnTo>
                  <a:lnTo>
                    <a:pt x="1019" y="144"/>
                  </a:lnTo>
                  <a:lnTo>
                    <a:pt x="1109" y="107"/>
                  </a:lnTo>
                  <a:lnTo>
                    <a:pt x="1203" y="75"/>
                  </a:lnTo>
                  <a:lnTo>
                    <a:pt x="1299" y="48"/>
                  </a:lnTo>
                  <a:lnTo>
                    <a:pt x="1397" y="28"/>
                  </a:lnTo>
                  <a:lnTo>
                    <a:pt x="1496" y="12"/>
                  </a:lnTo>
                  <a:lnTo>
                    <a:pt x="1598" y="3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176918" y="2113837"/>
            <a:ext cx="1070697" cy="282180"/>
            <a:chOff x="4176918" y="2113837"/>
            <a:chExt cx="1070697" cy="282180"/>
          </a:xfrm>
        </p:grpSpPr>
        <p:sp>
          <p:nvSpPr>
            <p:cNvPr id="52" name="Rectangle 51"/>
            <p:cNvSpPr/>
            <p:nvPr/>
          </p:nvSpPr>
          <p:spPr>
            <a:xfrm>
              <a:off x="4468234" y="2113837"/>
              <a:ext cx="7793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Disabled</a:t>
              </a: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4176918" y="2121697"/>
              <a:ext cx="274320" cy="274320"/>
            </a:xfrm>
            <a:custGeom>
              <a:avLst/>
              <a:gdLst>
                <a:gd name="T0" fmla="*/ 1986 w 3402"/>
                <a:gd name="T1" fmla="*/ 898 h 3402"/>
                <a:gd name="T2" fmla="*/ 2280 w 3402"/>
                <a:gd name="T3" fmla="*/ 1073 h 3402"/>
                <a:gd name="T4" fmla="*/ 2478 w 3402"/>
                <a:gd name="T5" fmla="*/ 1352 h 3402"/>
                <a:gd name="T6" fmla="*/ 2552 w 3402"/>
                <a:gd name="T7" fmla="*/ 1701 h 3402"/>
                <a:gd name="T8" fmla="*/ 2478 w 3402"/>
                <a:gd name="T9" fmla="*/ 2050 h 3402"/>
                <a:gd name="T10" fmla="*/ 2280 w 3402"/>
                <a:gd name="T11" fmla="*/ 2329 h 3402"/>
                <a:gd name="T12" fmla="*/ 1986 w 3402"/>
                <a:gd name="T13" fmla="*/ 2504 h 3402"/>
                <a:gd name="T14" fmla="*/ 1627 w 3402"/>
                <a:gd name="T15" fmla="*/ 2548 h 3402"/>
                <a:gd name="T16" fmla="*/ 1289 w 3402"/>
                <a:gd name="T17" fmla="*/ 2448 h 3402"/>
                <a:gd name="T18" fmla="*/ 1029 w 3402"/>
                <a:gd name="T19" fmla="*/ 2228 h 3402"/>
                <a:gd name="T20" fmla="*/ 877 w 3402"/>
                <a:gd name="T21" fmla="*/ 1917 h 3402"/>
                <a:gd name="T22" fmla="*/ 863 w 3402"/>
                <a:gd name="T23" fmla="*/ 1555 h 3402"/>
                <a:gd name="T24" fmla="*/ 990 w 3402"/>
                <a:gd name="T25" fmla="*/ 1230 h 3402"/>
                <a:gd name="T26" fmla="*/ 1230 w 3402"/>
                <a:gd name="T27" fmla="*/ 990 h 3402"/>
                <a:gd name="T28" fmla="*/ 1555 w 3402"/>
                <a:gd name="T29" fmla="*/ 863 h 3402"/>
                <a:gd name="T30" fmla="*/ 1517 w 3402"/>
                <a:gd name="T31" fmla="*/ 354 h 3402"/>
                <a:gd name="T32" fmla="*/ 1093 w 3402"/>
                <a:gd name="T33" fmla="*/ 485 h 3402"/>
                <a:gd name="T34" fmla="*/ 740 w 3402"/>
                <a:gd name="T35" fmla="*/ 740 h 3402"/>
                <a:gd name="T36" fmla="*/ 485 w 3402"/>
                <a:gd name="T37" fmla="*/ 1093 h 3402"/>
                <a:gd name="T38" fmla="*/ 354 w 3402"/>
                <a:gd name="T39" fmla="*/ 1517 h 3402"/>
                <a:gd name="T40" fmla="*/ 368 w 3402"/>
                <a:gd name="T41" fmla="*/ 1974 h 3402"/>
                <a:gd name="T42" fmla="*/ 527 w 3402"/>
                <a:gd name="T43" fmla="*/ 2387 h 3402"/>
                <a:gd name="T44" fmla="*/ 804 w 3402"/>
                <a:gd name="T45" fmla="*/ 2722 h 3402"/>
                <a:gd name="T46" fmla="*/ 1173 w 3402"/>
                <a:gd name="T47" fmla="*/ 2954 h 3402"/>
                <a:gd name="T48" fmla="*/ 1608 w 3402"/>
                <a:gd name="T49" fmla="*/ 3059 h 3402"/>
                <a:gd name="T50" fmla="*/ 2062 w 3402"/>
                <a:gd name="T51" fmla="*/ 3012 h 3402"/>
                <a:gd name="T52" fmla="*/ 2461 w 3402"/>
                <a:gd name="T53" fmla="*/ 2828 h 3402"/>
                <a:gd name="T54" fmla="*/ 2777 w 3402"/>
                <a:gd name="T55" fmla="*/ 2531 h 3402"/>
                <a:gd name="T56" fmla="*/ 2986 w 3402"/>
                <a:gd name="T57" fmla="*/ 2146 h 3402"/>
                <a:gd name="T58" fmla="*/ 3062 w 3402"/>
                <a:gd name="T59" fmla="*/ 1701 h 3402"/>
                <a:gd name="T60" fmla="*/ 2986 w 3402"/>
                <a:gd name="T61" fmla="*/ 1256 h 3402"/>
                <a:gd name="T62" fmla="*/ 2777 w 3402"/>
                <a:gd name="T63" fmla="*/ 871 h 3402"/>
                <a:gd name="T64" fmla="*/ 2461 w 3402"/>
                <a:gd name="T65" fmla="*/ 574 h 3402"/>
                <a:gd name="T66" fmla="*/ 2062 w 3402"/>
                <a:gd name="T67" fmla="*/ 390 h 3402"/>
                <a:gd name="T68" fmla="*/ 1701 w 3402"/>
                <a:gd name="T69" fmla="*/ 0 h 3402"/>
                <a:gd name="T70" fmla="*/ 2199 w 3402"/>
                <a:gd name="T71" fmla="*/ 75 h 3402"/>
                <a:gd name="T72" fmla="*/ 2640 w 3402"/>
                <a:gd name="T73" fmla="*/ 285 h 3402"/>
                <a:gd name="T74" fmla="*/ 3001 w 3402"/>
                <a:gd name="T75" fmla="*/ 607 h 3402"/>
                <a:gd name="T76" fmla="*/ 3258 w 3402"/>
                <a:gd name="T77" fmla="*/ 1019 h 3402"/>
                <a:gd name="T78" fmla="*/ 3390 w 3402"/>
                <a:gd name="T79" fmla="*/ 1496 h 3402"/>
                <a:gd name="T80" fmla="*/ 3374 w 3402"/>
                <a:gd name="T81" fmla="*/ 2005 h 3402"/>
                <a:gd name="T82" fmla="*/ 3215 w 3402"/>
                <a:gd name="T83" fmla="*/ 2472 h 3402"/>
                <a:gd name="T84" fmla="*/ 2936 w 3402"/>
                <a:gd name="T85" fmla="*/ 2867 h 3402"/>
                <a:gd name="T86" fmla="*/ 2558 w 3402"/>
                <a:gd name="T87" fmla="*/ 3169 h 3402"/>
                <a:gd name="T88" fmla="*/ 2103 w 3402"/>
                <a:gd name="T89" fmla="*/ 3354 h 3402"/>
                <a:gd name="T90" fmla="*/ 1598 w 3402"/>
                <a:gd name="T91" fmla="*/ 3399 h 3402"/>
                <a:gd name="T92" fmla="*/ 1109 w 3402"/>
                <a:gd name="T93" fmla="*/ 3295 h 3402"/>
                <a:gd name="T94" fmla="*/ 682 w 3402"/>
                <a:gd name="T95" fmla="*/ 3061 h 3402"/>
                <a:gd name="T96" fmla="*/ 341 w 3402"/>
                <a:gd name="T97" fmla="*/ 2720 h 3402"/>
                <a:gd name="T98" fmla="*/ 107 w 3402"/>
                <a:gd name="T99" fmla="*/ 2293 h 3402"/>
                <a:gd name="T100" fmla="*/ 3 w 3402"/>
                <a:gd name="T101" fmla="*/ 1804 h 3402"/>
                <a:gd name="T102" fmla="*/ 48 w 3402"/>
                <a:gd name="T103" fmla="*/ 1299 h 3402"/>
                <a:gd name="T104" fmla="*/ 233 w 3402"/>
                <a:gd name="T105" fmla="*/ 844 h 3402"/>
                <a:gd name="T106" fmla="*/ 535 w 3402"/>
                <a:gd name="T107" fmla="*/ 466 h 3402"/>
                <a:gd name="T108" fmla="*/ 930 w 3402"/>
                <a:gd name="T109" fmla="*/ 187 h 3402"/>
                <a:gd name="T110" fmla="*/ 1397 w 3402"/>
                <a:gd name="T111" fmla="*/ 28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02" h="3402">
                  <a:moveTo>
                    <a:pt x="1701" y="851"/>
                  </a:moveTo>
                  <a:lnTo>
                    <a:pt x="1775" y="854"/>
                  </a:lnTo>
                  <a:lnTo>
                    <a:pt x="1847" y="863"/>
                  </a:lnTo>
                  <a:lnTo>
                    <a:pt x="1917" y="877"/>
                  </a:lnTo>
                  <a:lnTo>
                    <a:pt x="1986" y="898"/>
                  </a:lnTo>
                  <a:lnTo>
                    <a:pt x="2050" y="924"/>
                  </a:lnTo>
                  <a:lnTo>
                    <a:pt x="2113" y="954"/>
                  </a:lnTo>
                  <a:lnTo>
                    <a:pt x="2172" y="990"/>
                  </a:lnTo>
                  <a:lnTo>
                    <a:pt x="2228" y="1029"/>
                  </a:lnTo>
                  <a:lnTo>
                    <a:pt x="2280" y="1073"/>
                  </a:lnTo>
                  <a:lnTo>
                    <a:pt x="2329" y="1122"/>
                  </a:lnTo>
                  <a:lnTo>
                    <a:pt x="2373" y="1174"/>
                  </a:lnTo>
                  <a:lnTo>
                    <a:pt x="2412" y="1230"/>
                  </a:lnTo>
                  <a:lnTo>
                    <a:pt x="2448" y="1289"/>
                  </a:lnTo>
                  <a:lnTo>
                    <a:pt x="2478" y="1352"/>
                  </a:lnTo>
                  <a:lnTo>
                    <a:pt x="2504" y="1416"/>
                  </a:lnTo>
                  <a:lnTo>
                    <a:pt x="2525" y="1485"/>
                  </a:lnTo>
                  <a:lnTo>
                    <a:pt x="2539" y="1555"/>
                  </a:lnTo>
                  <a:lnTo>
                    <a:pt x="2548" y="1627"/>
                  </a:lnTo>
                  <a:lnTo>
                    <a:pt x="2552" y="1701"/>
                  </a:lnTo>
                  <a:lnTo>
                    <a:pt x="2548" y="1775"/>
                  </a:lnTo>
                  <a:lnTo>
                    <a:pt x="2539" y="1847"/>
                  </a:lnTo>
                  <a:lnTo>
                    <a:pt x="2525" y="1917"/>
                  </a:lnTo>
                  <a:lnTo>
                    <a:pt x="2504" y="1986"/>
                  </a:lnTo>
                  <a:lnTo>
                    <a:pt x="2478" y="2050"/>
                  </a:lnTo>
                  <a:lnTo>
                    <a:pt x="2448" y="2113"/>
                  </a:lnTo>
                  <a:lnTo>
                    <a:pt x="2412" y="2172"/>
                  </a:lnTo>
                  <a:lnTo>
                    <a:pt x="2373" y="2228"/>
                  </a:lnTo>
                  <a:lnTo>
                    <a:pt x="2329" y="2280"/>
                  </a:lnTo>
                  <a:lnTo>
                    <a:pt x="2280" y="2329"/>
                  </a:lnTo>
                  <a:lnTo>
                    <a:pt x="2228" y="2373"/>
                  </a:lnTo>
                  <a:lnTo>
                    <a:pt x="2172" y="2412"/>
                  </a:lnTo>
                  <a:lnTo>
                    <a:pt x="2113" y="2448"/>
                  </a:lnTo>
                  <a:lnTo>
                    <a:pt x="2050" y="2478"/>
                  </a:lnTo>
                  <a:lnTo>
                    <a:pt x="1986" y="2504"/>
                  </a:lnTo>
                  <a:lnTo>
                    <a:pt x="1917" y="2525"/>
                  </a:lnTo>
                  <a:lnTo>
                    <a:pt x="1847" y="2539"/>
                  </a:lnTo>
                  <a:lnTo>
                    <a:pt x="1775" y="2548"/>
                  </a:lnTo>
                  <a:lnTo>
                    <a:pt x="1701" y="2552"/>
                  </a:lnTo>
                  <a:lnTo>
                    <a:pt x="1627" y="2548"/>
                  </a:lnTo>
                  <a:lnTo>
                    <a:pt x="1555" y="2539"/>
                  </a:lnTo>
                  <a:lnTo>
                    <a:pt x="1485" y="2525"/>
                  </a:lnTo>
                  <a:lnTo>
                    <a:pt x="1416" y="2504"/>
                  </a:lnTo>
                  <a:lnTo>
                    <a:pt x="1352" y="2478"/>
                  </a:lnTo>
                  <a:lnTo>
                    <a:pt x="1289" y="2448"/>
                  </a:lnTo>
                  <a:lnTo>
                    <a:pt x="1230" y="2412"/>
                  </a:lnTo>
                  <a:lnTo>
                    <a:pt x="1174" y="2373"/>
                  </a:lnTo>
                  <a:lnTo>
                    <a:pt x="1122" y="2329"/>
                  </a:lnTo>
                  <a:lnTo>
                    <a:pt x="1073" y="2280"/>
                  </a:lnTo>
                  <a:lnTo>
                    <a:pt x="1029" y="2228"/>
                  </a:lnTo>
                  <a:lnTo>
                    <a:pt x="990" y="2172"/>
                  </a:lnTo>
                  <a:lnTo>
                    <a:pt x="954" y="2113"/>
                  </a:lnTo>
                  <a:lnTo>
                    <a:pt x="924" y="2050"/>
                  </a:lnTo>
                  <a:lnTo>
                    <a:pt x="898" y="1986"/>
                  </a:lnTo>
                  <a:lnTo>
                    <a:pt x="877" y="1917"/>
                  </a:lnTo>
                  <a:lnTo>
                    <a:pt x="863" y="1847"/>
                  </a:lnTo>
                  <a:lnTo>
                    <a:pt x="854" y="1775"/>
                  </a:lnTo>
                  <a:lnTo>
                    <a:pt x="851" y="1701"/>
                  </a:lnTo>
                  <a:lnTo>
                    <a:pt x="854" y="1627"/>
                  </a:lnTo>
                  <a:lnTo>
                    <a:pt x="863" y="1555"/>
                  </a:lnTo>
                  <a:lnTo>
                    <a:pt x="877" y="1485"/>
                  </a:lnTo>
                  <a:lnTo>
                    <a:pt x="898" y="1416"/>
                  </a:lnTo>
                  <a:lnTo>
                    <a:pt x="924" y="1352"/>
                  </a:lnTo>
                  <a:lnTo>
                    <a:pt x="954" y="1289"/>
                  </a:lnTo>
                  <a:lnTo>
                    <a:pt x="990" y="1230"/>
                  </a:lnTo>
                  <a:lnTo>
                    <a:pt x="1029" y="1174"/>
                  </a:lnTo>
                  <a:lnTo>
                    <a:pt x="1073" y="1122"/>
                  </a:lnTo>
                  <a:lnTo>
                    <a:pt x="1122" y="1073"/>
                  </a:lnTo>
                  <a:lnTo>
                    <a:pt x="1174" y="1029"/>
                  </a:lnTo>
                  <a:lnTo>
                    <a:pt x="1230" y="990"/>
                  </a:lnTo>
                  <a:lnTo>
                    <a:pt x="1289" y="954"/>
                  </a:lnTo>
                  <a:lnTo>
                    <a:pt x="1352" y="924"/>
                  </a:lnTo>
                  <a:lnTo>
                    <a:pt x="1416" y="898"/>
                  </a:lnTo>
                  <a:lnTo>
                    <a:pt x="1485" y="877"/>
                  </a:lnTo>
                  <a:lnTo>
                    <a:pt x="1555" y="863"/>
                  </a:lnTo>
                  <a:lnTo>
                    <a:pt x="1627" y="854"/>
                  </a:lnTo>
                  <a:lnTo>
                    <a:pt x="1701" y="851"/>
                  </a:lnTo>
                  <a:close/>
                  <a:moveTo>
                    <a:pt x="1701" y="340"/>
                  </a:moveTo>
                  <a:lnTo>
                    <a:pt x="1608" y="343"/>
                  </a:lnTo>
                  <a:lnTo>
                    <a:pt x="1517" y="354"/>
                  </a:lnTo>
                  <a:lnTo>
                    <a:pt x="1428" y="368"/>
                  </a:lnTo>
                  <a:lnTo>
                    <a:pt x="1340" y="390"/>
                  </a:lnTo>
                  <a:lnTo>
                    <a:pt x="1256" y="416"/>
                  </a:lnTo>
                  <a:lnTo>
                    <a:pt x="1173" y="448"/>
                  </a:lnTo>
                  <a:lnTo>
                    <a:pt x="1093" y="485"/>
                  </a:lnTo>
                  <a:lnTo>
                    <a:pt x="1015" y="527"/>
                  </a:lnTo>
                  <a:lnTo>
                    <a:pt x="941" y="574"/>
                  </a:lnTo>
                  <a:lnTo>
                    <a:pt x="871" y="625"/>
                  </a:lnTo>
                  <a:lnTo>
                    <a:pt x="804" y="680"/>
                  </a:lnTo>
                  <a:lnTo>
                    <a:pt x="740" y="740"/>
                  </a:lnTo>
                  <a:lnTo>
                    <a:pt x="680" y="804"/>
                  </a:lnTo>
                  <a:lnTo>
                    <a:pt x="625" y="871"/>
                  </a:lnTo>
                  <a:lnTo>
                    <a:pt x="574" y="941"/>
                  </a:lnTo>
                  <a:lnTo>
                    <a:pt x="527" y="1015"/>
                  </a:lnTo>
                  <a:lnTo>
                    <a:pt x="485" y="1093"/>
                  </a:lnTo>
                  <a:lnTo>
                    <a:pt x="448" y="1173"/>
                  </a:lnTo>
                  <a:lnTo>
                    <a:pt x="416" y="1256"/>
                  </a:lnTo>
                  <a:lnTo>
                    <a:pt x="390" y="1340"/>
                  </a:lnTo>
                  <a:lnTo>
                    <a:pt x="368" y="1428"/>
                  </a:lnTo>
                  <a:lnTo>
                    <a:pt x="354" y="1517"/>
                  </a:lnTo>
                  <a:lnTo>
                    <a:pt x="343" y="1608"/>
                  </a:lnTo>
                  <a:lnTo>
                    <a:pt x="340" y="1701"/>
                  </a:lnTo>
                  <a:lnTo>
                    <a:pt x="343" y="1794"/>
                  </a:lnTo>
                  <a:lnTo>
                    <a:pt x="354" y="1885"/>
                  </a:lnTo>
                  <a:lnTo>
                    <a:pt x="368" y="1974"/>
                  </a:lnTo>
                  <a:lnTo>
                    <a:pt x="390" y="2062"/>
                  </a:lnTo>
                  <a:lnTo>
                    <a:pt x="416" y="2146"/>
                  </a:lnTo>
                  <a:lnTo>
                    <a:pt x="448" y="2229"/>
                  </a:lnTo>
                  <a:lnTo>
                    <a:pt x="485" y="2309"/>
                  </a:lnTo>
                  <a:lnTo>
                    <a:pt x="527" y="2387"/>
                  </a:lnTo>
                  <a:lnTo>
                    <a:pt x="574" y="2461"/>
                  </a:lnTo>
                  <a:lnTo>
                    <a:pt x="625" y="2531"/>
                  </a:lnTo>
                  <a:lnTo>
                    <a:pt x="680" y="2598"/>
                  </a:lnTo>
                  <a:lnTo>
                    <a:pt x="740" y="2662"/>
                  </a:lnTo>
                  <a:lnTo>
                    <a:pt x="804" y="2722"/>
                  </a:lnTo>
                  <a:lnTo>
                    <a:pt x="871" y="2777"/>
                  </a:lnTo>
                  <a:lnTo>
                    <a:pt x="941" y="2828"/>
                  </a:lnTo>
                  <a:lnTo>
                    <a:pt x="1015" y="2875"/>
                  </a:lnTo>
                  <a:lnTo>
                    <a:pt x="1093" y="2917"/>
                  </a:lnTo>
                  <a:lnTo>
                    <a:pt x="1173" y="2954"/>
                  </a:lnTo>
                  <a:lnTo>
                    <a:pt x="1256" y="2986"/>
                  </a:lnTo>
                  <a:lnTo>
                    <a:pt x="1340" y="3012"/>
                  </a:lnTo>
                  <a:lnTo>
                    <a:pt x="1428" y="3034"/>
                  </a:lnTo>
                  <a:lnTo>
                    <a:pt x="1517" y="3048"/>
                  </a:lnTo>
                  <a:lnTo>
                    <a:pt x="1608" y="3059"/>
                  </a:lnTo>
                  <a:lnTo>
                    <a:pt x="1701" y="3062"/>
                  </a:lnTo>
                  <a:lnTo>
                    <a:pt x="1794" y="3059"/>
                  </a:lnTo>
                  <a:lnTo>
                    <a:pt x="1885" y="3048"/>
                  </a:lnTo>
                  <a:lnTo>
                    <a:pt x="1974" y="3034"/>
                  </a:lnTo>
                  <a:lnTo>
                    <a:pt x="2062" y="3012"/>
                  </a:lnTo>
                  <a:lnTo>
                    <a:pt x="2146" y="2986"/>
                  </a:lnTo>
                  <a:lnTo>
                    <a:pt x="2229" y="2954"/>
                  </a:lnTo>
                  <a:lnTo>
                    <a:pt x="2309" y="2917"/>
                  </a:lnTo>
                  <a:lnTo>
                    <a:pt x="2387" y="2875"/>
                  </a:lnTo>
                  <a:lnTo>
                    <a:pt x="2461" y="2828"/>
                  </a:lnTo>
                  <a:lnTo>
                    <a:pt x="2531" y="2777"/>
                  </a:lnTo>
                  <a:lnTo>
                    <a:pt x="2598" y="2722"/>
                  </a:lnTo>
                  <a:lnTo>
                    <a:pt x="2662" y="2662"/>
                  </a:lnTo>
                  <a:lnTo>
                    <a:pt x="2722" y="2598"/>
                  </a:lnTo>
                  <a:lnTo>
                    <a:pt x="2777" y="2531"/>
                  </a:lnTo>
                  <a:lnTo>
                    <a:pt x="2828" y="2461"/>
                  </a:lnTo>
                  <a:lnTo>
                    <a:pt x="2875" y="2387"/>
                  </a:lnTo>
                  <a:lnTo>
                    <a:pt x="2917" y="2309"/>
                  </a:lnTo>
                  <a:lnTo>
                    <a:pt x="2954" y="2229"/>
                  </a:lnTo>
                  <a:lnTo>
                    <a:pt x="2986" y="2146"/>
                  </a:lnTo>
                  <a:lnTo>
                    <a:pt x="3012" y="2062"/>
                  </a:lnTo>
                  <a:lnTo>
                    <a:pt x="3034" y="1974"/>
                  </a:lnTo>
                  <a:lnTo>
                    <a:pt x="3048" y="1885"/>
                  </a:lnTo>
                  <a:lnTo>
                    <a:pt x="3059" y="1794"/>
                  </a:lnTo>
                  <a:lnTo>
                    <a:pt x="3062" y="1701"/>
                  </a:lnTo>
                  <a:lnTo>
                    <a:pt x="3059" y="1608"/>
                  </a:lnTo>
                  <a:lnTo>
                    <a:pt x="3048" y="1517"/>
                  </a:lnTo>
                  <a:lnTo>
                    <a:pt x="3034" y="1428"/>
                  </a:lnTo>
                  <a:lnTo>
                    <a:pt x="3012" y="1340"/>
                  </a:lnTo>
                  <a:lnTo>
                    <a:pt x="2986" y="1256"/>
                  </a:lnTo>
                  <a:lnTo>
                    <a:pt x="2954" y="1173"/>
                  </a:lnTo>
                  <a:lnTo>
                    <a:pt x="2917" y="1093"/>
                  </a:lnTo>
                  <a:lnTo>
                    <a:pt x="2875" y="1015"/>
                  </a:lnTo>
                  <a:lnTo>
                    <a:pt x="2828" y="941"/>
                  </a:lnTo>
                  <a:lnTo>
                    <a:pt x="2777" y="871"/>
                  </a:lnTo>
                  <a:lnTo>
                    <a:pt x="2722" y="804"/>
                  </a:lnTo>
                  <a:lnTo>
                    <a:pt x="2662" y="740"/>
                  </a:lnTo>
                  <a:lnTo>
                    <a:pt x="2598" y="680"/>
                  </a:lnTo>
                  <a:lnTo>
                    <a:pt x="2531" y="625"/>
                  </a:lnTo>
                  <a:lnTo>
                    <a:pt x="2461" y="574"/>
                  </a:lnTo>
                  <a:lnTo>
                    <a:pt x="2387" y="527"/>
                  </a:lnTo>
                  <a:lnTo>
                    <a:pt x="2309" y="485"/>
                  </a:lnTo>
                  <a:lnTo>
                    <a:pt x="2229" y="448"/>
                  </a:lnTo>
                  <a:lnTo>
                    <a:pt x="2146" y="416"/>
                  </a:lnTo>
                  <a:lnTo>
                    <a:pt x="2062" y="390"/>
                  </a:lnTo>
                  <a:lnTo>
                    <a:pt x="1974" y="368"/>
                  </a:lnTo>
                  <a:lnTo>
                    <a:pt x="1885" y="354"/>
                  </a:lnTo>
                  <a:lnTo>
                    <a:pt x="1794" y="343"/>
                  </a:lnTo>
                  <a:lnTo>
                    <a:pt x="1701" y="340"/>
                  </a:lnTo>
                  <a:close/>
                  <a:moveTo>
                    <a:pt x="1701" y="0"/>
                  </a:moveTo>
                  <a:lnTo>
                    <a:pt x="1804" y="3"/>
                  </a:lnTo>
                  <a:lnTo>
                    <a:pt x="1906" y="12"/>
                  </a:lnTo>
                  <a:lnTo>
                    <a:pt x="2005" y="28"/>
                  </a:lnTo>
                  <a:lnTo>
                    <a:pt x="2103" y="48"/>
                  </a:lnTo>
                  <a:lnTo>
                    <a:pt x="2199" y="75"/>
                  </a:lnTo>
                  <a:lnTo>
                    <a:pt x="2293" y="107"/>
                  </a:lnTo>
                  <a:lnTo>
                    <a:pt x="2383" y="144"/>
                  </a:lnTo>
                  <a:lnTo>
                    <a:pt x="2472" y="187"/>
                  </a:lnTo>
                  <a:lnTo>
                    <a:pt x="2558" y="233"/>
                  </a:lnTo>
                  <a:lnTo>
                    <a:pt x="2640" y="285"/>
                  </a:lnTo>
                  <a:lnTo>
                    <a:pt x="2720" y="341"/>
                  </a:lnTo>
                  <a:lnTo>
                    <a:pt x="2795" y="401"/>
                  </a:lnTo>
                  <a:lnTo>
                    <a:pt x="2867" y="466"/>
                  </a:lnTo>
                  <a:lnTo>
                    <a:pt x="2936" y="535"/>
                  </a:lnTo>
                  <a:lnTo>
                    <a:pt x="3001" y="607"/>
                  </a:lnTo>
                  <a:lnTo>
                    <a:pt x="3061" y="682"/>
                  </a:lnTo>
                  <a:lnTo>
                    <a:pt x="3117" y="762"/>
                  </a:lnTo>
                  <a:lnTo>
                    <a:pt x="3169" y="844"/>
                  </a:lnTo>
                  <a:lnTo>
                    <a:pt x="3215" y="930"/>
                  </a:lnTo>
                  <a:lnTo>
                    <a:pt x="3258" y="1019"/>
                  </a:lnTo>
                  <a:lnTo>
                    <a:pt x="3295" y="1109"/>
                  </a:lnTo>
                  <a:lnTo>
                    <a:pt x="3327" y="1203"/>
                  </a:lnTo>
                  <a:lnTo>
                    <a:pt x="3354" y="1299"/>
                  </a:lnTo>
                  <a:lnTo>
                    <a:pt x="3374" y="1397"/>
                  </a:lnTo>
                  <a:lnTo>
                    <a:pt x="3390" y="1496"/>
                  </a:lnTo>
                  <a:lnTo>
                    <a:pt x="3399" y="1598"/>
                  </a:lnTo>
                  <a:lnTo>
                    <a:pt x="3402" y="1701"/>
                  </a:lnTo>
                  <a:lnTo>
                    <a:pt x="3399" y="1804"/>
                  </a:lnTo>
                  <a:lnTo>
                    <a:pt x="3390" y="1906"/>
                  </a:lnTo>
                  <a:lnTo>
                    <a:pt x="3374" y="2005"/>
                  </a:lnTo>
                  <a:lnTo>
                    <a:pt x="3354" y="2103"/>
                  </a:lnTo>
                  <a:lnTo>
                    <a:pt x="3327" y="2199"/>
                  </a:lnTo>
                  <a:lnTo>
                    <a:pt x="3295" y="2293"/>
                  </a:lnTo>
                  <a:lnTo>
                    <a:pt x="3258" y="2383"/>
                  </a:lnTo>
                  <a:lnTo>
                    <a:pt x="3215" y="2472"/>
                  </a:lnTo>
                  <a:lnTo>
                    <a:pt x="3169" y="2558"/>
                  </a:lnTo>
                  <a:lnTo>
                    <a:pt x="3117" y="2640"/>
                  </a:lnTo>
                  <a:lnTo>
                    <a:pt x="3061" y="2720"/>
                  </a:lnTo>
                  <a:lnTo>
                    <a:pt x="3001" y="2795"/>
                  </a:lnTo>
                  <a:lnTo>
                    <a:pt x="2936" y="2867"/>
                  </a:lnTo>
                  <a:lnTo>
                    <a:pt x="2867" y="2936"/>
                  </a:lnTo>
                  <a:lnTo>
                    <a:pt x="2795" y="3001"/>
                  </a:lnTo>
                  <a:lnTo>
                    <a:pt x="2720" y="3061"/>
                  </a:lnTo>
                  <a:lnTo>
                    <a:pt x="2640" y="3117"/>
                  </a:lnTo>
                  <a:lnTo>
                    <a:pt x="2558" y="3169"/>
                  </a:lnTo>
                  <a:lnTo>
                    <a:pt x="2472" y="3215"/>
                  </a:lnTo>
                  <a:lnTo>
                    <a:pt x="2383" y="3258"/>
                  </a:lnTo>
                  <a:lnTo>
                    <a:pt x="2293" y="3295"/>
                  </a:lnTo>
                  <a:lnTo>
                    <a:pt x="2199" y="3327"/>
                  </a:lnTo>
                  <a:lnTo>
                    <a:pt x="2103" y="3354"/>
                  </a:lnTo>
                  <a:lnTo>
                    <a:pt x="2005" y="3374"/>
                  </a:lnTo>
                  <a:lnTo>
                    <a:pt x="1906" y="3390"/>
                  </a:lnTo>
                  <a:lnTo>
                    <a:pt x="1804" y="3399"/>
                  </a:lnTo>
                  <a:lnTo>
                    <a:pt x="1701" y="3402"/>
                  </a:lnTo>
                  <a:lnTo>
                    <a:pt x="1598" y="3399"/>
                  </a:lnTo>
                  <a:lnTo>
                    <a:pt x="1496" y="3390"/>
                  </a:lnTo>
                  <a:lnTo>
                    <a:pt x="1397" y="3374"/>
                  </a:lnTo>
                  <a:lnTo>
                    <a:pt x="1299" y="3354"/>
                  </a:lnTo>
                  <a:lnTo>
                    <a:pt x="1203" y="3327"/>
                  </a:lnTo>
                  <a:lnTo>
                    <a:pt x="1109" y="3295"/>
                  </a:lnTo>
                  <a:lnTo>
                    <a:pt x="1019" y="3258"/>
                  </a:lnTo>
                  <a:lnTo>
                    <a:pt x="930" y="3215"/>
                  </a:lnTo>
                  <a:lnTo>
                    <a:pt x="844" y="3169"/>
                  </a:lnTo>
                  <a:lnTo>
                    <a:pt x="762" y="3117"/>
                  </a:lnTo>
                  <a:lnTo>
                    <a:pt x="682" y="3061"/>
                  </a:lnTo>
                  <a:lnTo>
                    <a:pt x="607" y="3001"/>
                  </a:lnTo>
                  <a:lnTo>
                    <a:pt x="535" y="2936"/>
                  </a:lnTo>
                  <a:lnTo>
                    <a:pt x="466" y="2867"/>
                  </a:lnTo>
                  <a:lnTo>
                    <a:pt x="401" y="2795"/>
                  </a:lnTo>
                  <a:lnTo>
                    <a:pt x="341" y="2720"/>
                  </a:lnTo>
                  <a:lnTo>
                    <a:pt x="285" y="2640"/>
                  </a:lnTo>
                  <a:lnTo>
                    <a:pt x="233" y="2558"/>
                  </a:lnTo>
                  <a:lnTo>
                    <a:pt x="187" y="2472"/>
                  </a:lnTo>
                  <a:lnTo>
                    <a:pt x="144" y="2383"/>
                  </a:lnTo>
                  <a:lnTo>
                    <a:pt x="107" y="2293"/>
                  </a:lnTo>
                  <a:lnTo>
                    <a:pt x="75" y="2199"/>
                  </a:lnTo>
                  <a:lnTo>
                    <a:pt x="48" y="2103"/>
                  </a:lnTo>
                  <a:lnTo>
                    <a:pt x="28" y="2005"/>
                  </a:lnTo>
                  <a:lnTo>
                    <a:pt x="12" y="1906"/>
                  </a:lnTo>
                  <a:lnTo>
                    <a:pt x="3" y="1804"/>
                  </a:lnTo>
                  <a:lnTo>
                    <a:pt x="0" y="1701"/>
                  </a:lnTo>
                  <a:lnTo>
                    <a:pt x="3" y="1598"/>
                  </a:lnTo>
                  <a:lnTo>
                    <a:pt x="12" y="1496"/>
                  </a:lnTo>
                  <a:lnTo>
                    <a:pt x="28" y="1397"/>
                  </a:lnTo>
                  <a:lnTo>
                    <a:pt x="48" y="1299"/>
                  </a:lnTo>
                  <a:lnTo>
                    <a:pt x="75" y="1203"/>
                  </a:lnTo>
                  <a:lnTo>
                    <a:pt x="107" y="1109"/>
                  </a:lnTo>
                  <a:lnTo>
                    <a:pt x="144" y="1019"/>
                  </a:lnTo>
                  <a:lnTo>
                    <a:pt x="187" y="930"/>
                  </a:lnTo>
                  <a:lnTo>
                    <a:pt x="233" y="844"/>
                  </a:lnTo>
                  <a:lnTo>
                    <a:pt x="285" y="762"/>
                  </a:lnTo>
                  <a:lnTo>
                    <a:pt x="341" y="682"/>
                  </a:lnTo>
                  <a:lnTo>
                    <a:pt x="401" y="607"/>
                  </a:lnTo>
                  <a:lnTo>
                    <a:pt x="466" y="535"/>
                  </a:lnTo>
                  <a:lnTo>
                    <a:pt x="535" y="466"/>
                  </a:lnTo>
                  <a:lnTo>
                    <a:pt x="607" y="401"/>
                  </a:lnTo>
                  <a:lnTo>
                    <a:pt x="682" y="341"/>
                  </a:lnTo>
                  <a:lnTo>
                    <a:pt x="762" y="285"/>
                  </a:lnTo>
                  <a:lnTo>
                    <a:pt x="844" y="233"/>
                  </a:lnTo>
                  <a:lnTo>
                    <a:pt x="930" y="187"/>
                  </a:lnTo>
                  <a:lnTo>
                    <a:pt x="1019" y="144"/>
                  </a:lnTo>
                  <a:lnTo>
                    <a:pt x="1109" y="107"/>
                  </a:lnTo>
                  <a:lnTo>
                    <a:pt x="1203" y="75"/>
                  </a:lnTo>
                  <a:lnTo>
                    <a:pt x="1299" y="48"/>
                  </a:lnTo>
                  <a:lnTo>
                    <a:pt x="1397" y="28"/>
                  </a:lnTo>
                  <a:lnTo>
                    <a:pt x="1496" y="12"/>
                  </a:lnTo>
                  <a:lnTo>
                    <a:pt x="1598" y="3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12443" y="2113836"/>
            <a:ext cx="1208810" cy="277000"/>
            <a:chOff x="1512443" y="2113836"/>
            <a:chExt cx="1208810" cy="277000"/>
          </a:xfrm>
        </p:grpSpPr>
        <p:sp>
          <p:nvSpPr>
            <p:cNvPr id="44" name="Rectangle 43"/>
            <p:cNvSpPr/>
            <p:nvPr/>
          </p:nvSpPr>
          <p:spPr>
            <a:xfrm>
              <a:off x="1770352" y="2113837"/>
              <a:ext cx="9509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Unselected</a:t>
              </a:r>
              <a:endParaRPr lang="en-US" sz="1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12443" y="2113836"/>
              <a:ext cx="274320" cy="274320"/>
              <a:chOff x="1512443" y="2113836"/>
              <a:chExt cx="274320" cy="274320"/>
            </a:xfrm>
          </p:grpSpPr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1512443" y="2113836"/>
                <a:ext cx="274320" cy="274320"/>
              </a:xfrm>
              <a:custGeom>
                <a:avLst/>
                <a:gdLst>
                  <a:gd name="T0" fmla="*/ 1986 w 3402"/>
                  <a:gd name="T1" fmla="*/ 898 h 3402"/>
                  <a:gd name="T2" fmla="*/ 2280 w 3402"/>
                  <a:gd name="T3" fmla="*/ 1073 h 3402"/>
                  <a:gd name="T4" fmla="*/ 2478 w 3402"/>
                  <a:gd name="T5" fmla="*/ 1352 h 3402"/>
                  <a:gd name="T6" fmla="*/ 2552 w 3402"/>
                  <a:gd name="T7" fmla="*/ 1701 h 3402"/>
                  <a:gd name="T8" fmla="*/ 2478 w 3402"/>
                  <a:gd name="T9" fmla="*/ 2050 h 3402"/>
                  <a:gd name="T10" fmla="*/ 2280 w 3402"/>
                  <a:gd name="T11" fmla="*/ 2329 h 3402"/>
                  <a:gd name="T12" fmla="*/ 1986 w 3402"/>
                  <a:gd name="T13" fmla="*/ 2504 h 3402"/>
                  <a:gd name="T14" fmla="*/ 1627 w 3402"/>
                  <a:gd name="T15" fmla="*/ 2548 h 3402"/>
                  <a:gd name="T16" fmla="*/ 1289 w 3402"/>
                  <a:gd name="T17" fmla="*/ 2448 h 3402"/>
                  <a:gd name="T18" fmla="*/ 1029 w 3402"/>
                  <a:gd name="T19" fmla="*/ 2228 h 3402"/>
                  <a:gd name="T20" fmla="*/ 877 w 3402"/>
                  <a:gd name="T21" fmla="*/ 1917 h 3402"/>
                  <a:gd name="T22" fmla="*/ 863 w 3402"/>
                  <a:gd name="T23" fmla="*/ 1555 h 3402"/>
                  <a:gd name="T24" fmla="*/ 990 w 3402"/>
                  <a:gd name="T25" fmla="*/ 1230 h 3402"/>
                  <a:gd name="T26" fmla="*/ 1230 w 3402"/>
                  <a:gd name="T27" fmla="*/ 990 h 3402"/>
                  <a:gd name="T28" fmla="*/ 1555 w 3402"/>
                  <a:gd name="T29" fmla="*/ 863 h 3402"/>
                  <a:gd name="T30" fmla="*/ 1517 w 3402"/>
                  <a:gd name="T31" fmla="*/ 354 h 3402"/>
                  <a:gd name="T32" fmla="*/ 1093 w 3402"/>
                  <a:gd name="T33" fmla="*/ 485 h 3402"/>
                  <a:gd name="T34" fmla="*/ 740 w 3402"/>
                  <a:gd name="T35" fmla="*/ 740 h 3402"/>
                  <a:gd name="T36" fmla="*/ 485 w 3402"/>
                  <a:gd name="T37" fmla="*/ 1093 h 3402"/>
                  <a:gd name="T38" fmla="*/ 354 w 3402"/>
                  <a:gd name="T39" fmla="*/ 1517 h 3402"/>
                  <a:gd name="T40" fmla="*/ 368 w 3402"/>
                  <a:gd name="T41" fmla="*/ 1974 h 3402"/>
                  <a:gd name="T42" fmla="*/ 527 w 3402"/>
                  <a:gd name="T43" fmla="*/ 2387 h 3402"/>
                  <a:gd name="T44" fmla="*/ 804 w 3402"/>
                  <a:gd name="T45" fmla="*/ 2722 h 3402"/>
                  <a:gd name="T46" fmla="*/ 1173 w 3402"/>
                  <a:gd name="T47" fmla="*/ 2954 h 3402"/>
                  <a:gd name="T48" fmla="*/ 1608 w 3402"/>
                  <a:gd name="T49" fmla="*/ 3059 h 3402"/>
                  <a:gd name="T50" fmla="*/ 2062 w 3402"/>
                  <a:gd name="T51" fmla="*/ 3012 h 3402"/>
                  <a:gd name="T52" fmla="*/ 2461 w 3402"/>
                  <a:gd name="T53" fmla="*/ 2828 h 3402"/>
                  <a:gd name="T54" fmla="*/ 2777 w 3402"/>
                  <a:gd name="T55" fmla="*/ 2531 h 3402"/>
                  <a:gd name="T56" fmla="*/ 2986 w 3402"/>
                  <a:gd name="T57" fmla="*/ 2146 h 3402"/>
                  <a:gd name="T58" fmla="*/ 3062 w 3402"/>
                  <a:gd name="T59" fmla="*/ 1701 h 3402"/>
                  <a:gd name="T60" fmla="*/ 2986 w 3402"/>
                  <a:gd name="T61" fmla="*/ 1256 h 3402"/>
                  <a:gd name="T62" fmla="*/ 2777 w 3402"/>
                  <a:gd name="T63" fmla="*/ 871 h 3402"/>
                  <a:gd name="T64" fmla="*/ 2461 w 3402"/>
                  <a:gd name="T65" fmla="*/ 574 h 3402"/>
                  <a:gd name="T66" fmla="*/ 2062 w 3402"/>
                  <a:gd name="T67" fmla="*/ 390 h 3402"/>
                  <a:gd name="T68" fmla="*/ 1701 w 3402"/>
                  <a:gd name="T69" fmla="*/ 0 h 3402"/>
                  <a:gd name="T70" fmla="*/ 2199 w 3402"/>
                  <a:gd name="T71" fmla="*/ 75 h 3402"/>
                  <a:gd name="T72" fmla="*/ 2640 w 3402"/>
                  <a:gd name="T73" fmla="*/ 285 h 3402"/>
                  <a:gd name="T74" fmla="*/ 3001 w 3402"/>
                  <a:gd name="T75" fmla="*/ 607 h 3402"/>
                  <a:gd name="T76" fmla="*/ 3258 w 3402"/>
                  <a:gd name="T77" fmla="*/ 1019 h 3402"/>
                  <a:gd name="T78" fmla="*/ 3390 w 3402"/>
                  <a:gd name="T79" fmla="*/ 1496 h 3402"/>
                  <a:gd name="T80" fmla="*/ 3374 w 3402"/>
                  <a:gd name="T81" fmla="*/ 2005 h 3402"/>
                  <a:gd name="T82" fmla="*/ 3215 w 3402"/>
                  <a:gd name="T83" fmla="*/ 2472 h 3402"/>
                  <a:gd name="T84" fmla="*/ 2936 w 3402"/>
                  <a:gd name="T85" fmla="*/ 2867 h 3402"/>
                  <a:gd name="T86" fmla="*/ 2558 w 3402"/>
                  <a:gd name="T87" fmla="*/ 3169 h 3402"/>
                  <a:gd name="T88" fmla="*/ 2103 w 3402"/>
                  <a:gd name="T89" fmla="*/ 3354 h 3402"/>
                  <a:gd name="T90" fmla="*/ 1598 w 3402"/>
                  <a:gd name="T91" fmla="*/ 3399 h 3402"/>
                  <a:gd name="T92" fmla="*/ 1109 w 3402"/>
                  <a:gd name="T93" fmla="*/ 3295 h 3402"/>
                  <a:gd name="T94" fmla="*/ 682 w 3402"/>
                  <a:gd name="T95" fmla="*/ 3061 h 3402"/>
                  <a:gd name="T96" fmla="*/ 341 w 3402"/>
                  <a:gd name="T97" fmla="*/ 2720 h 3402"/>
                  <a:gd name="T98" fmla="*/ 107 w 3402"/>
                  <a:gd name="T99" fmla="*/ 2293 h 3402"/>
                  <a:gd name="T100" fmla="*/ 3 w 3402"/>
                  <a:gd name="T101" fmla="*/ 1804 h 3402"/>
                  <a:gd name="T102" fmla="*/ 48 w 3402"/>
                  <a:gd name="T103" fmla="*/ 1299 h 3402"/>
                  <a:gd name="T104" fmla="*/ 233 w 3402"/>
                  <a:gd name="T105" fmla="*/ 844 h 3402"/>
                  <a:gd name="T106" fmla="*/ 535 w 3402"/>
                  <a:gd name="T107" fmla="*/ 466 h 3402"/>
                  <a:gd name="T108" fmla="*/ 930 w 3402"/>
                  <a:gd name="T109" fmla="*/ 187 h 3402"/>
                  <a:gd name="T110" fmla="*/ 1397 w 3402"/>
                  <a:gd name="T111" fmla="*/ 28 h 3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02" h="3402">
                    <a:moveTo>
                      <a:pt x="1701" y="851"/>
                    </a:moveTo>
                    <a:lnTo>
                      <a:pt x="1775" y="854"/>
                    </a:lnTo>
                    <a:lnTo>
                      <a:pt x="1847" y="863"/>
                    </a:lnTo>
                    <a:lnTo>
                      <a:pt x="1917" y="877"/>
                    </a:lnTo>
                    <a:lnTo>
                      <a:pt x="1986" y="898"/>
                    </a:lnTo>
                    <a:lnTo>
                      <a:pt x="2050" y="924"/>
                    </a:lnTo>
                    <a:lnTo>
                      <a:pt x="2113" y="954"/>
                    </a:lnTo>
                    <a:lnTo>
                      <a:pt x="2172" y="990"/>
                    </a:lnTo>
                    <a:lnTo>
                      <a:pt x="2228" y="1029"/>
                    </a:lnTo>
                    <a:lnTo>
                      <a:pt x="2280" y="1073"/>
                    </a:lnTo>
                    <a:lnTo>
                      <a:pt x="2329" y="1122"/>
                    </a:lnTo>
                    <a:lnTo>
                      <a:pt x="2373" y="1174"/>
                    </a:lnTo>
                    <a:lnTo>
                      <a:pt x="2412" y="1230"/>
                    </a:lnTo>
                    <a:lnTo>
                      <a:pt x="2448" y="1289"/>
                    </a:lnTo>
                    <a:lnTo>
                      <a:pt x="2478" y="1352"/>
                    </a:lnTo>
                    <a:lnTo>
                      <a:pt x="2504" y="1416"/>
                    </a:lnTo>
                    <a:lnTo>
                      <a:pt x="2525" y="1485"/>
                    </a:lnTo>
                    <a:lnTo>
                      <a:pt x="2539" y="1555"/>
                    </a:lnTo>
                    <a:lnTo>
                      <a:pt x="2548" y="1627"/>
                    </a:lnTo>
                    <a:lnTo>
                      <a:pt x="2552" y="1701"/>
                    </a:lnTo>
                    <a:lnTo>
                      <a:pt x="2548" y="1775"/>
                    </a:lnTo>
                    <a:lnTo>
                      <a:pt x="2539" y="1847"/>
                    </a:lnTo>
                    <a:lnTo>
                      <a:pt x="2525" y="1917"/>
                    </a:lnTo>
                    <a:lnTo>
                      <a:pt x="2504" y="1986"/>
                    </a:lnTo>
                    <a:lnTo>
                      <a:pt x="2478" y="2050"/>
                    </a:lnTo>
                    <a:lnTo>
                      <a:pt x="2448" y="2113"/>
                    </a:lnTo>
                    <a:lnTo>
                      <a:pt x="2412" y="2172"/>
                    </a:lnTo>
                    <a:lnTo>
                      <a:pt x="2373" y="2228"/>
                    </a:lnTo>
                    <a:lnTo>
                      <a:pt x="2329" y="2280"/>
                    </a:lnTo>
                    <a:lnTo>
                      <a:pt x="2280" y="2329"/>
                    </a:lnTo>
                    <a:lnTo>
                      <a:pt x="2228" y="2373"/>
                    </a:lnTo>
                    <a:lnTo>
                      <a:pt x="2172" y="2412"/>
                    </a:lnTo>
                    <a:lnTo>
                      <a:pt x="2113" y="2448"/>
                    </a:lnTo>
                    <a:lnTo>
                      <a:pt x="2050" y="2478"/>
                    </a:lnTo>
                    <a:lnTo>
                      <a:pt x="1986" y="2504"/>
                    </a:lnTo>
                    <a:lnTo>
                      <a:pt x="1917" y="2525"/>
                    </a:lnTo>
                    <a:lnTo>
                      <a:pt x="1847" y="2539"/>
                    </a:lnTo>
                    <a:lnTo>
                      <a:pt x="1775" y="2548"/>
                    </a:lnTo>
                    <a:lnTo>
                      <a:pt x="1701" y="2552"/>
                    </a:lnTo>
                    <a:lnTo>
                      <a:pt x="1627" y="2548"/>
                    </a:lnTo>
                    <a:lnTo>
                      <a:pt x="1555" y="2539"/>
                    </a:lnTo>
                    <a:lnTo>
                      <a:pt x="1485" y="2525"/>
                    </a:lnTo>
                    <a:lnTo>
                      <a:pt x="1416" y="2504"/>
                    </a:lnTo>
                    <a:lnTo>
                      <a:pt x="1352" y="2478"/>
                    </a:lnTo>
                    <a:lnTo>
                      <a:pt x="1289" y="2448"/>
                    </a:lnTo>
                    <a:lnTo>
                      <a:pt x="1230" y="2412"/>
                    </a:lnTo>
                    <a:lnTo>
                      <a:pt x="1174" y="2373"/>
                    </a:lnTo>
                    <a:lnTo>
                      <a:pt x="1122" y="2329"/>
                    </a:lnTo>
                    <a:lnTo>
                      <a:pt x="1073" y="2280"/>
                    </a:lnTo>
                    <a:lnTo>
                      <a:pt x="1029" y="2228"/>
                    </a:lnTo>
                    <a:lnTo>
                      <a:pt x="990" y="2172"/>
                    </a:lnTo>
                    <a:lnTo>
                      <a:pt x="954" y="2113"/>
                    </a:lnTo>
                    <a:lnTo>
                      <a:pt x="924" y="2050"/>
                    </a:lnTo>
                    <a:lnTo>
                      <a:pt x="898" y="1986"/>
                    </a:lnTo>
                    <a:lnTo>
                      <a:pt x="877" y="1917"/>
                    </a:lnTo>
                    <a:lnTo>
                      <a:pt x="863" y="1847"/>
                    </a:lnTo>
                    <a:lnTo>
                      <a:pt x="854" y="1775"/>
                    </a:lnTo>
                    <a:lnTo>
                      <a:pt x="851" y="1701"/>
                    </a:lnTo>
                    <a:lnTo>
                      <a:pt x="854" y="1627"/>
                    </a:lnTo>
                    <a:lnTo>
                      <a:pt x="863" y="1555"/>
                    </a:lnTo>
                    <a:lnTo>
                      <a:pt x="877" y="1485"/>
                    </a:lnTo>
                    <a:lnTo>
                      <a:pt x="898" y="1416"/>
                    </a:lnTo>
                    <a:lnTo>
                      <a:pt x="924" y="1352"/>
                    </a:lnTo>
                    <a:lnTo>
                      <a:pt x="954" y="1289"/>
                    </a:lnTo>
                    <a:lnTo>
                      <a:pt x="990" y="1230"/>
                    </a:lnTo>
                    <a:lnTo>
                      <a:pt x="1029" y="1174"/>
                    </a:lnTo>
                    <a:lnTo>
                      <a:pt x="1073" y="1122"/>
                    </a:lnTo>
                    <a:lnTo>
                      <a:pt x="1122" y="1073"/>
                    </a:lnTo>
                    <a:lnTo>
                      <a:pt x="1174" y="1029"/>
                    </a:lnTo>
                    <a:lnTo>
                      <a:pt x="1230" y="990"/>
                    </a:lnTo>
                    <a:lnTo>
                      <a:pt x="1289" y="954"/>
                    </a:lnTo>
                    <a:lnTo>
                      <a:pt x="1352" y="924"/>
                    </a:lnTo>
                    <a:lnTo>
                      <a:pt x="1416" y="898"/>
                    </a:lnTo>
                    <a:lnTo>
                      <a:pt x="1485" y="877"/>
                    </a:lnTo>
                    <a:lnTo>
                      <a:pt x="1555" y="863"/>
                    </a:lnTo>
                    <a:lnTo>
                      <a:pt x="1627" y="854"/>
                    </a:lnTo>
                    <a:lnTo>
                      <a:pt x="1701" y="851"/>
                    </a:lnTo>
                    <a:close/>
                    <a:moveTo>
                      <a:pt x="1701" y="340"/>
                    </a:moveTo>
                    <a:lnTo>
                      <a:pt x="1608" y="343"/>
                    </a:lnTo>
                    <a:lnTo>
                      <a:pt x="1517" y="354"/>
                    </a:lnTo>
                    <a:lnTo>
                      <a:pt x="1428" y="368"/>
                    </a:lnTo>
                    <a:lnTo>
                      <a:pt x="1340" y="390"/>
                    </a:lnTo>
                    <a:lnTo>
                      <a:pt x="1256" y="416"/>
                    </a:lnTo>
                    <a:lnTo>
                      <a:pt x="1173" y="448"/>
                    </a:lnTo>
                    <a:lnTo>
                      <a:pt x="1093" y="485"/>
                    </a:lnTo>
                    <a:lnTo>
                      <a:pt x="1015" y="527"/>
                    </a:lnTo>
                    <a:lnTo>
                      <a:pt x="941" y="574"/>
                    </a:lnTo>
                    <a:lnTo>
                      <a:pt x="871" y="625"/>
                    </a:lnTo>
                    <a:lnTo>
                      <a:pt x="804" y="680"/>
                    </a:lnTo>
                    <a:lnTo>
                      <a:pt x="740" y="740"/>
                    </a:lnTo>
                    <a:lnTo>
                      <a:pt x="680" y="804"/>
                    </a:lnTo>
                    <a:lnTo>
                      <a:pt x="625" y="871"/>
                    </a:lnTo>
                    <a:lnTo>
                      <a:pt x="574" y="941"/>
                    </a:lnTo>
                    <a:lnTo>
                      <a:pt x="527" y="1015"/>
                    </a:lnTo>
                    <a:lnTo>
                      <a:pt x="485" y="1093"/>
                    </a:lnTo>
                    <a:lnTo>
                      <a:pt x="448" y="1173"/>
                    </a:lnTo>
                    <a:lnTo>
                      <a:pt x="416" y="1256"/>
                    </a:lnTo>
                    <a:lnTo>
                      <a:pt x="390" y="1340"/>
                    </a:lnTo>
                    <a:lnTo>
                      <a:pt x="368" y="1428"/>
                    </a:lnTo>
                    <a:lnTo>
                      <a:pt x="354" y="1517"/>
                    </a:lnTo>
                    <a:lnTo>
                      <a:pt x="343" y="1608"/>
                    </a:lnTo>
                    <a:lnTo>
                      <a:pt x="340" y="1701"/>
                    </a:lnTo>
                    <a:lnTo>
                      <a:pt x="343" y="1794"/>
                    </a:lnTo>
                    <a:lnTo>
                      <a:pt x="354" y="1885"/>
                    </a:lnTo>
                    <a:lnTo>
                      <a:pt x="368" y="1974"/>
                    </a:lnTo>
                    <a:lnTo>
                      <a:pt x="390" y="2062"/>
                    </a:lnTo>
                    <a:lnTo>
                      <a:pt x="416" y="2146"/>
                    </a:lnTo>
                    <a:lnTo>
                      <a:pt x="448" y="2229"/>
                    </a:lnTo>
                    <a:lnTo>
                      <a:pt x="485" y="2309"/>
                    </a:lnTo>
                    <a:lnTo>
                      <a:pt x="527" y="2387"/>
                    </a:lnTo>
                    <a:lnTo>
                      <a:pt x="574" y="2461"/>
                    </a:lnTo>
                    <a:lnTo>
                      <a:pt x="625" y="2531"/>
                    </a:lnTo>
                    <a:lnTo>
                      <a:pt x="680" y="2598"/>
                    </a:lnTo>
                    <a:lnTo>
                      <a:pt x="740" y="2662"/>
                    </a:lnTo>
                    <a:lnTo>
                      <a:pt x="804" y="2722"/>
                    </a:lnTo>
                    <a:lnTo>
                      <a:pt x="871" y="2777"/>
                    </a:lnTo>
                    <a:lnTo>
                      <a:pt x="941" y="2828"/>
                    </a:lnTo>
                    <a:lnTo>
                      <a:pt x="1015" y="2875"/>
                    </a:lnTo>
                    <a:lnTo>
                      <a:pt x="1093" y="2917"/>
                    </a:lnTo>
                    <a:lnTo>
                      <a:pt x="1173" y="2954"/>
                    </a:lnTo>
                    <a:lnTo>
                      <a:pt x="1256" y="2986"/>
                    </a:lnTo>
                    <a:lnTo>
                      <a:pt x="1340" y="3012"/>
                    </a:lnTo>
                    <a:lnTo>
                      <a:pt x="1428" y="3034"/>
                    </a:lnTo>
                    <a:lnTo>
                      <a:pt x="1517" y="3048"/>
                    </a:lnTo>
                    <a:lnTo>
                      <a:pt x="1608" y="3059"/>
                    </a:lnTo>
                    <a:lnTo>
                      <a:pt x="1701" y="3062"/>
                    </a:lnTo>
                    <a:lnTo>
                      <a:pt x="1794" y="3059"/>
                    </a:lnTo>
                    <a:lnTo>
                      <a:pt x="1885" y="3048"/>
                    </a:lnTo>
                    <a:lnTo>
                      <a:pt x="1974" y="3034"/>
                    </a:lnTo>
                    <a:lnTo>
                      <a:pt x="2062" y="3012"/>
                    </a:lnTo>
                    <a:lnTo>
                      <a:pt x="2146" y="2986"/>
                    </a:lnTo>
                    <a:lnTo>
                      <a:pt x="2229" y="2954"/>
                    </a:lnTo>
                    <a:lnTo>
                      <a:pt x="2309" y="2917"/>
                    </a:lnTo>
                    <a:lnTo>
                      <a:pt x="2387" y="2875"/>
                    </a:lnTo>
                    <a:lnTo>
                      <a:pt x="2461" y="2828"/>
                    </a:lnTo>
                    <a:lnTo>
                      <a:pt x="2531" y="2777"/>
                    </a:lnTo>
                    <a:lnTo>
                      <a:pt x="2598" y="2722"/>
                    </a:lnTo>
                    <a:lnTo>
                      <a:pt x="2662" y="2662"/>
                    </a:lnTo>
                    <a:lnTo>
                      <a:pt x="2722" y="2598"/>
                    </a:lnTo>
                    <a:lnTo>
                      <a:pt x="2777" y="2531"/>
                    </a:lnTo>
                    <a:lnTo>
                      <a:pt x="2828" y="2461"/>
                    </a:lnTo>
                    <a:lnTo>
                      <a:pt x="2875" y="2387"/>
                    </a:lnTo>
                    <a:lnTo>
                      <a:pt x="2917" y="2309"/>
                    </a:lnTo>
                    <a:lnTo>
                      <a:pt x="2954" y="2229"/>
                    </a:lnTo>
                    <a:lnTo>
                      <a:pt x="2986" y="2146"/>
                    </a:lnTo>
                    <a:lnTo>
                      <a:pt x="3012" y="2062"/>
                    </a:lnTo>
                    <a:lnTo>
                      <a:pt x="3034" y="1974"/>
                    </a:lnTo>
                    <a:lnTo>
                      <a:pt x="3048" y="1885"/>
                    </a:lnTo>
                    <a:lnTo>
                      <a:pt x="3059" y="1794"/>
                    </a:lnTo>
                    <a:lnTo>
                      <a:pt x="3062" y="1701"/>
                    </a:lnTo>
                    <a:lnTo>
                      <a:pt x="3059" y="1608"/>
                    </a:lnTo>
                    <a:lnTo>
                      <a:pt x="3048" y="1517"/>
                    </a:lnTo>
                    <a:lnTo>
                      <a:pt x="3034" y="1428"/>
                    </a:lnTo>
                    <a:lnTo>
                      <a:pt x="3012" y="1340"/>
                    </a:lnTo>
                    <a:lnTo>
                      <a:pt x="2986" y="1256"/>
                    </a:lnTo>
                    <a:lnTo>
                      <a:pt x="2954" y="1173"/>
                    </a:lnTo>
                    <a:lnTo>
                      <a:pt x="2917" y="1093"/>
                    </a:lnTo>
                    <a:lnTo>
                      <a:pt x="2875" y="1015"/>
                    </a:lnTo>
                    <a:lnTo>
                      <a:pt x="2828" y="941"/>
                    </a:lnTo>
                    <a:lnTo>
                      <a:pt x="2777" y="871"/>
                    </a:lnTo>
                    <a:lnTo>
                      <a:pt x="2722" y="804"/>
                    </a:lnTo>
                    <a:lnTo>
                      <a:pt x="2662" y="740"/>
                    </a:lnTo>
                    <a:lnTo>
                      <a:pt x="2598" y="680"/>
                    </a:lnTo>
                    <a:lnTo>
                      <a:pt x="2531" y="625"/>
                    </a:lnTo>
                    <a:lnTo>
                      <a:pt x="2461" y="574"/>
                    </a:lnTo>
                    <a:lnTo>
                      <a:pt x="2387" y="527"/>
                    </a:lnTo>
                    <a:lnTo>
                      <a:pt x="2309" y="485"/>
                    </a:lnTo>
                    <a:lnTo>
                      <a:pt x="2229" y="448"/>
                    </a:lnTo>
                    <a:lnTo>
                      <a:pt x="2146" y="416"/>
                    </a:lnTo>
                    <a:lnTo>
                      <a:pt x="2062" y="390"/>
                    </a:lnTo>
                    <a:lnTo>
                      <a:pt x="1974" y="368"/>
                    </a:lnTo>
                    <a:lnTo>
                      <a:pt x="1885" y="354"/>
                    </a:lnTo>
                    <a:lnTo>
                      <a:pt x="1794" y="343"/>
                    </a:lnTo>
                    <a:lnTo>
                      <a:pt x="1701" y="340"/>
                    </a:lnTo>
                    <a:close/>
                    <a:moveTo>
                      <a:pt x="1701" y="0"/>
                    </a:moveTo>
                    <a:lnTo>
                      <a:pt x="1804" y="3"/>
                    </a:lnTo>
                    <a:lnTo>
                      <a:pt x="1906" y="12"/>
                    </a:lnTo>
                    <a:lnTo>
                      <a:pt x="2005" y="28"/>
                    </a:lnTo>
                    <a:lnTo>
                      <a:pt x="2103" y="48"/>
                    </a:lnTo>
                    <a:lnTo>
                      <a:pt x="2199" y="75"/>
                    </a:lnTo>
                    <a:lnTo>
                      <a:pt x="2293" y="107"/>
                    </a:lnTo>
                    <a:lnTo>
                      <a:pt x="2383" y="144"/>
                    </a:lnTo>
                    <a:lnTo>
                      <a:pt x="2472" y="187"/>
                    </a:lnTo>
                    <a:lnTo>
                      <a:pt x="2558" y="233"/>
                    </a:lnTo>
                    <a:lnTo>
                      <a:pt x="2640" y="285"/>
                    </a:lnTo>
                    <a:lnTo>
                      <a:pt x="2720" y="341"/>
                    </a:lnTo>
                    <a:lnTo>
                      <a:pt x="2795" y="401"/>
                    </a:lnTo>
                    <a:lnTo>
                      <a:pt x="2867" y="466"/>
                    </a:lnTo>
                    <a:lnTo>
                      <a:pt x="2936" y="535"/>
                    </a:lnTo>
                    <a:lnTo>
                      <a:pt x="3001" y="607"/>
                    </a:lnTo>
                    <a:lnTo>
                      <a:pt x="3061" y="682"/>
                    </a:lnTo>
                    <a:lnTo>
                      <a:pt x="3117" y="762"/>
                    </a:lnTo>
                    <a:lnTo>
                      <a:pt x="3169" y="844"/>
                    </a:lnTo>
                    <a:lnTo>
                      <a:pt x="3215" y="930"/>
                    </a:lnTo>
                    <a:lnTo>
                      <a:pt x="3258" y="1019"/>
                    </a:lnTo>
                    <a:lnTo>
                      <a:pt x="3295" y="1109"/>
                    </a:lnTo>
                    <a:lnTo>
                      <a:pt x="3327" y="1203"/>
                    </a:lnTo>
                    <a:lnTo>
                      <a:pt x="3354" y="1299"/>
                    </a:lnTo>
                    <a:lnTo>
                      <a:pt x="3374" y="1397"/>
                    </a:lnTo>
                    <a:lnTo>
                      <a:pt x="3390" y="1496"/>
                    </a:lnTo>
                    <a:lnTo>
                      <a:pt x="3399" y="1598"/>
                    </a:lnTo>
                    <a:lnTo>
                      <a:pt x="3402" y="1701"/>
                    </a:lnTo>
                    <a:lnTo>
                      <a:pt x="3399" y="1804"/>
                    </a:lnTo>
                    <a:lnTo>
                      <a:pt x="3390" y="1906"/>
                    </a:lnTo>
                    <a:lnTo>
                      <a:pt x="3374" y="2005"/>
                    </a:lnTo>
                    <a:lnTo>
                      <a:pt x="3354" y="2103"/>
                    </a:lnTo>
                    <a:lnTo>
                      <a:pt x="3327" y="2199"/>
                    </a:lnTo>
                    <a:lnTo>
                      <a:pt x="3295" y="2293"/>
                    </a:lnTo>
                    <a:lnTo>
                      <a:pt x="3258" y="2383"/>
                    </a:lnTo>
                    <a:lnTo>
                      <a:pt x="3215" y="2472"/>
                    </a:lnTo>
                    <a:lnTo>
                      <a:pt x="3169" y="2558"/>
                    </a:lnTo>
                    <a:lnTo>
                      <a:pt x="3117" y="2640"/>
                    </a:lnTo>
                    <a:lnTo>
                      <a:pt x="3061" y="2720"/>
                    </a:lnTo>
                    <a:lnTo>
                      <a:pt x="3001" y="2795"/>
                    </a:lnTo>
                    <a:lnTo>
                      <a:pt x="2936" y="2867"/>
                    </a:lnTo>
                    <a:lnTo>
                      <a:pt x="2867" y="2936"/>
                    </a:lnTo>
                    <a:lnTo>
                      <a:pt x="2795" y="3001"/>
                    </a:lnTo>
                    <a:lnTo>
                      <a:pt x="2720" y="3061"/>
                    </a:lnTo>
                    <a:lnTo>
                      <a:pt x="2640" y="3117"/>
                    </a:lnTo>
                    <a:lnTo>
                      <a:pt x="2558" y="3169"/>
                    </a:lnTo>
                    <a:lnTo>
                      <a:pt x="2472" y="3215"/>
                    </a:lnTo>
                    <a:lnTo>
                      <a:pt x="2383" y="3258"/>
                    </a:lnTo>
                    <a:lnTo>
                      <a:pt x="2293" y="3295"/>
                    </a:lnTo>
                    <a:lnTo>
                      <a:pt x="2199" y="3327"/>
                    </a:lnTo>
                    <a:lnTo>
                      <a:pt x="2103" y="3354"/>
                    </a:lnTo>
                    <a:lnTo>
                      <a:pt x="2005" y="3374"/>
                    </a:lnTo>
                    <a:lnTo>
                      <a:pt x="1906" y="3390"/>
                    </a:lnTo>
                    <a:lnTo>
                      <a:pt x="1804" y="3399"/>
                    </a:lnTo>
                    <a:lnTo>
                      <a:pt x="1701" y="3402"/>
                    </a:lnTo>
                    <a:lnTo>
                      <a:pt x="1598" y="3399"/>
                    </a:lnTo>
                    <a:lnTo>
                      <a:pt x="1496" y="3390"/>
                    </a:lnTo>
                    <a:lnTo>
                      <a:pt x="1397" y="3374"/>
                    </a:lnTo>
                    <a:lnTo>
                      <a:pt x="1299" y="3354"/>
                    </a:lnTo>
                    <a:lnTo>
                      <a:pt x="1203" y="3327"/>
                    </a:lnTo>
                    <a:lnTo>
                      <a:pt x="1109" y="3295"/>
                    </a:lnTo>
                    <a:lnTo>
                      <a:pt x="1019" y="3258"/>
                    </a:lnTo>
                    <a:lnTo>
                      <a:pt x="930" y="3215"/>
                    </a:lnTo>
                    <a:lnTo>
                      <a:pt x="844" y="3169"/>
                    </a:lnTo>
                    <a:lnTo>
                      <a:pt x="762" y="3117"/>
                    </a:lnTo>
                    <a:lnTo>
                      <a:pt x="682" y="3061"/>
                    </a:lnTo>
                    <a:lnTo>
                      <a:pt x="607" y="3001"/>
                    </a:lnTo>
                    <a:lnTo>
                      <a:pt x="535" y="2936"/>
                    </a:lnTo>
                    <a:lnTo>
                      <a:pt x="466" y="2867"/>
                    </a:lnTo>
                    <a:lnTo>
                      <a:pt x="401" y="2795"/>
                    </a:lnTo>
                    <a:lnTo>
                      <a:pt x="341" y="2720"/>
                    </a:lnTo>
                    <a:lnTo>
                      <a:pt x="285" y="2640"/>
                    </a:lnTo>
                    <a:lnTo>
                      <a:pt x="233" y="2558"/>
                    </a:lnTo>
                    <a:lnTo>
                      <a:pt x="187" y="2472"/>
                    </a:lnTo>
                    <a:lnTo>
                      <a:pt x="144" y="2383"/>
                    </a:lnTo>
                    <a:lnTo>
                      <a:pt x="107" y="2293"/>
                    </a:lnTo>
                    <a:lnTo>
                      <a:pt x="75" y="2199"/>
                    </a:lnTo>
                    <a:lnTo>
                      <a:pt x="48" y="2103"/>
                    </a:lnTo>
                    <a:lnTo>
                      <a:pt x="28" y="2005"/>
                    </a:lnTo>
                    <a:lnTo>
                      <a:pt x="12" y="1906"/>
                    </a:lnTo>
                    <a:lnTo>
                      <a:pt x="3" y="1804"/>
                    </a:lnTo>
                    <a:lnTo>
                      <a:pt x="0" y="1701"/>
                    </a:lnTo>
                    <a:lnTo>
                      <a:pt x="3" y="1598"/>
                    </a:lnTo>
                    <a:lnTo>
                      <a:pt x="12" y="1496"/>
                    </a:lnTo>
                    <a:lnTo>
                      <a:pt x="28" y="1397"/>
                    </a:lnTo>
                    <a:lnTo>
                      <a:pt x="48" y="1299"/>
                    </a:lnTo>
                    <a:lnTo>
                      <a:pt x="75" y="1203"/>
                    </a:lnTo>
                    <a:lnTo>
                      <a:pt x="107" y="1109"/>
                    </a:lnTo>
                    <a:lnTo>
                      <a:pt x="144" y="1019"/>
                    </a:lnTo>
                    <a:lnTo>
                      <a:pt x="187" y="930"/>
                    </a:lnTo>
                    <a:lnTo>
                      <a:pt x="233" y="844"/>
                    </a:lnTo>
                    <a:lnTo>
                      <a:pt x="285" y="762"/>
                    </a:lnTo>
                    <a:lnTo>
                      <a:pt x="341" y="682"/>
                    </a:lnTo>
                    <a:lnTo>
                      <a:pt x="401" y="607"/>
                    </a:lnTo>
                    <a:lnTo>
                      <a:pt x="466" y="535"/>
                    </a:lnTo>
                    <a:lnTo>
                      <a:pt x="535" y="466"/>
                    </a:lnTo>
                    <a:lnTo>
                      <a:pt x="607" y="401"/>
                    </a:lnTo>
                    <a:lnTo>
                      <a:pt x="682" y="341"/>
                    </a:lnTo>
                    <a:lnTo>
                      <a:pt x="762" y="285"/>
                    </a:lnTo>
                    <a:lnTo>
                      <a:pt x="844" y="233"/>
                    </a:lnTo>
                    <a:lnTo>
                      <a:pt x="930" y="187"/>
                    </a:lnTo>
                    <a:lnTo>
                      <a:pt x="1019" y="144"/>
                    </a:lnTo>
                    <a:lnTo>
                      <a:pt x="1109" y="107"/>
                    </a:lnTo>
                    <a:lnTo>
                      <a:pt x="1203" y="75"/>
                    </a:lnTo>
                    <a:lnTo>
                      <a:pt x="1299" y="48"/>
                    </a:lnTo>
                    <a:lnTo>
                      <a:pt x="1397" y="28"/>
                    </a:lnTo>
                    <a:lnTo>
                      <a:pt x="1496" y="12"/>
                    </a:lnTo>
                    <a:lnTo>
                      <a:pt x="1598" y="3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58163" y="2158963"/>
                <a:ext cx="182880" cy="18406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7" name="Straight Connector 66"/>
          <p:cNvCxnSpPr/>
          <p:nvPr/>
        </p:nvCxnSpPr>
        <p:spPr>
          <a:xfrm>
            <a:off x="1608530" y="3176027"/>
            <a:ext cx="155203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73372" y="3176027"/>
            <a:ext cx="155203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473372" y="3107447"/>
            <a:ext cx="892121" cy="137160"/>
            <a:chOff x="3473372" y="3172763"/>
            <a:chExt cx="892121" cy="13716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473372" y="3241343"/>
              <a:ext cx="82296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228333" y="3172763"/>
              <a:ext cx="137160" cy="137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623425" y="4070249"/>
            <a:ext cx="155203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88267" y="4070249"/>
            <a:ext cx="155203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88267" y="4070249"/>
            <a:ext cx="822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464659" y="3543204"/>
            <a:ext cx="369888" cy="443613"/>
            <a:chOff x="-677889" y="1785236"/>
            <a:chExt cx="369888" cy="443613"/>
          </a:xfrm>
        </p:grpSpPr>
        <p:grpSp>
          <p:nvGrpSpPr>
            <p:cNvPr id="22" name="Group 21"/>
            <p:cNvGrpSpPr/>
            <p:nvPr/>
          </p:nvGrpSpPr>
          <p:grpSpPr>
            <a:xfrm>
              <a:off x="-677889" y="1785236"/>
              <a:ext cx="369888" cy="443613"/>
              <a:chOff x="-647701" y="1727200"/>
              <a:chExt cx="369888" cy="501650"/>
            </a:xfrm>
          </p:grpSpPr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-647701" y="1727200"/>
                <a:ext cx="369888" cy="501650"/>
              </a:xfrm>
              <a:custGeom>
                <a:avLst/>
                <a:gdLst>
                  <a:gd name="T0" fmla="*/ 1068 w 2559"/>
                  <a:gd name="T1" fmla="*/ 506 h 3471"/>
                  <a:gd name="T2" fmla="*/ 823 w 2559"/>
                  <a:gd name="T3" fmla="*/ 624 h 3471"/>
                  <a:gd name="T4" fmla="*/ 633 w 2559"/>
                  <a:gd name="T5" fmla="*/ 814 h 3471"/>
                  <a:gd name="T6" fmla="*/ 517 w 2559"/>
                  <a:gd name="T7" fmla="*/ 1062 h 3471"/>
                  <a:gd name="T8" fmla="*/ 492 w 2559"/>
                  <a:gd name="T9" fmla="*/ 1346 h 3471"/>
                  <a:gd name="T10" fmla="*/ 564 w 2559"/>
                  <a:gd name="T11" fmla="*/ 1614 h 3471"/>
                  <a:gd name="T12" fmla="*/ 720 w 2559"/>
                  <a:gd name="T13" fmla="*/ 1836 h 3471"/>
                  <a:gd name="T14" fmla="*/ 941 w 2559"/>
                  <a:gd name="T15" fmla="*/ 1993 h 3471"/>
                  <a:gd name="T16" fmla="*/ 1207 w 2559"/>
                  <a:gd name="T17" fmla="*/ 2066 h 3471"/>
                  <a:gd name="T18" fmla="*/ 1490 w 2559"/>
                  <a:gd name="T19" fmla="*/ 2041 h 3471"/>
                  <a:gd name="T20" fmla="*/ 1736 w 2559"/>
                  <a:gd name="T21" fmla="*/ 1923 h 3471"/>
                  <a:gd name="T22" fmla="*/ 1925 w 2559"/>
                  <a:gd name="T23" fmla="*/ 1732 h 3471"/>
                  <a:gd name="T24" fmla="*/ 2042 w 2559"/>
                  <a:gd name="T25" fmla="*/ 1485 h 3471"/>
                  <a:gd name="T26" fmla="*/ 2067 w 2559"/>
                  <a:gd name="T27" fmla="*/ 1202 h 3471"/>
                  <a:gd name="T28" fmla="*/ 1994 w 2559"/>
                  <a:gd name="T29" fmla="*/ 932 h 3471"/>
                  <a:gd name="T30" fmla="*/ 1838 w 2559"/>
                  <a:gd name="T31" fmla="*/ 711 h 3471"/>
                  <a:gd name="T32" fmla="*/ 1619 w 2559"/>
                  <a:gd name="T33" fmla="*/ 555 h 3471"/>
                  <a:gd name="T34" fmla="*/ 1351 w 2559"/>
                  <a:gd name="T35" fmla="*/ 481 h 3471"/>
                  <a:gd name="T36" fmla="*/ 1460 w 2559"/>
                  <a:gd name="T37" fmla="*/ 14 h 3471"/>
                  <a:gd name="T38" fmla="*/ 1797 w 2559"/>
                  <a:gd name="T39" fmla="*/ 110 h 3471"/>
                  <a:gd name="T40" fmla="*/ 2089 w 2559"/>
                  <a:gd name="T41" fmla="*/ 291 h 3471"/>
                  <a:gd name="T42" fmla="*/ 2322 w 2559"/>
                  <a:gd name="T43" fmla="*/ 542 h 3471"/>
                  <a:gd name="T44" fmla="*/ 2483 w 2559"/>
                  <a:gd name="T45" fmla="*/ 849 h 3471"/>
                  <a:gd name="T46" fmla="*/ 2556 w 2559"/>
                  <a:gd name="T47" fmla="*/ 1196 h 3471"/>
                  <a:gd name="T48" fmla="*/ 2539 w 2559"/>
                  <a:gd name="T49" fmla="*/ 1532 h 3471"/>
                  <a:gd name="T50" fmla="*/ 2460 w 2559"/>
                  <a:gd name="T51" fmla="*/ 1850 h 3471"/>
                  <a:gd name="T52" fmla="*/ 2332 w 2559"/>
                  <a:gd name="T53" fmla="*/ 2155 h 3471"/>
                  <a:gd name="T54" fmla="*/ 2170 w 2559"/>
                  <a:gd name="T55" fmla="*/ 2442 h 3471"/>
                  <a:gd name="T56" fmla="*/ 1989 w 2559"/>
                  <a:gd name="T57" fmla="*/ 2705 h 3471"/>
                  <a:gd name="T58" fmla="*/ 1802 w 2559"/>
                  <a:gd name="T59" fmla="*/ 2940 h 3471"/>
                  <a:gd name="T60" fmla="*/ 1625 w 2559"/>
                  <a:gd name="T61" fmla="*/ 3138 h 3471"/>
                  <a:gd name="T62" fmla="*/ 1470 w 2559"/>
                  <a:gd name="T63" fmla="*/ 3295 h 3471"/>
                  <a:gd name="T64" fmla="*/ 1353 w 2559"/>
                  <a:gd name="T65" fmla="*/ 3406 h 3471"/>
                  <a:gd name="T66" fmla="*/ 1288 w 2559"/>
                  <a:gd name="T67" fmla="*/ 3464 h 3471"/>
                  <a:gd name="T68" fmla="*/ 1270 w 2559"/>
                  <a:gd name="T69" fmla="*/ 3463 h 3471"/>
                  <a:gd name="T70" fmla="*/ 1205 w 2559"/>
                  <a:gd name="T71" fmla="*/ 3403 h 3471"/>
                  <a:gd name="T72" fmla="*/ 1088 w 2559"/>
                  <a:gd name="T73" fmla="*/ 3287 h 3471"/>
                  <a:gd name="T74" fmla="*/ 934 w 2559"/>
                  <a:gd name="T75" fmla="*/ 3124 h 3471"/>
                  <a:gd name="T76" fmla="*/ 756 w 2559"/>
                  <a:gd name="T77" fmla="*/ 2921 h 3471"/>
                  <a:gd name="T78" fmla="*/ 570 w 2559"/>
                  <a:gd name="T79" fmla="*/ 2682 h 3471"/>
                  <a:gd name="T80" fmla="*/ 388 w 2559"/>
                  <a:gd name="T81" fmla="*/ 2417 h 3471"/>
                  <a:gd name="T82" fmla="*/ 226 w 2559"/>
                  <a:gd name="T83" fmla="*/ 2130 h 3471"/>
                  <a:gd name="T84" fmla="*/ 98 w 2559"/>
                  <a:gd name="T85" fmla="*/ 1829 h 3471"/>
                  <a:gd name="T86" fmla="*/ 20 w 2559"/>
                  <a:gd name="T87" fmla="*/ 1521 h 3471"/>
                  <a:gd name="T88" fmla="*/ 0 w 2559"/>
                  <a:gd name="T89" fmla="*/ 1287 h 3471"/>
                  <a:gd name="T90" fmla="*/ 49 w 2559"/>
                  <a:gd name="T91" fmla="*/ 931 h 3471"/>
                  <a:gd name="T92" fmla="*/ 189 w 2559"/>
                  <a:gd name="T93" fmla="*/ 613 h 3471"/>
                  <a:gd name="T94" fmla="*/ 405 w 2559"/>
                  <a:gd name="T95" fmla="*/ 348 h 3471"/>
                  <a:gd name="T96" fmla="*/ 684 w 2559"/>
                  <a:gd name="T97" fmla="*/ 149 h 3471"/>
                  <a:gd name="T98" fmla="*/ 1011 w 2559"/>
                  <a:gd name="T99" fmla="*/ 29 h 3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59" h="3471">
                    <a:moveTo>
                      <a:pt x="1280" y="478"/>
                    </a:moveTo>
                    <a:lnTo>
                      <a:pt x="1207" y="481"/>
                    </a:lnTo>
                    <a:lnTo>
                      <a:pt x="1137" y="491"/>
                    </a:lnTo>
                    <a:lnTo>
                      <a:pt x="1068" y="506"/>
                    </a:lnTo>
                    <a:lnTo>
                      <a:pt x="1003" y="528"/>
                    </a:lnTo>
                    <a:lnTo>
                      <a:pt x="941" y="555"/>
                    </a:lnTo>
                    <a:lnTo>
                      <a:pt x="880" y="587"/>
                    </a:lnTo>
                    <a:lnTo>
                      <a:pt x="823" y="624"/>
                    </a:lnTo>
                    <a:lnTo>
                      <a:pt x="770" y="665"/>
                    </a:lnTo>
                    <a:lnTo>
                      <a:pt x="720" y="711"/>
                    </a:lnTo>
                    <a:lnTo>
                      <a:pt x="675" y="762"/>
                    </a:lnTo>
                    <a:lnTo>
                      <a:pt x="633" y="814"/>
                    </a:lnTo>
                    <a:lnTo>
                      <a:pt x="596" y="872"/>
                    </a:lnTo>
                    <a:lnTo>
                      <a:pt x="564" y="932"/>
                    </a:lnTo>
                    <a:lnTo>
                      <a:pt x="538" y="996"/>
                    </a:lnTo>
                    <a:lnTo>
                      <a:pt x="517" y="1062"/>
                    </a:lnTo>
                    <a:lnTo>
                      <a:pt x="501" y="1130"/>
                    </a:lnTo>
                    <a:lnTo>
                      <a:pt x="492" y="1202"/>
                    </a:lnTo>
                    <a:lnTo>
                      <a:pt x="489" y="1273"/>
                    </a:lnTo>
                    <a:lnTo>
                      <a:pt x="492" y="1346"/>
                    </a:lnTo>
                    <a:lnTo>
                      <a:pt x="501" y="1416"/>
                    </a:lnTo>
                    <a:lnTo>
                      <a:pt x="517" y="1485"/>
                    </a:lnTo>
                    <a:lnTo>
                      <a:pt x="538" y="1551"/>
                    </a:lnTo>
                    <a:lnTo>
                      <a:pt x="564" y="1614"/>
                    </a:lnTo>
                    <a:lnTo>
                      <a:pt x="596" y="1675"/>
                    </a:lnTo>
                    <a:lnTo>
                      <a:pt x="633" y="1732"/>
                    </a:lnTo>
                    <a:lnTo>
                      <a:pt x="675" y="1786"/>
                    </a:lnTo>
                    <a:lnTo>
                      <a:pt x="720" y="1836"/>
                    </a:lnTo>
                    <a:lnTo>
                      <a:pt x="770" y="1881"/>
                    </a:lnTo>
                    <a:lnTo>
                      <a:pt x="823" y="1923"/>
                    </a:lnTo>
                    <a:lnTo>
                      <a:pt x="880" y="1961"/>
                    </a:lnTo>
                    <a:lnTo>
                      <a:pt x="941" y="1993"/>
                    </a:lnTo>
                    <a:lnTo>
                      <a:pt x="1003" y="2019"/>
                    </a:lnTo>
                    <a:lnTo>
                      <a:pt x="1068" y="2041"/>
                    </a:lnTo>
                    <a:lnTo>
                      <a:pt x="1137" y="2056"/>
                    </a:lnTo>
                    <a:lnTo>
                      <a:pt x="1207" y="2066"/>
                    </a:lnTo>
                    <a:lnTo>
                      <a:pt x="1280" y="2070"/>
                    </a:lnTo>
                    <a:lnTo>
                      <a:pt x="1351" y="2066"/>
                    </a:lnTo>
                    <a:lnTo>
                      <a:pt x="1422" y="2056"/>
                    </a:lnTo>
                    <a:lnTo>
                      <a:pt x="1490" y="2041"/>
                    </a:lnTo>
                    <a:lnTo>
                      <a:pt x="1555" y="2019"/>
                    </a:lnTo>
                    <a:lnTo>
                      <a:pt x="1619" y="1993"/>
                    </a:lnTo>
                    <a:lnTo>
                      <a:pt x="1679" y="1961"/>
                    </a:lnTo>
                    <a:lnTo>
                      <a:pt x="1736" y="1923"/>
                    </a:lnTo>
                    <a:lnTo>
                      <a:pt x="1788" y="1881"/>
                    </a:lnTo>
                    <a:lnTo>
                      <a:pt x="1838" y="1836"/>
                    </a:lnTo>
                    <a:lnTo>
                      <a:pt x="1884" y="1786"/>
                    </a:lnTo>
                    <a:lnTo>
                      <a:pt x="1925" y="1732"/>
                    </a:lnTo>
                    <a:lnTo>
                      <a:pt x="1962" y="1675"/>
                    </a:lnTo>
                    <a:lnTo>
                      <a:pt x="1994" y="1614"/>
                    </a:lnTo>
                    <a:lnTo>
                      <a:pt x="2021" y="1551"/>
                    </a:lnTo>
                    <a:lnTo>
                      <a:pt x="2042" y="1485"/>
                    </a:lnTo>
                    <a:lnTo>
                      <a:pt x="2057" y="1416"/>
                    </a:lnTo>
                    <a:lnTo>
                      <a:pt x="2067" y="1346"/>
                    </a:lnTo>
                    <a:lnTo>
                      <a:pt x="2070" y="1273"/>
                    </a:lnTo>
                    <a:lnTo>
                      <a:pt x="2067" y="1202"/>
                    </a:lnTo>
                    <a:lnTo>
                      <a:pt x="2057" y="1130"/>
                    </a:lnTo>
                    <a:lnTo>
                      <a:pt x="2042" y="1062"/>
                    </a:lnTo>
                    <a:lnTo>
                      <a:pt x="2021" y="996"/>
                    </a:lnTo>
                    <a:lnTo>
                      <a:pt x="1994" y="932"/>
                    </a:lnTo>
                    <a:lnTo>
                      <a:pt x="1962" y="872"/>
                    </a:lnTo>
                    <a:lnTo>
                      <a:pt x="1925" y="814"/>
                    </a:lnTo>
                    <a:lnTo>
                      <a:pt x="1884" y="762"/>
                    </a:lnTo>
                    <a:lnTo>
                      <a:pt x="1838" y="711"/>
                    </a:lnTo>
                    <a:lnTo>
                      <a:pt x="1788" y="665"/>
                    </a:lnTo>
                    <a:lnTo>
                      <a:pt x="1736" y="624"/>
                    </a:lnTo>
                    <a:lnTo>
                      <a:pt x="1679" y="587"/>
                    </a:lnTo>
                    <a:lnTo>
                      <a:pt x="1619" y="555"/>
                    </a:lnTo>
                    <a:lnTo>
                      <a:pt x="1555" y="528"/>
                    </a:lnTo>
                    <a:lnTo>
                      <a:pt x="1490" y="506"/>
                    </a:lnTo>
                    <a:lnTo>
                      <a:pt x="1422" y="491"/>
                    </a:lnTo>
                    <a:lnTo>
                      <a:pt x="1351" y="481"/>
                    </a:lnTo>
                    <a:lnTo>
                      <a:pt x="1280" y="478"/>
                    </a:lnTo>
                    <a:close/>
                    <a:moveTo>
                      <a:pt x="1280" y="0"/>
                    </a:moveTo>
                    <a:lnTo>
                      <a:pt x="1370" y="4"/>
                    </a:lnTo>
                    <a:lnTo>
                      <a:pt x="1460" y="14"/>
                    </a:lnTo>
                    <a:lnTo>
                      <a:pt x="1547" y="29"/>
                    </a:lnTo>
                    <a:lnTo>
                      <a:pt x="1634" y="51"/>
                    </a:lnTo>
                    <a:lnTo>
                      <a:pt x="1717" y="79"/>
                    </a:lnTo>
                    <a:lnTo>
                      <a:pt x="1797" y="110"/>
                    </a:lnTo>
                    <a:lnTo>
                      <a:pt x="1874" y="149"/>
                    </a:lnTo>
                    <a:lnTo>
                      <a:pt x="1950" y="192"/>
                    </a:lnTo>
                    <a:lnTo>
                      <a:pt x="2021" y="239"/>
                    </a:lnTo>
                    <a:lnTo>
                      <a:pt x="2089" y="291"/>
                    </a:lnTo>
                    <a:lnTo>
                      <a:pt x="2153" y="348"/>
                    </a:lnTo>
                    <a:lnTo>
                      <a:pt x="2213" y="409"/>
                    </a:lnTo>
                    <a:lnTo>
                      <a:pt x="2270" y="473"/>
                    </a:lnTo>
                    <a:lnTo>
                      <a:pt x="2322" y="542"/>
                    </a:lnTo>
                    <a:lnTo>
                      <a:pt x="2370" y="613"/>
                    </a:lnTo>
                    <a:lnTo>
                      <a:pt x="2413" y="689"/>
                    </a:lnTo>
                    <a:lnTo>
                      <a:pt x="2450" y="767"/>
                    </a:lnTo>
                    <a:lnTo>
                      <a:pt x="2483" y="849"/>
                    </a:lnTo>
                    <a:lnTo>
                      <a:pt x="2509" y="932"/>
                    </a:lnTo>
                    <a:lnTo>
                      <a:pt x="2531" y="1018"/>
                    </a:lnTo>
                    <a:lnTo>
                      <a:pt x="2546" y="1106"/>
                    </a:lnTo>
                    <a:lnTo>
                      <a:pt x="2556" y="1196"/>
                    </a:lnTo>
                    <a:lnTo>
                      <a:pt x="2559" y="1289"/>
                    </a:lnTo>
                    <a:lnTo>
                      <a:pt x="2557" y="1370"/>
                    </a:lnTo>
                    <a:lnTo>
                      <a:pt x="2550" y="1450"/>
                    </a:lnTo>
                    <a:lnTo>
                      <a:pt x="2539" y="1532"/>
                    </a:lnTo>
                    <a:lnTo>
                      <a:pt x="2525" y="1612"/>
                    </a:lnTo>
                    <a:lnTo>
                      <a:pt x="2507" y="1691"/>
                    </a:lnTo>
                    <a:lnTo>
                      <a:pt x="2485" y="1770"/>
                    </a:lnTo>
                    <a:lnTo>
                      <a:pt x="2460" y="1850"/>
                    </a:lnTo>
                    <a:lnTo>
                      <a:pt x="2432" y="1928"/>
                    </a:lnTo>
                    <a:lnTo>
                      <a:pt x="2400" y="2005"/>
                    </a:lnTo>
                    <a:lnTo>
                      <a:pt x="2368" y="2081"/>
                    </a:lnTo>
                    <a:lnTo>
                      <a:pt x="2332" y="2155"/>
                    </a:lnTo>
                    <a:lnTo>
                      <a:pt x="2294" y="2229"/>
                    </a:lnTo>
                    <a:lnTo>
                      <a:pt x="2254" y="2302"/>
                    </a:lnTo>
                    <a:lnTo>
                      <a:pt x="2213" y="2372"/>
                    </a:lnTo>
                    <a:lnTo>
                      <a:pt x="2170" y="2442"/>
                    </a:lnTo>
                    <a:lnTo>
                      <a:pt x="2126" y="2511"/>
                    </a:lnTo>
                    <a:lnTo>
                      <a:pt x="2081" y="2578"/>
                    </a:lnTo>
                    <a:lnTo>
                      <a:pt x="2035" y="2643"/>
                    </a:lnTo>
                    <a:lnTo>
                      <a:pt x="1989" y="2705"/>
                    </a:lnTo>
                    <a:lnTo>
                      <a:pt x="1942" y="2767"/>
                    </a:lnTo>
                    <a:lnTo>
                      <a:pt x="1895" y="2826"/>
                    </a:lnTo>
                    <a:lnTo>
                      <a:pt x="1849" y="2885"/>
                    </a:lnTo>
                    <a:lnTo>
                      <a:pt x="1802" y="2940"/>
                    </a:lnTo>
                    <a:lnTo>
                      <a:pt x="1756" y="2992"/>
                    </a:lnTo>
                    <a:lnTo>
                      <a:pt x="1712" y="3043"/>
                    </a:lnTo>
                    <a:lnTo>
                      <a:pt x="1668" y="3093"/>
                    </a:lnTo>
                    <a:lnTo>
                      <a:pt x="1625" y="3138"/>
                    </a:lnTo>
                    <a:lnTo>
                      <a:pt x="1584" y="3182"/>
                    </a:lnTo>
                    <a:lnTo>
                      <a:pt x="1544" y="3222"/>
                    </a:lnTo>
                    <a:lnTo>
                      <a:pt x="1506" y="3260"/>
                    </a:lnTo>
                    <a:lnTo>
                      <a:pt x="1470" y="3295"/>
                    </a:lnTo>
                    <a:lnTo>
                      <a:pt x="1437" y="3328"/>
                    </a:lnTo>
                    <a:lnTo>
                      <a:pt x="1406" y="3357"/>
                    </a:lnTo>
                    <a:lnTo>
                      <a:pt x="1378" y="3383"/>
                    </a:lnTo>
                    <a:lnTo>
                      <a:pt x="1353" y="3406"/>
                    </a:lnTo>
                    <a:lnTo>
                      <a:pt x="1332" y="3426"/>
                    </a:lnTo>
                    <a:lnTo>
                      <a:pt x="1313" y="3442"/>
                    </a:lnTo>
                    <a:lnTo>
                      <a:pt x="1298" y="3454"/>
                    </a:lnTo>
                    <a:lnTo>
                      <a:pt x="1288" y="3464"/>
                    </a:lnTo>
                    <a:lnTo>
                      <a:pt x="1282" y="3470"/>
                    </a:lnTo>
                    <a:lnTo>
                      <a:pt x="1280" y="3471"/>
                    </a:lnTo>
                    <a:lnTo>
                      <a:pt x="1277" y="3470"/>
                    </a:lnTo>
                    <a:lnTo>
                      <a:pt x="1270" y="3463"/>
                    </a:lnTo>
                    <a:lnTo>
                      <a:pt x="1260" y="3453"/>
                    </a:lnTo>
                    <a:lnTo>
                      <a:pt x="1245" y="3440"/>
                    </a:lnTo>
                    <a:lnTo>
                      <a:pt x="1227" y="3424"/>
                    </a:lnTo>
                    <a:lnTo>
                      <a:pt x="1205" y="3403"/>
                    </a:lnTo>
                    <a:lnTo>
                      <a:pt x="1180" y="3379"/>
                    </a:lnTo>
                    <a:lnTo>
                      <a:pt x="1152" y="3351"/>
                    </a:lnTo>
                    <a:lnTo>
                      <a:pt x="1121" y="3321"/>
                    </a:lnTo>
                    <a:lnTo>
                      <a:pt x="1088" y="3287"/>
                    </a:lnTo>
                    <a:lnTo>
                      <a:pt x="1052" y="3251"/>
                    </a:lnTo>
                    <a:lnTo>
                      <a:pt x="1015" y="3211"/>
                    </a:lnTo>
                    <a:lnTo>
                      <a:pt x="974" y="3170"/>
                    </a:lnTo>
                    <a:lnTo>
                      <a:pt x="934" y="3124"/>
                    </a:lnTo>
                    <a:lnTo>
                      <a:pt x="890" y="3077"/>
                    </a:lnTo>
                    <a:lnTo>
                      <a:pt x="846" y="3028"/>
                    </a:lnTo>
                    <a:lnTo>
                      <a:pt x="802" y="2975"/>
                    </a:lnTo>
                    <a:lnTo>
                      <a:pt x="756" y="2921"/>
                    </a:lnTo>
                    <a:lnTo>
                      <a:pt x="710" y="2864"/>
                    </a:lnTo>
                    <a:lnTo>
                      <a:pt x="663" y="2805"/>
                    </a:lnTo>
                    <a:lnTo>
                      <a:pt x="616" y="2745"/>
                    </a:lnTo>
                    <a:lnTo>
                      <a:pt x="570" y="2682"/>
                    </a:lnTo>
                    <a:lnTo>
                      <a:pt x="523" y="2618"/>
                    </a:lnTo>
                    <a:lnTo>
                      <a:pt x="477" y="2552"/>
                    </a:lnTo>
                    <a:lnTo>
                      <a:pt x="432" y="2485"/>
                    </a:lnTo>
                    <a:lnTo>
                      <a:pt x="388" y="2417"/>
                    </a:lnTo>
                    <a:lnTo>
                      <a:pt x="346" y="2347"/>
                    </a:lnTo>
                    <a:lnTo>
                      <a:pt x="304" y="2275"/>
                    </a:lnTo>
                    <a:lnTo>
                      <a:pt x="265" y="2204"/>
                    </a:lnTo>
                    <a:lnTo>
                      <a:pt x="226" y="2130"/>
                    </a:lnTo>
                    <a:lnTo>
                      <a:pt x="191" y="2055"/>
                    </a:lnTo>
                    <a:lnTo>
                      <a:pt x="157" y="1980"/>
                    </a:lnTo>
                    <a:lnTo>
                      <a:pt x="127" y="1906"/>
                    </a:lnTo>
                    <a:lnTo>
                      <a:pt x="98" y="1829"/>
                    </a:lnTo>
                    <a:lnTo>
                      <a:pt x="74" y="1752"/>
                    </a:lnTo>
                    <a:lnTo>
                      <a:pt x="52" y="1675"/>
                    </a:lnTo>
                    <a:lnTo>
                      <a:pt x="34" y="1598"/>
                    </a:lnTo>
                    <a:lnTo>
                      <a:pt x="20" y="1521"/>
                    </a:lnTo>
                    <a:lnTo>
                      <a:pt x="9" y="1443"/>
                    </a:lnTo>
                    <a:lnTo>
                      <a:pt x="2" y="1366"/>
                    </a:lnTo>
                    <a:lnTo>
                      <a:pt x="0" y="1287"/>
                    </a:lnTo>
                    <a:lnTo>
                      <a:pt x="0" y="1287"/>
                    </a:lnTo>
                    <a:lnTo>
                      <a:pt x="3" y="1196"/>
                    </a:lnTo>
                    <a:lnTo>
                      <a:pt x="12" y="1106"/>
                    </a:lnTo>
                    <a:lnTo>
                      <a:pt x="28" y="1018"/>
                    </a:lnTo>
                    <a:lnTo>
                      <a:pt x="49" y="931"/>
                    </a:lnTo>
                    <a:lnTo>
                      <a:pt x="77" y="847"/>
                    </a:lnTo>
                    <a:lnTo>
                      <a:pt x="108" y="767"/>
                    </a:lnTo>
                    <a:lnTo>
                      <a:pt x="147" y="689"/>
                    </a:lnTo>
                    <a:lnTo>
                      <a:pt x="189" y="613"/>
                    </a:lnTo>
                    <a:lnTo>
                      <a:pt x="236" y="542"/>
                    </a:lnTo>
                    <a:lnTo>
                      <a:pt x="289" y="473"/>
                    </a:lnTo>
                    <a:lnTo>
                      <a:pt x="344" y="409"/>
                    </a:lnTo>
                    <a:lnTo>
                      <a:pt x="405" y="348"/>
                    </a:lnTo>
                    <a:lnTo>
                      <a:pt x="469" y="291"/>
                    </a:lnTo>
                    <a:lnTo>
                      <a:pt x="537" y="239"/>
                    </a:lnTo>
                    <a:lnTo>
                      <a:pt x="609" y="192"/>
                    </a:lnTo>
                    <a:lnTo>
                      <a:pt x="684" y="149"/>
                    </a:lnTo>
                    <a:lnTo>
                      <a:pt x="761" y="110"/>
                    </a:lnTo>
                    <a:lnTo>
                      <a:pt x="842" y="79"/>
                    </a:lnTo>
                    <a:lnTo>
                      <a:pt x="925" y="51"/>
                    </a:lnTo>
                    <a:lnTo>
                      <a:pt x="1011" y="29"/>
                    </a:lnTo>
                    <a:lnTo>
                      <a:pt x="1098" y="14"/>
                    </a:lnTo>
                    <a:lnTo>
                      <a:pt x="1188" y="4"/>
                    </a:lnTo>
                    <a:lnTo>
                      <a:pt x="128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-599917" y="1785237"/>
                <a:ext cx="274320" cy="27432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-624552" y="1847220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126283" y="3543204"/>
            <a:ext cx="369888" cy="443613"/>
            <a:chOff x="-677889" y="1785236"/>
            <a:chExt cx="369888" cy="443613"/>
          </a:xfrm>
          <a:solidFill>
            <a:schemeClr val="accent1"/>
          </a:solidFill>
        </p:grpSpPr>
        <p:grpSp>
          <p:nvGrpSpPr>
            <p:cNvPr id="73" name="Group 72"/>
            <p:cNvGrpSpPr/>
            <p:nvPr/>
          </p:nvGrpSpPr>
          <p:grpSpPr>
            <a:xfrm>
              <a:off x="-677889" y="1785236"/>
              <a:ext cx="369888" cy="443613"/>
              <a:chOff x="-647701" y="1727200"/>
              <a:chExt cx="369888" cy="501650"/>
            </a:xfrm>
            <a:grpFill/>
          </p:grpSpPr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-647701" y="1727200"/>
                <a:ext cx="369888" cy="501650"/>
              </a:xfrm>
              <a:custGeom>
                <a:avLst/>
                <a:gdLst>
                  <a:gd name="T0" fmla="*/ 1068 w 2559"/>
                  <a:gd name="T1" fmla="*/ 506 h 3471"/>
                  <a:gd name="T2" fmla="*/ 823 w 2559"/>
                  <a:gd name="T3" fmla="*/ 624 h 3471"/>
                  <a:gd name="T4" fmla="*/ 633 w 2559"/>
                  <a:gd name="T5" fmla="*/ 814 h 3471"/>
                  <a:gd name="T6" fmla="*/ 517 w 2559"/>
                  <a:gd name="T7" fmla="*/ 1062 h 3471"/>
                  <a:gd name="T8" fmla="*/ 492 w 2559"/>
                  <a:gd name="T9" fmla="*/ 1346 h 3471"/>
                  <a:gd name="T10" fmla="*/ 564 w 2559"/>
                  <a:gd name="T11" fmla="*/ 1614 h 3471"/>
                  <a:gd name="T12" fmla="*/ 720 w 2559"/>
                  <a:gd name="T13" fmla="*/ 1836 h 3471"/>
                  <a:gd name="T14" fmla="*/ 941 w 2559"/>
                  <a:gd name="T15" fmla="*/ 1993 h 3471"/>
                  <a:gd name="T16" fmla="*/ 1207 w 2559"/>
                  <a:gd name="T17" fmla="*/ 2066 h 3471"/>
                  <a:gd name="T18" fmla="*/ 1490 w 2559"/>
                  <a:gd name="T19" fmla="*/ 2041 h 3471"/>
                  <a:gd name="T20" fmla="*/ 1736 w 2559"/>
                  <a:gd name="T21" fmla="*/ 1923 h 3471"/>
                  <a:gd name="T22" fmla="*/ 1925 w 2559"/>
                  <a:gd name="T23" fmla="*/ 1732 h 3471"/>
                  <a:gd name="T24" fmla="*/ 2042 w 2559"/>
                  <a:gd name="T25" fmla="*/ 1485 h 3471"/>
                  <a:gd name="T26" fmla="*/ 2067 w 2559"/>
                  <a:gd name="T27" fmla="*/ 1202 h 3471"/>
                  <a:gd name="T28" fmla="*/ 1994 w 2559"/>
                  <a:gd name="T29" fmla="*/ 932 h 3471"/>
                  <a:gd name="T30" fmla="*/ 1838 w 2559"/>
                  <a:gd name="T31" fmla="*/ 711 h 3471"/>
                  <a:gd name="T32" fmla="*/ 1619 w 2559"/>
                  <a:gd name="T33" fmla="*/ 555 h 3471"/>
                  <a:gd name="T34" fmla="*/ 1351 w 2559"/>
                  <a:gd name="T35" fmla="*/ 481 h 3471"/>
                  <a:gd name="T36" fmla="*/ 1460 w 2559"/>
                  <a:gd name="T37" fmla="*/ 14 h 3471"/>
                  <a:gd name="T38" fmla="*/ 1797 w 2559"/>
                  <a:gd name="T39" fmla="*/ 110 h 3471"/>
                  <a:gd name="T40" fmla="*/ 2089 w 2559"/>
                  <a:gd name="T41" fmla="*/ 291 h 3471"/>
                  <a:gd name="T42" fmla="*/ 2322 w 2559"/>
                  <a:gd name="T43" fmla="*/ 542 h 3471"/>
                  <a:gd name="T44" fmla="*/ 2483 w 2559"/>
                  <a:gd name="T45" fmla="*/ 849 h 3471"/>
                  <a:gd name="T46" fmla="*/ 2556 w 2559"/>
                  <a:gd name="T47" fmla="*/ 1196 h 3471"/>
                  <a:gd name="T48" fmla="*/ 2539 w 2559"/>
                  <a:gd name="T49" fmla="*/ 1532 h 3471"/>
                  <a:gd name="T50" fmla="*/ 2460 w 2559"/>
                  <a:gd name="T51" fmla="*/ 1850 h 3471"/>
                  <a:gd name="T52" fmla="*/ 2332 w 2559"/>
                  <a:gd name="T53" fmla="*/ 2155 h 3471"/>
                  <a:gd name="T54" fmla="*/ 2170 w 2559"/>
                  <a:gd name="T55" fmla="*/ 2442 h 3471"/>
                  <a:gd name="T56" fmla="*/ 1989 w 2559"/>
                  <a:gd name="T57" fmla="*/ 2705 h 3471"/>
                  <a:gd name="T58" fmla="*/ 1802 w 2559"/>
                  <a:gd name="T59" fmla="*/ 2940 h 3471"/>
                  <a:gd name="T60" fmla="*/ 1625 w 2559"/>
                  <a:gd name="T61" fmla="*/ 3138 h 3471"/>
                  <a:gd name="T62" fmla="*/ 1470 w 2559"/>
                  <a:gd name="T63" fmla="*/ 3295 h 3471"/>
                  <a:gd name="T64" fmla="*/ 1353 w 2559"/>
                  <a:gd name="T65" fmla="*/ 3406 h 3471"/>
                  <a:gd name="T66" fmla="*/ 1288 w 2559"/>
                  <a:gd name="T67" fmla="*/ 3464 h 3471"/>
                  <a:gd name="T68" fmla="*/ 1270 w 2559"/>
                  <a:gd name="T69" fmla="*/ 3463 h 3471"/>
                  <a:gd name="T70" fmla="*/ 1205 w 2559"/>
                  <a:gd name="T71" fmla="*/ 3403 h 3471"/>
                  <a:gd name="T72" fmla="*/ 1088 w 2559"/>
                  <a:gd name="T73" fmla="*/ 3287 h 3471"/>
                  <a:gd name="T74" fmla="*/ 934 w 2559"/>
                  <a:gd name="T75" fmla="*/ 3124 h 3471"/>
                  <a:gd name="T76" fmla="*/ 756 w 2559"/>
                  <a:gd name="T77" fmla="*/ 2921 h 3471"/>
                  <a:gd name="T78" fmla="*/ 570 w 2559"/>
                  <a:gd name="T79" fmla="*/ 2682 h 3471"/>
                  <a:gd name="T80" fmla="*/ 388 w 2559"/>
                  <a:gd name="T81" fmla="*/ 2417 h 3471"/>
                  <a:gd name="T82" fmla="*/ 226 w 2559"/>
                  <a:gd name="T83" fmla="*/ 2130 h 3471"/>
                  <a:gd name="T84" fmla="*/ 98 w 2559"/>
                  <a:gd name="T85" fmla="*/ 1829 h 3471"/>
                  <a:gd name="T86" fmla="*/ 20 w 2559"/>
                  <a:gd name="T87" fmla="*/ 1521 h 3471"/>
                  <a:gd name="T88" fmla="*/ 0 w 2559"/>
                  <a:gd name="T89" fmla="*/ 1287 h 3471"/>
                  <a:gd name="T90" fmla="*/ 49 w 2559"/>
                  <a:gd name="T91" fmla="*/ 931 h 3471"/>
                  <a:gd name="T92" fmla="*/ 189 w 2559"/>
                  <a:gd name="T93" fmla="*/ 613 h 3471"/>
                  <a:gd name="T94" fmla="*/ 405 w 2559"/>
                  <a:gd name="T95" fmla="*/ 348 h 3471"/>
                  <a:gd name="T96" fmla="*/ 684 w 2559"/>
                  <a:gd name="T97" fmla="*/ 149 h 3471"/>
                  <a:gd name="T98" fmla="*/ 1011 w 2559"/>
                  <a:gd name="T99" fmla="*/ 29 h 3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59" h="3471">
                    <a:moveTo>
                      <a:pt x="1280" y="478"/>
                    </a:moveTo>
                    <a:lnTo>
                      <a:pt x="1207" y="481"/>
                    </a:lnTo>
                    <a:lnTo>
                      <a:pt x="1137" y="491"/>
                    </a:lnTo>
                    <a:lnTo>
                      <a:pt x="1068" y="506"/>
                    </a:lnTo>
                    <a:lnTo>
                      <a:pt x="1003" y="528"/>
                    </a:lnTo>
                    <a:lnTo>
                      <a:pt x="941" y="555"/>
                    </a:lnTo>
                    <a:lnTo>
                      <a:pt x="880" y="587"/>
                    </a:lnTo>
                    <a:lnTo>
                      <a:pt x="823" y="624"/>
                    </a:lnTo>
                    <a:lnTo>
                      <a:pt x="770" y="665"/>
                    </a:lnTo>
                    <a:lnTo>
                      <a:pt x="720" y="711"/>
                    </a:lnTo>
                    <a:lnTo>
                      <a:pt x="675" y="762"/>
                    </a:lnTo>
                    <a:lnTo>
                      <a:pt x="633" y="814"/>
                    </a:lnTo>
                    <a:lnTo>
                      <a:pt x="596" y="872"/>
                    </a:lnTo>
                    <a:lnTo>
                      <a:pt x="564" y="932"/>
                    </a:lnTo>
                    <a:lnTo>
                      <a:pt x="538" y="996"/>
                    </a:lnTo>
                    <a:lnTo>
                      <a:pt x="517" y="1062"/>
                    </a:lnTo>
                    <a:lnTo>
                      <a:pt x="501" y="1130"/>
                    </a:lnTo>
                    <a:lnTo>
                      <a:pt x="492" y="1202"/>
                    </a:lnTo>
                    <a:lnTo>
                      <a:pt x="489" y="1273"/>
                    </a:lnTo>
                    <a:lnTo>
                      <a:pt x="492" y="1346"/>
                    </a:lnTo>
                    <a:lnTo>
                      <a:pt x="501" y="1416"/>
                    </a:lnTo>
                    <a:lnTo>
                      <a:pt x="517" y="1485"/>
                    </a:lnTo>
                    <a:lnTo>
                      <a:pt x="538" y="1551"/>
                    </a:lnTo>
                    <a:lnTo>
                      <a:pt x="564" y="1614"/>
                    </a:lnTo>
                    <a:lnTo>
                      <a:pt x="596" y="1675"/>
                    </a:lnTo>
                    <a:lnTo>
                      <a:pt x="633" y="1732"/>
                    </a:lnTo>
                    <a:lnTo>
                      <a:pt x="675" y="1786"/>
                    </a:lnTo>
                    <a:lnTo>
                      <a:pt x="720" y="1836"/>
                    </a:lnTo>
                    <a:lnTo>
                      <a:pt x="770" y="1881"/>
                    </a:lnTo>
                    <a:lnTo>
                      <a:pt x="823" y="1923"/>
                    </a:lnTo>
                    <a:lnTo>
                      <a:pt x="880" y="1961"/>
                    </a:lnTo>
                    <a:lnTo>
                      <a:pt x="941" y="1993"/>
                    </a:lnTo>
                    <a:lnTo>
                      <a:pt x="1003" y="2019"/>
                    </a:lnTo>
                    <a:lnTo>
                      <a:pt x="1068" y="2041"/>
                    </a:lnTo>
                    <a:lnTo>
                      <a:pt x="1137" y="2056"/>
                    </a:lnTo>
                    <a:lnTo>
                      <a:pt x="1207" y="2066"/>
                    </a:lnTo>
                    <a:lnTo>
                      <a:pt x="1280" y="2070"/>
                    </a:lnTo>
                    <a:lnTo>
                      <a:pt x="1351" y="2066"/>
                    </a:lnTo>
                    <a:lnTo>
                      <a:pt x="1422" y="2056"/>
                    </a:lnTo>
                    <a:lnTo>
                      <a:pt x="1490" y="2041"/>
                    </a:lnTo>
                    <a:lnTo>
                      <a:pt x="1555" y="2019"/>
                    </a:lnTo>
                    <a:lnTo>
                      <a:pt x="1619" y="1993"/>
                    </a:lnTo>
                    <a:lnTo>
                      <a:pt x="1679" y="1961"/>
                    </a:lnTo>
                    <a:lnTo>
                      <a:pt x="1736" y="1923"/>
                    </a:lnTo>
                    <a:lnTo>
                      <a:pt x="1788" y="1881"/>
                    </a:lnTo>
                    <a:lnTo>
                      <a:pt x="1838" y="1836"/>
                    </a:lnTo>
                    <a:lnTo>
                      <a:pt x="1884" y="1786"/>
                    </a:lnTo>
                    <a:lnTo>
                      <a:pt x="1925" y="1732"/>
                    </a:lnTo>
                    <a:lnTo>
                      <a:pt x="1962" y="1675"/>
                    </a:lnTo>
                    <a:lnTo>
                      <a:pt x="1994" y="1614"/>
                    </a:lnTo>
                    <a:lnTo>
                      <a:pt x="2021" y="1551"/>
                    </a:lnTo>
                    <a:lnTo>
                      <a:pt x="2042" y="1485"/>
                    </a:lnTo>
                    <a:lnTo>
                      <a:pt x="2057" y="1416"/>
                    </a:lnTo>
                    <a:lnTo>
                      <a:pt x="2067" y="1346"/>
                    </a:lnTo>
                    <a:lnTo>
                      <a:pt x="2070" y="1273"/>
                    </a:lnTo>
                    <a:lnTo>
                      <a:pt x="2067" y="1202"/>
                    </a:lnTo>
                    <a:lnTo>
                      <a:pt x="2057" y="1130"/>
                    </a:lnTo>
                    <a:lnTo>
                      <a:pt x="2042" y="1062"/>
                    </a:lnTo>
                    <a:lnTo>
                      <a:pt x="2021" y="996"/>
                    </a:lnTo>
                    <a:lnTo>
                      <a:pt x="1994" y="932"/>
                    </a:lnTo>
                    <a:lnTo>
                      <a:pt x="1962" y="872"/>
                    </a:lnTo>
                    <a:lnTo>
                      <a:pt x="1925" y="814"/>
                    </a:lnTo>
                    <a:lnTo>
                      <a:pt x="1884" y="762"/>
                    </a:lnTo>
                    <a:lnTo>
                      <a:pt x="1838" y="711"/>
                    </a:lnTo>
                    <a:lnTo>
                      <a:pt x="1788" y="665"/>
                    </a:lnTo>
                    <a:lnTo>
                      <a:pt x="1736" y="624"/>
                    </a:lnTo>
                    <a:lnTo>
                      <a:pt x="1679" y="587"/>
                    </a:lnTo>
                    <a:lnTo>
                      <a:pt x="1619" y="555"/>
                    </a:lnTo>
                    <a:lnTo>
                      <a:pt x="1555" y="528"/>
                    </a:lnTo>
                    <a:lnTo>
                      <a:pt x="1490" y="506"/>
                    </a:lnTo>
                    <a:lnTo>
                      <a:pt x="1422" y="491"/>
                    </a:lnTo>
                    <a:lnTo>
                      <a:pt x="1351" y="481"/>
                    </a:lnTo>
                    <a:lnTo>
                      <a:pt x="1280" y="478"/>
                    </a:lnTo>
                    <a:close/>
                    <a:moveTo>
                      <a:pt x="1280" y="0"/>
                    </a:moveTo>
                    <a:lnTo>
                      <a:pt x="1370" y="4"/>
                    </a:lnTo>
                    <a:lnTo>
                      <a:pt x="1460" y="14"/>
                    </a:lnTo>
                    <a:lnTo>
                      <a:pt x="1547" y="29"/>
                    </a:lnTo>
                    <a:lnTo>
                      <a:pt x="1634" y="51"/>
                    </a:lnTo>
                    <a:lnTo>
                      <a:pt x="1717" y="79"/>
                    </a:lnTo>
                    <a:lnTo>
                      <a:pt x="1797" y="110"/>
                    </a:lnTo>
                    <a:lnTo>
                      <a:pt x="1874" y="149"/>
                    </a:lnTo>
                    <a:lnTo>
                      <a:pt x="1950" y="192"/>
                    </a:lnTo>
                    <a:lnTo>
                      <a:pt x="2021" y="239"/>
                    </a:lnTo>
                    <a:lnTo>
                      <a:pt x="2089" y="291"/>
                    </a:lnTo>
                    <a:lnTo>
                      <a:pt x="2153" y="348"/>
                    </a:lnTo>
                    <a:lnTo>
                      <a:pt x="2213" y="409"/>
                    </a:lnTo>
                    <a:lnTo>
                      <a:pt x="2270" y="473"/>
                    </a:lnTo>
                    <a:lnTo>
                      <a:pt x="2322" y="542"/>
                    </a:lnTo>
                    <a:lnTo>
                      <a:pt x="2370" y="613"/>
                    </a:lnTo>
                    <a:lnTo>
                      <a:pt x="2413" y="689"/>
                    </a:lnTo>
                    <a:lnTo>
                      <a:pt x="2450" y="767"/>
                    </a:lnTo>
                    <a:lnTo>
                      <a:pt x="2483" y="849"/>
                    </a:lnTo>
                    <a:lnTo>
                      <a:pt x="2509" y="932"/>
                    </a:lnTo>
                    <a:lnTo>
                      <a:pt x="2531" y="1018"/>
                    </a:lnTo>
                    <a:lnTo>
                      <a:pt x="2546" y="1106"/>
                    </a:lnTo>
                    <a:lnTo>
                      <a:pt x="2556" y="1196"/>
                    </a:lnTo>
                    <a:lnTo>
                      <a:pt x="2559" y="1289"/>
                    </a:lnTo>
                    <a:lnTo>
                      <a:pt x="2557" y="1370"/>
                    </a:lnTo>
                    <a:lnTo>
                      <a:pt x="2550" y="1450"/>
                    </a:lnTo>
                    <a:lnTo>
                      <a:pt x="2539" y="1532"/>
                    </a:lnTo>
                    <a:lnTo>
                      <a:pt x="2525" y="1612"/>
                    </a:lnTo>
                    <a:lnTo>
                      <a:pt x="2507" y="1691"/>
                    </a:lnTo>
                    <a:lnTo>
                      <a:pt x="2485" y="1770"/>
                    </a:lnTo>
                    <a:lnTo>
                      <a:pt x="2460" y="1850"/>
                    </a:lnTo>
                    <a:lnTo>
                      <a:pt x="2432" y="1928"/>
                    </a:lnTo>
                    <a:lnTo>
                      <a:pt x="2400" y="2005"/>
                    </a:lnTo>
                    <a:lnTo>
                      <a:pt x="2368" y="2081"/>
                    </a:lnTo>
                    <a:lnTo>
                      <a:pt x="2332" y="2155"/>
                    </a:lnTo>
                    <a:lnTo>
                      <a:pt x="2294" y="2229"/>
                    </a:lnTo>
                    <a:lnTo>
                      <a:pt x="2254" y="2302"/>
                    </a:lnTo>
                    <a:lnTo>
                      <a:pt x="2213" y="2372"/>
                    </a:lnTo>
                    <a:lnTo>
                      <a:pt x="2170" y="2442"/>
                    </a:lnTo>
                    <a:lnTo>
                      <a:pt x="2126" y="2511"/>
                    </a:lnTo>
                    <a:lnTo>
                      <a:pt x="2081" y="2578"/>
                    </a:lnTo>
                    <a:lnTo>
                      <a:pt x="2035" y="2643"/>
                    </a:lnTo>
                    <a:lnTo>
                      <a:pt x="1989" y="2705"/>
                    </a:lnTo>
                    <a:lnTo>
                      <a:pt x="1942" y="2767"/>
                    </a:lnTo>
                    <a:lnTo>
                      <a:pt x="1895" y="2826"/>
                    </a:lnTo>
                    <a:lnTo>
                      <a:pt x="1849" y="2885"/>
                    </a:lnTo>
                    <a:lnTo>
                      <a:pt x="1802" y="2940"/>
                    </a:lnTo>
                    <a:lnTo>
                      <a:pt x="1756" y="2992"/>
                    </a:lnTo>
                    <a:lnTo>
                      <a:pt x="1712" y="3043"/>
                    </a:lnTo>
                    <a:lnTo>
                      <a:pt x="1668" y="3093"/>
                    </a:lnTo>
                    <a:lnTo>
                      <a:pt x="1625" y="3138"/>
                    </a:lnTo>
                    <a:lnTo>
                      <a:pt x="1584" y="3182"/>
                    </a:lnTo>
                    <a:lnTo>
                      <a:pt x="1544" y="3222"/>
                    </a:lnTo>
                    <a:lnTo>
                      <a:pt x="1506" y="3260"/>
                    </a:lnTo>
                    <a:lnTo>
                      <a:pt x="1470" y="3295"/>
                    </a:lnTo>
                    <a:lnTo>
                      <a:pt x="1437" y="3328"/>
                    </a:lnTo>
                    <a:lnTo>
                      <a:pt x="1406" y="3357"/>
                    </a:lnTo>
                    <a:lnTo>
                      <a:pt x="1378" y="3383"/>
                    </a:lnTo>
                    <a:lnTo>
                      <a:pt x="1353" y="3406"/>
                    </a:lnTo>
                    <a:lnTo>
                      <a:pt x="1332" y="3426"/>
                    </a:lnTo>
                    <a:lnTo>
                      <a:pt x="1313" y="3442"/>
                    </a:lnTo>
                    <a:lnTo>
                      <a:pt x="1298" y="3454"/>
                    </a:lnTo>
                    <a:lnTo>
                      <a:pt x="1288" y="3464"/>
                    </a:lnTo>
                    <a:lnTo>
                      <a:pt x="1282" y="3470"/>
                    </a:lnTo>
                    <a:lnTo>
                      <a:pt x="1280" y="3471"/>
                    </a:lnTo>
                    <a:lnTo>
                      <a:pt x="1277" y="3470"/>
                    </a:lnTo>
                    <a:lnTo>
                      <a:pt x="1270" y="3463"/>
                    </a:lnTo>
                    <a:lnTo>
                      <a:pt x="1260" y="3453"/>
                    </a:lnTo>
                    <a:lnTo>
                      <a:pt x="1245" y="3440"/>
                    </a:lnTo>
                    <a:lnTo>
                      <a:pt x="1227" y="3424"/>
                    </a:lnTo>
                    <a:lnTo>
                      <a:pt x="1205" y="3403"/>
                    </a:lnTo>
                    <a:lnTo>
                      <a:pt x="1180" y="3379"/>
                    </a:lnTo>
                    <a:lnTo>
                      <a:pt x="1152" y="3351"/>
                    </a:lnTo>
                    <a:lnTo>
                      <a:pt x="1121" y="3321"/>
                    </a:lnTo>
                    <a:lnTo>
                      <a:pt x="1088" y="3287"/>
                    </a:lnTo>
                    <a:lnTo>
                      <a:pt x="1052" y="3251"/>
                    </a:lnTo>
                    <a:lnTo>
                      <a:pt x="1015" y="3211"/>
                    </a:lnTo>
                    <a:lnTo>
                      <a:pt x="974" y="3170"/>
                    </a:lnTo>
                    <a:lnTo>
                      <a:pt x="934" y="3124"/>
                    </a:lnTo>
                    <a:lnTo>
                      <a:pt x="890" y="3077"/>
                    </a:lnTo>
                    <a:lnTo>
                      <a:pt x="846" y="3028"/>
                    </a:lnTo>
                    <a:lnTo>
                      <a:pt x="802" y="2975"/>
                    </a:lnTo>
                    <a:lnTo>
                      <a:pt x="756" y="2921"/>
                    </a:lnTo>
                    <a:lnTo>
                      <a:pt x="710" y="2864"/>
                    </a:lnTo>
                    <a:lnTo>
                      <a:pt x="663" y="2805"/>
                    </a:lnTo>
                    <a:lnTo>
                      <a:pt x="616" y="2745"/>
                    </a:lnTo>
                    <a:lnTo>
                      <a:pt x="570" y="2682"/>
                    </a:lnTo>
                    <a:lnTo>
                      <a:pt x="523" y="2618"/>
                    </a:lnTo>
                    <a:lnTo>
                      <a:pt x="477" y="2552"/>
                    </a:lnTo>
                    <a:lnTo>
                      <a:pt x="432" y="2485"/>
                    </a:lnTo>
                    <a:lnTo>
                      <a:pt x="388" y="2417"/>
                    </a:lnTo>
                    <a:lnTo>
                      <a:pt x="346" y="2347"/>
                    </a:lnTo>
                    <a:lnTo>
                      <a:pt x="304" y="2275"/>
                    </a:lnTo>
                    <a:lnTo>
                      <a:pt x="265" y="2204"/>
                    </a:lnTo>
                    <a:lnTo>
                      <a:pt x="226" y="2130"/>
                    </a:lnTo>
                    <a:lnTo>
                      <a:pt x="191" y="2055"/>
                    </a:lnTo>
                    <a:lnTo>
                      <a:pt x="157" y="1980"/>
                    </a:lnTo>
                    <a:lnTo>
                      <a:pt x="127" y="1906"/>
                    </a:lnTo>
                    <a:lnTo>
                      <a:pt x="98" y="1829"/>
                    </a:lnTo>
                    <a:lnTo>
                      <a:pt x="74" y="1752"/>
                    </a:lnTo>
                    <a:lnTo>
                      <a:pt x="52" y="1675"/>
                    </a:lnTo>
                    <a:lnTo>
                      <a:pt x="34" y="1598"/>
                    </a:lnTo>
                    <a:lnTo>
                      <a:pt x="20" y="1521"/>
                    </a:lnTo>
                    <a:lnTo>
                      <a:pt x="9" y="1443"/>
                    </a:lnTo>
                    <a:lnTo>
                      <a:pt x="2" y="1366"/>
                    </a:lnTo>
                    <a:lnTo>
                      <a:pt x="0" y="1287"/>
                    </a:lnTo>
                    <a:lnTo>
                      <a:pt x="0" y="1287"/>
                    </a:lnTo>
                    <a:lnTo>
                      <a:pt x="3" y="1196"/>
                    </a:lnTo>
                    <a:lnTo>
                      <a:pt x="12" y="1106"/>
                    </a:lnTo>
                    <a:lnTo>
                      <a:pt x="28" y="1018"/>
                    </a:lnTo>
                    <a:lnTo>
                      <a:pt x="49" y="931"/>
                    </a:lnTo>
                    <a:lnTo>
                      <a:pt x="77" y="847"/>
                    </a:lnTo>
                    <a:lnTo>
                      <a:pt x="108" y="767"/>
                    </a:lnTo>
                    <a:lnTo>
                      <a:pt x="147" y="689"/>
                    </a:lnTo>
                    <a:lnTo>
                      <a:pt x="189" y="613"/>
                    </a:lnTo>
                    <a:lnTo>
                      <a:pt x="236" y="542"/>
                    </a:lnTo>
                    <a:lnTo>
                      <a:pt x="289" y="473"/>
                    </a:lnTo>
                    <a:lnTo>
                      <a:pt x="344" y="409"/>
                    </a:lnTo>
                    <a:lnTo>
                      <a:pt x="405" y="348"/>
                    </a:lnTo>
                    <a:lnTo>
                      <a:pt x="469" y="291"/>
                    </a:lnTo>
                    <a:lnTo>
                      <a:pt x="537" y="239"/>
                    </a:lnTo>
                    <a:lnTo>
                      <a:pt x="609" y="192"/>
                    </a:lnTo>
                    <a:lnTo>
                      <a:pt x="684" y="149"/>
                    </a:lnTo>
                    <a:lnTo>
                      <a:pt x="761" y="110"/>
                    </a:lnTo>
                    <a:lnTo>
                      <a:pt x="842" y="79"/>
                    </a:lnTo>
                    <a:lnTo>
                      <a:pt x="925" y="51"/>
                    </a:lnTo>
                    <a:lnTo>
                      <a:pt x="1011" y="29"/>
                    </a:lnTo>
                    <a:lnTo>
                      <a:pt x="1098" y="14"/>
                    </a:lnTo>
                    <a:lnTo>
                      <a:pt x="1188" y="4"/>
                    </a:lnTo>
                    <a:lnTo>
                      <a:pt x="12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-599917" y="1785237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-657210" y="1847220"/>
              <a:ext cx="32573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71915" y="4494952"/>
            <a:ext cx="544742" cy="274320"/>
            <a:chOff x="2181577" y="4494952"/>
            <a:chExt cx="544742" cy="27432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181577" y="4632112"/>
              <a:ext cx="27432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451999" y="4494952"/>
              <a:ext cx="274320" cy="27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43765" y="4494952"/>
            <a:ext cx="548185" cy="274320"/>
            <a:chOff x="3174456" y="4494952"/>
            <a:chExt cx="548185" cy="27432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3448321" y="4632112"/>
              <a:ext cx="2743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174456" y="4494952"/>
              <a:ext cx="274320" cy="27432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250573" y="5408263"/>
            <a:ext cx="4262718" cy="9654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464133" y="5563538"/>
            <a:ext cx="601649" cy="603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11"/>
          <p:cNvSpPr>
            <a:spLocks noEditPoints="1"/>
          </p:cNvSpPr>
          <p:nvPr/>
        </p:nvSpPr>
        <p:spPr bwMode="auto">
          <a:xfrm>
            <a:off x="1656133" y="5698248"/>
            <a:ext cx="211071" cy="334706"/>
          </a:xfrm>
          <a:custGeom>
            <a:avLst/>
            <a:gdLst>
              <a:gd name="T0" fmla="*/ 833 w 2100"/>
              <a:gd name="T1" fmla="*/ 734 h 3284"/>
              <a:gd name="T2" fmla="*/ 681 w 2100"/>
              <a:gd name="T3" fmla="*/ 952 h 3284"/>
              <a:gd name="T4" fmla="*/ 715 w 2100"/>
              <a:gd name="T5" fmla="*/ 1223 h 3284"/>
              <a:gd name="T6" fmla="*/ 913 w 2100"/>
              <a:gd name="T7" fmla="*/ 1399 h 3284"/>
              <a:gd name="T8" fmla="*/ 1187 w 2100"/>
              <a:gd name="T9" fmla="*/ 1399 h 3284"/>
              <a:gd name="T10" fmla="*/ 1385 w 2100"/>
              <a:gd name="T11" fmla="*/ 1223 h 3284"/>
              <a:gd name="T12" fmla="*/ 1418 w 2100"/>
              <a:gd name="T13" fmla="*/ 952 h 3284"/>
              <a:gd name="T14" fmla="*/ 1267 w 2100"/>
              <a:gd name="T15" fmla="*/ 734 h 3284"/>
              <a:gd name="T16" fmla="*/ 1049 w 2100"/>
              <a:gd name="T17" fmla="*/ 569 h 3284"/>
              <a:gd name="T18" fmla="*/ 1348 w 2100"/>
              <a:gd name="T19" fmla="*/ 673 h 3284"/>
              <a:gd name="T20" fmla="*/ 1513 w 2100"/>
              <a:gd name="T21" fmla="*/ 935 h 3284"/>
              <a:gd name="T22" fmla="*/ 1477 w 2100"/>
              <a:gd name="T23" fmla="*/ 1253 h 3284"/>
              <a:gd name="T24" fmla="*/ 1259 w 2100"/>
              <a:gd name="T25" fmla="*/ 1471 h 3284"/>
              <a:gd name="T26" fmla="*/ 941 w 2100"/>
              <a:gd name="T27" fmla="*/ 1508 h 3284"/>
              <a:gd name="T28" fmla="*/ 678 w 2100"/>
              <a:gd name="T29" fmla="*/ 1342 h 3284"/>
              <a:gd name="T30" fmla="*/ 573 w 2100"/>
              <a:gd name="T31" fmla="*/ 1044 h 3284"/>
              <a:gd name="T32" fmla="*/ 678 w 2100"/>
              <a:gd name="T33" fmla="*/ 747 h 3284"/>
              <a:gd name="T34" fmla="*/ 941 w 2100"/>
              <a:gd name="T35" fmla="*/ 581 h 3284"/>
              <a:gd name="T36" fmla="*/ 821 w 2100"/>
              <a:gd name="T37" fmla="*/ 123 h 3284"/>
              <a:gd name="T38" fmla="*/ 430 w 2100"/>
              <a:gd name="T39" fmla="*/ 325 h 3284"/>
              <a:gd name="T40" fmla="*/ 172 w 2100"/>
              <a:gd name="T41" fmla="*/ 677 h 3284"/>
              <a:gd name="T42" fmla="*/ 99 w 2100"/>
              <a:gd name="T43" fmla="*/ 1106 h 3284"/>
              <a:gd name="T44" fmla="*/ 187 w 2100"/>
              <a:gd name="T45" fmla="*/ 1487 h 3284"/>
              <a:gd name="T46" fmla="*/ 334 w 2100"/>
              <a:gd name="T47" fmla="*/ 1814 h 3284"/>
              <a:gd name="T48" fmla="*/ 485 w 2100"/>
              <a:gd name="T49" fmla="*/ 2088 h 3284"/>
              <a:gd name="T50" fmla="*/ 683 w 2100"/>
              <a:gd name="T51" fmla="*/ 2440 h 3284"/>
              <a:gd name="T52" fmla="*/ 880 w 2100"/>
              <a:gd name="T53" fmla="*/ 2789 h 3284"/>
              <a:gd name="T54" fmla="*/ 1032 w 2100"/>
              <a:gd name="T55" fmla="*/ 3057 h 3284"/>
              <a:gd name="T56" fmla="*/ 1164 w 2100"/>
              <a:gd name="T57" fmla="*/ 2886 h 3284"/>
              <a:gd name="T58" fmla="*/ 1357 w 2100"/>
              <a:gd name="T59" fmla="*/ 2543 h 3284"/>
              <a:gd name="T60" fmla="*/ 1567 w 2100"/>
              <a:gd name="T61" fmla="*/ 2172 h 3284"/>
              <a:gd name="T62" fmla="*/ 1746 w 2100"/>
              <a:gd name="T63" fmla="*/ 1857 h 3284"/>
              <a:gd name="T64" fmla="*/ 1884 w 2100"/>
              <a:gd name="T65" fmla="*/ 1577 h 3284"/>
              <a:gd name="T66" fmla="*/ 1986 w 2100"/>
              <a:gd name="T67" fmla="*/ 1216 h 3284"/>
              <a:gd name="T68" fmla="*/ 1975 w 2100"/>
              <a:gd name="T69" fmla="*/ 819 h 3284"/>
              <a:gd name="T70" fmla="*/ 1773 w 2100"/>
              <a:gd name="T71" fmla="*/ 429 h 3284"/>
              <a:gd name="T72" fmla="*/ 1420 w 2100"/>
              <a:gd name="T73" fmla="*/ 171 h 3284"/>
              <a:gd name="T74" fmla="*/ 1049 w 2100"/>
              <a:gd name="T75" fmla="*/ 0 h 3284"/>
              <a:gd name="T76" fmla="*/ 1511 w 2100"/>
              <a:gd name="T77" fmla="*/ 106 h 3284"/>
              <a:gd name="T78" fmla="*/ 1868 w 2100"/>
              <a:gd name="T79" fmla="*/ 393 h 3284"/>
              <a:gd name="T80" fmla="*/ 2071 w 2100"/>
              <a:gd name="T81" fmla="*/ 807 h 3284"/>
              <a:gd name="T82" fmla="*/ 2082 w 2100"/>
              <a:gd name="T83" fmla="*/ 1232 h 3284"/>
              <a:gd name="T84" fmla="*/ 1973 w 2100"/>
              <a:gd name="T85" fmla="*/ 1616 h 3284"/>
              <a:gd name="T86" fmla="*/ 1837 w 2100"/>
              <a:gd name="T87" fmla="*/ 1892 h 3284"/>
              <a:gd name="T88" fmla="*/ 1690 w 2100"/>
              <a:gd name="T89" fmla="*/ 2148 h 3284"/>
              <a:gd name="T90" fmla="*/ 1515 w 2100"/>
              <a:gd name="T91" fmla="*/ 2457 h 3284"/>
              <a:gd name="T92" fmla="*/ 1340 w 2100"/>
              <a:gd name="T93" fmla="*/ 2768 h 3284"/>
              <a:gd name="T94" fmla="*/ 1194 w 2100"/>
              <a:gd name="T95" fmla="*/ 3028 h 3284"/>
              <a:gd name="T96" fmla="*/ 1105 w 2100"/>
              <a:gd name="T97" fmla="*/ 3186 h 3284"/>
              <a:gd name="T98" fmla="*/ 1006 w 2100"/>
              <a:gd name="T99" fmla="*/ 3206 h 3284"/>
              <a:gd name="T100" fmla="*/ 941 w 2100"/>
              <a:gd name="T101" fmla="*/ 3092 h 3284"/>
              <a:gd name="T102" fmla="*/ 807 w 2100"/>
              <a:gd name="T103" fmla="*/ 2855 h 3284"/>
              <a:gd name="T104" fmla="*/ 635 w 2100"/>
              <a:gd name="T105" fmla="*/ 2552 h 3284"/>
              <a:gd name="T106" fmla="*/ 457 w 2100"/>
              <a:gd name="T107" fmla="*/ 2235 h 3284"/>
              <a:gd name="T108" fmla="*/ 304 w 2100"/>
              <a:gd name="T109" fmla="*/ 1961 h 3284"/>
              <a:gd name="T110" fmla="*/ 177 w 2100"/>
              <a:gd name="T111" fmla="*/ 1719 h 3284"/>
              <a:gd name="T112" fmla="*/ 36 w 2100"/>
              <a:gd name="T113" fmla="*/ 1321 h 3284"/>
              <a:gd name="T114" fmla="*/ 4 w 2100"/>
              <a:gd name="T115" fmla="*/ 966 h 3284"/>
              <a:gd name="T116" fmla="*/ 144 w 2100"/>
              <a:gd name="T117" fmla="*/ 519 h 3284"/>
              <a:gd name="T118" fmla="*/ 456 w 2100"/>
              <a:gd name="T119" fmla="*/ 185 h 3284"/>
              <a:gd name="T120" fmla="*/ 888 w 2100"/>
              <a:gd name="T121" fmla="*/ 12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0" h="3284">
                <a:moveTo>
                  <a:pt x="1049" y="665"/>
                </a:moveTo>
                <a:lnTo>
                  <a:pt x="1002" y="668"/>
                </a:lnTo>
                <a:lnTo>
                  <a:pt x="956" y="677"/>
                </a:lnTo>
                <a:lnTo>
                  <a:pt x="913" y="691"/>
                </a:lnTo>
                <a:lnTo>
                  <a:pt x="871" y="709"/>
                </a:lnTo>
                <a:lnTo>
                  <a:pt x="833" y="734"/>
                </a:lnTo>
                <a:lnTo>
                  <a:pt x="798" y="761"/>
                </a:lnTo>
                <a:lnTo>
                  <a:pt x="766" y="793"/>
                </a:lnTo>
                <a:lnTo>
                  <a:pt x="738" y="828"/>
                </a:lnTo>
                <a:lnTo>
                  <a:pt x="715" y="867"/>
                </a:lnTo>
                <a:lnTo>
                  <a:pt x="695" y="907"/>
                </a:lnTo>
                <a:lnTo>
                  <a:pt x="681" y="952"/>
                </a:lnTo>
                <a:lnTo>
                  <a:pt x="673" y="997"/>
                </a:lnTo>
                <a:lnTo>
                  <a:pt x="670" y="1044"/>
                </a:lnTo>
                <a:lnTo>
                  <a:pt x="673" y="1092"/>
                </a:lnTo>
                <a:lnTo>
                  <a:pt x="681" y="1138"/>
                </a:lnTo>
                <a:lnTo>
                  <a:pt x="695" y="1182"/>
                </a:lnTo>
                <a:lnTo>
                  <a:pt x="715" y="1223"/>
                </a:lnTo>
                <a:lnTo>
                  <a:pt x="738" y="1261"/>
                </a:lnTo>
                <a:lnTo>
                  <a:pt x="766" y="1297"/>
                </a:lnTo>
                <a:lnTo>
                  <a:pt x="798" y="1328"/>
                </a:lnTo>
                <a:lnTo>
                  <a:pt x="833" y="1355"/>
                </a:lnTo>
                <a:lnTo>
                  <a:pt x="871" y="1379"/>
                </a:lnTo>
                <a:lnTo>
                  <a:pt x="913" y="1399"/>
                </a:lnTo>
                <a:lnTo>
                  <a:pt x="956" y="1412"/>
                </a:lnTo>
                <a:lnTo>
                  <a:pt x="1002" y="1421"/>
                </a:lnTo>
                <a:lnTo>
                  <a:pt x="1049" y="1424"/>
                </a:lnTo>
                <a:lnTo>
                  <a:pt x="1097" y="1421"/>
                </a:lnTo>
                <a:lnTo>
                  <a:pt x="1143" y="1412"/>
                </a:lnTo>
                <a:lnTo>
                  <a:pt x="1187" y="1399"/>
                </a:lnTo>
                <a:lnTo>
                  <a:pt x="1228" y="1379"/>
                </a:lnTo>
                <a:lnTo>
                  <a:pt x="1267" y="1355"/>
                </a:lnTo>
                <a:lnTo>
                  <a:pt x="1302" y="1328"/>
                </a:lnTo>
                <a:lnTo>
                  <a:pt x="1333" y="1297"/>
                </a:lnTo>
                <a:lnTo>
                  <a:pt x="1362" y="1261"/>
                </a:lnTo>
                <a:lnTo>
                  <a:pt x="1385" y="1223"/>
                </a:lnTo>
                <a:lnTo>
                  <a:pt x="1404" y="1182"/>
                </a:lnTo>
                <a:lnTo>
                  <a:pt x="1418" y="1137"/>
                </a:lnTo>
                <a:lnTo>
                  <a:pt x="1426" y="1092"/>
                </a:lnTo>
                <a:lnTo>
                  <a:pt x="1429" y="1044"/>
                </a:lnTo>
                <a:lnTo>
                  <a:pt x="1426" y="997"/>
                </a:lnTo>
                <a:lnTo>
                  <a:pt x="1418" y="952"/>
                </a:lnTo>
                <a:lnTo>
                  <a:pt x="1404" y="907"/>
                </a:lnTo>
                <a:lnTo>
                  <a:pt x="1385" y="867"/>
                </a:lnTo>
                <a:lnTo>
                  <a:pt x="1362" y="828"/>
                </a:lnTo>
                <a:lnTo>
                  <a:pt x="1333" y="793"/>
                </a:lnTo>
                <a:lnTo>
                  <a:pt x="1302" y="761"/>
                </a:lnTo>
                <a:lnTo>
                  <a:pt x="1267" y="734"/>
                </a:lnTo>
                <a:lnTo>
                  <a:pt x="1228" y="709"/>
                </a:lnTo>
                <a:lnTo>
                  <a:pt x="1187" y="691"/>
                </a:lnTo>
                <a:lnTo>
                  <a:pt x="1143" y="677"/>
                </a:lnTo>
                <a:lnTo>
                  <a:pt x="1097" y="668"/>
                </a:lnTo>
                <a:lnTo>
                  <a:pt x="1049" y="665"/>
                </a:lnTo>
                <a:close/>
                <a:moveTo>
                  <a:pt x="1049" y="569"/>
                </a:moveTo>
                <a:lnTo>
                  <a:pt x="1105" y="572"/>
                </a:lnTo>
                <a:lnTo>
                  <a:pt x="1158" y="581"/>
                </a:lnTo>
                <a:lnTo>
                  <a:pt x="1210" y="596"/>
                </a:lnTo>
                <a:lnTo>
                  <a:pt x="1259" y="618"/>
                </a:lnTo>
                <a:lnTo>
                  <a:pt x="1305" y="643"/>
                </a:lnTo>
                <a:lnTo>
                  <a:pt x="1348" y="673"/>
                </a:lnTo>
                <a:lnTo>
                  <a:pt x="1386" y="708"/>
                </a:lnTo>
                <a:lnTo>
                  <a:pt x="1421" y="747"/>
                </a:lnTo>
                <a:lnTo>
                  <a:pt x="1452" y="790"/>
                </a:lnTo>
                <a:lnTo>
                  <a:pt x="1478" y="836"/>
                </a:lnTo>
                <a:lnTo>
                  <a:pt x="1498" y="884"/>
                </a:lnTo>
                <a:lnTo>
                  <a:pt x="1513" y="935"/>
                </a:lnTo>
                <a:lnTo>
                  <a:pt x="1522" y="989"/>
                </a:lnTo>
                <a:lnTo>
                  <a:pt x="1526" y="1044"/>
                </a:lnTo>
                <a:lnTo>
                  <a:pt x="1522" y="1100"/>
                </a:lnTo>
                <a:lnTo>
                  <a:pt x="1513" y="1153"/>
                </a:lnTo>
                <a:lnTo>
                  <a:pt x="1498" y="1205"/>
                </a:lnTo>
                <a:lnTo>
                  <a:pt x="1477" y="1253"/>
                </a:lnTo>
                <a:lnTo>
                  <a:pt x="1452" y="1299"/>
                </a:lnTo>
                <a:lnTo>
                  <a:pt x="1421" y="1342"/>
                </a:lnTo>
                <a:lnTo>
                  <a:pt x="1386" y="1380"/>
                </a:lnTo>
                <a:lnTo>
                  <a:pt x="1348" y="1416"/>
                </a:lnTo>
                <a:lnTo>
                  <a:pt x="1305" y="1446"/>
                </a:lnTo>
                <a:lnTo>
                  <a:pt x="1259" y="1471"/>
                </a:lnTo>
                <a:lnTo>
                  <a:pt x="1210" y="1493"/>
                </a:lnTo>
                <a:lnTo>
                  <a:pt x="1158" y="1508"/>
                </a:lnTo>
                <a:lnTo>
                  <a:pt x="1105" y="1517"/>
                </a:lnTo>
                <a:lnTo>
                  <a:pt x="1049" y="1520"/>
                </a:lnTo>
                <a:lnTo>
                  <a:pt x="995" y="1517"/>
                </a:lnTo>
                <a:lnTo>
                  <a:pt x="941" y="1508"/>
                </a:lnTo>
                <a:lnTo>
                  <a:pt x="890" y="1493"/>
                </a:lnTo>
                <a:lnTo>
                  <a:pt x="840" y="1471"/>
                </a:lnTo>
                <a:lnTo>
                  <a:pt x="795" y="1446"/>
                </a:lnTo>
                <a:lnTo>
                  <a:pt x="752" y="1416"/>
                </a:lnTo>
                <a:lnTo>
                  <a:pt x="714" y="1380"/>
                </a:lnTo>
                <a:lnTo>
                  <a:pt x="678" y="1342"/>
                </a:lnTo>
                <a:lnTo>
                  <a:pt x="648" y="1299"/>
                </a:lnTo>
                <a:lnTo>
                  <a:pt x="622" y="1253"/>
                </a:lnTo>
                <a:lnTo>
                  <a:pt x="601" y="1205"/>
                </a:lnTo>
                <a:lnTo>
                  <a:pt x="586" y="1153"/>
                </a:lnTo>
                <a:lnTo>
                  <a:pt x="577" y="1100"/>
                </a:lnTo>
                <a:lnTo>
                  <a:pt x="573" y="1044"/>
                </a:lnTo>
                <a:lnTo>
                  <a:pt x="577" y="989"/>
                </a:lnTo>
                <a:lnTo>
                  <a:pt x="586" y="935"/>
                </a:lnTo>
                <a:lnTo>
                  <a:pt x="601" y="884"/>
                </a:lnTo>
                <a:lnTo>
                  <a:pt x="622" y="836"/>
                </a:lnTo>
                <a:lnTo>
                  <a:pt x="648" y="790"/>
                </a:lnTo>
                <a:lnTo>
                  <a:pt x="678" y="747"/>
                </a:lnTo>
                <a:lnTo>
                  <a:pt x="714" y="708"/>
                </a:lnTo>
                <a:lnTo>
                  <a:pt x="752" y="673"/>
                </a:lnTo>
                <a:lnTo>
                  <a:pt x="795" y="643"/>
                </a:lnTo>
                <a:lnTo>
                  <a:pt x="840" y="618"/>
                </a:lnTo>
                <a:lnTo>
                  <a:pt x="890" y="596"/>
                </a:lnTo>
                <a:lnTo>
                  <a:pt x="941" y="581"/>
                </a:lnTo>
                <a:lnTo>
                  <a:pt x="995" y="572"/>
                </a:lnTo>
                <a:lnTo>
                  <a:pt x="1049" y="569"/>
                </a:lnTo>
                <a:close/>
                <a:moveTo>
                  <a:pt x="1049" y="96"/>
                </a:moveTo>
                <a:lnTo>
                  <a:pt x="971" y="99"/>
                </a:lnTo>
                <a:lnTo>
                  <a:pt x="896" y="108"/>
                </a:lnTo>
                <a:lnTo>
                  <a:pt x="821" y="123"/>
                </a:lnTo>
                <a:lnTo>
                  <a:pt x="749" y="144"/>
                </a:lnTo>
                <a:lnTo>
                  <a:pt x="679" y="171"/>
                </a:lnTo>
                <a:lnTo>
                  <a:pt x="613" y="202"/>
                </a:lnTo>
                <a:lnTo>
                  <a:pt x="548" y="238"/>
                </a:lnTo>
                <a:lnTo>
                  <a:pt x="487" y="280"/>
                </a:lnTo>
                <a:lnTo>
                  <a:pt x="430" y="325"/>
                </a:lnTo>
                <a:lnTo>
                  <a:pt x="376" y="375"/>
                </a:lnTo>
                <a:lnTo>
                  <a:pt x="327" y="429"/>
                </a:lnTo>
                <a:lnTo>
                  <a:pt x="281" y="486"/>
                </a:lnTo>
                <a:lnTo>
                  <a:pt x="240" y="547"/>
                </a:lnTo>
                <a:lnTo>
                  <a:pt x="203" y="611"/>
                </a:lnTo>
                <a:lnTo>
                  <a:pt x="172" y="677"/>
                </a:lnTo>
                <a:lnTo>
                  <a:pt x="146" y="747"/>
                </a:lnTo>
                <a:lnTo>
                  <a:pt x="124" y="819"/>
                </a:lnTo>
                <a:lnTo>
                  <a:pt x="109" y="893"/>
                </a:lnTo>
                <a:lnTo>
                  <a:pt x="100" y="970"/>
                </a:lnTo>
                <a:lnTo>
                  <a:pt x="97" y="1047"/>
                </a:lnTo>
                <a:lnTo>
                  <a:pt x="99" y="1106"/>
                </a:lnTo>
                <a:lnTo>
                  <a:pt x="105" y="1167"/>
                </a:lnTo>
                <a:lnTo>
                  <a:pt x="115" y="1229"/>
                </a:lnTo>
                <a:lnTo>
                  <a:pt x="129" y="1293"/>
                </a:lnTo>
                <a:lnTo>
                  <a:pt x="147" y="1358"/>
                </a:lnTo>
                <a:lnTo>
                  <a:pt x="166" y="1423"/>
                </a:lnTo>
                <a:lnTo>
                  <a:pt x="187" y="1487"/>
                </a:lnTo>
                <a:lnTo>
                  <a:pt x="210" y="1551"/>
                </a:lnTo>
                <a:lnTo>
                  <a:pt x="236" y="1613"/>
                </a:lnTo>
                <a:lnTo>
                  <a:pt x="262" y="1672"/>
                </a:lnTo>
                <a:lnTo>
                  <a:pt x="289" y="1729"/>
                </a:lnTo>
                <a:lnTo>
                  <a:pt x="316" y="1781"/>
                </a:lnTo>
                <a:lnTo>
                  <a:pt x="334" y="1814"/>
                </a:lnTo>
                <a:lnTo>
                  <a:pt x="354" y="1851"/>
                </a:lnTo>
                <a:lnTo>
                  <a:pt x="376" y="1892"/>
                </a:lnTo>
                <a:lnTo>
                  <a:pt x="401" y="1937"/>
                </a:lnTo>
                <a:lnTo>
                  <a:pt x="428" y="1984"/>
                </a:lnTo>
                <a:lnTo>
                  <a:pt x="456" y="2034"/>
                </a:lnTo>
                <a:lnTo>
                  <a:pt x="485" y="2088"/>
                </a:lnTo>
                <a:lnTo>
                  <a:pt x="517" y="2143"/>
                </a:lnTo>
                <a:lnTo>
                  <a:pt x="549" y="2201"/>
                </a:lnTo>
                <a:lnTo>
                  <a:pt x="581" y="2259"/>
                </a:lnTo>
                <a:lnTo>
                  <a:pt x="615" y="2319"/>
                </a:lnTo>
                <a:lnTo>
                  <a:pt x="649" y="2379"/>
                </a:lnTo>
                <a:lnTo>
                  <a:pt x="683" y="2440"/>
                </a:lnTo>
                <a:lnTo>
                  <a:pt x="717" y="2501"/>
                </a:lnTo>
                <a:lnTo>
                  <a:pt x="751" y="2561"/>
                </a:lnTo>
                <a:lnTo>
                  <a:pt x="784" y="2620"/>
                </a:lnTo>
                <a:lnTo>
                  <a:pt x="818" y="2678"/>
                </a:lnTo>
                <a:lnTo>
                  <a:pt x="849" y="2735"/>
                </a:lnTo>
                <a:lnTo>
                  <a:pt x="880" y="2789"/>
                </a:lnTo>
                <a:lnTo>
                  <a:pt x="910" y="2842"/>
                </a:lnTo>
                <a:lnTo>
                  <a:pt x="938" y="2892"/>
                </a:lnTo>
                <a:lnTo>
                  <a:pt x="964" y="2939"/>
                </a:lnTo>
                <a:lnTo>
                  <a:pt x="990" y="2982"/>
                </a:lnTo>
                <a:lnTo>
                  <a:pt x="1012" y="3021"/>
                </a:lnTo>
                <a:lnTo>
                  <a:pt x="1032" y="3057"/>
                </a:lnTo>
                <a:lnTo>
                  <a:pt x="1049" y="3088"/>
                </a:lnTo>
                <a:lnTo>
                  <a:pt x="1068" y="3057"/>
                </a:lnTo>
                <a:lnTo>
                  <a:pt x="1088" y="3019"/>
                </a:lnTo>
                <a:lnTo>
                  <a:pt x="1111" y="2979"/>
                </a:lnTo>
                <a:lnTo>
                  <a:pt x="1136" y="2933"/>
                </a:lnTo>
                <a:lnTo>
                  <a:pt x="1164" y="2886"/>
                </a:lnTo>
                <a:lnTo>
                  <a:pt x="1193" y="2835"/>
                </a:lnTo>
                <a:lnTo>
                  <a:pt x="1223" y="2780"/>
                </a:lnTo>
                <a:lnTo>
                  <a:pt x="1255" y="2724"/>
                </a:lnTo>
                <a:lnTo>
                  <a:pt x="1288" y="2665"/>
                </a:lnTo>
                <a:lnTo>
                  <a:pt x="1322" y="2605"/>
                </a:lnTo>
                <a:lnTo>
                  <a:pt x="1357" y="2543"/>
                </a:lnTo>
                <a:lnTo>
                  <a:pt x="1392" y="2480"/>
                </a:lnTo>
                <a:lnTo>
                  <a:pt x="1427" y="2418"/>
                </a:lnTo>
                <a:lnTo>
                  <a:pt x="1463" y="2355"/>
                </a:lnTo>
                <a:lnTo>
                  <a:pt x="1497" y="2294"/>
                </a:lnTo>
                <a:lnTo>
                  <a:pt x="1533" y="2232"/>
                </a:lnTo>
                <a:lnTo>
                  <a:pt x="1567" y="2172"/>
                </a:lnTo>
                <a:lnTo>
                  <a:pt x="1599" y="2113"/>
                </a:lnTo>
                <a:lnTo>
                  <a:pt x="1632" y="2057"/>
                </a:lnTo>
                <a:lnTo>
                  <a:pt x="1663" y="2002"/>
                </a:lnTo>
                <a:lnTo>
                  <a:pt x="1692" y="1951"/>
                </a:lnTo>
                <a:lnTo>
                  <a:pt x="1720" y="1902"/>
                </a:lnTo>
                <a:lnTo>
                  <a:pt x="1746" y="1857"/>
                </a:lnTo>
                <a:lnTo>
                  <a:pt x="1769" y="1815"/>
                </a:lnTo>
                <a:lnTo>
                  <a:pt x="1790" y="1779"/>
                </a:lnTo>
                <a:lnTo>
                  <a:pt x="1814" y="1735"/>
                </a:lnTo>
                <a:lnTo>
                  <a:pt x="1838" y="1685"/>
                </a:lnTo>
                <a:lnTo>
                  <a:pt x="1861" y="1633"/>
                </a:lnTo>
                <a:lnTo>
                  <a:pt x="1884" y="1577"/>
                </a:lnTo>
                <a:lnTo>
                  <a:pt x="1906" y="1520"/>
                </a:lnTo>
                <a:lnTo>
                  <a:pt x="1926" y="1459"/>
                </a:lnTo>
                <a:lnTo>
                  <a:pt x="1945" y="1399"/>
                </a:lnTo>
                <a:lnTo>
                  <a:pt x="1961" y="1337"/>
                </a:lnTo>
                <a:lnTo>
                  <a:pt x="1975" y="1277"/>
                </a:lnTo>
                <a:lnTo>
                  <a:pt x="1986" y="1216"/>
                </a:lnTo>
                <a:lnTo>
                  <a:pt x="1996" y="1157"/>
                </a:lnTo>
                <a:lnTo>
                  <a:pt x="2001" y="1101"/>
                </a:lnTo>
                <a:lnTo>
                  <a:pt x="2003" y="1047"/>
                </a:lnTo>
                <a:lnTo>
                  <a:pt x="2000" y="970"/>
                </a:lnTo>
                <a:lnTo>
                  <a:pt x="1990" y="893"/>
                </a:lnTo>
                <a:lnTo>
                  <a:pt x="1975" y="819"/>
                </a:lnTo>
                <a:lnTo>
                  <a:pt x="1954" y="747"/>
                </a:lnTo>
                <a:lnTo>
                  <a:pt x="1928" y="677"/>
                </a:lnTo>
                <a:lnTo>
                  <a:pt x="1896" y="611"/>
                </a:lnTo>
                <a:lnTo>
                  <a:pt x="1860" y="547"/>
                </a:lnTo>
                <a:lnTo>
                  <a:pt x="1819" y="486"/>
                </a:lnTo>
                <a:lnTo>
                  <a:pt x="1773" y="429"/>
                </a:lnTo>
                <a:lnTo>
                  <a:pt x="1724" y="375"/>
                </a:lnTo>
                <a:lnTo>
                  <a:pt x="1670" y="325"/>
                </a:lnTo>
                <a:lnTo>
                  <a:pt x="1612" y="280"/>
                </a:lnTo>
                <a:lnTo>
                  <a:pt x="1552" y="238"/>
                </a:lnTo>
                <a:lnTo>
                  <a:pt x="1487" y="202"/>
                </a:lnTo>
                <a:lnTo>
                  <a:pt x="1420" y="171"/>
                </a:lnTo>
                <a:lnTo>
                  <a:pt x="1351" y="144"/>
                </a:lnTo>
                <a:lnTo>
                  <a:pt x="1279" y="123"/>
                </a:lnTo>
                <a:lnTo>
                  <a:pt x="1204" y="108"/>
                </a:lnTo>
                <a:lnTo>
                  <a:pt x="1128" y="99"/>
                </a:lnTo>
                <a:lnTo>
                  <a:pt x="1049" y="96"/>
                </a:lnTo>
                <a:close/>
                <a:moveTo>
                  <a:pt x="1049" y="0"/>
                </a:moveTo>
                <a:lnTo>
                  <a:pt x="1131" y="3"/>
                </a:lnTo>
                <a:lnTo>
                  <a:pt x="1212" y="12"/>
                </a:lnTo>
                <a:lnTo>
                  <a:pt x="1290" y="27"/>
                </a:lnTo>
                <a:lnTo>
                  <a:pt x="1366" y="48"/>
                </a:lnTo>
                <a:lnTo>
                  <a:pt x="1440" y="75"/>
                </a:lnTo>
                <a:lnTo>
                  <a:pt x="1511" y="106"/>
                </a:lnTo>
                <a:lnTo>
                  <a:pt x="1579" y="143"/>
                </a:lnTo>
                <a:lnTo>
                  <a:pt x="1644" y="185"/>
                </a:lnTo>
                <a:lnTo>
                  <a:pt x="1705" y="230"/>
                </a:lnTo>
                <a:lnTo>
                  <a:pt x="1764" y="281"/>
                </a:lnTo>
                <a:lnTo>
                  <a:pt x="1818" y="334"/>
                </a:lnTo>
                <a:lnTo>
                  <a:pt x="1868" y="393"/>
                </a:lnTo>
                <a:lnTo>
                  <a:pt x="1915" y="454"/>
                </a:lnTo>
                <a:lnTo>
                  <a:pt x="1956" y="519"/>
                </a:lnTo>
                <a:lnTo>
                  <a:pt x="1993" y="587"/>
                </a:lnTo>
                <a:lnTo>
                  <a:pt x="2024" y="658"/>
                </a:lnTo>
                <a:lnTo>
                  <a:pt x="2050" y="732"/>
                </a:lnTo>
                <a:lnTo>
                  <a:pt x="2071" y="807"/>
                </a:lnTo>
                <a:lnTo>
                  <a:pt x="2087" y="886"/>
                </a:lnTo>
                <a:lnTo>
                  <a:pt x="2096" y="966"/>
                </a:lnTo>
                <a:lnTo>
                  <a:pt x="2100" y="1047"/>
                </a:lnTo>
                <a:lnTo>
                  <a:pt x="2098" y="1107"/>
                </a:lnTo>
                <a:lnTo>
                  <a:pt x="2092" y="1169"/>
                </a:lnTo>
                <a:lnTo>
                  <a:pt x="2082" y="1232"/>
                </a:lnTo>
                <a:lnTo>
                  <a:pt x="2069" y="1297"/>
                </a:lnTo>
                <a:lnTo>
                  <a:pt x="2054" y="1362"/>
                </a:lnTo>
                <a:lnTo>
                  <a:pt x="2037" y="1427"/>
                </a:lnTo>
                <a:lnTo>
                  <a:pt x="2018" y="1491"/>
                </a:lnTo>
                <a:lnTo>
                  <a:pt x="1996" y="1555"/>
                </a:lnTo>
                <a:lnTo>
                  <a:pt x="1973" y="1616"/>
                </a:lnTo>
                <a:lnTo>
                  <a:pt x="1949" y="1674"/>
                </a:lnTo>
                <a:lnTo>
                  <a:pt x="1924" y="1729"/>
                </a:lnTo>
                <a:lnTo>
                  <a:pt x="1898" y="1780"/>
                </a:lnTo>
                <a:lnTo>
                  <a:pt x="1873" y="1827"/>
                </a:lnTo>
                <a:lnTo>
                  <a:pt x="1856" y="1858"/>
                </a:lnTo>
                <a:lnTo>
                  <a:pt x="1837" y="1892"/>
                </a:lnTo>
                <a:lnTo>
                  <a:pt x="1816" y="1928"/>
                </a:lnTo>
                <a:lnTo>
                  <a:pt x="1793" y="1968"/>
                </a:lnTo>
                <a:lnTo>
                  <a:pt x="1769" y="2010"/>
                </a:lnTo>
                <a:lnTo>
                  <a:pt x="1744" y="2055"/>
                </a:lnTo>
                <a:lnTo>
                  <a:pt x="1718" y="2100"/>
                </a:lnTo>
                <a:lnTo>
                  <a:pt x="1690" y="2148"/>
                </a:lnTo>
                <a:lnTo>
                  <a:pt x="1663" y="2198"/>
                </a:lnTo>
                <a:lnTo>
                  <a:pt x="1634" y="2248"/>
                </a:lnTo>
                <a:lnTo>
                  <a:pt x="1605" y="2300"/>
                </a:lnTo>
                <a:lnTo>
                  <a:pt x="1575" y="2352"/>
                </a:lnTo>
                <a:lnTo>
                  <a:pt x="1546" y="2405"/>
                </a:lnTo>
                <a:lnTo>
                  <a:pt x="1515" y="2457"/>
                </a:lnTo>
                <a:lnTo>
                  <a:pt x="1486" y="2511"/>
                </a:lnTo>
                <a:lnTo>
                  <a:pt x="1456" y="2563"/>
                </a:lnTo>
                <a:lnTo>
                  <a:pt x="1426" y="2616"/>
                </a:lnTo>
                <a:lnTo>
                  <a:pt x="1397" y="2668"/>
                </a:lnTo>
                <a:lnTo>
                  <a:pt x="1369" y="2719"/>
                </a:lnTo>
                <a:lnTo>
                  <a:pt x="1340" y="2768"/>
                </a:lnTo>
                <a:lnTo>
                  <a:pt x="1313" y="2816"/>
                </a:lnTo>
                <a:lnTo>
                  <a:pt x="1287" y="2863"/>
                </a:lnTo>
                <a:lnTo>
                  <a:pt x="1262" y="2907"/>
                </a:lnTo>
                <a:lnTo>
                  <a:pt x="1237" y="2951"/>
                </a:lnTo>
                <a:lnTo>
                  <a:pt x="1215" y="2990"/>
                </a:lnTo>
                <a:lnTo>
                  <a:pt x="1194" y="3028"/>
                </a:lnTo>
                <a:lnTo>
                  <a:pt x="1175" y="3063"/>
                </a:lnTo>
                <a:lnTo>
                  <a:pt x="1156" y="3094"/>
                </a:lnTo>
                <a:lnTo>
                  <a:pt x="1140" y="3123"/>
                </a:lnTo>
                <a:lnTo>
                  <a:pt x="1127" y="3147"/>
                </a:lnTo>
                <a:lnTo>
                  <a:pt x="1115" y="3169"/>
                </a:lnTo>
                <a:lnTo>
                  <a:pt x="1105" y="3186"/>
                </a:lnTo>
                <a:lnTo>
                  <a:pt x="1098" y="3198"/>
                </a:lnTo>
                <a:lnTo>
                  <a:pt x="1094" y="3206"/>
                </a:lnTo>
                <a:lnTo>
                  <a:pt x="1092" y="3209"/>
                </a:lnTo>
                <a:lnTo>
                  <a:pt x="1050" y="3284"/>
                </a:lnTo>
                <a:lnTo>
                  <a:pt x="1008" y="3210"/>
                </a:lnTo>
                <a:lnTo>
                  <a:pt x="1006" y="3206"/>
                </a:lnTo>
                <a:lnTo>
                  <a:pt x="1001" y="3198"/>
                </a:lnTo>
                <a:lnTo>
                  <a:pt x="994" y="3185"/>
                </a:lnTo>
                <a:lnTo>
                  <a:pt x="984" y="3168"/>
                </a:lnTo>
                <a:lnTo>
                  <a:pt x="971" y="3146"/>
                </a:lnTo>
                <a:lnTo>
                  <a:pt x="957" y="3120"/>
                </a:lnTo>
                <a:lnTo>
                  <a:pt x="941" y="3092"/>
                </a:lnTo>
                <a:lnTo>
                  <a:pt x="922" y="3060"/>
                </a:lnTo>
                <a:lnTo>
                  <a:pt x="903" y="3023"/>
                </a:lnTo>
                <a:lnTo>
                  <a:pt x="880" y="2985"/>
                </a:lnTo>
                <a:lnTo>
                  <a:pt x="857" y="2945"/>
                </a:lnTo>
                <a:lnTo>
                  <a:pt x="833" y="2901"/>
                </a:lnTo>
                <a:lnTo>
                  <a:pt x="807" y="2855"/>
                </a:lnTo>
                <a:lnTo>
                  <a:pt x="780" y="2807"/>
                </a:lnTo>
                <a:lnTo>
                  <a:pt x="752" y="2759"/>
                </a:lnTo>
                <a:lnTo>
                  <a:pt x="724" y="2708"/>
                </a:lnTo>
                <a:lnTo>
                  <a:pt x="694" y="2657"/>
                </a:lnTo>
                <a:lnTo>
                  <a:pt x="665" y="2605"/>
                </a:lnTo>
                <a:lnTo>
                  <a:pt x="635" y="2552"/>
                </a:lnTo>
                <a:lnTo>
                  <a:pt x="606" y="2499"/>
                </a:lnTo>
                <a:lnTo>
                  <a:pt x="575" y="2445"/>
                </a:lnTo>
                <a:lnTo>
                  <a:pt x="545" y="2392"/>
                </a:lnTo>
                <a:lnTo>
                  <a:pt x="516" y="2339"/>
                </a:lnTo>
                <a:lnTo>
                  <a:pt x="486" y="2287"/>
                </a:lnTo>
                <a:lnTo>
                  <a:pt x="457" y="2235"/>
                </a:lnTo>
                <a:lnTo>
                  <a:pt x="430" y="2185"/>
                </a:lnTo>
                <a:lnTo>
                  <a:pt x="402" y="2136"/>
                </a:lnTo>
                <a:lnTo>
                  <a:pt x="376" y="2089"/>
                </a:lnTo>
                <a:lnTo>
                  <a:pt x="351" y="2043"/>
                </a:lnTo>
                <a:lnTo>
                  <a:pt x="327" y="2001"/>
                </a:lnTo>
                <a:lnTo>
                  <a:pt x="304" y="1961"/>
                </a:lnTo>
                <a:lnTo>
                  <a:pt x="283" y="1922"/>
                </a:lnTo>
                <a:lnTo>
                  <a:pt x="264" y="1887"/>
                </a:lnTo>
                <a:lnTo>
                  <a:pt x="247" y="1856"/>
                </a:lnTo>
                <a:lnTo>
                  <a:pt x="231" y="1828"/>
                </a:lnTo>
                <a:lnTo>
                  <a:pt x="204" y="1775"/>
                </a:lnTo>
                <a:lnTo>
                  <a:pt x="177" y="1719"/>
                </a:lnTo>
                <a:lnTo>
                  <a:pt x="151" y="1658"/>
                </a:lnTo>
                <a:lnTo>
                  <a:pt x="124" y="1594"/>
                </a:lnTo>
                <a:lnTo>
                  <a:pt x="99" y="1529"/>
                </a:lnTo>
                <a:lnTo>
                  <a:pt x="76" y="1460"/>
                </a:lnTo>
                <a:lnTo>
                  <a:pt x="55" y="1391"/>
                </a:lnTo>
                <a:lnTo>
                  <a:pt x="36" y="1321"/>
                </a:lnTo>
                <a:lnTo>
                  <a:pt x="21" y="1251"/>
                </a:lnTo>
                <a:lnTo>
                  <a:pt x="10" y="1182"/>
                </a:lnTo>
                <a:lnTo>
                  <a:pt x="3" y="1114"/>
                </a:lnTo>
                <a:lnTo>
                  <a:pt x="0" y="1047"/>
                </a:lnTo>
                <a:lnTo>
                  <a:pt x="0" y="1047"/>
                </a:lnTo>
                <a:lnTo>
                  <a:pt x="4" y="966"/>
                </a:lnTo>
                <a:lnTo>
                  <a:pt x="13" y="886"/>
                </a:lnTo>
                <a:lnTo>
                  <a:pt x="28" y="807"/>
                </a:lnTo>
                <a:lnTo>
                  <a:pt x="50" y="732"/>
                </a:lnTo>
                <a:lnTo>
                  <a:pt x="76" y="658"/>
                </a:lnTo>
                <a:lnTo>
                  <a:pt x="107" y="587"/>
                </a:lnTo>
                <a:lnTo>
                  <a:pt x="144" y="519"/>
                </a:lnTo>
                <a:lnTo>
                  <a:pt x="185" y="454"/>
                </a:lnTo>
                <a:lnTo>
                  <a:pt x="231" y="393"/>
                </a:lnTo>
                <a:lnTo>
                  <a:pt x="281" y="334"/>
                </a:lnTo>
                <a:lnTo>
                  <a:pt x="336" y="281"/>
                </a:lnTo>
                <a:lnTo>
                  <a:pt x="394" y="230"/>
                </a:lnTo>
                <a:lnTo>
                  <a:pt x="456" y="185"/>
                </a:lnTo>
                <a:lnTo>
                  <a:pt x="521" y="143"/>
                </a:lnTo>
                <a:lnTo>
                  <a:pt x="588" y="106"/>
                </a:lnTo>
                <a:lnTo>
                  <a:pt x="660" y="75"/>
                </a:lnTo>
                <a:lnTo>
                  <a:pt x="733" y="48"/>
                </a:lnTo>
                <a:lnTo>
                  <a:pt x="810" y="27"/>
                </a:lnTo>
                <a:lnTo>
                  <a:pt x="888" y="12"/>
                </a:lnTo>
                <a:lnTo>
                  <a:pt x="967" y="3"/>
                </a:lnTo>
                <a:lnTo>
                  <a:pt x="104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2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054803" y="5563538"/>
            <a:ext cx="601649" cy="603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259468" y="5563538"/>
            <a:ext cx="601649" cy="603504"/>
            <a:chOff x="2259468" y="5563538"/>
            <a:chExt cx="601649" cy="603504"/>
          </a:xfrm>
        </p:grpSpPr>
        <p:sp>
          <p:nvSpPr>
            <p:cNvPr id="82" name="Oval 81"/>
            <p:cNvSpPr/>
            <p:nvPr/>
          </p:nvSpPr>
          <p:spPr>
            <a:xfrm>
              <a:off x="2259468" y="5563538"/>
              <a:ext cx="601649" cy="603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16"/>
            <p:cNvSpPr>
              <a:spLocks noEditPoints="1"/>
            </p:cNvSpPr>
            <p:nvPr/>
          </p:nvSpPr>
          <p:spPr bwMode="auto">
            <a:xfrm>
              <a:off x="2423132" y="5728130"/>
              <a:ext cx="274320" cy="274320"/>
            </a:xfrm>
            <a:custGeom>
              <a:avLst/>
              <a:gdLst>
                <a:gd name="T0" fmla="*/ 2019 w 4895"/>
                <a:gd name="T1" fmla="*/ 1854 h 4673"/>
                <a:gd name="T2" fmla="*/ 1987 w 4895"/>
                <a:gd name="T3" fmla="*/ 1907 h 4673"/>
                <a:gd name="T4" fmla="*/ 1932 w 4895"/>
                <a:gd name="T5" fmla="*/ 1937 h 4673"/>
                <a:gd name="T6" fmla="*/ 516 w 4895"/>
                <a:gd name="T7" fmla="*/ 1941 h 4673"/>
                <a:gd name="T8" fmla="*/ 1656 w 4895"/>
                <a:gd name="T9" fmla="*/ 2773 h 4673"/>
                <a:gd name="T10" fmla="*/ 1681 w 4895"/>
                <a:gd name="T11" fmla="*/ 2819 h 4673"/>
                <a:gd name="T12" fmla="*/ 1687 w 4895"/>
                <a:gd name="T13" fmla="*/ 2871 h 4673"/>
                <a:gd name="T14" fmla="*/ 1254 w 4895"/>
                <a:gd name="T15" fmla="*/ 4214 h 4673"/>
                <a:gd name="T16" fmla="*/ 2396 w 4895"/>
                <a:gd name="T17" fmla="*/ 3386 h 4673"/>
                <a:gd name="T18" fmla="*/ 2447 w 4895"/>
                <a:gd name="T19" fmla="*/ 3376 h 4673"/>
                <a:gd name="T20" fmla="*/ 2498 w 4895"/>
                <a:gd name="T21" fmla="*/ 3386 h 4673"/>
                <a:gd name="T22" fmla="*/ 3641 w 4895"/>
                <a:gd name="T23" fmla="*/ 4214 h 4673"/>
                <a:gd name="T24" fmla="*/ 3208 w 4895"/>
                <a:gd name="T25" fmla="*/ 2871 h 4673"/>
                <a:gd name="T26" fmla="*/ 3214 w 4895"/>
                <a:gd name="T27" fmla="*/ 2819 h 4673"/>
                <a:gd name="T28" fmla="*/ 3239 w 4895"/>
                <a:gd name="T29" fmla="*/ 2773 h 4673"/>
                <a:gd name="T30" fmla="*/ 4378 w 4895"/>
                <a:gd name="T31" fmla="*/ 1941 h 4673"/>
                <a:gd name="T32" fmla="*/ 2963 w 4895"/>
                <a:gd name="T33" fmla="*/ 1937 h 4673"/>
                <a:gd name="T34" fmla="*/ 2909 w 4895"/>
                <a:gd name="T35" fmla="*/ 1907 h 4673"/>
                <a:gd name="T36" fmla="*/ 2875 w 4895"/>
                <a:gd name="T37" fmla="*/ 1854 h 4673"/>
                <a:gd name="T38" fmla="*/ 2447 w 4895"/>
                <a:gd name="T39" fmla="*/ 0 h 4673"/>
                <a:gd name="T40" fmla="*/ 2509 w 4895"/>
                <a:gd name="T41" fmla="*/ 16 h 4673"/>
                <a:gd name="T42" fmla="*/ 2553 w 4895"/>
                <a:gd name="T43" fmla="*/ 58 h 4673"/>
                <a:gd name="T44" fmla="*/ 3087 w 4895"/>
                <a:gd name="T45" fmla="*/ 1689 h 4673"/>
                <a:gd name="T46" fmla="*/ 4800 w 4895"/>
                <a:gd name="T47" fmla="*/ 1692 h 4673"/>
                <a:gd name="T48" fmla="*/ 4854 w 4895"/>
                <a:gd name="T49" fmla="*/ 1723 h 4673"/>
                <a:gd name="T50" fmla="*/ 4889 w 4895"/>
                <a:gd name="T51" fmla="*/ 1776 h 4673"/>
                <a:gd name="T52" fmla="*/ 4895 w 4895"/>
                <a:gd name="T53" fmla="*/ 1828 h 4673"/>
                <a:gd name="T54" fmla="*/ 4878 w 4895"/>
                <a:gd name="T55" fmla="*/ 1877 h 4673"/>
                <a:gd name="T56" fmla="*/ 4843 w 4895"/>
                <a:gd name="T57" fmla="*/ 1917 h 4673"/>
                <a:gd name="T58" fmla="*/ 4003 w 4895"/>
                <a:gd name="T59" fmla="*/ 4506 h 4673"/>
                <a:gd name="T60" fmla="*/ 4007 w 4895"/>
                <a:gd name="T61" fmla="*/ 4560 h 4673"/>
                <a:gd name="T62" fmla="*/ 3991 w 4895"/>
                <a:gd name="T63" fmla="*/ 4609 h 4673"/>
                <a:gd name="T64" fmla="*/ 3957 w 4895"/>
                <a:gd name="T65" fmla="*/ 4649 h 4673"/>
                <a:gd name="T66" fmla="*/ 3908 w 4895"/>
                <a:gd name="T67" fmla="*/ 4670 h 4673"/>
                <a:gd name="T68" fmla="*/ 3856 w 4895"/>
                <a:gd name="T69" fmla="*/ 4670 h 4673"/>
                <a:gd name="T70" fmla="*/ 3807 w 4895"/>
                <a:gd name="T71" fmla="*/ 4649 h 4673"/>
                <a:gd name="T72" fmla="*/ 1088 w 4895"/>
                <a:gd name="T73" fmla="*/ 4649 h 4673"/>
                <a:gd name="T74" fmla="*/ 1028 w 4895"/>
                <a:gd name="T75" fmla="*/ 4671 h 4673"/>
                <a:gd name="T76" fmla="*/ 967 w 4895"/>
                <a:gd name="T77" fmla="*/ 4664 h 4673"/>
                <a:gd name="T78" fmla="*/ 918 w 4895"/>
                <a:gd name="T79" fmla="*/ 4631 h 4673"/>
                <a:gd name="T80" fmla="*/ 893 w 4895"/>
                <a:gd name="T81" fmla="*/ 4585 h 4673"/>
                <a:gd name="T82" fmla="*/ 887 w 4895"/>
                <a:gd name="T83" fmla="*/ 4533 h 4673"/>
                <a:gd name="T84" fmla="*/ 1412 w 4895"/>
                <a:gd name="T85" fmla="*/ 2907 h 4673"/>
                <a:gd name="T86" fmla="*/ 33 w 4895"/>
                <a:gd name="T87" fmla="*/ 1900 h 4673"/>
                <a:gd name="T88" fmla="*/ 6 w 4895"/>
                <a:gd name="T89" fmla="*/ 1854 h 4673"/>
                <a:gd name="T90" fmla="*/ 0 w 4895"/>
                <a:gd name="T91" fmla="*/ 1802 h 4673"/>
                <a:gd name="T92" fmla="*/ 19 w 4895"/>
                <a:gd name="T93" fmla="*/ 1747 h 4673"/>
                <a:gd name="T94" fmla="*/ 65 w 4895"/>
                <a:gd name="T95" fmla="*/ 1704 h 4673"/>
                <a:gd name="T96" fmla="*/ 126 w 4895"/>
                <a:gd name="T97" fmla="*/ 1689 h 4673"/>
                <a:gd name="T98" fmla="*/ 2326 w 4895"/>
                <a:gd name="T99" fmla="*/ 88 h 4673"/>
                <a:gd name="T100" fmla="*/ 2360 w 4895"/>
                <a:gd name="T101" fmla="*/ 34 h 4673"/>
                <a:gd name="T102" fmla="*/ 2415 w 4895"/>
                <a:gd name="T103" fmla="*/ 4 h 4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95" h="4673">
                  <a:moveTo>
                    <a:pt x="2447" y="536"/>
                  </a:moveTo>
                  <a:lnTo>
                    <a:pt x="2019" y="1854"/>
                  </a:lnTo>
                  <a:lnTo>
                    <a:pt x="2006" y="1883"/>
                  </a:lnTo>
                  <a:lnTo>
                    <a:pt x="1987" y="1907"/>
                  </a:lnTo>
                  <a:lnTo>
                    <a:pt x="1961" y="1926"/>
                  </a:lnTo>
                  <a:lnTo>
                    <a:pt x="1932" y="1937"/>
                  </a:lnTo>
                  <a:lnTo>
                    <a:pt x="1899" y="1941"/>
                  </a:lnTo>
                  <a:lnTo>
                    <a:pt x="516" y="1941"/>
                  </a:lnTo>
                  <a:lnTo>
                    <a:pt x="1635" y="2755"/>
                  </a:lnTo>
                  <a:lnTo>
                    <a:pt x="1656" y="2773"/>
                  </a:lnTo>
                  <a:lnTo>
                    <a:pt x="1671" y="2795"/>
                  </a:lnTo>
                  <a:lnTo>
                    <a:pt x="1681" y="2819"/>
                  </a:lnTo>
                  <a:lnTo>
                    <a:pt x="1687" y="2844"/>
                  </a:lnTo>
                  <a:lnTo>
                    <a:pt x="1687" y="2871"/>
                  </a:lnTo>
                  <a:lnTo>
                    <a:pt x="1681" y="2898"/>
                  </a:lnTo>
                  <a:lnTo>
                    <a:pt x="1254" y="4214"/>
                  </a:lnTo>
                  <a:lnTo>
                    <a:pt x="2372" y="3400"/>
                  </a:lnTo>
                  <a:lnTo>
                    <a:pt x="2396" y="3386"/>
                  </a:lnTo>
                  <a:lnTo>
                    <a:pt x="2421" y="3379"/>
                  </a:lnTo>
                  <a:lnTo>
                    <a:pt x="2447" y="3376"/>
                  </a:lnTo>
                  <a:lnTo>
                    <a:pt x="2473" y="3379"/>
                  </a:lnTo>
                  <a:lnTo>
                    <a:pt x="2498" y="3386"/>
                  </a:lnTo>
                  <a:lnTo>
                    <a:pt x="2522" y="3400"/>
                  </a:lnTo>
                  <a:lnTo>
                    <a:pt x="3641" y="4214"/>
                  </a:lnTo>
                  <a:lnTo>
                    <a:pt x="3214" y="2898"/>
                  </a:lnTo>
                  <a:lnTo>
                    <a:pt x="3208" y="2871"/>
                  </a:lnTo>
                  <a:lnTo>
                    <a:pt x="3208" y="2844"/>
                  </a:lnTo>
                  <a:lnTo>
                    <a:pt x="3214" y="2819"/>
                  </a:lnTo>
                  <a:lnTo>
                    <a:pt x="3224" y="2795"/>
                  </a:lnTo>
                  <a:lnTo>
                    <a:pt x="3239" y="2773"/>
                  </a:lnTo>
                  <a:lnTo>
                    <a:pt x="3260" y="2755"/>
                  </a:lnTo>
                  <a:lnTo>
                    <a:pt x="4378" y="1941"/>
                  </a:lnTo>
                  <a:lnTo>
                    <a:pt x="2995" y="1941"/>
                  </a:lnTo>
                  <a:lnTo>
                    <a:pt x="2963" y="1937"/>
                  </a:lnTo>
                  <a:lnTo>
                    <a:pt x="2935" y="1926"/>
                  </a:lnTo>
                  <a:lnTo>
                    <a:pt x="2909" y="1907"/>
                  </a:lnTo>
                  <a:lnTo>
                    <a:pt x="2889" y="1883"/>
                  </a:lnTo>
                  <a:lnTo>
                    <a:pt x="2875" y="1854"/>
                  </a:lnTo>
                  <a:lnTo>
                    <a:pt x="2447" y="536"/>
                  </a:lnTo>
                  <a:close/>
                  <a:moveTo>
                    <a:pt x="2447" y="0"/>
                  </a:moveTo>
                  <a:lnTo>
                    <a:pt x="2479" y="4"/>
                  </a:lnTo>
                  <a:lnTo>
                    <a:pt x="2509" y="16"/>
                  </a:lnTo>
                  <a:lnTo>
                    <a:pt x="2534" y="34"/>
                  </a:lnTo>
                  <a:lnTo>
                    <a:pt x="2553" y="58"/>
                  </a:lnTo>
                  <a:lnTo>
                    <a:pt x="2568" y="88"/>
                  </a:lnTo>
                  <a:lnTo>
                    <a:pt x="3087" y="1689"/>
                  </a:lnTo>
                  <a:lnTo>
                    <a:pt x="4768" y="1689"/>
                  </a:lnTo>
                  <a:lnTo>
                    <a:pt x="4800" y="1692"/>
                  </a:lnTo>
                  <a:lnTo>
                    <a:pt x="4829" y="1704"/>
                  </a:lnTo>
                  <a:lnTo>
                    <a:pt x="4854" y="1723"/>
                  </a:lnTo>
                  <a:lnTo>
                    <a:pt x="4875" y="1747"/>
                  </a:lnTo>
                  <a:lnTo>
                    <a:pt x="4889" y="1776"/>
                  </a:lnTo>
                  <a:lnTo>
                    <a:pt x="4895" y="1802"/>
                  </a:lnTo>
                  <a:lnTo>
                    <a:pt x="4895" y="1828"/>
                  </a:lnTo>
                  <a:lnTo>
                    <a:pt x="4889" y="1854"/>
                  </a:lnTo>
                  <a:lnTo>
                    <a:pt x="4878" y="1877"/>
                  </a:lnTo>
                  <a:lnTo>
                    <a:pt x="4862" y="1900"/>
                  </a:lnTo>
                  <a:lnTo>
                    <a:pt x="4843" y="1917"/>
                  </a:lnTo>
                  <a:lnTo>
                    <a:pt x="3482" y="2907"/>
                  </a:lnTo>
                  <a:lnTo>
                    <a:pt x="4003" y="4506"/>
                  </a:lnTo>
                  <a:lnTo>
                    <a:pt x="4007" y="4533"/>
                  </a:lnTo>
                  <a:lnTo>
                    <a:pt x="4007" y="4560"/>
                  </a:lnTo>
                  <a:lnTo>
                    <a:pt x="4001" y="4585"/>
                  </a:lnTo>
                  <a:lnTo>
                    <a:pt x="3991" y="4609"/>
                  </a:lnTo>
                  <a:lnTo>
                    <a:pt x="3976" y="4631"/>
                  </a:lnTo>
                  <a:lnTo>
                    <a:pt x="3957" y="4649"/>
                  </a:lnTo>
                  <a:lnTo>
                    <a:pt x="3933" y="4662"/>
                  </a:lnTo>
                  <a:lnTo>
                    <a:pt x="3908" y="4670"/>
                  </a:lnTo>
                  <a:lnTo>
                    <a:pt x="3881" y="4673"/>
                  </a:lnTo>
                  <a:lnTo>
                    <a:pt x="3856" y="4670"/>
                  </a:lnTo>
                  <a:lnTo>
                    <a:pt x="3831" y="4662"/>
                  </a:lnTo>
                  <a:lnTo>
                    <a:pt x="3807" y="4649"/>
                  </a:lnTo>
                  <a:lnTo>
                    <a:pt x="2447" y="3660"/>
                  </a:lnTo>
                  <a:lnTo>
                    <a:pt x="1088" y="4649"/>
                  </a:lnTo>
                  <a:lnTo>
                    <a:pt x="1059" y="4664"/>
                  </a:lnTo>
                  <a:lnTo>
                    <a:pt x="1028" y="4671"/>
                  </a:lnTo>
                  <a:lnTo>
                    <a:pt x="997" y="4671"/>
                  </a:lnTo>
                  <a:lnTo>
                    <a:pt x="967" y="4664"/>
                  </a:lnTo>
                  <a:lnTo>
                    <a:pt x="939" y="4649"/>
                  </a:lnTo>
                  <a:lnTo>
                    <a:pt x="918" y="4631"/>
                  </a:lnTo>
                  <a:lnTo>
                    <a:pt x="904" y="4609"/>
                  </a:lnTo>
                  <a:lnTo>
                    <a:pt x="893" y="4585"/>
                  </a:lnTo>
                  <a:lnTo>
                    <a:pt x="887" y="4560"/>
                  </a:lnTo>
                  <a:lnTo>
                    <a:pt x="887" y="4533"/>
                  </a:lnTo>
                  <a:lnTo>
                    <a:pt x="893" y="4506"/>
                  </a:lnTo>
                  <a:lnTo>
                    <a:pt x="1412" y="2907"/>
                  </a:lnTo>
                  <a:lnTo>
                    <a:pt x="52" y="1917"/>
                  </a:lnTo>
                  <a:lnTo>
                    <a:pt x="33" y="1900"/>
                  </a:lnTo>
                  <a:lnTo>
                    <a:pt x="16" y="1877"/>
                  </a:lnTo>
                  <a:lnTo>
                    <a:pt x="6" y="1854"/>
                  </a:lnTo>
                  <a:lnTo>
                    <a:pt x="0" y="1828"/>
                  </a:lnTo>
                  <a:lnTo>
                    <a:pt x="0" y="1802"/>
                  </a:lnTo>
                  <a:lnTo>
                    <a:pt x="6" y="1776"/>
                  </a:lnTo>
                  <a:lnTo>
                    <a:pt x="19" y="1747"/>
                  </a:lnTo>
                  <a:lnTo>
                    <a:pt x="40" y="1723"/>
                  </a:lnTo>
                  <a:lnTo>
                    <a:pt x="65" y="1704"/>
                  </a:lnTo>
                  <a:lnTo>
                    <a:pt x="95" y="1692"/>
                  </a:lnTo>
                  <a:lnTo>
                    <a:pt x="126" y="1689"/>
                  </a:lnTo>
                  <a:lnTo>
                    <a:pt x="1807" y="1689"/>
                  </a:lnTo>
                  <a:lnTo>
                    <a:pt x="2326" y="88"/>
                  </a:lnTo>
                  <a:lnTo>
                    <a:pt x="2341" y="58"/>
                  </a:lnTo>
                  <a:lnTo>
                    <a:pt x="2360" y="34"/>
                  </a:lnTo>
                  <a:lnTo>
                    <a:pt x="2386" y="16"/>
                  </a:lnTo>
                  <a:lnTo>
                    <a:pt x="2415" y="4"/>
                  </a:lnTo>
                  <a:lnTo>
                    <a:pt x="24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Freeform 21"/>
          <p:cNvSpPr>
            <a:spLocks noEditPoints="1"/>
          </p:cNvSpPr>
          <p:nvPr/>
        </p:nvSpPr>
        <p:spPr bwMode="auto">
          <a:xfrm>
            <a:off x="3218467" y="5728130"/>
            <a:ext cx="274320" cy="274320"/>
          </a:xfrm>
          <a:custGeom>
            <a:avLst/>
            <a:gdLst>
              <a:gd name="T0" fmla="*/ 1134 w 3308"/>
              <a:gd name="T1" fmla="*/ 236 h 3275"/>
              <a:gd name="T2" fmla="*/ 822 w 3308"/>
              <a:gd name="T3" fmla="*/ 352 h 3275"/>
              <a:gd name="T4" fmla="*/ 559 w 3308"/>
              <a:gd name="T5" fmla="*/ 545 h 3275"/>
              <a:gd name="T6" fmla="*/ 362 w 3308"/>
              <a:gd name="T7" fmla="*/ 800 h 3275"/>
              <a:gd name="T8" fmla="*/ 242 w 3308"/>
              <a:gd name="T9" fmla="*/ 1105 h 3275"/>
              <a:gd name="T10" fmla="*/ 218 w 3308"/>
              <a:gd name="T11" fmla="*/ 1442 h 3275"/>
              <a:gd name="T12" fmla="*/ 291 w 3308"/>
              <a:gd name="T13" fmla="*/ 1765 h 3275"/>
              <a:gd name="T14" fmla="*/ 452 w 3308"/>
              <a:gd name="T15" fmla="*/ 2047 h 3275"/>
              <a:gd name="T16" fmla="*/ 683 w 3308"/>
              <a:gd name="T17" fmla="*/ 2273 h 3275"/>
              <a:gd name="T18" fmla="*/ 972 w 3308"/>
              <a:gd name="T19" fmla="*/ 2429 h 3275"/>
              <a:gd name="T20" fmla="*/ 1304 w 3308"/>
              <a:gd name="T21" fmla="*/ 2501 h 3275"/>
              <a:gd name="T22" fmla="*/ 1651 w 3308"/>
              <a:gd name="T23" fmla="*/ 2476 h 3275"/>
              <a:gd name="T24" fmla="*/ 1963 w 3308"/>
              <a:gd name="T25" fmla="*/ 2361 h 3275"/>
              <a:gd name="T26" fmla="*/ 2225 w 3308"/>
              <a:gd name="T27" fmla="*/ 2168 h 3275"/>
              <a:gd name="T28" fmla="*/ 2423 w 3308"/>
              <a:gd name="T29" fmla="*/ 1913 h 3275"/>
              <a:gd name="T30" fmla="*/ 2541 w 3308"/>
              <a:gd name="T31" fmla="*/ 1608 h 3275"/>
              <a:gd name="T32" fmla="*/ 2567 w 3308"/>
              <a:gd name="T33" fmla="*/ 1271 h 3275"/>
              <a:gd name="T34" fmla="*/ 2493 w 3308"/>
              <a:gd name="T35" fmla="*/ 947 h 3275"/>
              <a:gd name="T36" fmla="*/ 2333 w 3308"/>
              <a:gd name="T37" fmla="*/ 665 h 3275"/>
              <a:gd name="T38" fmla="*/ 2100 w 3308"/>
              <a:gd name="T39" fmla="*/ 439 h 3275"/>
              <a:gd name="T40" fmla="*/ 1812 w 3308"/>
              <a:gd name="T41" fmla="*/ 283 h 3275"/>
              <a:gd name="T42" fmla="*/ 1481 w 3308"/>
              <a:gd name="T43" fmla="*/ 212 h 3275"/>
              <a:gd name="T44" fmla="*/ 1488 w 3308"/>
              <a:gd name="T45" fmla="*/ 4 h 3275"/>
              <a:gd name="T46" fmla="*/ 1850 w 3308"/>
              <a:gd name="T47" fmla="*/ 75 h 3275"/>
              <a:gd name="T48" fmla="*/ 2170 w 3308"/>
              <a:gd name="T49" fmla="*/ 232 h 3275"/>
              <a:gd name="T50" fmla="*/ 2437 w 3308"/>
              <a:gd name="T51" fmla="*/ 460 h 3275"/>
              <a:gd name="T52" fmla="*/ 2637 w 3308"/>
              <a:gd name="T53" fmla="*/ 748 h 3275"/>
              <a:gd name="T54" fmla="*/ 2755 w 3308"/>
              <a:gd name="T55" fmla="*/ 1083 h 3275"/>
              <a:gd name="T56" fmla="*/ 2780 w 3308"/>
              <a:gd name="T57" fmla="*/ 1451 h 3275"/>
              <a:gd name="T58" fmla="*/ 2703 w 3308"/>
              <a:gd name="T59" fmla="*/ 1810 h 3275"/>
              <a:gd name="T60" fmla="*/ 2536 w 3308"/>
              <a:gd name="T61" fmla="*/ 2126 h 3275"/>
              <a:gd name="T62" fmla="*/ 3292 w 3308"/>
              <a:gd name="T63" fmla="*/ 3117 h 3275"/>
              <a:gd name="T64" fmla="*/ 3303 w 3308"/>
              <a:gd name="T65" fmla="*/ 3205 h 3275"/>
              <a:gd name="T66" fmla="*/ 3236 w 3308"/>
              <a:gd name="T67" fmla="*/ 3270 h 3275"/>
              <a:gd name="T68" fmla="*/ 3145 w 3308"/>
              <a:gd name="T69" fmla="*/ 3261 h 3275"/>
              <a:gd name="T70" fmla="*/ 2131 w 3308"/>
              <a:gd name="T71" fmla="*/ 2505 h 3275"/>
              <a:gd name="T72" fmla="*/ 1824 w 3308"/>
              <a:gd name="T73" fmla="*/ 2646 h 3275"/>
              <a:gd name="T74" fmla="*/ 1482 w 3308"/>
              <a:gd name="T75" fmla="*/ 2710 h 3275"/>
              <a:gd name="T76" fmla="*/ 1111 w 3308"/>
              <a:gd name="T77" fmla="*/ 2686 h 3275"/>
              <a:gd name="T78" fmla="*/ 769 w 3308"/>
              <a:gd name="T79" fmla="*/ 2569 h 3275"/>
              <a:gd name="T80" fmla="*/ 473 w 3308"/>
              <a:gd name="T81" fmla="*/ 2375 h 3275"/>
              <a:gd name="T82" fmla="*/ 238 w 3308"/>
              <a:gd name="T83" fmla="*/ 2115 h 3275"/>
              <a:gd name="T84" fmla="*/ 77 w 3308"/>
              <a:gd name="T85" fmla="*/ 1802 h 3275"/>
              <a:gd name="T86" fmla="*/ 3 w 3308"/>
              <a:gd name="T87" fmla="*/ 1450 h 3275"/>
              <a:gd name="T88" fmla="*/ 28 w 3308"/>
              <a:gd name="T89" fmla="*/ 1083 h 3275"/>
              <a:gd name="T90" fmla="*/ 147 w 3308"/>
              <a:gd name="T91" fmla="*/ 748 h 3275"/>
              <a:gd name="T92" fmla="*/ 347 w 3308"/>
              <a:gd name="T93" fmla="*/ 460 h 3275"/>
              <a:gd name="T94" fmla="*/ 613 w 3308"/>
              <a:gd name="T95" fmla="*/ 232 h 3275"/>
              <a:gd name="T96" fmla="*/ 935 w 3308"/>
              <a:gd name="T97" fmla="*/ 75 h 3275"/>
              <a:gd name="T98" fmla="*/ 1297 w 3308"/>
              <a:gd name="T99" fmla="*/ 4 h 3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308" h="3275">
                <a:moveTo>
                  <a:pt x="1392" y="209"/>
                </a:moveTo>
                <a:lnTo>
                  <a:pt x="1304" y="212"/>
                </a:lnTo>
                <a:lnTo>
                  <a:pt x="1218" y="221"/>
                </a:lnTo>
                <a:lnTo>
                  <a:pt x="1134" y="236"/>
                </a:lnTo>
                <a:lnTo>
                  <a:pt x="1052" y="257"/>
                </a:lnTo>
                <a:lnTo>
                  <a:pt x="972" y="283"/>
                </a:lnTo>
                <a:lnTo>
                  <a:pt x="896" y="316"/>
                </a:lnTo>
                <a:lnTo>
                  <a:pt x="822" y="352"/>
                </a:lnTo>
                <a:lnTo>
                  <a:pt x="751" y="393"/>
                </a:lnTo>
                <a:lnTo>
                  <a:pt x="683" y="439"/>
                </a:lnTo>
                <a:lnTo>
                  <a:pt x="619" y="490"/>
                </a:lnTo>
                <a:lnTo>
                  <a:pt x="559" y="545"/>
                </a:lnTo>
                <a:lnTo>
                  <a:pt x="503" y="604"/>
                </a:lnTo>
                <a:lnTo>
                  <a:pt x="452" y="665"/>
                </a:lnTo>
                <a:lnTo>
                  <a:pt x="404" y="731"/>
                </a:lnTo>
                <a:lnTo>
                  <a:pt x="362" y="800"/>
                </a:lnTo>
                <a:lnTo>
                  <a:pt x="324" y="873"/>
                </a:lnTo>
                <a:lnTo>
                  <a:pt x="291" y="947"/>
                </a:lnTo>
                <a:lnTo>
                  <a:pt x="264" y="1025"/>
                </a:lnTo>
                <a:lnTo>
                  <a:pt x="242" y="1105"/>
                </a:lnTo>
                <a:lnTo>
                  <a:pt x="227" y="1187"/>
                </a:lnTo>
                <a:lnTo>
                  <a:pt x="218" y="1271"/>
                </a:lnTo>
                <a:lnTo>
                  <a:pt x="215" y="1357"/>
                </a:lnTo>
                <a:lnTo>
                  <a:pt x="218" y="1442"/>
                </a:lnTo>
                <a:lnTo>
                  <a:pt x="227" y="1526"/>
                </a:lnTo>
                <a:lnTo>
                  <a:pt x="242" y="1608"/>
                </a:lnTo>
                <a:lnTo>
                  <a:pt x="264" y="1688"/>
                </a:lnTo>
                <a:lnTo>
                  <a:pt x="291" y="1765"/>
                </a:lnTo>
                <a:lnTo>
                  <a:pt x="324" y="1840"/>
                </a:lnTo>
                <a:lnTo>
                  <a:pt x="362" y="1913"/>
                </a:lnTo>
                <a:lnTo>
                  <a:pt x="404" y="1981"/>
                </a:lnTo>
                <a:lnTo>
                  <a:pt x="452" y="2047"/>
                </a:lnTo>
                <a:lnTo>
                  <a:pt x="503" y="2110"/>
                </a:lnTo>
                <a:lnTo>
                  <a:pt x="559" y="2168"/>
                </a:lnTo>
                <a:lnTo>
                  <a:pt x="619" y="2223"/>
                </a:lnTo>
                <a:lnTo>
                  <a:pt x="683" y="2273"/>
                </a:lnTo>
                <a:lnTo>
                  <a:pt x="751" y="2319"/>
                </a:lnTo>
                <a:lnTo>
                  <a:pt x="822" y="2361"/>
                </a:lnTo>
                <a:lnTo>
                  <a:pt x="896" y="2398"/>
                </a:lnTo>
                <a:lnTo>
                  <a:pt x="972" y="2429"/>
                </a:lnTo>
                <a:lnTo>
                  <a:pt x="1052" y="2455"/>
                </a:lnTo>
                <a:lnTo>
                  <a:pt x="1134" y="2476"/>
                </a:lnTo>
                <a:lnTo>
                  <a:pt x="1218" y="2492"/>
                </a:lnTo>
                <a:lnTo>
                  <a:pt x="1304" y="2501"/>
                </a:lnTo>
                <a:lnTo>
                  <a:pt x="1392" y="2504"/>
                </a:lnTo>
                <a:lnTo>
                  <a:pt x="1481" y="2501"/>
                </a:lnTo>
                <a:lnTo>
                  <a:pt x="1566" y="2492"/>
                </a:lnTo>
                <a:lnTo>
                  <a:pt x="1651" y="2476"/>
                </a:lnTo>
                <a:lnTo>
                  <a:pt x="1732" y="2455"/>
                </a:lnTo>
                <a:lnTo>
                  <a:pt x="1812" y="2429"/>
                </a:lnTo>
                <a:lnTo>
                  <a:pt x="1889" y="2398"/>
                </a:lnTo>
                <a:lnTo>
                  <a:pt x="1963" y="2361"/>
                </a:lnTo>
                <a:lnTo>
                  <a:pt x="2034" y="2319"/>
                </a:lnTo>
                <a:lnTo>
                  <a:pt x="2100" y="2273"/>
                </a:lnTo>
                <a:lnTo>
                  <a:pt x="2165" y="2223"/>
                </a:lnTo>
                <a:lnTo>
                  <a:pt x="2225" y="2168"/>
                </a:lnTo>
                <a:lnTo>
                  <a:pt x="2281" y="2110"/>
                </a:lnTo>
                <a:lnTo>
                  <a:pt x="2333" y="2047"/>
                </a:lnTo>
                <a:lnTo>
                  <a:pt x="2380" y="1981"/>
                </a:lnTo>
                <a:lnTo>
                  <a:pt x="2423" y="1913"/>
                </a:lnTo>
                <a:lnTo>
                  <a:pt x="2460" y="1840"/>
                </a:lnTo>
                <a:lnTo>
                  <a:pt x="2493" y="1765"/>
                </a:lnTo>
                <a:lnTo>
                  <a:pt x="2520" y="1688"/>
                </a:lnTo>
                <a:lnTo>
                  <a:pt x="2541" y="1608"/>
                </a:lnTo>
                <a:lnTo>
                  <a:pt x="2557" y="1526"/>
                </a:lnTo>
                <a:lnTo>
                  <a:pt x="2567" y="1442"/>
                </a:lnTo>
                <a:lnTo>
                  <a:pt x="2570" y="1357"/>
                </a:lnTo>
                <a:lnTo>
                  <a:pt x="2567" y="1271"/>
                </a:lnTo>
                <a:lnTo>
                  <a:pt x="2557" y="1187"/>
                </a:lnTo>
                <a:lnTo>
                  <a:pt x="2541" y="1105"/>
                </a:lnTo>
                <a:lnTo>
                  <a:pt x="2520" y="1025"/>
                </a:lnTo>
                <a:lnTo>
                  <a:pt x="2493" y="947"/>
                </a:lnTo>
                <a:lnTo>
                  <a:pt x="2460" y="873"/>
                </a:lnTo>
                <a:lnTo>
                  <a:pt x="2423" y="800"/>
                </a:lnTo>
                <a:lnTo>
                  <a:pt x="2380" y="731"/>
                </a:lnTo>
                <a:lnTo>
                  <a:pt x="2333" y="665"/>
                </a:lnTo>
                <a:lnTo>
                  <a:pt x="2281" y="604"/>
                </a:lnTo>
                <a:lnTo>
                  <a:pt x="2225" y="545"/>
                </a:lnTo>
                <a:lnTo>
                  <a:pt x="2165" y="490"/>
                </a:lnTo>
                <a:lnTo>
                  <a:pt x="2100" y="439"/>
                </a:lnTo>
                <a:lnTo>
                  <a:pt x="2034" y="393"/>
                </a:lnTo>
                <a:lnTo>
                  <a:pt x="1963" y="352"/>
                </a:lnTo>
                <a:lnTo>
                  <a:pt x="1889" y="316"/>
                </a:lnTo>
                <a:lnTo>
                  <a:pt x="1812" y="283"/>
                </a:lnTo>
                <a:lnTo>
                  <a:pt x="1732" y="257"/>
                </a:lnTo>
                <a:lnTo>
                  <a:pt x="1651" y="236"/>
                </a:lnTo>
                <a:lnTo>
                  <a:pt x="1566" y="221"/>
                </a:lnTo>
                <a:lnTo>
                  <a:pt x="1481" y="212"/>
                </a:lnTo>
                <a:lnTo>
                  <a:pt x="1392" y="209"/>
                </a:lnTo>
                <a:close/>
                <a:moveTo>
                  <a:pt x="1392" y="0"/>
                </a:moveTo>
                <a:lnTo>
                  <a:pt x="1392" y="0"/>
                </a:lnTo>
                <a:lnTo>
                  <a:pt x="1488" y="4"/>
                </a:lnTo>
                <a:lnTo>
                  <a:pt x="1581" y="12"/>
                </a:lnTo>
                <a:lnTo>
                  <a:pt x="1673" y="28"/>
                </a:lnTo>
                <a:lnTo>
                  <a:pt x="1762" y="49"/>
                </a:lnTo>
                <a:lnTo>
                  <a:pt x="1850" y="75"/>
                </a:lnTo>
                <a:lnTo>
                  <a:pt x="1934" y="106"/>
                </a:lnTo>
                <a:lnTo>
                  <a:pt x="2016" y="144"/>
                </a:lnTo>
                <a:lnTo>
                  <a:pt x="2094" y="185"/>
                </a:lnTo>
                <a:lnTo>
                  <a:pt x="2170" y="232"/>
                </a:lnTo>
                <a:lnTo>
                  <a:pt x="2242" y="282"/>
                </a:lnTo>
                <a:lnTo>
                  <a:pt x="2311" y="338"/>
                </a:lnTo>
                <a:lnTo>
                  <a:pt x="2376" y="397"/>
                </a:lnTo>
                <a:lnTo>
                  <a:pt x="2437" y="460"/>
                </a:lnTo>
                <a:lnTo>
                  <a:pt x="2494" y="527"/>
                </a:lnTo>
                <a:lnTo>
                  <a:pt x="2546" y="598"/>
                </a:lnTo>
                <a:lnTo>
                  <a:pt x="2594" y="672"/>
                </a:lnTo>
                <a:lnTo>
                  <a:pt x="2637" y="748"/>
                </a:lnTo>
                <a:lnTo>
                  <a:pt x="2675" y="829"/>
                </a:lnTo>
                <a:lnTo>
                  <a:pt x="2707" y="910"/>
                </a:lnTo>
                <a:lnTo>
                  <a:pt x="2734" y="995"/>
                </a:lnTo>
                <a:lnTo>
                  <a:pt x="2755" y="1083"/>
                </a:lnTo>
                <a:lnTo>
                  <a:pt x="2771" y="1172"/>
                </a:lnTo>
                <a:lnTo>
                  <a:pt x="2780" y="1263"/>
                </a:lnTo>
                <a:lnTo>
                  <a:pt x="2784" y="1357"/>
                </a:lnTo>
                <a:lnTo>
                  <a:pt x="2780" y="1451"/>
                </a:lnTo>
                <a:lnTo>
                  <a:pt x="2771" y="1544"/>
                </a:lnTo>
                <a:lnTo>
                  <a:pt x="2754" y="1635"/>
                </a:lnTo>
                <a:lnTo>
                  <a:pt x="2732" y="1723"/>
                </a:lnTo>
                <a:lnTo>
                  <a:pt x="2703" y="1810"/>
                </a:lnTo>
                <a:lnTo>
                  <a:pt x="2669" y="1894"/>
                </a:lnTo>
                <a:lnTo>
                  <a:pt x="2630" y="1974"/>
                </a:lnTo>
                <a:lnTo>
                  <a:pt x="2586" y="2052"/>
                </a:lnTo>
                <a:lnTo>
                  <a:pt x="2536" y="2126"/>
                </a:lnTo>
                <a:lnTo>
                  <a:pt x="2481" y="2198"/>
                </a:lnTo>
                <a:lnTo>
                  <a:pt x="2423" y="2266"/>
                </a:lnTo>
                <a:lnTo>
                  <a:pt x="3277" y="3098"/>
                </a:lnTo>
                <a:lnTo>
                  <a:pt x="3292" y="3117"/>
                </a:lnTo>
                <a:lnTo>
                  <a:pt x="3303" y="3138"/>
                </a:lnTo>
                <a:lnTo>
                  <a:pt x="3308" y="3160"/>
                </a:lnTo>
                <a:lnTo>
                  <a:pt x="3308" y="3183"/>
                </a:lnTo>
                <a:lnTo>
                  <a:pt x="3303" y="3205"/>
                </a:lnTo>
                <a:lnTo>
                  <a:pt x="3292" y="3226"/>
                </a:lnTo>
                <a:lnTo>
                  <a:pt x="3277" y="3246"/>
                </a:lnTo>
                <a:lnTo>
                  <a:pt x="3257" y="3261"/>
                </a:lnTo>
                <a:lnTo>
                  <a:pt x="3236" y="3270"/>
                </a:lnTo>
                <a:lnTo>
                  <a:pt x="3213" y="3275"/>
                </a:lnTo>
                <a:lnTo>
                  <a:pt x="3190" y="3275"/>
                </a:lnTo>
                <a:lnTo>
                  <a:pt x="3166" y="3270"/>
                </a:lnTo>
                <a:lnTo>
                  <a:pt x="3145" y="3261"/>
                </a:lnTo>
                <a:lnTo>
                  <a:pt x="3125" y="3246"/>
                </a:lnTo>
                <a:lnTo>
                  <a:pt x="2268" y="2410"/>
                </a:lnTo>
                <a:lnTo>
                  <a:pt x="2202" y="2459"/>
                </a:lnTo>
                <a:lnTo>
                  <a:pt x="2131" y="2505"/>
                </a:lnTo>
                <a:lnTo>
                  <a:pt x="2058" y="2547"/>
                </a:lnTo>
                <a:lnTo>
                  <a:pt x="1983" y="2585"/>
                </a:lnTo>
                <a:lnTo>
                  <a:pt x="1905" y="2617"/>
                </a:lnTo>
                <a:lnTo>
                  <a:pt x="1824" y="2646"/>
                </a:lnTo>
                <a:lnTo>
                  <a:pt x="1742" y="2670"/>
                </a:lnTo>
                <a:lnTo>
                  <a:pt x="1657" y="2689"/>
                </a:lnTo>
                <a:lnTo>
                  <a:pt x="1570" y="2702"/>
                </a:lnTo>
                <a:lnTo>
                  <a:pt x="1482" y="2710"/>
                </a:lnTo>
                <a:lnTo>
                  <a:pt x="1392" y="2713"/>
                </a:lnTo>
                <a:lnTo>
                  <a:pt x="1297" y="2710"/>
                </a:lnTo>
                <a:lnTo>
                  <a:pt x="1203" y="2700"/>
                </a:lnTo>
                <a:lnTo>
                  <a:pt x="1111" y="2686"/>
                </a:lnTo>
                <a:lnTo>
                  <a:pt x="1022" y="2665"/>
                </a:lnTo>
                <a:lnTo>
                  <a:pt x="935" y="2638"/>
                </a:lnTo>
                <a:lnTo>
                  <a:pt x="850" y="2606"/>
                </a:lnTo>
                <a:lnTo>
                  <a:pt x="769" y="2569"/>
                </a:lnTo>
                <a:lnTo>
                  <a:pt x="689" y="2527"/>
                </a:lnTo>
                <a:lnTo>
                  <a:pt x="613" y="2481"/>
                </a:lnTo>
                <a:lnTo>
                  <a:pt x="541" y="2430"/>
                </a:lnTo>
                <a:lnTo>
                  <a:pt x="473" y="2375"/>
                </a:lnTo>
                <a:lnTo>
                  <a:pt x="408" y="2316"/>
                </a:lnTo>
                <a:lnTo>
                  <a:pt x="347" y="2252"/>
                </a:lnTo>
                <a:lnTo>
                  <a:pt x="290" y="2185"/>
                </a:lnTo>
                <a:lnTo>
                  <a:pt x="238" y="2115"/>
                </a:lnTo>
                <a:lnTo>
                  <a:pt x="190" y="2041"/>
                </a:lnTo>
                <a:lnTo>
                  <a:pt x="147" y="1964"/>
                </a:lnTo>
                <a:lnTo>
                  <a:pt x="110" y="1884"/>
                </a:lnTo>
                <a:lnTo>
                  <a:pt x="77" y="1802"/>
                </a:lnTo>
                <a:lnTo>
                  <a:pt x="50" y="1717"/>
                </a:lnTo>
                <a:lnTo>
                  <a:pt x="28" y="1630"/>
                </a:lnTo>
                <a:lnTo>
                  <a:pt x="13" y="1541"/>
                </a:lnTo>
                <a:lnTo>
                  <a:pt x="3" y="1450"/>
                </a:lnTo>
                <a:lnTo>
                  <a:pt x="0" y="1357"/>
                </a:lnTo>
                <a:lnTo>
                  <a:pt x="3" y="1263"/>
                </a:lnTo>
                <a:lnTo>
                  <a:pt x="13" y="1172"/>
                </a:lnTo>
                <a:lnTo>
                  <a:pt x="28" y="1083"/>
                </a:lnTo>
                <a:lnTo>
                  <a:pt x="50" y="995"/>
                </a:lnTo>
                <a:lnTo>
                  <a:pt x="77" y="910"/>
                </a:lnTo>
                <a:lnTo>
                  <a:pt x="110" y="829"/>
                </a:lnTo>
                <a:lnTo>
                  <a:pt x="147" y="748"/>
                </a:lnTo>
                <a:lnTo>
                  <a:pt x="190" y="672"/>
                </a:lnTo>
                <a:lnTo>
                  <a:pt x="238" y="598"/>
                </a:lnTo>
                <a:lnTo>
                  <a:pt x="290" y="527"/>
                </a:lnTo>
                <a:lnTo>
                  <a:pt x="347" y="460"/>
                </a:lnTo>
                <a:lnTo>
                  <a:pt x="408" y="397"/>
                </a:lnTo>
                <a:lnTo>
                  <a:pt x="473" y="338"/>
                </a:lnTo>
                <a:lnTo>
                  <a:pt x="541" y="282"/>
                </a:lnTo>
                <a:lnTo>
                  <a:pt x="613" y="232"/>
                </a:lnTo>
                <a:lnTo>
                  <a:pt x="689" y="185"/>
                </a:lnTo>
                <a:lnTo>
                  <a:pt x="769" y="144"/>
                </a:lnTo>
                <a:lnTo>
                  <a:pt x="850" y="106"/>
                </a:lnTo>
                <a:lnTo>
                  <a:pt x="935" y="75"/>
                </a:lnTo>
                <a:lnTo>
                  <a:pt x="1022" y="49"/>
                </a:lnTo>
                <a:lnTo>
                  <a:pt x="1111" y="28"/>
                </a:lnTo>
                <a:lnTo>
                  <a:pt x="1203" y="12"/>
                </a:lnTo>
                <a:lnTo>
                  <a:pt x="1297" y="4"/>
                </a:lnTo>
                <a:lnTo>
                  <a:pt x="139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3850138" y="5563538"/>
            <a:ext cx="601649" cy="603504"/>
            <a:chOff x="3850138" y="5563538"/>
            <a:chExt cx="601649" cy="603504"/>
          </a:xfrm>
        </p:grpSpPr>
        <p:sp>
          <p:nvSpPr>
            <p:cNvPr id="84" name="Oval 83"/>
            <p:cNvSpPr/>
            <p:nvPr/>
          </p:nvSpPr>
          <p:spPr>
            <a:xfrm>
              <a:off x="3850138" y="5563538"/>
              <a:ext cx="601649" cy="603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4027591" y="5699624"/>
              <a:ext cx="246743" cy="331333"/>
            </a:xfrm>
            <a:custGeom>
              <a:avLst/>
              <a:gdLst>
                <a:gd name="T0" fmla="*/ 320 w 3220"/>
                <a:gd name="T1" fmla="*/ 2173 h 4643"/>
                <a:gd name="T2" fmla="*/ 2331 w 3220"/>
                <a:gd name="T3" fmla="*/ 1405 h 4643"/>
                <a:gd name="T4" fmla="*/ 2310 w 3220"/>
                <a:gd name="T5" fmla="*/ 1341 h 4643"/>
                <a:gd name="T6" fmla="*/ 2317 w 3220"/>
                <a:gd name="T7" fmla="*/ 1275 h 4643"/>
                <a:gd name="T8" fmla="*/ 2780 w 3220"/>
                <a:gd name="T9" fmla="*/ 476 h 4643"/>
                <a:gd name="T10" fmla="*/ 160 w 3220"/>
                <a:gd name="T11" fmla="*/ 0 h 4643"/>
                <a:gd name="T12" fmla="*/ 228 w 3220"/>
                <a:gd name="T13" fmla="*/ 16 h 4643"/>
                <a:gd name="T14" fmla="*/ 283 w 3220"/>
                <a:gd name="T15" fmla="*/ 58 h 4643"/>
                <a:gd name="T16" fmla="*/ 314 w 3220"/>
                <a:gd name="T17" fmla="*/ 119 h 4643"/>
                <a:gd name="T18" fmla="*/ 3058 w 3220"/>
                <a:gd name="T19" fmla="*/ 156 h 4643"/>
                <a:gd name="T20" fmla="*/ 3125 w 3220"/>
                <a:gd name="T21" fmla="*/ 170 h 4643"/>
                <a:gd name="T22" fmla="*/ 3177 w 3220"/>
                <a:gd name="T23" fmla="*/ 208 h 4643"/>
                <a:gd name="T24" fmla="*/ 3211 w 3220"/>
                <a:gd name="T25" fmla="*/ 266 h 4643"/>
                <a:gd name="T26" fmla="*/ 3218 w 3220"/>
                <a:gd name="T27" fmla="*/ 333 h 4643"/>
                <a:gd name="T28" fmla="*/ 3197 w 3220"/>
                <a:gd name="T29" fmla="*/ 397 h 4643"/>
                <a:gd name="T30" fmla="*/ 3193 w 3220"/>
                <a:gd name="T31" fmla="*/ 2245 h 4643"/>
                <a:gd name="T32" fmla="*/ 3215 w 3220"/>
                <a:gd name="T33" fmla="*/ 2302 h 4643"/>
                <a:gd name="T34" fmla="*/ 3215 w 3220"/>
                <a:gd name="T35" fmla="*/ 2370 h 4643"/>
                <a:gd name="T36" fmla="*/ 3184 w 3220"/>
                <a:gd name="T37" fmla="*/ 2434 h 4643"/>
                <a:gd name="T38" fmla="*/ 3129 w 3220"/>
                <a:gd name="T39" fmla="*/ 2477 h 4643"/>
                <a:gd name="T40" fmla="*/ 3060 w 3220"/>
                <a:gd name="T41" fmla="*/ 2493 h 4643"/>
                <a:gd name="T42" fmla="*/ 320 w 3220"/>
                <a:gd name="T43" fmla="*/ 4483 h 4643"/>
                <a:gd name="T44" fmla="*/ 303 w 3220"/>
                <a:gd name="T45" fmla="*/ 4552 h 4643"/>
                <a:gd name="T46" fmla="*/ 259 w 3220"/>
                <a:gd name="T47" fmla="*/ 4608 h 4643"/>
                <a:gd name="T48" fmla="*/ 195 w 3220"/>
                <a:gd name="T49" fmla="*/ 4639 h 4643"/>
                <a:gd name="T50" fmla="*/ 123 w 3220"/>
                <a:gd name="T51" fmla="*/ 4639 h 4643"/>
                <a:gd name="T52" fmla="*/ 59 w 3220"/>
                <a:gd name="T53" fmla="*/ 4608 h 4643"/>
                <a:gd name="T54" fmla="*/ 16 w 3220"/>
                <a:gd name="T55" fmla="*/ 4552 h 4643"/>
                <a:gd name="T56" fmla="*/ 0 w 3220"/>
                <a:gd name="T57" fmla="*/ 4483 h 4643"/>
                <a:gd name="T58" fmla="*/ 4 w 3220"/>
                <a:gd name="T59" fmla="*/ 124 h 4643"/>
                <a:gd name="T60" fmla="*/ 34 w 3220"/>
                <a:gd name="T61" fmla="*/ 60 h 4643"/>
                <a:gd name="T62" fmla="*/ 89 w 3220"/>
                <a:gd name="T63" fmla="*/ 16 h 4643"/>
                <a:gd name="T64" fmla="*/ 160 w 3220"/>
                <a:gd name="T65" fmla="*/ 0 h 4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20" h="4643">
                  <a:moveTo>
                    <a:pt x="320" y="476"/>
                  </a:moveTo>
                  <a:lnTo>
                    <a:pt x="320" y="2173"/>
                  </a:lnTo>
                  <a:lnTo>
                    <a:pt x="2780" y="2173"/>
                  </a:lnTo>
                  <a:lnTo>
                    <a:pt x="2331" y="1405"/>
                  </a:lnTo>
                  <a:lnTo>
                    <a:pt x="2317" y="1374"/>
                  </a:lnTo>
                  <a:lnTo>
                    <a:pt x="2310" y="1341"/>
                  </a:lnTo>
                  <a:lnTo>
                    <a:pt x="2310" y="1308"/>
                  </a:lnTo>
                  <a:lnTo>
                    <a:pt x="2317" y="1275"/>
                  </a:lnTo>
                  <a:lnTo>
                    <a:pt x="2331" y="1244"/>
                  </a:lnTo>
                  <a:lnTo>
                    <a:pt x="2780" y="476"/>
                  </a:lnTo>
                  <a:lnTo>
                    <a:pt x="320" y="476"/>
                  </a:lnTo>
                  <a:close/>
                  <a:moveTo>
                    <a:pt x="160" y="0"/>
                  </a:moveTo>
                  <a:lnTo>
                    <a:pt x="195" y="5"/>
                  </a:lnTo>
                  <a:lnTo>
                    <a:pt x="228" y="16"/>
                  </a:lnTo>
                  <a:lnTo>
                    <a:pt x="257" y="34"/>
                  </a:lnTo>
                  <a:lnTo>
                    <a:pt x="283" y="58"/>
                  </a:lnTo>
                  <a:lnTo>
                    <a:pt x="301" y="87"/>
                  </a:lnTo>
                  <a:lnTo>
                    <a:pt x="314" y="119"/>
                  </a:lnTo>
                  <a:lnTo>
                    <a:pt x="318" y="156"/>
                  </a:lnTo>
                  <a:lnTo>
                    <a:pt x="3058" y="156"/>
                  </a:lnTo>
                  <a:lnTo>
                    <a:pt x="3092" y="159"/>
                  </a:lnTo>
                  <a:lnTo>
                    <a:pt x="3125" y="170"/>
                  </a:lnTo>
                  <a:lnTo>
                    <a:pt x="3153" y="186"/>
                  </a:lnTo>
                  <a:lnTo>
                    <a:pt x="3177" y="208"/>
                  </a:lnTo>
                  <a:lnTo>
                    <a:pt x="3198" y="235"/>
                  </a:lnTo>
                  <a:lnTo>
                    <a:pt x="3211" y="266"/>
                  </a:lnTo>
                  <a:lnTo>
                    <a:pt x="3218" y="299"/>
                  </a:lnTo>
                  <a:lnTo>
                    <a:pt x="3218" y="333"/>
                  </a:lnTo>
                  <a:lnTo>
                    <a:pt x="3211" y="365"/>
                  </a:lnTo>
                  <a:lnTo>
                    <a:pt x="3197" y="397"/>
                  </a:lnTo>
                  <a:lnTo>
                    <a:pt x="2654" y="1325"/>
                  </a:lnTo>
                  <a:lnTo>
                    <a:pt x="3193" y="2245"/>
                  </a:lnTo>
                  <a:lnTo>
                    <a:pt x="3207" y="2272"/>
                  </a:lnTo>
                  <a:lnTo>
                    <a:pt x="3215" y="2302"/>
                  </a:lnTo>
                  <a:lnTo>
                    <a:pt x="3220" y="2333"/>
                  </a:lnTo>
                  <a:lnTo>
                    <a:pt x="3215" y="2370"/>
                  </a:lnTo>
                  <a:lnTo>
                    <a:pt x="3203" y="2404"/>
                  </a:lnTo>
                  <a:lnTo>
                    <a:pt x="3184" y="2434"/>
                  </a:lnTo>
                  <a:lnTo>
                    <a:pt x="3159" y="2458"/>
                  </a:lnTo>
                  <a:lnTo>
                    <a:pt x="3129" y="2477"/>
                  </a:lnTo>
                  <a:lnTo>
                    <a:pt x="3096" y="2489"/>
                  </a:lnTo>
                  <a:lnTo>
                    <a:pt x="3060" y="2493"/>
                  </a:lnTo>
                  <a:lnTo>
                    <a:pt x="320" y="2493"/>
                  </a:lnTo>
                  <a:lnTo>
                    <a:pt x="320" y="4483"/>
                  </a:lnTo>
                  <a:lnTo>
                    <a:pt x="315" y="4520"/>
                  </a:lnTo>
                  <a:lnTo>
                    <a:pt x="303" y="4552"/>
                  </a:lnTo>
                  <a:lnTo>
                    <a:pt x="284" y="4582"/>
                  </a:lnTo>
                  <a:lnTo>
                    <a:pt x="259" y="4608"/>
                  </a:lnTo>
                  <a:lnTo>
                    <a:pt x="229" y="4626"/>
                  </a:lnTo>
                  <a:lnTo>
                    <a:pt x="195" y="4639"/>
                  </a:lnTo>
                  <a:lnTo>
                    <a:pt x="160" y="4643"/>
                  </a:lnTo>
                  <a:lnTo>
                    <a:pt x="123" y="4639"/>
                  </a:lnTo>
                  <a:lnTo>
                    <a:pt x="89" y="4626"/>
                  </a:lnTo>
                  <a:lnTo>
                    <a:pt x="59" y="4608"/>
                  </a:lnTo>
                  <a:lnTo>
                    <a:pt x="34" y="4582"/>
                  </a:lnTo>
                  <a:lnTo>
                    <a:pt x="16" y="4552"/>
                  </a:lnTo>
                  <a:lnTo>
                    <a:pt x="4" y="4520"/>
                  </a:lnTo>
                  <a:lnTo>
                    <a:pt x="0" y="4483"/>
                  </a:lnTo>
                  <a:lnTo>
                    <a:pt x="0" y="160"/>
                  </a:lnTo>
                  <a:lnTo>
                    <a:pt x="4" y="124"/>
                  </a:lnTo>
                  <a:lnTo>
                    <a:pt x="16" y="90"/>
                  </a:lnTo>
                  <a:lnTo>
                    <a:pt x="34" y="60"/>
                  </a:lnTo>
                  <a:lnTo>
                    <a:pt x="59" y="36"/>
                  </a:lnTo>
                  <a:lnTo>
                    <a:pt x="89" y="16"/>
                  </a:lnTo>
                  <a:lnTo>
                    <a:pt x="123" y="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45471" y="5563538"/>
            <a:ext cx="601649" cy="603504"/>
            <a:chOff x="4645471" y="5563538"/>
            <a:chExt cx="601649" cy="603504"/>
          </a:xfrm>
        </p:grpSpPr>
        <p:sp>
          <p:nvSpPr>
            <p:cNvPr id="85" name="Oval 84"/>
            <p:cNvSpPr/>
            <p:nvPr/>
          </p:nvSpPr>
          <p:spPr>
            <a:xfrm>
              <a:off x="4645471" y="5563538"/>
              <a:ext cx="601649" cy="603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31"/>
            <p:cNvSpPr>
              <a:spLocks noEditPoints="1"/>
            </p:cNvSpPr>
            <p:nvPr/>
          </p:nvSpPr>
          <p:spPr bwMode="auto">
            <a:xfrm>
              <a:off x="4790833" y="5685096"/>
              <a:ext cx="310925" cy="360388"/>
            </a:xfrm>
            <a:custGeom>
              <a:avLst/>
              <a:gdLst>
                <a:gd name="T0" fmla="*/ 1449 w 3181"/>
                <a:gd name="T1" fmla="*/ 346 h 3477"/>
                <a:gd name="T2" fmla="*/ 1338 w 3181"/>
                <a:gd name="T3" fmla="*/ 495 h 3477"/>
                <a:gd name="T4" fmla="*/ 1351 w 3181"/>
                <a:gd name="T5" fmla="*/ 687 h 3477"/>
                <a:gd name="T6" fmla="*/ 1481 w 3181"/>
                <a:gd name="T7" fmla="*/ 819 h 3477"/>
                <a:gd name="T8" fmla="*/ 1671 w 3181"/>
                <a:gd name="T9" fmla="*/ 833 h 3477"/>
                <a:gd name="T10" fmla="*/ 1818 w 3181"/>
                <a:gd name="T11" fmla="*/ 720 h 3477"/>
                <a:gd name="T12" fmla="*/ 1858 w 3181"/>
                <a:gd name="T13" fmla="*/ 533 h 3477"/>
                <a:gd name="T14" fmla="*/ 1769 w 3181"/>
                <a:gd name="T15" fmla="*/ 368 h 3477"/>
                <a:gd name="T16" fmla="*/ 1594 w 3181"/>
                <a:gd name="T17" fmla="*/ 302 h 3477"/>
                <a:gd name="T18" fmla="*/ 1828 w 3181"/>
                <a:gd name="T19" fmla="*/ 52 h 3477"/>
                <a:gd name="T20" fmla="*/ 2050 w 3181"/>
                <a:gd name="T21" fmla="*/ 235 h 3477"/>
                <a:gd name="T22" fmla="*/ 2157 w 3181"/>
                <a:gd name="T23" fmla="*/ 511 h 3477"/>
                <a:gd name="T24" fmla="*/ 2112 w 3181"/>
                <a:gd name="T25" fmla="*/ 802 h 3477"/>
                <a:gd name="T26" fmla="*/ 1943 w 3181"/>
                <a:gd name="T27" fmla="*/ 1023 h 3477"/>
                <a:gd name="T28" fmla="*/ 1743 w 3181"/>
                <a:gd name="T29" fmla="*/ 1287 h 3477"/>
                <a:gd name="T30" fmla="*/ 2089 w 3181"/>
                <a:gd name="T31" fmla="*/ 1331 h 3477"/>
                <a:gd name="T32" fmla="*/ 2130 w 3181"/>
                <a:gd name="T33" fmla="*/ 1468 h 3477"/>
                <a:gd name="T34" fmla="*/ 2042 w 3181"/>
                <a:gd name="T35" fmla="*/ 1577 h 3477"/>
                <a:gd name="T36" fmla="*/ 1827 w 3181"/>
                <a:gd name="T37" fmla="*/ 3151 h 3477"/>
                <a:gd name="T38" fmla="*/ 2206 w 3181"/>
                <a:gd name="T39" fmla="*/ 3005 h 3477"/>
                <a:gd name="T40" fmla="*/ 2494 w 3181"/>
                <a:gd name="T41" fmla="*/ 2748 h 3477"/>
                <a:gd name="T42" fmla="*/ 2581 w 3181"/>
                <a:gd name="T43" fmla="*/ 2508 h 3477"/>
                <a:gd name="T44" fmla="*/ 2455 w 3181"/>
                <a:gd name="T45" fmla="*/ 2512 h 3477"/>
                <a:gd name="T46" fmla="*/ 2372 w 3181"/>
                <a:gd name="T47" fmla="*/ 2416 h 3477"/>
                <a:gd name="T48" fmla="*/ 2389 w 3181"/>
                <a:gd name="T49" fmla="*/ 2291 h 3477"/>
                <a:gd name="T50" fmla="*/ 3166 w 3181"/>
                <a:gd name="T51" fmla="*/ 2478 h 3477"/>
                <a:gd name="T52" fmla="*/ 3169 w 3181"/>
                <a:gd name="T53" fmla="*/ 2606 h 3477"/>
                <a:gd name="T54" fmla="*/ 3077 w 3181"/>
                <a:gd name="T55" fmla="*/ 2691 h 3477"/>
                <a:gd name="T56" fmla="*/ 2958 w 3181"/>
                <a:gd name="T57" fmla="*/ 2677 h 3477"/>
                <a:gd name="T58" fmla="*/ 2828 w 3181"/>
                <a:gd name="T59" fmla="*/ 2781 h 3477"/>
                <a:gd name="T60" fmla="*/ 2549 w 3181"/>
                <a:gd name="T61" fmla="*/ 3125 h 3477"/>
                <a:gd name="T62" fmla="*/ 2162 w 3181"/>
                <a:gd name="T63" fmla="*/ 3365 h 3477"/>
                <a:gd name="T64" fmla="*/ 1700 w 3181"/>
                <a:gd name="T65" fmla="*/ 3474 h 3477"/>
                <a:gd name="T66" fmla="*/ 1230 w 3181"/>
                <a:gd name="T67" fmla="*/ 3430 h 3477"/>
                <a:gd name="T68" fmla="*/ 822 w 3181"/>
                <a:gd name="T69" fmla="*/ 3254 h 3477"/>
                <a:gd name="T70" fmla="*/ 500 w 3181"/>
                <a:gd name="T71" fmla="*/ 2969 h 3477"/>
                <a:gd name="T72" fmla="*/ 289 w 3181"/>
                <a:gd name="T73" fmla="*/ 2600 h 3477"/>
                <a:gd name="T74" fmla="*/ 202 w 3181"/>
                <a:gd name="T75" fmla="*/ 2687 h 3477"/>
                <a:gd name="T76" fmla="*/ 81 w 3181"/>
                <a:gd name="T77" fmla="*/ 2681 h 3477"/>
                <a:gd name="T78" fmla="*/ 4 w 3181"/>
                <a:gd name="T79" fmla="*/ 2582 h 3477"/>
                <a:gd name="T80" fmla="*/ 256 w 3181"/>
                <a:gd name="T81" fmla="*/ 1994 h 3477"/>
                <a:gd name="T82" fmla="*/ 804 w 3181"/>
                <a:gd name="T83" fmla="*/ 2314 h 3477"/>
                <a:gd name="T84" fmla="*/ 799 w 3181"/>
                <a:gd name="T85" fmla="*/ 2441 h 3477"/>
                <a:gd name="T86" fmla="*/ 700 w 3181"/>
                <a:gd name="T87" fmla="*/ 2520 h 3477"/>
                <a:gd name="T88" fmla="*/ 567 w 3181"/>
                <a:gd name="T89" fmla="*/ 2491 h 3477"/>
                <a:gd name="T90" fmla="*/ 758 w 3181"/>
                <a:gd name="T91" fmla="*/ 2810 h 3477"/>
                <a:gd name="T92" fmla="*/ 1061 w 3181"/>
                <a:gd name="T93" fmla="*/ 3044 h 3477"/>
                <a:gd name="T94" fmla="*/ 1444 w 3181"/>
                <a:gd name="T95" fmla="*/ 3164 h 3477"/>
                <a:gd name="T96" fmla="*/ 1133 w 3181"/>
                <a:gd name="T97" fmla="*/ 1563 h 3477"/>
                <a:gd name="T98" fmla="*/ 1066 w 3181"/>
                <a:gd name="T99" fmla="*/ 1438 h 3477"/>
                <a:gd name="T100" fmla="*/ 1133 w 3181"/>
                <a:gd name="T101" fmla="*/ 1312 h 3477"/>
                <a:gd name="T102" fmla="*/ 1444 w 3181"/>
                <a:gd name="T103" fmla="*/ 1126 h 3477"/>
                <a:gd name="T104" fmla="*/ 1202 w 3181"/>
                <a:gd name="T105" fmla="*/ 987 h 3477"/>
                <a:gd name="T106" fmla="*/ 1054 w 3181"/>
                <a:gd name="T107" fmla="*/ 748 h 3477"/>
                <a:gd name="T108" fmla="*/ 1041 w 3181"/>
                <a:gd name="T109" fmla="*/ 451 h 3477"/>
                <a:gd name="T110" fmla="*/ 1174 w 3181"/>
                <a:gd name="T111" fmla="*/ 189 h 3477"/>
                <a:gd name="T112" fmla="*/ 1415 w 3181"/>
                <a:gd name="T113" fmla="*/ 30 h 3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1" h="3477">
                  <a:moveTo>
                    <a:pt x="1594" y="302"/>
                  </a:moveTo>
                  <a:lnTo>
                    <a:pt x="1554" y="306"/>
                  </a:lnTo>
                  <a:lnTo>
                    <a:pt x="1517" y="313"/>
                  </a:lnTo>
                  <a:lnTo>
                    <a:pt x="1481" y="328"/>
                  </a:lnTo>
                  <a:lnTo>
                    <a:pt x="1449" y="346"/>
                  </a:lnTo>
                  <a:lnTo>
                    <a:pt x="1418" y="368"/>
                  </a:lnTo>
                  <a:lnTo>
                    <a:pt x="1392" y="396"/>
                  </a:lnTo>
                  <a:lnTo>
                    <a:pt x="1369" y="426"/>
                  </a:lnTo>
                  <a:lnTo>
                    <a:pt x="1351" y="460"/>
                  </a:lnTo>
                  <a:lnTo>
                    <a:pt x="1338" y="495"/>
                  </a:lnTo>
                  <a:lnTo>
                    <a:pt x="1329" y="533"/>
                  </a:lnTo>
                  <a:lnTo>
                    <a:pt x="1326" y="573"/>
                  </a:lnTo>
                  <a:lnTo>
                    <a:pt x="1329" y="614"/>
                  </a:lnTo>
                  <a:lnTo>
                    <a:pt x="1338" y="652"/>
                  </a:lnTo>
                  <a:lnTo>
                    <a:pt x="1351" y="687"/>
                  </a:lnTo>
                  <a:lnTo>
                    <a:pt x="1369" y="720"/>
                  </a:lnTo>
                  <a:lnTo>
                    <a:pt x="1392" y="751"/>
                  </a:lnTo>
                  <a:lnTo>
                    <a:pt x="1418" y="778"/>
                  </a:lnTo>
                  <a:lnTo>
                    <a:pt x="1449" y="801"/>
                  </a:lnTo>
                  <a:lnTo>
                    <a:pt x="1481" y="819"/>
                  </a:lnTo>
                  <a:lnTo>
                    <a:pt x="1517" y="833"/>
                  </a:lnTo>
                  <a:lnTo>
                    <a:pt x="1554" y="841"/>
                  </a:lnTo>
                  <a:lnTo>
                    <a:pt x="1594" y="845"/>
                  </a:lnTo>
                  <a:lnTo>
                    <a:pt x="1633" y="841"/>
                  </a:lnTo>
                  <a:lnTo>
                    <a:pt x="1671" y="833"/>
                  </a:lnTo>
                  <a:lnTo>
                    <a:pt x="1706" y="819"/>
                  </a:lnTo>
                  <a:lnTo>
                    <a:pt x="1740" y="801"/>
                  </a:lnTo>
                  <a:lnTo>
                    <a:pt x="1769" y="778"/>
                  </a:lnTo>
                  <a:lnTo>
                    <a:pt x="1796" y="751"/>
                  </a:lnTo>
                  <a:lnTo>
                    <a:pt x="1818" y="720"/>
                  </a:lnTo>
                  <a:lnTo>
                    <a:pt x="1836" y="687"/>
                  </a:lnTo>
                  <a:lnTo>
                    <a:pt x="1850" y="652"/>
                  </a:lnTo>
                  <a:lnTo>
                    <a:pt x="1858" y="614"/>
                  </a:lnTo>
                  <a:lnTo>
                    <a:pt x="1861" y="573"/>
                  </a:lnTo>
                  <a:lnTo>
                    <a:pt x="1858" y="533"/>
                  </a:lnTo>
                  <a:lnTo>
                    <a:pt x="1850" y="495"/>
                  </a:lnTo>
                  <a:lnTo>
                    <a:pt x="1836" y="460"/>
                  </a:lnTo>
                  <a:lnTo>
                    <a:pt x="1818" y="426"/>
                  </a:lnTo>
                  <a:lnTo>
                    <a:pt x="1796" y="396"/>
                  </a:lnTo>
                  <a:lnTo>
                    <a:pt x="1769" y="368"/>
                  </a:lnTo>
                  <a:lnTo>
                    <a:pt x="1740" y="346"/>
                  </a:lnTo>
                  <a:lnTo>
                    <a:pt x="1706" y="328"/>
                  </a:lnTo>
                  <a:lnTo>
                    <a:pt x="1671" y="313"/>
                  </a:lnTo>
                  <a:lnTo>
                    <a:pt x="1633" y="306"/>
                  </a:lnTo>
                  <a:lnTo>
                    <a:pt x="1594" y="302"/>
                  </a:lnTo>
                  <a:close/>
                  <a:moveTo>
                    <a:pt x="1594" y="0"/>
                  </a:moveTo>
                  <a:lnTo>
                    <a:pt x="1655" y="3"/>
                  </a:lnTo>
                  <a:lnTo>
                    <a:pt x="1715" y="13"/>
                  </a:lnTo>
                  <a:lnTo>
                    <a:pt x="1772" y="30"/>
                  </a:lnTo>
                  <a:lnTo>
                    <a:pt x="1828" y="52"/>
                  </a:lnTo>
                  <a:lnTo>
                    <a:pt x="1879" y="78"/>
                  </a:lnTo>
                  <a:lnTo>
                    <a:pt x="1928" y="111"/>
                  </a:lnTo>
                  <a:lnTo>
                    <a:pt x="1973" y="148"/>
                  </a:lnTo>
                  <a:lnTo>
                    <a:pt x="2013" y="189"/>
                  </a:lnTo>
                  <a:lnTo>
                    <a:pt x="2050" y="235"/>
                  </a:lnTo>
                  <a:lnTo>
                    <a:pt x="2082" y="284"/>
                  </a:lnTo>
                  <a:lnTo>
                    <a:pt x="2109" y="337"/>
                  </a:lnTo>
                  <a:lnTo>
                    <a:pt x="2131" y="393"/>
                  </a:lnTo>
                  <a:lnTo>
                    <a:pt x="2147" y="451"/>
                  </a:lnTo>
                  <a:lnTo>
                    <a:pt x="2157" y="511"/>
                  </a:lnTo>
                  <a:lnTo>
                    <a:pt x="2160" y="573"/>
                  </a:lnTo>
                  <a:lnTo>
                    <a:pt x="2157" y="634"/>
                  </a:lnTo>
                  <a:lnTo>
                    <a:pt x="2147" y="692"/>
                  </a:lnTo>
                  <a:lnTo>
                    <a:pt x="2133" y="748"/>
                  </a:lnTo>
                  <a:lnTo>
                    <a:pt x="2112" y="802"/>
                  </a:lnTo>
                  <a:lnTo>
                    <a:pt x="2087" y="852"/>
                  </a:lnTo>
                  <a:lnTo>
                    <a:pt x="2058" y="901"/>
                  </a:lnTo>
                  <a:lnTo>
                    <a:pt x="2023" y="945"/>
                  </a:lnTo>
                  <a:lnTo>
                    <a:pt x="1985" y="987"/>
                  </a:lnTo>
                  <a:lnTo>
                    <a:pt x="1943" y="1023"/>
                  </a:lnTo>
                  <a:lnTo>
                    <a:pt x="1897" y="1056"/>
                  </a:lnTo>
                  <a:lnTo>
                    <a:pt x="1848" y="1085"/>
                  </a:lnTo>
                  <a:lnTo>
                    <a:pt x="1797" y="1108"/>
                  </a:lnTo>
                  <a:lnTo>
                    <a:pt x="1743" y="1126"/>
                  </a:lnTo>
                  <a:lnTo>
                    <a:pt x="1743" y="1287"/>
                  </a:lnTo>
                  <a:lnTo>
                    <a:pt x="1984" y="1287"/>
                  </a:lnTo>
                  <a:lnTo>
                    <a:pt x="2013" y="1290"/>
                  </a:lnTo>
                  <a:lnTo>
                    <a:pt x="2042" y="1299"/>
                  </a:lnTo>
                  <a:lnTo>
                    <a:pt x="2067" y="1312"/>
                  </a:lnTo>
                  <a:lnTo>
                    <a:pt x="2089" y="1331"/>
                  </a:lnTo>
                  <a:lnTo>
                    <a:pt x="2107" y="1353"/>
                  </a:lnTo>
                  <a:lnTo>
                    <a:pt x="2121" y="1379"/>
                  </a:lnTo>
                  <a:lnTo>
                    <a:pt x="2130" y="1407"/>
                  </a:lnTo>
                  <a:lnTo>
                    <a:pt x="2133" y="1438"/>
                  </a:lnTo>
                  <a:lnTo>
                    <a:pt x="2130" y="1468"/>
                  </a:lnTo>
                  <a:lnTo>
                    <a:pt x="2121" y="1497"/>
                  </a:lnTo>
                  <a:lnTo>
                    <a:pt x="2107" y="1522"/>
                  </a:lnTo>
                  <a:lnTo>
                    <a:pt x="2089" y="1544"/>
                  </a:lnTo>
                  <a:lnTo>
                    <a:pt x="2067" y="1563"/>
                  </a:lnTo>
                  <a:lnTo>
                    <a:pt x="2042" y="1577"/>
                  </a:lnTo>
                  <a:lnTo>
                    <a:pt x="2013" y="1586"/>
                  </a:lnTo>
                  <a:lnTo>
                    <a:pt x="1984" y="1589"/>
                  </a:lnTo>
                  <a:lnTo>
                    <a:pt x="1743" y="1589"/>
                  </a:lnTo>
                  <a:lnTo>
                    <a:pt x="1743" y="3165"/>
                  </a:lnTo>
                  <a:lnTo>
                    <a:pt x="1827" y="3151"/>
                  </a:lnTo>
                  <a:lnTo>
                    <a:pt x="1908" y="3133"/>
                  </a:lnTo>
                  <a:lnTo>
                    <a:pt x="1987" y="3109"/>
                  </a:lnTo>
                  <a:lnTo>
                    <a:pt x="2063" y="3079"/>
                  </a:lnTo>
                  <a:lnTo>
                    <a:pt x="2136" y="3045"/>
                  </a:lnTo>
                  <a:lnTo>
                    <a:pt x="2206" y="3005"/>
                  </a:lnTo>
                  <a:lnTo>
                    <a:pt x="2272" y="2962"/>
                  </a:lnTo>
                  <a:lnTo>
                    <a:pt x="2334" y="2914"/>
                  </a:lnTo>
                  <a:lnTo>
                    <a:pt x="2391" y="2862"/>
                  </a:lnTo>
                  <a:lnTo>
                    <a:pt x="2446" y="2807"/>
                  </a:lnTo>
                  <a:lnTo>
                    <a:pt x="2494" y="2748"/>
                  </a:lnTo>
                  <a:lnTo>
                    <a:pt x="2538" y="2685"/>
                  </a:lnTo>
                  <a:lnTo>
                    <a:pt x="2577" y="2619"/>
                  </a:lnTo>
                  <a:lnTo>
                    <a:pt x="2610" y="2551"/>
                  </a:lnTo>
                  <a:lnTo>
                    <a:pt x="2638" y="2479"/>
                  </a:lnTo>
                  <a:lnTo>
                    <a:pt x="2581" y="2508"/>
                  </a:lnTo>
                  <a:lnTo>
                    <a:pt x="2556" y="2518"/>
                  </a:lnTo>
                  <a:lnTo>
                    <a:pt x="2531" y="2523"/>
                  </a:lnTo>
                  <a:lnTo>
                    <a:pt x="2505" y="2524"/>
                  </a:lnTo>
                  <a:lnTo>
                    <a:pt x="2480" y="2520"/>
                  </a:lnTo>
                  <a:lnTo>
                    <a:pt x="2455" y="2512"/>
                  </a:lnTo>
                  <a:lnTo>
                    <a:pt x="2434" y="2500"/>
                  </a:lnTo>
                  <a:lnTo>
                    <a:pt x="2413" y="2484"/>
                  </a:lnTo>
                  <a:lnTo>
                    <a:pt x="2396" y="2464"/>
                  </a:lnTo>
                  <a:lnTo>
                    <a:pt x="2382" y="2441"/>
                  </a:lnTo>
                  <a:lnTo>
                    <a:pt x="2372" y="2416"/>
                  </a:lnTo>
                  <a:lnTo>
                    <a:pt x="2366" y="2390"/>
                  </a:lnTo>
                  <a:lnTo>
                    <a:pt x="2365" y="2364"/>
                  </a:lnTo>
                  <a:lnTo>
                    <a:pt x="2370" y="2339"/>
                  </a:lnTo>
                  <a:lnTo>
                    <a:pt x="2377" y="2313"/>
                  </a:lnTo>
                  <a:lnTo>
                    <a:pt x="2389" y="2291"/>
                  </a:lnTo>
                  <a:lnTo>
                    <a:pt x="2405" y="2270"/>
                  </a:lnTo>
                  <a:lnTo>
                    <a:pt x="2425" y="2253"/>
                  </a:lnTo>
                  <a:lnTo>
                    <a:pt x="2448" y="2238"/>
                  </a:lnTo>
                  <a:lnTo>
                    <a:pt x="2925" y="1994"/>
                  </a:lnTo>
                  <a:lnTo>
                    <a:pt x="3166" y="2478"/>
                  </a:lnTo>
                  <a:lnTo>
                    <a:pt x="3175" y="2504"/>
                  </a:lnTo>
                  <a:lnTo>
                    <a:pt x="3180" y="2530"/>
                  </a:lnTo>
                  <a:lnTo>
                    <a:pt x="3181" y="2555"/>
                  </a:lnTo>
                  <a:lnTo>
                    <a:pt x="3176" y="2582"/>
                  </a:lnTo>
                  <a:lnTo>
                    <a:pt x="3169" y="2606"/>
                  </a:lnTo>
                  <a:lnTo>
                    <a:pt x="3157" y="2629"/>
                  </a:lnTo>
                  <a:lnTo>
                    <a:pt x="3141" y="2649"/>
                  </a:lnTo>
                  <a:lnTo>
                    <a:pt x="3122" y="2666"/>
                  </a:lnTo>
                  <a:lnTo>
                    <a:pt x="3099" y="2681"/>
                  </a:lnTo>
                  <a:lnTo>
                    <a:pt x="3077" y="2691"/>
                  </a:lnTo>
                  <a:lnTo>
                    <a:pt x="3055" y="2696"/>
                  </a:lnTo>
                  <a:lnTo>
                    <a:pt x="3032" y="2697"/>
                  </a:lnTo>
                  <a:lnTo>
                    <a:pt x="3006" y="2695"/>
                  </a:lnTo>
                  <a:lnTo>
                    <a:pt x="2981" y="2688"/>
                  </a:lnTo>
                  <a:lnTo>
                    <a:pt x="2958" y="2677"/>
                  </a:lnTo>
                  <a:lnTo>
                    <a:pt x="2936" y="2662"/>
                  </a:lnTo>
                  <a:lnTo>
                    <a:pt x="2918" y="2643"/>
                  </a:lnTo>
                  <a:lnTo>
                    <a:pt x="2903" y="2620"/>
                  </a:lnTo>
                  <a:lnTo>
                    <a:pt x="2868" y="2702"/>
                  </a:lnTo>
                  <a:lnTo>
                    <a:pt x="2828" y="2781"/>
                  </a:lnTo>
                  <a:lnTo>
                    <a:pt x="2782" y="2857"/>
                  </a:lnTo>
                  <a:lnTo>
                    <a:pt x="2731" y="2929"/>
                  </a:lnTo>
                  <a:lnTo>
                    <a:pt x="2675" y="2999"/>
                  </a:lnTo>
                  <a:lnTo>
                    <a:pt x="2614" y="3063"/>
                  </a:lnTo>
                  <a:lnTo>
                    <a:pt x="2549" y="3125"/>
                  </a:lnTo>
                  <a:lnTo>
                    <a:pt x="2479" y="3182"/>
                  </a:lnTo>
                  <a:lnTo>
                    <a:pt x="2405" y="3235"/>
                  </a:lnTo>
                  <a:lnTo>
                    <a:pt x="2327" y="3283"/>
                  </a:lnTo>
                  <a:lnTo>
                    <a:pt x="2247" y="3326"/>
                  </a:lnTo>
                  <a:lnTo>
                    <a:pt x="2162" y="3365"/>
                  </a:lnTo>
                  <a:lnTo>
                    <a:pt x="2075" y="3398"/>
                  </a:lnTo>
                  <a:lnTo>
                    <a:pt x="1985" y="3426"/>
                  </a:lnTo>
                  <a:lnTo>
                    <a:pt x="1892" y="3447"/>
                  </a:lnTo>
                  <a:lnTo>
                    <a:pt x="1796" y="3464"/>
                  </a:lnTo>
                  <a:lnTo>
                    <a:pt x="1700" y="3474"/>
                  </a:lnTo>
                  <a:lnTo>
                    <a:pt x="1600" y="3477"/>
                  </a:lnTo>
                  <a:lnTo>
                    <a:pt x="1505" y="3474"/>
                  </a:lnTo>
                  <a:lnTo>
                    <a:pt x="1411" y="3465"/>
                  </a:lnTo>
                  <a:lnTo>
                    <a:pt x="1319" y="3450"/>
                  </a:lnTo>
                  <a:lnTo>
                    <a:pt x="1230" y="3430"/>
                  </a:lnTo>
                  <a:lnTo>
                    <a:pt x="1142" y="3404"/>
                  </a:lnTo>
                  <a:lnTo>
                    <a:pt x="1058" y="3374"/>
                  </a:lnTo>
                  <a:lnTo>
                    <a:pt x="976" y="3338"/>
                  </a:lnTo>
                  <a:lnTo>
                    <a:pt x="898" y="3298"/>
                  </a:lnTo>
                  <a:lnTo>
                    <a:pt x="822" y="3254"/>
                  </a:lnTo>
                  <a:lnTo>
                    <a:pt x="750" y="3204"/>
                  </a:lnTo>
                  <a:lnTo>
                    <a:pt x="681" y="3151"/>
                  </a:lnTo>
                  <a:lnTo>
                    <a:pt x="617" y="3094"/>
                  </a:lnTo>
                  <a:lnTo>
                    <a:pt x="556" y="3033"/>
                  </a:lnTo>
                  <a:lnTo>
                    <a:pt x="500" y="2969"/>
                  </a:lnTo>
                  <a:lnTo>
                    <a:pt x="447" y="2901"/>
                  </a:lnTo>
                  <a:lnTo>
                    <a:pt x="401" y="2830"/>
                  </a:lnTo>
                  <a:lnTo>
                    <a:pt x="358" y="2757"/>
                  </a:lnTo>
                  <a:lnTo>
                    <a:pt x="321" y="2680"/>
                  </a:lnTo>
                  <a:lnTo>
                    <a:pt x="289" y="2600"/>
                  </a:lnTo>
                  <a:lnTo>
                    <a:pt x="282" y="2614"/>
                  </a:lnTo>
                  <a:lnTo>
                    <a:pt x="267" y="2639"/>
                  </a:lnTo>
                  <a:lnTo>
                    <a:pt x="249" y="2659"/>
                  </a:lnTo>
                  <a:lnTo>
                    <a:pt x="227" y="2675"/>
                  </a:lnTo>
                  <a:lnTo>
                    <a:pt x="202" y="2687"/>
                  </a:lnTo>
                  <a:lnTo>
                    <a:pt x="176" y="2695"/>
                  </a:lnTo>
                  <a:lnTo>
                    <a:pt x="149" y="2697"/>
                  </a:lnTo>
                  <a:lnTo>
                    <a:pt x="127" y="2696"/>
                  </a:lnTo>
                  <a:lnTo>
                    <a:pt x="104" y="2691"/>
                  </a:lnTo>
                  <a:lnTo>
                    <a:pt x="81" y="2681"/>
                  </a:lnTo>
                  <a:lnTo>
                    <a:pt x="59" y="2666"/>
                  </a:lnTo>
                  <a:lnTo>
                    <a:pt x="40" y="2649"/>
                  </a:lnTo>
                  <a:lnTo>
                    <a:pt x="24" y="2629"/>
                  </a:lnTo>
                  <a:lnTo>
                    <a:pt x="12" y="2606"/>
                  </a:lnTo>
                  <a:lnTo>
                    <a:pt x="4" y="2582"/>
                  </a:lnTo>
                  <a:lnTo>
                    <a:pt x="0" y="2555"/>
                  </a:lnTo>
                  <a:lnTo>
                    <a:pt x="1" y="2530"/>
                  </a:lnTo>
                  <a:lnTo>
                    <a:pt x="7" y="2504"/>
                  </a:lnTo>
                  <a:lnTo>
                    <a:pt x="16" y="2478"/>
                  </a:lnTo>
                  <a:lnTo>
                    <a:pt x="256" y="1994"/>
                  </a:lnTo>
                  <a:lnTo>
                    <a:pt x="733" y="2238"/>
                  </a:lnTo>
                  <a:lnTo>
                    <a:pt x="756" y="2253"/>
                  </a:lnTo>
                  <a:lnTo>
                    <a:pt x="775" y="2270"/>
                  </a:lnTo>
                  <a:lnTo>
                    <a:pt x="792" y="2291"/>
                  </a:lnTo>
                  <a:lnTo>
                    <a:pt x="804" y="2314"/>
                  </a:lnTo>
                  <a:lnTo>
                    <a:pt x="811" y="2339"/>
                  </a:lnTo>
                  <a:lnTo>
                    <a:pt x="816" y="2364"/>
                  </a:lnTo>
                  <a:lnTo>
                    <a:pt x="814" y="2390"/>
                  </a:lnTo>
                  <a:lnTo>
                    <a:pt x="809" y="2416"/>
                  </a:lnTo>
                  <a:lnTo>
                    <a:pt x="799" y="2441"/>
                  </a:lnTo>
                  <a:lnTo>
                    <a:pt x="785" y="2464"/>
                  </a:lnTo>
                  <a:lnTo>
                    <a:pt x="768" y="2484"/>
                  </a:lnTo>
                  <a:lnTo>
                    <a:pt x="747" y="2500"/>
                  </a:lnTo>
                  <a:lnTo>
                    <a:pt x="725" y="2512"/>
                  </a:lnTo>
                  <a:lnTo>
                    <a:pt x="700" y="2520"/>
                  </a:lnTo>
                  <a:lnTo>
                    <a:pt x="675" y="2524"/>
                  </a:lnTo>
                  <a:lnTo>
                    <a:pt x="649" y="2523"/>
                  </a:lnTo>
                  <a:lnTo>
                    <a:pt x="624" y="2518"/>
                  </a:lnTo>
                  <a:lnTo>
                    <a:pt x="599" y="2508"/>
                  </a:lnTo>
                  <a:lnTo>
                    <a:pt x="567" y="2491"/>
                  </a:lnTo>
                  <a:lnTo>
                    <a:pt x="594" y="2561"/>
                  </a:lnTo>
                  <a:lnTo>
                    <a:pt x="628" y="2628"/>
                  </a:lnTo>
                  <a:lnTo>
                    <a:pt x="667" y="2692"/>
                  </a:lnTo>
                  <a:lnTo>
                    <a:pt x="710" y="2752"/>
                  </a:lnTo>
                  <a:lnTo>
                    <a:pt x="758" y="2810"/>
                  </a:lnTo>
                  <a:lnTo>
                    <a:pt x="810" y="2864"/>
                  </a:lnTo>
                  <a:lnTo>
                    <a:pt x="868" y="2915"/>
                  </a:lnTo>
                  <a:lnTo>
                    <a:pt x="928" y="2962"/>
                  </a:lnTo>
                  <a:lnTo>
                    <a:pt x="993" y="3005"/>
                  </a:lnTo>
                  <a:lnTo>
                    <a:pt x="1061" y="3044"/>
                  </a:lnTo>
                  <a:lnTo>
                    <a:pt x="1132" y="3077"/>
                  </a:lnTo>
                  <a:lnTo>
                    <a:pt x="1207" y="3106"/>
                  </a:lnTo>
                  <a:lnTo>
                    <a:pt x="1284" y="3131"/>
                  </a:lnTo>
                  <a:lnTo>
                    <a:pt x="1363" y="3149"/>
                  </a:lnTo>
                  <a:lnTo>
                    <a:pt x="1444" y="3164"/>
                  </a:lnTo>
                  <a:lnTo>
                    <a:pt x="1444" y="1589"/>
                  </a:lnTo>
                  <a:lnTo>
                    <a:pt x="1216" y="1589"/>
                  </a:lnTo>
                  <a:lnTo>
                    <a:pt x="1186" y="1586"/>
                  </a:lnTo>
                  <a:lnTo>
                    <a:pt x="1158" y="1577"/>
                  </a:lnTo>
                  <a:lnTo>
                    <a:pt x="1133" y="1563"/>
                  </a:lnTo>
                  <a:lnTo>
                    <a:pt x="1111" y="1544"/>
                  </a:lnTo>
                  <a:lnTo>
                    <a:pt x="1092" y="1522"/>
                  </a:lnTo>
                  <a:lnTo>
                    <a:pt x="1078" y="1497"/>
                  </a:lnTo>
                  <a:lnTo>
                    <a:pt x="1070" y="1468"/>
                  </a:lnTo>
                  <a:lnTo>
                    <a:pt x="1066" y="1438"/>
                  </a:lnTo>
                  <a:lnTo>
                    <a:pt x="1070" y="1407"/>
                  </a:lnTo>
                  <a:lnTo>
                    <a:pt x="1078" y="1379"/>
                  </a:lnTo>
                  <a:lnTo>
                    <a:pt x="1092" y="1353"/>
                  </a:lnTo>
                  <a:lnTo>
                    <a:pt x="1111" y="1331"/>
                  </a:lnTo>
                  <a:lnTo>
                    <a:pt x="1133" y="1312"/>
                  </a:lnTo>
                  <a:lnTo>
                    <a:pt x="1158" y="1299"/>
                  </a:lnTo>
                  <a:lnTo>
                    <a:pt x="1186" y="1290"/>
                  </a:lnTo>
                  <a:lnTo>
                    <a:pt x="1216" y="1287"/>
                  </a:lnTo>
                  <a:lnTo>
                    <a:pt x="1444" y="1287"/>
                  </a:lnTo>
                  <a:lnTo>
                    <a:pt x="1444" y="1126"/>
                  </a:lnTo>
                  <a:lnTo>
                    <a:pt x="1390" y="1108"/>
                  </a:lnTo>
                  <a:lnTo>
                    <a:pt x="1339" y="1085"/>
                  </a:lnTo>
                  <a:lnTo>
                    <a:pt x="1290" y="1056"/>
                  </a:lnTo>
                  <a:lnTo>
                    <a:pt x="1245" y="1023"/>
                  </a:lnTo>
                  <a:lnTo>
                    <a:pt x="1202" y="987"/>
                  </a:lnTo>
                  <a:lnTo>
                    <a:pt x="1164" y="945"/>
                  </a:lnTo>
                  <a:lnTo>
                    <a:pt x="1129" y="901"/>
                  </a:lnTo>
                  <a:lnTo>
                    <a:pt x="1100" y="852"/>
                  </a:lnTo>
                  <a:lnTo>
                    <a:pt x="1075" y="802"/>
                  </a:lnTo>
                  <a:lnTo>
                    <a:pt x="1054" y="748"/>
                  </a:lnTo>
                  <a:lnTo>
                    <a:pt x="1040" y="692"/>
                  </a:lnTo>
                  <a:lnTo>
                    <a:pt x="1032" y="634"/>
                  </a:lnTo>
                  <a:lnTo>
                    <a:pt x="1028" y="573"/>
                  </a:lnTo>
                  <a:lnTo>
                    <a:pt x="1032" y="511"/>
                  </a:lnTo>
                  <a:lnTo>
                    <a:pt x="1041" y="451"/>
                  </a:lnTo>
                  <a:lnTo>
                    <a:pt x="1057" y="393"/>
                  </a:lnTo>
                  <a:lnTo>
                    <a:pt x="1078" y="337"/>
                  </a:lnTo>
                  <a:lnTo>
                    <a:pt x="1106" y="284"/>
                  </a:lnTo>
                  <a:lnTo>
                    <a:pt x="1137" y="235"/>
                  </a:lnTo>
                  <a:lnTo>
                    <a:pt x="1174" y="189"/>
                  </a:lnTo>
                  <a:lnTo>
                    <a:pt x="1215" y="148"/>
                  </a:lnTo>
                  <a:lnTo>
                    <a:pt x="1260" y="111"/>
                  </a:lnTo>
                  <a:lnTo>
                    <a:pt x="1309" y="78"/>
                  </a:lnTo>
                  <a:lnTo>
                    <a:pt x="1361" y="52"/>
                  </a:lnTo>
                  <a:lnTo>
                    <a:pt x="1415" y="30"/>
                  </a:lnTo>
                  <a:lnTo>
                    <a:pt x="1473" y="13"/>
                  </a:lnTo>
                  <a:lnTo>
                    <a:pt x="1532" y="3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269680"/>
            <a:ext cx="4262718" cy="6588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50573" y="1710928"/>
            <a:ext cx="42627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50573" y="1"/>
            <a:ext cx="4262718" cy="282388"/>
            <a:chOff x="1250573" y="1"/>
            <a:chExt cx="4262718" cy="282388"/>
          </a:xfrm>
        </p:grpSpPr>
        <p:sp>
          <p:nvSpPr>
            <p:cNvPr id="5" name="Rectangle 4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0" name="Rectangle 9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2" name="Isosceles Triangle 11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1482393" y="525698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50573" y="1369299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One</a:t>
            </a:r>
            <a:endParaRPr lang="en-US" sz="1100" cap="all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71479" y="1369299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  <a:endParaRPr lang="en-US" sz="1100" cap="all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2385" y="1369299"/>
            <a:ext cx="142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  <a:endParaRPr lang="en-US" sz="1100" cap="all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50573" y="1710928"/>
            <a:ext cx="141732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50573" y="1983249"/>
            <a:ext cx="4262718" cy="965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79916" y="2566111"/>
            <a:ext cx="100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One</a:t>
            </a:r>
            <a:endParaRPr lang="en-US" sz="9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87160" y="2566111"/>
            <a:ext cx="100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  <a:endParaRPr lang="en-US" sz="9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4405" y="2566111"/>
            <a:ext cx="100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  <a:endParaRPr lang="en-US" sz="9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79915" y="2902716"/>
            <a:ext cx="1004451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35"/>
          <p:cNvSpPr>
            <a:spLocks noEditPoints="1"/>
          </p:cNvSpPr>
          <p:nvPr/>
        </p:nvSpPr>
        <p:spPr bwMode="auto">
          <a:xfrm>
            <a:off x="4360636" y="515690"/>
            <a:ext cx="274320" cy="27432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/>
          <p:cNvSpPr>
            <a:spLocks noEditPoints="1"/>
          </p:cNvSpPr>
          <p:nvPr/>
        </p:nvSpPr>
        <p:spPr bwMode="auto">
          <a:xfrm rot="5400000">
            <a:off x="4978326" y="611282"/>
            <a:ext cx="311710" cy="7468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5"/>
          <p:cNvSpPr>
            <a:spLocks noEditPoints="1"/>
          </p:cNvSpPr>
          <p:nvPr/>
        </p:nvSpPr>
        <p:spPr bwMode="auto">
          <a:xfrm>
            <a:off x="1482393" y="2176806"/>
            <a:ext cx="182880" cy="182880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751597" y="2098492"/>
            <a:ext cx="148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Bar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35"/>
          <p:cNvSpPr>
            <a:spLocks noEditPoints="1"/>
          </p:cNvSpPr>
          <p:nvPr/>
        </p:nvSpPr>
        <p:spPr bwMode="auto">
          <a:xfrm>
            <a:off x="4918732" y="2098492"/>
            <a:ext cx="182880" cy="18288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EditPoints="1"/>
          </p:cNvSpPr>
          <p:nvPr/>
        </p:nvSpPr>
        <p:spPr bwMode="auto">
          <a:xfrm rot="5400000">
            <a:off x="5185682" y="2167074"/>
            <a:ext cx="182880" cy="4571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269680"/>
            <a:ext cx="4262718" cy="6588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0573" y="1"/>
            <a:ext cx="4262718" cy="282388"/>
            <a:chOff x="1250573" y="1"/>
            <a:chExt cx="4262718" cy="282388"/>
          </a:xfrm>
        </p:grpSpPr>
        <p:sp>
          <p:nvSpPr>
            <p:cNvPr id="5" name="Rectangle 4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0" name="Rectangle 9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2" name="Isosceles Triangle 11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745426" y="653143"/>
            <a:ext cx="1501288" cy="2196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73372" y="653143"/>
            <a:ext cx="1501288" cy="2196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45426" y="3119758"/>
            <a:ext cx="3229234" cy="25091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19100" sx="107000" sy="107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7558" y="814508"/>
            <a:ext cx="1128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Arial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73372" y="1280714"/>
            <a:ext cx="1501288" cy="462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Calibri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73372" y="1743457"/>
            <a:ext cx="1501288" cy="46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Courier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73372" y="2209204"/>
            <a:ext cx="1501288" cy="46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Verdana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11"/>
          <p:cNvSpPr>
            <a:spLocks/>
          </p:cNvSpPr>
          <p:nvPr/>
        </p:nvSpPr>
        <p:spPr bwMode="auto">
          <a:xfrm>
            <a:off x="4679998" y="940097"/>
            <a:ext cx="129563" cy="87377"/>
          </a:xfrm>
          <a:custGeom>
            <a:avLst/>
            <a:gdLst>
              <a:gd name="T0" fmla="*/ 0 w 3472"/>
              <a:gd name="T1" fmla="*/ 0 h 1683"/>
              <a:gd name="T2" fmla="*/ 3472 w 3472"/>
              <a:gd name="T3" fmla="*/ 0 h 1683"/>
              <a:gd name="T4" fmla="*/ 1736 w 3472"/>
              <a:gd name="T5" fmla="*/ 1683 h 1683"/>
              <a:gd name="T6" fmla="*/ 0 w 3472"/>
              <a:gd name="T7" fmla="*/ 0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2" h="1683">
                <a:moveTo>
                  <a:pt x="0" y="0"/>
                </a:moveTo>
                <a:lnTo>
                  <a:pt x="3472" y="0"/>
                </a:lnTo>
                <a:lnTo>
                  <a:pt x="1736" y="16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50768" y="806069"/>
            <a:ext cx="1501288" cy="46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1</a:t>
            </a:r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0768" y="1297402"/>
            <a:ext cx="1501288" cy="46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2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50768" y="1788735"/>
            <a:ext cx="1501288" cy="46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3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50768" y="2280067"/>
            <a:ext cx="1501288" cy="46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4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89204" y="3309765"/>
            <a:ext cx="1501288" cy="46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600" dirty="0" smtClean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</a:t>
            </a:r>
            <a:endParaRPr lang="en-US" sz="1600" dirty="0">
              <a:ln w="3175">
                <a:noFill/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89204" y="3691993"/>
            <a:ext cx="2938504" cy="1239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app determines our phone’s location and shares it with Google in order to serve personalized alerts to you. This allows for a better overall app experience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97582" y="5108039"/>
            <a:ext cx="928694" cy="299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52921" y="5108039"/>
            <a:ext cx="928694" cy="299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50573" y="1"/>
            <a:ext cx="4262718" cy="1011275"/>
            <a:chOff x="1250573" y="1"/>
            <a:chExt cx="4262718" cy="1011275"/>
          </a:xfrm>
        </p:grpSpPr>
        <p:sp>
          <p:nvSpPr>
            <p:cNvPr id="17" name="Rectangle 16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0573" y="282389"/>
              <a:ext cx="4262718" cy="7288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25"/>
          <p:cNvSpPr>
            <a:spLocks noEditPoints="1"/>
          </p:cNvSpPr>
          <p:nvPr/>
        </p:nvSpPr>
        <p:spPr bwMode="auto">
          <a:xfrm>
            <a:off x="1482393" y="517602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 rot="5400000">
            <a:off x="4978326" y="611282"/>
            <a:ext cx="311710" cy="7468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55952" y="1906009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28150" y="1276648"/>
            <a:ext cx="18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Attractions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28150" y="2174962"/>
            <a:ext cx="18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1583360" y="1293664"/>
            <a:ext cx="232122" cy="333899"/>
            <a:chOff x="3936" y="924"/>
            <a:chExt cx="130" cy="187"/>
          </a:xfrm>
          <a:solidFill>
            <a:schemeClr val="bg2">
              <a:lumMod val="25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3936" y="1032"/>
              <a:ext cx="62" cy="79"/>
            </a:xfrm>
            <a:custGeom>
              <a:avLst/>
              <a:gdLst>
                <a:gd name="T0" fmla="*/ 441 w 1060"/>
                <a:gd name="T1" fmla="*/ 0 h 1346"/>
                <a:gd name="T2" fmla="*/ 499 w 1060"/>
                <a:gd name="T3" fmla="*/ 41 h 1346"/>
                <a:gd name="T4" fmla="*/ 559 w 1060"/>
                <a:gd name="T5" fmla="*/ 79 h 1346"/>
                <a:gd name="T6" fmla="*/ 624 w 1060"/>
                <a:gd name="T7" fmla="*/ 111 h 1346"/>
                <a:gd name="T8" fmla="*/ 691 w 1060"/>
                <a:gd name="T9" fmla="*/ 140 h 1346"/>
                <a:gd name="T10" fmla="*/ 761 w 1060"/>
                <a:gd name="T11" fmla="*/ 164 h 1346"/>
                <a:gd name="T12" fmla="*/ 833 w 1060"/>
                <a:gd name="T13" fmla="*/ 184 h 1346"/>
                <a:gd name="T14" fmla="*/ 907 w 1060"/>
                <a:gd name="T15" fmla="*/ 199 h 1346"/>
                <a:gd name="T16" fmla="*/ 983 w 1060"/>
                <a:gd name="T17" fmla="*/ 209 h 1346"/>
                <a:gd name="T18" fmla="*/ 1060 w 1060"/>
                <a:gd name="T19" fmla="*/ 215 h 1346"/>
                <a:gd name="T20" fmla="*/ 618 w 1060"/>
                <a:gd name="T21" fmla="*/ 1346 h 1346"/>
                <a:gd name="T22" fmla="*/ 431 w 1060"/>
                <a:gd name="T23" fmla="*/ 926 h 1346"/>
                <a:gd name="T24" fmla="*/ 0 w 1060"/>
                <a:gd name="T25" fmla="*/ 1110 h 1346"/>
                <a:gd name="T26" fmla="*/ 441 w 1060"/>
                <a:gd name="T27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0" h="1346">
                  <a:moveTo>
                    <a:pt x="441" y="0"/>
                  </a:moveTo>
                  <a:lnTo>
                    <a:pt x="499" y="41"/>
                  </a:lnTo>
                  <a:lnTo>
                    <a:pt x="559" y="79"/>
                  </a:lnTo>
                  <a:lnTo>
                    <a:pt x="624" y="111"/>
                  </a:lnTo>
                  <a:lnTo>
                    <a:pt x="691" y="140"/>
                  </a:lnTo>
                  <a:lnTo>
                    <a:pt x="761" y="164"/>
                  </a:lnTo>
                  <a:lnTo>
                    <a:pt x="833" y="184"/>
                  </a:lnTo>
                  <a:lnTo>
                    <a:pt x="907" y="199"/>
                  </a:lnTo>
                  <a:lnTo>
                    <a:pt x="983" y="209"/>
                  </a:lnTo>
                  <a:lnTo>
                    <a:pt x="1060" y="215"/>
                  </a:lnTo>
                  <a:lnTo>
                    <a:pt x="618" y="1346"/>
                  </a:lnTo>
                  <a:lnTo>
                    <a:pt x="431" y="926"/>
                  </a:lnTo>
                  <a:lnTo>
                    <a:pt x="0" y="1110"/>
                  </a:lnTo>
                  <a:lnTo>
                    <a:pt x="4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4004" y="1032"/>
              <a:ext cx="62" cy="79"/>
            </a:xfrm>
            <a:custGeom>
              <a:avLst/>
              <a:gdLst>
                <a:gd name="T0" fmla="*/ 618 w 1059"/>
                <a:gd name="T1" fmla="*/ 0 h 1346"/>
                <a:gd name="T2" fmla="*/ 1059 w 1059"/>
                <a:gd name="T3" fmla="*/ 1110 h 1346"/>
                <a:gd name="T4" fmla="*/ 630 w 1059"/>
                <a:gd name="T5" fmla="*/ 926 h 1346"/>
                <a:gd name="T6" fmla="*/ 442 w 1059"/>
                <a:gd name="T7" fmla="*/ 1346 h 1346"/>
                <a:gd name="T8" fmla="*/ 0 w 1059"/>
                <a:gd name="T9" fmla="*/ 215 h 1346"/>
                <a:gd name="T10" fmla="*/ 86 w 1059"/>
                <a:gd name="T11" fmla="*/ 208 h 1346"/>
                <a:gd name="T12" fmla="*/ 170 w 1059"/>
                <a:gd name="T13" fmla="*/ 196 h 1346"/>
                <a:gd name="T14" fmla="*/ 251 w 1059"/>
                <a:gd name="T15" fmla="*/ 176 h 1346"/>
                <a:gd name="T16" fmla="*/ 330 w 1059"/>
                <a:gd name="T17" fmla="*/ 152 h 1346"/>
                <a:gd name="T18" fmla="*/ 406 w 1059"/>
                <a:gd name="T19" fmla="*/ 122 h 1346"/>
                <a:gd name="T20" fmla="*/ 480 w 1059"/>
                <a:gd name="T21" fmla="*/ 87 h 1346"/>
                <a:gd name="T22" fmla="*/ 550 w 1059"/>
                <a:gd name="T23" fmla="*/ 46 h 1346"/>
                <a:gd name="T24" fmla="*/ 618 w 1059"/>
                <a:gd name="T25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9" h="1346">
                  <a:moveTo>
                    <a:pt x="618" y="0"/>
                  </a:moveTo>
                  <a:lnTo>
                    <a:pt x="1059" y="1110"/>
                  </a:lnTo>
                  <a:lnTo>
                    <a:pt x="630" y="926"/>
                  </a:lnTo>
                  <a:lnTo>
                    <a:pt x="442" y="1346"/>
                  </a:lnTo>
                  <a:lnTo>
                    <a:pt x="0" y="215"/>
                  </a:lnTo>
                  <a:lnTo>
                    <a:pt x="86" y="208"/>
                  </a:lnTo>
                  <a:lnTo>
                    <a:pt x="170" y="196"/>
                  </a:lnTo>
                  <a:lnTo>
                    <a:pt x="251" y="176"/>
                  </a:lnTo>
                  <a:lnTo>
                    <a:pt x="330" y="152"/>
                  </a:lnTo>
                  <a:lnTo>
                    <a:pt x="406" y="122"/>
                  </a:lnTo>
                  <a:lnTo>
                    <a:pt x="480" y="87"/>
                  </a:lnTo>
                  <a:lnTo>
                    <a:pt x="550" y="46"/>
                  </a:lnTo>
                  <a:lnTo>
                    <a:pt x="6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Freeform 8"/>
            <p:cNvSpPr>
              <a:spLocks noEditPoints="1"/>
            </p:cNvSpPr>
            <p:nvPr/>
          </p:nvSpPr>
          <p:spPr bwMode="auto">
            <a:xfrm>
              <a:off x="3943" y="924"/>
              <a:ext cx="116" cy="114"/>
            </a:xfrm>
            <a:custGeom>
              <a:avLst/>
              <a:gdLst>
                <a:gd name="T0" fmla="*/ 828 w 1986"/>
                <a:gd name="T1" fmla="*/ 861 h 1938"/>
                <a:gd name="T2" fmla="*/ 772 w 1986"/>
                <a:gd name="T3" fmla="*/ 1077 h 1938"/>
                <a:gd name="T4" fmla="*/ 993 w 1986"/>
                <a:gd name="T5" fmla="*/ 1260 h 1938"/>
                <a:gd name="T6" fmla="*/ 1214 w 1986"/>
                <a:gd name="T7" fmla="*/ 1077 h 1938"/>
                <a:gd name="T8" fmla="*/ 1158 w 1986"/>
                <a:gd name="T9" fmla="*/ 861 h 1938"/>
                <a:gd name="T10" fmla="*/ 993 w 1986"/>
                <a:gd name="T11" fmla="*/ 0 h 1938"/>
                <a:gd name="T12" fmla="*/ 1155 w 1986"/>
                <a:gd name="T13" fmla="*/ 12 h 1938"/>
                <a:gd name="T14" fmla="*/ 1309 w 1986"/>
                <a:gd name="T15" fmla="*/ 49 h 1938"/>
                <a:gd name="T16" fmla="*/ 1451 w 1986"/>
                <a:gd name="T17" fmla="*/ 107 h 1938"/>
                <a:gd name="T18" fmla="*/ 1582 w 1986"/>
                <a:gd name="T19" fmla="*/ 186 h 1938"/>
                <a:gd name="T20" fmla="*/ 1697 w 1986"/>
                <a:gd name="T21" fmla="*/ 283 h 1938"/>
                <a:gd name="T22" fmla="*/ 1796 w 1986"/>
                <a:gd name="T23" fmla="*/ 395 h 1938"/>
                <a:gd name="T24" fmla="*/ 1876 w 1986"/>
                <a:gd name="T25" fmla="*/ 522 h 1938"/>
                <a:gd name="T26" fmla="*/ 1936 w 1986"/>
                <a:gd name="T27" fmla="*/ 661 h 1938"/>
                <a:gd name="T28" fmla="*/ 1974 w 1986"/>
                <a:gd name="T29" fmla="*/ 811 h 1938"/>
                <a:gd name="T30" fmla="*/ 1986 w 1986"/>
                <a:gd name="T31" fmla="*/ 969 h 1938"/>
                <a:gd name="T32" fmla="*/ 1974 w 1986"/>
                <a:gd name="T33" fmla="*/ 1127 h 1938"/>
                <a:gd name="T34" fmla="*/ 1936 w 1986"/>
                <a:gd name="T35" fmla="*/ 1277 h 1938"/>
                <a:gd name="T36" fmla="*/ 1876 w 1986"/>
                <a:gd name="T37" fmla="*/ 1416 h 1938"/>
                <a:gd name="T38" fmla="*/ 1796 w 1986"/>
                <a:gd name="T39" fmla="*/ 1543 h 1938"/>
                <a:gd name="T40" fmla="*/ 1697 w 1986"/>
                <a:gd name="T41" fmla="*/ 1656 h 1938"/>
                <a:gd name="T42" fmla="*/ 1582 w 1986"/>
                <a:gd name="T43" fmla="*/ 1752 h 1938"/>
                <a:gd name="T44" fmla="*/ 1451 w 1986"/>
                <a:gd name="T45" fmla="*/ 1831 h 1938"/>
                <a:gd name="T46" fmla="*/ 1309 w 1986"/>
                <a:gd name="T47" fmla="*/ 1889 h 1938"/>
                <a:gd name="T48" fmla="*/ 1155 w 1986"/>
                <a:gd name="T49" fmla="*/ 1926 h 1938"/>
                <a:gd name="T50" fmla="*/ 993 w 1986"/>
                <a:gd name="T51" fmla="*/ 1938 h 1938"/>
                <a:gd name="T52" fmla="*/ 831 w 1986"/>
                <a:gd name="T53" fmla="*/ 1926 h 1938"/>
                <a:gd name="T54" fmla="*/ 677 w 1986"/>
                <a:gd name="T55" fmla="*/ 1889 h 1938"/>
                <a:gd name="T56" fmla="*/ 535 w 1986"/>
                <a:gd name="T57" fmla="*/ 1831 h 1938"/>
                <a:gd name="T58" fmla="*/ 404 w 1986"/>
                <a:gd name="T59" fmla="*/ 1752 h 1938"/>
                <a:gd name="T60" fmla="*/ 289 w 1986"/>
                <a:gd name="T61" fmla="*/ 1656 h 1938"/>
                <a:gd name="T62" fmla="*/ 190 w 1986"/>
                <a:gd name="T63" fmla="*/ 1543 h 1938"/>
                <a:gd name="T64" fmla="*/ 110 w 1986"/>
                <a:gd name="T65" fmla="*/ 1416 h 1938"/>
                <a:gd name="T66" fmla="*/ 50 w 1986"/>
                <a:gd name="T67" fmla="*/ 1277 h 1938"/>
                <a:gd name="T68" fmla="*/ 12 w 1986"/>
                <a:gd name="T69" fmla="*/ 1127 h 1938"/>
                <a:gd name="T70" fmla="*/ 0 w 1986"/>
                <a:gd name="T71" fmla="*/ 969 h 1938"/>
                <a:gd name="T72" fmla="*/ 12 w 1986"/>
                <a:gd name="T73" fmla="*/ 811 h 1938"/>
                <a:gd name="T74" fmla="*/ 50 w 1986"/>
                <a:gd name="T75" fmla="*/ 661 h 1938"/>
                <a:gd name="T76" fmla="*/ 110 w 1986"/>
                <a:gd name="T77" fmla="*/ 522 h 1938"/>
                <a:gd name="T78" fmla="*/ 190 w 1986"/>
                <a:gd name="T79" fmla="*/ 395 h 1938"/>
                <a:gd name="T80" fmla="*/ 289 w 1986"/>
                <a:gd name="T81" fmla="*/ 283 h 1938"/>
                <a:gd name="T82" fmla="*/ 404 w 1986"/>
                <a:gd name="T83" fmla="*/ 186 h 1938"/>
                <a:gd name="T84" fmla="*/ 535 w 1986"/>
                <a:gd name="T85" fmla="*/ 107 h 1938"/>
                <a:gd name="T86" fmla="*/ 677 w 1986"/>
                <a:gd name="T87" fmla="*/ 49 h 1938"/>
                <a:gd name="T88" fmla="*/ 831 w 1986"/>
                <a:gd name="T89" fmla="*/ 12 h 1938"/>
                <a:gd name="T90" fmla="*/ 993 w 1986"/>
                <a:gd name="T91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6" h="1938">
                  <a:moveTo>
                    <a:pt x="993" y="431"/>
                  </a:moveTo>
                  <a:lnTo>
                    <a:pt x="828" y="861"/>
                  </a:lnTo>
                  <a:lnTo>
                    <a:pt x="441" y="861"/>
                  </a:lnTo>
                  <a:lnTo>
                    <a:pt x="772" y="1077"/>
                  </a:lnTo>
                  <a:lnTo>
                    <a:pt x="606" y="1508"/>
                  </a:lnTo>
                  <a:lnTo>
                    <a:pt x="993" y="1260"/>
                  </a:lnTo>
                  <a:lnTo>
                    <a:pt x="1380" y="1508"/>
                  </a:lnTo>
                  <a:lnTo>
                    <a:pt x="1214" y="1077"/>
                  </a:lnTo>
                  <a:lnTo>
                    <a:pt x="1545" y="861"/>
                  </a:lnTo>
                  <a:lnTo>
                    <a:pt x="1158" y="861"/>
                  </a:lnTo>
                  <a:lnTo>
                    <a:pt x="993" y="431"/>
                  </a:lnTo>
                  <a:close/>
                  <a:moveTo>
                    <a:pt x="993" y="0"/>
                  </a:moveTo>
                  <a:lnTo>
                    <a:pt x="1075" y="3"/>
                  </a:lnTo>
                  <a:lnTo>
                    <a:pt x="1155" y="12"/>
                  </a:lnTo>
                  <a:lnTo>
                    <a:pt x="1232" y="28"/>
                  </a:lnTo>
                  <a:lnTo>
                    <a:pt x="1309" y="49"/>
                  </a:lnTo>
                  <a:lnTo>
                    <a:pt x="1381" y="76"/>
                  </a:lnTo>
                  <a:lnTo>
                    <a:pt x="1451" y="107"/>
                  </a:lnTo>
                  <a:lnTo>
                    <a:pt x="1518" y="144"/>
                  </a:lnTo>
                  <a:lnTo>
                    <a:pt x="1582" y="186"/>
                  </a:lnTo>
                  <a:lnTo>
                    <a:pt x="1641" y="232"/>
                  </a:lnTo>
                  <a:lnTo>
                    <a:pt x="1697" y="283"/>
                  </a:lnTo>
                  <a:lnTo>
                    <a:pt x="1749" y="337"/>
                  </a:lnTo>
                  <a:lnTo>
                    <a:pt x="1796" y="395"/>
                  </a:lnTo>
                  <a:lnTo>
                    <a:pt x="1839" y="457"/>
                  </a:lnTo>
                  <a:lnTo>
                    <a:pt x="1876" y="522"/>
                  </a:lnTo>
                  <a:lnTo>
                    <a:pt x="1909" y="591"/>
                  </a:lnTo>
                  <a:lnTo>
                    <a:pt x="1936" y="661"/>
                  </a:lnTo>
                  <a:lnTo>
                    <a:pt x="1958" y="735"/>
                  </a:lnTo>
                  <a:lnTo>
                    <a:pt x="1974" y="811"/>
                  </a:lnTo>
                  <a:lnTo>
                    <a:pt x="1983" y="890"/>
                  </a:lnTo>
                  <a:lnTo>
                    <a:pt x="1986" y="969"/>
                  </a:lnTo>
                  <a:lnTo>
                    <a:pt x="1983" y="1049"/>
                  </a:lnTo>
                  <a:lnTo>
                    <a:pt x="1974" y="1127"/>
                  </a:lnTo>
                  <a:lnTo>
                    <a:pt x="1958" y="1203"/>
                  </a:lnTo>
                  <a:lnTo>
                    <a:pt x="1936" y="1277"/>
                  </a:lnTo>
                  <a:lnTo>
                    <a:pt x="1909" y="1347"/>
                  </a:lnTo>
                  <a:lnTo>
                    <a:pt x="1876" y="1416"/>
                  </a:lnTo>
                  <a:lnTo>
                    <a:pt x="1839" y="1481"/>
                  </a:lnTo>
                  <a:lnTo>
                    <a:pt x="1796" y="1543"/>
                  </a:lnTo>
                  <a:lnTo>
                    <a:pt x="1749" y="1601"/>
                  </a:lnTo>
                  <a:lnTo>
                    <a:pt x="1697" y="1656"/>
                  </a:lnTo>
                  <a:lnTo>
                    <a:pt x="1641" y="1707"/>
                  </a:lnTo>
                  <a:lnTo>
                    <a:pt x="1582" y="1752"/>
                  </a:lnTo>
                  <a:lnTo>
                    <a:pt x="1518" y="1794"/>
                  </a:lnTo>
                  <a:lnTo>
                    <a:pt x="1451" y="1831"/>
                  </a:lnTo>
                  <a:lnTo>
                    <a:pt x="1381" y="1863"/>
                  </a:lnTo>
                  <a:lnTo>
                    <a:pt x="1309" y="1889"/>
                  </a:lnTo>
                  <a:lnTo>
                    <a:pt x="1232" y="1911"/>
                  </a:lnTo>
                  <a:lnTo>
                    <a:pt x="1155" y="1926"/>
                  </a:lnTo>
                  <a:lnTo>
                    <a:pt x="1075" y="1935"/>
                  </a:lnTo>
                  <a:lnTo>
                    <a:pt x="993" y="1938"/>
                  </a:lnTo>
                  <a:lnTo>
                    <a:pt x="911" y="1935"/>
                  </a:lnTo>
                  <a:lnTo>
                    <a:pt x="831" y="1926"/>
                  </a:lnTo>
                  <a:lnTo>
                    <a:pt x="754" y="1911"/>
                  </a:lnTo>
                  <a:lnTo>
                    <a:pt x="677" y="1889"/>
                  </a:lnTo>
                  <a:lnTo>
                    <a:pt x="605" y="1863"/>
                  </a:lnTo>
                  <a:lnTo>
                    <a:pt x="535" y="1831"/>
                  </a:lnTo>
                  <a:lnTo>
                    <a:pt x="468" y="1794"/>
                  </a:lnTo>
                  <a:lnTo>
                    <a:pt x="404" y="1752"/>
                  </a:lnTo>
                  <a:lnTo>
                    <a:pt x="345" y="1707"/>
                  </a:lnTo>
                  <a:lnTo>
                    <a:pt x="289" y="1656"/>
                  </a:lnTo>
                  <a:lnTo>
                    <a:pt x="237" y="1601"/>
                  </a:lnTo>
                  <a:lnTo>
                    <a:pt x="190" y="1543"/>
                  </a:lnTo>
                  <a:lnTo>
                    <a:pt x="147" y="1481"/>
                  </a:lnTo>
                  <a:lnTo>
                    <a:pt x="110" y="1416"/>
                  </a:lnTo>
                  <a:lnTo>
                    <a:pt x="77" y="1347"/>
                  </a:lnTo>
                  <a:lnTo>
                    <a:pt x="50" y="1277"/>
                  </a:lnTo>
                  <a:lnTo>
                    <a:pt x="28" y="1203"/>
                  </a:lnTo>
                  <a:lnTo>
                    <a:pt x="12" y="1127"/>
                  </a:lnTo>
                  <a:lnTo>
                    <a:pt x="3" y="1049"/>
                  </a:lnTo>
                  <a:lnTo>
                    <a:pt x="0" y="969"/>
                  </a:lnTo>
                  <a:lnTo>
                    <a:pt x="3" y="890"/>
                  </a:lnTo>
                  <a:lnTo>
                    <a:pt x="12" y="811"/>
                  </a:lnTo>
                  <a:lnTo>
                    <a:pt x="28" y="735"/>
                  </a:lnTo>
                  <a:lnTo>
                    <a:pt x="50" y="661"/>
                  </a:lnTo>
                  <a:lnTo>
                    <a:pt x="77" y="591"/>
                  </a:lnTo>
                  <a:lnTo>
                    <a:pt x="110" y="522"/>
                  </a:lnTo>
                  <a:lnTo>
                    <a:pt x="147" y="457"/>
                  </a:lnTo>
                  <a:lnTo>
                    <a:pt x="190" y="395"/>
                  </a:lnTo>
                  <a:lnTo>
                    <a:pt x="237" y="337"/>
                  </a:lnTo>
                  <a:lnTo>
                    <a:pt x="289" y="283"/>
                  </a:lnTo>
                  <a:lnTo>
                    <a:pt x="345" y="232"/>
                  </a:lnTo>
                  <a:lnTo>
                    <a:pt x="404" y="186"/>
                  </a:lnTo>
                  <a:lnTo>
                    <a:pt x="468" y="144"/>
                  </a:lnTo>
                  <a:lnTo>
                    <a:pt x="535" y="107"/>
                  </a:lnTo>
                  <a:lnTo>
                    <a:pt x="605" y="76"/>
                  </a:lnTo>
                  <a:lnTo>
                    <a:pt x="677" y="49"/>
                  </a:lnTo>
                  <a:lnTo>
                    <a:pt x="754" y="28"/>
                  </a:lnTo>
                  <a:lnTo>
                    <a:pt x="831" y="12"/>
                  </a:lnTo>
                  <a:lnTo>
                    <a:pt x="911" y="3"/>
                  </a:lnTo>
                  <a:lnTo>
                    <a:pt x="9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11"/>
          <p:cNvGrpSpPr>
            <a:grpSpLocks noChangeAspect="1"/>
          </p:cNvGrpSpPr>
          <p:nvPr/>
        </p:nvGrpSpPr>
        <p:grpSpPr bwMode="auto">
          <a:xfrm>
            <a:off x="1573706" y="2211992"/>
            <a:ext cx="251430" cy="333146"/>
            <a:chOff x="3699" y="1973"/>
            <a:chExt cx="280" cy="371"/>
          </a:xfrm>
          <a:solidFill>
            <a:schemeClr val="bg2">
              <a:lumMod val="25000"/>
            </a:schemeClr>
          </a:solidFill>
        </p:grpSpPr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3699" y="2015"/>
              <a:ext cx="80" cy="329"/>
            </a:xfrm>
            <a:custGeom>
              <a:avLst/>
              <a:gdLst>
                <a:gd name="T0" fmla="*/ 403 w 723"/>
                <a:gd name="T1" fmla="*/ 3 h 2957"/>
                <a:gd name="T2" fmla="*/ 483 w 723"/>
                <a:gd name="T3" fmla="*/ 30 h 2957"/>
                <a:gd name="T4" fmla="*/ 555 w 723"/>
                <a:gd name="T5" fmla="*/ 80 h 2957"/>
                <a:gd name="T6" fmla="*/ 617 w 723"/>
                <a:gd name="T7" fmla="*/ 151 h 2957"/>
                <a:gd name="T8" fmla="*/ 667 w 723"/>
                <a:gd name="T9" fmla="*/ 238 h 2957"/>
                <a:gd name="T10" fmla="*/ 701 w 723"/>
                <a:gd name="T11" fmla="*/ 341 h 2957"/>
                <a:gd name="T12" fmla="*/ 720 w 723"/>
                <a:gd name="T13" fmla="*/ 454 h 2957"/>
                <a:gd name="T14" fmla="*/ 720 w 723"/>
                <a:gd name="T15" fmla="*/ 573 h 2957"/>
                <a:gd name="T16" fmla="*/ 701 w 723"/>
                <a:gd name="T17" fmla="*/ 686 h 2957"/>
                <a:gd name="T18" fmla="*/ 667 w 723"/>
                <a:gd name="T19" fmla="*/ 788 h 2957"/>
                <a:gd name="T20" fmla="*/ 618 w 723"/>
                <a:gd name="T21" fmla="*/ 875 h 2957"/>
                <a:gd name="T22" fmla="*/ 557 w 723"/>
                <a:gd name="T23" fmla="*/ 945 h 2957"/>
                <a:gd name="T24" fmla="*/ 485 w 723"/>
                <a:gd name="T25" fmla="*/ 995 h 2957"/>
                <a:gd name="T26" fmla="*/ 450 w 723"/>
                <a:gd name="T27" fmla="*/ 1043 h 2957"/>
                <a:gd name="T28" fmla="*/ 549 w 723"/>
                <a:gd name="T29" fmla="*/ 2812 h 2957"/>
                <a:gd name="T30" fmla="*/ 539 w 723"/>
                <a:gd name="T31" fmla="*/ 2869 h 2957"/>
                <a:gd name="T32" fmla="*/ 515 w 723"/>
                <a:gd name="T33" fmla="*/ 2915 h 2957"/>
                <a:gd name="T34" fmla="*/ 478 w 723"/>
                <a:gd name="T35" fmla="*/ 2945 h 2957"/>
                <a:gd name="T36" fmla="*/ 432 w 723"/>
                <a:gd name="T37" fmla="*/ 2957 h 2957"/>
                <a:gd name="T38" fmla="*/ 235 w 723"/>
                <a:gd name="T39" fmla="*/ 2954 h 2957"/>
                <a:gd name="T40" fmla="*/ 194 w 723"/>
                <a:gd name="T41" fmla="*/ 2933 h 2957"/>
                <a:gd name="T42" fmla="*/ 162 w 723"/>
                <a:gd name="T43" fmla="*/ 2893 h 2957"/>
                <a:gd name="T44" fmla="*/ 145 w 723"/>
                <a:gd name="T45" fmla="*/ 2842 h 2957"/>
                <a:gd name="T46" fmla="*/ 236 w 723"/>
                <a:gd name="T47" fmla="*/ 1079 h 2957"/>
                <a:gd name="T48" fmla="*/ 241 w 723"/>
                <a:gd name="T49" fmla="*/ 1023 h 2957"/>
                <a:gd name="T50" fmla="*/ 208 w 723"/>
                <a:gd name="T51" fmla="*/ 978 h 2957"/>
                <a:gd name="T52" fmla="*/ 139 w 723"/>
                <a:gd name="T53" fmla="*/ 918 h 2957"/>
                <a:gd name="T54" fmla="*/ 81 w 723"/>
                <a:gd name="T55" fmla="*/ 838 h 2957"/>
                <a:gd name="T56" fmla="*/ 38 w 723"/>
                <a:gd name="T57" fmla="*/ 743 h 2957"/>
                <a:gd name="T58" fmla="*/ 9 w 723"/>
                <a:gd name="T59" fmla="*/ 633 h 2957"/>
                <a:gd name="T60" fmla="*/ 0 w 723"/>
                <a:gd name="T61" fmla="*/ 513 h 2957"/>
                <a:gd name="T62" fmla="*/ 9 w 723"/>
                <a:gd name="T63" fmla="*/ 396 h 2957"/>
                <a:gd name="T64" fmla="*/ 37 w 723"/>
                <a:gd name="T65" fmla="*/ 288 h 2957"/>
                <a:gd name="T66" fmla="*/ 79 w 723"/>
                <a:gd name="T67" fmla="*/ 193 h 2957"/>
                <a:gd name="T68" fmla="*/ 135 w 723"/>
                <a:gd name="T69" fmla="*/ 113 h 2957"/>
                <a:gd name="T70" fmla="*/ 203 w 723"/>
                <a:gd name="T71" fmla="*/ 53 h 2957"/>
                <a:gd name="T72" fmla="*/ 278 w 723"/>
                <a:gd name="T73" fmla="*/ 14 h 2957"/>
                <a:gd name="T74" fmla="*/ 361 w 723"/>
                <a:gd name="T75" fmla="*/ 0 h 2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3" h="2957">
                  <a:moveTo>
                    <a:pt x="361" y="0"/>
                  </a:moveTo>
                  <a:lnTo>
                    <a:pt x="403" y="3"/>
                  </a:lnTo>
                  <a:lnTo>
                    <a:pt x="444" y="14"/>
                  </a:lnTo>
                  <a:lnTo>
                    <a:pt x="483" y="30"/>
                  </a:lnTo>
                  <a:lnTo>
                    <a:pt x="520" y="53"/>
                  </a:lnTo>
                  <a:lnTo>
                    <a:pt x="555" y="80"/>
                  </a:lnTo>
                  <a:lnTo>
                    <a:pt x="588" y="113"/>
                  </a:lnTo>
                  <a:lnTo>
                    <a:pt x="617" y="151"/>
                  </a:lnTo>
                  <a:lnTo>
                    <a:pt x="643" y="193"/>
                  </a:lnTo>
                  <a:lnTo>
                    <a:pt x="667" y="238"/>
                  </a:lnTo>
                  <a:lnTo>
                    <a:pt x="686" y="288"/>
                  </a:lnTo>
                  <a:lnTo>
                    <a:pt x="701" y="341"/>
                  </a:lnTo>
                  <a:lnTo>
                    <a:pt x="713" y="396"/>
                  </a:lnTo>
                  <a:lnTo>
                    <a:pt x="720" y="454"/>
                  </a:lnTo>
                  <a:lnTo>
                    <a:pt x="723" y="513"/>
                  </a:lnTo>
                  <a:lnTo>
                    <a:pt x="720" y="573"/>
                  </a:lnTo>
                  <a:lnTo>
                    <a:pt x="713" y="631"/>
                  </a:lnTo>
                  <a:lnTo>
                    <a:pt x="701" y="686"/>
                  </a:lnTo>
                  <a:lnTo>
                    <a:pt x="687" y="739"/>
                  </a:lnTo>
                  <a:lnTo>
                    <a:pt x="667" y="788"/>
                  </a:lnTo>
                  <a:lnTo>
                    <a:pt x="643" y="833"/>
                  </a:lnTo>
                  <a:lnTo>
                    <a:pt x="618" y="875"/>
                  </a:lnTo>
                  <a:lnTo>
                    <a:pt x="589" y="912"/>
                  </a:lnTo>
                  <a:lnTo>
                    <a:pt x="557" y="945"/>
                  </a:lnTo>
                  <a:lnTo>
                    <a:pt x="522" y="973"/>
                  </a:lnTo>
                  <a:lnTo>
                    <a:pt x="485" y="995"/>
                  </a:lnTo>
                  <a:lnTo>
                    <a:pt x="446" y="1012"/>
                  </a:lnTo>
                  <a:lnTo>
                    <a:pt x="450" y="1043"/>
                  </a:lnTo>
                  <a:lnTo>
                    <a:pt x="451" y="1079"/>
                  </a:lnTo>
                  <a:lnTo>
                    <a:pt x="549" y="2812"/>
                  </a:lnTo>
                  <a:lnTo>
                    <a:pt x="546" y="2842"/>
                  </a:lnTo>
                  <a:lnTo>
                    <a:pt x="539" y="2869"/>
                  </a:lnTo>
                  <a:lnTo>
                    <a:pt x="528" y="2893"/>
                  </a:lnTo>
                  <a:lnTo>
                    <a:pt x="515" y="2915"/>
                  </a:lnTo>
                  <a:lnTo>
                    <a:pt x="498" y="2933"/>
                  </a:lnTo>
                  <a:lnTo>
                    <a:pt x="478" y="2945"/>
                  </a:lnTo>
                  <a:lnTo>
                    <a:pt x="456" y="2954"/>
                  </a:lnTo>
                  <a:lnTo>
                    <a:pt x="432" y="2957"/>
                  </a:lnTo>
                  <a:lnTo>
                    <a:pt x="258" y="2957"/>
                  </a:lnTo>
                  <a:lnTo>
                    <a:pt x="235" y="2954"/>
                  </a:lnTo>
                  <a:lnTo>
                    <a:pt x="213" y="2945"/>
                  </a:lnTo>
                  <a:lnTo>
                    <a:pt x="194" y="2933"/>
                  </a:lnTo>
                  <a:lnTo>
                    <a:pt x="176" y="2915"/>
                  </a:lnTo>
                  <a:lnTo>
                    <a:pt x="162" y="2893"/>
                  </a:lnTo>
                  <a:lnTo>
                    <a:pt x="152" y="2869"/>
                  </a:lnTo>
                  <a:lnTo>
                    <a:pt x="145" y="2842"/>
                  </a:lnTo>
                  <a:lnTo>
                    <a:pt x="142" y="2812"/>
                  </a:lnTo>
                  <a:lnTo>
                    <a:pt x="236" y="1079"/>
                  </a:lnTo>
                  <a:lnTo>
                    <a:pt x="237" y="1050"/>
                  </a:lnTo>
                  <a:lnTo>
                    <a:pt x="241" y="1023"/>
                  </a:lnTo>
                  <a:lnTo>
                    <a:pt x="245" y="1000"/>
                  </a:lnTo>
                  <a:lnTo>
                    <a:pt x="208" y="978"/>
                  </a:lnTo>
                  <a:lnTo>
                    <a:pt x="172" y="951"/>
                  </a:lnTo>
                  <a:lnTo>
                    <a:pt x="139" y="918"/>
                  </a:lnTo>
                  <a:lnTo>
                    <a:pt x="109" y="880"/>
                  </a:lnTo>
                  <a:lnTo>
                    <a:pt x="81" y="838"/>
                  </a:lnTo>
                  <a:lnTo>
                    <a:pt x="58" y="792"/>
                  </a:lnTo>
                  <a:lnTo>
                    <a:pt x="38" y="743"/>
                  </a:lnTo>
                  <a:lnTo>
                    <a:pt x="21" y="689"/>
                  </a:lnTo>
                  <a:lnTo>
                    <a:pt x="9" y="633"/>
                  </a:lnTo>
                  <a:lnTo>
                    <a:pt x="2" y="574"/>
                  </a:lnTo>
                  <a:lnTo>
                    <a:pt x="0" y="513"/>
                  </a:lnTo>
                  <a:lnTo>
                    <a:pt x="2" y="454"/>
                  </a:lnTo>
                  <a:lnTo>
                    <a:pt x="9" y="396"/>
                  </a:lnTo>
                  <a:lnTo>
                    <a:pt x="21" y="341"/>
                  </a:lnTo>
                  <a:lnTo>
                    <a:pt x="37" y="288"/>
                  </a:lnTo>
                  <a:lnTo>
                    <a:pt x="56" y="238"/>
                  </a:lnTo>
                  <a:lnTo>
                    <a:pt x="79" y="193"/>
                  </a:lnTo>
                  <a:lnTo>
                    <a:pt x="105" y="151"/>
                  </a:lnTo>
                  <a:lnTo>
                    <a:pt x="135" y="113"/>
                  </a:lnTo>
                  <a:lnTo>
                    <a:pt x="168" y="80"/>
                  </a:lnTo>
                  <a:lnTo>
                    <a:pt x="203" y="53"/>
                  </a:lnTo>
                  <a:lnTo>
                    <a:pt x="239" y="30"/>
                  </a:lnTo>
                  <a:lnTo>
                    <a:pt x="278" y="14"/>
                  </a:lnTo>
                  <a:lnTo>
                    <a:pt x="319" y="3"/>
                  </a:lnTo>
                  <a:lnTo>
                    <a:pt x="3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3805" y="2034"/>
              <a:ext cx="84" cy="310"/>
            </a:xfrm>
            <a:custGeom>
              <a:avLst/>
              <a:gdLst>
                <a:gd name="T0" fmla="*/ 110 w 754"/>
                <a:gd name="T1" fmla="*/ 3 h 2793"/>
                <a:gd name="T2" fmla="*/ 148 w 754"/>
                <a:gd name="T3" fmla="*/ 25 h 2793"/>
                <a:gd name="T4" fmla="*/ 171 w 754"/>
                <a:gd name="T5" fmla="*/ 62 h 2793"/>
                <a:gd name="T6" fmla="*/ 174 w 754"/>
                <a:gd name="T7" fmla="*/ 662 h 2793"/>
                <a:gd name="T8" fmla="*/ 185 w 754"/>
                <a:gd name="T9" fmla="*/ 696 h 2793"/>
                <a:gd name="T10" fmla="*/ 214 w 754"/>
                <a:gd name="T11" fmla="*/ 717 h 2793"/>
                <a:gd name="T12" fmla="*/ 251 w 754"/>
                <a:gd name="T13" fmla="*/ 717 h 2793"/>
                <a:gd name="T14" fmla="*/ 279 w 754"/>
                <a:gd name="T15" fmla="*/ 696 h 2793"/>
                <a:gd name="T16" fmla="*/ 290 w 754"/>
                <a:gd name="T17" fmla="*/ 662 h 2793"/>
                <a:gd name="T18" fmla="*/ 293 w 754"/>
                <a:gd name="T19" fmla="*/ 62 h 2793"/>
                <a:gd name="T20" fmla="*/ 315 w 754"/>
                <a:gd name="T21" fmla="*/ 25 h 2793"/>
                <a:gd name="T22" fmla="*/ 354 w 754"/>
                <a:gd name="T23" fmla="*/ 3 h 2793"/>
                <a:gd name="T24" fmla="*/ 400 w 754"/>
                <a:gd name="T25" fmla="*/ 3 h 2793"/>
                <a:gd name="T26" fmla="*/ 438 w 754"/>
                <a:gd name="T27" fmla="*/ 25 h 2793"/>
                <a:gd name="T28" fmla="*/ 461 w 754"/>
                <a:gd name="T29" fmla="*/ 62 h 2793"/>
                <a:gd name="T30" fmla="*/ 464 w 754"/>
                <a:gd name="T31" fmla="*/ 662 h 2793"/>
                <a:gd name="T32" fmla="*/ 475 w 754"/>
                <a:gd name="T33" fmla="*/ 696 h 2793"/>
                <a:gd name="T34" fmla="*/ 504 w 754"/>
                <a:gd name="T35" fmla="*/ 717 h 2793"/>
                <a:gd name="T36" fmla="*/ 541 w 754"/>
                <a:gd name="T37" fmla="*/ 717 h 2793"/>
                <a:gd name="T38" fmla="*/ 569 w 754"/>
                <a:gd name="T39" fmla="*/ 696 h 2793"/>
                <a:gd name="T40" fmla="*/ 580 w 754"/>
                <a:gd name="T41" fmla="*/ 662 h 2793"/>
                <a:gd name="T42" fmla="*/ 583 w 754"/>
                <a:gd name="T43" fmla="*/ 62 h 2793"/>
                <a:gd name="T44" fmla="*/ 605 w 754"/>
                <a:gd name="T45" fmla="*/ 25 h 2793"/>
                <a:gd name="T46" fmla="*/ 644 w 754"/>
                <a:gd name="T47" fmla="*/ 3 h 2793"/>
                <a:gd name="T48" fmla="*/ 691 w 754"/>
                <a:gd name="T49" fmla="*/ 3 h 2793"/>
                <a:gd name="T50" fmla="*/ 729 w 754"/>
                <a:gd name="T51" fmla="*/ 25 h 2793"/>
                <a:gd name="T52" fmla="*/ 751 w 754"/>
                <a:gd name="T53" fmla="*/ 62 h 2793"/>
                <a:gd name="T54" fmla="*/ 754 w 754"/>
                <a:gd name="T55" fmla="*/ 662 h 2793"/>
                <a:gd name="T56" fmla="*/ 752 w 754"/>
                <a:gd name="T57" fmla="*/ 685 h 2793"/>
                <a:gd name="T58" fmla="*/ 699 w 754"/>
                <a:gd name="T59" fmla="*/ 967 h 2793"/>
                <a:gd name="T60" fmla="*/ 687 w 754"/>
                <a:gd name="T61" fmla="*/ 1010 h 2793"/>
                <a:gd name="T62" fmla="*/ 659 w 754"/>
                <a:gd name="T63" fmla="*/ 1044 h 2793"/>
                <a:gd name="T64" fmla="*/ 616 w 754"/>
                <a:gd name="T65" fmla="*/ 1063 h 2793"/>
                <a:gd name="T66" fmla="*/ 491 w 754"/>
                <a:gd name="T67" fmla="*/ 1065 h 2793"/>
                <a:gd name="T68" fmla="*/ 578 w 754"/>
                <a:gd name="T69" fmla="*/ 2678 h 2793"/>
                <a:gd name="T70" fmla="*/ 560 w 754"/>
                <a:gd name="T71" fmla="*/ 2729 h 2793"/>
                <a:gd name="T72" fmla="*/ 529 w 754"/>
                <a:gd name="T73" fmla="*/ 2769 h 2793"/>
                <a:gd name="T74" fmla="*/ 487 w 754"/>
                <a:gd name="T75" fmla="*/ 2790 h 2793"/>
                <a:gd name="T76" fmla="*/ 290 w 754"/>
                <a:gd name="T77" fmla="*/ 2793 h 2793"/>
                <a:gd name="T78" fmla="*/ 244 w 754"/>
                <a:gd name="T79" fmla="*/ 2781 h 2793"/>
                <a:gd name="T80" fmla="*/ 207 w 754"/>
                <a:gd name="T81" fmla="*/ 2751 h 2793"/>
                <a:gd name="T82" fmla="*/ 183 w 754"/>
                <a:gd name="T83" fmla="*/ 2705 h 2793"/>
                <a:gd name="T84" fmla="*/ 174 w 754"/>
                <a:gd name="T85" fmla="*/ 2648 h 2793"/>
                <a:gd name="T86" fmla="*/ 161 w 754"/>
                <a:gd name="T87" fmla="*/ 1065 h 2793"/>
                <a:gd name="T88" fmla="*/ 114 w 754"/>
                <a:gd name="T89" fmla="*/ 1055 h 2793"/>
                <a:gd name="T90" fmla="*/ 78 w 754"/>
                <a:gd name="T91" fmla="*/ 1028 h 2793"/>
                <a:gd name="T92" fmla="*/ 57 w 754"/>
                <a:gd name="T93" fmla="*/ 989 h 2793"/>
                <a:gd name="T94" fmla="*/ 0 w 754"/>
                <a:gd name="T95" fmla="*/ 688 h 2793"/>
                <a:gd name="T96" fmla="*/ 2 w 754"/>
                <a:gd name="T97" fmla="*/ 675 h 2793"/>
                <a:gd name="T98" fmla="*/ 0 w 754"/>
                <a:gd name="T99" fmla="*/ 662 h 2793"/>
                <a:gd name="T100" fmla="*/ 3 w 754"/>
                <a:gd name="T101" fmla="*/ 62 h 2793"/>
                <a:gd name="T102" fmla="*/ 25 w 754"/>
                <a:gd name="T103" fmla="*/ 25 h 2793"/>
                <a:gd name="T104" fmla="*/ 64 w 754"/>
                <a:gd name="T105" fmla="*/ 3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4" h="2793">
                  <a:moveTo>
                    <a:pt x="87" y="0"/>
                  </a:moveTo>
                  <a:lnTo>
                    <a:pt x="110" y="3"/>
                  </a:lnTo>
                  <a:lnTo>
                    <a:pt x="130" y="11"/>
                  </a:lnTo>
                  <a:lnTo>
                    <a:pt x="148" y="25"/>
                  </a:lnTo>
                  <a:lnTo>
                    <a:pt x="162" y="43"/>
                  </a:lnTo>
                  <a:lnTo>
                    <a:pt x="171" y="62"/>
                  </a:lnTo>
                  <a:lnTo>
                    <a:pt x="174" y="86"/>
                  </a:lnTo>
                  <a:lnTo>
                    <a:pt x="174" y="662"/>
                  </a:lnTo>
                  <a:lnTo>
                    <a:pt x="177" y="680"/>
                  </a:lnTo>
                  <a:lnTo>
                    <a:pt x="185" y="696"/>
                  </a:lnTo>
                  <a:lnTo>
                    <a:pt x="198" y="709"/>
                  </a:lnTo>
                  <a:lnTo>
                    <a:pt x="214" y="717"/>
                  </a:lnTo>
                  <a:lnTo>
                    <a:pt x="232" y="719"/>
                  </a:lnTo>
                  <a:lnTo>
                    <a:pt x="251" y="717"/>
                  </a:lnTo>
                  <a:lnTo>
                    <a:pt x="267" y="709"/>
                  </a:lnTo>
                  <a:lnTo>
                    <a:pt x="279" y="696"/>
                  </a:lnTo>
                  <a:lnTo>
                    <a:pt x="287" y="680"/>
                  </a:lnTo>
                  <a:lnTo>
                    <a:pt x="290" y="662"/>
                  </a:lnTo>
                  <a:lnTo>
                    <a:pt x="290" y="86"/>
                  </a:lnTo>
                  <a:lnTo>
                    <a:pt x="293" y="62"/>
                  </a:lnTo>
                  <a:lnTo>
                    <a:pt x="301" y="43"/>
                  </a:lnTo>
                  <a:lnTo>
                    <a:pt x="315" y="25"/>
                  </a:lnTo>
                  <a:lnTo>
                    <a:pt x="333" y="11"/>
                  </a:lnTo>
                  <a:lnTo>
                    <a:pt x="354" y="3"/>
                  </a:lnTo>
                  <a:lnTo>
                    <a:pt x="377" y="0"/>
                  </a:lnTo>
                  <a:lnTo>
                    <a:pt x="400" y="3"/>
                  </a:lnTo>
                  <a:lnTo>
                    <a:pt x="421" y="11"/>
                  </a:lnTo>
                  <a:lnTo>
                    <a:pt x="438" y="25"/>
                  </a:lnTo>
                  <a:lnTo>
                    <a:pt x="452" y="43"/>
                  </a:lnTo>
                  <a:lnTo>
                    <a:pt x="461" y="62"/>
                  </a:lnTo>
                  <a:lnTo>
                    <a:pt x="464" y="86"/>
                  </a:lnTo>
                  <a:lnTo>
                    <a:pt x="464" y="662"/>
                  </a:lnTo>
                  <a:lnTo>
                    <a:pt x="467" y="680"/>
                  </a:lnTo>
                  <a:lnTo>
                    <a:pt x="475" y="696"/>
                  </a:lnTo>
                  <a:lnTo>
                    <a:pt x="488" y="709"/>
                  </a:lnTo>
                  <a:lnTo>
                    <a:pt x="504" y="717"/>
                  </a:lnTo>
                  <a:lnTo>
                    <a:pt x="522" y="719"/>
                  </a:lnTo>
                  <a:lnTo>
                    <a:pt x="541" y="717"/>
                  </a:lnTo>
                  <a:lnTo>
                    <a:pt x="557" y="709"/>
                  </a:lnTo>
                  <a:lnTo>
                    <a:pt x="569" y="696"/>
                  </a:lnTo>
                  <a:lnTo>
                    <a:pt x="577" y="680"/>
                  </a:lnTo>
                  <a:lnTo>
                    <a:pt x="580" y="662"/>
                  </a:lnTo>
                  <a:lnTo>
                    <a:pt x="580" y="86"/>
                  </a:lnTo>
                  <a:lnTo>
                    <a:pt x="583" y="62"/>
                  </a:lnTo>
                  <a:lnTo>
                    <a:pt x="591" y="43"/>
                  </a:lnTo>
                  <a:lnTo>
                    <a:pt x="605" y="25"/>
                  </a:lnTo>
                  <a:lnTo>
                    <a:pt x="623" y="11"/>
                  </a:lnTo>
                  <a:lnTo>
                    <a:pt x="644" y="3"/>
                  </a:lnTo>
                  <a:lnTo>
                    <a:pt x="667" y="0"/>
                  </a:lnTo>
                  <a:lnTo>
                    <a:pt x="691" y="3"/>
                  </a:lnTo>
                  <a:lnTo>
                    <a:pt x="711" y="11"/>
                  </a:lnTo>
                  <a:lnTo>
                    <a:pt x="729" y="25"/>
                  </a:lnTo>
                  <a:lnTo>
                    <a:pt x="742" y="43"/>
                  </a:lnTo>
                  <a:lnTo>
                    <a:pt x="751" y="62"/>
                  </a:lnTo>
                  <a:lnTo>
                    <a:pt x="754" y="86"/>
                  </a:lnTo>
                  <a:lnTo>
                    <a:pt x="754" y="662"/>
                  </a:lnTo>
                  <a:lnTo>
                    <a:pt x="752" y="681"/>
                  </a:lnTo>
                  <a:lnTo>
                    <a:pt x="752" y="685"/>
                  </a:lnTo>
                  <a:lnTo>
                    <a:pt x="753" y="688"/>
                  </a:lnTo>
                  <a:lnTo>
                    <a:pt x="699" y="967"/>
                  </a:lnTo>
                  <a:lnTo>
                    <a:pt x="696" y="989"/>
                  </a:lnTo>
                  <a:lnTo>
                    <a:pt x="687" y="1010"/>
                  </a:lnTo>
                  <a:lnTo>
                    <a:pt x="675" y="1028"/>
                  </a:lnTo>
                  <a:lnTo>
                    <a:pt x="659" y="1044"/>
                  </a:lnTo>
                  <a:lnTo>
                    <a:pt x="639" y="1055"/>
                  </a:lnTo>
                  <a:lnTo>
                    <a:pt x="616" y="1063"/>
                  </a:lnTo>
                  <a:lnTo>
                    <a:pt x="591" y="1065"/>
                  </a:lnTo>
                  <a:lnTo>
                    <a:pt x="491" y="1065"/>
                  </a:lnTo>
                  <a:lnTo>
                    <a:pt x="580" y="2648"/>
                  </a:lnTo>
                  <a:lnTo>
                    <a:pt x="578" y="2678"/>
                  </a:lnTo>
                  <a:lnTo>
                    <a:pt x="571" y="2705"/>
                  </a:lnTo>
                  <a:lnTo>
                    <a:pt x="560" y="2729"/>
                  </a:lnTo>
                  <a:lnTo>
                    <a:pt x="546" y="2751"/>
                  </a:lnTo>
                  <a:lnTo>
                    <a:pt x="529" y="2769"/>
                  </a:lnTo>
                  <a:lnTo>
                    <a:pt x="509" y="2781"/>
                  </a:lnTo>
                  <a:lnTo>
                    <a:pt x="487" y="2790"/>
                  </a:lnTo>
                  <a:lnTo>
                    <a:pt x="464" y="2793"/>
                  </a:lnTo>
                  <a:lnTo>
                    <a:pt x="290" y="2793"/>
                  </a:lnTo>
                  <a:lnTo>
                    <a:pt x="267" y="2790"/>
                  </a:lnTo>
                  <a:lnTo>
                    <a:pt x="244" y="2781"/>
                  </a:lnTo>
                  <a:lnTo>
                    <a:pt x="225" y="2769"/>
                  </a:lnTo>
                  <a:lnTo>
                    <a:pt x="207" y="2751"/>
                  </a:lnTo>
                  <a:lnTo>
                    <a:pt x="194" y="2729"/>
                  </a:lnTo>
                  <a:lnTo>
                    <a:pt x="183" y="2705"/>
                  </a:lnTo>
                  <a:lnTo>
                    <a:pt x="176" y="2678"/>
                  </a:lnTo>
                  <a:lnTo>
                    <a:pt x="174" y="2648"/>
                  </a:lnTo>
                  <a:lnTo>
                    <a:pt x="260" y="1065"/>
                  </a:lnTo>
                  <a:lnTo>
                    <a:pt x="161" y="1065"/>
                  </a:lnTo>
                  <a:lnTo>
                    <a:pt x="137" y="1063"/>
                  </a:lnTo>
                  <a:lnTo>
                    <a:pt x="114" y="1055"/>
                  </a:lnTo>
                  <a:lnTo>
                    <a:pt x="94" y="1044"/>
                  </a:lnTo>
                  <a:lnTo>
                    <a:pt x="78" y="1028"/>
                  </a:lnTo>
                  <a:lnTo>
                    <a:pt x="65" y="1010"/>
                  </a:lnTo>
                  <a:lnTo>
                    <a:pt x="57" y="989"/>
                  </a:lnTo>
                  <a:lnTo>
                    <a:pt x="53" y="967"/>
                  </a:lnTo>
                  <a:lnTo>
                    <a:pt x="0" y="688"/>
                  </a:lnTo>
                  <a:lnTo>
                    <a:pt x="1" y="681"/>
                  </a:lnTo>
                  <a:lnTo>
                    <a:pt x="2" y="675"/>
                  </a:lnTo>
                  <a:lnTo>
                    <a:pt x="1" y="669"/>
                  </a:lnTo>
                  <a:lnTo>
                    <a:pt x="0" y="662"/>
                  </a:lnTo>
                  <a:lnTo>
                    <a:pt x="0" y="86"/>
                  </a:lnTo>
                  <a:lnTo>
                    <a:pt x="3" y="62"/>
                  </a:lnTo>
                  <a:lnTo>
                    <a:pt x="11" y="43"/>
                  </a:lnTo>
                  <a:lnTo>
                    <a:pt x="25" y="25"/>
                  </a:lnTo>
                  <a:lnTo>
                    <a:pt x="43" y="11"/>
                  </a:lnTo>
                  <a:lnTo>
                    <a:pt x="64" y="3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3922" y="1973"/>
              <a:ext cx="57" cy="371"/>
            </a:xfrm>
            <a:custGeom>
              <a:avLst/>
              <a:gdLst>
                <a:gd name="T0" fmla="*/ 308 w 518"/>
                <a:gd name="T1" fmla="*/ 0 h 3341"/>
                <a:gd name="T2" fmla="*/ 367 w 518"/>
                <a:gd name="T3" fmla="*/ 9 h 3341"/>
                <a:gd name="T4" fmla="*/ 416 w 518"/>
                <a:gd name="T5" fmla="*/ 33 h 3341"/>
                <a:gd name="T6" fmla="*/ 449 w 518"/>
                <a:gd name="T7" fmla="*/ 70 h 3341"/>
                <a:gd name="T8" fmla="*/ 460 w 518"/>
                <a:gd name="T9" fmla="*/ 115 h 3341"/>
                <a:gd name="T10" fmla="*/ 458 w 518"/>
                <a:gd name="T11" fmla="*/ 1574 h 3341"/>
                <a:gd name="T12" fmla="*/ 443 w 518"/>
                <a:gd name="T13" fmla="*/ 1609 h 3341"/>
                <a:gd name="T14" fmla="*/ 518 w 518"/>
                <a:gd name="T15" fmla="*/ 3196 h 3341"/>
                <a:gd name="T16" fmla="*/ 509 w 518"/>
                <a:gd name="T17" fmla="*/ 3253 h 3341"/>
                <a:gd name="T18" fmla="*/ 484 w 518"/>
                <a:gd name="T19" fmla="*/ 3299 h 3341"/>
                <a:gd name="T20" fmla="*/ 447 w 518"/>
                <a:gd name="T21" fmla="*/ 3329 h 3341"/>
                <a:gd name="T22" fmla="*/ 402 w 518"/>
                <a:gd name="T23" fmla="*/ 3341 h 3341"/>
                <a:gd name="T24" fmla="*/ 205 w 518"/>
                <a:gd name="T25" fmla="*/ 3338 h 3341"/>
                <a:gd name="T26" fmla="*/ 164 w 518"/>
                <a:gd name="T27" fmla="*/ 3317 h 3341"/>
                <a:gd name="T28" fmla="*/ 132 w 518"/>
                <a:gd name="T29" fmla="*/ 3277 h 3341"/>
                <a:gd name="T30" fmla="*/ 114 w 518"/>
                <a:gd name="T31" fmla="*/ 3226 h 3341"/>
                <a:gd name="T32" fmla="*/ 195 w 518"/>
                <a:gd name="T33" fmla="*/ 1667 h 3341"/>
                <a:gd name="T34" fmla="*/ 144 w 518"/>
                <a:gd name="T35" fmla="*/ 1648 h 3341"/>
                <a:gd name="T36" fmla="*/ 105 w 518"/>
                <a:gd name="T37" fmla="*/ 1618 h 3341"/>
                <a:gd name="T38" fmla="*/ 84 w 518"/>
                <a:gd name="T39" fmla="*/ 1578 h 3341"/>
                <a:gd name="T40" fmla="*/ 79 w 518"/>
                <a:gd name="T41" fmla="*/ 1552 h 3341"/>
                <a:gd name="T42" fmla="*/ 73 w 518"/>
                <a:gd name="T43" fmla="*/ 1529 h 3341"/>
                <a:gd name="T44" fmla="*/ 61 w 518"/>
                <a:gd name="T45" fmla="*/ 1487 h 3341"/>
                <a:gd name="T46" fmla="*/ 48 w 518"/>
                <a:gd name="T47" fmla="*/ 1431 h 3341"/>
                <a:gd name="T48" fmla="*/ 33 w 518"/>
                <a:gd name="T49" fmla="*/ 1365 h 3341"/>
                <a:gd name="T50" fmla="*/ 18 w 518"/>
                <a:gd name="T51" fmla="*/ 1291 h 3341"/>
                <a:gd name="T52" fmla="*/ 8 w 518"/>
                <a:gd name="T53" fmla="*/ 1217 h 3341"/>
                <a:gd name="T54" fmla="*/ 1 w 518"/>
                <a:gd name="T55" fmla="*/ 1145 h 3341"/>
                <a:gd name="T56" fmla="*/ 1 w 518"/>
                <a:gd name="T57" fmla="*/ 1080 h 3341"/>
                <a:gd name="T58" fmla="*/ 22 w 518"/>
                <a:gd name="T59" fmla="*/ 945 h 3341"/>
                <a:gd name="T60" fmla="*/ 56 w 518"/>
                <a:gd name="T61" fmla="*/ 754 h 3341"/>
                <a:gd name="T62" fmla="*/ 89 w 518"/>
                <a:gd name="T63" fmla="*/ 591 h 3341"/>
                <a:gd name="T64" fmla="*/ 120 w 518"/>
                <a:gd name="T65" fmla="*/ 453 h 3341"/>
                <a:gd name="T66" fmla="*/ 150 w 518"/>
                <a:gd name="T67" fmla="*/ 338 h 3341"/>
                <a:gd name="T68" fmla="*/ 177 w 518"/>
                <a:gd name="T69" fmla="*/ 245 h 3341"/>
                <a:gd name="T70" fmla="*/ 203 w 518"/>
                <a:gd name="T71" fmla="*/ 171 h 3341"/>
                <a:gd name="T72" fmla="*/ 226 w 518"/>
                <a:gd name="T73" fmla="*/ 113 h 3341"/>
                <a:gd name="T74" fmla="*/ 247 w 518"/>
                <a:gd name="T75" fmla="*/ 70 h 3341"/>
                <a:gd name="T76" fmla="*/ 265 w 518"/>
                <a:gd name="T77" fmla="*/ 40 h 3341"/>
                <a:gd name="T78" fmla="*/ 280 w 518"/>
                <a:gd name="T79" fmla="*/ 20 h 3341"/>
                <a:gd name="T80" fmla="*/ 292 w 518"/>
                <a:gd name="T81" fmla="*/ 8 h 3341"/>
                <a:gd name="T82" fmla="*/ 301 w 518"/>
                <a:gd name="T83" fmla="*/ 2 h 3341"/>
                <a:gd name="T84" fmla="*/ 306 w 518"/>
                <a:gd name="T85" fmla="*/ 0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8" h="3341">
                  <a:moveTo>
                    <a:pt x="308" y="0"/>
                  </a:moveTo>
                  <a:lnTo>
                    <a:pt x="308" y="0"/>
                  </a:lnTo>
                  <a:lnTo>
                    <a:pt x="339" y="2"/>
                  </a:lnTo>
                  <a:lnTo>
                    <a:pt x="367" y="9"/>
                  </a:lnTo>
                  <a:lnTo>
                    <a:pt x="394" y="20"/>
                  </a:lnTo>
                  <a:lnTo>
                    <a:pt x="416" y="33"/>
                  </a:lnTo>
                  <a:lnTo>
                    <a:pt x="435" y="51"/>
                  </a:lnTo>
                  <a:lnTo>
                    <a:pt x="449" y="70"/>
                  </a:lnTo>
                  <a:lnTo>
                    <a:pt x="457" y="92"/>
                  </a:lnTo>
                  <a:lnTo>
                    <a:pt x="460" y="115"/>
                  </a:lnTo>
                  <a:lnTo>
                    <a:pt x="460" y="1555"/>
                  </a:lnTo>
                  <a:lnTo>
                    <a:pt x="458" y="1574"/>
                  </a:lnTo>
                  <a:lnTo>
                    <a:pt x="453" y="1592"/>
                  </a:lnTo>
                  <a:lnTo>
                    <a:pt x="443" y="1609"/>
                  </a:lnTo>
                  <a:lnTo>
                    <a:pt x="431" y="1623"/>
                  </a:lnTo>
                  <a:lnTo>
                    <a:pt x="518" y="3196"/>
                  </a:lnTo>
                  <a:lnTo>
                    <a:pt x="516" y="3226"/>
                  </a:lnTo>
                  <a:lnTo>
                    <a:pt x="509" y="3253"/>
                  </a:lnTo>
                  <a:lnTo>
                    <a:pt x="498" y="3277"/>
                  </a:lnTo>
                  <a:lnTo>
                    <a:pt x="484" y="3299"/>
                  </a:lnTo>
                  <a:lnTo>
                    <a:pt x="467" y="3317"/>
                  </a:lnTo>
                  <a:lnTo>
                    <a:pt x="447" y="3329"/>
                  </a:lnTo>
                  <a:lnTo>
                    <a:pt x="425" y="3338"/>
                  </a:lnTo>
                  <a:lnTo>
                    <a:pt x="402" y="3341"/>
                  </a:lnTo>
                  <a:lnTo>
                    <a:pt x="228" y="3341"/>
                  </a:lnTo>
                  <a:lnTo>
                    <a:pt x="205" y="3338"/>
                  </a:lnTo>
                  <a:lnTo>
                    <a:pt x="183" y="3329"/>
                  </a:lnTo>
                  <a:lnTo>
                    <a:pt x="164" y="3317"/>
                  </a:lnTo>
                  <a:lnTo>
                    <a:pt x="146" y="3299"/>
                  </a:lnTo>
                  <a:lnTo>
                    <a:pt x="132" y="3277"/>
                  </a:lnTo>
                  <a:lnTo>
                    <a:pt x="121" y="3253"/>
                  </a:lnTo>
                  <a:lnTo>
                    <a:pt x="114" y="3226"/>
                  </a:lnTo>
                  <a:lnTo>
                    <a:pt x="112" y="3196"/>
                  </a:lnTo>
                  <a:lnTo>
                    <a:pt x="195" y="1667"/>
                  </a:lnTo>
                  <a:lnTo>
                    <a:pt x="168" y="1660"/>
                  </a:lnTo>
                  <a:lnTo>
                    <a:pt x="144" y="1648"/>
                  </a:lnTo>
                  <a:lnTo>
                    <a:pt x="123" y="1635"/>
                  </a:lnTo>
                  <a:lnTo>
                    <a:pt x="105" y="1618"/>
                  </a:lnTo>
                  <a:lnTo>
                    <a:pt x="92" y="1599"/>
                  </a:lnTo>
                  <a:lnTo>
                    <a:pt x="84" y="1578"/>
                  </a:lnTo>
                  <a:lnTo>
                    <a:pt x="80" y="1555"/>
                  </a:lnTo>
                  <a:lnTo>
                    <a:pt x="79" y="1552"/>
                  </a:lnTo>
                  <a:lnTo>
                    <a:pt x="77" y="1544"/>
                  </a:lnTo>
                  <a:lnTo>
                    <a:pt x="73" y="1529"/>
                  </a:lnTo>
                  <a:lnTo>
                    <a:pt x="68" y="1510"/>
                  </a:lnTo>
                  <a:lnTo>
                    <a:pt x="61" y="1487"/>
                  </a:lnTo>
                  <a:lnTo>
                    <a:pt x="55" y="1461"/>
                  </a:lnTo>
                  <a:lnTo>
                    <a:pt x="48" y="1431"/>
                  </a:lnTo>
                  <a:lnTo>
                    <a:pt x="40" y="1399"/>
                  </a:lnTo>
                  <a:lnTo>
                    <a:pt x="33" y="1365"/>
                  </a:lnTo>
                  <a:lnTo>
                    <a:pt x="26" y="1328"/>
                  </a:lnTo>
                  <a:lnTo>
                    <a:pt x="18" y="1291"/>
                  </a:lnTo>
                  <a:lnTo>
                    <a:pt x="13" y="1255"/>
                  </a:lnTo>
                  <a:lnTo>
                    <a:pt x="8" y="1217"/>
                  </a:lnTo>
                  <a:lnTo>
                    <a:pt x="3" y="1180"/>
                  </a:lnTo>
                  <a:lnTo>
                    <a:pt x="1" y="1145"/>
                  </a:lnTo>
                  <a:lnTo>
                    <a:pt x="0" y="1111"/>
                  </a:lnTo>
                  <a:lnTo>
                    <a:pt x="1" y="1080"/>
                  </a:lnTo>
                  <a:lnTo>
                    <a:pt x="4" y="1051"/>
                  </a:lnTo>
                  <a:lnTo>
                    <a:pt x="22" y="945"/>
                  </a:lnTo>
                  <a:lnTo>
                    <a:pt x="39" y="846"/>
                  </a:lnTo>
                  <a:lnTo>
                    <a:pt x="56" y="754"/>
                  </a:lnTo>
                  <a:lnTo>
                    <a:pt x="73" y="669"/>
                  </a:lnTo>
                  <a:lnTo>
                    <a:pt x="89" y="591"/>
                  </a:lnTo>
                  <a:lnTo>
                    <a:pt x="105" y="519"/>
                  </a:lnTo>
                  <a:lnTo>
                    <a:pt x="120" y="453"/>
                  </a:lnTo>
                  <a:lnTo>
                    <a:pt x="135" y="393"/>
                  </a:lnTo>
                  <a:lnTo>
                    <a:pt x="150" y="338"/>
                  </a:lnTo>
                  <a:lnTo>
                    <a:pt x="164" y="289"/>
                  </a:lnTo>
                  <a:lnTo>
                    <a:pt x="177" y="245"/>
                  </a:lnTo>
                  <a:lnTo>
                    <a:pt x="190" y="206"/>
                  </a:lnTo>
                  <a:lnTo>
                    <a:pt x="203" y="171"/>
                  </a:lnTo>
                  <a:lnTo>
                    <a:pt x="214" y="140"/>
                  </a:lnTo>
                  <a:lnTo>
                    <a:pt x="226" y="113"/>
                  </a:lnTo>
                  <a:lnTo>
                    <a:pt x="236" y="90"/>
                  </a:lnTo>
                  <a:lnTo>
                    <a:pt x="247" y="70"/>
                  </a:lnTo>
                  <a:lnTo>
                    <a:pt x="257" y="53"/>
                  </a:lnTo>
                  <a:lnTo>
                    <a:pt x="265" y="40"/>
                  </a:lnTo>
                  <a:lnTo>
                    <a:pt x="272" y="29"/>
                  </a:lnTo>
                  <a:lnTo>
                    <a:pt x="280" y="20"/>
                  </a:lnTo>
                  <a:lnTo>
                    <a:pt x="286" y="14"/>
                  </a:lnTo>
                  <a:lnTo>
                    <a:pt x="292" y="8"/>
                  </a:lnTo>
                  <a:lnTo>
                    <a:pt x="297" y="4"/>
                  </a:lnTo>
                  <a:lnTo>
                    <a:pt x="301" y="2"/>
                  </a:lnTo>
                  <a:lnTo>
                    <a:pt x="304" y="1"/>
                  </a:lnTo>
                  <a:lnTo>
                    <a:pt x="306" y="0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41" name="Freeform 49"/>
          <p:cNvSpPr>
            <a:spLocks/>
          </p:cNvSpPr>
          <p:nvPr/>
        </p:nvSpPr>
        <p:spPr bwMode="auto">
          <a:xfrm rot="5400000">
            <a:off x="4964024" y="1369687"/>
            <a:ext cx="128588" cy="211138"/>
          </a:xfrm>
          <a:custGeom>
            <a:avLst/>
            <a:gdLst>
              <a:gd name="T0" fmla="*/ 337 w 1781"/>
              <a:gd name="T1" fmla="*/ 0 h 2939"/>
              <a:gd name="T2" fmla="*/ 1781 w 1781"/>
              <a:gd name="T3" fmla="*/ 1469 h 2939"/>
              <a:gd name="T4" fmla="*/ 337 w 1781"/>
              <a:gd name="T5" fmla="*/ 2939 h 2939"/>
              <a:gd name="T6" fmla="*/ 0 w 1781"/>
              <a:gd name="T7" fmla="*/ 2595 h 2939"/>
              <a:gd name="T8" fmla="*/ 1106 w 1781"/>
              <a:gd name="T9" fmla="*/ 1469 h 2939"/>
              <a:gd name="T10" fmla="*/ 0 w 1781"/>
              <a:gd name="T11" fmla="*/ 343 h 2939"/>
              <a:gd name="T12" fmla="*/ 337 w 1781"/>
              <a:gd name="T13" fmla="*/ 0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2939">
                <a:moveTo>
                  <a:pt x="337" y="0"/>
                </a:moveTo>
                <a:lnTo>
                  <a:pt x="1781" y="1469"/>
                </a:lnTo>
                <a:lnTo>
                  <a:pt x="337" y="2939"/>
                </a:lnTo>
                <a:lnTo>
                  <a:pt x="0" y="2595"/>
                </a:lnTo>
                <a:lnTo>
                  <a:pt x="1106" y="1469"/>
                </a:lnTo>
                <a:lnTo>
                  <a:pt x="0" y="343"/>
                </a:lnTo>
                <a:lnTo>
                  <a:pt x="337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2" name="Freeform 49"/>
          <p:cNvSpPr>
            <a:spLocks/>
          </p:cNvSpPr>
          <p:nvPr/>
        </p:nvSpPr>
        <p:spPr bwMode="auto">
          <a:xfrm rot="5400000">
            <a:off x="4964024" y="2257488"/>
            <a:ext cx="128588" cy="211138"/>
          </a:xfrm>
          <a:custGeom>
            <a:avLst/>
            <a:gdLst>
              <a:gd name="T0" fmla="*/ 337 w 1781"/>
              <a:gd name="T1" fmla="*/ 0 h 2939"/>
              <a:gd name="T2" fmla="*/ 1781 w 1781"/>
              <a:gd name="T3" fmla="*/ 1469 h 2939"/>
              <a:gd name="T4" fmla="*/ 337 w 1781"/>
              <a:gd name="T5" fmla="*/ 2939 h 2939"/>
              <a:gd name="T6" fmla="*/ 0 w 1781"/>
              <a:gd name="T7" fmla="*/ 2595 h 2939"/>
              <a:gd name="T8" fmla="*/ 1106 w 1781"/>
              <a:gd name="T9" fmla="*/ 1469 h 2939"/>
              <a:gd name="T10" fmla="*/ 0 w 1781"/>
              <a:gd name="T11" fmla="*/ 343 h 2939"/>
              <a:gd name="T12" fmla="*/ 337 w 1781"/>
              <a:gd name="T13" fmla="*/ 0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2939">
                <a:moveTo>
                  <a:pt x="337" y="0"/>
                </a:moveTo>
                <a:lnTo>
                  <a:pt x="1781" y="1469"/>
                </a:lnTo>
                <a:lnTo>
                  <a:pt x="337" y="2939"/>
                </a:lnTo>
                <a:lnTo>
                  <a:pt x="0" y="2595"/>
                </a:lnTo>
                <a:lnTo>
                  <a:pt x="1106" y="1469"/>
                </a:lnTo>
                <a:lnTo>
                  <a:pt x="0" y="343"/>
                </a:lnTo>
                <a:lnTo>
                  <a:pt x="337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Freeform 49"/>
          <p:cNvSpPr>
            <a:spLocks/>
          </p:cNvSpPr>
          <p:nvPr/>
        </p:nvSpPr>
        <p:spPr bwMode="auto">
          <a:xfrm rot="16200000" flipV="1">
            <a:off x="4964024" y="2257488"/>
            <a:ext cx="128588" cy="211138"/>
          </a:xfrm>
          <a:custGeom>
            <a:avLst/>
            <a:gdLst>
              <a:gd name="T0" fmla="*/ 337 w 1781"/>
              <a:gd name="T1" fmla="*/ 0 h 2939"/>
              <a:gd name="T2" fmla="*/ 1781 w 1781"/>
              <a:gd name="T3" fmla="*/ 1469 h 2939"/>
              <a:gd name="T4" fmla="*/ 337 w 1781"/>
              <a:gd name="T5" fmla="*/ 2939 h 2939"/>
              <a:gd name="T6" fmla="*/ 0 w 1781"/>
              <a:gd name="T7" fmla="*/ 2595 h 2939"/>
              <a:gd name="T8" fmla="*/ 1106 w 1781"/>
              <a:gd name="T9" fmla="*/ 1469 h 2939"/>
              <a:gd name="T10" fmla="*/ 0 w 1781"/>
              <a:gd name="T11" fmla="*/ 343 h 2939"/>
              <a:gd name="T12" fmla="*/ 337 w 1781"/>
              <a:gd name="T13" fmla="*/ 0 h 2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2939">
                <a:moveTo>
                  <a:pt x="337" y="0"/>
                </a:moveTo>
                <a:lnTo>
                  <a:pt x="1781" y="1469"/>
                </a:lnTo>
                <a:lnTo>
                  <a:pt x="337" y="2939"/>
                </a:lnTo>
                <a:lnTo>
                  <a:pt x="0" y="2595"/>
                </a:lnTo>
                <a:lnTo>
                  <a:pt x="1106" y="1469"/>
                </a:lnTo>
                <a:lnTo>
                  <a:pt x="0" y="343"/>
                </a:lnTo>
                <a:lnTo>
                  <a:pt x="33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11064" y="2793245"/>
            <a:ext cx="2604851" cy="1384356"/>
            <a:chOff x="6897419" y="2793245"/>
            <a:chExt cx="2604851" cy="1384356"/>
          </a:xfrm>
        </p:grpSpPr>
        <p:sp>
          <p:nvSpPr>
            <p:cNvPr id="155" name="TextBox 154"/>
            <p:cNvSpPr txBox="1"/>
            <p:nvPr/>
          </p:nvSpPr>
          <p:spPr>
            <a:xfrm>
              <a:off x="6897419" y="2793245"/>
              <a:ext cx="260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Breakfast &amp; lunch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97419" y="3300757"/>
              <a:ext cx="260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American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897419" y="3808269"/>
              <a:ext cx="260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Susi Bars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50573" y="2801974"/>
            <a:ext cx="4239051" cy="3571692"/>
            <a:chOff x="1250573" y="2801974"/>
            <a:chExt cx="4239051" cy="3571692"/>
          </a:xfrm>
        </p:grpSpPr>
        <p:sp>
          <p:nvSpPr>
            <p:cNvPr id="5" name="Rectangle 4"/>
            <p:cNvSpPr/>
            <p:nvPr/>
          </p:nvSpPr>
          <p:spPr>
            <a:xfrm>
              <a:off x="1250573" y="2801974"/>
              <a:ext cx="4207544" cy="35716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55952" y="2801974"/>
              <a:ext cx="4233672" cy="3335578"/>
              <a:chOff x="1255952" y="2801974"/>
              <a:chExt cx="4233672" cy="3335578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255952" y="2801974"/>
                <a:ext cx="423367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>
                <a:off x="1255952" y="3073276"/>
                <a:ext cx="4233672" cy="3064276"/>
                <a:chOff x="1255952" y="3073276"/>
                <a:chExt cx="4233672" cy="306427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255952" y="3697938"/>
                  <a:ext cx="423367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55952" y="4593902"/>
                  <a:ext cx="423367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255952" y="5489867"/>
                  <a:ext cx="423367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1928150" y="3073276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Education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928150" y="3971590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Family</a:t>
                  </a:r>
                  <a:endPara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928150" y="4869904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Health</a:t>
                  </a:r>
                  <a:endPara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28150" y="5768220"/>
                  <a:ext cx="1896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Office</a:t>
                  </a:r>
                  <a:endParaRPr lang="en-US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Freeform 20"/>
                <p:cNvSpPr>
                  <a:spLocks noEditPoints="1"/>
                </p:cNvSpPr>
                <p:nvPr/>
              </p:nvSpPr>
              <p:spPr bwMode="auto">
                <a:xfrm>
                  <a:off x="1524822" y="3129567"/>
                  <a:ext cx="349198" cy="240122"/>
                </a:xfrm>
                <a:custGeom>
                  <a:avLst/>
                  <a:gdLst>
                    <a:gd name="T0" fmla="*/ 1724 w 3381"/>
                    <a:gd name="T1" fmla="*/ 1641 h 2396"/>
                    <a:gd name="T2" fmla="*/ 2882 w 3381"/>
                    <a:gd name="T3" fmla="*/ 1507 h 2396"/>
                    <a:gd name="T4" fmla="*/ 2890 w 3381"/>
                    <a:gd name="T5" fmla="*/ 1556 h 2396"/>
                    <a:gd name="T6" fmla="*/ 2896 w 3381"/>
                    <a:gd name="T7" fmla="*/ 1587 h 2396"/>
                    <a:gd name="T8" fmla="*/ 2899 w 3381"/>
                    <a:gd name="T9" fmla="*/ 1609 h 2396"/>
                    <a:gd name="T10" fmla="*/ 2887 w 3381"/>
                    <a:gd name="T11" fmla="*/ 1649 h 2396"/>
                    <a:gd name="T12" fmla="*/ 2856 w 3381"/>
                    <a:gd name="T13" fmla="*/ 1698 h 2396"/>
                    <a:gd name="T14" fmla="*/ 2806 w 3381"/>
                    <a:gd name="T15" fmla="*/ 1753 h 2396"/>
                    <a:gd name="T16" fmla="*/ 2740 w 3381"/>
                    <a:gd name="T17" fmla="*/ 1814 h 2396"/>
                    <a:gd name="T18" fmla="*/ 2662 w 3381"/>
                    <a:gd name="T19" fmla="*/ 1877 h 2396"/>
                    <a:gd name="T20" fmla="*/ 2573 w 3381"/>
                    <a:gd name="T21" fmla="*/ 1943 h 2396"/>
                    <a:gd name="T22" fmla="*/ 2476 w 3381"/>
                    <a:gd name="T23" fmla="*/ 2010 h 2396"/>
                    <a:gd name="T24" fmla="*/ 2373 w 3381"/>
                    <a:gd name="T25" fmla="*/ 2075 h 2396"/>
                    <a:gd name="T26" fmla="*/ 2267 w 3381"/>
                    <a:gd name="T27" fmla="*/ 2139 h 2396"/>
                    <a:gd name="T28" fmla="*/ 2160 w 3381"/>
                    <a:gd name="T29" fmla="*/ 2199 h 2396"/>
                    <a:gd name="T30" fmla="*/ 2055 w 3381"/>
                    <a:gd name="T31" fmla="*/ 2253 h 2396"/>
                    <a:gd name="T32" fmla="*/ 1956 w 3381"/>
                    <a:gd name="T33" fmla="*/ 2301 h 2396"/>
                    <a:gd name="T34" fmla="*/ 1862 w 3381"/>
                    <a:gd name="T35" fmla="*/ 2341 h 2396"/>
                    <a:gd name="T36" fmla="*/ 1777 w 3381"/>
                    <a:gd name="T37" fmla="*/ 2371 h 2396"/>
                    <a:gd name="T38" fmla="*/ 1705 w 3381"/>
                    <a:gd name="T39" fmla="*/ 2390 h 2396"/>
                    <a:gd name="T40" fmla="*/ 1647 w 3381"/>
                    <a:gd name="T41" fmla="*/ 2396 h 2396"/>
                    <a:gd name="T42" fmla="*/ 1586 w 3381"/>
                    <a:gd name="T43" fmla="*/ 2389 h 2396"/>
                    <a:gd name="T44" fmla="*/ 1513 w 3381"/>
                    <a:gd name="T45" fmla="*/ 2367 h 2396"/>
                    <a:gd name="T46" fmla="*/ 1431 w 3381"/>
                    <a:gd name="T47" fmla="*/ 2333 h 2396"/>
                    <a:gd name="T48" fmla="*/ 1342 w 3381"/>
                    <a:gd name="T49" fmla="*/ 2289 h 2396"/>
                    <a:gd name="T50" fmla="*/ 1248 w 3381"/>
                    <a:gd name="T51" fmla="*/ 2235 h 2396"/>
                    <a:gd name="T52" fmla="*/ 1151 w 3381"/>
                    <a:gd name="T53" fmla="*/ 2175 h 2396"/>
                    <a:gd name="T54" fmla="*/ 1055 w 3381"/>
                    <a:gd name="T55" fmla="*/ 2109 h 2396"/>
                    <a:gd name="T56" fmla="*/ 961 w 3381"/>
                    <a:gd name="T57" fmla="*/ 2040 h 2396"/>
                    <a:gd name="T58" fmla="*/ 871 w 3381"/>
                    <a:gd name="T59" fmla="*/ 1969 h 2396"/>
                    <a:gd name="T60" fmla="*/ 789 w 3381"/>
                    <a:gd name="T61" fmla="*/ 1898 h 2396"/>
                    <a:gd name="T62" fmla="*/ 717 w 3381"/>
                    <a:gd name="T63" fmla="*/ 1830 h 2396"/>
                    <a:gd name="T64" fmla="*/ 656 w 3381"/>
                    <a:gd name="T65" fmla="*/ 1764 h 2396"/>
                    <a:gd name="T66" fmla="*/ 610 w 3381"/>
                    <a:gd name="T67" fmla="*/ 1705 h 2396"/>
                    <a:gd name="T68" fmla="*/ 580 w 3381"/>
                    <a:gd name="T69" fmla="*/ 1653 h 2396"/>
                    <a:gd name="T70" fmla="*/ 569 w 3381"/>
                    <a:gd name="T71" fmla="*/ 1609 h 2396"/>
                    <a:gd name="T72" fmla="*/ 579 w 3381"/>
                    <a:gd name="T73" fmla="*/ 1566 h 2396"/>
                    <a:gd name="T74" fmla="*/ 587 w 3381"/>
                    <a:gd name="T75" fmla="*/ 1545 h 2396"/>
                    <a:gd name="T76" fmla="*/ 674 w 3381"/>
                    <a:gd name="T77" fmla="*/ 1000 h 2396"/>
                    <a:gd name="T78" fmla="*/ 190 w 3381"/>
                    <a:gd name="T79" fmla="*/ 1712 h 2396"/>
                    <a:gd name="T80" fmla="*/ 0 w 3381"/>
                    <a:gd name="T81" fmla="*/ 1712 h 2396"/>
                    <a:gd name="T82" fmla="*/ 98 w 3381"/>
                    <a:gd name="T83" fmla="*/ 616 h 2396"/>
                    <a:gd name="T84" fmla="*/ 3381 w 3381"/>
                    <a:gd name="T85" fmla="*/ 520 h 2396"/>
                    <a:gd name="T86" fmla="*/ 88 w 3381"/>
                    <a:gd name="T87" fmla="*/ 528 h 2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381" h="2396">
                      <a:moveTo>
                        <a:pt x="674" y="1000"/>
                      </a:moveTo>
                      <a:lnTo>
                        <a:pt x="1724" y="1641"/>
                      </a:lnTo>
                      <a:lnTo>
                        <a:pt x="2794" y="1000"/>
                      </a:lnTo>
                      <a:lnTo>
                        <a:pt x="2882" y="1507"/>
                      </a:lnTo>
                      <a:lnTo>
                        <a:pt x="2886" y="1533"/>
                      </a:lnTo>
                      <a:lnTo>
                        <a:pt x="2890" y="1556"/>
                      </a:lnTo>
                      <a:lnTo>
                        <a:pt x="2893" y="1573"/>
                      </a:lnTo>
                      <a:lnTo>
                        <a:pt x="2896" y="1587"/>
                      </a:lnTo>
                      <a:lnTo>
                        <a:pt x="2898" y="1598"/>
                      </a:lnTo>
                      <a:lnTo>
                        <a:pt x="2899" y="1609"/>
                      </a:lnTo>
                      <a:lnTo>
                        <a:pt x="2895" y="1628"/>
                      </a:lnTo>
                      <a:lnTo>
                        <a:pt x="2887" y="1649"/>
                      </a:lnTo>
                      <a:lnTo>
                        <a:pt x="2874" y="1673"/>
                      </a:lnTo>
                      <a:lnTo>
                        <a:pt x="2856" y="1698"/>
                      </a:lnTo>
                      <a:lnTo>
                        <a:pt x="2832" y="1724"/>
                      </a:lnTo>
                      <a:lnTo>
                        <a:pt x="2806" y="1753"/>
                      </a:lnTo>
                      <a:lnTo>
                        <a:pt x="2775" y="1782"/>
                      </a:lnTo>
                      <a:lnTo>
                        <a:pt x="2740" y="1814"/>
                      </a:lnTo>
                      <a:lnTo>
                        <a:pt x="2703" y="1845"/>
                      </a:lnTo>
                      <a:lnTo>
                        <a:pt x="2662" y="1877"/>
                      </a:lnTo>
                      <a:lnTo>
                        <a:pt x="2619" y="1910"/>
                      </a:lnTo>
                      <a:lnTo>
                        <a:pt x="2573" y="1943"/>
                      </a:lnTo>
                      <a:lnTo>
                        <a:pt x="2525" y="1977"/>
                      </a:lnTo>
                      <a:lnTo>
                        <a:pt x="2476" y="2010"/>
                      </a:lnTo>
                      <a:lnTo>
                        <a:pt x="2426" y="2042"/>
                      </a:lnTo>
                      <a:lnTo>
                        <a:pt x="2373" y="2075"/>
                      </a:lnTo>
                      <a:lnTo>
                        <a:pt x="2321" y="2108"/>
                      </a:lnTo>
                      <a:lnTo>
                        <a:pt x="2267" y="2139"/>
                      </a:lnTo>
                      <a:lnTo>
                        <a:pt x="2214" y="2169"/>
                      </a:lnTo>
                      <a:lnTo>
                        <a:pt x="2160" y="2199"/>
                      </a:lnTo>
                      <a:lnTo>
                        <a:pt x="2108" y="2227"/>
                      </a:lnTo>
                      <a:lnTo>
                        <a:pt x="2055" y="2253"/>
                      </a:lnTo>
                      <a:lnTo>
                        <a:pt x="2005" y="2277"/>
                      </a:lnTo>
                      <a:lnTo>
                        <a:pt x="1956" y="2301"/>
                      </a:lnTo>
                      <a:lnTo>
                        <a:pt x="1908" y="2321"/>
                      </a:lnTo>
                      <a:lnTo>
                        <a:pt x="1862" y="2341"/>
                      </a:lnTo>
                      <a:lnTo>
                        <a:pt x="1818" y="2357"/>
                      </a:lnTo>
                      <a:lnTo>
                        <a:pt x="1777" y="2371"/>
                      </a:lnTo>
                      <a:lnTo>
                        <a:pt x="1740" y="2381"/>
                      </a:lnTo>
                      <a:lnTo>
                        <a:pt x="1705" y="2390"/>
                      </a:lnTo>
                      <a:lnTo>
                        <a:pt x="1673" y="2395"/>
                      </a:lnTo>
                      <a:lnTo>
                        <a:pt x="1647" y="2396"/>
                      </a:lnTo>
                      <a:lnTo>
                        <a:pt x="1618" y="2394"/>
                      </a:lnTo>
                      <a:lnTo>
                        <a:pt x="1586" y="2389"/>
                      </a:lnTo>
                      <a:lnTo>
                        <a:pt x="1550" y="2380"/>
                      </a:lnTo>
                      <a:lnTo>
                        <a:pt x="1513" y="2367"/>
                      </a:lnTo>
                      <a:lnTo>
                        <a:pt x="1473" y="2351"/>
                      </a:lnTo>
                      <a:lnTo>
                        <a:pt x="1431" y="2333"/>
                      </a:lnTo>
                      <a:lnTo>
                        <a:pt x="1387" y="2312"/>
                      </a:lnTo>
                      <a:lnTo>
                        <a:pt x="1342" y="2289"/>
                      </a:lnTo>
                      <a:lnTo>
                        <a:pt x="1295" y="2263"/>
                      </a:lnTo>
                      <a:lnTo>
                        <a:pt x="1248" y="2235"/>
                      </a:lnTo>
                      <a:lnTo>
                        <a:pt x="1199" y="2205"/>
                      </a:lnTo>
                      <a:lnTo>
                        <a:pt x="1151" y="2175"/>
                      </a:lnTo>
                      <a:lnTo>
                        <a:pt x="1103" y="2143"/>
                      </a:lnTo>
                      <a:lnTo>
                        <a:pt x="1055" y="2109"/>
                      </a:lnTo>
                      <a:lnTo>
                        <a:pt x="1007" y="2075"/>
                      </a:lnTo>
                      <a:lnTo>
                        <a:pt x="961" y="2040"/>
                      </a:lnTo>
                      <a:lnTo>
                        <a:pt x="915" y="2005"/>
                      </a:lnTo>
                      <a:lnTo>
                        <a:pt x="871" y="1969"/>
                      </a:lnTo>
                      <a:lnTo>
                        <a:pt x="829" y="1934"/>
                      </a:lnTo>
                      <a:lnTo>
                        <a:pt x="789" y="1898"/>
                      </a:lnTo>
                      <a:lnTo>
                        <a:pt x="751" y="1864"/>
                      </a:lnTo>
                      <a:lnTo>
                        <a:pt x="717" y="1830"/>
                      </a:lnTo>
                      <a:lnTo>
                        <a:pt x="685" y="1796"/>
                      </a:lnTo>
                      <a:lnTo>
                        <a:pt x="656" y="1764"/>
                      </a:lnTo>
                      <a:lnTo>
                        <a:pt x="631" y="1734"/>
                      </a:lnTo>
                      <a:lnTo>
                        <a:pt x="610" y="1705"/>
                      </a:lnTo>
                      <a:lnTo>
                        <a:pt x="593" y="1677"/>
                      </a:lnTo>
                      <a:lnTo>
                        <a:pt x="580" y="1653"/>
                      </a:lnTo>
                      <a:lnTo>
                        <a:pt x="572" y="1629"/>
                      </a:lnTo>
                      <a:lnTo>
                        <a:pt x="569" y="1609"/>
                      </a:lnTo>
                      <a:lnTo>
                        <a:pt x="571" y="1587"/>
                      </a:lnTo>
                      <a:lnTo>
                        <a:pt x="579" y="1566"/>
                      </a:lnTo>
                      <a:lnTo>
                        <a:pt x="589" y="1544"/>
                      </a:lnTo>
                      <a:lnTo>
                        <a:pt x="587" y="1545"/>
                      </a:lnTo>
                      <a:lnTo>
                        <a:pt x="587" y="1546"/>
                      </a:lnTo>
                      <a:lnTo>
                        <a:pt x="674" y="1000"/>
                      </a:lnTo>
                      <a:close/>
                      <a:moveTo>
                        <a:pt x="98" y="616"/>
                      </a:moveTo>
                      <a:lnTo>
                        <a:pt x="190" y="1712"/>
                      </a:lnTo>
                      <a:lnTo>
                        <a:pt x="98" y="2040"/>
                      </a:lnTo>
                      <a:lnTo>
                        <a:pt x="0" y="1712"/>
                      </a:lnTo>
                      <a:lnTo>
                        <a:pt x="0" y="1712"/>
                      </a:lnTo>
                      <a:lnTo>
                        <a:pt x="98" y="616"/>
                      </a:lnTo>
                      <a:close/>
                      <a:moveTo>
                        <a:pt x="1737" y="0"/>
                      </a:moveTo>
                      <a:lnTo>
                        <a:pt x="3381" y="520"/>
                      </a:lnTo>
                      <a:lnTo>
                        <a:pt x="1732" y="1527"/>
                      </a:lnTo>
                      <a:lnTo>
                        <a:pt x="88" y="528"/>
                      </a:lnTo>
                      <a:lnTo>
                        <a:pt x="1737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65" name="Group 23"/>
                <p:cNvGrpSpPr>
                  <a:grpSpLocks noChangeAspect="1"/>
                </p:cNvGrpSpPr>
                <p:nvPr/>
              </p:nvGrpSpPr>
              <p:grpSpPr bwMode="auto">
                <a:xfrm>
                  <a:off x="1582717" y="3954118"/>
                  <a:ext cx="233409" cy="343318"/>
                  <a:chOff x="3950" y="1979"/>
                  <a:chExt cx="395" cy="581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Freeform 27"/>
                  <p:cNvSpPr>
                    <a:spLocks/>
                  </p:cNvSpPr>
                  <p:nvPr/>
                </p:nvSpPr>
                <p:spPr bwMode="auto">
                  <a:xfrm>
                    <a:off x="4014" y="1979"/>
                    <a:ext cx="121" cy="120"/>
                  </a:xfrm>
                  <a:custGeom>
                    <a:avLst/>
                    <a:gdLst>
                      <a:gd name="T0" fmla="*/ 302 w 603"/>
                      <a:gd name="T1" fmla="*/ 0 h 602"/>
                      <a:gd name="T2" fmla="*/ 347 w 603"/>
                      <a:gd name="T3" fmla="*/ 3 h 602"/>
                      <a:gd name="T4" fmla="*/ 389 w 603"/>
                      <a:gd name="T5" fmla="*/ 13 h 602"/>
                      <a:gd name="T6" fmla="*/ 429 w 603"/>
                      <a:gd name="T7" fmla="*/ 29 h 602"/>
                      <a:gd name="T8" fmla="*/ 466 w 603"/>
                      <a:gd name="T9" fmla="*/ 49 h 602"/>
                      <a:gd name="T10" fmla="*/ 500 w 603"/>
                      <a:gd name="T11" fmla="*/ 73 h 602"/>
                      <a:gd name="T12" fmla="*/ 529 w 603"/>
                      <a:gd name="T13" fmla="*/ 104 h 602"/>
                      <a:gd name="T14" fmla="*/ 554 w 603"/>
                      <a:gd name="T15" fmla="*/ 137 h 602"/>
                      <a:gd name="T16" fmla="*/ 575 w 603"/>
                      <a:gd name="T17" fmla="*/ 174 h 602"/>
                      <a:gd name="T18" fmla="*/ 590 w 603"/>
                      <a:gd name="T19" fmla="*/ 214 h 602"/>
                      <a:gd name="T20" fmla="*/ 600 w 603"/>
                      <a:gd name="T21" fmla="*/ 256 h 602"/>
                      <a:gd name="T22" fmla="*/ 603 w 603"/>
                      <a:gd name="T23" fmla="*/ 301 h 602"/>
                      <a:gd name="T24" fmla="*/ 600 w 603"/>
                      <a:gd name="T25" fmla="*/ 345 h 602"/>
                      <a:gd name="T26" fmla="*/ 590 w 603"/>
                      <a:gd name="T27" fmla="*/ 388 h 602"/>
                      <a:gd name="T28" fmla="*/ 575 w 603"/>
                      <a:gd name="T29" fmla="*/ 428 h 602"/>
                      <a:gd name="T30" fmla="*/ 554 w 603"/>
                      <a:gd name="T31" fmla="*/ 464 h 602"/>
                      <a:gd name="T32" fmla="*/ 529 w 603"/>
                      <a:gd name="T33" fmla="*/ 498 h 602"/>
                      <a:gd name="T34" fmla="*/ 500 w 603"/>
                      <a:gd name="T35" fmla="*/ 528 h 602"/>
                      <a:gd name="T36" fmla="*/ 466 w 603"/>
                      <a:gd name="T37" fmla="*/ 553 h 602"/>
                      <a:gd name="T38" fmla="*/ 429 w 603"/>
                      <a:gd name="T39" fmla="*/ 573 h 602"/>
                      <a:gd name="T40" fmla="*/ 389 w 603"/>
                      <a:gd name="T41" fmla="*/ 588 h 602"/>
                      <a:gd name="T42" fmla="*/ 347 w 603"/>
                      <a:gd name="T43" fmla="*/ 598 h 602"/>
                      <a:gd name="T44" fmla="*/ 302 w 603"/>
                      <a:gd name="T45" fmla="*/ 602 h 602"/>
                      <a:gd name="T46" fmla="*/ 257 w 603"/>
                      <a:gd name="T47" fmla="*/ 598 h 602"/>
                      <a:gd name="T48" fmla="*/ 215 w 603"/>
                      <a:gd name="T49" fmla="*/ 588 h 602"/>
                      <a:gd name="T50" fmla="*/ 175 w 603"/>
                      <a:gd name="T51" fmla="*/ 573 h 602"/>
                      <a:gd name="T52" fmla="*/ 138 w 603"/>
                      <a:gd name="T53" fmla="*/ 553 h 602"/>
                      <a:gd name="T54" fmla="*/ 104 w 603"/>
                      <a:gd name="T55" fmla="*/ 528 h 602"/>
                      <a:gd name="T56" fmla="*/ 74 w 603"/>
                      <a:gd name="T57" fmla="*/ 498 h 602"/>
                      <a:gd name="T58" fmla="*/ 49 w 603"/>
                      <a:gd name="T59" fmla="*/ 464 h 602"/>
                      <a:gd name="T60" fmla="*/ 28 w 603"/>
                      <a:gd name="T61" fmla="*/ 428 h 602"/>
                      <a:gd name="T62" fmla="*/ 13 w 603"/>
                      <a:gd name="T63" fmla="*/ 388 h 602"/>
                      <a:gd name="T64" fmla="*/ 4 w 603"/>
                      <a:gd name="T65" fmla="*/ 345 h 602"/>
                      <a:gd name="T66" fmla="*/ 0 w 603"/>
                      <a:gd name="T67" fmla="*/ 301 h 602"/>
                      <a:gd name="T68" fmla="*/ 4 w 603"/>
                      <a:gd name="T69" fmla="*/ 256 h 602"/>
                      <a:gd name="T70" fmla="*/ 13 w 603"/>
                      <a:gd name="T71" fmla="*/ 214 h 602"/>
                      <a:gd name="T72" fmla="*/ 28 w 603"/>
                      <a:gd name="T73" fmla="*/ 174 h 602"/>
                      <a:gd name="T74" fmla="*/ 49 w 603"/>
                      <a:gd name="T75" fmla="*/ 137 h 602"/>
                      <a:gd name="T76" fmla="*/ 74 w 603"/>
                      <a:gd name="T77" fmla="*/ 104 h 602"/>
                      <a:gd name="T78" fmla="*/ 104 w 603"/>
                      <a:gd name="T79" fmla="*/ 73 h 602"/>
                      <a:gd name="T80" fmla="*/ 138 w 603"/>
                      <a:gd name="T81" fmla="*/ 49 h 602"/>
                      <a:gd name="T82" fmla="*/ 175 w 603"/>
                      <a:gd name="T83" fmla="*/ 29 h 602"/>
                      <a:gd name="T84" fmla="*/ 215 w 603"/>
                      <a:gd name="T85" fmla="*/ 13 h 602"/>
                      <a:gd name="T86" fmla="*/ 257 w 603"/>
                      <a:gd name="T87" fmla="*/ 3 h 602"/>
                      <a:gd name="T88" fmla="*/ 302 w 603"/>
                      <a:gd name="T89" fmla="*/ 0 h 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03" h="602">
                        <a:moveTo>
                          <a:pt x="302" y="0"/>
                        </a:moveTo>
                        <a:lnTo>
                          <a:pt x="347" y="3"/>
                        </a:lnTo>
                        <a:lnTo>
                          <a:pt x="389" y="13"/>
                        </a:lnTo>
                        <a:lnTo>
                          <a:pt x="429" y="29"/>
                        </a:lnTo>
                        <a:lnTo>
                          <a:pt x="466" y="49"/>
                        </a:lnTo>
                        <a:lnTo>
                          <a:pt x="500" y="73"/>
                        </a:lnTo>
                        <a:lnTo>
                          <a:pt x="529" y="104"/>
                        </a:lnTo>
                        <a:lnTo>
                          <a:pt x="554" y="137"/>
                        </a:lnTo>
                        <a:lnTo>
                          <a:pt x="575" y="174"/>
                        </a:lnTo>
                        <a:lnTo>
                          <a:pt x="590" y="214"/>
                        </a:lnTo>
                        <a:lnTo>
                          <a:pt x="600" y="256"/>
                        </a:lnTo>
                        <a:lnTo>
                          <a:pt x="603" y="301"/>
                        </a:lnTo>
                        <a:lnTo>
                          <a:pt x="600" y="345"/>
                        </a:lnTo>
                        <a:lnTo>
                          <a:pt x="590" y="388"/>
                        </a:lnTo>
                        <a:lnTo>
                          <a:pt x="575" y="428"/>
                        </a:lnTo>
                        <a:lnTo>
                          <a:pt x="554" y="464"/>
                        </a:lnTo>
                        <a:lnTo>
                          <a:pt x="529" y="498"/>
                        </a:lnTo>
                        <a:lnTo>
                          <a:pt x="500" y="528"/>
                        </a:lnTo>
                        <a:lnTo>
                          <a:pt x="466" y="553"/>
                        </a:lnTo>
                        <a:lnTo>
                          <a:pt x="429" y="573"/>
                        </a:lnTo>
                        <a:lnTo>
                          <a:pt x="389" y="588"/>
                        </a:lnTo>
                        <a:lnTo>
                          <a:pt x="347" y="598"/>
                        </a:lnTo>
                        <a:lnTo>
                          <a:pt x="302" y="602"/>
                        </a:lnTo>
                        <a:lnTo>
                          <a:pt x="257" y="598"/>
                        </a:lnTo>
                        <a:lnTo>
                          <a:pt x="215" y="588"/>
                        </a:lnTo>
                        <a:lnTo>
                          <a:pt x="175" y="573"/>
                        </a:lnTo>
                        <a:lnTo>
                          <a:pt x="138" y="553"/>
                        </a:lnTo>
                        <a:lnTo>
                          <a:pt x="104" y="528"/>
                        </a:lnTo>
                        <a:lnTo>
                          <a:pt x="74" y="498"/>
                        </a:lnTo>
                        <a:lnTo>
                          <a:pt x="49" y="464"/>
                        </a:lnTo>
                        <a:lnTo>
                          <a:pt x="28" y="428"/>
                        </a:lnTo>
                        <a:lnTo>
                          <a:pt x="13" y="388"/>
                        </a:lnTo>
                        <a:lnTo>
                          <a:pt x="4" y="345"/>
                        </a:lnTo>
                        <a:lnTo>
                          <a:pt x="0" y="301"/>
                        </a:lnTo>
                        <a:lnTo>
                          <a:pt x="4" y="256"/>
                        </a:lnTo>
                        <a:lnTo>
                          <a:pt x="13" y="214"/>
                        </a:lnTo>
                        <a:lnTo>
                          <a:pt x="28" y="174"/>
                        </a:lnTo>
                        <a:lnTo>
                          <a:pt x="49" y="137"/>
                        </a:lnTo>
                        <a:lnTo>
                          <a:pt x="74" y="104"/>
                        </a:lnTo>
                        <a:lnTo>
                          <a:pt x="104" y="73"/>
                        </a:lnTo>
                        <a:lnTo>
                          <a:pt x="138" y="49"/>
                        </a:lnTo>
                        <a:lnTo>
                          <a:pt x="175" y="29"/>
                        </a:lnTo>
                        <a:lnTo>
                          <a:pt x="215" y="13"/>
                        </a:lnTo>
                        <a:lnTo>
                          <a:pt x="257" y="3"/>
                        </a:lnTo>
                        <a:lnTo>
                          <a:pt x="30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Freeform 28"/>
                  <p:cNvSpPr>
                    <a:spLocks/>
                  </p:cNvSpPr>
                  <p:nvPr/>
                </p:nvSpPr>
                <p:spPr bwMode="auto">
                  <a:xfrm>
                    <a:off x="4162" y="1995"/>
                    <a:ext cx="117" cy="117"/>
                  </a:xfrm>
                  <a:custGeom>
                    <a:avLst/>
                    <a:gdLst>
                      <a:gd name="T0" fmla="*/ 293 w 587"/>
                      <a:gd name="T1" fmla="*/ 0 h 584"/>
                      <a:gd name="T2" fmla="*/ 337 w 587"/>
                      <a:gd name="T3" fmla="*/ 3 h 584"/>
                      <a:gd name="T4" fmla="*/ 378 w 587"/>
                      <a:gd name="T5" fmla="*/ 12 h 584"/>
                      <a:gd name="T6" fmla="*/ 417 w 587"/>
                      <a:gd name="T7" fmla="*/ 26 h 584"/>
                      <a:gd name="T8" fmla="*/ 453 w 587"/>
                      <a:gd name="T9" fmla="*/ 47 h 584"/>
                      <a:gd name="T10" fmla="*/ 486 w 587"/>
                      <a:gd name="T11" fmla="*/ 71 h 584"/>
                      <a:gd name="T12" fmla="*/ 514 w 587"/>
                      <a:gd name="T13" fmla="*/ 100 h 584"/>
                      <a:gd name="T14" fmla="*/ 539 w 587"/>
                      <a:gd name="T15" fmla="*/ 133 h 584"/>
                      <a:gd name="T16" fmla="*/ 559 w 587"/>
                      <a:gd name="T17" fmla="*/ 169 h 584"/>
                      <a:gd name="T18" fmla="*/ 573 w 587"/>
                      <a:gd name="T19" fmla="*/ 208 h 584"/>
                      <a:gd name="T20" fmla="*/ 583 w 587"/>
                      <a:gd name="T21" fmla="*/ 249 h 584"/>
                      <a:gd name="T22" fmla="*/ 587 w 587"/>
                      <a:gd name="T23" fmla="*/ 292 h 584"/>
                      <a:gd name="T24" fmla="*/ 583 w 587"/>
                      <a:gd name="T25" fmla="*/ 335 h 584"/>
                      <a:gd name="T26" fmla="*/ 573 w 587"/>
                      <a:gd name="T27" fmla="*/ 376 h 584"/>
                      <a:gd name="T28" fmla="*/ 559 w 587"/>
                      <a:gd name="T29" fmla="*/ 414 h 584"/>
                      <a:gd name="T30" fmla="*/ 539 w 587"/>
                      <a:gd name="T31" fmla="*/ 451 h 584"/>
                      <a:gd name="T32" fmla="*/ 514 w 587"/>
                      <a:gd name="T33" fmla="*/ 483 h 584"/>
                      <a:gd name="T34" fmla="*/ 486 w 587"/>
                      <a:gd name="T35" fmla="*/ 512 h 584"/>
                      <a:gd name="T36" fmla="*/ 453 w 587"/>
                      <a:gd name="T37" fmla="*/ 537 h 584"/>
                      <a:gd name="T38" fmla="*/ 417 w 587"/>
                      <a:gd name="T39" fmla="*/ 557 h 584"/>
                      <a:gd name="T40" fmla="*/ 378 w 587"/>
                      <a:gd name="T41" fmla="*/ 572 h 584"/>
                      <a:gd name="T42" fmla="*/ 337 w 587"/>
                      <a:gd name="T43" fmla="*/ 581 h 584"/>
                      <a:gd name="T44" fmla="*/ 293 w 587"/>
                      <a:gd name="T45" fmla="*/ 584 h 584"/>
                      <a:gd name="T46" fmla="*/ 250 w 587"/>
                      <a:gd name="T47" fmla="*/ 581 h 584"/>
                      <a:gd name="T48" fmla="*/ 208 w 587"/>
                      <a:gd name="T49" fmla="*/ 572 h 584"/>
                      <a:gd name="T50" fmla="*/ 170 w 587"/>
                      <a:gd name="T51" fmla="*/ 557 h 584"/>
                      <a:gd name="T52" fmla="*/ 133 w 587"/>
                      <a:gd name="T53" fmla="*/ 537 h 584"/>
                      <a:gd name="T54" fmla="*/ 102 w 587"/>
                      <a:gd name="T55" fmla="*/ 512 h 584"/>
                      <a:gd name="T56" fmla="*/ 73 w 587"/>
                      <a:gd name="T57" fmla="*/ 483 h 584"/>
                      <a:gd name="T58" fmla="*/ 47 w 587"/>
                      <a:gd name="T59" fmla="*/ 451 h 584"/>
                      <a:gd name="T60" fmla="*/ 28 w 587"/>
                      <a:gd name="T61" fmla="*/ 414 h 584"/>
                      <a:gd name="T62" fmla="*/ 13 w 587"/>
                      <a:gd name="T63" fmla="*/ 376 h 584"/>
                      <a:gd name="T64" fmla="*/ 4 w 587"/>
                      <a:gd name="T65" fmla="*/ 335 h 584"/>
                      <a:gd name="T66" fmla="*/ 0 w 587"/>
                      <a:gd name="T67" fmla="*/ 292 h 584"/>
                      <a:gd name="T68" fmla="*/ 4 w 587"/>
                      <a:gd name="T69" fmla="*/ 249 h 584"/>
                      <a:gd name="T70" fmla="*/ 13 w 587"/>
                      <a:gd name="T71" fmla="*/ 208 h 584"/>
                      <a:gd name="T72" fmla="*/ 28 w 587"/>
                      <a:gd name="T73" fmla="*/ 169 h 584"/>
                      <a:gd name="T74" fmla="*/ 47 w 587"/>
                      <a:gd name="T75" fmla="*/ 133 h 584"/>
                      <a:gd name="T76" fmla="*/ 73 w 587"/>
                      <a:gd name="T77" fmla="*/ 100 h 584"/>
                      <a:gd name="T78" fmla="*/ 102 w 587"/>
                      <a:gd name="T79" fmla="*/ 71 h 584"/>
                      <a:gd name="T80" fmla="*/ 133 w 587"/>
                      <a:gd name="T81" fmla="*/ 47 h 584"/>
                      <a:gd name="T82" fmla="*/ 170 w 587"/>
                      <a:gd name="T83" fmla="*/ 26 h 584"/>
                      <a:gd name="T84" fmla="*/ 208 w 587"/>
                      <a:gd name="T85" fmla="*/ 12 h 584"/>
                      <a:gd name="T86" fmla="*/ 250 w 587"/>
                      <a:gd name="T87" fmla="*/ 3 h 584"/>
                      <a:gd name="T88" fmla="*/ 293 w 587"/>
                      <a:gd name="T89" fmla="*/ 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587" h="584">
                        <a:moveTo>
                          <a:pt x="293" y="0"/>
                        </a:moveTo>
                        <a:lnTo>
                          <a:pt x="337" y="3"/>
                        </a:lnTo>
                        <a:lnTo>
                          <a:pt x="378" y="12"/>
                        </a:lnTo>
                        <a:lnTo>
                          <a:pt x="417" y="26"/>
                        </a:lnTo>
                        <a:lnTo>
                          <a:pt x="453" y="47"/>
                        </a:lnTo>
                        <a:lnTo>
                          <a:pt x="486" y="71"/>
                        </a:lnTo>
                        <a:lnTo>
                          <a:pt x="514" y="100"/>
                        </a:lnTo>
                        <a:lnTo>
                          <a:pt x="539" y="133"/>
                        </a:lnTo>
                        <a:lnTo>
                          <a:pt x="559" y="169"/>
                        </a:lnTo>
                        <a:lnTo>
                          <a:pt x="573" y="208"/>
                        </a:lnTo>
                        <a:lnTo>
                          <a:pt x="583" y="249"/>
                        </a:lnTo>
                        <a:lnTo>
                          <a:pt x="587" y="292"/>
                        </a:lnTo>
                        <a:lnTo>
                          <a:pt x="583" y="335"/>
                        </a:lnTo>
                        <a:lnTo>
                          <a:pt x="573" y="376"/>
                        </a:lnTo>
                        <a:lnTo>
                          <a:pt x="559" y="414"/>
                        </a:lnTo>
                        <a:lnTo>
                          <a:pt x="539" y="451"/>
                        </a:lnTo>
                        <a:lnTo>
                          <a:pt x="514" y="483"/>
                        </a:lnTo>
                        <a:lnTo>
                          <a:pt x="486" y="512"/>
                        </a:lnTo>
                        <a:lnTo>
                          <a:pt x="453" y="537"/>
                        </a:lnTo>
                        <a:lnTo>
                          <a:pt x="417" y="557"/>
                        </a:lnTo>
                        <a:lnTo>
                          <a:pt x="378" y="572"/>
                        </a:lnTo>
                        <a:lnTo>
                          <a:pt x="337" y="581"/>
                        </a:lnTo>
                        <a:lnTo>
                          <a:pt x="293" y="584"/>
                        </a:lnTo>
                        <a:lnTo>
                          <a:pt x="250" y="581"/>
                        </a:lnTo>
                        <a:lnTo>
                          <a:pt x="208" y="572"/>
                        </a:lnTo>
                        <a:lnTo>
                          <a:pt x="170" y="557"/>
                        </a:lnTo>
                        <a:lnTo>
                          <a:pt x="133" y="537"/>
                        </a:lnTo>
                        <a:lnTo>
                          <a:pt x="102" y="512"/>
                        </a:lnTo>
                        <a:lnTo>
                          <a:pt x="73" y="483"/>
                        </a:lnTo>
                        <a:lnTo>
                          <a:pt x="47" y="451"/>
                        </a:lnTo>
                        <a:lnTo>
                          <a:pt x="28" y="414"/>
                        </a:lnTo>
                        <a:lnTo>
                          <a:pt x="13" y="376"/>
                        </a:lnTo>
                        <a:lnTo>
                          <a:pt x="4" y="335"/>
                        </a:lnTo>
                        <a:lnTo>
                          <a:pt x="0" y="292"/>
                        </a:lnTo>
                        <a:lnTo>
                          <a:pt x="4" y="249"/>
                        </a:lnTo>
                        <a:lnTo>
                          <a:pt x="13" y="208"/>
                        </a:lnTo>
                        <a:lnTo>
                          <a:pt x="28" y="169"/>
                        </a:lnTo>
                        <a:lnTo>
                          <a:pt x="47" y="133"/>
                        </a:lnTo>
                        <a:lnTo>
                          <a:pt x="73" y="100"/>
                        </a:lnTo>
                        <a:lnTo>
                          <a:pt x="102" y="71"/>
                        </a:lnTo>
                        <a:lnTo>
                          <a:pt x="133" y="47"/>
                        </a:lnTo>
                        <a:lnTo>
                          <a:pt x="170" y="26"/>
                        </a:lnTo>
                        <a:lnTo>
                          <a:pt x="208" y="12"/>
                        </a:lnTo>
                        <a:lnTo>
                          <a:pt x="250" y="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Freeform 29"/>
                  <p:cNvSpPr>
                    <a:spLocks noEditPoints="1"/>
                  </p:cNvSpPr>
                  <p:nvPr/>
                </p:nvSpPr>
                <p:spPr bwMode="auto">
                  <a:xfrm>
                    <a:off x="3950" y="2103"/>
                    <a:ext cx="395" cy="457"/>
                  </a:xfrm>
                  <a:custGeom>
                    <a:avLst/>
                    <a:gdLst>
                      <a:gd name="T0" fmla="*/ 856 w 1971"/>
                      <a:gd name="T1" fmla="*/ 490 h 2286"/>
                      <a:gd name="T2" fmla="*/ 783 w 1971"/>
                      <a:gd name="T3" fmla="*/ 645 h 2286"/>
                      <a:gd name="T4" fmla="*/ 856 w 1971"/>
                      <a:gd name="T5" fmla="*/ 800 h 2286"/>
                      <a:gd name="T6" fmla="*/ 1022 w 1971"/>
                      <a:gd name="T7" fmla="*/ 846 h 2286"/>
                      <a:gd name="T8" fmla="*/ 1160 w 1971"/>
                      <a:gd name="T9" fmla="*/ 748 h 2286"/>
                      <a:gd name="T10" fmla="*/ 1175 w 1971"/>
                      <a:gd name="T11" fmla="*/ 575 h 2286"/>
                      <a:gd name="T12" fmla="*/ 1056 w 1971"/>
                      <a:gd name="T13" fmla="*/ 455 h 2286"/>
                      <a:gd name="T14" fmla="*/ 700 w 1971"/>
                      <a:gd name="T15" fmla="*/ 1 h 2286"/>
                      <a:gd name="T16" fmla="*/ 783 w 1971"/>
                      <a:gd name="T17" fmla="*/ 35 h 2286"/>
                      <a:gd name="T18" fmla="*/ 883 w 1971"/>
                      <a:gd name="T19" fmla="*/ 95 h 2286"/>
                      <a:gd name="T20" fmla="*/ 1074 w 1971"/>
                      <a:gd name="T21" fmla="*/ 184 h 2286"/>
                      <a:gd name="T22" fmla="*/ 1215 w 1971"/>
                      <a:gd name="T23" fmla="*/ 91 h 2286"/>
                      <a:gd name="T24" fmla="*/ 1352 w 1971"/>
                      <a:gd name="T25" fmla="*/ 137 h 2286"/>
                      <a:gd name="T26" fmla="*/ 1489 w 1971"/>
                      <a:gd name="T27" fmla="*/ 89 h 2286"/>
                      <a:gd name="T28" fmla="*/ 1547 w 1971"/>
                      <a:gd name="T29" fmla="*/ 118 h 2286"/>
                      <a:gd name="T30" fmla="*/ 1765 w 1971"/>
                      <a:gd name="T31" fmla="*/ 310 h 2286"/>
                      <a:gd name="T32" fmla="*/ 1901 w 1971"/>
                      <a:gd name="T33" fmla="*/ 597 h 2286"/>
                      <a:gd name="T34" fmla="*/ 1971 w 1971"/>
                      <a:gd name="T35" fmla="*/ 960 h 2286"/>
                      <a:gd name="T36" fmla="*/ 1900 w 1971"/>
                      <a:gd name="T37" fmla="*/ 1055 h 2286"/>
                      <a:gd name="T38" fmla="*/ 1805 w 1971"/>
                      <a:gd name="T39" fmla="*/ 1050 h 2286"/>
                      <a:gd name="T40" fmla="*/ 1733 w 1971"/>
                      <a:gd name="T41" fmla="*/ 893 h 2286"/>
                      <a:gd name="T42" fmla="*/ 1667 w 1971"/>
                      <a:gd name="T43" fmla="*/ 613 h 2286"/>
                      <a:gd name="T44" fmla="*/ 1543 w 1971"/>
                      <a:gd name="T45" fmla="*/ 2152 h 2286"/>
                      <a:gd name="T46" fmla="*/ 1468 w 1971"/>
                      <a:gd name="T47" fmla="*/ 2273 h 2286"/>
                      <a:gd name="T48" fmla="*/ 1192 w 1971"/>
                      <a:gd name="T49" fmla="*/ 1441 h 2286"/>
                      <a:gd name="T50" fmla="*/ 1224 w 1971"/>
                      <a:gd name="T51" fmla="*/ 1258 h 2286"/>
                      <a:gd name="T52" fmla="*/ 1243 w 1971"/>
                      <a:gd name="T53" fmla="*/ 1432 h 2286"/>
                      <a:gd name="T54" fmla="*/ 1335 w 1971"/>
                      <a:gd name="T55" fmla="*/ 1478 h 2286"/>
                      <a:gd name="T56" fmla="*/ 1382 w 1971"/>
                      <a:gd name="T57" fmla="*/ 1348 h 2286"/>
                      <a:gd name="T58" fmla="*/ 1326 w 1971"/>
                      <a:gd name="T59" fmla="*/ 1107 h 2286"/>
                      <a:gd name="T60" fmla="*/ 1222 w 1971"/>
                      <a:gd name="T61" fmla="*/ 962 h 2286"/>
                      <a:gd name="T62" fmla="*/ 1113 w 1971"/>
                      <a:gd name="T63" fmla="*/ 888 h 2286"/>
                      <a:gd name="T64" fmla="*/ 1040 w 1971"/>
                      <a:gd name="T65" fmla="*/ 862 h 2286"/>
                      <a:gd name="T66" fmla="*/ 937 w 1971"/>
                      <a:gd name="T67" fmla="*/ 860 h 2286"/>
                      <a:gd name="T68" fmla="*/ 858 w 1971"/>
                      <a:gd name="T69" fmla="*/ 888 h 2286"/>
                      <a:gd name="T70" fmla="*/ 727 w 1971"/>
                      <a:gd name="T71" fmla="*/ 984 h 2286"/>
                      <a:gd name="T72" fmla="*/ 615 w 1971"/>
                      <a:gd name="T73" fmla="*/ 1189 h 2286"/>
                      <a:gd name="T74" fmla="*/ 587 w 1971"/>
                      <a:gd name="T75" fmla="*/ 1409 h 2286"/>
                      <a:gd name="T76" fmla="*/ 640 w 1971"/>
                      <a:gd name="T77" fmla="*/ 1479 h 2286"/>
                      <a:gd name="T78" fmla="*/ 726 w 1971"/>
                      <a:gd name="T79" fmla="*/ 1432 h 2286"/>
                      <a:gd name="T80" fmla="*/ 744 w 1971"/>
                      <a:gd name="T81" fmla="*/ 1258 h 2286"/>
                      <a:gd name="T82" fmla="*/ 776 w 1971"/>
                      <a:gd name="T83" fmla="*/ 1438 h 2286"/>
                      <a:gd name="T84" fmla="*/ 516 w 1971"/>
                      <a:gd name="T85" fmla="*/ 2271 h 2286"/>
                      <a:gd name="T86" fmla="*/ 439 w 1971"/>
                      <a:gd name="T87" fmla="*/ 2148 h 2286"/>
                      <a:gd name="T88" fmla="*/ 318 w 1971"/>
                      <a:gd name="T89" fmla="*/ 956 h 2286"/>
                      <a:gd name="T90" fmla="*/ 272 w 1971"/>
                      <a:gd name="T91" fmla="*/ 715 h 2286"/>
                      <a:gd name="T92" fmla="*/ 211 w 1971"/>
                      <a:gd name="T93" fmla="*/ 980 h 2286"/>
                      <a:gd name="T94" fmla="*/ 108 w 1971"/>
                      <a:gd name="T95" fmla="*/ 1028 h 2286"/>
                      <a:gd name="T96" fmla="*/ 16 w 1971"/>
                      <a:gd name="T97" fmla="*/ 970 h 2286"/>
                      <a:gd name="T98" fmla="*/ 32 w 1971"/>
                      <a:gd name="T99" fmla="*/ 715 h 2286"/>
                      <a:gd name="T100" fmla="*/ 138 w 1971"/>
                      <a:gd name="T101" fmla="*/ 377 h 2286"/>
                      <a:gd name="T102" fmla="*/ 307 w 1971"/>
                      <a:gd name="T103" fmla="*/ 152 h 2286"/>
                      <a:gd name="T104" fmla="*/ 513 w 1971"/>
                      <a:gd name="T105" fmla="*/ 15 h 22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971" h="2286">
                        <a:moveTo>
                          <a:pt x="986" y="442"/>
                        </a:moveTo>
                        <a:lnTo>
                          <a:pt x="949" y="446"/>
                        </a:lnTo>
                        <a:lnTo>
                          <a:pt x="915" y="455"/>
                        </a:lnTo>
                        <a:lnTo>
                          <a:pt x="884" y="471"/>
                        </a:lnTo>
                        <a:lnTo>
                          <a:pt x="856" y="490"/>
                        </a:lnTo>
                        <a:lnTo>
                          <a:pt x="832" y="515"/>
                        </a:lnTo>
                        <a:lnTo>
                          <a:pt x="811" y="544"/>
                        </a:lnTo>
                        <a:lnTo>
                          <a:pt x="796" y="575"/>
                        </a:lnTo>
                        <a:lnTo>
                          <a:pt x="787" y="609"/>
                        </a:lnTo>
                        <a:lnTo>
                          <a:pt x="783" y="645"/>
                        </a:lnTo>
                        <a:lnTo>
                          <a:pt x="787" y="681"/>
                        </a:lnTo>
                        <a:lnTo>
                          <a:pt x="796" y="716"/>
                        </a:lnTo>
                        <a:lnTo>
                          <a:pt x="811" y="748"/>
                        </a:lnTo>
                        <a:lnTo>
                          <a:pt x="832" y="776"/>
                        </a:lnTo>
                        <a:lnTo>
                          <a:pt x="856" y="800"/>
                        </a:lnTo>
                        <a:lnTo>
                          <a:pt x="884" y="820"/>
                        </a:lnTo>
                        <a:lnTo>
                          <a:pt x="915" y="836"/>
                        </a:lnTo>
                        <a:lnTo>
                          <a:pt x="949" y="846"/>
                        </a:lnTo>
                        <a:lnTo>
                          <a:pt x="986" y="848"/>
                        </a:lnTo>
                        <a:lnTo>
                          <a:pt x="1022" y="846"/>
                        </a:lnTo>
                        <a:lnTo>
                          <a:pt x="1056" y="836"/>
                        </a:lnTo>
                        <a:lnTo>
                          <a:pt x="1087" y="820"/>
                        </a:lnTo>
                        <a:lnTo>
                          <a:pt x="1115" y="800"/>
                        </a:lnTo>
                        <a:lnTo>
                          <a:pt x="1140" y="776"/>
                        </a:lnTo>
                        <a:lnTo>
                          <a:pt x="1160" y="748"/>
                        </a:lnTo>
                        <a:lnTo>
                          <a:pt x="1175" y="716"/>
                        </a:lnTo>
                        <a:lnTo>
                          <a:pt x="1184" y="681"/>
                        </a:lnTo>
                        <a:lnTo>
                          <a:pt x="1187" y="645"/>
                        </a:lnTo>
                        <a:lnTo>
                          <a:pt x="1184" y="609"/>
                        </a:lnTo>
                        <a:lnTo>
                          <a:pt x="1175" y="575"/>
                        </a:lnTo>
                        <a:lnTo>
                          <a:pt x="1160" y="544"/>
                        </a:lnTo>
                        <a:lnTo>
                          <a:pt x="1140" y="515"/>
                        </a:lnTo>
                        <a:lnTo>
                          <a:pt x="1115" y="490"/>
                        </a:lnTo>
                        <a:lnTo>
                          <a:pt x="1087" y="471"/>
                        </a:lnTo>
                        <a:lnTo>
                          <a:pt x="1056" y="455"/>
                        </a:lnTo>
                        <a:lnTo>
                          <a:pt x="1022" y="446"/>
                        </a:lnTo>
                        <a:lnTo>
                          <a:pt x="986" y="442"/>
                        </a:lnTo>
                        <a:close/>
                        <a:moveTo>
                          <a:pt x="552" y="0"/>
                        </a:moveTo>
                        <a:lnTo>
                          <a:pt x="624" y="76"/>
                        </a:lnTo>
                        <a:lnTo>
                          <a:pt x="700" y="1"/>
                        </a:lnTo>
                        <a:lnTo>
                          <a:pt x="714" y="4"/>
                        </a:lnTo>
                        <a:lnTo>
                          <a:pt x="730" y="12"/>
                        </a:lnTo>
                        <a:lnTo>
                          <a:pt x="748" y="19"/>
                        </a:lnTo>
                        <a:lnTo>
                          <a:pt x="766" y="26"/>
                        </a:lnTo>
                        <a:lnTo>
                          <a:pt x="783" y="35"/>
                        </a:lnTo>
                        <a:lnTo>
                          <a:pt x="799" y="43"/>
                        </a:lnTo>
                        <a:lnTo>
                          <a:pt x="811" y="49"/>
                        </a:lnTo>
                        <a:lnTo>
                          <a:pt x="821" y="54"/>
                        </a:lnTo>
                        <a:lnTo>
                          <a:pt x="824" y="56"/>
                        </a:lnTo>
                        <a:lnTo>
                          <a:pt x="883" y="95"/>
                        </a:lnTo>
                        <a:lnTo>
                          <a:pt x="936" y="135"/>
                        </a:lnTo>
                        <a:lnTo>
                          <a:pt x="983" y="178"/>
                        </a:lnTo>
                        <a:lnTo>
                          <a:pt x="1027" y="226"/>
                        </a:lnTo>
                        <a:lnTo>
                          <a:pt x="1049" y="205"/>
                        </a:lnTo>
                        <a:lnTo>
                          <a:pt x="1074" y="184"/>
                        </a:lnTo>
                        <a:lnTo>
                          <a:pt x="1102" y="164"/>
                        </a:lnTo>
                        <a:lnTo>
                          <a:pt x="1130" y="143"/>
                        </a:lnTo>
                        <a:lnTo>
                          <a:pt x="1159" y="125"/>
                        </a:lnTo>
                        <a:lnTo>
                          <a:pt x="1187" y="107"/>
                        </a:lnTo>
                        <a:lnTo>
                          <a:pt x="1215" y="91"/>
                        </a:lnTo>
                        <a:lnTo>
                          <a:pt x="1240" y="79"/>
                        </a:lnTo>
                        <a:lnTo>
                          <a:pt x="1262" y="70"/>
                        </a:lnTo>
                        <a:lnTo>
                          <a:pt x="1280" y="64"/>
                        </a:lnTo>
                        <a:lnTo>
                          <a:pt x="1281" y="64"/>
                        </a:lnTo>
                        <a:lnTo>
                          <a:pt x="1352" y="137"/>
                        </a:lnTo>
                        <a:lnTo>
                          <a:pt x="1424" y="64"/>
                        </a:lnTo>
                        <a:lnTo>
                          <a:pt x="1439" y="68"/>
                        </a:lnTo>
                        <a:lnTo>
                          <a:pt x="1455" y="74"/>
                        </a:lnTo>
                        <a:lnTo>
                          <a:pt x="1472" y="82"/>
                        </a:lnTo>
                        <a:lnTo>
                          <a:pt x="1489" y="89"/>
                        </a:lnTo>
                        <a:lnTo>
                          <a:pt x="1506" y="97"/>
                        </a:lnTo>
                        <a:lnTo>
                          <a:pt x="1521" y="105"/>
                        </a:lnTo>
                        <a:lnTo>
                          <a:pt x="1533" y="111"/>
                        </a:lnTo>
                        <a:lnTo>
                          <a:pt x="1542" y="116"/>
                        </a:lnTo>
                        <a:lnTo>
                          <a:pt x="1547" y="118"/>
                        </a:lnTo>
                        <a:lnTo>
                          <a:pt x="1598" y="152"/>
                        </a:lnTo>
                        <a:lnTo>
                          <a:pt x="1646" y="188"/>
                        </a:lnTo>
                        <a:lnTo>
                          <a:pt x="1690" y="226"/>
                        </a:lnTo>
                        <a:lnTo>
                          <a:pt x="1729" y="267"/>
                        </a:lnTo>
                        <a:lnTo>
                          <a:pt x="1765" y="310"/>
                        </a:lnTo>
                        <a:lnTo>
                          <a:pt x="1798" y="359"/>
                        </a:lnTo>
                        <a:lnTo>
                          <a:pt x="1828" y="411"/>
                        </a:lnTo>
                        <a:lnTo>
                          <a:pt x="1855" y="467"/>
                        </a:lnTo>
                        <a:lnTo>
                          <a:pt x="1879" y="529"/>
                        </a:lnTo>
                        <a:lnTo>
                          <a:pt x="1901" y="597"/>
                        </a:lnTo>
                        <a:lnTo>
                          <a:pt x="1920" y="671"/>
                        </a:lnTo>
                        <a:lnTo>
                          <a:pt x="1938" y="750"/>
                        </a:lnTo>
                        <a:lnTo>
                          <a:pt x="1955" y="839"/>
                        </a:lnTo>
                        <a:lnTo>
                          <a:pt x="1970" y="933"/>
                        </a:lnTo>
                        <a:lnTo>
                          <a:pt x="1971" y="960"/>
                        </a:lnTo>
                        <a:lnTo>
                          <a:pt x="1966" y="985"/>
                        </a:lnTo>
                        <a:lnTo>
                          <a:pt x="1955" y="1007"/>
                        </a:lnTo>
                        <a:lnTo>
                          <a:pt x="1941" y="1027"/>
                        </a:lnTo>
                        <a:lnTo>
                          <a:pt x="1921" y="1043"/>
                        </a:lnTo>
                        <a:lnTo>
                          <a:pt x="1900" y="1055"/>
                        </a:lnTo>
                        <a:lnTo>
                          <a:pt x="1874" y="1062"/>
                        </a:lnTo>
                        <a:lnTo>
                          <a:pt x="1866" y="1062"/>
                        </a:lnTo>
                        <a:lnTo>
                          <a:pt x="1857" y="1064"/>
                        </a:lnTo>
                        <a:lnTo>
                          <a:pt x="1830" y="1060"/>
                        </a:lnTo>
                        <a:lnTo>
                          <a:pt x="1805" y="1050"/>
                        </a:lnTo>
                        <a:lnTo>
                          <a:pt x="1783" y="1036"/>
                        </a:lnTo>
                        <a:lnTo>
                          <a:pt x="1765" y="1016"/>
                        </a:lnTo>
                        <a:lnTo>
                          <a:pt x="1753" y="993"/>
                        </a:lnTo>
                        <a:lnTo>
                          <a:pt x="1746" y="966"/>
                        </a:lnTo>
                        <a:lnTo>
                          <a:pt x="1733" y="893"/>
                        </a:lnTo>
                        <a:lnTo>
                          <a:pt x="1721" y="825"/>
                        </a:lnTo>
                        <a:lnTo>
                          <a:pt x="1708" y="765"/>
                        </a:lnTo>
                        <a:lnTo>
                          <a:pt x="1695" y="709"/>
                        </a:lnTo>
                        <a:lnTo>
                          <a:pt x="1681" y="658"/>
                        </a:lnTo>
                        <a:lnTo>
                          <a:pt x="1667" y="613"/>
                        </a:lnTo>
                        <a:lnTo>
                          <a:pt x="1651" y="573"/>
                        </a:lnTo>
                        <a:lnTo>
                          <a:pt x="1651" y="743"/>
                        </a:lnTo>
                        <a:lnTo>
                          <a:pt x="1772" y="1571"/>
                        </a:lnTo>
                        <a:lnTo>
                          <a:pt x="1623" y="1571"/>
                        </a:lnTo>
                        <a:lnTo>
                          <a:pt x="1543" y="2152"/>
                        </a:lnTo>
                        <a:lnTo>
                          <a:pt x="1540" y="2183"/>
                        </a:lnTo>
                        <a:lnTo>
                          <a:pt x="1529" y="2211"/>
                        </a:lnTo>
                        <a:lnTo>
                          <a:pt x="1513" y="2235"/>
                        </a:lnTo>
                        <a:lnTo>
                          <a:pt x="1492" y="2257"/>
                        </a:lnTo>
                        <a:lnTo>
                          <a:pt x="1468" y="2273"/>
                        </a:lnTo>
                        <a:lnTo>
                          <a:pt x="1439" y="2282"/>
                        </a:lnTo>
                        <a:lnTo>
                          <a:pt x="1409" y="2286"/>
                        </a:lnTo>
                        <a:lnTo>
                          <a:pt x="1180" y="2286"/>
                        </a:lnTo>
                        <a:lnTo>
                          <a:pt x="1180" y="1494"/>
                        </a:lnTo>
                        <a:lnTo>
                          <a:pt x="1192" y="1441"/>
                        </a:lnTo>
                        <a:lnTo>
                          <a:pt x="1192" y="1148"/>
                        </a:lnTo>
                        <a:lnTo>
                          <a:pt x="1201" y="1167"/>
                        </a:lnTo>
                        <a:lnTo>
                          <a:pt x="1210" y="1193"/>
                        </a:lnTo>
                        <a:lnTo>
                          <a:pt x="1217" y="1224"/>
                        </a:lnTo>
                        <a:lnTo>
                          <a:pt x="1224" y="1258"/>
                        </a:lnTo>
                        <a:lnTo>
                          <a:pt x="1230" y="1296"/>
                        </a:lnTo>
                        <a:lnTo>
                          <a:pt x="1235" y="1334"/>
                        </a:lnTo>
                        <a:lnTo>
                          <a:pt x="1238" y="1372"/>
                        </a:lnTo>
                        <a:lnTo>
                          <a:pt x="1239" y="1409"/>
                        </a:lnTo>
                        <a:lnTo>
                          <a:pt x="1243" y="1432"/>
                        </a:lnTo>
                        <a:lnTo>
                          <a:pt x="1253" y="1452"/>
                        </a:lnTo>
                        <a:lnTo>
                          <a:pt x="1269" y="1467"/>
                        </a:lnTo>
                        <a:lnTo>
                          <a:pt x="1289" y="1478"/>
                        </a:lnTo>
                        <a:lnTo>
                          <a:pt x="1312" y="1482"/>
                        </a:lnTo>
                        <a:lnTo>
                          <a:pt x="1335" y="1478"/>
                        </a:lnTo>
                        <a:lnTo>
                          <a:pt x="1354" y="1467"/>
                        </a:lnTo>
                        <a:lnTo>
                          <a:pt x="1370" y="1452"/>
                        </a:lnTo>
                        <a:lnTo>
                          <a:pt x="1381" y="1432"/>
                        </a:lnTo>
                        <a:lnTo>
                          <a:pt x="1384" y="1409"/>
                        </a:lnTo>
                        <a:lnTo>
                          <a:pt x="1382" y="1348"/>
                        </a:lnTo>
                        <a:lnTo>
                          <a:pt x="1377" y="1291"/>
                        </a:lnTo>
                        <a:lnTo>
                          <a:pt x="1367" y="1239"/>
                        </a:lnTo>
                        <a:lnTo>
                          <a:pt x="1356" y="1190"/>
                        </a:lnTo>
                        <a:lnTo>
                          <a:pt x="1342" y="1147"/>
                        </a:lnTo>
                        <a:lnTo>
                          <a:pt x="1326" y="1107"/>
                        </a:lnTo>
                        <a:lnTo>
                          <a:pt x="1307" y="1072"/>
                        </a:lnTo>
                        <a:lnTo>
                          <a:pt x="1287" y="1039"/>
                        </a:lnTo>
                        <a:lnTo>
                          <a:pt x="1267" y="1010"/>
                        </a:lnTo>
                        <a:lnTo>
                          <a:pt x="1244" y="985"/>
                        </a:lnTo>
                        <a:lnTo>
                          <a:pt x="1222" y="962"/>
                        </a:lnTo>
                        <a:lnTo>
                          <a:pt x="1199" y="943"/>
                        </a:lnTo>
                        <a:lnTo>
                          <a:pt x="1176" y="924"/>
                        </a:lnTo>
                        <a:lnTo>
                          <a:pt x="1154" y="910"/>
                        </a:lnTo>
                        <a:lnTo>
                          <a:pt x="1132" y="898"/>
                        </a:lnTo>
                        <a:lnTo>
                          <a:pt x="1113" y="888"/>
                        </a:lnTo>
                        <a:lnTo>
                          <a:pt x="1093" y="880"/>
                        </a:lnTo>
                        <a:lnTo>
                          <a:pt x="1076" y="872"/>
                        </a:lnTo>
                        <a:lnTo>
                          <a:pt x="1062" y="868"/>
                        </a:lnTo>
                        <a:lnTo>
                          <a:pt x="1050" y="864"/>
                        </a:lnTo>
                        <a:lnTo>
                          <a:pt x="1040" y="862"/>
                        </a:lnTo>
                        <a:lnTo>
                          <a:pt x="1033" y="860"/>
                        </a:lnTo>
                        <a:lnTo>
                          <a:pt x="1033" y="860"/>
                        </a:lnTo>
                        <a:lnTo>
                          <a:pt x="986" y="910"/>
                        </a:lnTo>
                        <a:lnTo>
                          <a:pt x="938" y="860"/>
                        </a:lnTo>
                        <a:lnTo>
                          <a:pt x="937" y="860"/>
                        </a:lnTo>
                        <a:lnTo>
                          <a:pt x="930" y="863"/>
                        </a:lnTo>
                        <a:lnTo>
                          <a:pt x="918" y="865"/>
                        </a:lnTo>
                        <a:lnTo>
                          <a:pt x="901" y="871"/>
                        </a:lnTo>
                        <a:lnTo>
                          <a:pt x="881" y="879"/>
                        </a:lnTo>
                        <a:lnTo>
                          <a:pt x="858" y="888"/>
                        </a:lnTo>
                        <a:lnTo>
                          <a:pt x="834" y="900"/>
                        </a:lnTo>
                        <a:lnTo>
                          <a:pt x="809" y="916"/>
                        </a:lnTo>
                        <a:lnTo>
                          <a:pt x="782" y="935"/>
                        </a:lnTo>
                        <a:lnTo>
                          <a:pt x="754" y="957"/>
                        </a:lnTo>
                        <a:lnTo>
                          <a:pt x="727" y="984"/>
                        </a:lnTo>
                        <a:lnTo>
                          <a:pt x="701" y="1015"/>
                        </a:lnTo>
                        <a:lnTo>
                          <a:pt x="676" y="1051"/>
                        </a:lnTo>
                        <a:lnTo>
                          <a:pt x="653" y="1091"/>
                        </a:lnTo>
                        <a:lnTo>
                          <a:pt x="633" y="1138"/>
                        </a:lnTo>
                        <a:lnTo>
                          <a:pt x="615" y="1189"/>
                        </a:lnTo>
                        <a:lnTo>
                          <a:pt x="607" y="1218"/>
                        </a:lnTo>
                        <a:lnTo>
                          <a:pt x="599" y="1261"/>
                        </a:lnTo>
                        <a:lnTo>
                          <a:pt x="593" y="1307"/>
                        </a:lnTo>
                        <a:lnTo>
                          <a:pt x="588" y="1356"/>
                        </a:lnTo>
                        <a:lnTo>
                          <a:pt x="587" y="1409"/>
                        </a:lnTo>
                        <a:lnTo>
                          <a:pt x="589" y="1429"/>
                        </a:lnTo>
                        <a:lnTo>
                          <a:pt x="596" y="1446"/>
                        </a:lnTo>
                        <a:lnTo>
                          <a:pt x="607" y="1460"/>
                        </a:lnTo>
                        <a:lnTo>
                          <a:pt x="626" y="1473"/>
                        </a:lnTo>
                        <a:lnTo>
                          <a:pt x="640" y="1479"/>
                        </a:lnTo>
                        <a:lnTo>
                          <a:pt x="657" y="1482"/>
                        </a:lnTo>
                        <a:lnTo>
                          <a:pt x="680" y="1478"/>
                        </a:lnTo>
                        <a:lnTo>
                          <a:pt x="700" y="1467"/>
                        </a:lnTo>
                        <a:lnTo>
                          <a:pt x="715" y="1452"/>
                        </a:lnTo>
                        <a:lnTo>
                          <a:pt x="726" y="1432"/>
                        </a:lnTo>
                        <a:lnTo>
                          <a:pt x="730" y="1409"/>
                        </a:lnTo>
                        <a:lnTo>
                          <a:pt x="731" y="1372"/>
                        </a:lnTo>
                        <a:lnTo>
                          <a:pt x="733" y="1334"/>
                        </a:lnTo>
                        <a:lnTo>
                          <a:pt x="738" y="1296"/>
                        </a:lnTo>
                        <a:lnTo>
                          <a:pt x="744" y="1258"/>
                        </a:lnTo>
                        <a:lnTo>
                          <a:pt x="750" y="1224"/>
                        </a:lnTo>
                        <a:lnTo>
                          <a:pt x="759" y="1193"/>
                        </a:lnTo>
                        <a:lnTo>
                          <a:pt x="767" y="1167"/>
                        </a:lnTo>
                        <a:lnTo>
                          <a:pt x="776" y="1148"/>
                        </a:lnTo>
                        <a:lnTo>
                          <a:pt x="776" y="1438"/>
                        </a:lnTo>
                        <a:lnTo>
                          <a:pt x="789" y="1494"/>
                        </a:lnTo>
                        <a:lnTo>
                          <a:pt x="789" y="2286"/>
                        </a:lnTo>
                        <a:lnTo>
                          <a:pt x="577" y="2286"/>
                        </a:lnTo>
                        <a:lnTo>
                          <a:pt x="546" y="2282"/>
                        </a:lnTo>
                        <a:lnTo>
                          <a:pt x="516" y="2271"/>
                        </a:lnTo>
                        <a:lnTo>
                          <a:pt x="490" y="2256"/>
                        </a:lnTo>
                        <a:lnTo>
                          <a:pt x="469" y="2234"/>
                        </a:lnTo>
                        <a:lnTo>
                          <a:pt x="452" y="2209"/>
                        </a:lnTo>
                        <a:lnTo>
                          <a:pt x="443" y="2179"/>
                        </a:lnTo>
                        <a:lnTo>
                          <a:pt x="439" y="2148"/>
                        </a:lnTo>
                        <a:lnTo>
                          <a:pt x="331" y="1031"/>
                        </a:lnTo>
                        <a:lnTo>
                          <a:pt x="332" y="1021"/>
                        </a:lnTo>
                        <a:lnTo>
                          <a:pt x="332" y="1013"/>
                        </a:lnTo>
                        <a:lnTo>
                          <a:pt x="324" y="985"/>
                        </a:lnTo>
                        <a:lnTo>
                          <a:pt x="318" y="956"/>
                        </a:lnTo>
                        <a:lnTo>
                          <a:pt x="316" y="926"/>
                        </a:lnTo>
                        <a:lnTo>
                          <a:pt x="316" y="558"/>
                        </a:lnTo>
                        <a:lnTo>
                          <a:pt x="301" y="605"/>
                        </a:lnTo>
                        <a:lnTo>
                          <a:pt x="285" y="657"/>
                        </a:lnTo>
                        <a:lnTo>
                          <a:pt x="272" y="715"/>
                        </a:lnTo>
                        <a:lnTo>
                          <a:pt x="258" y="781"/>
                        </a:lnTo>
                        <a:lnTo>
                          <a:pt x="245" y="851"/>
                        </a:lnTo>
                        <a:lnTo>
                          <a:pt x="233" y="928"/>
                        </a:lnTo>
                        <a:lnTo>
                          <a:pt x="226" y="956"/>
                        </a:lnTo>
                        <a:lnTo>
                          <a:pt x="211" y="980"/>
                        </a:lnTo>
                        <a:lnTo>
                          <a:pt x="193" y="1001"/>
                        </a:lnTo>
                        <a:lnTo>
                          <a:pt x="170" y="1015"/>
                        </a:lnTo>
                        <a:lnTo>
                          <a:pt x="144" y="1025"/>
                        </a:lnTo>
                        <a:lnTo>
                          <a:pt x="116" y="1028"/>
                        </a:lnTo>
                        <a:lnTo>
                          <a:pt x="108" y="1028"/>
                        </a:lnTo>
                        <a:lnTo>
                          <a:pt x="100" y="1027"/>
                        </a:lnTo>
                        <a:lnTo>
                          <a:pt x="74" y="1020"/>
                        </a:lnTo>
                        <a:lnTo>
                          <a:pt x="51" y="1008"/>
                        </a:lnTo>
                        <a:lnTo>
                          <a:pt x="32" y="991"/>
                        </a:lnTo>
                        <a:lnTo>
                          <a:pt x="16" y="970"/>
                        </a:lnTo>
                        <a:lnTo>
                          <a:pt x="5" y="947"/>
                        </a:lnTo>
                        <a:lnTo>
                          <a:pt x="0" y="922"/>
                        </a:lnTo>
                        <a:lnTo>
                          <a:pt x="1" y="894"/>
                        </a:lnTo>
                        <a:lnTo>
                          <a:pt x="16" y="801"/>
                        </a:lnTo>
                        <a:lnTo>
                          <a:pt x="32" y="715"/>
                        </a:lnTo>
                        <a:lnTo>
                          <a:pt x="50" y="637"/>
                        </a:lnTo>
                        <a:lnTo>
                          <a:pt x="68" y="563"/>
                        </a:lnTo>
                        <a:lnTo>
                          <a:pt x="90" y="495"/>
                        </a:lnTo>
                        <a:lnTo>
                          <a:pt x="113" y="434"/>
                        </a:lnTo>
                        <a:lnTo>
                          <a:pt x="138" y="377"/>
                        </a:lnTo>
                        <a:lnTo>
                          <a:pt x="166" y="325"/>
                        </a:lnTo>
                        <a:lnTo>
                          <a:pt x="196" y="276"/>
                        </a:lnTo>
                        <a:lnTo>
                          <a:pt x="230" y="232"/>
                        </a:lnTo>
                        <a:lnTo>
                          <a:pt x="267" y="189"/>
                        </a:lnTo>
                        <a:lnTo>
                          <a:pt x="307" y="152"/>
                        </a:lnTo>
                        <a:lnTo>
                          <a:pt x="350" y="116"/>
                        </a:lnTo>
                        <a:lnTo>
                          <a:pt x="399" y="81"/>
                        </a:lnTo>
                        <a:lnTo>
                          <a:pt x="438" y="55"/>
                        </a:lnTo>
                        <a:lnTo>
                          <a:pt x="475" y="33"/>
                        </a:lnTo>
                        <a:lnTo>
                          <a:pt x="513" y="15"/>
                        </a:lnTo>
                        <a:lnTo>
                          <a:pt x="550" y="0"/>
                        </a:lnTo>
                        <a:lnTo>
                          <a:pt x="55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3" name="Freeform 30"/>
                  <p:cNvSpPr>
                    <a:spLocks/>
                  </p:cNvSpPr>
                  <p:nvPr/>
                </p:nvSpPr>
                <p:spPr bwMode="auto">
                  <a:xfrm>
                    <a:off x="4140" y="2410"/>
                    <a:ext cx="16" cy="150"/>
                  </a:xfrm>
                  <a:custGeom>
                    <a:avLst/>
                    <a:gdLst>
                      <a:gd name="T0" fmla="*/ 28 w 78"/>
                      <a:gd name="T1" fmla="*/ 0 h 750"/>
                      <a:gd name="T2" fmla="*/ 29 w 78"/>
                      <a:gd name="T3" fmla="*/ 0 h 750"/>
                      <a:gd name="T4" fmla="*/ 33 w 78"/>
                      <a:gd name="T5" fmla="*/ 0 h 750"/>
                      <a:gd name="T6" fmla="*/ 48 w 78"/>
                      <a:gd name="T7" fmla="*/ 0 h 750"/>
                      <a:gd name="T8" fmla="*/ 48 w 78"/>
                      <a:gd name="T9" fmla="*/ 0 h 750"/>
                      <a:gd name="T10" fmla="*/ 59 w 78"/>
                      <a:gd name="T11" fmla="*/ 3 h 750"/>
                      <a:gd name="T12" fmla="*/ 69 w 78"/>
                      <a:gd name="T13" fmla="*/ 9 h 750"/>
                      <a:gd name="T14" fmla="*/ 75 w 78"/>
                      <a:gd name="T15" fmla="*/ 17 h 750"/>
                      <a:gd name="T16" fmla="*/ 78 w 78"/>
                      <a:gd name="T17" fmla="*/ 28 h 750"/>
                      <a:gd name="T18" fmla="*/ 78 w 78"/>
                      <a:gd name="T19" fmla="*/ 750 h 750"/>
                      <a:gd name="T20" fmla="*/ 0 w 78"/>
                      <a:gd name="T21" fmla="*/ 750 h 750"/>
                      <a:gd name="T22" fmla="*/ 0 w 78"/>
                      <a:gd name="T23" fmla="*/ 28 h 750"/>
                      <a:gd name="T24" fmla="*/ 2 w 78"/>
                      <a:gd name="T25" fmla="*/ 17 h 750"/>
                      <a:gd name="T26" fmla="*/ 8 w 78"/>
                      <a:gd name="T27" fmla="*/ 9 h 750"/>
                      <a:gd name="T28" fmla="*/ 18 w 78"/>
                      <a:gd name="T29" fmla="*/ 3 h 750"/>
                      <a:gd name="T30" fmla="*/ 28 w 78"/>
                      <a:gd name="T31" fmla="*/ 0 h 7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" h="750">
                        <a:moveTo>
                          <a:pt x="28" y="0"/>
                        </a:moveTo>
                        <a:lnTo>
                          <a:pt x="29" y="0"/>
                        </a:lnTo>
                        <a:lnTo>
                          <a:pt x="33" y="0"/>
                        </a:lnTo>
                        <a:lnTo>
                          <a:pt x="48" y="0"/>
                        </a:lnTo>
                        <a:lnTo>
                          <a:pt x="48" y="0"/>
                        </a:lnTo>
                        <a:lnTo>
                          <a:pt x="59" y="3"/>
                        </a:lnTo>
                        <a:lnTo>
                          <a:pt x="69" y="9"/>
                        </a:lnTo>
                        <a:lnTo>
                          <a:pt x="75" y="17"/>
                        </a:lnTo>
                        <a:lnTo>
                          <a:pt x="78" y="28"/>
                        </a:lnTo>
                        <a:lnTo>
                          <a:pt x="78" y="750"/>
                        </a:lnTo>
                        <a:lnTo>
                          <a:pt x="0" y="750"/>
                        </a:lnTo>
                        <a:lnTo>
                          <a:pt x="0" y="28"/>
                        </a:lnTo>
                        <a:lnTo>
                          <a:pt x="2" y="17"/>
                        </a:lnTo>
                        <a:lnTo>
                          <a:pt x="8" y="9"/>
                        </a:lnTo>
                        <a:lnTo>
                          <a:pt x="18" y="3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5" name="Group 33"/>
                <p:cNvGrpSpPr>
                  <a:grpSpLocks noChangeAspect="1"/>
                </p:cNvGrpSpPr>
                <p:nvPr/>
              </p:nvGrpSpPr>
              <p:grpSpPr bwMode="auto">
                <a:xfrm>
                  <a:off x="1562261" y="4881865"/>
                  <a:ext cx="274320" cy="265176"/>
                  <a:chOff x="3675" y="1998"/>
                  <a:chExt cx="330" cy="319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8" name="Freeform 35"/>
                  <p:cNvSpPr>
                    <a:spLocks/>
                  </p:cNvSpPr>
                  <p:nvPr/>
                </p:nvSpPr>
                <p:spPr bwMode="auto">
                  <a:xfrm>
                    <a:off x="3699" y="2122"/>
                    <a:ext cx="250" cy="195"/>
                  </a:xfrm>
                  <a:custGeom>
                    <a:avLst/>
                    <a:gdLst>
                      <a:gd name="T0" fmla="*/ 1432 w 2749"/>
                      <a:gd name="T1" fmla="*/ 1520 h 2140"/>
                      <a:gd name="T2" fmla="*/ 1455 w 2749"/>
                      <a:gd name="T3" fmla="*/ 1551 h 2140"/>
                      <a:gd name="T4" fmla="*/ 1489 w 2749"/>
                      <a:gd name="T5" fmla="*/ 1569 h 2140"/>
                      <a:gd name="T6" fmla="*/ 1509 w 2749"/>
                      <a:gd name="T7" fmla="*/ 1571 h 2140"/>
                      <a:gd name="T8" fmla="*/ 1547 w 2749"/>
                      <a:gd name="T9" fmla="*/ 1561 h 2140"/>
                      <a:gd name="T10" fmla="*/ 1575 w 2749"/>
                      <a:gd name="T11" fmla="*/ 1536 h 2140"/>
                      <a:gd name="T12" fmla="*/ 1811 w 2749"/>
                      <a:gd name="T13" fmla="*/ 932 h 2140"/>
                      <a:gd name="T14" fmla="*/ 2657 w 2749"/>
                      <a:gd name="T15" fmla="*/ 1033 h 2140"/>
                      <a:gd name="T16" fmla="*/ 2483 w 2749"/>
                      <a:gd name="T17" fmla="*/ 1225 h 2140"/>
                      <a:gd name="T18" fmla="*/ 2325 w 2749"/>
                      <a:gd name="T19" fmla="*/ 1402 h 2140"/>
                      <a:gd name="T20" fmla="*/ 2184 w 2749"/>
                      <a:gd name="T21" fmla="*/ 1564 h 2140"/>
                      <a:gd name="T22" fmla="*/ 2057 w 2749"/>
                      <a:gd name="T23" fmla="*/ 1711 h 2140"/>
                      <a:gd name="T24" fmla="*/ 1945 w 2749"/>
                      <a:gd name="T25" fmla="*/ 1842 h 2140"/>
                      <a:gd name="T26" fmla="*/ 1848 w 2749"/>
                      <a:gd name="T27" fmla="*/ 1957 h 2140"/>
                      <a:gd name="T28" fmla="*/ 1772 w 2749"/>
                      <a:gd name="T29" fmla="*/ 2044 h 2140"/>
                      <a:gd name="T30" fmla="*/ 1701 w 2749"/>
                      <a:gd name="T31" fmla="*/ 2098 h 2140"/>
                      <a:gd name="T32" fmla="*/ 1623 w 2749"/>
                      <a:gd name="T33" fmla="*/ 2130 h 2140"/>
                      <a:gd name="T34" fmla="*/ 1543 w 2749"/>
                      <a:gd name="T35" fmla="*/ 2140 h 2140"/>
                      <a:gd name="T36" fmla="*/ 1463 w 2749"/>
                      <a:gd name="T37" fmla="*/ 2129 h 2140"/>
                      <a:gd name="T38" fmla="*/ 1385 w 2749"/>
                      <a:gd name="T39" fmla="*/ 2096 h 2140"/>
                      <a:gd name="T40" fmla="*/ 1315 w 2749"/>
                      <a:gd name="T41" fmla="*/ 2042 h 2140"/>
                      <a:gd name="T42" fmla="*/ 1236 w 2749"/>
                      <a:gd name="T43" fmla="*/ 1953 h 2140"/>
                      <a:gd name="T44" fmla="*/ 1134 w 2749"/>
                      <a:gd name="T45" fmla="*/ 1832 h 2140"/>
                      <a:gd name="T46" fmla="*/ 1015 w 2749"/>
                      <a:gd name="T47" fmla="*/ 1693 h 2140"/>
                      <a:gd name="T48" fmla="*/ 881 w 2749"/>
                      <a:gd name="T49" fmla="*/ 1539 h 2140"/>
                      <a:gd name="T50" fmla="*/ 729 w 2749"/>
                      <a:gd name="T51" fmla="*/ 1369 h 2140"/>
                      <a:gd name="T52" fmla="*/ 561 w 2749"/>
                      <a:gd name="T53" fmla="*/ 1182 h 2140"/>
                      <a:gd name="T54" fmla="*/ 375 w 2749"/>
                      <a:gd name="T55" fmla="*/ 977 h 2140"/>
                      <a:gd name="T56" fmla="*/ 215 w 2749"/>
                      <a:gd name="T57" fmla="*/ 801 h 2140"/>
                      <a:gd name="T58" fmla="*/ 18 w 2749"/>
                      <a:gd name="T59" fmla="*/ 528 h 2140"/>
                      <a:gd name="T60" fmla="*/ 0 w 2749"/>
                      <a:gd name="T61" fmla="*/ 498 h 2140"/>
                      <a:gd name="T62" fmla="*/ 546 w 2749"/>
                      <a:gd name="T63" fmla="*/ 495 h 2140"/>
                      <a:gd name="T64" fmla="*/ 579 w 2749"/>
                      <a:gd name="T65" fmla="*/ 480 h 2140"/>
                      <a:gd name="T66" fmla="*/ 601 w 2749"/>
                      <a:gd name="T67" fmla="*/ 451 h 2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749" h="2140">
                        <a:moveTo>
                          <a:pt x="821" y="0"/>
                        </a:moveTo>
                        <a:lnTo>
                          <a:pt x="1432" y="1520"/>
                        </a:lnTo>
                        <a:lnTo>
                          <a:pt x="1442" y="1537"/>
                        </a:lnTo>
                        <a:lnTo>
                          <a:pt x="1455" y="1551"/>
                        </a:lnTo>
                        <a:lnTo>
                          <a:pt x="1471" y="1561"/>
                        </a:lnTo>
                        <a:lnTo>
                          <a:pt x="1489" y="1569"/>
                        </a:lnTo>
                        <a:lnTo>
                          <a:pt x="1508" y="1571"/>
                        </a:lnTo>
                        <a:lnTo>
                          <a:pt x="1509" y="1571"/>
                        </a:lnTo>
                        <a:lnTo>
                          <a:pt x="1529" y="1568"/>
                        </a:lnTo>
                        <a:lnTo>
                          <a:pt x="1547" y="1561"/>
                        </a:lnTo>
                        <a:lnTo>
                          <a:pt x="1563" y="1550"/>
                        </a:lnTo>
                        <a:lnTo>
                          <a:pt x="1575" y="1536"/>
                        </a:lnTo>
                        <a:lnTo>
                          <a:pt x="1585" y="1518"/>
                        </a:lnTo>
                        <a:lnTo>
                          <a:pt x="1811" y="932"/>
                        </a:lnTo>
                        <a:lnTo>
                          <a:pt x="2749" y="932"/>
                        </a:lnTo>
                        <a:lnTo>
                          <a:pt x="2657" y="1033"/>
                        </a:lnTo>
                        <a:lnTo>
                          <a:pt x="2567" y="1131"/>
                        </a:lnTo>
                        <a:lnTo>
                          <a:pt x="2483" y="1225"/>
                        </a:lnTo>
                        <a:lnTo>
                          <a:pt x="2402" y="1315"/>
                        </a:lnTo>
                        <a:lnTo>
                          <a:pt x="2325" y="1402"/>
                        </a:lnTo>
                        <a:lnTo>
                          <a:pt x="2253" y="1484"/>
                        </a:lnTo>
                        <a:lnTo>
                          <a:pt x="2184" y="1564"/>
                        </a:lnTo>
                        <a:lnTo>
                          <a:pt x="2119" y="1639"/>
                        </a:lnTo>
                        <a:lnTo>
                          <a:pt x="2057" y="1711"/>
                        </a:lnTo>
                        <a:lnTo>
                          <a:pt x="2000" y="1778"/>
                        </a:lnTo>
                        <a:lnTo>
                          <a:pt x="1945" y="1842"/>
                        </a:lnTo>
                        <a:lnTo>
                          <a:pt x="1894" y="1901"/>
                        </a:lnTo>
                        <a:lnTo>
                          <a:pt x="1848" y="1957"/>
                        </a:lnTo>
                        <a:lnTo>
                          <a:pt x="1804" y="2010"/>
                        </a:lnTo>
                        <a:lnTo>
                          <a:pt x="1772" y="2044"/>
                        </a:lnTo>
                        <a:lnTo>
                          <a:pt x="1737" y="2074"/>
                        </a:lnTo>
                        <a:lnTo>
                          <a:pt x="1701" y="2098"/>
                        </a:lnTo>
                        <a:lnTo>
                          <a:pt x="1662" y="2117"/>
                        </a:lnTo>
                        <a:lnTo>
                          <a:pt x="1623" y="2130"/>
                        </a:lnTo>
                        <a:lnTo>
                          <a:pt x="1583" y="2138"/>
                        </a:lnTo>
                        <a:lnTo>
                          <a:pt x="1543" y="2140"/>
                        </a:lnTo>
                        <a:lnTo>
                          <a:pt x="1503" y="2138"/>
                        </a:lnTo>
                        <a:lnTo>
                          <a:pt x="1463" y="2129"/>
                        </a:lnTo>
                        <a:lnTo>
                          <a:pt x="1423" y="2116"/>
                        </a:lnTo>
                        <a:lnTo>
                          <a:pt x="1385" y="2096"/>
                        </a:lnTo>
                        <a:lnTo>
                          <a:pt x="1349" y="2072"/>
                        </a:lnTo>
                        <a:lnTo>
                          <a:pt x="1315" y="2042"/>
                        </a:lnTo>
                        <a:lnTo>
                          <a:pt x="1282" y="2007"/>
                        </a:lnTo>
                        <a:lnTo>
                          <a:pt x="1236" y="1953"/>
                        </a:lnTo>
                        <a:lnTo>
                          <a:pt x="1187" y="1895"/>
                        </a:lnTo>
                        <a:lnTo>
                          <a:pt x="1134" y="1832"/>
                        </a:lnTo>
                        <a:lnTo>
                          <a:pt x="1077" y="1765"/>
                        </a:lnTo>
                        <a:lnTo>
                          <a:pt x="1015" y="1693"/>
                        </a:lnTo>
                        <a:lnTo>
                          <a:pt x="950" y="1619"/>
                        </a:lnTo>
                        <a:lnTo>
                          <a:pt x="881" y="1539"/>
                        </a:lnTo>
                        <a:lnTo>
                          <a:pt x="807" y="1456"/>
                        </a:lnTo>
                        <a:lnTo>
                          <a:pt x="729" y="1369"/>
                        </a:lnTo>
                        <a:lnTo>
                          <a:pt x="647" y="1278"/>
                        </a:lnTo>
                        <a:lnTo>
                          <a:pt x="561" y="1182"/>
                        </a:lnTo>
                        <a:lnTo>
                          <a:pt x="470" y="1082"/>
                        </a:lnTo>
                        <a:lnTo>
                          <a:pt x="375" y="977"/>
                        </a:lnTo>
                        <a:lnTo>
                          <a:pt x="275" y="869"/>
                        </a:lnTo>
                        <a:lnTo>
                          <a:pt x="215" y="801"/>
                        </a:lnTo>
                        <a:lnTo>
                          <a:pt x="160" y="733"/>
                        </a:lnTo>
                        <a:lnTo>
                          <a:pt x="18" y="528"/>
                        </a:lnTo>
                        <a:lnTo>
                          <a:pt x="9" y="513"/>
                        </a:lnTo>
                        <a:lnTo>
                          <a:pt x="0" y="498"/>
                        </a:lnTo>
                        <a:lnTo>
                          <a:pt x="527" y="498"/>
                        </a:lnTo>
                        <a:lnTo>
                          <a:pt x="546" y="495"/>
                        </a:lnTo>
                        <a:lnTo>
                          <a:pt x="563" y="490"/>
                        </a:lnTo>
                        <a:lnTo>
                          <a:pt x="579" y="480"/>
                        </a:lnTo>
                        <a:lnTo>
                          <a:pt x="591" y="467"/>
                        </a:lnTo>
                        <a:lnTo>
                          <a:pt x="601" y="451"/>
                        </a:lnTo>
                        <a:lnTo>
                          <a:pt x="82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9" name="Freeform 36"/>
                  <p:cNvSpPr>
                    <a:spLocks/>
                  </p:cNvSpPr>
                  <p:nvPr/>
                </p:nvSpPr>
                <p:spPr bwMode="auto">
                  <a:xfrm>
                    <a:off x="3675" y="1998"/>
                    <a:ext cx="330" cy="239"/>
                  </a:xfrm>
                  <a:custGeom>
                    <a:avLst/>
                    <a:gdLst>
                      <a:gd name="T0" fmla="*/ 2840 w 3628"/>
                      <a:gd name="T1" fmla="*/ 13 h 2635"/>
                      <a:gd name="T2" fmla="*/ 3065 w 3628"/>
                      <a:gd name="T3" fmla="*/ 81 h 2635"/>
                      <a:gd name="T4" fmla="*/ 3263 w 3628"/>
                      <a:gd name="T5" fmla="*/ 200 h 2635"/>
                      <a:gd name="T6" fmla="*/ 3425 w 3628"/>
                      <a:gd name="T7" fmla="*/ 362 h 2635"/>
                      <a:gd name="T8" fmla="*/ 3545 w 3628"/>
                      <a:gd name="T9" fmla="*/ 560 h 2635"/>
                      <a:gd name="T10" fmla="*/ 3614 w 3628"/>
                      <a:gd name="T11" fmla="*/ 784 h 2635"/>
                      <a:gd name="T12" fmla="*/ 3628 w 3628"/>
                      <a:gd name="T13" fmla="*/ 950 h 2635"/>
                      <a:gd name="T14" fmla="*/ 3625 w 3628"/>
                      <a:gd name="T15" fmla="*/ 1006 h 2635"/>
                      <a:gd name="T16" fmla="*/ 3611 w 3628"/>
                      <a:gd name="T17" fmla="*/ 1119 h 2635"/>
                      <a:gd name="T18" fmla="*/ 3581 w 3628"/>
                      <a:gd name="T19" fmla="*/ 1279 h 2635"/>
                      <a:gd name="T20" fmla="*/ 3524 w 3628"/>
                      <a:gd name="T21" fmla="*/ 1475 h 2635"/>
                      <a:gd name="T22" fmla="*/ 3462 w 3628"/>
                      <a:gd name="T23" fmla="*/ 1628 h 2635"/>
                      <a:gd name="T24" fmla="*/ 3385 w 3628"/>
                      <a:gd name="T25" fmla="*/ 1777 h 2635"/>
                      <a:gd name="T26" fmla="*/ 3304 w 3628"/>
                      <a:gd name="T27" fmla="*/ 1912 h 2635"/>
                      <a:gd name="T28" fmla="*/ 3234 w 3628"/>
                      <a:gd name="T29" fmla="*/ 2018 h 2635"/>
                      <a:gd name="T30" fmla="*/ 3157 w 3628"/>
                      <a:gd name="T31" fmla="*/ 2125 h 2635"/>
                      <a:gd name="T32" fmla="*/ 3095 w 3628"/>
                      <a:gd name="T33" fmla="*/ 2142 h 2635"/>
                      <a:gd name="T34" fmla="*/ 1999 w 3628"/>
                      <a:gd name="T35" fmla="*/ 2142 h 2635"/>
                      <a:gd name="T36" fmla="*/ 1951 w 3628"/>
                      <a:gd name="T37" fmla="*/ 2173 h 2635"/>
                      <a:gd name="T38" fmla="*/ 1167 w 3628"/>
                      <a:gd name="T39" fmla="*/ 1138 h 2635"/>
                      <a:gd name="T40" fmla="*/ 1131 w 3628"/>
                      <a:gd name="T41" fmla="*/ 1098 h 2635"/>
                      <a:gd name="T42" fmla="*/ 1077 w 3628"/>
                      <a:gd name="T43" fmla="*/ 1089 h 2635"/>
                      <a:gd name="T44" fmla="*/ 1029 w 3628"/>
                      <a:gd name="T45" fmla="*/ 1117 h 2635"/>
                      <a:gd name="T46" fmla="*/ 218 w 3628"/>
                      <a:gd name="T47" fmla="*/ 1704 h 2635"/>
                      <a:gd name="T48" fmla="*/ 149 w 3628"/>
                      <a:gd name="T49" fmla="*/ 1639 h 2635"/>
                      <a:gd name="T50" fmla="*/ 68 w 3628"/>
                      <a:gd name="T51" fmla="*/ 1427 h 2635"/>
                      <a:gd name="T52" fmla="*/ 25 w 3628"/>
                      <a:gd name="T53" fmla="*/ 1258 h 2635"/>
                      <a:gd name="T54" fmla="*/ 4 w 3628"/>
                      <a:gd name="T55" fmla="*/ 1079 h 2635"/>
                      <a:gd name="T56" fmla="*/ 1 w 3628"/>
                      <a:gd name="T57" fmla="*/ 888 h 2635"/>
                      <a:gd name="T58" fmla="*/ 22 w 3628"/>
                      <a:gd name="T59" fmla="*/ 705 h 2635"/>
                      <a:gd name="T60" fmla="*/ 69 w 3628"/>
                      <a:gd name="T61" fmla="*/ 551 h 2635"/>
                      <a:gd name="T62" fmla="*/ 189 w 3628"/>
                      <a:gd name="T63" fmla="*/ 358 h 2635"/>
                      <a:gd name="T64" fmla="*/ 351 w 3628"/>
                      <a:gd name="T65" fmla="*/ 200 h 2635"/>
                      <a:gd name="T66" fmla="*/ 546 w 3628"/>
                      <a:gd name="T67" fmla="*/ 83 h 2635"/>
                      <a:gd name="T68" fmla="*/ 768 w 3628"/>
                      <a:gd name="T69" fmla="*/ 17 h 2635"/>
                      <a:gd name="T70" fmla="*/ 1009 w 3628"/>
                      <a:gd name="T71" fmla="*/ 6 h 2635"/>
                      <a:gd name="T72" fmla="*/ 1240 w 3628"/>
                      <a:gd name="T73" fmla="*/ 56 h 2635"/>
                      <a:gd name="T74" fmla="*/ 1447 w 3628"/>
                      <a:gd name="T75" fmla="*/ 157 h 2635"/>
                      <a:gd name="T76" fmla="*/ 1608 w 3628"/>
                      <a:gd name="T77" fmla="*/ 286 h 2635"/>
                      <a:gd name="T78" fmla="*/ 1727 w 3628"/>
                      <a:gd name="T79" fmla="*/ 354 h 2635"/>
                      <a:gd name="T80" fmla="*/ 1841 w 3628"/>
                      <a:gd name="T81" fmla="*/ 363 h 2635"/>
                      <a:gd name="T82" fmla="*/ 1957 w 3628"/>
                      <a:gd name="T83" fmla="*/ 314 h 2635"/>
                      <a:gd name="T84" fmla="*/ 2098 w 3628"/>
                      <a:gd name="T85" fmla="*/ 201 h 2635"/>
                      <a:gd name="T86" fmla="*/ 2294 w 3628"/>
                      <a:gd name="T87" fmla="*/ 82 h 2635"/>
                      <a:gd name="T88" fmla="*/ 2518 w 3628"/>
                      <a:gd name="T89" fmla="*/ 14 h 26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3628" h="2635">
                        <a:moveTo>
                          <a:pt x="2679" y="0"/>
                        </a:moveTo>
                        <a:lnTo>
                          <a:pt x="2760" y="3"/>
                        </a:lnTo>
                        <a:lnTo>
                          <a:pt x="2840" y="13"/>
                        </a:lnTo>
                        <a:lnTo>
                          <a:pt x="2917" y="30"/>
                        </a:lnTo>
                        <a:lnTo>
                          <a:pt x="2993" y="53"/>
                        </a:lnTo>
                        <a:lnTo>
                          <a:pt x="3065" y="81"/>
                        </a:lnTo>
                        <a:lnTo>
                          <a:pt x="3134" y="115"/>
                        </a:lnTo>
                        <a:lnTo>
                          <a:pt x="3200" y="155"/>
                        </a:lnTo>
                        <a:lnTo>
                          <a:pt x="3263" y="200"/>
                        </a:lnTo>
                        <a:lnTo>
                          <a:pt x="3321" y="250"/>
                        </a:lnTo>
                        <a:lnTo>
                          <a:pt x="3376" y="303"/>
                        </a:lnTo>
                        <a:lnTo>
                          <a:pt x="3425" y="362"/>
                        </a:lnTo>
                        <a:lnTo>
                          <a:pt x="3471" y="424"/>
                        </a:lnTo>
                        <a:lnTo>
                          <a:pt x="3510" y="490"/>
                        </a:lnTo>
                        <a:lnTo>
                          <a:pt x="3545" y="560"/>
                        </a:lnTo>
                        <a:lnTo>
                          <a:pt x="3574" y="632"/>
                        </a:lnTo>
                        <a:lnTo>
                          <a:pt x="3597" y="707"/>
                        </a:lnTo>
                        <a:lnTo>
                          <a:pt x="3614" y="784"/>
                        </a:lnTo>
                        <a:lnTo>
                          <a:pt x="3625" y="864"/>
                        </a:lnTo>
                        <a:lnTo>
                          <a:pt x="3628" y="947"/>
                        </a:lnTo>
                        <a:lnTo>
                          <a:pt x="3628" y="950"/>
                        </a:lnTo>
                        <a:lnTo>
                          <a:pt x="3628" y="962"/>
                        </a:lnTo>
                        <a:lnTo>
                          <a:pt x="3627" y="980"/>
                        </a:lnTo>
                        <a:lnTo>
                          <a:pt x="3625" y="1006"/>
                        </a:lnTo>
                        <a:lnTo>
                          <a:pt x="3622" y="1038"/>
                        </a:lnTo>
                        <a:lnTo>
                          <a:pt x="3618" y="1076"/>
                        </a:lnTo>
                        <a:lnTo>
                          <a:pt x="3611" y="1119"/>
                        </a:lnTo>
                        <a:lnTo>
                          <a:pt x="3604" y="1168"/>
                        </a:lnTo>
                        <a:lnTo>
                          <a:pt x="3594" y="1221"/>
                        </a:lnTo>
                        <a:lnTo>
                          <a:pt x="3581" y="1279"/>
                        </a:lnTo>
                        <a:lnTo>
                          <a:pt x="3565" y="1341"/>
                        </a:lnTo>
                        <a:lnTo>
                          <a:pt x="3546" y="1407"/>
                        </a:lnTo>
                        <a:lnTo>
                          <a:pt x="3524" y="1475"/>
                        </a:lnTo>
                        <a:lnTo>
                          <a:pt x="3506" y="1526"/>
                        </a:lnTo>
                        <a:lnTo>
                          <a:pt x="3485" y="1576"/>
                        </a:lnTo>
                        <a:lnTo>
                          <a:pt x="3462" y="1628"/>
                        </a:lnTo>
                        <a:lnTo>
                          <a:pt x="3436" y="1678"/>
                        </a:lnTo>
                        <a:lnTo>
                          <a:pt x="3411" y="1729"/>
                        </a:lnTo>
                        <a:lnTo>
                          <a:pt x="3385" y="1777"/>
                        </a:lnTo>
                        <a:lnTo>
                          <a:pt x="3357" y="1825"/>
                        </a:lnTo>
                        <a:lnTo>
                          <a:pt x="3331" y="1870"/>
                        </a:lnTo>
                        <a:lnTo>
                          <a:pt x="3304" y="1912"/>
                        </a:lnTo>
                        <a:lnTo>
                          <a:pt x="3279" y="1951"/>
                        </a:lnTo>
                        <a:lnTo>
                          <a:pt x="3256" y="1986"/>
                        </a:lnTo>
                        <a:lnTo>
                          <a:pt x="3234" y="2018"/>
                        </a:lnTo>
                        <a:lnTo>
                          <a:pt x="3215" y="2045"/>
                        </a:lnTo>
                        <a:lnTo>
                          <a:pt x="3186" y="2087"/>
                        </a:lnTo>
                        <a:lnTo>
                          <a:pt x="3157" y="2125"/>
                        </a:lnTo>
                        <a:lnTo>
                          <a:pt x="3131" y="2161"/>
                        </a:lnTo>
                        <a:lnTo>
                          <a:pt x="3114" y="2149"/>
                        </a:lnTo>
                        <a:lnTo>
                          <a:pt x="3095" y="2142"/>
                        </a:lnTo>
                        <a:lnTo>
                          <a:pt x="3075" y="2139"/>
                        </a:lnTo>
                        <a:lnTo>
                          <a:pt x="2019" y="2139"/>
                        </a:lnTo>
                        <a:lnTo>
                          <a:pt x="1999" y="2142"/>
                        </a:lnTo>
                        <a:lnTo>
                          <a:pt x="1980" y="2148"/>
                        </a:lnTo>
                        <a:lnTo>
                          <a:pt x="1965" y="2159"/>
                        </a:lnTo>
                        <a:lnTo>
                          <a:pt x="1951" y="2173"/>
                        </a:lnTo>
                        <a:lnTo>
                          <a:pt x="1942" y="2191"/>
                        </a:lnTo>
                        <a:lnTo>
                          <a:pt x="1771" y="2635"/>
                        </a:lnTo>
                        <a:lnTo>
                          <a:pt x="1167" y="1138"/>
                        </a:lnTo>
                        <a:lnTo>
                          <a:pt x="1158" y="1122"/>
                        </a:lnTo>
                        <a:lnTo>
                          <a:pt x="1146" y="1109"/>
                        </a:lnTo>
                        <a:lnTo>
                          <a:pt x="1131" y="1098"/>
                        </a:lnTo>
                        <a:lnTo>
                          <a:pt x="1113" y="1091"/>
                        </a:lnTo>
                        <a:lnTo>
                          <a:pt x="1095" y="1088"/>
                        </a:lnTo>
                        <a:lnTo>
                          <a:pt x="1077" y="1089"/>
                        </a:lnTo>
                        <a:lnTo>
                          <a:pt x="1059" y="1094"/>
                        </a:lnTo>
                        <a:lnTo>
                          <a:pt x="1043" y="1104"/>
                        </a:lnTo>
                        <a:lnTo>
                          <a:pt x="1029" y="1117"/>
                        </a:lnTo>
                        <a:lnTo>
                          <a:pt x="1019" y="1134"/>
                        </a:lnTo>
                        <a:lnTo>
                          <a:pt x="740" y="1704"/>
                        </a:lnTo>
                        <a:lnTo>
                          <a:pt x="218" y="1704"/>
                        </a:lnTo>
                        <a:lnTo>
                          <a:pt x="199" y="1707"/>
                        </a:lnTo>
                        <a:lnTo>
                          <a:pt x="183" y="1714"/>
                        </a:lnTo>
                        <a:lnTo>
                          <a:pt x="149" y="1639"/>
                        </a:lnTo>
                        <a:lnTo>
                          <a:pt x="118" y="1565"/>
                        </a:lnTo>
                        <a:lnTo>
                          <a:pt x="91" y="1495"/>
                        </a:lnTo>
                        <a:lnTo>
                          <a:pt x="68" y="1427"/>
                        </a:lnTo>
                        <a:lnTo>
                          <a:pt x="50" y="1362"/>
                        </a:lnTo>
                        <a:lnTo>
                          <a:pt x="36" y="1312"/>
                        </a:lnTo>
                        <a:lnTo>
                          <a:pt x="25" y="1258"/>
                        </a:lnTo>
                        <a:lnTo>
                          <a:pt x="17" y="1201"/>
                        </a:lnTo>
                        <a:lnTo>
                          <a:pt x="9" y="1141"/>
                        </a:lnTo>
                        <a:lnTo>
                          <a:pt x="4" y="1079"/>
                        </a:lnTo>
                        <a:lnTo>
                          <a:pt x="1" y="1015"/>
                        </a:lnTo>
                        <a:lnTo>
                          <a:pt x="0" y="951"/>
                        </a:lnTo>
                        <a:lnTo>
                          <a:pt x="1" y="888"/>
                        </a:lnTo>
                        <a:lnTo>
                          <a:pt x="6" y="825"/>
                        </a:lnTo>
                        <a:lnTo>
                          <a:pt x="12" y="764"/>
                        </a:lnTo>
                        <a:lnTo>
                          <a:pt x="22" y="705"/>
                        </a:lnTo>
                        <a:lnTo>
                          <a:pt x="35" y="650"/>
                        </a:lnTo>
                        <a:lnTo>
                          <a:pt x="51" y="598"/>
                        </a:lnTo>
                        <a:lnTo>
                          <a:pt x="69" y="551"/>
                        </a:lnTo>
                        <a:lnTo>
                          <a:pt x="105" y="484"/>
                        </a:lnTo>
                        <a:lnTo>
                          <a:pt x="144" y="419"/>
                        </a:lnTo>
                        <a:lnTo>
                          <a:pt x="189" y="358"/>
                        </a:lnTo>
                        <a:lnTo>
                          <a:pt x="239" y="301"/>
                        </a:lnTo>
                        <a:lnTo>
                          <a:pt x="293" y="248"/>
                        </a:lnTo>
                        <a:lnTo>
                          <a:pt x="351" y="200"/>
                        </a:lnTo>
                        <a:lnTo>
                          <a:pt x="413" y="156"/>
                        </a:lnTo>
                        <a:lnTo>
                          <a:pt x="477" y="118"/>
                        </a:lnTo>
                        <a:lnTo>
                          <a:pt x="546" y="83"/>
                        </a:lnTo>
                        <a:lnTo>
                          <a:pt x="617" y="56"/>
                        </a:lnTo>
                        <a:lnTo>
                          <a:pt x="692" y="34"/>
                        </a:lnTo>
                        <a:lnTo>
                          <a:pt x="768" y="17"/>
                        </a:lnTo>
                        <a:lnTo>
                          <a:pt x="847" y="8"/>
                        </a:lnTo>
                        <a:lnTo>
                          <a:pt x="927" y="3"/>
                        </a:lnTo>
                        <a:lnTo>
                          <a:pt x="1009" y="6"/>
                        </a:lnTo>
                        <a:lnTo>
                          <a:pt x="1088" y="16"/>
                        </a:lnTo>
                        <a:lnTo>
                          <a:pt x="1165" y="33"/>
                        </a:lnTo>
                        <a:lnTo>
                          <a:pt x="1240" y="56"/>
                        </a:lnTo>
                        <a:lnTo>
                          <a:pt x="1311" y="83"/>
                        </a:lnTo>
                        <a:lnTo>
                          <a:pt x="1381" y="118"/>
                        </a:lnTo>
                        <a:lnTo>
                          <a:pt x="1447" y="157"/>
                        </a:lnTo>
                        <a:lnTo>
                          <a:pt x="1508" y="201"/>
                        </a:lnTo>
                        <a:lnTo>
                          <a:pt x="1566" y="251"/>
                        </a:lnTo>
                        <a:lnTo>
                          <a:pt x="1608" y="286"/>
                        </a:lnTo>
                        <a:lnTo>
                          <a:pt x="1649" y="316"/>
                        </a:lnTo>
                        <a:lnTo>
                          <a:pt x="1689" y="338"/>
                        </a:lnTo>
                        <a:lnTo>
                          <a:pt x="1727" y="354"/>
                        </a:lnTo>
                        <a:lnTo>
                          <a:pt x="1766" y="363"/>
                        </a:lnTo>
                        <a:lnTo>
                          <a:pt x="1803" y="366"/>
                        </a:lnTo>
                        <a:lnTo>
                          <a:pt x="1841" y="363"/>
                        </a:lnTo>
                        <a:lnTo>
                          <a:pt x="1880" y="353"/>
                        </a:lnTo>
                        <a:lnTo>
                          <a:pt x="1918" y="338"/>
                        </a:lnTo>
                        <a:lnTo>
                          <a:pt x="1957" y="314"/>
                        </a:lnTo>
                        <a:lnTo>
                          <a:pt x="1998" y="286"/>
                        </a:lnTo>
                        <a:lnTo>
                          <a:pt x="2039" y="250"/>
                        </a:lnTo>
                        <a:lnTo>
                          <a:pt x="2098" y="201"/>
                        </a:lnTo>
                        <a:lnTo>
                          <a:pt x="2159" y="156"/>
                        </a:lnTo>
                        <a:lnTo>
                          <a:pt x="2225" y="116"/>
                        </a:lnTo>
                        <a:lnTo>
                          <a:pt x="2294" y="82"/>
                        </a:lnTo>
                        <a:lnTo>
                          <a:pt x="2366" y="54"/>
                        </a:lnTo>
                        <a:lnTo>
                          <a:pt x="2441" y="31"/>
                        </a:lnTo>
                        <a:lnTo>
                          <a:pt x="2518" y="14"/>
                        </a:lnTo>
                        <a:lnTo>
                          <a:pt x="2597" y="4"/>
                        </a:lnTo>
                        <a:lnTo>
                          <a:pt x="267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1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1535115" y="5731468"/>
                  <a:ext cx="328613" cy="322263"/>
                  <a:chOff x="3735" y="2057"/>
                  <a:chExt cx="207" cy="20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4" name="Freeform 41"/>
                  <p:cNvSpPr>
                    <a:spLocks/>
                  </p:cNvSpPr>
                  <p:nvPr/>
                </p:nvSpPr>
                <p:spPr bwMode="auto">
                  <a:xfrm>
                    <a:off x="3862" y="2057"/>
                    <a:ext cx="50" cy="49"/>
                  </a:xfrm>
                  <a:custGeom>
                    <a:avLst/>
                    <a:gdLst>
                      <a:gd name="T0" fmla="*/ 402 w 803"/>
                      <a:gd name="T1" fmla="*/ 0 h 795"/>
                      <a:gd name="T2" fmla="*/ 452 w 803"/>
                      <a:gd name="T3" fmla="*/ 3 h 795"/>
                      <a:gd name="T4" fmla="*/ 500 w 803"/>
                      <a:gd name="T5" fmla="*/ 12 h 795"/>
                      <a:gd name="T6" fmla="*/ 547 w 803"/>
                      <a:gd name="T7" fmla="*/ 27 h 795"/>
                      <a:gd name="T8" fmla="*/ 590 w 803"/>
                      <a:gd name="T9" fmla="*/ 46 h 795"/>
                      <a:gd name="T10" fmla="*/ 630 w 803"/>
                      <a:gd name="T11" fmla="*/ 72 h 795"/>
                      <a:gd name="T12" fmla="*/ 667 w 803"/>
                      <a:gd name="T13" fmla="*/ 100 h 795"/>
                      <a:gd name="T14" fmla="*/ 701 w 803"/>
                      <a:gd name="T15" fmla="*/ 133 h 795"/>
                      <a:gd name="T16" fmla="*/ 731 w 803"/>
                      <a:gd name="T17" fmla="*/ 170 h 795"/>
                      <a:gd name="T18" fmla="*/ 755 w 803"/>
                      <a:gd name="T19" fmla="*/ 211 h 795"/>
                      <a:gd name="T20" fmla="*/ 775 w 803"/>
                      <a:gd name="T21" fmla="*/ 254 h 795"/>
                      <a:gd name="T22" fmla="*/ 790 w 803"/>
                      <a:gd name="T23" fmla="*/ 300 h 795"/>
                      <a:gd name="T24" fmla="*/ 799 w 803"/>
                      <a:gd name="T25" fmla="*/ 348 h 795"/>
                      <a:gd name="T26" fmla="*/ 803 w 803"/>
                      <a:gd name="T27" fmla="*/ 397 h 795"/>
                      <a:gd name="T28" fmla="*/ 799 w 803"/>
                      <a:gd name="T29" fmla="*/ 448 h 795"/>
                      <a:gd name="T30" fmla="*/ 790 w 803"/>
                      <a:gd name="T31" fmla="*/ 496 h 795"/>
                      <a:gd name="T32" fmla="*/ 775 w 803"/>
                      <a:gd name="T33" fmla="*/ 541 h 795"/>
                      <a:gd name="T34" fmla="*/ 755 w 803"/>
                      <a:gd name="T35" fmla="*/ 585 h 795"/>
                      <a:gd name="T36" fmla="*/ 731 w 803"/>
                      <a:gd name="T37" fmla="*/ 625 h 795"/>
                      <a:gd name="T38" fmla="*/ 701 w 803"/>
                      <a:gd name="T39" fmla="*/ 661 h 795"/>
                      <a:gd name="T40" fmla="*/ 667 w 803"/>
                      <a:gd name="T41" fmla="*/ 695 h 795"/>
                      <a:gd name="T42" fmla="*/ 630 w 803"/>
                      <a:gd name="T43" fmla="*/ 724 h 795"/>
                      <a:gd name="T44" fmla="*/ 590 w 803"/>
                      <a:gd name="T45" fmla="*/ 748 h 795"/>
                      <a:gd name="T46" fmla="*/ 547 w 803"/>
                      <a:gd name="T47" fmla="*/ 768 h 795"/>
                      <a:gd name="T48" fmla="*/ 500 w 803"/>
                      <a:gd name="T49" fmla="*/ 783 h 795"/>
                      <a:gd name="T50" fmla="*/ 452 w 803"/>
                      <a:gd name="T51" fmla="*/ 792 h 795"/>
                      <a:gd name="T52" fmla="*/ 402 w 803"/>
                      <a:gd name="T53" fmla="*/ 795 h 795"/>
                      <a:gd name="T54" fmla="*/ 351 w 803"/>
                      <a:gd name="T55" fmla="*/ 792 h 795"/>
                      <a:gd name="T56" fmla="*/ 302 w 803"/>
                      <a:gd name="T57" fmla="*/ 783 h 795"/>
                      <a:gd name="T58" fmla="*/ 256 w 803"/>
                      <a:gd name="T59" fmla="*/ 768 h 795"/>
                      <a:gd name="T60" fmla="*/ 213 w 803"/>
                      <a:gd name="T61" fmla="*/ 748 h 795"/>
                      <a:gd name="T62" fmla="*/ 172 w 803"/>
                      <a:gd name="T63" fmla="*/ 724 h 795"/>
                      <a:gd name="T64" fmla="*/ 135 w 803"/>
                      <a:gd name="T65" fmla="*/ 695 h 795"/>
                      <a:gd name="T66" fmla="*/ 101 w 803"/>
                      <a:gd name="T67" fmla="*/ 661 h 795"/>
                      <a:gd name="T68" fmla="*/ 72 w 803"/>
                      <a:gd name="T69" fmla="*/ 625 h 795"/>
                      <a:gd name="T70" fmla="*/ 48 w 803"/>
                      <a:gd name="T71" fmla="*/ 585 h 795"/>
                      <a:gd name="T72" fmla="*/ 27 w 803"/>
                      <a:gd name="T73" fmla="*/ 541 h 795"/>
                      <a:gd name="T74" fmla="*/ 13 w 803"/>
                      <a:gd name="T75" fmla="*/ 496 h 795"/>
                      <a:gd name="T76" fmla="*/ 3 w 803"/>
                      <a:gd name="T77" fmla="*/ 448 h 795"/>
                      <a:gd name="T78" fmla="*/ 0 w 803"/>
                      <a:gd name="T79" fmla="*/ 397 h 795"/>
                      <a:gd name="T80" fmla="*/ 3 w 803"/>
                      <a:gd name="T81" fmla="*/ 348 h 795"/>
                      <a:gd name="T82" fmla="*/ 13 w 803"/>
                      <a:gd name="T83" fmla="*/ 300 h 795"/>
                      <a:gd name="T84" fmla="*/ 27 w 803"/>
                      <a:gd name="T85" fmla="*/ 254 h 795"/>
                      <a:gd name="T86" fmla="*/ 48 w 803"/>
                      <a:gd name="T87" fmla="*/ 211 h 795"/>
                      <a:gd name="T88" fmla="*/ 72 w 803"/>
                      <a:gd name="T89" fmla="*/ 170 h 795"/>
                      <a:gd name="T90" fmla="*/ 101 w 803"/>
                      <a:gd name="T91" fmla="*/ 133 h 795"/>
                      <a:gd name="T92" fmla="*/ 135 w 803"/>
                      <a:gd name="T93" fmla="*/ 100 h 795"/>
                      <a:gd name="T94" fmla="*/ 172 w 803"/>
                      <a:gd name="T95" fmla="*/ 72 h 795"/>
                      <a:gd name="T96" fmla="*/ 213 w 803"/>
                      <a:gd name="T97" fmla="*/ 46 h 795"/>
                      <a:gd name="T98" fmla="*/ 256 w 803"/>
                      <a:gd name="T99" fmla="*/ 27 h 795"/>
                      <a:gd name="T100" fmla="*/ 302 w 803"/>
                      <a:gd name="T101" fmla="*/ 12 h 795"/>
                      <a:gd name="T102" fmla="*/ 351 w 803"/>
                      <a:gd name="T103" fmla="*/ 3 h 795"/>
                      <a:gd name="T104" fmla="*/ 402 w 803"/>
                      <a:gd name="T105" fmla="*/ 0 h 7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03" h="795">
                        <a:moveTo>
                          <a:pt x="402" y="0"/>
                        </a:moveTo>
                        <a:lnTo>
                          <a:pt x="452" y="3"/>
                        </a:lnTo>
                        <a:lnTo>
                          <a:pt x="500" y="12"/>
                        </a:lnTo>
                        <a:lnTo>
                          <a:pt x="547" y="27"/>
                        </a:lnTo>
                        <a:lnTo>
                          <a:pt x="590" y="46"/>
                        </a:lnTo>
                        <a:lnTo>
                          <a:pt x="630" y="72"/>
                        </a:lnTo>
                        <a:lnTo>
                          <a:pt x="667" y="100"/>
                        </a:lnTo>
                        <a:lnTo>
                          <a:pt x="701" y="133"/>
                        </a:lnTo>
                        <a:lnTo>
                          <a:pt x="731" y="170"/>
                        </a:lnTo>
                        <a:lnTo>
                          <a:pt x="755" y="211"/>
                        </a:lnTo>
                        <a:lnTo>
                          <a:pt x="775" y="254"/>
                        </a:lnTo>
                        <a:lnTo>
                          <a:pt x="790" y="300"/>
                        </a:lnTo>
                        <a:lnTo>
                          <a:pt x="799" y="348"/>
                        </a:lnTo>
                        <a:lnTo>
                          <a:pt x="803" y="397"/>
                        </a:lnTo>
                        <a:lnTo>
                          <a:pt x="799" y="448"/>
                        </a:lnTo>
                        <a:lnTo>
                          <a:pt x="790" y="496"/>
                        </a:lnTo>
                        <a:lnTo>
                          <a:pt x="775" y="541"/>
                        </a:lnTo>
                        <a:lnTo>
                          <a:pt x="755" y="585"/>
                        </a:lnTo>
                        <a:lnTo>
                          <a:pt x="731" y="625"/>
                        </a:lnTo>
                        <a:lnTo>
                          <a:pt x="701" y="661"/>
                        </a:lnTo>
                        <a:lnTo>
                          <a:pt x="667" y="695"/>
                        </a:lnTo>
                        <a:lnTo>
                          <a:pt x="630" y="724"/>
                        </a:lnTo>
                        <a:lnTo>
                          <a:pt x="590" y="748"/>
                        </a:lnTo>
                        <a:lnTo>
                          <a:pt x="547" y="768"/>
                        </a:lnTo>
                        <a:lnTo>
                          <a:pt x="500" y="783"/>
                        </a:lnTo>
                        <a:lnTo>
                          <a:pt x="452" y="792"/>
                        </a:lnTo>
                        <a:lnTo>
                          <a:pt x="402" y="795"/>
                        </a:lnTo>
                        <a:lnTo>
                          <a:pt x="351" y="792"/>
                        </a:lnTo>
                        <a:lnTo>
                          <a:pt x="302" y="783"/>
                        </a:lnTo>
                        <a:lnTo>
                          <a:pt x="256" y="768"/>
                        </a:lnTo>
                        <a:lnTo>
                          <a:pt x="213" y="748"/>
                        </a:lnTo>
                        <a:lnTo>
                          <a:pt x="172" y="724"/>
                        </a:lnTo>
                        <a:lnTo>
                          <a:pt x="135" y="695"/>
                        </a:lnTo>
                        <a:lnTo>
                          <a:pt x="101" y="661"/>
                        </a:lnTo>
                        <a:lnTo>
                          <a:pt x="72" y="625"/>
                        </a:lnTo>
                        <a:lnTo>
                          <a:pt x="48" y="585"/>
                        </a:lnTo>
                        <a:lnTo>
                          <a:pt x="27" y="541"/>
                        </a:lnTo>
                        <a:lnTo>
                          <a:pt x="13" y="496"/>
                        </a:lnTo>
                        <a:lnTo>
                          <a:pt x="3" y="448"/>
                        </a:lnTo>
                        <a:lnTo>
                          <a:pt x="0" y="397"/>
                        </a:lnTo>
                        <a:lnTo>
                          <a:pt x="3" y="348"/>
                        </a:lnTo>
                        <a:lnTo>
                          <a:pt x="13" y="300"/>
                        </a:lnTo>
                        <a:lnTo>
                          <a:pt x="27" y="254"/>
                        </a:lnTo>
                        <a:lnTo>
                          <a:pt x="48" y="211"/>
                        </a:lnTo>
                        <a:lnTo>
                          <a:pt x="72" y="170"/>
                        </a:lnTo>
                        <a:lnTo>
                          <a:pt x="101" y="133"/>
                        </a:lnTo>
                        <a:lnTo>
                          <a:pt x="135" y="100"/>
                        </a:lnTo>
                        <a:lnTo>
                          <a:pt x="172" y="72"/>
                        </a:lnTo>
                        <a:lnTo>
                          <a:pt x="213" y="46"/>
                        </a:lnTo>
                        <a:lnTo>
                          <a:pt x="256" y="27"/>
                        </a:lnTo>
                        <a:lnTo>
                          <a:pt x="302" y="12"/>
                        </a:lnTo>
                        <a:lnTo>
                          <a:pt x="351" y="3"/>
                        </a:lnTo>
                        <a:lnTo>
                          <a:pt x="40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5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3735" y="2073"/>
                    <a:ext cx="109" cy="187"/>
                  </a:xfrm>
                  <a:custGeom>
                    <a:avLst/>
                    <a:gdLst>
                      <a:gd name="T0" fmla="*/ 555 w 1752"/>
                      <a:gd name="T1" fmla="*/ 215 h 2994"/>
                      <a:gd name="T2" fmla="*/ 491 w 1752"/>
                      <a:gd name="T3" fmla="*/ 263 h 2994"/>
                      <a:gd name="T4" fmla="*/ 464 w 1752"/>
                      <a:gd name="T5" fmla="*/ 338 h 2994"/>
                      <a:gd name="T6" fmla="*/ 474 w 1752"/>
                      <a:gd name="T7" fmla="*/ 904 h 2994"/>
                      <a:gd name="T8" fmla="*/ 518 w 1752"/>
                      <a:gd name="T9" fmla="*/ 958 h 2994"/>
                      <a:gd name="T10" fmla="*/ 585 w 1752"/>
                      <a:gd name="T11" fmla="*/ 986 h 2994"/>
                      <a:gd name="T12" fmla="*/ 1383 w 1752"/>
                      <a:gd name="T13" fmla="*/ 985 h 2994"/>
                      <a:gd name="T14" fmla="*/ 1453 w 1752"/>
                      <a:gd name="T15" fmla="*/ 951 h 2994"/>
                      <a:gd name="T16" fmla="*/ 1492 w 1752"/>
                      <a:gd name="T17" fmla="*/ 884 h 2994"/>
                      <a:gd name="T18" fmla="*/ 1492 w 1752"/>
                      <a:gd name="T19" fmla="*/ 311 h 2994"/>
                      <a:gd name="T20" fmla="*/ 1453 w 1752"/>
                      <a:gd name="T21" fmla="*/ 243 h 2994"/>
                      <a:gd name="T22" fmla="*/ 1383 w 1752"/>
                      <a:gd name="T23" fmla="*/ 207 h 2994"/>
                      <a:gd name="T24" fmla="*/ 408 w 1752"/>
                      <a:gd name="T25" fmla="*/ 0 h 2994"/>
                      <a:gd name="T26" fmla="*/ 1609 w 1752"/>
                      <a:gd name="T27" fmla="*/ 12 h 2994"/>
                      <a:gd name="T28" fmla="*/ 1674 w 1752"/>
                      <a:gd name="T29" fmla="*/ 64 h 2994"/>
                      <a:gd name="T30" fmla="*/ 1701 w 1752"/>
                      <a:gd name="T31" fmla="*/ 143 h 2994"/>
                      <a:gd name="T32" fmla="*/ 1695 w 1752"/>
                      <a:gd name="T33" fmla="*/ 1069 h 2994"/>
                      <a:gd name="T34" fmla="*/ 1347 w 1752"/>
                      <a:gd name="T35" fmla="*/ 1089 h 2994"/>
                      <a:gd name="T36" fmla="*/ 1247 w 1752"/>
                      <a:gd name="T37" fmla="*/ 1108 h 2994"/>
                      <a:gd name="T38" fmla="*/ 1164 w 1752"/>
                      <a:gd name="T39" fmla="*/ 1164 h 2994"/>
                      <a:gd name="T40" fmla="*/ 1099 w 1752"/>
                      <a:gd name="T41" fmla="*/ 1282 h 2994"/>
                      <a:gd name="T42" fmla="*/ 1090 w 1752"/>
                      <a:gd name="T43" fmla="*/ 1329 h 2994"/>
                      <a:gd name="T44" fmla="*/ 1100 w 1752"/>
                      <a:gd name="T45" fmla="*/ 1419 h 2994"/>
                      <a:gd name="T46" fmla="*/ 1152 w 1752"/>
                      <a:gd name="T47" fmla="*/ 1512 h 2994"/>
                      <a:gd name="T48" fmla="*/ 1238 w 1752"/>
                      <a:gd name="T49" fmla="*/ 1576 h 2994"/>
                      <a:gd name="T50" fmla="*/ 1347 w 1752"/>
                      <a:gd name="T51" fmla="*/ 1599 h 2994"/>
                      <a:gd name="T52" fmla="*/ 1692 w 1752"/>
                      <a:gd name="T53" fmla="*/ 1957 h 2994"/>
                      <a:gd name="T54" fmla="*/ 1635 w 1752"/>
                      <a:gd name="T55" fmla="*/ 2041 h 2994"/>
                      <a:gd name="T56" fmla="*/ 1615 w 1752"/>
                      <a:gd name="T57" fmla="*/ 2140 h 2994"/>
                      <a:gd name="T58" fmla="*/ 1622 w 1752"/>
                      <a:gd name="T59" fmla="*/ 2293 h 2994"/>
                      <a:gd name="T60" fmla="*/ 1655 w 1752"/>
                      <a:gd name="T61" fmla="*/ 2352 h 2994"/>
                      <a:gd name="T62" fmla="*/ 1698 w 1752"/>
                      <a:gd name="T63" fmla="*/ 2389 h 2994"/>
                      <a:gd name="T64" fmla="*/ 1735 w 1752"/>
                      <a:gd name="T65" fmla="*/ 2407 h 2994"/>
                      <a:gd name="T66" fmla="*/ 1752 w 1752"/>
                      <a:gd name="T67" fmla="*/ 2412 h 2994"/>
                      <a:gd name="T68" fmla="*/ 240 w 1752"/>
                      <a:gd name="T69" fmla="*/ 1702 h 2994"/>
                      <a:gd name="T70" fmla="*/ 28 w 1752"/>
                      <a:gd name="T71" fmla="*/ 1695 h 2994"/>
                      <a:gd name="T72" fmla="*/ 2 w 1752"/>
                      <a:gd name="T73" fmla="*/ 1662 h 2994"/>
                      <a:gd name="T74" fmla="*/ 2 w 1752"/>
                      <a:gd name="T75" fmla="*/ 1485 h 2994"/>
                      <a:gd name="T76" fmla="*/ 28 w 1752"/>
                      <a:gd name="T77" fmla="*/ 1453 h 2994"/>
                      <a:gd name="T78" fmla="*/ 594 w 1752"/>
                      <a:gd name="T79" fmla="*/ 1446 h 2994"/>
                      <a:gd name="T80" fmla="*/ 611 w 1752"/>
                      <a:gd name="T81" fmla="*/ 1373 h 2994"/>
                      <a:gd name="T82" fmla="*/ 656 w 1752"/>
                      <a:gd name="T83" fmla="*/ 1326 h 2994"/>
                      <a:gd name="T84" fmla="*/ 719 w 1752"/>
                      <a:gd name="T85" fmla="*/ 1310 h 2994"/>
                      <a:gd name="T86" fmla="*/ 408 w 1752"/>
                      <a:gd name="T87" fmla="*/ 1191 h 2994"/>
                      <a:gd name="T88" fmla="*/ 332 w 1752"/>
                      <a:gd name="T89" fmla="*/ 1168 h 2994"/>
                      <a:gd name="T90" fmla="*/ 284 w 1752"/>
                      <a:gd name="T91" fmla="*/ 1107 h 2994"/>
                      <a:gd name="T92" fmla="*/ 275 w 1752"/>
                      <a:gd name="T93" fmla="*/ 143 h 2994"/>
                      <a:gd name="T94" fmla="*/ 297 w 1752"/>
                      <a:gd name="T95" fmla="*/ 64 h 2994"/>
                      <a:gd name="T96" fmla="*/ 355 w 1752"/>
                      <a:gd name="T97" fmla="*/ 12 h 29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752" h="2994">
                        <a:moveTo>
                          <a:pt x="610" y="204"/>
                        </a:moveTo>
                        <a:lnTo>
                          <a:pt x="583" y="207"/>
                        </a:lnTo>
                        <a:lnTo>
                          <a:pt x="555" y="215"/>
                        </a:lnTo>
                        <a:lnTo>
                          <a:pt x="531" y="227"/>
                        </a:lnTo>
                        <a:lnTo>
                          <a:pt x="509" y="243"/>
                        </a:lnTo>
                        <a:lnTo>
                          <a:pt x="491" y="263"/>
                        </a:lnTo>
                        <a:lnTo>
                          <a:pt x="476" y="286"/>
                        </a:lnTo>
                        <a:lnTo>
                          <a:pt x="467" y="311"/>
                        </a:lnTo>
                        <a:lnTo>
                          <a:pt x="464" y="338"/>
                        </a:lnTo>
                        <a:lnTo>
                          <a:pt x="464" y="857"/>
                        </a:lnTo>
                        <a:lnTo>
                          <a:pt x="466" y="882"/>
                        </a:lnTo>
                        <a:lnTo>
                          <a:pt x="474" y="904"/>
                        </a:lnTo>
                        <a:lnTo>
                          <a:pt x="485" y="925"/>
                        </a:lnTo>
                        <a:lnTo>
                          <a:pt x="500" y="943"/>
                        </a:lnTo>
                        <a:lnTo>
                          <a:pt x="518" y="958"/>
                        </a:lnTo>
                        <a:lnTo>
                          <a:pt x="538" y="970"/>
                        </a:lnTo>
                        <a:lnTo>
                          <a:pt x="562" y="979"/>
                        </a:lnTo>
                        <a:lnTo>
                          <a:pt x="585" y="986"/>
                        </a:lnTo>
                        <a:lnTo>
                          <a:pt x="610" y="987"/>
                        </a:lnTo>
                        <a:lnTo>
                          <a:pt x="1355" y="987"/>
                        </a:lnTo>
                        <a:lnTo>
                          <a:pt x="1383" y="985"/>
                        </a:lnTo>
                        <a:lnTo>
                          <a:pt x="1409" y="977"/>
                        </a:lnTo>
                        <a:lnTo>
                          <a:pt x="1433" y="966"/>
                        </a:lnTo>
                        <a:lnTo>
                          <a:pt x="1453" y="951"/>
                        </a:lnTo>
                        <a:lnTo>
                          <a:pt x="1471" y="931"/>
                        </a:lnTo>
                        <a:lnTo>
                          <a:pt x="1484" y="909"/>
                        </a:lnTo>
                        <a:lnTo>
                          <a:pt x="1492" y="884"/>
                        </a:lnTo>
                        <a:lnTo>
                          <a:pt x="1494" y="857"/>
                        </a:lnTo>
                        <a:lnTo>
                          <a:pt x="1494" y="338"/>
                        </a:lnTo>
                        <a:lnTo>
                          <a:pt x="1492" y="311"/>
                        </a:lnTo>
                        <a:lnTo>
                          <a:pt x="1484" y="286"/>
                        </a:lnTo>
                        <a:lnTo>
                          <a:pt x="1471" y="263"/>
                        </a:lnTo>
                        <a:lnTo>
                          <a:pt x="1453" y="243"/>
                        </a:lnTo>
                        <a:lnTo>
                          <a:pt x="1433" y="227"/>
                        </a:lnTo>
                        <a:lnTo>
                          <a:pt x="1409" y="215"/>
                        </a:lnTo>
                        <a:lnTo>
                          <a:pt x="1383" y="207"/>
                        </a:lnTo>
                        <a:lnTo>
                          <a:pt x="1355" y="204"/>
                        </a:lnTo>
                        <a:lnTo>
                          <a:pt x="610" y="204"/>
                        </a:lnTo>
                        <a:close/>
                        <a:moveTo>
                          <a:pt x="408" y="0"/>
                        </a:moveTo>
                        <a:lnTo>
                          <a:pt x="1554" y="0"/>
                        </a:lnTo>
                        <a:lnTo>
                          <a:pt x="1582" y="3"/>
                        </a:lnTo>
                        <a:lnTo>
                          <a:pt x="1609" y="12"/>
                        </a:lnTo>
                        <a:lnTo>
                          <a:pt x="1634" y="25"/>
                        </a:lnTo>
                        <a:lnTo>
                          <a:pt x="1656" y="43"/>
                        </a:lnTo>
                        <a:lnTo>
                          <a:pt x="1674" y="64"/>
                        </a:lnTo>
                        <a:lnTo>
                          <a:pt x="1688" y="88"/>
                        </a:lnTo>
                        <a:lnTo>
                          <a:pt x="1697" y="114"/>
                        </a:lnTo>
                        <a:lnTo>
                          <a:pt x="1701" y="143"/>
                        </a:lnTo>
                        <a:lnTo>
                          <a:pt x="1701" y="1053"/>
                        </a:lnTo>
                        <a:lnTo>
                          <a:pt x="1700" y="1062"/>
                        </a:lnTo>
                        <a:lnTo>
                          <a:pt x="1695" y="1069"/>
                        </a:lnTo>
                        <a:lnTo>
                          <a:pt x="1691" y="1078"/>
                        </a:lnTo>
                        <a:lnTo>
                          <a:pt x="1687" y="1089"/>
                        </a:lnTo>
                        <a:lnTo>
                          <a:pt x="1347" y="1089"/>
                        </a:lnTo>
                        <a:lnTo>
                          <a:pt x="1312" y="1091"/>
                        </a:lnTo>
                        <a:lnTo>
                          <a:pt x="1279" y="1098"/>
                        </a:lnTo>
                        <a:lnTo>
                          <a:pt x="1247" y="1108"/>
                        </a:lnTo>
                        <a:lnTo>
                          <a:pt x="1217" y="1123"/>
                        </a:lnTo>
                        <a:lnTo>
                          <a:pt x="1190" y="1141"/>
                        </a:lnTo>
                        <a:lnTo>
                          <a:pt x="1164" y="1164"/>
                        </a:lnTo>
                        <a:lnTo>
                          <a:pt x="1143" y="1191"/>
                        </a:lnTo>
                        <a:lnTo>
                          <a:pt x="1099" y="1191"/>
                        </a:lnTo>
                        <a:lnTo>
                          <a:pt x="1099" y="1282"/>
                        </a:lnTo>
                        <a:lnTo>
                          <a:pt x="1098" y="1298"/>
                        </a:lnTo>
                        <a:lnTo>
                          <a:pt x="1095" y="1313"/>
                        </a:lnTo>
                        <a:lnTo>
                          <a:pt x="1090" y="1329"/>
                        </a:lnTo>
                        <a:lnTo>
                          <a:pt x="1089" y="1346"/>
                        </a:lnTo>
                        <a:lnTo>
                          <a:pt x="1092" y="1384"/>
                        </a:lnTo>
                        <a:lnTo>
                          <a:pt x="1100" y="1419"/>
                        </a:lnTo>
                        <a:lnTo>
                          <a:pt x="1113" y="1453"/>
                        </a:lnTo>
                        <a:lnTo>
                          <a:pt x="1131" y="1484"/>
                        </a:lnTo>
                        <a:lnTo>
                          <a:pt x="1152" y="1512"/>
                        </a:lnTo>
                        <a:lnTo>
                          <a:pt x="1177" y="1537"/>
                        </a:lnTo>
                        <a:lnTo>
                          <a:pt x="1207" y="1558"/>
                        </a:lnTo>
                        <a:lnTo>
                          <a:pt x="1238" y="1576"/>
                        </a:lnTo>
                        <a:lnTo>
                          <a:pt x="1272" y="1589"/>
                        </a:lnTo>
                        <a:lnTo>
                          <a:pt x="1309" y="1596"/>
                        </a:lnTo>
                        <a:lnTo>
                          <a:pt x="1347" y="1599"/>
                        </a:lnTo>
                        <a:lnTo>
                          <a:pt x="1717" y="1599"/>
                        </a:lnTo>
                        <a:lnTo>
                          <a:pt x="1717" y="1934"/>
                        </a:lnTo>
                        <a:lnTo>
                          <a:pt x="1692" y="1957"/>
                        </a:lnTo>
                        <a:lnTo>
                          <a:pt x="1669" y="1983"/>
                        </a:lnTo>
                        <a:lnTo>
                          <a:pt x="1651" y="2011"/>
                        </a:lnTo>
                        <a:lnTo>
                          <a:pt x="1635" y="2041"/>
                        </a:lnTo>
                        <a:lnTo>
                          <a:pt x="1624" y="2073"/>
                        </a:lnTo>
                        <a:lnTo>
                          <a:pt x="1617" y="2106"/>
                        </a:lnTo>
                        <a:lnTo>
                          <a:pt x="1615" y="2140"/>
                        </a:lnTo>
                        <a:lnTo>
                          <a:pt x="1615" y="2237"/>
                        </a:lnTo>
                        <a:lnTo>
                          <a:pt x="1617" y="2267"/>
                        </a:lnTo>
                        <a:lnTo>
                          <a:pt x="1622" y="2293"/>
                        </a:lnTo>
                        <a:lnTo>
                          <a:pt x="1631" y="2316"/>
                        </a:lnTo>
                        <a:lnTo>
                          <a:pt x="1642" y="2335"/>
                        </a:lnTo>
                        <a:lnTo>
                          <a:pt x="1655" y="2352"/>
                        </a:lnTo>
                        <a:lnTo>
                          <a:pt x="1669" y="2367"/>
                        </a:lnTo>
                        <a:lnTo>
                          <a:pt x="1684" y="2379"/>
                        </a:lnTo>
                        <a:lnTo>
                          <a:pt x="1698" y="2389"/>
                        </a:lnTo>
                        <a:lnTo>
                          <a:pt x="1712" y="2396"/>
                        </a:lnTo>
                        <a:lnTo>
                          <a:pt x="1725" y="2403"/>
                        </a:lnTo>
                        <a:lnTo>
                          <a:pt x="1735" y="2407"/>
                        </a:lnTo>
                        <a:lnTo>
                          <a:pt x="1745" y="2410"/>
                        </a:lnTo>
                        <a:lnTo>
                          <a:pt x="1750" y="2411"/>
                        </a:lnTo>
                        <a:lnTo>
                          <a:pt x="1752" y="2412"/>
                        </a:lnTo>
                        <a:lnTo>
                          <a:pt x="1752" y="2994"/>
                        </a:lnTo>
                        <a:lnTo>
                          <a:pt x="240" y="2994"/>
                        </a:lnTo>
                        <a:lnTo>
                          <a:pt x="240" y="1702"/>
                        </a:lnTo>
                        <a:lnTo>
                          <a:pt x="59" y="1702"/>
                        </a:lnTo>
                        <a:lnTo>
                          <a:pt x="43" y="1700"/>
                        </a:lnTo>
                        <a:lnTo>
                          <a:pt x="28" y="1695"/>
                        </a:lnTo>
                        <a:lnTo>
                          <a:pt x="17" y="1686"/>
                        </a:lnTo>
                        <a:lnTo>
                          <a:pt x="7" y="1676"/>
                        </a:lnTo>
                        <a:lnTo>
                          <a:pt x="2" y="1662"/>
                        </a:lnTo>
                        <a:lnTo>
                          <a:pt x="0" y="1645"/>
                        </a:lnTo>
                        <a:lnTo>
                          <a:pt x="0" y="1502"/>
                        </a:lnTo>
                        <a:lnTo>
                          <a:pt x="2" y="1485"/>
                        </a:lnTo>
                        <a:lnTo>
                          <a:pt x="7" y="1471"/>
                        </a:lnTo>
                        <a:lnTo>
                          <a:pt x="17" y="1461"/>
                        </a:lnTo>
                        <a:lnTo>
                          <a:pt x="28" y="1453"/>
                        </a:lnTo>
                        <a:lnTo>
                          <a:pt x="43" y="1447"/>
                        </a:lnTo>
                        <a:lnTo>
                          <a:pt x="59" y="1446"/>
                        </a:lnTo>
                        <a:lnTo>
                          <a:pt x="594" y="1446"/>
                        </a:lnTo>
                        <a:lnTo>
                          <a:pt x="596" y="1419"/>
                        </a:lnTo>
                        <a:lnTo>
                          <a:pt x="602" y="1395"/>
                        </a:lnTo>
                        <a:lnTo>
                          <a:pt x="611" y="1373"/>
                        </a:lnTo>
                        <a:lnTo>
                          <a:pt x="623" y="1354"/>
                        </a:lnTo>
                        <a:lnTo>
                          <a:pt x="639" y="1338"/>
                        </a:lnTo>
                        <a:lnTo>
                          <a:pt x="656" y="1326"/>
                        </a:lnTo>
                        <a:lnTo>
                          <a:pt x="676" y="1318"/>
                        </a:lnTo>
                        <a:lnTo>
                          <a:pt x="697" y="1312"/>
                        </a:lnTo>
                        <a:lnTo>
                          <a:pt x="719" y="1310"/>
                        </a:lnTo>
                        <a:lnTo>
                          <a:pt x="876" y="1310"/>
                        </a:lnTo>
                        <a:lnTo>
                          <a:pt x="876" y="1191"/>
                        </a:lnTo>
                        <a:lnTo>
                          <a:pt x="408" y="1191"/>
                        </a:lnTo>
                        <a:lnTo>
                          <a:pt x="381" y="1188"/>
                        </a:lnTo>
                        <a:lnTo>
                          <a:pt x="355" y="1180"/>
                        </a:lnTo>
                        <a:lnTo>
                          <a:pt x="332" y="1168"/>
                        </a:lnTo>
                        <a:lnTo>
                          <a:pt x="313" y="1151"/>
                        </a:lnTo>
                        <a:lnTo>
                          <a:pt x="297" y="1130"/>
                        </a:lnTo>
                        <a:lnTo>
                          <a:pt x="284" y="1107"/>
                        </a:lnTo>
                        <a:lnTo>
                          <a:pt x="277" y="1081"/>
                        </a:lnTo>
                        <a:lnTo>
                          <a:pt x="275" y="1053"/>
                        </a:lnTo>
                        <a:lnTo>
                          <a:pt x="275" y="143"/>
                        </a:lnTo>
                        <a:lnTo>
                          <a:pt x="277" y="114"/>
                        </a:lnTo>
                        <a:lnTo>
                          <a:pt x="284" y="88"/>
                        </a:lnTo>
                        <a:lnTo>
                          <a:pt x="297" y="64"/>
                        </a:lnTo>
                        <a:lnTo>
                          <a:pt x="313" y="43"/>
                        </a:lnTo>
                        <a:lnTo>
                          <a:pt x="332" y="25"/>
                        </a:lnTo>
                        <a:lnTo>
                          <a:pt x="355" y="12"/>
                        </a:lnTo>
                        <a:lnTo>
                          <a:pt x="381" y="3"/>
                        </a:lnTo>
                        <a:lnTo>
                          <a:pt x="40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Freeform 43"/>
                  <p:cNvSpPr>
                    <a:spLocks/>
                  </p:cNvSpPr>
                  <p:nvPr/>
                </p:nvSpPr>
                <p:spPr bwMode="auto">
                  <a:xfrm>
                    <a:off x="3809" y="2110"/>
                    <a:ext cx="110" cy="79"/>
                  </a:xfrm>
                  <a:custGeom>
                    <a:avLst/>
                    <a:gdLst>
                      <a:gd name="T0" fmla="*/ 1515 w 1749"/>
                      <a:gd name="T1" fmla="*/ 0 h 1259"/>
                      <a:gd name="T2" fmla="*/ 1589 w 1749"/>
                      <a:gd name="T3" fmla="*/ 4 h 1259"/>
                      <a:gd name="T4" fmla="*/ 1658 w 1749"/>
                      <a:gd name="T5" fmla="*/ 20 h 1259"/>
                      <a:gd name="T6" fmla="*/ 1721 w 1749"/>
                      <a:gd name="T7" fmla="*/ 48 h 1259"/>
                      <a:gd name="T8" fmla="*/ 1116 w 1749"/>
                      <a:gd name="T9" fmla="*/ 68 h 1259"/>
                      <a:gd name="T10" fmla="*/ 1047 w 1749"/>
                      <a:gd name="T11" fmla="*/ 79 h 1259"/>
                      <a:gd name="T12" fmla="*/ 985 w 1749"/>
                      <a:gd name="T13" fmla="*/ 110 h 1259"/>
                      <a:gd name="T14" fmla="*/ 934 w 1749"/>
                      <a:gd name="T15" fmla="*/ 156 h 1259"/>
                      <a:gd name="T16" fmla="*/ 892 w 1749"/>
                      <a:gd name="T17" fmla="*/ 216 h 1259"/>
                      <a:gd name="T18" fmla="*/ 862 w 1749"/>
                      <a:gd name="T19" fmla="*/ 283 h 1259"/>
                      <a:gd name="T20" fmla="*/ 843 w 1749"/>
                      <a:gd name="T21" fmla="*/ 355 h 1259"/>
                      <a:gd name="T22" fmla="*/ 836 w 1749"/>
                      <a:gd name="T23" fmla="*/ 428 h 1259"/>
                      <a:gd name="T24" fmla="*/ 629 w 1749"/>
                      <a:gd name="T25" fmla="*/ 1259 h 1259"/>
                      <a:gd name="T26" fmla="*/ 626 w 1749"/>
                      <a:gd name="T27" fmla="*/ 884 h 1259"/>
                      <a:gd name="T28" fmla="*/ 594 w 1749"/>
                      <a:gd name="T29" fmla="*/ 884 h 1259"/>
                      <a:gd name="T30" fmla="*/ 547 w 1749"/>
                      <a:gd name="T31" fmla="*/ 884 h 1259"/>
                      <a:gd name="T32" fmla="*/ 156 w 1749"/>
                      <a:gd name="T33" fmla="*/ 884 h 1259"/>
                      <a:gd name="T34" fmla="*/ 95 w 1749"/>
                      <a:gd name="T35" fmla="*/ 873 h 1259"/>
                      <a:gd name="T36" fmla="*/ 46 w 1749"/>
                      <a:gd name="T37" fmla="*/ 840 h 1259"/>
                      <a:gd name="T38" fmla="*/ 12 w 1749"/>
                      <a:gd name="T39" fmla="*/ 791 h 1259"/>
                      <a:gd name="T40" fmla="*/ 0 w 1749"/>
                      <a:gd name="T41" fmla="*/ 731 h 1259"/>
                      <a:gd name="T42" fmla="*/ 12 w 1749"/>
                      <a:gd name="T43" fmla="*/ 672 h 1259"/>
                      <a:gd name="T44" fmla="*/ 46 w 1749"/>
                      <a:gd name="T45" fmla="*/ 622 h 1259"/>
                      <a:gd name="T46" fmla="*/ 95 w 1749"/>
                      <a:gd name="T47" fmla="*/ 590 h 1259"/>
                      <a:gd name="T48" fmla="*/ 156 w 1749"/>
                      <a:gd name="T49" fmla="*/ 578 h 1259"/>
                      <a:gd name="T50" fmla="*/ 534 w 1749"/>
                      <a:gd name="T51" fmla="*/ 576 h 1259"/>
                      <a:gd name="T52" fmla="*/ 558 w 1749"/>
                      <a:gd name="T53" fmla="*/ 565 h 1259"/>
                      <a:gd name="T54" fmla="*/ 574 w 1749"/>
                      <a:gd name="T55" fmla="*/ 544 h 1259"/>
                      <a:gd name="T56" fmla="*/ 590 w 1749"/>
                      <a:gd name="T57" fmla="*/ 506 h 1259"/>
                      <a:gd name="T58" fmla="*/ 605 w 1749"/>
                      <a:gd name="T59" fmla="*/ 459 h 1259"/>
                      <a:gd name="T60" fmla="*/ 618 w 1749"/>
                      <a:gd name="T61" fmla="*/ 410 h 1259"/>
                      <a:gd name="T62" fmla="*/ 629 w 1749"/>
                      <a:gd name="T63" fmla="*/ 366 h 1259"/>
                      <a:gd name="T64" fmla="*/ 635 w 1749"/>
                      <a:gd name="T65" fmla="*/ 334 h 1259"/>
                      <a:gd name="T66" fmla="*/ 639 w 1749"/>
                      <a:gd name="T67" fmla="*/ 323 h 1259"/>
                      <a:gd name="T68" fmla="*/ 639 w 1749"/>
                      <a:gd name="T69" fmla="*/ 315 h 1259"/>
                      <a:gd name="T70" fmla="*/ 642 w 1749"/>
                      <a:gd name="T71" fmla="*/ 294 h 1259"/>
                      <a:gd name="T72" fmla="*/ 649 w 1749"/>
                      <a:gd name="T73" fmla="*/ 264 h 1259"/>
                      <a:gd name="T74" fmla="*/ 660 w 1749"/>
                      <a:gd name="T75" fmla="*/ 225 h 1259"/>
                      <a:gd name="T76" fmla="*/ 678 w 1749"/>
                      <a:gd name="T77" fmla="*/ 183 h 1259"/>
                      <a:gd name="T78" fmla="*/ 703 w 1749"/>
                      <a:gd name="T79" fmla="*/ 140 h 1259"/>
                      <a:gd name="T80" fmla="*/ 737 w 1749"/>
                      <a:gd name="T81" fmla="*/ 97 h 1259"/>
                      <a:gd name="T82" fmla="*/ 780 w 1749"/>
                      <a:gd name="T83" fmla="*/ 59 h 1259"/>
                      <a:gd name="T84" fmla="*/ 835 w 1749"/>
                      <a:gd name="T85" fmla="*/ 28 h 1259"/>
                      <a:gd name="T86" fmla="*/ 903 w 1749"/>
                      <a:gd name="T87" fmla="*/ 8 h 1259"/>
                      <a:gd name="T88" fmla="*/ 984 w 1749"/>
                      <a:gd name="T89" fmla="*/ 0 h 12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749" h="1259">
                        <a:moveTo>
                          <a:pt x="984" y="0"/>
                        </a:moveTo>
                        <a:lnTo>
                          <a:pt x="1515" y="0"/>
                        </a:lnTo>
                        <a:lnTo>
                          <a:pt x="1553" y="1"/>
                        </a:lnTo>
                        <a:lnTo>
                          <a:pt x="1589" y="4"/>
                        </a:lnTo>
                        <a:lnTo>
                          <a:pt x="1624" y="11"/>
                        </a:lnTo>
                        <a:lnTo>
                          <a:pt x="1658" y="20"/>
                        </a:lnTo>
                        <a:lnTo>
                          <a:pt x="1691" y="33"/>
                        </a:lnTo>
                        <a:lnTo>
                          <a:pt x="1721" y="48"/>
                        </a:lnTo>
                        <a:lnTo>
                          <a:pt x="1749" y="68"/>
                        </a:lnTo>
                        <a:lnTo>
                          <a:pt x="1116" y="68"/>
                        </a:lnTo>
                        <a:lnTo>
                          <a:pt x="1080" y="70"/>
                        </a:lnTo>
                        <a:lnTo>
                          <a:pt x="1047" y="79"/>
                        </a:lnTo>
                        <a:lnTo>
                          <a:pt x="1015" y="92"/>
                        </a:lnTo>
                        <a:lnTo>
                          <a:pt x="985" y="110"/>
                        </a:lnTo>
                        <a:lnTo>
                          <a:pt x="958" y="131"/>
                        </a:lnTo>
                        <a:lnTo>
                          <a:pt x="934" y="156"/>
                        </a:lnTo>
                        <a:lnTo>
                          <a:pt x="911" y="185"/>
                        </a:lnTo>
                        <a:lnTo>
                          <a:pt x="892" y="216"/>
                        </a:lnTo>
                        <a:lnTo>
                          <a:pt x="875" y="248"/>
                        </a:lnTo>
                        <a:lnTo>
                          <a:pt x="862" y="283"/>
                        </a:lnTo>
                        <a:lnTo>
                          <a:pt x="850" y="319"/>
                        </a:lnTo>
                        <a:lnTo>
                          <a:pt x="843" y="355"/>
                        </a:lnTo>
                        <a:lnTo>
                          <a:pt x="837" y="391"/>
                        </a:lnTo>
                        <a:lnTo>
                          <a:pt x="836" y="428"/>
                        </a:lnTo>
                        <a:lnTo>
                          <a:pt x="836" y="1259"/>
                        </a:lnTo>
                        <a:lnTo>
                          <a:pt x="629" y="1259"/>
                        </a:lnTo>
                        <a:lnTo>
                          <a:pt x="632" y="883"/>
                        </a:lnTo>
                        <a:lnTo>
                          <a:pt x="626" y="884"/>
                        </a:lnTo>
                        <a:lnTo>
                          <a:pt x="613" y="884"/>
                        </a:lnTo>
                        <a:lnTo>
                          <a:pt x="594" y="884"/>
                        </a:lnTo>
                        <a:lnTo>
                          <a:pt x="572" y="884"/>
                        </a:lnTo>
                        <a:lnTo>
                          <a:pt x="547" y="884"/>
                        </a:lnTo>
                        <a:lnTo>
                          <a:pt x="520" y="884"/>
                        </a:lnTo>
                        <a:lnTo>
                          <a:pt x="156" y="884"/>
                        </a:lnTo>
                        <a:lnTo>
                          <a:pt x="125" y="881"/>
                        </a:lnTo>
                        <a:lnTo>
                          <a:pt x="95" y="873"/>
                        </a:lnTo>
                        <a:lnTo>
                          <a:pt x="69" y="859"/>
                        </a:lnTo>
                        <a:lnTo>
                          <a:pt x="46" y="840"/>
                        </a:lnTo>
                        <a:lnTo>
                          <a:pt x="27" y="817"/>
                        </a:lnTo>
                        <a:lnTo>
                          <a:pt x="12" y="791"/>
                        </a:lnTo>
                        <a:lnTo>
                          <a:pt x="3" y="763"/>
                        </a:lnTo>
                        <a:lnTo>
                          <a:pt x="0" y="731"/>
                        </a:lnTo>
                        <a:lnTo>
                          <a:pt x="3" y="701"/>
                        </a:lnTo>
                        <a:lnTo>
                          <a:pt x="12" y="672"/>
                        </a:lnTo>
                        <a:lnTo>
                          <a:pt x="27" y="645"/>
                        </a:lnTo>
                        <a:lnTo>
                          <a:pt x="46" y="622"/>
                        </a:lnTo>
                        <a:lnTo>
                          <a:pt x="69" y="604"/>
                        </a:lnTo>
                        <a:lnTo>
                          <a:pt x="95" y="590"/>
                        </a:lnTo>
                        <a:lnTo>
                          <a:pt x="125" y="581"/>
                        </a:lnTo>
                        <a:lnTo>
                          <a:pt x="156" y="578"/>
                        </a:lnTo>
                        <a:lnTo>
                          <a:pt x="520" y="578"/>
                        </a:lnTo>
                        <a:lnTo>
                          <a:pt x="534" y="576"/>
                        </a:lnTo>
                        <a:lnTo>
                          <a:pt x="548" y="572"/>
                        </a:lnTo>
                        <a:lnTo>
                          <a:pt x="558" y="565"/>
                        </a:lnTo>
                        <a:lnTo>
                          <a:pt x="567" y="557"/>
                        </a:lnTo>
                        <a:lnTo>
                          <a:pt x="574" y="544"/>
                        </a:lnTo>
                        <a:lnTo>
                          <a:pt x="583" y="527"/>
                        </a:lnTo>
                        <a:lnTo>
                          <a:pt x="590" y="506"/>
                        </a:lnTo>
                        <a:lnTo>
                          <a:pt x="598" y="483"/>
                        </a:lnTo>
                        <a:lnTo>
                          <a:pt x="605" y="459"/>
                        </a:lnTo>
                        <a:lnTo>
                          <a:pt x="612" y="435"/>
                        </a:lnTo>
                        <a:lnTo>
                          <a:pt x="618" y="410"/>
                        </a:lnTo>
                        <a:lnTo>
                          <a:pt x="624" y="387"/>
                        </a:lnTo>
                        <a:lnTo>
                          <a:pt x="629" y="366"/>
                        </a:lnTo>
                        <a:lnTo>
                          <a:pt x="633" y="348"/>
                        </a:lnTo>
                        <a:lnTo>
                          <a:pt x="635" y="334"/>
                        </a:lnTo>
                        <a:lnTo>
                          <a:pt x="638" y="326"/>
                        </a:lnTo>
                        <a:lnTo>
                          <a:pt x="639" y="323"/>
                        </a:lnTo>
                        <a:lnTo>
                          <a:pt x="639" y="321"/>
                        </a:lnTo>
                        <a:lnTo>
                          <a:pt x="639" y="315"/>
                        </a:lnTo>
                        <a:lnTo>
                          <a:pt x="641" y="306"/>
                        </a:lnTo>
                        <a:lnTo>
                          <a:pt x="642" y="294"/>
                        </a:lnTo>
                        <a:lnTo>
                          <a:pt x="645" y="280"/>
                        </a:lnTo>
                        <a:lnTo>
                          <a:pt x="649" y="264"/>
                        </a:lnTo>
                        <a:lnTo>
                          <a:pt x="653" y="245"/>
                        </a:lnTo>
                        <a:lnTo>
                          <a:pt x="660" y="225"/>
                        </a:lnTo>
                        <a:lnTo>
                          <a:pt x="668" y="204"/>
                        </a:lnTo>
                        <a:lnTo>
                          <a:pt x="678" y="183"/>
                        </a:lnTo>
                        <a:lnTo>
                          <a:pt x="689" y="161"/>
                        </a:lnTo>
                        <a:lnTo>
                          <a:pt x="703" y="140"/>
                        </a:lnTo>
                        <a:lnTo>
                          <a:pt x="719" y="118"/>
                        </a:lnTo>
                        <a:lnTo>
                          <a:pt x="737" y="97"/>
                        </a:lnTo>
                        <a:lnTo>
                          <a:pt x="757" y="78"/>
                        </a:lnTo>
                        <a:lnTo>
                          <a:pt x="780" y="59"/>
                        </a:lnTo>
                        <a:lnTo>
                          <a:pt x="807" y="42"/>
                        </a:lnTo>
                        <a:lnTo>
                          <a:pt x="835" y="28"/>
                        </a:lnTo>
                        <a:lnTo>
                          <a:pt x="868" y="16"/>
                        </a:lnTo>
                        <a:lnTo>
                          <a:pt x="903" y="8"/>
                        </a:lnTo>
                        <a:lnTo>
                          <a:pt x="942" y="2"/>
                        </a:lnTo>
                        <a:lnTo>
                          <a:pt x="98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Freeform 44"/>
                  <p:cNvSpPr>
                    <a:spLocks/>
                  </p:cNvSpPr>
                  <p:nvPr/>
                </p:nvSpPr>
                <p:spPr bwMode="auto">
                  <a:xfrm>
                    <a:off x="3843" y="2123"/>
                    <a:ext cx="99" cy="136"/>
                  </a:xfrm>
                  <a:custGeom>
                    <a:avLst/>
                    <a:gdLst>
                      <a:gd name="T0" fmla="*/ 1343 w 1581"/>
                      <a:gd name="T1" fmla="*/ 0 h 2184"/>
                      <a:gd name="T2" fmla="*/ 1417 w 1581"/>
                      <a:gd name="T3" fmla="*/ 13 h 2184"/>
                      <a:gd name="T4" fmla="*/ 1482 w 1581"/>
                      <a:gd name="T5" fmla="*/ 47 h 2184"/>
                      <a:gd name="T6" fmla="*/ 1534 w 1581"/>
                      <a:gd name="T7" fmla="*/ 99 h 2184"/>
                      <a:gd name="T8" fmla="*/ 1568 w 1581"/>
                      <a:gd name="T9" fmla="*/ 162 h 2184"/>
                      <a:gd name="T10" fmla="*/ 1581 w 1581"/>
                      <a:gd name="T11" fmla="*/ 236 h 2184"/>
                      <a:gd name="T12" fmla="*/ 1577 w 1581"/>
                      <a:gd name="T13" fmla="*/ 1325 h 2184"/>
                      <a:gd name="T14" fmla="*/ 1557 w 1581"/>
                      <a:gd name="T15" fmla="*/ 1387 h 2184"/>
                      <a:gd name="T16" fmla="*/ 1519 w 1581"/>
                      <a:gd name="T17" fmla="*/ 1437 h 2184"/>
                      <a:gd name="T18" fmla="*/ 1467 w 1581"/>
                      <a:gd name="T19" fmla="*/ 1475 h 2184"/>
                      <a:gd name="T20" fmla="*/ 1406 w 1581"/>
                      <a:gd name="T21" fmla="*/ 1495 h 2184"/>
                      <a:gd name="T22" fmla="*/ 824 w 1581"/>
                      <a:gd name="T23" fmla="*/ 1498 h 2184"/>
                      <a:gd name="T24" fmla="*/ 906 w 1581"/>
                      <a:gd name="T25" fmla="*/ 1634 h 2184"/>
                      <a:gd name="T26" fmla="*/ 913 w 1581"/>
                      <a:gd name="T27" fmla="*/ 1634 h 2184"/>
                      <a:gd name="T28" fmla="*/ 932 w 1581"/>
                      <a:gd name="T29" fmla="*/ 1634 h 2184"/>
                      <a:gd name="T30" fmla="*/ 961 w 1581"/>
                      <a:gd name="T31" fmla="*/ 1638 h 2184"/>
                      <a:gd name="T32" fmla="*/ 994 w 1581"/>
                      <a:gd name="T33" fmla="*/ 1646 h 2184"/>
                      <a:gd name="T34" fmla="*/ 1028 w 1581"/>
                      <a:gd name="T35" fmla="*/ 1661 h 2184"/>
                      <a:gd name="T36" fmla="*/ 1062 w 1581"/>
                      <a:gd name="T37" fmla="*/ 1683 h 2184"/>
                      <a:gd name="T38" fmla="*/ 1090 w 1581"/>
                      <a:gd name="T39" fmla="*/ 1717 h 2184"/>
                      <a:gd name="T40" fmla="*/ 1109 w 1581"/>
                      <a:gd name="T41" fmla="*/ 1761 h 2184"/>
                      <a:gd name="T42" fmla="*/ 1116 w 1581"/>
                      <a:gd name="T43" fmla="*/ 1818 h 2184"/>
                      <a:gd name="T44" fmla="*/ 1113 w 1581"/>
                      <a:gd name="T45" fmla="*/ 2102 h 2184"/>
                      <a:gd name="T46" fmla="*/ 1091 w 1581"/>
                      <a:gd name="T47" fmla="*/ 2144 h 2184"/>
                      <a:gd name="T48" fmla="*/ 1053 w 1581"/>
                      <a:gd name="T49" fmla="*/ 2173 h 2184"/>
                      <a:gd name="T50" fmla="*/ 1005 w 1581"/>
                      <a:gd name="T51" fmla="*/ 2184 h 2184"/>
                      <a:gd name="T52" fmla="*/ 957 w 1581"/>
                      <a:gd name="T53" fmla="*/ 2173 h 2184"/>
                      <a:gd name="T54" fmla="*/ 918 w 1581"/>
                      <a:gd name="T55" fmla="*/ 2144 h 2184"/>
                      <a:gd name="T56" fmla="*/ 896 w 1581"/>
                      <a:gd name="T57" fmla="*/ 2102 h 2184"/>
                      <a:gd name="T58" fmla="*/ 893 w 1581"/>
                      <a:gd name="T59" fmla="*/ 1837 h 2184"/>
                      <a:gd name="T60" fmla="*/ 536 w 1581"/>
                      <a:gd name="T61" fmla="*/ 2077 h 2184"/>
                      <a:gd name="T62" fmla="*/ 525 w 1581"/>
                      <a:gd name="T63" fmla="*/ 2124 h 2184"/>
                      <a:gd name="T64" fmla="*/ 496 w 1581"/>
                      <a:gd name="T65" fmla="*/ 2161 h 2184"/>
                      <a:gd name="T66" fmla="*/ 454 w 1581"/>
                      <a:gd name="T67" fmla="*/ 2182 h 2184"/>
                      <a:gd name="T68" fmla="*/ 406 w 1581"/>
                      <a:gd name="T69" fmla="*/ 2182 h 2184"/>
                      <a:gd name="T70" fmla="*/ 364 w 1581"/>
                      <a:gd name="T71" fmla="*/ 2161 h 2184"/>
                      <a:gd name="T72" fmla="*/ 337 w 1581"/>
                      <a:gd name="T73" fmla="*/ 2124 h 2184"/>
                      <a:gd name="T74" fmla="*/ 326 w 1581"/>
                      <a:gd name="T75" fmla="*/ 2078 h 2184"/>
                      <a:gd name="T76" fmla="*/ 328 w 1581"/>
                      <a:gd name="T77" fmla="*/ 1789 h 2184"/>
                      <a:gd name="T78" fmla="*/ 342 w 1581"/>
                      <a:gd name="T79" fmla="*/ 1739 h 2184"/>
                      <a:gd name="T80" fmla="*/ 367 w 1581"/>
                      <a:gd name="T81" fmla="*/ 1701 h 2184"/>
                      <a:gd name="T82" fmla="*/ 399 w 1581"/>
                      <a:gd name="T83" fmla="*/ 1673 h 2184"/>
                      <a:gd name="T84" fmla="*/ 433 w 1581"/>
                      <a:gd name="T85" fmla="*/ 1655 h 2184"/>
                      <a:gd name="T86" fmla="*/ 467 w 1581"/>
                      <a:gd name="T87" fmla="*/ 1643 h 2184"/>
                      <a:gd name="T88" fmla="*/ 495 w 1581"/>
                      <a:gd name="T89" fmla="*/ 1637 h 2184"/>
                      <a:gd name="T90" fmla="*/ 516 w 1581"/>
                      <a:gd name="T91" fmla="*/ 1634 h 2184"/>
                      <a:gd name="T92" fmla="*/ 523 w 1581"/>
                      <a:gd name="T93" fmla="*/ 1634 h 2184"/>
                      <a:gd name="T94" fmla="*/ 601 w 1581"/>
                      <a:gd name="T95" fmla="*/ 1498 h 2184"/>
                      <a:gd name="T96" fmla="*/ 85 w 1581"/>
                      <a:gd name="T97" fmla="*/ 1495 h 2184"/>
                      <a:gd name="T98" fmla="*/ 41 w 1581"/>
                      <a:gd name="T99" fmla="*/ 1474 h 2184"/>
                      <a:gd name="T100" fmla="*/ 11 w 1581"/>
                      <a:gd name="T101" fmla="*/ 1436 h 2184"/>
                      <a:gd name="T102" fmla="*/ 0 w 1581"/>
                      <a:gd name="T103" fmla="*/ 1389 h 2184"/>
                      <a:gd name="T104" fmla="*/ 3 w 1581"/>
                      <a:gd name="T105" fmla="*/ 1302 h 2184"/>
                      <a:gd name="T106" fmla="*/ 23 w 1581"/>
                      <a:gd name="T107" fmla="*/ 1251 h 2184"/>
                      <a:gd name="T108" fmla="*/ 59 w 1581"/>
                      <a:gd name="T109" fmla="*/ 1211 h 2184"/>
                      <a:gd name="T110" fmla="*/ 106 w 1581"/>
                      <a:gd name="T111" fmla="*/ 1185 h 2184"/>
                      <a:gd name="T112" fmla="*/ 163 w 1581"/>
                      <a:gd name="T113" fmla="*/ 1174 h 2184"/>
                      <a:gd name="T114" fmla="*/ 395 w 1581"/>
                      <a:gd name="T115" fmla="*/ 236 h 2184"/>
                      <a:gd name="T116" fmla="*/ 407 w 1581"/>
                      <a:gd name="T117" fmla="*/ 162 h 2184"/>
                      <a:gd name="T118" fmla="*/ 438 w 1581"/>
                      <a:gd name="T119" fmla="*/ 99 h 2184"/>
                      <a:gd name="T120" fmla="*/ 488 w 1581"/>
                      <a:gd name="T121" fmla="*/ 47 h 2184"/>
                      <a:gd name="T122" fmla="*/ 550 w 1581"/>
                      <a:gd name="T123" fmla="*/ 13 h 2184"/>
                      <a:gd name="T124" fmla="*/ 623 w 1581"/>
                      <a:gd name="T125" fmla="*/ 0 h 21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581" h="2184">
                        <a:moveTo>
                          <a:pt x="623" y="0"/>
                        </a:moveTo>
                        <a:lnTo>
                          <a:pt x="1343" y="0"/>
                        </a:lnTo>
                        <a:lnTo>
                          <a:pt x="1381" y="3"/>
                        </a:lnTo>
                        <a:lnTo>
                          <a:pt x="1417" y="13"/>
                        </a:lnTo>
                        <a:lnTo>
                          <a:pt x="1450" y="27"/>
                        </a:lnTo>
                        <a:lnTo>
                          <a:pt x="1482" y="47"/>
                        </a:lnTo>
                        <a:lnTo>
                          <a:pt x="1510" y="70"/>
                        </a:lnTo>
                        <a:lnTo>
                          <a:pt x="1534" y="99"/>
                        </a:lnTo>
                        <a:lnTo>
                          <a:pt x="1553" y="129"/>
                        </a:lnTo>
                        <a:lnTo>
                          <a:pt x="1568" y="162"/>
                        </a:lnTo>
                        <a:lnTo>
                          <a:pt x="1577" y="198"/>
                        </a:lnTo>
                        <a:lnTo>
                          <a:pt x="1581" y="236"/>
                        </a:lnTo>
                        <a:lnTo>
                          <a:pt x="1581" y="1292"/>
                        </a:lnTo>
                        <a:lnTo>
                          <a:pt x="1577" y="1325"/>
                        </a:lnTo>
                        <a:lnTo>
                          <a:pt x="1569" y="1357"/>
                        </a:lnTo>
                        <a:lnTo>
                          <a:pt x="1557" y="1387"/>
                        </a:lnTo>
                        <a:lnTo>
                          <a:pt x="1540" y="1413"/>
                        </a:lnTo>
                        <a:lnTo>
                          <a:pt x="1519" y="1437"/>
                        </a:lnTo>
                        <a:lnTo>
                          <a:pt x="1495" y="1458"/>
                        </a:lnTo>
                        <a:lnTo>
                          <a:pt x="1467" y="1475"/>
                        </a:lnTo>
                        <a:lnTo>
                          <a:pt x="1438" y="1487"/>
                        </a:lnTo>
                        <a:lnTo>
                          <a:pt x="1406" y="1495"/>
                        </a:lnTo>
                        <a:lnTo>
                          <a:pt x="1372" y="1498"/>
                        </a:lnTo>
                        <a:lnTo>
                          <a:pt x="824" y="1498"/>
                        </a:lnTo>
                        <a:lnTo>
                          <a:pt x="824" y="1634"/>
                        </a:lnTo>
                        <a:lnTo>
                          <a:pt x="906" y="1634"/>
                        </a:lnTo>
                        <a:lnTo>
                          <a:pt x="908" y="1634"/>
                        </a:lnTo>
                        <a:lnTo>
                          <a:pt x="913" y="1634"/>
                        </a:lnTo>
                        <a:lnTo>
                          <a:pt x="922" y="1634"/>
                        </a:lnTo>
                        <a:lnTo>
                          <a:pt x="932" y="1634"/>
                        </a:lnTo>
                        <a:lnTo>
                          <a:pt x="946" y="1636"/>
                        </a:lnTo>
                        <a:lnTo>
                          <a:pt x="961" y="1638"/>
                        </a:lnTo>
                        <a:lnTo>
                          <a:pt x="977" y="1641"/>
                        </a:lnTo>
                        <a:lnTo>
                          <a:pt x="994" y="1646"/>
                        </a:lnTo>
                        <a:lnTo>
                          <a:pt x="1012" y="1653"/>
                        </a:lnTo>
                        <a:lnTo>
                          <a:pt x="1028" y="1661"/>
                        </a:lnTo>
                        <a:lnTo>
                          <a:pt x="1045" y="1671"/>
                        </a:lnTo>
                        <a:lnTo>
                          <a:pt x="1062" y="1683"/>
                        </a:lnTo>
                        <a:lnTo>
                          <a:pt x="1077" y="1699"/>
                        </a:lnTo>
                        <a:lnTo>
                          <a:pt x="1090" y="1717"/>
                        </a:lnTo>
                        <a:lnTo>
                          <a:pt x="1100" y="1737"/>
                        </a:lnTo>
                        <a:lnTo>
                          <a:pt x="1109" y="1761"/>
                        </a:lnTo>
                        <a:lnTo>
                          <a:pt x="1114" y="1788"/>
                        </a:lnTo>
                        <a:lnTo>
                          <a:pt x="1116" y="1818"/>
                        </a:lnTo>
                        <a:lnTo>
                          <a:pt x="1116" y="2078"/>
                        </a:lnTo>
                        <a:lnTo>
                          <a:pt x="1113" y="2102"/>
                        </a:lnTo>
                        <a:lnTo>
                          <a:pt x="1105" y="2124"/>
                        </a:lnTo>
                        <a:lnTo>
                          <a:pt x="1091" y="2144"/>
                        </a:lnTo>
                        <a:lnTo>
                          <a:pt x="1074" y="2161"/>
                        </a:lnTo>
                        <a:lnTo>
                          <a:pt x="1053" y="2173"/>
                        </a:lnTo>
                        <a:lnTo>
                          <a:pt x="1030" y="2182"/>
                        </a:lnTo>
                        <a:lnTo>
                          <a:pt x="1005" y="2184"/>
                        </a:lnTo>
                        <a:lnTo>
                          <a:pt x="980" y="2182"/>
                        </a:lnTo>
                        <a:lnTo>
                          <a:pt x="957" y="2173"/>
                        </a:lnTo>
                        <a:lnTo>
                          <a:pt x="935" y="2161"/>
                        </a:lnTo>
                        <a:lnTo>
                          <a:pt x="918" y="2144"/>
                        </a:lnTo>
                        <a:lnTo>
                          <a:pt x="905" y="2124"/>
                        </a:lnTo>
                        <a:lnTo>
                          <a:pt x="896" y="2102"/>
                        </a:lnTo>
                        <a:lnTo>
                          <a:pt x="893" y="2078"/>
                        </a:lnTo>
                        <a:lnTo>
                          <a:pt x="893" y="1837"/>
                        </a:lnTo>
                        <a:lnTo>
                          <a:pt x="533" y="1837"/>
                        </a:lnTo>
                        <a:lnTo>
                          <a:pt x="536" y="2077"/>
                        </a:lnTo>
                        <a:lnTo>
                          <a:pt x="532" y="2101"/>
                        </a:lnTo>
                        <a:lnTo>
                          <a:pt x="525" y="2124"/>
                        </a:lnTo>
                        <a:lnTo>
                          <a:pt x="512" y="2144"/>
                        </a:lnTo>
                        <a:lnTo>
                          <a:pt x="496" y="2161"/>
                        </a:lnTo>
                        <a:lnTo>
                          <a:pt x="476" y="2173"/>
                        </a:lnTo>
                        <a:lnTo>
                          <a:pt x="454" y="2182"/>
                        </a:lnTo>
                        <a:lnTo>
                          <a:pt x="430" y="2184"/>
                        </a:lnTo>
                        <a:lnTo>
                          <a:pt x="406" y="2182"/>
                        </a:lnTo>
                        <a:lnTo>
                          <a:pt x="383" y="2173"/>
                        </a:lnTo>
                        <a:lnTo>
                          <a:pt x="364" y="2161"/>
                        </a:lnTo>
                        <a:lnTo>
                          <a:pt x="348" y="2144"/>
                        </a:lnTo>
                        <a:lnTo>
                          <a:pt x="337" y="2124"/>
                        </a:lnTo>
                        <a:lnTo>
                          <a:pt x="328" y="2102"/>
                        </a:lnTo>
                        <a:lnTo>
                          <a:pt x="326" y="2078"/>
                        </a:lnTo>
                        <a:lnTo>
                          <a:pt x="326" y="1818"/>
                        </a:lnTo>
                        <a:lnTo>
                          <a:pt x="328" y="1789"/>
                        </a:lnTo>
                        <a:lnTo>
                          <a:pt x="334" y="1762"/>
                        </a:lnTo>
                        <a:lnTo>
                          <a:pt x="342" y="1739"/>
                        </a:lnTo>
                        <a:lnTo>
                          <a:pt x="354" y="1718"/>
                        </a:lnTo>
                        <a:lnTo>
                          <a:pt x="367" y="1701"/>
                        </a:lnTo>
                        <a:lnTo>
                          <a:pt x="382" y="1685"/>
                        </a:lnTo>
                        <a:lnTo>
                          <a:pt x="399" y="1673"/>
                        </a:lnTo>
                        <a:lnTo>
                          <a:pt x="416" y="1663"/>
                        </a:lnTo>
                        <a:lnTo>
                          <a:pt x="433" y="1655"/>
                        </a:lnTo>
                        <a:lnTo>
                          <a:pt x="450" y="1648"/>
                        </a:lnTo>
                        <a:lnTo>
                          <a:pt x="467" y="1643"/>
                        </a:lnTo>
                        <a:lnTo>
                          <a:pt x="482" y="1639"/>
                        </a:lnTo>
                        <a:lnTo>
                          <a:pt x="495" y="1637"/>
                        </a:lnTo>
                        <a:lnTo>
                          <a:pt x="506" y="1635"/>
                        </a:lnTo>
                        <a:lnTo>
                          <a:pt x="516" y="1634"/>
                        </a:lnTo>
                        <a:lnTo>
                          <a:pt x="521" y="1634"/>
                        </a:lnTo>
                        <a:lnTo>
                          <a:pt x="523" y="1634"/>
                        </a:lnTo>
                        <a:lnTo>
                          <a:pt x="601" y="1634"/>
                        </a:lnTo>
                        <a:lnTo>
                          <a:pt x="601" y="1498"/>
                        </a:lnTo>
                        <a:lnTo>
                          <a:pt x="110" y="1498"/>
                        </a:lnTo>
                        <a:lnTo>
                          <a:pt x="85" y="1495"/>
                        </a:lnTo>
                        <a:lnTo>
                          <a:pt x="62" y="1486"/>
                        </a:lnTo>
                        <a:lnTo>
                          <a:pt x="41" y="1474"/>
                        </a:lnTo>
                        <a:lnTo>
                          <a:pt x="24" y="1457"/>
                        </a:lnTo>
                        <a:lnTo>
                          <a:pt x="11" y="1436"/>
                        </a:lnTo>
                        <a:lnTo>
                          <a:pt x="3" y="1413"/>
                        </a:lnTo>
                        <a:lnTo>
                          <a:pt x="0" y="1389"/>
                        </a:lnTo>
                        <a:lnTo>
                          <a:pt x="0" y="1330"/>
                        </a:lnTo>
                        <a:lnTo>
                          <a:pt x="3" y="1302"/>
                        </a:lnTo>
                        <a:lnTo>
                          <a:pt x="10" y="1276"/>
                        </a:lnTo>
                        <a:lnTo>
                          <a:pt x="23" y="1251"/>
                        </a:lnTo>
                        <a:lnTo>
                          <a:pt x="39" y="1230"/>
                        </a:lnTo>
                        <a:lnTo>
                          <a:pt x="59" y="1211"/>
                        </a:lnTo>
                        <a:lnTo>
                          <a:pt x="81" y="1195"/>
                        </a:lnTo>
                        <a:lnTo>
                          <a:pt x="106" y="1185"/>
                        </a:lnTo>
                        <a:lnTo>
                          <a:pt x="134" y="1177"/>
                        </a:lnTo>
                        <a:lnTo>
                          <a:pt x="163" y="1174"/>
                        </a:lnTo>
                        <a:lnTo>
                          <a:pt x="395" y="1174"/>
                        </a:lnTo>
                        <a:lnTo>
                          <a:pt x="395" y="236"/>
                        </a:lnTo>
                        <a:lnTo>
                          <a:pt x="398" y="198"/>
                        </a:lnTo>
                        <a:lnTo>
                          <a:pt x="407" y="162"/>
                        </a:lnTo>
                        <a:lnTo>
                          <a:pt x="420" y="129"/>
                        </a:lnTo>
                        <a:lnTo>
                          <a:pt x="438" y="99"/>
                        </a:lnTo>
                        <a:lnTo>
                          <a:pt x="462" y="70"/>
                        </a:lnTo>
                        <a:lnTo>
                          <a:pt x="488" y="47"/>
                        </a:lnTo>
                        <a:lnTo>
                          <a:pt x="518" y="27"/>
                        </a:lnTo>
                        <a:lnTo>
                          <a:pt x="550" y="13"/>
                        </a:lnTo>
                        <a:lnTo>
                          <a:pt x="586" y="3"/>
                        </a:lnTo>
                        <a:lnTo>
                          <a:pt x="62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43" name="Freeform 49"/>
                <p:cNvSpPr>
                  <a:spLocks/>
                </p:cNvSpPr>
                <p:nvPr/>
              </p:nvSpPr>
              <p:spPr bwMode="auto">
                <a:xfrm rot="5400000">
                  <a:off x="4964024" y="3145289"/>
                  <a:ext cx="128588" cy="211138"/>
                </a:xfrm>
                <a:custGeom>
                  <a:avLst/>
                  <a:gdLst>
                    <a:gd name="T0" fmla="*/ 337 w 1781"/>
                    <a:gd name="T1" fmla="*/ 0 h 2939"/>
                    <a:gd name="T2" fmla="*/ 1781 w 1781"/>
                    <a:gd name="T3" fmla="*/ 1469 h 2939"/>
                    <a:gd name="T4" fmla="*/ 337 w 1781"/>
                    <a:gd name="T5" fmla="*/ 2939 h 2939"/>
                    <a:gd name="T6" fmla="*/ 0 w 1781"/>
                    <a:gd name="T7" fmla="*/ 2595 h 2939"/>
                    <a:gd name="T8" fmla="*/ 1106 w 1781"/>
                    <a:gd name="T9" fmla="*/ 1469 h 2939"/>
                    <a:gd name="T10" fmla="*/ 0 w 1781"/>
                    <a:gd name="T11" fmla="*/ 343 h 2939"/>
                    <a:gd name="T12" fmla="*/ 337 w 1781"/>
                    <a:gd name="T13" fmla="*/ 0 h 29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1" h="2939">
                      <a:moveTo>
                        <a:pt x="337" y="0"/>
                      </a:moveTo>
                      <a:lnTo>
                        <a:pt x="1781" y="1469"/>
                      </a:lnTo>
                      <a:lnTo>
                        <a:pt x="337" y="2939"/>
                      </a:lnTo>
                      <a:lnTo>
                        <a:pt x="0" y="2595"/>
                      </a:lnTo>
                      <a:lnTo>
                        <a:pt x="1106" y="1469"/>
                      </a:lnTo>
                      <a:lnTo>
                        <a:pt x="0" y="343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4" name="Freeform 49"/>
                <p:cNvSpPr>
                  <a:spLocks/>
                </p:cNvSpPr>
                <p:nvPr/>
              </p:nvSpPr>
              <p:spPr bwMode="auto">
                <a:xfrm rot="5400000">
                  <a:off x="4964024" y="4033090"/>
                  <a:ext cx="128588" cy="211138"/>
                </a:xfrm>
                <a:custGeom>
                  <a:avLst/>
                  <a:gdLst>
                    <a:gd name="T0" fmla="*/ 337 w 1781"/>
                    <a:gd name="T1" fmla="*/ 0 h 2939"/>
                    <a:gd name="T2" fmla="*/ 1781 w 1781"/>
                    <a:gd name="T3" fmla="*/ 1469 h 2939"/>
                    <a:gd name="T4" fmla="*/ 337 w 1781"/>
                    <a:gd name="T5" fmla="*/ 2939 h 2939"/>
                    <a:gd name="T6" fmla="*/ 0 w 1781"/>
                    <a:gd name="T7" fmla="*/ 2595 h 2939"/>
                    <a:gd name="T8" fmla="*/ 1106 w 1781"/>
                    <a:gd name="T9" fmla="*/ 1469 h 2939"/>
                    <a:gd name="T10" fmla="*/ 0 w 1781"/>
                    <a:gd name="T11" fmla="*/ 343 h 2939"/>
                    <a:gd name="T12" fmla="*/ 337 w 1781"/>
                    <a:gd name="T13" fmla="*/ 0 h 29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1" h="2939">
                      <a:moveTo>
                        <a:pt x="337" y="0"/>
                      </a:moveTo>
                      <a:lnTo>
                        <a:pt x="1781" y="1469"/>
                      </a:lnTo>
                      <a:lnTo>
                        <a:pt x="337" y="2939"/>
                      </a:lnTo>
                      <a:lnTo>
                        <a:pt x="0" y="2595"/>
                      </a:lnTo>
                      <a:lnTo>
                        <a:pt x="1106" y="1469"/>
                      </a:lnTo>
                      <a:lnTo>
                        <a:pt x="0" y="343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5" name="Freeform 49"/>
                <p:cNvSpPr>
                  <a:spLocks/>
                </p:cNvSpPr>
                <p:nvPr/>
              </p:nvSpPr>
              <p:spPr bwMode="auto">
                <a:xfrm rot="5400000">
                  <a:off x="4964024" y="4920891"/>
                  <a:ext cx="128588" cy="211138"/>
                </a:xfrm>
                <a:custGeom>
                  <a:avLst/>
                  <a:gdLst>
                    <a:gd name="T0" fmla="*/ 337 w 1781"/>
                    <a:gd name="T1" fmla="*/ 0 h 2939"/>
                    <a:gd name="T2" fmla="*/ 1781 w 1781"/>
                    <a:gd name="T3" fmla="*/ 1469 h 2939"/>
                    <a:gd name="T4" fmla="*/ 337 w 1781"/>
                    <a:gd name="T5" fmla="*/ 2939 h 2939"/>
                    <a:gd name="T6" fmla="*/ 0 w 1781"/>
                    <a:gd name="T7" fmla="*/ 2595 h 2939"/>
                    <a:gd name="T8" fmla="*/ 1106 w 1781"/>
                    <a:gd name="T9" fmla="*/ 1469 h 2939"/>
                    <a:gd name="T10" fmla="*/ 0 w 1781"/>
                    <a:gd name="T11" fmla="*/ 343 h 2939"/>
                    <a:gd name="T12" fmla="*/ 337 w 1781"/>
                    <a:gd name="T13" fmla="*/ 0 h 29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1" h="2939">
                      <a:moveTo>
                        <a:pt x="337" y="0"/>
                      </a:moveTo>
                      <a:lnTo>
                        <a:pt x="1781" y="1469"/>
                      </a:lnTo>
                      <a:lnTo>
                        <a:pt x="337" y="2939"/>
                      </a:lnTo>
                      <a:lnTo>
                        <a:pt x="0" y="2595"/>
                      </a:lnTo>
                      <a:lnTo>
                        <a:pt x="1106" y="1469"/>
                      </a:lnTo>
                      <a:lnTo>
                        <a:pt x="0" y="343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6" name="Freeform 49"/>
                <p:cNvSpPr>
                  <a:spLocks/>
                </p:cNvSpPr>
                <p:nvPr/>
              </p:nvSpPr>
              <p:spPr bwMode="auto">
                <a:xfrm rot="5400000">
                  <a:off x="4964024" y="5808691"/>
                  <a:ext cx="128588" cy="211138"/>
                </a:xfrm>
                <a:custGeom>
                  <a:avLst/>
                  <a:gdLst>
                    <a:gd name="T0" fmla="*/ 337 w 1781"/>
                    <a:gd name="T1" fmla="*/ 0 h 2939"/>
                    <a:gd name="T2" fmla="*/ 1781 w 1781"/>
                    <a:gd name="T3" fmla="*/ 1469 h 2939"/>
                    <a:gd name="T4" fmla="*/ 337 w 1781"/>
                    <a:gd name="T5" fmla="*/ 2939 h 2939"/>
                    <a:gd name="T6" fmla="*/ 0 w 1781"/>
                    <a:gd name="T7" fmla="*/ 2595 h 2939"/>
                    <a:gd name="T8" fmla="*/ 1106 w 1781"/>
                    <a:gd name="T9" fmla="*/ 1469 h 2939"/>
                    <a:gd name="T10" fmla="*/ 0 w 1781"/>
                    <a:gd name="T11" fmla="*/ 343 h 2939"/>
                    <a:gd name="T12" fmla="*/ 337 w 1781"/>
                    <a:gd name="T13" fmla="*/ 0 h 29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81" h="2939">
                      <a:moveTo>
                        <a:pt x="337" y="0"/>
                      </a:moveTo>
                      <a:lnTo>
                        <a:pt x="1781" y="1469"/>
                      </a:lnTo>
                      <a:lnTo>
                        <a:pt x="337" y="2939"/>
                      </a:lnTo>
                      <a:lnTo>
                        <a:pt x="0" y="2595"/>
                      </a:lnTo>
                      <a:lnTo>
                        <a:pt x="1106" y="1469"/>
                      </a:lnTo>
                      <a:lnTo>
                        <a:pt x="0" y="343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26" name="Rectangle 2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28" name="Isosceles Triangle 2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269680"/>
            <a:ext cx="4262718" cy="6588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50573" y="3990109"/>
            <a:ext cx="4261885" cy="238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50573" y="1"/>
            <a:ext cx="4262718" cy="282388"/>
            <a:chOff x="1250573" y="1"/>
            <a:chExt cx="4262718" cy="282388"/>
          </a:xfrm>
        </p:grpSpPr>
        <p:sp>
          <p:nvSpPr>
            <p:cNvPr id="4" name="Rectangle 3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9" name="Rectangle 8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1" name="Isosceles Triangle 10"/>
              <p:cNvSpPr/>
              <p:nvPr/>
            </p:nvSpPr>
            <p:spPr>
              <a:xfrm rot="108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5"/>
          <p:cNvSpPr>
            <a:spLocks noEditPoints="1"/>
          </p:cNvSpPr>
          <p:nvPr/>
        </p:nvSpPr>
        <p:spPr bwMode="auto">
          <a:xfrm>
            <a:off x="1482393" y="525698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425386" y="4255236"/>
            <a:ext cx="3913092" cy="1970122"/>
            <a:chOff x="1250573" y="1385724"/>
            <a:chExt cx="4262718" cy="2110796"/>
          </a:xfrm>
          <a:solidFill>
            <a:schemeClr val="bg1"/>
          </a:solidFill>
        </p:grpSpPr>
        <p:grpSp>
          <p:nvGrpSpPr>
            <p:cNvPr id="52" name="Group 51"/>
            <p:cNvGrpSpPr/>
            <p:nvPr/>
          </p:nvGrpSpPr>
          <p:grpSpPr>
            <a:xfrm>
              <a:off x="1250573" y="1449339"/>
              <a:ext cx="4262718" cy="510639"/>
              <a:chOff x="1425386" y="1306286"/>
              <a:chExt cx="3092830" cy="510639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>
                <a:off x="1425386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34669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043952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53235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62518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71801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281084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590367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99650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208933" y="1306286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463710" y="1959978"/>
              <a:ext cx="3836446" cy="510639"/>
              <a:chOff x="1580027" y="1816925"/>
              <a:chExt cx="2783547" cy="510639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1580027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889310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98593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507876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817159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26442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35725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745008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054291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889981" y="2466992"/>
              <a:ext cx="2983903" cy="510639"/>
              <a:chOff x="1580027" y="1816925"/>
              <a:chExt cx="2164981" cy="510639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1580027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889310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98593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07876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817159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126442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435725" y="1816925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1250574" y="2465032"/>
              <a:ext cx="631680" cy="510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67173" y="2473101"/>
              <a:ext cx="631680" cy="510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50574" y="2983731"/>
              <a:ext cx="631680" cy="510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?123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81341" y="2980115"/>
              <a:ext cx="631680" cy="510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50011" y="2985881"/>
              <a:ext cx="631680" cy="510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80778" y="2982265"/>
              <a:ext cx="631680" cy="5106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516885" y="3028137"/>
              <a:ext cx="1733125" cy="42444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250573" y="1385724"/>
              <a:ext cx="4262718" cy="114954"/>
              <a:chOff x="1425386" y="1023701"/>
              <a:chExt cx="3092830" cy="510639"/>
            </a:xfrm>
            <a:grpFill/>
          </p:grpSpPr>
          <p:sp>
            <p:nvSpPr>
              <p:cNvPr id="73" name="Rectangle 72"/>
              <p:cNvSpPr/>
              <p:nvPr/>
            </p:nvSpPr>
            <p:spPr>
              <a:xfrm>
                <a:off x="1425386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4669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043952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53235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662518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971801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281084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590367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899650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208933" y="1023701"/>
                <a:ext cx="309283" cy="5106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1459655" y="2617495"/>
              <a:ext cx="213519" cy="205713"/>
            </a:xfrm>
            <a:custGeom>
              <a:avLst/>
              <a:gdLst>
                <a:gd name="T0" fmla="*/ 1344 w 2688"/>
                <a:gd name="T1" fmla="*/ 0 h 2496"/>
                <a:gd name="T2" fmla="*/ 1344 w 2688"/>
                <a:gd name="T3" fmla="*/ 0 h 2496"/>
                <a:gd name="T4" fmla="*/ 2688 w 2688"/>
                <a:gd name="T5" fmla="*/ 1344 h 2496"/>
                <a:gd name="T6" fmla="*/ 1920 w 2688"/>
                <a:gd name="T7" fmla="*/ 1344 h 2496"/>
                <a:gd name="T8" fmla="*/ 1920 w 2688"/>
                <a:gd name="T9" fmla="*/ 2496 h 2496"/>
                <a:gd name="T10" fmla="*/ 768 w 2688"/>
                <a:gd name="T11" fmla="*/ 2496 h 2496"/>
                <a:gd name="T12" fmla="*/ 768 w 2688"/>
                <a:gd name="T13" fmla="*/ 1344 h 2496"/>
                <a:gd name="T14" fmla="*/ 0 w 2688"/>
                <a:gd name="T15" fmla="*/ 1344 h 2496"/>
                <a:gd name="T16" fmla="*/ 1344 w 2688"/>
                <a:gd name="T17" fmla="*/ 0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8" h="2496">
                  <a:moveTo>
                    <a:pt x="1344" y="0"/>
                  </a:moveTo>
                  <a:lnTo>
                    <a:pt x="1344" y="0"/>
                  </a:lnTo>
                  <a:lnTo>
                    <a:pt x="2688" y="1344"/>
                  </a:lnTo>
                  <a:lnTo>
                    <a:pt x="1920" y="1344"/>
                  </a:lnTo>
                  <a:lnTo>
                    <a:pt x="1920" y="2496"/>
                  </a:lnTo>
                  <a:lnTo>
                    <a:pt x="768" y="2496"/>
                  </a:lnTo>
                  <a:lnTo>
                    <a:pt x="768" y="1344"/>
                  </a:lnTo>
                  <a:lnTo>
                    <a:pt x="0" y="1344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12"/>
            <p:cNvSpPr>
              <a:spLocks noEditPoints="1"/>
            </p:cNvSpPr>
            <p:nvPr/>
          </p:nvSpPr>
          <p:spPr bwMode="auto">
            <a:xfrm>
              <a:off x="5059188" y="2638726"/>
              <a:ext cx="247650" cy="179388"/>
            </a:xfrm>
            <a:custGeom>
              <a:avLst/>
              <a:gdLst>
                <a:gd name="T0" fmla="*/ 1415 w 3266"/>
                <a:gd name="T1" fmla="*/ 529 h 2382"/>
                <a:gd name="T2" fmla="*/ 1225 w 3266"/>
                <a:gd name="T3" fmla="*/ 715 h 2382"/>
                <a:gd name="T4" fmla="*/ 1714 w 3266"/>
                <a:gd name="T5" fmla="*/ 1191 h 2382"/>
                <a:gd name="T6" fmla="*/ 1225 w 3266"/>
                <a:gd name="T7" fmla="*/ 1667 h 2382"/>
                <a:gd name="T8" fmla="*/ 1415 w 3266"/>
                <a:gd name="T9" fmla="*/ 1852 h 2382"/>
                <a:gd name="T10" fmla="*/ 1905 w 3266"/>
                <a:gd name="T11" fmla="*/ 1376 h 2382"/>
                <a:gd name="T12" fmla="*/ 2395 w 3266"/>
                <a:gd name="T13" fmla="*/ 1852 h 2382"/>
                <a:gd name="T14" fmla="*/ 2586 w 3266"/>
                <a:gd name="T15" fmla="*/ 1667 h 2382"/>
                <a:gd name="T16" fmla="*/ 2096 w 3266"/>
                <a:gd name="T17" fmla="*/ 1191 h 2382"/>
                <a:gd name="T18" fmla="*/ 2586 w 3266"/>
                <a:gd name="T19" fmla="*/ 715 h 2382"/>
                <a:gd name="T20" fmla="*/ 2395 w 3266"/>
                <a:gd name="T21" fmla="*/ 529 h 2382"/>
                <a:gd name="T22" fmla="*/ 1905 w 3266"/>
                <a:gd name="T23" fmla="*/ 1006 h 2382"/>
                <a:gd name="T24" fmla="*/ 1415 w 3266"/>
                <a:gd name="T25" fmla="*/ 529 h 2382"/>
                <a:gd name="T26" fmla="*/ 953 w 3266"/>
                <a:gd name="T27" fmla="*/ 0 h 2382"/>
                <a:gd name="T28" fmla="*/ 2994 w 3266"/>
                <a:gd name="T29" fmla="*/ 0 h 2382"/>
                <a:gd name="T30" fmla="*/ 3034 w 3266"/>
                <a:gd name="T31" fmla="*/ 3 h 2382"/>
                <a:gd name="T32" fmla="*/ 3072 w 3266"/>
                <a:gd name="T33" fmla="*/ 11 h 2382"/>
                <a:gd name="T34" fmla="*/ 3108 w 3266"/>
                <a:gd name="T35" fmla="*/ 25 h 2382"/>
                <a:gd name="T36" fmla="*/ 3142 w 3266"/>
                <a:gd name="T37" fmla="*/ 43 h 2382"/>
                <a:gd name="T38" fmla="*/ 3172 w 3266"/>
                <a:gd name="T39" fmla="*/ 65 h 2382"/>
                <a:gd name="T40" fmla="*/ 3199 w 3266"/>
                <a:gd name="T41" fmla="*/ 91 h 2382"/>
                <a:gd name="T42" fmla="*/ 3222 w 3266"/>
                <a:gd name="T43" fmla="*/ 122 h 2382"/>
                <a:gd name="T44" fmla="*/ 3240 w 3266"/>
                <a:gd name="T45" fmla="*/ 154 h 2382"/>
                <a:gd name="T46" fmla="*/ 3255 w 3266"/>
                <a:gd name="T47" fmla="*/ 189 h 2382"/>
                <a:gd name="T48" fmla="*/ 3263 w 3266"/>
                <a:gd name="T49" fmla="*/ 226 h 2382"/>
                <a:gd name="T50" fmla="*/ 3266 w 3266"/>
                <a:gd name="T51" fmla="*/ 265 h 2382"/>
                <a:gd name="T52" fmla="*/ 3266 w 3266"/>
                <a:gd name="T53" fmla="*/ 2117 h 2382"/>
                <a:gd name="T54" fmla="*/ 3263 w 3266"/>
                <a:gd name="T55" fmla="*/ 2156 h 2382"/>
                <a:gd name="T56" fmla="*/ 3255 w 3266"/>
                <a:gd name="T57" fmla="*/ 2193 h 2382"/>
                <a:gd name="T58" fmla="*/ 3240 w 3266"/>
                <a:gd name="T59" fmla="*/ 2228 h 2382"/>
                <a:gd name="T60" fmla="*/ 3222 w 3266"/>
                <a:gd name="T61" fmla="*/ 2260 h 2382"/>
                <a:gd name="T62" fmla="*/ 3199 w 3266"/>
                <a:gd name="T63" fmla="*/ 2290 h 2382"/>
                <a:gd name="T64" fmla="*/ 3172 w 3266"/>
                <a:gd name="T65" fmla="*/ 2316 h 2382"/>
                <a:gd name="T66" fmla="*/ 3142 w 3266"/>
                <a:gd name="T67" fmla="*/ 2339 h 2382"/>
                <a:gd name="T68" fmla="*/ 3108 w 3266"/>
                <a:gd name="T69" fmla="*/ 2357 h 2382"/>
                <a:gd name="T70" fmla="*/ 3072 w 3266"/>
                <a:gd name="T71" fmla="*/ 2370 h 2382"/>
                <a:gd name="T72" fmla="*/ 3034 w 3266"/>
                <a:gd name="T73" fmla="*/ 2379 h 2382"/>
                <a:gd name="T74" fmla="*/ 2994 w 3266"/>
                <a:gd name="T75" fmla="*/ 2382 h 2382"/>
                <a:gd name="T76" fmla="*/ 953 w 3266"/>
                <a:gd name="T77" fmla="*/ 2382 h 2382"/>
                <a:gd name="T78" fmla="*/ 919 w 3266"/>
                <a:gd name="T79" fmla="*/ 2379 h 2382"/>
                <a:gd name="T80" fmla="*/ 887 w 3266"/>
                <a:gd name="T81" fmla="*/ 2372 h 2382"/>
                <a:gd name="T82" fmla="*/ 857 w 3266"/>
                <a:gd name="T83" fmla="*/ 2362 h 2382"/>
                <a:gd name="T84" fmla="*/ 829 w 3266"/>
                <a:gd name="T85" fmla="*/ 2347 h 2382"/>
                <a:gd name="T86" fmla="*/ 803 w 3266"/>
                <a:gd name="T87" fmla="*/ 2330 h 2382"/>
                <a:gd name="T88" fmla="*/ 778 w 3266"/>
                <a:gd name="T89" fmla="*/ 2308 h 2382"/>
                <a:gd name="T90" fmla="*/ 756 w 3266"/>
                <a:gd name="T91" fmla="*/ 2286 h 2382"/>
                <a:gd name="T92" fmla="*/ 735 w 3266"/>
                <a:gd name="T93" fmla="*/ 2262 h 2382"/>
                <a:gd name="T94" fmla="*/ 0 w 3266"/>
                <a:gd name="T95" fmla="*/ 1191 h 2382"/>
                <a:gd name="T96" fmla="*/ 735 w 3266"/>
                <a:gd name="T97" fmla="*/ 119 h 2382"/>
                <a:gd name="T98" fmla="*/ 756 w 3266"/>
                <a:gd name="T99" fmla="*/ 91 h 2382"/>
                <a:gd name="T100" fmla="*/ 778 w 3266"/>
                <a:gd name="T101" fmla="*/ 67 h 2382"/>
                <a:gd name="T102" fmla="*/ 803 w 3266"/>
                <a:gd name="T103" fmla="*/ 46 h 2382"/>
                <a:gd name="T104" fmla="*/ 829 w 3266"/>
                <a:gd name="T105" fmla="*/ 30 h 2382"/>
                <a:gd name="T106" fmla="*/ 857 w 3266"/>
                <a:gd name="T107" fmla="*/ 17 h 2382"/>
                <a:gd name="T108" fmla="*/ 887 w 3266"/>
                <a:gd name="T109" fmla="*/ 7 h 2382"/>
                <a:gd name="T110" fmla="*/ 919 w 3266"/>
                <a:gd name="T111" fmla="*/ 2 h 2382"/>
                <a:gd name="T112" fmla="*/ 953 w 3266"/>
                <a:gd name="T113" fmla="*/ 0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66" h="2382">
                  <a:moveTo>
                    <a:pt x="1415" y="529"/>
                  </a:moveTo>
                  <a:lnTo>
                    <a:pt x="1225" y="715"/>
                  </a:lnTo>
                  <a:lnTo>
                    <a:pt x="1714" y="1191"/>
                  </a:lnTo>
                  <a:lnTo>
                    <a:pt x="1225" y="1667"/>
                  </a:lnTo>
                  <a:lnTo>
                    <a:pt x="1415" y="1852"/>
                  </a:lnTo>
                  <a:lnTo>
                    <a:pt x="1905" y="1376"/>
                  </a:lnTo>
                  <a:lnTo>
                    <a:pt x="2395" y="1852"/>
                  </a:lnTo>
                  <a:lnTo>
                    <a:pt x="2586" y="1667"/>
                  </a:lnTo>
                  <a:lnTo>
                    <a:pt x="2096" y="1191"/>
                  </a:lnTo>
                  <a:lnTo>
                    <a:pt x="2586" y="715"/>
                  </a:lnTo>
                  <a:lnTo>
                    <a:pt x="2395" y="529"/>
                  </a:lnTo>
                  <a:lnTo>
                    <a:pt x="1905" y="1006"/>
                  </a:lnTo>
                  <a:lnTo>
                    <a:pt x="1415" y="529"/>
                  </a:lnTo>
                  <a:close/>
                  <a:moveTo>
                    <a:pt x="953" y="0"/>
                  </a:moveTo>
                  <a:lnTo>
                    <a:pt x="2994" y="0"/>
                  </a:lnTo>
                  <a:lnTo>
                    <a:pt x="3034" y="3"/>
                  </a:lnTo>
                  <a:lnTo>
                    <a:pt x="3072" y="11"/>
                  </a:lnTo>
                  <a:lnTo>
                    <a:pt x="3108" y="25"/>
                  </a:lnTo>
                  <a:lnTo>
                    <a:pt x="3142" y="43"/>
                  </a:lnTo>
                  <a:lnTo>
                    <a:pt x="3172" y="65"/>
                  </a:lnTo>
                  <a:lnTo>
                    <a:pt x="3199" y="91"/>
                  </a:lnTo>
                  <a:lnTo>
                    <a:pt x="3222" y="122"/>
                  </a:lnTo>
                  <a:lnTo>
                    <a:pt x="3240" y="154"/>
                  </a:lnTo>
                  <a:lnTo>
                    <a:pt x="3255" y="189"/>
                  </a:lnTo>
                  <a:lnTo>
                    <a:pt x="3263" y="226"/>
                  </a:lnTo>
                  <a:lnTo>
                    <a:pt x="3266" y="265"/>
                  </a:lnTo>
                  <a:lnTo>
                    <a:pt x="3266" y="2117"/>
                  </a:lnTo>
                  <a:lnTo>
                    <a:pt x="3263" y="2156"/>
                  </a:lnTo>
                  <a:lnTo>
                    <a:pt x="3255" y="2193"/>
                  </a:lnTo>
                  <a:lnTo>
                    <a:pt x="3240" y="2228"/>
                  </a:lnTo>
                  <a:lnTo>
                    <a:pt x="3222" y="2260"/>
                  </a:lnTo>
                  <a:lnTo>
                    <a:pt x="3199" y="2290"/>
                  </a:lnTo>
                  <a:lnTo>
                    <a:pt x="3172" y="2316"/>
                  </a:lnTo>
                  <a:lnTo>
                    <a:pt x="3142" y="2339"/>
                  </a:lnTo>
                  <a:lnTo>
                    <a:pt x="3108" y="2357"/>
                  </a:lnTo>
                  <a:lnTo>
                    <a:pt x="3072" y="2370"/>
                  </a:lnTo>
                  <a:lnTo>
                    <a:pt x="3034" y="2379"/>
                  </a:lnTo>
                  <a:lnTo>
                    <a:pt x="2994" y="2382"/>
                  </a:lnTo>
                  <a:lnTo>
                    <a:pt x="953" y="2382"/>
                  </a:lnTo>
                  <a:lnTo>
                    <a:pt x="919" y="2379"/>
                  </a:lnTo>
                  <a:lnTo>
                    <a:pt x="887" y="2372"/>
                  </a:lnTo>
                  <a:lnTo>
                    <a:pt x="857" y="2362"/>
                  </a:lnTo>
                  <a:lnTo>
                    <a:pt x="829" y="2347"/>
                  </a:lnTo>
                  <a:lnTo>
                    <a:pt x="803" y="2330"/>
                  </a:lnTo>
                  <a:lnTo>
                    <a:pt x="778" y="2308"/>
                  </a:lnTo>
                  <a:lnTo>
                    <a:pt x="756" y="2286"/>
                  </a:lnTo>
                  <a:lnTo>
                    <a:pt x="735" y="2262"/>
                  </a:lnTo>
                  <a:lnTo>
                    <a:pt x="0" y="1191"/>
                  </a:lnTo>
                  <a:lnTo>
                    <a:pt x="735" y="119"/>
                  </a:lnTo>
                  <a:lnTo>
                    <a:pt x="756" y="91"/>
                  </a:lnTo>
                  <a:lnTo>
                    <a:pt x="778" y="67"/>
                  </a:lnTo>
                  <a:lnTo>
                    <a:pt x="803" y="46"/>
                  </a:lnTo>
                  <a:lnTo>
                    <a:pt x="829" y="30"/>
                  </a:lnTo>
                  <a:lnTo>
                    <a:pt x="857" y="17"/>
                  </a:lnTo>
                  <a:lnTo>
                    <a:pt x="887" y="7"/>
                  </a:lnTo>
                  <a:lnTo>
                    <a:pt x="919" y="2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17"/>
            <p:cNvSpPr>
              <a:spLocks noEditPoints="1"/>
            </p:cNvSpPr>
            <p:nvPr/>
          </p:nvSpPr>
          <p:spPr bwMode="auto">
            <a:xfrm>
              <a:off x="5096606" y="3137572"/>
              <a:ext cx="200025" cy="200025"/>
            </a:xfrm>
            <a:custGeom>
              <a:avLst/>
              <a:gdLst>
                <a:gd name="T0" fmla="*/ 2381 w 3402"/>
                <a:gd name="T1" fmla="*/ 2722 h 3402"/>
                <a:gd name="T2" fmla="*/ 1021 w 3402"/>
                <a:gd name="T3" fmla="*/ 2722 h 3402"/>
                <a:gd name="T4" fmla="*/ 1021 w 3402"/>
                <a:gd name="T5" fmla="*/ 2041 h 3402"/>
                <a:gd name="T6" fmla="*/ 2381 w 3402"/>
                <a:gd name="T7" fmla="*/ 1701 h 3402"/>
                <a:gd name="T8" fmla="*/ 2552 w 3402"/>
                <a:gd name="T9" fmla="*/ 1021 h 3402"/>
                <a:gd name="T10" fmla="*/ 2892 w 3402"/>
                <a:gd name="T11" fmla="*/ 1361 h 3402"/>
                <a:gd name="T12" fmla="*/ 2552 w 3402"/>
                <a:gd name="T13" fmla="*/ 1021 h 3402"/>
                <a:gd name="T14" fmla="*/ 2041 w 3402"/>
                <a:gd name="T15" fmla="*/ 1361 h 3402"/>
                <a:gd name="T16" fmla="*/ 2381 w 3402"/>
                <a:gd name="T17" fmla="*/ 1021 h 3402"/>
                <a:gd name="T18" fmla="*/ 1531 w 3402"/>
                <a:gd name="T19" fmla="*/ 1021 h 3402"/>
                <a:gd name="T20" fmla="*/ 1871 w 3402"/>
                <a:gd name="T21" fmla="*/ 1361 h 3402"/>
                <a:gd name="T22" fmla="*/ 1531 w 3402"/>
                <a:gd name="T23" fmla="*/ 1021 h 3402"/>
                <a:gd name="T24" fmla="*/ 1021 w 3402"/>
                <a:gd name="T25" fmla="*/ 1361 h 3402"/>
                <a:gd name="T26" fmla="*/ 1361 w 3402"/>
                <a:gd name="T27" fmla="*/ 1021 h 3402"/>
                <a:gd name="T28" fmla="*/ 510 w 3402"/>
                <a:gd name="T29" fmla="*/ 1021 h 3402"/>
                <a:gd name="T30" fmla="*/ 851 w 3402"/>
                <a:gd name="T31" fmla="*/ 1361 h 3402"/>
                <a:gd name="T32" fmla="*/ 510 w 3402"/>
                <a:gd name="T33" fmla="*/ 1021 h 3402"/>
                <a:gd name="T34" fmla="*/ 2552 w 3402"/>
                <a:gd name="T35" fmla="*/ 851 h 3402"/>
                <a:gd name="T36" fmla="*/ 2892 w 3402"/>
                <a:gd name="T37" fmla="*/ 510 h 3402"/>
                <a:gd name="T38" fmla="*/ 2041 w 3402"/>
                <a:gd name="T39" fmla="*/ 510 h 3402"/>
                <a:gd name="T40" fmla="*/ 2381 w 3402"/>
                <a:gd name="T41" fmla="*/ 851 h 3402"/>
                <a:gd name="T42" fmla="*/ 2041 w 3402"/>
                <a:gd name="T43" fmla="*/ 510 h 3402"/>
                <a:gd name="T44" fmla="*/ 1531 w 3402"/>
                <a:gd name="T45" fmla="*/ 851 h 3402"/>
                <a:gd name="T46" fmla="*/ 1871 w 3402"/>
                <a:gd name="T47" fmla="*/ 510 h 3402"/>
                <a:gd name="T48" fmla="*/ 1021 w 3402"/>
                <a:gd name="T49" fmla="*/ 510 h 3402"/>
                <a:gd name="T50" fmla="*/ 1361 w 3402"/>
                <a:gd name="T51" fmla="*/ 851 h 3402"/>
                <a:gd name="T52" fmla="*/ 1021 w 3402"/>
                <a:gd name="T53" fmla="*/ 510 h 3402"/>
                <a:gd name="T54" fmla="*/ 510 w 3402"/>
                <a:gd name="T55" fmla="*/ 851 h 3402"/>
                <a:gd name="T56" fmla="*/ 851 w 3402"/>
                <a:gd name="T57" fmla="*/ 510 h 3402"/>
                <a:gd name="T58" fmla="*/ 340 w 3402"/>
                <a:gd name="T59" fmla="*/ 0 h 3402"/>
                <a:gd name="T60" fmla="*/ 3107 w 3402"/>
                <a:gd name="T61" fmla="*/ 3 h 3402"/>
                <a:gd name="T62" fmla="*/ 3194 w 3402"/>
                <a:gd name="T63" fmla="*/ 27 h 3402"/>
                <a:gd name="T64" fmla="*/ 3269 w 3402"/>
                <a:gd name="T65" fmla="*/ 71 h 3402"/>
                <a:gd name="T66" fmla="*/ 3331 w 3402"/>
                <a:gd name="T67" fmla="*/ 133 h 3402"/>
                <a:gd name="T68" fmla="*/ 3375 w 3402"/>
                <a:gd name="T69" fmla="*/ 208 h 3402"/>
                <a:gd name="T70" fmla="*/ 3399 w 3402"/>
                <a:gd name="T71" fmla="*/ 295 h 3402"/>
                <a:gd name="T72" fmla="*/ 3402 w 3402"/>
                <a:gd name="T73" fmla="*/ 2041 h 3402"/>
                <a:gd name="T74" fmla="*/ 3390 w 3402"/>
                <a:gd name="T75" fmla="*/ 2132 h 3402"/>
                <a:gd name="T76" fmla="*/ 3356 w 3402"/>
                <a:gd name="T77" fmla="*/ 2212 h 3402"/>
                <a:gd name="T78" fmla="*/ 3302 w 3402"/>
                <a:gd name="T79" fmla="*/ 2281 h 3402"/>
                <a:gd name="T80" fmla="*/ 3233 w 3402"/>
                <a:gd name="T81" fmla="*/ 2335 h 3402"/>
                <a:gd name="T82" fmla="*/ 3151 w 3402"/>
                <a:gd name="T83" fmla="*/ 2369 h 3402"/>
                <a:gd name="T84" fmla="*/ 3062 w 3402"/>
                <a:gd name="T85" fmla="*/ 2381 h 3402"/>
                <a:gd name="T86" fmla="*/ 295 w 3402"/>
                <a:gd name="T87" fmla="*/ 2378 h 3402"/>
                <a:gd name="T88" fmla="*/ 208 w 3402"/>
                <a:gd name="T89" fmla="*/ 2355 h 3402"/>
                <a:gd name="T90" fmla="*/ 133 w 3402"/>
                <a:gd name="T91" fmla="*/ 2310 h 3402"/>
                <a:gd name="T92" fmla="*/ 71 w 3402"/>
                <a:gd name="T93" fmla="*/ 2248 h 3402"/>
                <a:gd name="T94" fmla="*/ 27 w 3402"/>
                <a:gd name="T95" fmla="*/ 2173 h 3402"/>
                <a:gd name="T96" fmla="*/ 3 w 3402"/>
                <a:gd name="T97" fmla="*/ 2088 h 3402"/>
                <a:gd name="T98" fmla="*/ 0 w 3402"/>
                <a:gd name="T99" fmla="*/ 340 h 3402"/>
                <a:gd name="T100" fmla="*/ 12 w 3402"/>
                <a:gd name="T101" fmla="*/ 251 h 3402"/>
                <a:gd name="T102" fmla="*/ 46 w 3402"/>
                <a:gd name="T103" fmla="*/ 169 h 3402"/>
                <a:gd name="T104" fmla="*/ 100 w 3402"/>
                <a:gd name="T105" fmla="*/ 100 h 3402"/>
                <a:gd name="T106" fmla="*/ 169 w 3402"/>
                <a:gd name="T107" fmla="*/ 46 h 3402"/>
                <a:gd name="T108" fmla="*/ 251 w 3402"/>
                <a:gd name="T109" fmla="*/ 12 h 3402"/>
                <a:gd name="T110" fmla="*/ 340 w 3402"/>
                <a:gd name="T111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02" h="3402">
                  <a:moveTo>
                    <a:pt x="1021" y="2722"/>
                  </a:moveTo>
                  <a:lnTo>
                    <a:pt x="2381" y="2722"/>
                  </a:lnTo>
                  <a:lnTo>
                    <a:pt x="1701" y="3402"/>
                  </a:lnTo>
                  <a:lnTo>
                    <a:pt x="1021" y="2722"/>
                  </a:lnTo>
                  <a:close/>
                  <a:moveTo>
                    <a:pt x="1021" y="1701"/>
                  </a:moveTo>
                  <a:lnTo>
                    <a:pt x="1021" y="2041"/>
                  </a:lnTo>
                  <a:lnTo>
                    <a:pt x="2381" y="2041"/>
                  </a:lnTo>
                  <a:lnTo>
                    <a:pt x="2381" y="1701"/>
                  </a:lnTo>
                  <a:lnTo>
                    <a:pt x="1021" y="1701"/>
                  </a:lnTo>
                  <a:close/>
                  <a:moveTo>
                    <a:pt x="2552" y="1021"/>
                  </a:moveTo>
                  <a:lnTo>
                    <a:pt x="2552" y="1361"/>
                  </a:lnTo>
                  <a:lnTo>
                    <a:pt x="2892" y="1361"/>
                  </a:lnTo>
                  <a:lnTo>
                    <a:pt x="2892" y="1021"/>
                  </a:lnTo>
                  <a:lnTo>
                    <a:pt x="2552" y="1021"/>
                  </a:lnTo>
                  <a:close/>
                  <a:moveTo>
                    <a:pt x="2041" y="1021"/>
                  </a:moveTo>
                  <a:lnTo>
                    <a:pt x="2041" y="1361"/>
                  </a:lnTo>
                  <a:lnTo>
                    <a:pt x="2381" y="1361"/>
                  </a:lnTo>
                  <a:lnTo>
                    <a:pt x="2381" y="1021"/>
                  </a:lnTo>
                  <a:lnTo>
                    <a:pt x="2041" y="1021"/>
                  </a:lnTo>
                  <a:close/>
                  <a:moveTo>
                    <a:pt x="1531" y="1021"/>
                  </a:moveTo>
                  <a:lnTo>
                    <a:pt x="1531" y="1361"/>
                  </a:lnTo>
                  <a:lnTo>
                    <a:pt x="1871" y="1361"/>
                  </a:lnTo>
                  <a:lnTo>
                    <a:pt x="1871" y="1021"/>
                  </a:lnTo>
                  <a:lnTo>
                    <a:pt x="1531" y="1021"/>
                  </a:lnTo>
                  <a:close/>
                  <a:moveTo>
                    <a:pt x="1021" y="1021"/>
                  </a:moveTo>
                  <a:lnTo>
                    <a:pt x="1021" y="1361"/>
                  </a:lnTo>
                  <a:lnTo>
                    <a:pt x="1361" y="1361"/>
                  </a:lnTo>
                  <a:lnTo>
                    <a:pt x="1361" y="1021"/>
                  </a:lnTo>
                  <a:lnTo>
                    <a:pt x="1021" y="1021"/>
                  </a:lnTo>
                  <a:close/>
                  <a:moveTo>
                    <a:pt x="510" y="1021"/>
                  </a:moveTo>
                  <a:lnTo>
                    <a:pt x="510" y="1361"/>
                  </a:lnTo>
                  <a:lnTo>
                    <a:pt x="851" y="1361"/>
                  </a:lnTo>
                  <a:lnTo>
                    <a:pt x="851" y="1021"/>
                  </a:lnTo>
                  <a:lnTo>
                    <a:pt x="510" y="1021"/>
                  </a:lnTo>
                  <a:close/>
                  <a:moveTo>
                    <a:pt x="2552" y="510"/>
                  </a:moveTo>
                  <a:lnTo>
                    <a:pt x="2552" y="851"/>
                  </a:lnTo>
                  <a:lnTo>
                    <a:pt x="2892" y="851"/>
                  </a:lnTo>
                  <a:lnTo>
                    <a:pt x="2892" y="510"/>
                  </a:lnTo>
                  <a:lnTo>
                    <a:pt x="2552" y="510"/>
                  </a:lnTo>
                  <a:close/>
                  <a:moveTo>
                    <a:pt x="2041" y="510"/>
                  </a:moveTo>
                  <a:lnTo>
                    <a:pt x="2041" y="851"/>
                  </a:lnTo>
                  <a:lnTo>
                    <a:pt x="2381" y="851"/>
                  </a:lnTo>
                  <a:lnTo>
                    <a:pt x="2381" y="510"/>
                  </a:lnTo>
                  <a:lnTo>
                    <a:pt x="2041" y="510"/>
                  </a:lnTo>
                  <a:close/>
                  <a:moveTo>
                    <a:pt x="1531" y="510"/>
                  </a:moveTo>
                  <a:lnTo>
                    <a:pt x="1531" y="851"/>
                  </a:lnTo>
                  <a:lnTo>
                    <a:pt x="1871" y="851"/>
                  </a:lnTo>
                  <a:lnTo>
                    <a:pt x="1871" y="510"/>
                  </a:lnTo>
                  <a:lnTo>
                    <a:pt x="1531" y="510"/>
                  </a:lnTo>
                  <a:close/>
                  <a:moveTo>
                    <a:pt x="1021" y="510"/>
                  </a:moveTo>
                  <a:lnTo>
                    <a:pt x="1021" y="851"/>
                  </a:lnTo>
                  <a:lnTo>
                    <a:pt x="1361" y="851"/>
                  </a:lnTo>
                  <a:lnTo>
                    <a:pt x="1361" y="510"/>
                  </a:lnTo>
                  <a:lnTo>
                    <a:pt x="1021" y="510"/>
                  </a:lnTo>
                  <a:close/>
                  <a:moveTo>
                    <a:pt x="510" y="510"/>
                  </a:moveTo>
                  <a:lnTo>
                    <a:pt x="510" y="851"/>
                  </a:lnTo>
                  <a:lnTo>
                    <a:pt x="851" y="851"/>
                  </a:lnTo>
                  <a:lnTo>
                    <a:pt x="851" y="510"/>
                  </a:lnTo>
                  <a:lnTo>
                    <a:pt x="510" y="510"/>
                  </a:lnTo>
                  <a:close/>
                  <a:moveTo>
                    <a:pt x="340" y="0"/>
                  </a:moveTo>
                  <a:lnTo>
                    <a:pt x="3062" y="0"/>
                  </a:lnTo>
                  <a:lnTo>
                    <a:pt x="3107" y="3"/>
                  </a:lnTo>
                  <a:lnTo>
                    <a:pt x="3151" y="12"/>
                  </a:lnTo>
                  <a:lnTo>
                    <a:pt x="3194" y="27"/>
                  </a:lnTo>
                  <a:lnTo>
                    <a:pt x="3233" y="46"/>
                  </a:lnTo>
                  <a:lnTo>
                    <a:pt x="3269" y="71"/>
                  </a:lnTo>
                  <a:lnTo>
                    <a:pt x="3302" y="100"/>
                  </a:lnTo>
                  <a:lnTo>
                    <a:pt x="3331" y="133"/>
                  </a:lnTo>
                  <a:lnTo>
                    <a:pt x="3356" y="169"/>
                  </a:lnTo>
                  <a:lnTo>
                    <a:pt x="3375" y="208"/>
                  </a:lnTo>
                  <a:lnTo>
                    <a:pt x="3390" y="251"/>
                  </a:lnTo>
                  <a:lnTo>
                    <a:pt x="3399" y="295"/>
                  </a:lnTo>
                  <a:lnTo>
                    <a:pt x="3402" y="340"/>
                  </a:lnTo>
                  <a:lnTo>
                    <a:pt x="3402" y="2041"/>
                  </a:lnTo>
                  <a:lnTo>
                    <a:pt x="3399" y="2088"/>
                  </a:lnTo>
                  <a:lnTo>
                    <a:pt x="3390" y="2132"/>
                  </a:lnTo>
                  <a:lnTo>
                    <a:pt x="3375" y="2173"/>
                  </a:lnTo>
                  <a:lnTo>
                    <a:pt x="3356" y="2212"/>
                  </a:lnTo>
                  <a:lnTo>
                    <a:pt x="3331" y="2248"/>
                  </a:lnTo>
                  <a:lnTo>
                    <a:pt x="3302" y="2281"/>
                  </a:lnTo>
                  <a:lnTo>
                    <a:pt x="3269" y="2310"/>
                  </a:lnTo>
                  <a:lnTo>
                    <a:pt x="3233" y="2335"/>
                  </a:lnTo>
                  <a:lnTo>
                    <a:pt x="3194" y="2355"/>
                  </a:lnTo>
                  <a:lnTo>
                    <a:pt x="3151" y="2369"/>
                  </a:lnTo>
                  <a:lnTo>
                    <a:pt x="3107" y="2378"/>
                  </a:lnTo>
                  <a:lnTo>
                    <a:pt x="3062" y="2381"/>
                  </a:lnTo>
                  <a:lnTo>
                    <a:pt x="340" y="2381"/>
                  </a:lnTo>
                  <a:lnTo>
                    <a:pt x="295" y="2378"/>
                  </a:lnTo>
                  <a:lnTo>
                    <a:pt x="251" y="2369"/>
                  </a:lnTo>
                  <a:lnTo>
                    <a:pt x="208" y="2355"/>
                  </a:lnTo>
                  <a:lnTo>
                    <a:pt x="169" y="2335"/>
                  </a:lnTo>
                  <a:lnTo>
                    <a:pt x="133" y="2310"/>
                  </a:lnTo>
                  <a:lnTo>
                    <a:pt x="100" y="2281"/>
                  </a:lnTo>
                  <a:lnTo>
                    <a:pt x="71" y="2248"/>
                  </a:lnTo>
                  <a:lnTo>
                    <a:pt x="46" y="2212"/>
                  </a:lnTo>
                  <a:lnTo>
                    <a:pt x="27" y="2173"/>
                  </a:lnTo>
                  <a:lnTo>
                    <a:pt x="12" y="2132"/>
                  </a:lnTo>
                  <a:lnTo>
                    <a:pt x="3" y="2088"/>
                  </a:lnTo>
                  <a:lnTo>
                    <a:pt x="0" y="2041"/>
                  </a:lnTo>
                  <a:lnTo>
                    <a:pt x="0" y="340"/>
                  </a:lnTo>
                  <a:lnTo>
                    <a:pt x="3" y="295"/>
                  </a:lnTo>
                  <a:lnTo>
                    <a:pt x="12" y="251"/>
                  </a:lnTo>
                  <a:lnTo>
                    <a:pt x="27" y="208"/>
                  </a:lnTo>
                  <a:lnTo>
                    <a:pt x="46" y="169"/>
                  </a:lnTo>
                  <a:lnTo>
                    <a:pt x="71" y="133"/>
                  </a:lnTo>
                  <a:lnTo>
                    <a:pt x="100" y="100"/>
                  </a:lnTo>
                  <a:lnTo>
                    <a:pt x="133" y="71"/>
                  </a:lnTo>
                  <a:lnTo>
                    <a:pt x="169" y="46"/>
                  </a:lnTo>
                  <a:lnTo>
                    <a:pt x="208" y="27"/>
                  </a:lnTo>
                  <a:lnTo>
                    <a:pt x="251" y="12"/>
                  </a:lnTo>
                  <a:lnTo>
                    <a:pt x="295" y="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"/>
            <p:cNvSpPr>
              <a:spLocks noEditPoints="1"/>
            </p:cNvSpPr>
            <p:nvPr/>
          </p:nvSpPr>
          <p:spPr bwMode="auto">
            <a:xfrm>
              <a:off x="2125744" y="3137009"/>
              <a:ext cx="142875" cy="196850"/>
            </a:xfrm>
            <a:custGeom>
              <a:avLst/>
              <a:gdLst>
                <a:gd name="T0" fmla="*/ 275 w 2240"/>
                <a:gd name="T1" fmla="*/ 1472 h 2961"/>
                <a:gd name="T2" fmla="*/ 317 w 2240"/>
                <a:gd name="T3" fmla="*/ 1665 h 2961"/>
                <a:gd name="T4" fmla="*/ 404 w 2240"/>
                <a:gd name="T5" fmla="*/ 1834 h 2961"/>
                <a:gd name="T6" fmla="*/ 529 w 2240"/>
                <a:gd name="T7" fmla="*/ 1976 h 2961"/>
                <a:gd name="T8" fmla="*/ 683 w 2240"/>
                <a:gd name="T9" fmla="*/ 2085 h 2961"/>
                <a:gd name="T10" fmla="*/ 860 w 2240"/>
                <a:gd name="T11" fmla="*/ 2160 h 2961"/>
                <a:gd name="T12" fmla="*/ 1054 w 2240"/>
                <a:gd name="T13" fmla="*/ 2196 h 2961"/>
                <a:gd name="T14" fmla="*/ 1253 w 2240"/>
                <a:gd name="T15" fmla="*/ 2188 h 2961"/>
                <a:gd name="T16" fmla="*/ 1443 w 2240"/>
                <a:gd name="T17" fmla="*/ 2139 h 2961"/>
                <a:gd name="T18" fmla="*/ 1613 w 2240"/>
                <a:gd name="T19" fmla="*/ 2053 h 2961"/>
                <a:gd name="T20" fmla="*/ 1758 w 2240"/>
                <a:gd name="T21" fmla="*/ 1932 h 2961"/>
                <a:gd name="T22" fmla="*/ 1870 w 2240"/>
                <a:gd name="T23" fmla="*/ 1781 h 2961"/>
                <a:gd name="T24" fmla="*/ 1942 w 2240"/>
                <a:gd name="T25" fmla="*/ 1603 h 2961"/>
                <a:gd name="T26" fmla="*/ 1968 w 2240"/>
                <a:gd name="T27" fmla="*/ 1403 h 2961"/>
                <a:gd name="T28" fmla="*/ 2228 w 2240"/>
                <a:gd name="T29" fmla="*/ 1558 h 2961"/>
                <a:gd name="T30" fmla="*/ 2165 w 2240"/>
                <a:gd name="T31" fmla="*/ 1778 h 2961"/>
                <a:gd name="T32" fmla="*/ 2055 w 2240"/>
                <a:gd name="T33" fmla="*/ 1977 h 2961"/>
                <a:gd name="T34" fmla="*/ 1904 w 2240"/>
                <a:gd name="T35" fmla="*/ 2148 h 2961"/>
                <a:gd name="T36" fmla="*/ 1721 w 2240"/>
                <a:gd name="T37" fmla="*/ 2287 h 2961"/>
                <a:gd name="T38" fmla="*/ 1511 w 2240"/>
                <a:gd name="T39" fmla="*/ 2388 h 2961"/>
                <a:gd name="T40" fmla="*/ 1280 w 2240"/>
                <a:gd name="T41" fmla="*/ 2446 h 2961"/>
                <a:gd name="T42" fmla="*/ 960 w 2240"/>
                <a:gd name="T43" fmla="*/ 2446 h 2961"/>
                <a:gd name="T44" fmla="*/ 731 w 2240"/>
                <a:gd name="T45" fmla="*/ 2388 h 2961"/>
                <a:gd name="T46" fmla="*/ 520 w 2240"/>
                <a:gd name="T47" fmla="*/ 2287 h 2961"/>
                <a:gd name="T48" fmla="*/ 337 w 2240"/>
                <a:gd name="T49" fmla="*/ 2148 h 2961"/>
                <a:gd name="T50" fmla="*/ 186 w 2240"/>
                <a:gd name="T51" fmla="*/ 1977 h 2961"/>
                <a:gd name="T52" fmla="*/ 76 w 2240"/>
                <a:gd name="T53" fmla="*/ 1778 h 2961"/>
                <a:gd name="T54" fmla="*/ 13 w 2240"/>
                <a:gd name="T55" fmla="*/ 1558 h 2961"/>
                <a:gd name="T56" fmla="*/ 1121 w 2240"/>
                <a:gd name="T57" fmla="*/ 0 h 2961"/>
                <a:gd name="T58" fmla="*/ 1226 w 2240"/>
                <a:gd name="T59" fmla="*/ 11 h 2961"/>
                <a:gd name="T60" fmla="*/ 1366 w 2240"/>
                <a:gd name="T61" fmla="*/ 62 h 2961"/>
                <a:gd name="T62" fmla="*/ 1480 w 2240"/>
                <a:gd name="T63" fmla="*/ 151 h 2961"/>
                <a:gd name="T64" fmla="*/ 1559 w 2240"/>
                <a:gd name="T65" fmla="*/ 272 h 2961"/>
                <a:gd name="T66" fmla="*/ 1598 w 2240"/>
                <a:gd name="T67" fmla="*/ 415 h 2961"/>
                <a:gd name="T68" fmla="*/ 1598 w 2240"/>
                <a:gd name="T69" fmla="*/ 1455 h 2961"/>
                <a:gd name="T70" fmla="*/ 1559 w 2240"/>
                <a:gd name="T71" fmla="*/ 1598 h 2961"/>
                <a:gd name="T72" fmla="*/ 1480 w 2240"/>
                <a:gd name="T73" fmla="*/ 1719 h 2961"/>
                <a:gd name="T74" fmla="*/ 1366 w 2240"/>
                <a:gd name="T75" fmla="*/ 1808 h 2961"/>
                <a:gd name="T76" fmla="*/ 1226 w 2240"/>
                <a:gd name="T77" fmla="*/ 1860 h 2961"/>
                <a:gd name="T78" fmla="*/ 1068 w 2240"/>
                <a:gd name="T79" fmla="*/ 1868 h 2961"/>
                <a:gd name="T80" fmla="*/ 919 w 2240"/>
                <a:gd name="T81" fmla="*/ 1830 h 2961"/>
                <a:gd name="T82" fmla="*/ 796 w 2240"/>
                <a:gd name="T83" fmla="*/ 1752 h 2961"/>
                <a:gd name="T84" fmla="*/ 704 w 2240"/>
                <a:gd name="T85" fmla="*/ 1642 h 2961"/>
                <a:gd name="T86" fmla="*/ 651 w 2240"/>
                <a:gd name="T87" fmla="*/ 1505 h 2961"/>
                <a:gd name="T88" fmla="*/ 640 w 2240"/>
                <a:gd name="T89" fmla="*/ 467 h 2961"/>
                <a:gd name="T90" fmla="*/ 664 w 2240"/>
                <a:gd name="T91" fmla="*/ 317 h 2961"/>
                <a:gd name="T92" fmla="*/ 731 w 2240"/>
                <a:gd name="T93" fmla="*/ 188 h 2961"/>
                <a:gd name="T94" fmla="*/ 834 w 2240"/>
                <a:gd name="T95" fmla="*/ 88 h 2961"/>
                <a:gd name="T96" fmla="*/ 967 w 2240"/>
                <a:gd name="T97" fmla="*/ 23 h 2961"/>
                <a:gd name="T98" fmla="*/ 1121 w 2240"/>
                <a:gd name="T99" fmla="*/ 0 h 2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40" h="2961">
                  <a:moveTo>
                    <a:pt x="0" y="1403"/>
                  </a:moveTo>
                  <a:lnTo>
                    <a:pt x="272" y="1403"/>
                  </a:lnTo>
                  <a:lnTo>
                    <a:pt x="275" y="1472"/>
                  </a:lnTo>
                  <a:lnTo>
                    <a:pt x="283" y="1538"/>
                  </a:lnTo>
                  <a:lnTo>
                    <a:pt x="298" y="1603"/>
                  </a:lnTo>
                  <a:lnTo>
                    <a:pt x="317" y="1665"/>
                  </a:lnTo>
                  <a:lnTo>
                    <a:pt x="342" y="1724"/>
                  </a:lnTo>
                  <a:lnTo>
                    <a:pt x="371" y="1781"/>
                  </a:lnTo>
                  <a:lnTo>
                    <a:pt x="404" y="1834"/>
                  </a:lnTo>
                  <a:lnTo>
                    <a:pt x="442" y="1884"/>
                  </a:lnTo>
                  <a:lnTo>
                    <a:pt x="483" y="1932"/>
                  </a:lnTo>
                  <a:lnTo>
                    <a:pt x="529" y="1976"/>
                  </a:lnTo>
                  <a:lnTo>
                    <a:pt x="577" y="2016"/>
                  </a:lnTo>
                  <a:lnTo>
                    <a:pt x="629" y="2053"/>
                  </a:lnTo>
                  <a:lnTo>
                    <a:pt x="683" y="2085"/>
                  </a:lnTo>
                  <a:lnTo>
                    <a:pt x="740" y="2114"/>
                  </a:lnTo>
                  <a:lnTo>
                    <a:pt x="799" y="2139"/>
                  </a:lnTo>
                  <a:lnTo>
                    <a:pt x="860" y="2160"/>
                  </a:lnTo>
                  <a:lnTo>
                    <a:pt x="923" y="2176"/>
                  </a:lnTo>
                  <a:lnTo>
                    <a:pt x="988" y="2188"/>
                  </a:lnTo>
                  <a:lnTo>
                    <a:pt x="1054" y="2196"/>
                  </a:lnTo>
                  <a:lnTo>
                    <a:pt x="1121" y="2198"/>
                  </a:lnTo>
                  <a:lnTo>
                    <a:pt x="1188" y="2196"/>
                  </a:lnTo>
                  <a:lnTo>
                    <a:pt x="1253" y="2188"/>
                  </a:lnTo>
                  <a:lnTo>
                    <a:pt x="1318" y="2176"/>
                  </a:lnTo>
                  <a:lnTo>
                    <a:pt x="1381" y="2160"/>
                  </a:lnTo>
                  <a:lnTo>
                    <a:pt x="1443" y="2139"/>
                  </a:lnTo>
                  <a:lnTo>
                    <a:pt x="1501" y="2114"/>
                  </a:lnTo>
                  <a:lnTo>
                    <a:pt x="1558" y="2085"/>
                  </a:lnTo>
                  <a:lnTo>
                    <a:pt x="1613" y="2053"/>
                  </a:lnTo>
                  <a:lnTo>
                    <a:pt x="1664" y="2016"/>
                  </a:lnTo>
                  <a:lnTo>
                    <a:pt x="1713" y="1976"/>
                  </a:lnTo>
                  <a:lnTo>
                    <a:pt x="1758" y="1932"/>
                  </a:lnTo>
                  <a:lnTo>
                    <a:pt x="1799" y="1884"/>
                  </a:lnTo>
                  <a:lnTo>
                    <a:pt x="1836" y="1834"/>
                  </a:lnTo>
                  <a:lnTo>
                    <a:pt x="1870" y="1781"/>
                  </a:lnTo>
                  <a:lnTo>
                    <a:pt x="1899" y="1724"/>
                  </a:lnTo>
                  <a:lnTo>
                    <a:pt x="1924" y="1665"/>
                  </a:lnTo>
                  <a:lnTo>
                    <a:pt x="1942" y="1603"/>
                  </a:lnTo>
                  <a:lnTo>
                    <a:pt x="1957" y="1538"/>
                  </a:lnTo>
                  <a:lnTo>
                    <a:pt x="1966" y="1472"/>
                  </a:lnTo>
                  <a:lnTo>
                    <a:pt x="1968" y="1403"/>
                  </a:lnTo>
                  <a:lnTo>
                    <a:pt x="2240" y="1403"/>
                  </a:lnTo>
                  <a:lnTo>
                    <a:pt x="2237" y="1481"/>
                  </a:lnTo>
                  <a:lnTo>
                    <a:pt x="2228" y="1558"/>
                  </a:lnTo>
                  <a:lnTo>
                    <a:pt x="2212" y="1633"/>
                  </a:lnTo>
                  <a:lnTo>
                    <a:pt x="2192" y="1707"/>
                  </a:lnTo>
                  <a:lnTo>
                    <a:pt x="2165" y="1778"/>
                  </a:lnTo>
                  <a:lnTo>
                    <a:pt x="2133" y="1847"/>
                  </a:lnTo>
                  <a:lnTo>
                    <a:pt x="2096" y="1913"/>
                  </a:lnTo>
                  <a:lnTo>
                    <a:pt x="2055" y="1977"/>
                  </a:lnTo>
                  <a:lnTo>
                    <a:pt x="2008" y="2037"/>
                  </a:lnTo>
                  <a:lnTo>
                    <a:pt x="1958" y="2094"/>
                  </a:lnTo>
                  <a:lnTo>
                    <a:pt x="1904" y="2148"/>
                  </a:lnTo>
                  <a:lnTo>
                    <a:pt x="1847" y="2199"/>
                  </a:lnTo>
                  <a:lnTo>
                    <a:pt x="1785" y="2245"/>
                  </a:lnTo>
                  <a:lnTo>
                    <a:pt x="1721" y="2287"/>
                  </a:lnTo>
                  <a:lnTo>
                    <a:pt x="1653" y="2325"/>
                  </a:lnTo>
                  <a:lnTo>
                    <a:pt x="1583" y="2359"/>
                  </a:lnTo>
                  <a:lnTo>
                    <a:pt x="1511" y="2388"/>
                  </a:lnTo>
                  <a:lnTo>
                    <a:pt x="1435" y="2413"/>
                  </a:lnTo>
                  <a:lnTo>
                    <a:pt x="1358" y="2432"/>
                  </a:lnTo>
                  <a:lnTo>
                    <a:pt x="1280" y="2446"/>
                  </a:lnTo>
                  <a:lnTo>
                    <a:pt x="1280" y="2961"/>
                  </a:lnTo>
                  <a:lnTo>
                    <a:pt x="960" y="2961"/>
                  </a:lnTo>
                  <a:lnTo>
                    <a:pt x="960" y="2446"/>
                  </a:lnTo>
                  <a:lnTo>
                    <a:pt x="882" y="2432"/>
                  </a:lnTo>
                  <a:lnTo>
                    <a:pt x="806" y="2413"/>
                  </a:lnTo>
                  <a:lnTo>
                    <a:pt x="731" y="2388"/>
                  </a:lnTo>
                  <a:lnTo>
                    <a:pt x="657" y="2359"/>
                  </a:lnTo>
                  <a:lnTo>
                    <a:pt x="587" y="2325"/>
                  </a:lnTo>
                  <a:lnTo>
                    <a:pt x="520" y="2287"/>
                  </a:lnTo>
                  <a:lnTo>
                    <a:pt x="455" y="2245"/>
                  </a:lnTo>
                  <a:lnTo>
                    <a:pt x="395" y="2199"/>
                  </a:lnTo>
                  <a:lnTo>
                    <a:pt x="337" y="2148"/>
                  </a:lnTo>
                  <a:lnTo>
                    <a:pt x="282" y="2094"/>
                  </a:lnTo>
                  <a:lnTo>
                    <a:pt x="232" y="2037"/>
                  </a:lnTo>
                  <a:lnTo>
                    <a:pt x="186" y="1977"/>
                  </a:lnTo>
                  <a:lnTo>
                    <a:pt x="144" y="1913"/>
                  </a:lnTo>
                  <a:lnTo>
                    <a:pt x="108" y="1847"/>
                  </a:lnTo>
                  <a:lnTo>
                    <a:pt x="76" y="1778"/>
                  </a:lnTo>
                  <a:lnTo>
                    <a:pt x="49" y="1707"/>
                  </a:lnTo>
                  <a:lnTo>
                    <a:pt x="28" y="1633"/>
                  </a:lnTo>
                  <a:lnTo>
                    <a:pt x="13" y="1558"/>
                  </a:lnTo>
                  <a:lnTo>
                    <a:pt x="3" y="1481"/>
                  </a:lnTo>
                  <a:lnTo>
                    <a:pt x="0" y="1403"/>
                  </a:lnTo>
                  <a:close/>
                  <a:moveTo>
                    <a:pt x="1121" y="0"/>
                  </a:moveTo>
                  <a:lnTo>
                    <a:pt x="1121" y="0"/>
                  </a:lnTo>
                  <a:lnTo>
                    <a:pt x="1175" y="3"/>
                  </a:lnTo>
                  <a:lnTo>
                    <a:pt x="1226" y="11"/>
                  </a:lnTo>
                  <a:lnTo>
                    <a:pt x="1275" y="23"/>
                  </a:lnTo>
                  <a:lnTo>
                    <a:pt x="1322" y="41"/>
                  </a:lnTo>
                  <a:lnTo>
                    <a:pt x="1366" y="62"/>
                  </a:lnTo>
                  <a:lnTo>
                    <a:pt x="1408" y="88"/>
                  </a:lnTo>
                  <a:lnTo>
                    <a:pt x="1445" y="118"/>
                  </a:lnTo>
                  <a:lnTo>
                    <a:pt x="1480" y="151"/>
                  </a:lnTo>
                  <a:lnTo>
                    <a:pt x="1510" y="188"/>
                  </a:lnTo>
                  <a:lnTo>
                    <a:pt x="1536" y="228"/>
                  </a:lnTo>
                  <a:lnTo>
                    <a:pt x="1559" y="272"/>
                  </a:lnTo>
                  <a:lnTo>
                    <a:pt x="1577" y="317"/>
                  </a:lnTo>
                  <a:lnTo>
                    <a:pt x="1590" y="365"/>
                  </a:lnTo>
                  <a:lnTo>
                    <a:pt x="1598" y="415"/>
                  </a:lnTo>
                  <a:lnTo>
                    <a:pt x="1600" y="467"/>
                  </a:lnTo>
                  <a:lnTo>
                    <a:pt x="1600" y="1403"/>
                  </a:lnTo>
                  <a:lnTo>
                    <a:pt x="1598" y="1455"/>
                  </a:lnTo>
                  <a:lnTo>
                    <a:pt x="1590" y="1505"/>
                  </a:lnTo>
                  <a:lnTo>
                    <a:pt x="1577" y="1553"/>
                  </a:lnTo>
                  <a:lnTo>
                    <a:pt x="1559" y="1598"/>
                  </a:lnTo>
                  <a:lnTo>
                    <a:pt x="1536" y="1642"/>
                  </a:lnTo>
                  <a:lnTo>
                    <a:pt x="1510" y="1682"/>
                  </a:lnTo>
                  <a:lnTo>
                    <a:pt x="1480" y="1719"/>
                  </a:lnTo>
                  <a:lnTo>
                    <a:pt x="1445" y="1752"/>
                  </a:lnTo>
                  <a:lnTo>
                    <a:pt x="1408" y="1782"/>
                  </a:lnTo>
                  <a:lnTo>
                    <a:pt x="1366" y="1808"/>
                  </a:lnTo>
                  <a:lnTo>
                    <a:pt x="1322" y="1830"/>
                  </a:lnTo>
                  <a:lnTo>
                    <a:pt x="1275" y="1847"/>
                  </a:lnTo>
                  <a:lnTo>
                    <a:pt x="1226" y="1860"/>
                  </a:lnTo>
                  <a:lnTo>
                    <a:pt x="1175" y="1868"/>
                  </a:lnTo>
                  <a:lnTo>
                    <a:pt x="1121" y="1870"/>
                  </a:lnTo>
                  <a:lnTo>
                    <a:pt x="1068" y="1868"/>
                  </a:lnTo>
                  <a:lnTo>
                    <a:pt x="1016" y="1860"/>
                  </a:lnTo>
                  <a:lnTo>
                    <a:pt x="967" y="1847"/>
                  </a:lnTo>
                  <a:lnTo>
                    <a:pt x="919" y="1830"/>
                  </a:lnTo>
                  <a:lnTo>
                    <a:pt x="875" y="1808"/>
                  </a:lnTo>
                  <a:lnTo>
                    <a:pt x="834" y="1782"/>
                  </a:lnTo>
                  <a:lnTo>
                    <a:pt x="796" y="1752"/>
                  </a:lnTo>
                  <a:lnTo>
                    <a:pt x="761" y="1719"/>
                  </a:lnTo>
                  <a:lnTo>
                    <a:pt x="731" y="1682"/>
                  </a:lnTo>
                  <a:lnTo>
                    <a:pt x="704" y="1642"/>
                  </a:lnTo>
                  <a:lnTo>
                    <a:pt x="682" y="1598"/>
                  </a:lnTo>
                  <a:lnTo>
                    <a:pt x="664" y="1553"/>
                  </a:lnTo>
                  <a:lnTo>
                    <a:pt x="651" y="1505"/>
                  </a:lnTo>
                  <a:lnTo>
                    <a:pt x="643" y="1455"/>
                  </a:lnTo>
                  <a:lnTo>
                    <a:pt x="640" y="1403"/>
                  </a:lnTo>
                  <a:lnTo>
                    <a:pt x="640" y="467"/>
                  </a:lnTo>
                  <a:lnTo>
                    <a:pt x="643" y="415"/>
                  </a:lnTo>
                  <a:lnTo>
                    <a:pt x="651" y="365"/>
                  </a:lnTo>
                  <a:lnTo>
                    <a:pt x="664" y="317"/>
                  </a:lnTo>
                  <a:lnTo>
                    <a:pt x="682" y="272"/>
                  </a:lnTo>
                  <a:lnTo>
                    <a:pt x="704" y="228"/>
                  </a:lnTo>
                  <a:lnTo>
                    <a:pt x="731" y="188"/>
                  </a:lnTo>
                  <a:lnTo>
                    <a:pt x="761" y="151"/>
                  </a:lnTo>
                  <a:lnTo>
                    <a:pt x="796" y="118"/>
                  </a:lnTo>
                  <a:lnTo>
                    <a:pt x="834" y="88"/>
                  </a:lnTo>
                  <a:lnTo>
                    <a:pt x="875" y="62"/>
                  </a:lnTo>
                  <a:lnTo>
                    <a:pt x="919" y="41"/>
                  </a:lnTo>
                  <a:lnTo>
                    <a:pt x="967" y="23"/>
                  </a:lnTo>
                  <a:lnTo>
                    <a:pt x="1016" y="11"/>
                  </a:lnTo>
                  <a:lnTo>
                    <a:pt x="1068" y="3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250573" y="3990109"/>
            <a:ext cx="42627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269680"/>
            <a:ext cx="4262718" cy="6588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50573" y="3990109"/>
            <a:ext cx="4261885" cy="23835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0573" y="1"/>
            <a:ext cx="4262718" cy="282388"/>
            <a:chOff x="1250573" y="1"/>
            <a:chExt cx="4262718" cy="282388"/>
          </a:xfrm>
        </p:grpSpPr>
        <p:sp>
          <p:nvSpPr>
            <p:cNvPr id="4" name="Rectangle 3"/>
            <p:cNvSpPr/>
            <p:nvPr/>
          </p:nvSpPr>
          <p:spPr>
            <a:xfrm>
              <a:off x="1250573" y="1"/>
              <a:ext cx="4262718" cy="2823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9" name="Rectangle 8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1" name="Isosceles Triangle 10"/>
              <p:cNvSpPr/>
              <p:nvPr/>
            </p:nvSpPr>
            <p:spPr>
              <a:xfrm rot="108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5"/>
          <p:cNvSpPr>
            <a:spLocks noEditPoints="1"/>
          </p:cNvSpPr>
          <p:nvPr/>
        </p:nvSpPr>
        <p:spPr bwMode="auto">
          <a:xfrm>
            <a:off x="1482393" y="525698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250573" y="3990109"/>
            <a:ext cx="42627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50572" y="3990109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316043" y="3990108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381514" y="3990107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46986" y="3990107"/>
            <a:ext cx="1065469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50572" y="4585998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316043" y="4585997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81514" y="4585996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46986" y="4585996"/>
            <a:ext cx="1065469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50572" y="5181885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16043" y="5181884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81514" y="5181883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46986" y="5181883"/>
            <a:ext cx="1065469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50572" y="5777774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16043" y="5777773"/>
            <a:ext cx="1065471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 rot="5400000">
            <a:off x="3616302" y="5542983"/>
            <a:ext cx="595889" cy="10654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46986" y="5777772"/>
            <a:ext cx="1065469" cy="5958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reeform 12"/>
          <p:cNvSpPr>
            <a:spLocks noEditPoints="1"/>
          </p:cNvSpPr>
          <p:nvPr/>
        </p:nvSpPr>
        <p:spPr bwMode="auto">
          <a:xfrm>
            <a:off x="4866052" y="5396113"/>
            <a:ext cx="227338" cy="167433"/>
          </a:xfrm>
          <a:custGeom>
            <a:avLst/>
            <a:gdLst>
              <a:gd name="T0" fmla="*/ 1415 w 3266"/>
              <a:gd name="T1" fmla="*/ 529 h 2382"/>
              <a:gd name="T2" fmla="*/ 1225 w 3266"/>
              <a:gd name="T3" fmla="*/ 715 h 2382"/>
              <a:gd name="T4" fmla="*/ 1714 w 3266"/>
              <a:gd name="T5" fmla="*/ 1191 h 2382"/>
              <a:gd name="T6" fmla="*/ 1225 w 3266"/>
              <a:gd name="T7" fmla="*/ 1667 h 2382"/>
              <a:gd name="T8" fmla="*/ 1415 w 3266"/>
              <a:gd name="T9" fmla="*/ 1852 h 2382"/>
              <a:gd name="T10" fmla="*/ 1905 w 3266"/>
              <a:gd name="T11" fmla="*/ 1376 h 2382"/>
              <a:gd name="T12" fmla="*/ 2395 w 3266"/>
              <a:gd name="T13" fmla="*/ 1852 h 2382"/>
              <a:gd name="T14" fmla="*/ 2586 w 3266"/>
              <a:gd name="T15" fmla="*/ 1667 h 2382"/>
              <a:gd name="T16" fmla="*/ 2096 w 3266"/>
              <a:gd name="T17" fmla="*/ 1191 h 2382"/>
              <a:gd name="T18" fmla="*/ 2586 w 3266"/>
              <a:gd name="T19" fmla="*/ 715 h 2382"/>
              <a:gd name="T20" fmla="*/ 2395 w 3266"/>
              <a:gd name="T21" fmla="*/ 529 h 2382"/>
              <a:gd name="T22" fmla="*/ 1905 w 3266"/>
              <a:gd name="T23" fmla="*/ 1006 h 2382"/>
              <a:gd name="T24" fmla="*/ 1415 w 3266"/>
              <a:gd name="T25" fmla="*/ 529 h 2382"/>
              <a:gd name="T26" fmla="*/ 953 w 3266"/>
              <a:gd name="T27" fmla="*/ 0 h 2382"/>
              <a:gd name="T28" fmla="*/ 2994 w 3266"/>
              <a:gd name="T29" fmla="*/ 0 h 2382"/>
              <a:gd name="T30" fmla="*/ 3034 w 3266"/>
              <a:gd name="T31" fmla="*/ 3 h 2382"/>
              <a:gd name="T32" fmla="*/ 3072 w 3266"/>
              <a:gd name="T33" fmla="*/ 11 h 2382"/>
              <a:gd name="T34" fmla="*/ 3108 w 3266"/>
              <a:gd name="T35" fmla="*/ 25 h 2382"/>
              <a:gd name="T36" fmla="*/ 3142 w 3266"/>
              <a:gd name="T37" fmla="*/ 43 h 2382"/>
              <a:gd name="T38" fmla="*/ 3172 w 3266"/>
              <a:gd name="T39" fmla="*/ 65 h 2382"/>
              <a:gd name="T40" fmla="*/ 3199 w 3266"/>
              <a:gd name="T41" fmla="*/ 91 h 2382"/>
              <a:gd name="T42" fmla="*/ 3222 w 3266"/>
              <a:gd name="T43" fmla="*/ 122 h 2382"/>
              <a:gd name="T44" fmla="*/ 3240 w 3266"/>
              <a:gd name="T45" fmla="*/ 154 h 2382"/>
              <a:gd name="T46" fmla="*/ 3255 w 3266"/>
              <a:gd name="T47" fmla="*/ 189 h 2382"/>
              <a:gd name="T48" fmla="*/ 3263 w 3266"/>
              <a:gd name="T49" fmla="*/ 226 h 2382"/>
              <a:gd name="T50" fmla="*/ 3266 w 3266"/>
              <a:gd name="T51" fmla="*/ 265 h 2382"/>
              <a:gd name="T52" fmla="*/ 3266 w 3266"/>
              <a:gd name="T53" fmla="*/ 2117 h 2382"/>
              <a:gd name="T54" fmla="*/ 3263 w 3266"/>
              <a:gd name="T55" fmla="*/ 2156 h 2382"/>
              <a:gd name="T56" fmla="*/ 3255 w 3266"/>
              <a:gd name="T57" fmla="*/ 2193 h 2382"/>
              <a:gd name="T58" fmla="*/ 3240 w 3266"/>
              <a:gd name="T59" fmla="*/ 2228 h 2382"/>
              <a:gd name="T60" fmla="*/ 3222 w 3266"/>
              <a:gd name="T61" fmla="*/ 2260 h 2382"/>
              <a:gd name="T62" fmla="*/ 3199 w 3266"/>
              <a:gd name="T63" fmla="*/ 2290 h 2382"/>
              <a:gd name="T64" fmla="*/ 3172 w 3266"/>
              <a:gd name="T65" fmla="*/ 2316 h 2382"/>
              <a:gd name="T66" fmla="*/ 3142 w 3266"/>
              <a:gd name="T67" fmla="*/ 2339 h 2382"/>
              <a:gd name="T68" fmla="*/ 3108 w 3266"/>
              <a:gd name="T69" fmla="*/ 2357 h 2382"/>
              <a:gd name="T70" fmla="*/ 3072 w 3266"/>
              <a:gd name="T71" fmla="*/ 2370 h 2382"/>
              <a:gd name="T72" fmla="*/ 3034 w 3266"/>
              <a:gd name="T73" fmla="*/ 2379 h 2382"/>
              <a:gd name="T74" fmla="*/ 2994 w 3266"/>
              <a:gd name="T75" fmla="*/ 2382 h 2382"/>
              <a:gd name="T76" fmla="*/ 953 w 3266"/>
              <a:gd name="T77" fmla="*/ 2382 h 2382"/>
              <a:gd name="T78" fmla="*/ 919 w 3266"/>
              <a:gd name="T79" fmla="*/ 2379 h 2382"/>
              <a:gd name="T80" fmla="*/ 887 w 3266"/>
              <a:gd name="T81" fmla="*/ 2372 h 2382"/>
              <a:gd name="T82" fmla="*/ 857 w 3266"/>
              <a:gd name="T83" fmla="*/ 2362 h 2382"/>
              <a:gd name="T84" fmla="*/ 829 w 3266"/>
              <a:gd name="T85" fmla="*/ 2347 h 2382"/>
              <a:gd name="T86" fmla="*/ 803 w 3266"/>
              <a:gd name="T87" fmla="*/ 2330 h 2382"/>
              <a:gd name="T88" fmla="*/ 778 w 3266"/>
              <a:gd name="T89" fmla="*/ 2308 h 2382"/>
              <a:gd name="T90" fmla="*/ 756 w 3266"/>
              <a:gd name="T91" fmla="*/ 2286 h 2382"/>
              <a:gd name="T92" fmla="*/ 735 w 3266"/>
              <a:gd name="T93" fmla="*/ 2262 h 2382"/>
              <a:gd name="T94" fmla="*/ 0 w 3266"/>
              <a:gd name="T95" fmla="*/ 1191 h 2382"/>
              <a:gd name="T96" fmla="*/ 735 w 3266"/>
              <a:gd name="T97" fmla="*/ 119 h 2382"/>
              <a:gd name="T98" fmla="*/ 756 w 3266"/>
              <a:gd name="T99" fmla="*/ 91 h 2382"/>
              <a:gd name="T100" fmla="*/ 778 w 3266"/>
              <a:gd name="T101" fmla="*/ 67 h 2382"/>
              <a:gd name="T102" fmla="*/ 803 w 3266"/>
              <a:gd name="T103" fmla="*/ 46 h 2382"/>
              <a:gd name="T104" fmla="*/ 829 w 3266"/>
              <a:gd name="T105" fmla="*/ 30 h 2382"/>
              <a:gd name="T106" fmla="*/ 857 w 3266"/>
              <a:gd name="T107" fmla="*/ 17 h 2382"/>
              <a:gd name="T108" fmla="*/ 887 w 3266"/>
              <a:gd name="T109" fmla="*/ 7 h 2382"/>
              <a:gd name="T110" fmla="*/ 919 w 3266"/>
              <a:gd name="T111" fmla="*/ 2 h 2382"/>
              <a:gd name="T112" fmla="*/ 953 w 3266"/>
              <a:gd name="T113" fmla="*/ 0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66" h="2382">
                <a:moveTo>
                  <a:pt x="1415" y="529"/>
                </a:moveTo>
                <a:lnTo>
                  <a:pt x="1225" y="715"/>
                </a:lnTo>
                <a:lnTo>
                  <a:pt x="1714" y="1191"/>
                </a:lnTo>
                <a:lnTo>
                  <a:pt x="1225" y="1667"/>
                </a:lnTo>
                <a:lnTo>
                  <a:pt x="1415" y="1852"/>
                </a:lnTo>
                <a:lnTo>
                  <a:pt x="1905" y="1376"/>
                </a:lnTo>
                <a:lnTo>
                  <a:pt x="2395" y="1852"/>
                </a:lnTo>
                <a:lnTo>
                  <a:pt x="2586" y="1667"/>
                </a:lnTo>
                <a:lnTo>
                  <a:pt x="2096" y="1191"/>
                </a:lnTo>
                <a:lnTo>
                  <a:pt x="2586" y="715"/>
                </a:lnTo>
                <a:lnTo>
                  <a:pt x="2395" y="529"/>
                </a:lnTo>
                <a:lnTo>
                  <a:pt x="1905" y="1006"/>
                </a:lnTo>
                <a:lnTo>
                  <a:pt x="1415" y="529"/>
                </a:lnTo>
                <a:close/>
                <a:moveTo>
                  <a:pt x="953" y="0"/>
                </a:moveTo>
                <a:lnTo>
                  <a:pt x="2994" y="0"/>
                </a:lnTo>
                <a:lnTo>
                  <a:pt x="3034" y="3"/>
                </a:lnTo>
                <a:lnTo>
                  <a:pt x="3072" y="11"/>
                </a:lnTo>
                <a:lnTo>
                  <a:pt x="3108" y="25"/>
                </a:lnTo>
                <a:lnTo>
                  <a:pt x="3142" y="43"/>
                </a:lnTo>
                <a:lnTo>
                  <a:pt x="3172" y="65"/>
                </a:lnTo>
                <a:lnTo>
                  <a:pt x="3199" y="91"/>
                </a:lnTo>
                <a:lnTo>
                  <a:pt x="3222" y="122"/>
                </a:lnTo>
                <a:lnTo>
                  <a:pt x="3240" y="154"/>
                </a:lnTo>
                <a:lnTo>
                  <a:pt x="3255" y="189"/>
                </a:lnTo>
                <a:lnTo>
                  <a:pt x="3263" y="226"/>
                </a:lnTo>
                <a:lnTo>
                  <a:pt x="3266" y="265"/>
                </a:lnTo>
                <a:lnTo>
                  <a:pt x="3266" y="2117"/>
                </a:lnTo>
                <a:lnTo>
                  <a:pt x="3263" y="2156"/>
                </a:lnTo>
                <a:lnTo>
                  <a:pt x="3255" y="2193"/>
                </a:lnTo>
                <a:lnTo>
                  <a:pt x="3240" y="2228"/>
                </a:lnTo>
                <a:lnTo>
                  <a:pt x="3222" y="2260"/>
                </a:lnTo>
                <a:lnTo>
                  <a:pt x="3199" y="2290"/>
                </a:lnTo>
                <a:lnTo>
                  <a:pt x="3172" y="2316"/>
                </a:lnTo>
                <a:lnTo>
                  <a:pt x="3142" y="2339"/>
                </a:lnTo>
                <a:lnTo>
                  <a:pt x="3108" y="2357"/>
                </a:lnTo>
                <a:lnTo>
                  <a:pt x="3072" y="2370"/>
                </a:lnTo>
                <a:lnTo>
                  <a:pt x="3034" y="2379"/>
                </a:lnTo>
                <a:lnTo>
                  <a:pt x="2994" y="2382"/>
                </a:lnTo>
                <a:lnTo>
                  <a:pt x="953" y="2382"/>
                </a:lnTo>
                <a:lnTo>
                  <a:pt x="919" y="2379"/>
                </a:lnTo>
                <a:lnTo>
                  <a:pt x="887" y="2372"/>
                </a:lnTo>
                <a:lnTo>
                  <a:pt x="857" y="2362"/>
                </a:lnTo>
                <a:lnTo>
                  <a:pt x="829" y="2347"/>
                </a:lnTo>
                <a:lnTo>
                  <a:pt x="803" y="2330"/>
                </a:lnTo>
                <a:lnTo>
                  <a:pt x="778" y="2308"/>
                </a:lnTo>
                <a:lnTo>
                  <a:pt x="756" y="2286"/>
                </a:lnTo>
                <a:lnTo>
                  <a:pt x="735" y="2262"/>
                </a:lnTo>
                <a:lnTo>
                  <a:pt x="0" y="1191"/>
                </a:lnTo>
                <a:lnTo>
                  <a:pt x="735" y="119"/>
                </a:lnTo>
                <a:lnTo>
                  <a:pt x="756" y="91"/>
                </a:lnTo>
                <a:lnTo>
                  <a:pt x="778" y="67"/>
                </a:lnTo>
                <a:lnTo>
                  <a:pt x="803" y="46"/>
                </a:lnTo>
                <a:lnTo>
                  <a:pt x="829" y="30"/>
                </a:lnTo>
                <a:lnTo>
                  <a:pt x="857" y="17"/>
                </a:lnTo>
                <a:lnTo>
                  <a:pt x="887" y="7"/>
                </a:lnTo>
                <a:lnTo>
                  <a:pt x="919" y="2"/>
                </a:lnTo>
                <a:lnTo>
                  <a:pt x="9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 rot="16200000">
            <a:off x="4796841" y="5902183"/>
            <a:ext cx="365760" cy="365760"/>
            <a:chOff x="-985652" y="579537"/>
            <a:chExt cx="365760" cy="365760"/>
          </a:xfrm>
        </p:grpSpPr>
        <p:sp>
          <p:nvSpPr>
            <p:cNvPr id="22" name="Oval 21"/>
            <p:cNvSpPr/>
            <p:nvPr/>
          </p:nvSpPr>
          <p:spPr>
            <a:xfrm>
              <a:off x="-985652" y="57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-894212" y="642842"/>
              <a:ext cx="182880" cy="239151"/>
              <a:chOff x="-559" y="640"/>
              <a:chExt cx="143" cy="187"/>
            </a:xfrm>
            <a:solidFill>
              <a:schemeClr val="bg1"/>
            </a:solidFill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-559" y="640"/>
                <a:ext cx="143" cy="156"/>
              </a:xfrm>
              <a:custGeom>
                <a:avLst/>
                <a:gdLst>
                  <a:gd name="T0" fmla="*/ 1246 w 2439"/>
                  <a:gd name="T1" fmla="*/ 2 h 2661"/>
                  <a:gd name="T2" fmla="*/ 1292 w 2439"/>
                  <a:gd name="T3" fmla="*/ 22 h 2661"/>
                  <a:gd name="T4" fmla="*/ 1328 w 2439"/>
                  <a:gd name="T5" fmla="*/ 57 h 2661"/>
                  <a:gd name="T6" fmla="*/ 1348 w 2439"/>
                  <a:gd name="T7" fmla="*/ 105 h 2661"/>
                  <a:gd name="T8" fmla="*/ 1350 w 2439"/>
                  <a:gd name="T9" fmla="*/ 2214 h 2661"/>
                  <a:gd name="T10" fmla="*/ 2235 w 2439"/>
                  <a:gd name="T11" fmla="*/ 1330 h 2661"/>
                  <a:gd name="T12" fmla="*/ 2283 w 2439"/>
                  <a:gd name="T13" fmla="*/ 1311 h 2661"/>
                  <a:gd name="T14" fmla="*/ 2332 w 2439"/>
                  <a:gd name="T15" fmla="*/ 1311 h 2661"/>
                  <a:gd name="T16" fmla="*/ 2380 w 2439"/>
                  <a:gd name="T17" fmla="*/ 1330 h 2661"/>
                  <a:gd name="T18" fmla="*/ 2417 w 2439"/>
                  <a:gd name="T19" fmla="*/ 1368 h 2661"/>
                  <a:gd name="T20" fmla="*/ 2436 w 2439"/>
                  <a:gd name="T21" fmla="*/ 1415 h 2661"/>
                  <a:gd name="T22" fmla="*/ 2436 w 2439"/>
                  <a:gd name="T23" fmla="*/ 1466 h 2661"/>
                  <a:gd name="T24" fmla="*/ 2417 w 2439"/>
                  <a:gd name="T25" fmla="*/ 1513 h 2661"/>
                  <a:gd name="T26" fmla="*/ 1315 w 2439"/>
                  <a:gd name="T27" fmla="*/ 2623 h 2661"/>
                  <a:gd name="T28" fmla="*/ 1271 w 2439"/>
                  <a:gd name="T29" fmla="*/ 2652 h 2661"/>
                  <a:gd name="T30" fmla="*/ 1221 w 2439"/>
                  <a:gd name="T31" fmla="*/ 2661 h 2661"/>
                  <a:gd name="T32" fmla="*/ 1220 w 2439"/>
                  <a:gd name="T33" fmla="*/ 2661 h 2661"/>
                  <a:gd name="T34" fmla="*/ 1219 w 2439"/>
                  <a:gd name="T35" fmla="*/ 2661 h 2661"/>
                  <a:gd name="T36" fmla="*/ 1175 w 2439"/>
                  <a:gd name="T37" fmla="*/ 2653 h 2661"/>
                  <a:gd name="T38" fmla="*/ 1138 w 2439"/>
                  <a:gd name="T39" fmla="*/ 2631 h 2661"/>
                  <a:gd name="T40" fmla="*/ 39 w 2439"/>
                  <a:gd name="T41" fmla="*/ 1534 h 2661"/>
                  <a:gd name="T42" fmla="*/ 10 w 2439"/>
                  <a:gd name="T43" fmla="*/ 1490 h 2661"/>
                  <a:gd name="T44" fmla="*/ 0 w 2439"/>
                  <a:gd name="T45" fmla="*/ 1441 h 2661"/>
                  <a:gd name="T46" fmla="*/ 2 w 2439"/>
                  <a:gd name="T47" fmla="*/ 1416 h 2661"/>
                  <a:gd name="T48" fmla="*/ 21 w 2439"/>
                  <a:gd name="T49" fmla="*/ 1368 h 2661"/>
                  <a:gd name="T50" fmla="*/ 59 w 2439"/>
                  <a:gd name="T51" fmla="*/ 1331 h 2661"/>
                  <a:gd name="T52" fmla="*/ 106 w 2439"/>
                  <a:gd name="T53" fmla="*/ 1312 h 2661"/>
                  <a:gd name="T54" fmla="*/ 157 w 2439"/>
                  <a:gd name="T55" fmla="*/ 1311 h 2661"/>
                  <a:gd name="T56" fmla="*/ 203 w 2439"/>
                  <a:gd name="T57" fmla="*/ 1330 h 2661"/>
                  <a:gd name="T58" fmla="*/ 1088 w 2439"/>
                  <a:gd name="T59" fmla="*/ 2210 h 2661"/>
                  <a:gd name="T60" fmla="*/ 1090 w 2439"/>
                  <a:gd name="T61" fmla="*/ 105 h 2661"/>
                  <a:gd name="T62" fmla="*/ 1110 w 2439"/>
                  <a:gd name="T63" fmla="*/ 57 h 2661"/>
                  <a:gd name="T64" fmla="*/ 1146 w 2439"/>
                  <a:gd name="T65" fmla="*/ 22 h 2661"/>
                  <a:gd name="T66" fmla="*/ 1193 w 2439"/>
                  <a:gd name="T67" fmla="*/ 2 h 2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39" h="2661">
                    <a:moveTo>
                      <a:pt x="1219" y="0"/>
                    </a:moveTo>
                    <a:lnTo>
                      <a:pt x="1246" y="2"/>
                    </a:lnTo>
                    <a:lnTo>
                      <a:pt x="1270" y="10"/>
                    </a:lnTo>
                    <a:lnTo>
                      <a:pt x="1292" y="22"/>
                    </a:lnTo>
                    <a:lnTo>
                      <a:pt x="1312" y="38"/>
                    </a:lnTo>
                    <a:lnTo>
                      <a:pt x="1328" y="57"/>
                    </a:lnTo>
                    <a:lnTo>
                      <a:pt x="1340" y="79"/>
                    </a:lnTo>
                    <a:lnTo>
                      <a:pt x="1348" y="105"/>
                    </a:lnTo>
                    <a:lnTo>
                      <a:pt x="1350" y="131"/>
                    </a:lnTo>
                    <a:lnTo>
                      <a:pt x="1350" y="2214"/>
                    </a:lnTo>
                    <a:lnTo>
                      <a:pt x="2214" y="1347"/>
                    </a:lnTo>
                    <a:lnTo>
                      <a:pt x="2235" y="1330"/>
                    </a:lnTo>
                    <a:lnTo>
                      <a:pt x="2258" y="1318"/>
                    </a:lnTo>
                    <a:lnTo>
                      <a:pt x="2283" y="1311"/>
                    </a:lnTo>
                    <a:lnTo>
                      <a:pt x="2308" y="1309"/>
                    </a:lnTo>
                    <a:lnTo>
                      <a:pt x="2332" y="1311"/>
                    </a:lnTo>
                    <a:lnTo>
                      <a:pt x="2357" y="1318"/>
                    </a:lnTo>
                    <a:lnTo>
                      <a:pt x="2380" y="1330"/>
                    </a:lnTo>
                    <a:lnTo>
                      <a:pt x="2401" y="1347"/>
                    </a:lnTo>
                    <a:lnTo>
                      <a:pt x="2417" y="1368"/>
                    </a:lnTo>
                    <a:lnTo>
                      <a:pt x="2429" y="1390"/>
                    </a:lnTo>
                    <a:lnTo>
                      <a:pt x="2436" y="1415"/>
                    </a:lnTo>
                    <a:lnTo>
                      <a:pt x="2439" y="1440"/>
                    </a:lnTo>
                    <a:lnTo>
                      <a:pt x="2436" y="1466"/>
                    </a:lnTo>
                    <a:lnTo>
                      <a:pt x="2429" y="1490"/>
                    </a:lnTo>
                    <a:lnTo>
                      <a:pt x="2417" y="1513"/>
                    </a:lnTo>
                    <a:lnTo>
                      <a:pt x="2401" y="1533"/>
                    </a:lnTo>
                    <a:lnTo>
                      <a:pt x="1315" y="2623"/>
                    </a:lnTo>
                    <a:lnTo>
                      <a:pt x="1293" y="2640"/>
                    </a:lnTo>
                    <a:lnTo>
                      <a:pt x="1271" y="2652"/>
                    </a:lnTo>
                    <a:lnTo>
                      <a:pt x="1247" y="2659"/>
                    </a:lnTo>
                    <a:lnTo>
                      <a:pt x="1221" y="2661"/>
                    </a:lnTo>
                    <a:lnTo>
                      <a:pt x="1221" y="2661"/>
                    </a:lnTo>
                    <a:lnTo>
                      <a:pt x="1220" y="2661"/>
                    </a:lnTo>
                    <a:lnTo>
                      <a:pt x="1220" y="2661"/>
                    </a:lnTo>
                    <a:lnTo>
                      <a:pt x="1219" y="2661"/>
                    </a:lnTo>
                    <a:lnTo>
                      <a:pt x="1197" y="2659"/>
                    </a:lnTo>
                    <a:lnTo>
                      <a:pt x="1175" y="2653"/>
                    </a:lnTo>
                    <a:lnTo>
                      <a:pt x="1155" y="2644"/>
                    </a:lnTo>
                    <a:lnTo>
                      <a:pt x="1138" y="2631"/>
                    </a:lnTo>
                    <a:lnTo>
                      <a:pt x="1121" y="2615"/>
                    </a:lnTo>
                    <a:lnTo>
                      <a:pt x="39" y="1534"/>
                    </a:lnTo>
                    <a:lnTo>
                      <a:pt x="22" y="1513"/>
                    </a:lnTo>
                    <a:lnTo>
                      <a:pt x="10" y="1490"/>
                    </a:lnTo>
                    <a:lnTo>
                      <a:pt x="2" y="1466"/>
                    </a:lnTo>
                    <a:lnTo>
                      <a:pt x="0" y="1441"/>
                    </a:lnTo>
                    <a:lnTo>
                      <a:pt x="0" y="1440"/>
                    </a:lnTo>
                    <a:lnTo>
                      <a:pt x="2" y="1416"/>
                    </a:lnTo>
                    <a:lnTo>
                      <a:pt x="9" y="1391"/>
                    </a:lnTo>
                    <a:lnTo>
                      <a:pt x="21" y="1368"/>
                    </a:lnTo>
                    <a:lnTo>
                      <a:pt x="39" y="1347"/>
                    </a:lnTo>
                    <a:lnTo>
                      <a:pt x="59" y="1331"/>
                    </a:lnTo>
                    <a:lnTo>
                      <a:pt x="81" y="1319"/>
                    </a:lnTo>
                    <a:lnTo>
                      <a:pt x="106" y="1312"/>
                    </a:lnTo>
                    <a:lnTo>
                      <a:pt x="131" y="1309"/>
                    </a:lnTo>
                    <a:lnTo>
                      <a:pt x="157" y="1311"/>
                    </a:lnTo>
                    <a:lnTo>
                      <a:pt x="180" y="1318"/>
                    </a:lnTo>
                    <a:lnTo>
                      <a:pt x="203" y="1330"/>
                    </a:lnTo>
                    <a:lnTo>
                      <a:pt x="224" y="1347"/>
                    </a:lnTo>
                    <a:lnTo>
                      <a:pt x="1088" y="2210"/>
                    </a:lnTo>
                    <a:lnTo>
                      <a:pt x="1088" y="131"/>
                    </a:lnTo>
                    <a:lnTo>
                      <a:pt x="1090" y="105"/>
                    </a:lnTo>
                    <a:lnTo>
                      <a:pt x="1098" y="79"/>
                    </a:lnTo>
                    <a:lnTo>
                      <a:pt x="1110" y="57"/>
                    </a:lnTo>
                    <a:lnTo>
                      <a:pt x="1127" y="38"/>
                    </a:lnTo>
                    <a:lnTo>
                      <a:pt x="1146" y="22"/>
                    </a:lnTo>
                    <a:lnTo>
                      <a:pt x="1168" y="10"/>
                    </a:lnTo>
                    <a:lnTo>
                      <a:pt x="1193" y="2"/>
                    </a:lnTo>
                    <a:lnTo>
                      <a:pt x="12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-559" y="812"/>
                <a:ext cx="143" cy="15"/>
              </a:xfrm>
              <a:custGeom>
                <a:avLst/>
                <a:gdLst>
                  <a:gd name="T0" fmla="*/ 131 w 2439"/>
                  <a:gd name="T1" fmla="*/ 0 h 263"/>
                  <a:gd name="T2" fmla="*/ 2307 w 2439"/>
                  <a:gd name="T3" fmla="*/ 0 h 263"/>
                  <a:gd name="T4" fmla="*/ 2333 w 2439"/>
                  <a:gd name="T5" fmla="*/ 3 h 263"/>
                  <a:gd name="T6" fmla="*/ 2359 w 2439"/>
                  <a:gd name="T7" fmla="*/ 10 h 263"/>
                  <a:gd name="T8" fmla="*/ 2381 w 2439"/>
                  <a:gd name="T9" fmla="*/ 23 h 263"/>
                  <a:gd name="T10" fmla="*/ 2401 w 2439"/>
                  <a:gd name="T11" fmla="*/ 39 h 263"/>
                  <a:gd name="T12" fmla="*/ 2417 w 2439"/>
                  <a:gd name="T13" fmla="*/ 58 h 263"/>
                  <a:gd name="T14" fmla="*/ 2429 w 2439"/>
                  <a:gd name="T15" fmla="*/ 81 h 263"/>
                  <a:gd name="T16" fmla="*/ 2436 w 2439"/>
                  <a:gd name="T17" fmla="*/ 105 h 263"/>
                  <a:gd name="T18" fmla="*/ 2439 w 2439"/>
                  <a:gd name="T19" fmla="*/ 132 h 263"/>
                  <a:gd name="T20" fmla="*/ 2436 w 2439"/>
                  <a:gd name="T21" fmla="*/ 158 h 263"/>
                  <a:gd name="T22" fmla="*/ 2429 w 2439"/>
                  <a:gd name="T23" fmla="*/ 183 h 263"/>
                  <a:gd name="T24" fmla="*/ 2417 w 2439"/>
                  <a:gd name="T25" fmla="*/ 205 h 263"/>
                  <a:gd name="T26" fmla="*/ 2401 w 2439"/>
                  <a:gd name="T27" fmla="*/ 225 h 263"/>
                  <a:gd name="T28" fmla="*/ 2381 w 2439"/>
                  <a:gd name="T29" fmla="*/ 241 h 263"/>
                  <a:gd name="T30" fmla="*/ 2359 w 2439"/>
                  <a:gd name="T31" fmla="*/ 253 h 263"/>
                  <a:gd name="T32" fmla="*/ 2334 w 2439"/>
                  <a:gd name="T33" fmla="*/ 260 h 263"/>
                  <a:gd name="T34" fmla="*/ 2308 w 2439"/>
                  <a:gd name="T35" fmla="*/ 263 h 263"/>
                  <a:gd name="T36" fmla="*/ 131 w 2439"/>
                  <a:gd name="T37" fmla="*/ 263 h 263"/>
                  <a:gd name="T38" fmla="*/ 105 w 2439"/>
                  <a:gd name="T39" fmla="*/ 260 h 263"/>
                  <a:gd name="T40" fmla="*/ 80 w 2439"/>
                  <a:gd name="T41" fmla="*/ 253 h 263"/>
                  <a:gd name="T42" fmla="*/ 58 w 2439"/>
                  <a:gd name="T43" fmla="*/ 241 h 263"/>
                  <a:gd name="T44" fmla="*/ 39 w 2439"/>
                  <a:gd name="T45" fmla="*/ 225 h 263"/>
                  <a:gd name="T46" fmla="*/ 22 w 2439"/>
                  <a:gd name="T47" fmla="*/ 205 h 263"/>
                  <a:gd name="T48" fmla="*/ 10 w 2439"/>
                  <a:gd name="T49" fmla="*/ 183 h 263"/>
                  <a:gd name="T50" fmla="*/ 3 w 2439"/>
                  <a:gd name="T51" fmla="*/ 158 h 263"/>
                  <a:gd name="T52" fmla="*/ 0 w 2439"/>
                  <a:gd name="T53" fmla="*/ 132 h 263"/>
                  <a:gd name="T54" fmla="*/ 3 w 2439"/>
                  <a:gd name="T55" fmla="*/ 105 h 263"/>
                  <a:gd name="T56" fmla="*/ 10 w 2439"/>
                  <a:gd name="T57" fmla="*/ 81 h 263"/>
                  <a:gd name="T58" fmla="*/ 22 w 2439"/>
                  <a:gd name="T59" fmla="*/ 58 h 263"/>
                  <a:gd name="T60" fmla="*/ 39 w 2439"/>
                  <a:gd name="T61" fmla="*/ 39 h 263"/>
                  <a:gd name="T62" fmla="*/ 58 w 2439"/>
                  <a:gd name="T63" fmla="*/ 23 h 263"/>
                  <a:gd name="T64" fmla="*/ 80 w 2439"/>
                  <a:gd name="T65" fmla="*/ 10 h 263"/>
                  <a:gd name="T66" fmla="*/ 105 w 2439"/>
                  <a:gd name="T67" fmla="*/ 3 h 263"/>
                  <a:gd name="T68" fmla="*/ 131 w 2439"/>
                  <a:gd name="T6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39" h="263">
                    <a:moveTo>
                      <a:pt x="131" y="0"/>
                    </a:moveTo>
                    <a:lnTo>
                      <a:pt x="2307" y="0"/>
                    </a:lnTo>
                    <a:lnTo>
                      <a:pt x="2333" y="3"/>
                    </a:lnTo>
                    <a:lnTo>
                      <a:pt x="2359" y="10"/>
                    </a:lnTo>
                    <a:lnTo>
                      <a:pt x="2381" y="23"/>
                    </a:lnTo>
                    <a:lnTo>
                      <a:pt x="2401" y="39"/>
                    </a:lnTo>
                    <a:lnTo>
                      <a:pt x="2417" y="58"/>
                    </a:lnTo>
                    <a:lnTo>
                      <a:pt x="2429" y="81"/>
                    </a:lnTo>
                    <a:lnTo>
                      <a:pt x="2436" y="105"/>
                    </a:lnTo>
                    <a:lnTo>
                      <a:pt x="2439" y="132"/>
                    </a:lnTo>
                    <a:lnTo>
                      <a:pt x="2436" y="158"/>
                    </a:lnTo>
                    <a:lnTo>
                      <a:pt x="2429" y="183"/>
                    </a:lnTo>
                    <a:lnTo>
                      <a:pt x="2417" y="205"/>
                    </a:lnTo>
                    <a:lnTo>
                      <a:pt x="2401" y="225"/>
                    </a:lnTo>
                    <a:lnTo>
                      <a:pt x="2381" y="241"/>
                    </a:lnTo>
                    <a:lnTo>
                      <a:pt x="2359" y="253"/>
                    </a:lnTo>
                    <a:lnTo>
                      <a:pt x="2334" y="260"/>
                    </a:lnTo>
                    <a:lnTo>
                      <a:pt x="2308" y="263"/>
                    </a:lnTo>
                    <a:lnTo>
                      <a:pt x="131" y="263"/>
                    </a:lnTo>
                    <a:lnTo>
                      <a:pt x="105" y="260"/>
                    </a:lnTo>
                    <a:lnTo>
                      <a:pt x="80" y="253"/>
                    </a:lnTo>
                    <a:lnTo>
                      <a:pt x="58" y="241"/>
                    </a:lnTo>
                    <a:lnTo>
                      <a:pt x="39" y="225"/>
                    </a:lnTo>
                    <a:lnTo>
                      <a:pt x="22" y="205"/>
                    </a:lnTo>
                    <a:lnTo>
                      <a:pt x="10" y="183"/>
                    </a:lnTo>
                    <a:lnTo>
                      <a:pt x="3" y="158"/>
                    </a:lnTo>
                    <a:lnTo>
                      <a:pt x="0" y="132"/>
                    </a:lnTo>
                    <a:lnTo>
                      <a:pt x="3" y="105"/>
                    </a:lnTo>
                    <a:lnTo>
                      <a:pt x="10" y="81"/>
                    </a:lnTo>
                    <a:lnTo>
                      <a:pt x="22" y="58"/>
                    </a:lnTo>
                    <a:lnTo>
                      <a:pt x="39" y="39"/>
                    </a:lnTo>
                    <a:lnTo>
                      <a:pt x="58" y="23"/>
                    </a:lnTo>
                    <a:lnTo>
                      <a:pt x="80" y="10"/>
                    </a:lnTo>
                    <a:lnTo>
                      <a:pt x="105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2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1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 Lain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1482393" y="517602"/>
            <a:ext cx="252276" cy="242269"/>
          </a:xfrm>
          <a:custGeom>
            <a:avLst/>
            <a:gdLst>
              <a:gd name="T0" fmla="*/ 0 w 3226"/>
              <a:gd name="T1" fmla="*/ 1768 h 2121"/>
              <a:gd name="T2" fmla="*/ 3226 w 3226"/>
              <a:gd name="T3" fmla="*/ 1768 h 2121"/>
              <a:gd name="T4" fmla="*/ 3226 w 3226"/>
              <a:gd name="T5" fmla="*/ 2121 h 2121"/>
              <a:gd name="T6" fmla="*/ 0 w 3226"/>
              <a:gd name="T7" fmla="*/ 2121 h 2121"/>
              <a:gd name="T8" fmla="*/ 0 w 3226"/>
              <a:gd name="T9" fmla="*/ 1768 h 2121"/>
              <a:gd name="T10" fmla="*/ 0 w 3226"/>
              <a:gd name="T11" fmla="*/ 884 h 2121"/>
              <a:gd name="T12" fmla="*/ 3226 w 3226"/>
              <a:gd name="T13" fmla="*/ 884 h 2121"/>
              <a:gd name="T14" fmla="*/ 3226 w 3226"/>
              <a:gd name="T15" fmla="*/ 1237 h 2121"/>
              <a:gd name="T16" fmla="*/ 0 w 3226"/>
              <a:gd name="T17" fmla="*/ 1237 h 2121"/>
              <a:gd name="T18" fmla="*/ 0 w 3226"/>
              <a:gd name="T19" fmla="*/ 884 h 2121"/>
              <a:gd name="T20" fmla="*/ 0 w 3226"/>
              <a:gd name="T21" fmla="*/ 0 h 2121"/>
              <a:gd name="T22" fmla="*/ 3226 w 3226"/>
              <a:gd name="T23" fmla="*/ 0 h 2121"/>
              <a:gd name="T24" fmla="*/ 3226 w 3226"/>
              <a:gd name="T25" fmla="*/ 354 h 2121"/>
              <a:gd name="T26" fmla="*/ 0 w 3226"/>
              <a:gd name="T27" fmla="*/ 354 h 2121"/>
              <a:gd name="T28" fmla="*/ 0 w 3226"/>
              <a:gd name="T2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6" h="2121">
                <a:moveTo>
                  <a:pt x="0" y="1768"/>
                </a:moveTo>
                <a:lnTo>
                  <a:pt x="3226" y="1768"/>
                </a:lnTo>
                <a:lnTo>
                  <a:pt x="3226" y="2121"/>
                </a:lnTo>
                <a:lnTo>
                  <a:pt x="0" y="2121"/>
                </a:lnTo>
                <a:lnTo>
                  <a:pt x="0" y="1768"/>
                </a:lnTo>
                <a:close/>
                <a:moveTo>
                  <a:pt x="0" y="884"/>
                </a:moveTo>
                <a:lnTo>
                  <a:pt x="3226" y="884"/>
                </a:lnTo>
                <a:lnTo>
                  <a:pt x="3226" y="1237"/>
                </a:lnTo>
                <a:lnTo>
                  <a:pt x="0" y="1237"/>
                </a:lnTo>
                <a:lnTo>
                  <a:pt x="0" y="884"/>
                </a:lnTo>
                <a:close/>
                <a:moveTo>
                  <a:pt x="0" y="0"/>
                </a:moveTo>
                <a:lnTo>
                  <a:pt x="3226" y="0"/>
                </a:lnTo>
                <a:lnTo>
                  <a:pt x="3226" y="354"/>
                </a:lnTo>
                <a:lnTo>
                  <a:pt x="0" y="3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7" name="Rectangle 16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9" name="Isosceles Triangle 18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Connector 41"/>
          <p:cNvCxnSpPr/>
          <p:nvPr/>
        </p:nvCxnSpPr>
        <p:spPr>
          <a:xfrm rot="5400000">
            <a:off x="4394106" y="646832"/>
            <a:ext cx="45720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4877204" y="463952"/>
            <a:ext cx="365760" cy="365760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526764" y="4699003"/>
            <a:ext cx="3658399" cy="1081997"/>
            <a:chOff x="1468961" y="5187748"/>
            <a:chExt cx="3658399" cy="1081997"/>
          </a:xfrm>
        </p:grpSpPr>
        <p:sp>
          <p:nvSpPr>
            <p:cNvPr id="68" name="Oval 67"/>
            <p:cNvSpPr/>
            <p:nvPr/>
          </p:nvSpPr>
          <p:spPr>
            <a:xfrm>
              <a:off x="4578720" y="5187748"/>
              <a:ext cx="548640" cy="548640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30000" r="-40000" b="-8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5400000" flipH="1">
              <a:off x="2546202" y="4110508"/>
              <a:ext cx="805372" cy="2959853"/>
            </a:xfrm>
            <a:custGeom>
              <a:avLst/>
              <a:gdLst>
                <a:gd name="connsiteX0" fmla="*/ 805372 w 805372"/>
                <a:gd name="connsiteY0" fmla="*/ 215183 h 2959853"/>
                <a:gd name="connsiteX1" fmla="*/ 805372 w 805372"/>
                <a:gd name="connsiteY1" fmla="*/ 2877125 h 2959853"/>
                <a:gd name="connsiteX2" fmla="*/ 722644 w 805372"/>
                <a:gd name="connsiteY2" fmla="*/ 2959853 h 2959853"/>
                <a:gd name="connsiteX3" fmla="*/ 82728 w 805372"/>
                <a:gd name="connsiteY3" fmla="*/ 2959853 h 2959853"/>
                <a:gd name="connsiteX4" fmla="*/ 0 w 805372"/>
                <a:gd name="connsiteY4" fmla="*/ 2877125 h 2959853"/>
                <a:gd name="connsiteX5" fmla="*/ 0 w 805372"/>
                <a:gd name="connsiteY5" fmla="*/ 215183 h 2959853"/>
                <a:gd name="connsiteX6" fmla="*/ 82728 w 805372"/>
                <a:gd name="connsiteY6" fmla="*/ 132455 h 2959853"/>
                <a:gd name="connsiteX7" fmla="*/ 434491 w 805372"/>
                <a:gd name="connsiteY7" fmla="*/ 132455 h 2959853"/>
                <a:gd name="connsiteX8" fmla="*/ 544870 w 805372"/>
                <a:gd name="connsiteY8" fmla="*/ 0 h 2959853"/>
                <a:gd name="connsiteX9" fmla="*/ 655249 w 805372"/>
                <a:gd name="connsiteY9" fmla="*/ 132455 h 2959853"/>
                <a:gd name="connsiteX10" fmla="*/ 722644 w 805372"/>
                <a:gd name="connsiteY10" fmla="*/ 132455 h 2959853"/>
                <a:gd name="connsiteX11" fmla="*/ 805372 w 805372"/>
                <a:gd name="connsiteY11" fmla="*/ 215183 h 295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5372" h="2959853">
                  <a:moveTo>
                    <a:pt x="805372" y="215183"/>
                  </a:moveTo>
                  <a:lnTo>
                    <a:pt x="805372" y="2877125"/>
                  </a:lnTo>
                  <a:cubicBezTo>
                    <a:pt x="805372" y="2922814"/>
                    <a:pt x="768333" y="2959853"/>
                    <a:pt x="722644" y="2959853"/>
                  </a:cubicBezTo>
                  <a:lnTo>
                    <a:pt x="82728" y="2959853"/>
                  </a:lnTo>
                  <a:cubicBezTo>
                    <a:pt x="37039" y="2959853"/>
                    <a:pt x="0" y="2922814"/>
                    <a:pt x="0" y="2877125"/>
                  </a:cubicBezTo>
                  <a:lnTo>
                    <a:pt x="0" y="215183"/>
                  </a:lnTo>
                  <a:cubicBezTo>
                    <a:pt x="0" y="169494"/>
                    <a:pt x="37039" y="132455"/>
                    <a:pt x="82728" y="132455"/>
                  </a:cubicBezTo>
                  <a:lnTo>
                    <a:pt x="434491" y="132455"/>
                  </a:lnTo>
                  <a:lnTo>
                    <a:pt x="544870" y="0"/>
                  </a:lnTo>
                  <a:lnTo>
                    <a:pt x="655249" y="132455"/>
                  </a:lnTo>
                  <a:lnTo>
                    <a:pt x="722644" y="132455"/>
                  </a:lnTo>
                  <a:cubicBezTo>
                    <a:pt x="768333" y="132455"/>
                    <a:pt x="805372" y="169494"/>
                    <a:pt x="805372" y="215183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595087" y="6054301"/>
              <a:ext cx="733849" cy="215444"/>
              <a:chOff x="4598931" y="2163384"/>
              <a:chExt cx="733849" cy="21544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651293" y="2163384"/>
                <a:ext cx="6814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n w="317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11:23 PM</a:t>
                </a:r>
                <a:endParaRPr lang="en-US" sz="800" dirty="0">
                  <a:ln w="317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4598931" y="2236463"/>
                <a:ext cx="91440" cy="73621"/>
              </a:xfrm>
              <a:custGeom>
                <a:avLst/>
                <a:gdLst>
                  <a:gd name="T0" fmla="*/ 2903 w 3153"/>
                  <a:gd name="T1" fmla="*/ 0 h 2401"/>
                  <a:gd name="T2" fmla="*/ 3153 w 3153"/>
                  <a:gd name="T3" fmla="*/ 251 h 2401"/>
                  <a:gd name="T4" fmla="*/ 1004 w 3153"/>
                  <a:gd name="T5" fmla="*/ 2401 h 2401"/>
                  <a:gd name="T6" fmla="*/ 0 w 3153"/>
                  <a:gd name="T7" fmla="*/ 1397 h 2401"/>
                  <a:gd name="T8" fmla="*/ 251 w 3153"/>
                  <a:gd name="T9" fmla="*/ 1147 h 2401"/>
                  <a:gd name="T10" fmla="*/ 1004 w 3153"/>
                  <a:gd name="T11" fmla="*/ 1899 h 2401"/>
                  <a:gd name="T12" fmla="*/ 2903 w 3153"/>
                  <a:gd name="T13" fmla="*/ 0 h 2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53" h="2401">
                    <a:moveTo>
                      <a:pt x="2903" y="0"/>
                    </a:moveTo>
                    <a:lnTo>
                      <a:pt x="3153" y="251"/>
                    </a:lnTo>
                    <a:lnTo>
                      <a:pt x="1004" y="2401"/>
                    </a:lnTo>
                    <a:lnTo>
                      <a:pt x="0" y="1397"/>
                    </a:lnTo>
                    <a:lnTo>
                      <a:pt x="251" y="1147"/>
                    </a:lnTo>
                    <a:lnTo>
                      <a:pt x="1004" y="1899"/>
                    </a:lnTo>
                    <a:lnTo>
                      <a:pt x="2903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8" name="Rectangle 77"/>
          <p:cNvSpPr/>
          <p:nvPr/>
        </p:nvSpPr>
        <p:spPr>
          <a:xfrm>
            <a:off x="1250573" y="5881878"/>
            <a:ext cx="4262718" cy="4843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78435" y="5985545"/>
            <a:ext cx="1465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 message…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>
            <a:off x="1457927" y="6034190"/>
            <a:ext cx="210312" cy="182880"/>
          </a:xfrm>
          <a:custGeom>
            <a:avLst/>
            <a:gdLst>
              <a:gd name="T0" fmla="*/ 2663 w 3330"/>
              <a:gd name="T1" fmla="*/ 26 h 3072"/>
              <a:gd name="T2" fmla="*/ 2902 w 3330"/>
              <a:gd name="T3" fmla="*/ 127 h 3072"/>
              <a:gd name="T4" fmla="*/ 3077 w 3330"/>
              <a:gd name="T5" fmla="*/ 266 h 3072"/>
              <a:gd name="T6" fmla="*/ 3233 w 3330"/>
              <a:gd name="T7" fmla="*/ 485 h 3072"/>
              <a:gd name="T8" fmla="*/ 3316 w 3330"/>
              <a:gd name="T9" fmla="*/ 732 h 3072"/>
              <a:gd name="T10" fmla="*/ 3324 w 3330"/>
              <a:gd name="T11" fmla="*/ 991 h 3072"/>
              <a:gd name="T12" fmla="*/ 3258 w 3330"/>
              <a:gd name="T13" fmla="*/ 1243 h 3072"/>
              <a:gd name="T14" fmla="*/ 3118 w 3330"/>
              <a:gd name="T15" fmla="*/ 1470 h 3072"/>
              <a:gd name="T16" fmla="*/ 1745 w 3330"/>
              <a:gd name="T17" fmla="*/ 2856 h 3072"/>
              <a:gd name="T18" fmla="*/ 1637 w 3330"/>
              <a:gd name="T19" fmla="*/ 2877 h 3072"/>
              <a:gd name="T20" fmla="*/ 1547 w 3330"/>
              <a:gd name="T21" fmla="*/ 2816 h 3072"/>
              <a:gd name="T22" fmla="*/ 1526 w 3330"/>
              <a:gd name="T23" fmla="*/ 2706 h 3072"/>
              <a:gd name="T24" fmla="*/ 2870 w 3330"/>
              <a:gd name="T25" fmla="*/ 1316 h 3072"/>
              <a:gd name="T26" fmla="*/ 2995 w 3330"/>
              <a:gd name="T27" fmla="*/ 1133 h 3072"/>
              <a:gd name="T28" fmla="*/ 3043 w 3330"/>
              <a:gd name="T29" fmla="*/ 923 h 3072"/>
              <a:gd name="T30" fmla="*/ 3018 w 3330"/>
              <a:gd name="T31" fmla="*/ 711 h 3072"/>
              <a:gd name="T32" fmla="*/ 2916 w 3330"/>
              <a:gd name="T33" fmla="*/ 517 h 3072"/>
              <a:gd name="T34" fmla="*/ 2777 w 3330"/>
              <a:gd name="T35" fmla="*/ 387 h 3072"/>
              <a:gd name="T36" fmla="*/ 2577 w 3330"/>
              <a:gd name="T37" fmla="*/ 302 h 3072"/>
              <a:gd name="T38" fmla="*/ 2364 w 3330"/>
              <a:gd name="T39" fmla="*/ 294 h 3072"/>
              <a:gd name="T40" fmla="*/ 2159 w 3330"/>
              <a:gd name="T41" fmla="*/ 362 h 3072"/>
              <a:gd name="T42" fmla="*/ 449 w 3330"/>
              <a:gd name="T43" fmla="*/ 2056 h 3072"/>
              <a:gd name="T44" fmla="*/ 360 w 3330"/>
              <a:gd name="T45" fmla="*/ 2172 h 3072"/>
              <a:gd name="T46" fmla="*/ 301 w 3330"/>
              <a:gd name="T47" fmla="*/ 2301 h 3072"/>
              <a:gd name="T48" fmla="*/ 288 w 3330"/>
              <a:gd name="T49" fmla="*/ 2430 h 3072"/>
              <a:gd name="T50" fmla="*/ 346 w 3330"/>
              <a:gd name="T51" fmla="*/ 2596 h 3072"/>
              <a:gd name="T52" fmla="*/ 471 w 3330"/>
              <a:gd name="T53" fmla="*/ 2723 h 3072"/>
              <a:gd name="T54" fmla="*/ 637 w 3330"/>
              <a:gd name="T55" fmla="*/ 2782 h 3072"/>
              <a:gd name="T56" fmla="*/ 812 w 3330"/>
              <a:gd name="T57" fmla="*/ 2761 h 3072"/>
              <a:gd name="T58" fmla="*/ 962 w 3330"/>
              <a:gd name="T59" fmla="*/ 2667 h 3072"/>
              <a:gd name="T60" fmla="*/ 2371 w 3330"/>
              <a:gd name="T61" fmla="*/ 1212 h 3072"/>
              <a:gd name="T62" fmla="*/ 2368 w 3330"/>
              <a:gd name="T63" fmla="*/ 1090 h 3072"/>
              <a:gd name="T64" fmla="*/ 2300 w 3330"/>
              <a:gd name="T65" fmla="*/ 998 h 3072"/>
              <a:gd name="T66" fmla="*/ 2188 w 3330"/>
              <a:gd name="T67" fmla="*/ 962 h 3072"/>
              <a:gd name="T68" fmla="*/ 2073 w 3330"/>
              <a:gd name="T69" fmla="*/ 997 h 3072"/>
              <a:gd name="T70" fmla="*/ 984 w 3330"/>
              <a:gd name="T71" fmla="*/ 2087 h 3072"/>
              <a:gd name="T72" fmla="*/ 875 w 3330"/>
              <a:gd name="T73" fmla="*/ 2109 h 3072"/>
              <a:gd name="T74" fmla="*/ 786 w 3330"/>
              <a:gd name="T75" fmla="*/ 2049 h 3072"/>
              <a:gd name="T76" fmla="*/ 764 w 3330"/>
              <a:gd name="T77" fmla="*/ 1939 h 3072"/>
              <a:gd name="T78" fmla="*/ 1846 w 3330"/>
              <a:gd name="T79" fmla="*/ 813 h 3072"/>
              <a:gd name="T80" fmla="*/ 2002 w 3330"/>
              <a:gd name="T81" fmla="*/ 709 h 3072"/>
              <a:gd name="T82" fmla="*/ 2185 w 3330"/>
              <a:gd name="T83" fmla="*/ 672 h 3072"/>
              <a:gd name="T84" fmla="*/ 2368 w 3330"/>
              <a:gd name="T85" fmla="*/ 709 h 3072"/>
              <a:gd name="T86" fmla="*/ 2524 w 3330"/>
              <a:gd name="T87" fmla="*/ 813 h 3072"/>
              <a:gd name="T88" fmla="*/ 2634 w 3330"/>
              <a:gd name="T89" fmla="*/ 986 h 3072"/>
              <a:gd name="T90" fmla="*/ 2663 w 3330"/>
              <a:gd name="T91" fmla="*/ 1188 h 3072"/>
              <a:gd name="T92" fmla="*/ 2611 w 3330"/>
              <a:gd name="T93" fmla="*/ 1378 h 3072"/>
              <a:gd name="T94" fmla="*/ 1162 w 3330"/>
              <a:gd name="T95" fmla="*/ 2870 h 3072"/>
              <a:gd name="T96" fmla="*/ 969 w 3330"/>
              <a:gd name="T97" fmla="*/ 3008 h 3072"/>
              <a:gd name="T98" fmla="*/ 742 w 3330"/>
              <a:gd name="T99" fmla="*/ 3070 h 3072"/>
              <a:gd name="T100" fmla="*/ 504 w 3330"/>
              <a:gd name="T101" fmla="*/ 3048 h 3072"/>
              <a:gd name="T102" fmla="*/ 291 w 3330"/>
              <a:gd name="T103" fmla="*/ 2949 h 3072"/>
              <a:gd name="T104" fmla="*/ 122 w 3330"/>
              <a:gd name="T105" fmla="*/ 2779 h 3072"/>
              <a:gd name="T106" fmla="*/ 23 w 3330"/>
              <a:gd name="T107" fmla="*/ 2564 h 3072"/>
              <a:gd name="T108" fmla="*/ 3 w 3330"/>
              <a:gd name="T109" fmla="*/ 2332 h 3072"/>
              <a:gd name="T110" fmla="*/ 67 w 3330"/>
              <a:gd name="T111" fmla="*/ 2117 h 3072"/>
              <a:gd name="T112" fmla="*/ 182 w 3330"/>
              <a:gd name="T113" fmla="*/ 1926 h 3072"/>
              <a:gd name="T114" fmla="*/ 1874 w 3330"/>
              <a:gd name="T115" fmla="*/ 214 h 3072"/>
              <a:gd name="T116" fmla="*/ 2097 w 3330"/>
              <a:gd name="T117" fmla="*/ 73 h 3072"/>
              <a:gd name="T118" fmla="*/ 2345 w 3330"/>
              <a:gd name="T119" fmla="*/ 6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30" h="3072">
                <a:moveTo>
                  <a:pt x="2472" y="0"/>
                </a:moveTo>
                <a:lnTo>
                  <a:pt x="2537" y="4"/>
                </a:lnTo>
                <a:lnTo>
                  <a:pt x="2600" y="13"/>
                </a:lnTo>
                <a:lnTo>
                  <a:pt x="2663" y="26"/>
                </a:lnTo>
                <a:lnTo>
                  <a:pt x="2725" y="45"/>
                </a:lnTo>
                <a:lnTo>
                  <a:pt x="2785" y="67"/>
                </a:lnTo>
                <a:lnTo>
                  <a:pt x="2845" y="95"/>
                </a:lnTo>
                <a:lnTo>
                  <a:pt x="2902" y="127"/>
                </a:lnTo>
                <a:lnTo>
                  <a:pt x="2958" y="163"/>
                </a:lnTo>
                <a:lnTo>
                  <a:pt x="3011" y="205"/>
                </a:lnTo>
                <a:lnTo>
                  <a:pt x="3062" y="250"/>
                </a:lnTo>
                <a:lnTo>
                  <a:pt x="3077" y="266"/>
                </a:lnTo>
                <a:lnTo>
                  <a:pt x="3123" y="317"/>
                </a:lnTo>
                <a:lnTo>
                  <a:pt x="3165" y="370"/>
                </a:lnTo>
                <a:lnTo>
                  <a:pt x="3201" y="426"/>
                </a:lnTo>
                <a:lnTo>
                  <a:pt x="3233" y="485"/>
                </a:lnTo>
                <a:lnTo>
                  <a:pt x="3261" y="545"/>
                </a:lnTo>
                <a:lnTo>
                  <a:pt x="3285" y="606"/>
                </a:lnTo>
                <a:lnTo>
                  <a:pt x="3303" y="669"/>
                </a:lnTo>
                <a:lnTo>
                  <a:pt x="3316" y="732"/>
                </a:lnTo>
                <a:lnTo>
                  <a:pt x="3325" y="797"/>
                </a:lnTo>
                <a:lnTo>
                  <a:pt x="3330" y="861"/>
                </a:lnTo>
                <a:lnTo>
                  <a:pt x="3329" y="926"/>
                </a:lnTo>
                <a:lnTo>
                  <a:pt x="3324" y="991"/>
                </a:lnTo>
                <a:lnTo>
                  <a:pt x="3315" y="1056"/>
                </a:lnTo>
                <a:lnTo>
                  <a:pt x="3301" y="1119"/>
                </a:lnTo>
                <a:lnTo>
                  <a:pt x="3282" y="1181"/>
                </a:lnTo>
                <a:lnTo>
                  <a:pt x="3258" y="1243"/>
                </a:lnTo>
                <a:lnTo>
                  <a:pt x="3230" y="1302"/>
                </a:lnTo>
                <a:lnTo>
                  <a:pt x="3198" y="1360"/>
                </a:lnTo>
                <a:lnTo>
                  <a:pt x="3160" y="1416"/>
                </a:lnTo>
                <a:lnTo>
                  <a:pt x="3118" y="1470"/>
                </a:lnTo>
                <a:lnTo>
                  <a:pt x="3072" y="1521"/>
                </a:lnTo>
                <a:lnTo>
                  <a:pt x="1766" y="2839"/>
                </a:lnTo>
                <a:lnTo>
                  <a:pt x="1766" y="2838"/>
                </a:lnTo>
                <a:lnTo>
                  <a:pt x="1745" y="2856"/>
                </a:lnTo>
                <a:lnTo>
                  <a:pt x="1721" y="2869"/>
                </a:lnTo>
                <a:lnTo>
                  <a:pt x="1694" y="2877"/>
                </a:lnTo>
                <a:lnTo>
                  <a:pt x="1665" y="2880"/>
                </a:lnTo>
                <a:lnTo>
                  <a:pt x="1637" y="2877"/>
                </a:lnTo>
                <a:lnTo>
                  <a:pt x="1610" y="2868"/>
                </a:lnTo>
                <a:lnTo>
                  <a:pt x="1585" y="2855"/>
                </a:lnTo>
                <a:lnTo>
                  <a:pt x="1564" y="2838"/>
                </a:lnTo>
                <a:lnTo>
                  <a:pt x="1547" y="2816"/>
                </a:lnTo>
                <a:lnTo>
                  <a:pt x="1534" y="2792"/>
                </a:lnTo>
                <a:lnTo>
                  <a:pt x="1526" y="2765"/>
                </a:lnTo>
                <a:lnTo>
                  <a:pt x="1523" y="2736"/>
                </a:lnTo>
                <a:lnTo>
                  <a:pt x="1526" y="2706"/>
                </a:lnTo>
                <a:lnTo>
                  <a:pt x="1534" y="2680"/>
                </a:lnTo>
                <a:lnTo>
                  <a:pt x="1547" y="2655"/>
                </a:lnTo>
                <a:lnTo>
                  <a:pt x="1565" y="2633"/>
                </a:lnTo>
                <a:lnTo>
                  <a:pt x="2870" y="1316"/>
                </a:lnTo>
                <a:lnTo>
                  <a:pt x="2908" y="1275"/>
                </a:lnTo>
                <a:lnTo>
                  <a:pt x="2942" y="1229"/>
                </a:lnTo>
                <a:lnTo>
                  <a:pt x="2971" y="1182"/>
                </a:lnTo>
                <a:lnTo>
                  <a:pt x="2995" y="1133"/>
                </a:lnTo>
                <a:lnTo>
                  <a:pt x="3014" y="1082"/>
                </a:lnTo>
                <a:lnTo>
                  <a:pt x="3028" y="1030"/>
                </a:lnTo>
                <a:lnTo>
                  <a:pt x="3038" y="977"/>
                </a:lnTo>
                <a:lnTo>
                  <a:pt x="3043" y="923"/>
                </a:lnTo>
                <a:lnTo>
                  <a:pt x="3044" y="869"/>
                </a:lnTo>
                <a:lnTo>
                  <a:pt x="3040" y="816"/>
                </a:lnTo>
                <a:lnTo>
                  <a:pt x="3031" y="764"/>
                </a:lnTo>
                <a:lnTo>
                  <a:pt x="3018" y="711"/>
                </a:lnTo>
                <a:lnTo>
                  <a:pt x="2999" y="660"/>
                </a:lnTo>
                <a:lnTo>
                  <a:pt x="2977" y="610"/>
                </a:lnTo>
                <a:lnTo>
                  <a:pt x="2949" y="562"/>
                </a:lnTo>
                <a:lnTo>
                  <a:pt x="2916" y="517"/>
                </a:lnTo>
                <a:lnTo>
                  <a:pt x="2879" y="473"/>
                </a:lnTo>
                <a:lnTo>
                  <a:pt x="2865" y="458"/>
                </a:lnTo>
                <a:lnTo>
                  <a:pt x="2822" y="420"/>
                </a:lnTo>
                <a:lnTo>
                  <a:pt x="2777" y="387"/>
                </a:lnTo>
                <a:lnTo>
                  <a:pt x="2730" y="358"/>
                </a:lnTo>
                <a:lnTo>
                  <a:pt x="2680" y="335"/>
                </a:lnTo>
                <a:lnTo>
                  <a:pt x="2630" y="317"/>
                </a:lnTo>
                <a:lnTo>
                  <a:pt x="2577" y="302"/>
                </a:lnTo>
                <a:lnTo>
                  <a:pt x="2525" y="293"/>
                </a:lnTo>
                <a:lnTo>
                  <a:pt x="2471" y="288"/>
                </a:lnTo>
                <a:lnTo>
                  <a:pt x="2418" y="289"/>
                </a:lnTo>
                <a:lnTo>
                  <a:pt x="2364" y="294"/>
                </a:lnTo>
                <a:lnTo>
                  <a:pt x="2311" y="303"/>
                </a:lnTo>
                <a:lnTo>
                  <a:pt x="2259" y="319"/>
                </a:lnTo>
                <a:lnTo>
                  <a:pt x="2209" y="338"/>
                </a:lnTo>
                <a:lnTo>
                  <a:pt x="2159" y="362"/>
                </a:lnTo>
                <a:lnTo>
                  <a:pt x="2112" y="391"/>
                </a:lnTo>
                <a:lnTo>
                  <a:pt x="2068" y="425"/>
                </a:lnTo>
                <a:lnTo>
                  <a:pt x="2025" y="464"/>
                </a:lnTo>
                <a:lnTo>
                  <a:pt x="449" y="2056"/>
                </a:lnTo>
                <a:lnTo>
                  <a:pt x="425" y="2081"/>
                </a:lnTo>
                <a:lnTo>
                  <a:pt x="402" y="2110"/>
                </a:lnTo>
                <a:lnTo>
                  <a:pt x="380" y="2140"/>
                </a:lnTo>
                <a:lnTo>
                  <a:pt x="360" y="2172"/>
                </a:lnTo>
                <a:lnTo>
                  <a:pt x="342" y="2204"/>
                </a:lnTo>
                <a:lnTo>
                  <a:pt x="326" y="2237"/>
                </a:lnTo>
                <a:lnTo>
                  <a:pt x="312" y="2269"/>
                </a:lnTo>
                <a:lnTo>
                  <a:pt x="301" y="2301"/>
                </a:lnTo>
                <a:lnTo>
                  <a:pt x="293" y="2332"/>
                </a:lnTo>
                <a:lnTo>
                  <a:pt x="287" y="2360"/>
                </a:lnTo>
                <a:lnTo>
                  <a:pt x="286" y="2386"/>
                </a:lnTo>
                <a:lnTo>
                  <a:pt x="288" y="2430"/>
                </a:lnTo>
                <a:lnTo>
                  <a:pt x="295" y="2474"/>
                </a:lnTo>
                <a:lnTo>
                  <a:pt x="308" y="2517"/>
                </a:lnTo>
                <a:lnTo>
                  <a:pt x="324" y="2558"/>
                </a:lnTo>
                <a:lnTo>
                  <a:pt x="346" y="2596"/>
                </a:lnTo>
                <a:lnTo>
                  <a:pt x="371" y="2633"/>
                </a:lnTo>
                <a:lnTo>
                  <a:pt x="402" y="2667"/>
                </a:lnTo>
                <a:lnTo>
                  <a:pt x="435" y="2697"/>
                </a:lnTo>
                <a:lnTo>
                  <a:pt x="471" y="2723"/>
                </a:lnTo>
                <a:lnTo>
                  <a:pt x="510" y="2745"/>
                </a:lnTo>
                <a:lnTo>
                  <a:pt x="550" y="2761"/>
                </a:lnTo>
                <a:lnTo>
                  <a:pt x="592" y="2774"/>
                </a:lnTo>
                <a:lnTo>
                  <a:pt x="637" y="2782"/>
                </a:lnTo>
                <a:lnTo>
                  <a:pt x="681" y="2784"/>
                </a:lnTo>
                <a:lnTo>
                  <a:pt x="726" y="2782"/>
                </a:lnTo>
                <a:lnTo>
                  <a:pt x="770" y="2774"/>
                </a:lnTo>
                <a:lnTo>
                  <a:pt x="812" y="2761"/>
                </a:lnTo>
                <a:lnTo>
                  <a:pt x="853" y="2745"/>
                </a:lnTo>
                <a:lnTo>
                  <a:pt x="891" y="2723"/>
                </a:lnTo>
                <a:lnTo>
                  <a:pt x="927" y="2697"/>
                </a:lnTo>
                <a:lnTo>
                  <a:pt x="962" y="2667"/>
                </a:lnTo>
                <a:lnTo>
                  <a:pt x="2322" y="1293"/>
                </a:lnTo>
                <a:lnTo>
                  <a:pt x="2343" y="1269"/>
                </a:lnTo>
                <a:lnTo>
                  <a:pt x="2359" y="1241"/>
                </a:lnTo>
                <a:lnTo>
                  <a:pt x="2371" y="1212"/>
                </a:lnTo>
                <a:lnTo>
                  <a:pt x="2377" y="1180"/>
                </a:lnTo>
                <a:lnTo>
                  <a:pt x="2379" y="1147"/>
                </a:lnTo>
                <a:lnTo>
                  <a:pt x="2375" y="1119"/>
                </a:lnTo>
                <a:lnTo>
                  <a:pt x="2368" y="1090"/>
                </a:lnTo>
                <a:lnTo>
                  <a:pt x="2357" y="1064"/>
                </a:lnTo>
                <a:lnTo>
                  <a:pt x="2341" y="1039"/>
                </a:lnTo>
                <a:lnTo>
                  <a:pt x="2322" y="1017"/>
                </a:lnTo>
                <a:lnTo>
                  <a:pt x="2300" y="998"/>
                </a:lnTo>
                <a:lnTo>
                  <a:pt x="2273" y="982"/>
                </a:lnTo>
                <a:lnTo>
                  <a:pt x="2246" y="971"/>
                </a:lnTo>
                <a:lnTo>
                  <a:pt x="2218" y="964"/>
                </a:lnTo>
                <a:lnTo>
                  <a:pt x="2188" y="962"/>
                </a:lnTo>
                <a:lnTo>
                  <a:pt x="2157" y="963"/>
                </a:lnTo>
                <a:lnTo>
                  <a:pt x="2127" y="970"/>
                </a:lnTo>
                <a:lnTo>
                  <a:pt x="2099" y="980"/>
                </a:lnTo>
                <a:lnTo>
                  <a:pt x="2073" y="997"/>
                </a:lnTo>
                <a:lnTo>
                  <a:pt x="2048" y="1017"/>
                </a:lnTo>
                <a:lnTo>
                  <a:pt x="1005" y="2070"/>
                </a:lnTo>
                <a:lnTo>
                  <a:pt x="1005" y="2070"/>
                </a:lnTo>
                <a:lnTo>
                  <a:pt x="984" y="2087"/>
                </a:lnTo>
                <a:lnTo>
                  <a:pt x="960" y="2100"/>
                </a:lnTo>
                <a:lnTo>
                  <a:pt x="932" y="2109"/>
                </a:lnTo>
                <a:lnTo>
                  <a:pt x="904" y="2112"/>
                </a:lnTo>
                <a:lnTo>
                  <a:pt x="875" y="2109"/>
                </a:lnTo>
                <a:lnTo>
                  <a:pt x="849" y="2100"/>
                </a:lnTo>
                <a:lnTo>
                  <a:pt x="824" y="2087"/>
                </a:lnTo>
                <a:lnTo>
                  <a:pt x="803" y="2070"/>
                </a:lnTo>
                <a:lnTo>
                  <a:pt x="786" y="2049"/>
                </a:lnTo>
                <a:lnTo>
                  <a:pt x="773" y="2024"/>
                </a:lnTo>
                <a:lnTo>
                  <a:pt x="764" y="1997"/>
                </a:lnTo>
                <a:lnTo>
                  <a:pt x="762" y="1968"/>
                </a:lnTo>
                <a:lnTo>
                  <a:pt x="764" y="1939"/>
                </a:lnTo>
                <a:lnTo>
                  <a:pt x="773" y="1911"/>
                </a:lnTo>
                <a:lnTo>
                  <a:pt x="786" y="1887"/>
                </a:lnTo>
                <a:lnTo>
                  <a:pt x="804" y="1865"/>
                </a:lnTo>
                <a:lnTo>
                  <a:pt x="1846" y="813"/>
                </a:lnTo>
                <a:lnTo>
                  <a:pt x="1882" y="781"/>
                </a:lnTo>
                <a:lnTo>
                  <a:pt x="1919" y="752"/>
                </a:lnTo>
                <a:lnTo>
                  <a:pt x="1960" y="728"/>
                </a:lnTo>
                <a:lnTo>
                  <a:pt x="2002" y="709"/>
                </a:lnTo>
                <a:lnTo>
                  <a:pt x="2045" y="692"/>
                </a:lnTo>
                <a:lnTo>
                  <a:pt x="2091" y="681"/>
                </a:lnTo>
                <a:lnTo>
                  <a:pt x="2137" y="674"/>
                </a:lnTo>
                <a:lnTo>
                  <a:pt x="2185" y="672"/>
                </a:lnTo>
                <a:lnTo>
                  <a:pt x="2232" y="674"/>
                </a:lnTo>
                <a:lnTo>
                  <a:pt x="2280" y="681"/>
                </a:lnTo>
                <a:lnTo>
                  <a:pt x="2325" y="692"/>
                </a:lnTo>
                <a:lnTo>
                  <a:pt x="2368" y="709"/>
                </a:lnTo>
                <a:lnTo>
                  <a:pt x="2411" y="728"/>
                </a:lnTo>
                <a:lnTo>
                  <a:pt x="2451" y="752"/>
                </a:lnTo>
                <a:lnTo>
                  <a:pt x="2488" y="781"/>
                </a:lnTo>
                <a:lnTo>
                  <a:pt x="2524" y="813"/>
                </a:lnTo>
                <a:lnTo>
                  <a:pt x="2559" y="852"/>
                </a:lnTo>
                <a:lnTo>
                  <a:pt x="2588" y="894"/>
                </a:lnTo>
                <a:lnTo>
                  <a:pt x="2614" y="939"/>
                </a:lnTo>
                <a:lnTo>
                  <a:pt x="2634" y="986"/>
                </a:lnTo>
                <a:lnTo>
                  <a:pt x="2650" y="1035"/>
                </a:lnTo>
                <a:lnTo>
                  <a:pt x="2660" y="1086"/>
                </a:lnTo>
                <a:lnTo>
                  <a:pt x="2664" y="1138"/>
                </a:lnTo>
                <a:lnTo>
                  <a:pt x="2663" y="1188"/>
                </a:lnTo>
                <a:lnTo>
                  <a:pt x="2657" y="1237"/>
                </a:lnTo>
                <a:lnTo>
                  <a:pt x="2647" y="1286"/>
                </a:lnTo>
                <a:lnTo>
                  <a:pt x="2631" y="1332"/>
                </a:lnTo>
                <a:lnTo>
                  <a:pt x="2611" y="1378"/>
                </a:lnTo>
                <a:lnTo>
                  <a:pt x="2586" y="1420"/>
                </a:lnTo>
                <a:lnTo>
                  <a:pt x="2557" y="1460"/>
                </a:lnTo>
                <a:lnTo>
                  <a:pt x="2524" y="1497"/>
                </a:lnTo>
                <a:lnTo>
                  <a:pt x="1162" y="2870"/>
                </a:lnTo>
                <a:lnTo>
                  <a:pt x="1118" y="2912"/>
                </a:lnTo>
                <a:lnTo>
                  <a:pt x="1071" y="2949"/>
                </a:lnTo>
                <a:lnTo>
                  <a:pt x="1021" y="2980"/>
                </a:lnTo>
                <a:lnTo>
                  <a:pt x="969" y="3008"/>
                </a:lnTo>
                <a:lnTo>
                  <a:pt x="914" y="3031"/>
                </a:lnTo>
                <a:lnTo>
                  <a:pt x="859" y="3048"/>
                </a:lnTo>
                <a:lnTo>
                  <a:pt x="800" y="3062"/>
                </a:lnTo>
                <a:lnTo>
                  <a:pt x="742" y="3070"/>
                </a:lnTo>
                <a:lnTo>
                  <a:pt x="681" y="3072"/>
                </a:lnTo>
                <a:lnTo>
                  <a:pt x="621" y="3070"/>
                </a:lnTo>
                <a:lnTo>
                  <a:pt x="562" y="3062"/>
                </a:lnTo>
                <a:lnTo>
                  <a:pt x="504" y="3048"/>
                </a:lnTo>
                <a:lnTo>
                  <a:pt x="448" y="3031"/>
                </a:lnTo>
                <a:lnTo>
                  <a:pt x="394" y="3008"/>
                </a:lnTo>
                <a:lnTo>
                  <a:pt x="341" y="2980"/>
                </a:lnTo>
                <a:lnTo>
                  <a:pt x="291" y="2949"/>
                </a:lnTo>
                <a:lnTo>
                  <a:pt x="244" y="2912"/>
                </a:lnTo>
                <a:lnTo>
                  <a:pt x="200" y="2870"/>
                </a:lnTo>
                <a:lnTo>
                  <a:pt x="158" y="2826"/>
                </a:lnTo>
                <a:lnTo>
                  <a:pt x="122" y="2779"/>
                </a:lnTo>
                <a:lnTo>
                  <a:pt x="91" y="2728"/>
                </a:lnTo>
                <a:lnTo>
                  <a:pt x="64" y="2676"/>
                </a:lnTo>
                <a:lnTo>
                  <a:pt x="41" y="2621"/>
                </a:lnTo>
                <a:lnTo>
                  <a:pt x="23" y="2564"/>
                </a:lnTo>
                <a:lnTo>
                  <a:pt x="10" y="2506"/>
                </a:lnTo>
                <a:lnTo>
                  <a:pt x="3" y="2447"/>
                </a:lnTo>
                <a:lnTo>
                  <a:pt x="0" y="2386"/>
                </a:lnTo>
                <a:lnTo>
                  <a:pt x="3" y="2332"/>
                </a:lnTo>
                <a:lnTo>
                  <a:pt x="12" y="2278"/>
                </a:lnTo>
                <a:lnTo>
                  <a:pt x="26" y="2223"/>
                </a:lnTo>
                <a:lnTo>
                  <a:pt x="44" y="2169"/>
                </a:lnTo>
                <a:lnTo>
                  <a:pt x="67" y="2117"/>
                </a:lnTo>
                <a:lnTo>
                  <a:pt x="92" y="2065"/>
                </a:lnTo>
                <a:lnTo>
                  <a:pt x="120" y="2016"/>
                </a:lnTo>
                <a:lnTo>
                  <a:pt x="150" y="1969"/>
                </a:lnTo>
                <a:lnTo>
                  <a:pt x="182" y="1926"/>
                </a:lnTo>
                <a:lnTo>
                  <a:pt x="214" y="1887"/>
                </a:lnTo>
                <a:lnTo>
                  <a:pt x="246" y="1852"/>
                </a:lnTo>
                <a:lnTo>
                  <a:pt x="1823" y="261"/>
                </a:lnTo>
                <a:lnTo>
                  <a:pt x="1874" y="214"/>
                </a:lnTo>
                <a:lnTo>
                  <a:pt x="1926" y="172"/>
                </a:lnTo>
                <a:lnTo>
                  <a:pt x="1981" y="134"/>
                </a:lnTo>
                <a:lnTo>
                  <a:pt x="2038" y="101"/>
                </a:lnTo>
                <a:lnTo>
                  <a:pt x="2097" y="73"/>
                </a:lnTo>
                <a:lnTo>
                  <a:pt x="2157" y="49"/>
                </a:lnTo>
                <a:lnTo>
                  <a:pt x="2219" y="30"/>
                </a:lnTo>
                <a:lnTo>
                  <a:pt x="2282" y="15"/>
                </a:lnTo>
                <a:lnTo>
                  <a:pt x="2345" y="6"/>
                </a:lnTo>
                <a:lnTo>
                  <a:pt x="2409" y="1"/>
                </a:lnTo>
                <a:lnTo>
                  <a:pt x="24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Freeform 21"/>
          <p:cNvSpPr>
            <a:spLocks noEditPoints="1"/>
          </p:cNvSpPr>
          <p:nvPr/>
        </p:nvSpPr>
        <p:spPr bwMode="auto">
          <a:xfrm>
            <a:off x="5134984" y="6009744"/>
            <a:ext cx="228600" cy="228600"/>
          </a:xfrm>
          <a:custGeom>
            <a:avLst/>
            <a:gdLst>
              <a:gd name="T0" fmla="*/ 1735 w 3309"/>
              <a:gd name="T1" fmla="*/ 961 h 3277"/>
              <a:gd name="T2" fmla="*/ 2275 w 3309"/>
              <a:gd name="T3" fmla="*/ 1537 h 3277"/>
              <a:gd name="T4" fmla="*/ 2368 w 3309"/>
              <a:gd name="T5" fmla="*/ 1593 h 3277"/>
              <a:gd name="T6" fmla="*/ 2355 w 3309"/>
              <a:gd name="T7" fmla="*/ 1703 h 3277"/>
              <a:gd name="T8" fmla="*/ 1759 w 3309"/>
              <a:gd name="T9" fmla="*/ 1741 h 3277"/>
              <a:gd name="T10" fmla="*/ 1720 w 3309"/>
              <a:gd name="T11" fmla="*/ 2333 h 3277"/>
              <a:gd name="T12" fmla="*/ 1610 w 3309"/>
              <a:gd name="T13" fmla="*/ 2345 h 3277"/>
              <a:gd name="T14" fmla="*/ 1551 w 3309"/>
              <a:gd name="T15" fmla="*/ 2253 h 3277"/>
              <a:gd name="T16" fmla="*/ 970 w 3309"/>
              <a:gd name="T17" fmla="*/ 1719 h 3277"/>
              <a:gd name="T18" fmla="*/ 934 w 3309"/>
              <a:gd name="T19" fmla="*/ 1615 h 3277"/>
              <a:gd name="T20" fmla="*/ 1010 w 3309"/>
              <a:gd name="T21" fmla="*/ 1539 h 3277"/>
              <a:gd name="T22" fmla="*/ 1562 w 3309"/>
              <a:gd name="T23" fmla="*/ 980 h 3277"/>
              <a:gd name="T24" fmla="*/ 1655 w 3309"/>
              <a:gd name="T25" fmla="*/ 922 h 3277"/>
              <a:gd name="T26" fmla="*/ 1270 w 3309"/>
              <a:gd name="T27" fmla="*/ 257 h 3277"/>
              <a:gd name="T28" fmla="*/ 845 w 3309"/>
              <a:gd name="T29" fmla="*/ 450 h 3277"/>
              <a:gd name="T30" fmla="*/ 509 w 3309"/>
              <a:gd name="T31" fmla="*/ 763 h 3277"/>
              <a:gd name="T32" fmla="*/ 287 w 3309"/>
              <a:gd name="T33" fmla="*/ 1168 h 3277"/>
              <a:gd name="T34" fmla="*/ 207 w 3309"/>
              <a:gd name="T35" fmla="*/ 1638 h 3277"/>
              <a:gd name="T36" fmla="*/ 287 w 3309"/>
              <a:gd name="T37" fmla="*/ 2110 h 3277"/>
              <a:gd name="T38" fmla="*/ 509 w 3309"/>
              <a:gd name="T39" fmla="*/ 2515 h 3277"/>
              <a:gd name="T40" fmla="*/ 845 w 3309"/>
              <a:gd name="T41" fmla="*/ 2827 h 3277"/>
              <a:gd name="T42" fmla="*/ 1270 w 3309"/>
              <a:gd name="T43" fmla="*/ 3021 h 3277"/>
              <a:gd name="T44" fmla="*/ 1753 w 3309"/>
              <a:gd name="T45" fmla="*/ 3069 h 3277"/>
              <a:gd name="T46" fmla="*/ 2218 w 3309"/>
              <a:gd name="T47" fmla="*/ 2960 h 3277"/>
              <a:gd name="T48" fmla="*/ 2611 w 3309"/>
              <a:gd name="T49" fmla="*/ 2715 h 3277"/>
              <a:gd name="T50" fmla="*/ 2905 w 3309"/>
              <a:gd name="T51" fmla="*/ 2362 h 3277"/>
              <a:gd name="T52" fmla="*/ 3073 w 3309"/>
              <a:gd name="T53" fmla="*/ 1927 h 3277"/>
              <a:gd name="T54" fmla="*/ 3089 w 3309"/>
              <a:gd name="T55" fmla="*/ 1445 h 3277"/>
              <a:gd name="T56" fmla="*/ 2950 w 3309"/>
              <a:gd name="T57" fmla="*/ 996 h 3277"/>
              <a:gd name="T58" fmla="*/ 2678 w 3309"/>
              <a:gd name="T59" fmla="*/ 624 h 3277"/>
              <a:gd name="T60" fmla="*/ 2303 w 3309"/>
              <a:gd name="T61" fmla="*/ 356 h 3277"/>
              <a:gd name="T62" fmla="*/ 1851 w 3309"/>
              <a:gd name="T63" fmla="*/ 218 h 3277"/>
              <a:gd name="T64" fmla="*/ 1862 w 3309"/>
              <a:gd name="T65" fmla="*/ 13 h 3277"/>
              <a:gd name="T66" fmla="*/ 2345 w 3309"/>
              <a:gd name="T67" fmla="*/ 149 h 3277"/>
              <a:gd name="T68" fmla="*/ 2754 w 3309"/>
              <a:gd name="T69" fmla="*/ 414 h 3277"/>
              <a:gd name="T70" fmla="*/ 3067 w 3309"/>
              <a:gd name="T71" fmla="*/ 784 h 3277"/>
              <a:gd name="T72" fmla="*/ 3258 w 3309"/>
              <a:gd name="T73" fmla="*/ 1235 h 3277"/>
              <a:gd name="T74" fmla="*/ 3306 w 3309"/>
              <a:gd name="T75" fmla="*/ 1742 h 3277"/>
              <a:gd name="T76" fmla="*/ 3198 w 3309"/>
              <a:gd name="T77" fmla="*/ 2231 h 3277"/>
              <a:gd name="T78" fmla="*/ 2955 w 3309"/>
              <a:gd name="T79" fmla="*/ 2652 h 3277"/>
              <a:gd name="T80" fmla="*/ 2601 w 3309"/>
              <a:gd name="T81" fmla="*/ 2984 h 3277"/>
              <a:gd name="T82" fmla="*/ 2159 w 3309"/>
              <a:gd name="T83" fmla="*/ 3200 h 3277"/>
              <a:gd name="T84" fmla="*/ 1655 w 3309"/>
              <a:gd name="T85" fmla="*/ 3277 h 3277"/>
              <a:gd name="T86" fmla="*/ 1151 w 3309"/>
              <a:gd name="T87" fmla="*/ 3200 h 3277"/>
              <a:gd name="T88" fmla="*/ 710 w 3309"/>
              <a:gd name="T89" fmla="*/ 2984 h 3277"/>
              <a:gd name="T90" fmla="*/ 355 w 3309"/>
              <a:gd name="T91" fmla="*/ 2653 h 3277"/>
              <a:gd name="T92" fmla="*/ 111 w 3309"/>
              <a:gd name="T93" fmla="*/ 2231 h 3277"/>
              <a:gd name="T94" fmla="*/ 3 w 3309"/>
              <a:gd name="T95" fmla="*/ 1742 h 3277"/>
              <a:gd name="T96" fmla="*/ 51 w 3309"/>
              <a:gd name="T97" fmla="*/ 1235 h 3277"/>
              <a:gd name="T98" fmla="*/ 243 w 3309"/>
              <a:gd name="T99" fmla="*/ 784 h 3277"/>
              <a:gd name="T100" fmla="*/ 556 w 3309"/>
              <a:gd name="T101" fmla="*/ 414 h 3277"/>
              <a:gd name="T102" fmla="*/ 966 w 3309"/>
              <a:gd name="T103" fmla="*/ 149 h 3277"/>
              <a:gd name="T104" fmla="*/ 1447 w 3309"/>
              <a:gd name="T105" fmla="*/ 13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09" h="3277">
                <a:moveTo>
                  <a:pt x="1655" y="922"/>
                </a:moveTo>
                <a:lnTo>
                  <a:pt x="1678" y="924"/>
                </a:lnTo>
                <a:lnTo>
                  <a:pt x="1701" y="932"/>
                </a:lnTo>
                <a:lnTo>
                  <a:pt x="1720" y="944"/>
                </a:lnTo>
                <a:lnTo>
                  <a:pt x="1735" y="961"/>
                </a:lnTo>
                <a:lnTo>
                  <a:pt x="1748" y="980"/>
                </a:lnTo>
                <a:lnTo>
                  <a:pt x="1756" y="1000"/>
                </a:lnTo>
                <a:lnTo>
                  <a:pt x="1759" y="1025"/>
                </a:lnTo>
                <a:lnTo>
                  <a:pt x="1759" y="1537"/>
                </a:lnTo>
                <a:lnTo>
                  <a:pt x="2275" y="1537"/>
                </a:lnTo>
                <a:lnTo>
                  <a:pt x="2299" y="1539"/>
                </a:lnTo>
                <a:lnTo>
                  <a:pt x="2320" y="1547"/>
                </a:lnTo>
                <a:lnTo>
                  <a:pt x="2339" y="1559"/>
                </a:lnTo>
                <a:lnTo>
                  <a:pt x="2355" y="1574"/>
                </a:lnTo>
                <a:lnTo>
                  <a:pt x="2368" y="1593"/>
                </a:lnTo>
                <a:lnTo>
                  <a:pt x="2375" y="1615"/>
                </a:lnTo>
                <a:lnTo>
                  <a:pt x="2378" y="1638"/>
                </a:lnTo>
                <a:lnTo>
                  <a:pt x="2375" y="1662"/>
                </a:lnTo>
                <a:lnTo>
                  <a:pt x="2368" y="1683"/>
                </a:lnTo>
                <a:lnTo>
                  <a:pt x="2355" y="1703"/>
                </a:lnTo>
                <a:lnTo>
                  <a:pt x="2339" y="1719"/>
                </a:lnTo>
                <a:lnTo>
                  <a:pt x="2320" y="1730"/>
                </a:lnTo>
                <a:lnTo>
                  <a:pt x="2299" y="1739"/>
                </a:lnTo>
                <a:lnTo>
                  <a:pt x="2275" y="1741"/>
                </a:lnTo>
                <a:lnTo>
                  <a:pt x="1759" y="1741"/>
                </a:lnTo>
                <a:lnTo>
                  <a:pt x="1759" y="2253"/>
                </a:lnTo>
                <a:lnTo>
                  <a:pt x="1756" y="2277"/>
                </a:lnTo>
                <a:lnTo>
                  <a:pt x="1748" y="2298"/>
                </a:lnTo>
                <a:lnTo>
                  <a:pt x="1735" y="2317"/>
                </a:lnTo>
                <a:lnTo>
                  <a:pt x="1720" y="2333"/>
                </a:lnTo>
                <a:lnTo>
                  <a:pt x="1701" y="2345"/>
                </a:lnTo>
                <a:lnTo>
                  <a:pt x="1678" y="2352"/>
                </a:lnTo>
                <a:lnTo>
                  <a:pt x="1655" y="2356"/>
                </a:lnTo>
                <a:lnTo>
                  <a:pt x="1631" y="2352"/>
                </a:lnTo>
                <a:lnTo>
                  <a:pt x="1610" y="2345"/>
                </a:lnTo>
                <a:lnTo>
                  <a:pt x="1590" y="2333"/>
                </a:lnTo>
                <a:lnTo>
                  <a:pt x="1574" y="2317"/>
                </a:lnTo>
                <a:lnTo>
                  <a:pt x="1562" y="2298"/>
                </a:lnTo>
                <a:lnTo>
                  <a:pt x="1554" y="2277"/>
                </a:lnTo>
                <a:lnTo>
                  <a:pt x="1551" y="2253"/>
                </a:lnTo>
                <a:lnTo>
                  <a:pt x="1551" y="1741"/>
                </a:lnTo>
                <a:lnTo>
                  <a:pt x="1034" y="1741"/>
                </a:lnTo>
                <a:lnTo>
                  <a:pt x="1010" y="1739"/>
                </a:lnTo>
                <a:lnTo>
                  <a:pt x="989" y="1730"/>
                </a:lnTo>
                <a:lnTo>
                  <a:pt x="970" y="1719"/>
                </a:lnTo>
                <a:lnTo>
                  <a:pt x="954" y="1703"/>
                </a:lnTo>
                <a:lnTo>
                  <a:pt x="941" y="1683"/>
                </a:lnTo>
                <a:lnTo>
                  <a:pt x="934" y="1662"/>
                </a:lnTo>
                <a:lnTo>
                  <a:pt x="931" y="1638"/>
                </a:lnTo>
                <a:lnTo>
                  <a:pt x="934" y="1615"/>
                </a:lnTo>
                <a:lnTo>
                  <a:pt x="941" y="1593"/>
                </a:lnTo>
                <a:lnTo>
                  <a:pt x="954" y="1574"/>
                </a:lnTo>
                <a:lnTo>
                  <a:pt x="970" y="1559"/>
                </a:lnTo>
                <a:lnTo>
                  <a:pt x="989" y="1547"/>
                </a:lnTo>
                <a:lnTo>
                  <a:pt x="1010" y="1539"/>
                </a:lnTo>
                <a:lnTo>
                  <a:pt x="1034" y="1537"/>
                </a:lnTo>
                <a:lnTo>
                  <a:pt x="1551" y="1537"/>
                </a:lnTo>
                <a:lnTo>
                  <a:pt x="1551" y="1025"/>
                </a:lnTo>
                <a:lnTo>
                  <a:pt x="1554" y="1000"/>
                </a:lnTo>
                <a:lnTo>
                  <a:pt x="1562" y="980"/>
                </a:lnTo>
                <a:lnTo>
                  <a:pt x="1574" y="961"/>
                </a:lnTo>
                <a:lnTo>
                  <a:pt x="1590" y="944"/>
                </a:lnTo>
                <a:lnTo>
                  <a:pt x="1610" y="932"/>
                </a:lnTo>
                <a:lnTo>
                  <a:pt x="1631" y="924"/>
                </a:lnTo>
                <a:lnTo>
                  <a:pt x="1655" y="922"/>
                </a:lnTo>
                <a:close/>
                <a:moveTo>
                  <a:pt x="1655" y="206"/>
                </a:moveTo>
                <a:lnTo>
                  <a:pt x="1556" y="209"/>
                </a:lnTo>
                <a:lnTo>
                  <a:pt x="1458" y="218"/>
                </a:lnTo>
                <a:lnTo>
                  <a:pt x="1363" y="234"/>
                </a:lnTo>
                <a:lnTo>
                  <a:pt x="1270" y="257"/>
                </a:lnTo>
                <a:lnTo>
                  <a:pt x="1179" y="284"/>
                </a:lnTo>
                <a:lnTo>
                  <a:pt x="1091" y="318"/>
                </a:lnTo>
                <a:lnTo>
                  <a:pt x="1006" y="356"/>
                </a:lnTo>
                <a:lnTo>
                  <a:pt x="924" y="400"/>
                </a:lnTo>
                <a:lnTo>
                  <a:pt x="845" y="450"/>
                </a:lnTo>
                <a:lnTo>
                  <a:pt x="770" y="504"/>
                </a:lnTo>
                <a:lnTo>
                  <a:pt x="699" y="563"/>
                </a:lnTo>
                <a:lnTo>
                  <a:pt x="631" y="624"/>
                </a:lnTo>
                <a:lnTo>
                  <a:pt x="568" y="692"/>
                </a:lnTo>
                <a:lnTo>
                  <a:pt x="509" y="763"/>
                </a:lnTo>
                <a:lnTo>
                  <a:pt x="455" y="837"/>
                </a:lnTo>
                <a:lnTo>
                  <a:pt x="405" y="915"/>
                </a:lnTo>
                <a:lnTo>
                  <a:pt x="361" y="996"/>
                </a:lnTo>
                <a:lnTo>
                  <a:pt x="320" y="1081"/>
                </a:lnTo>
                <a:lnTo>
                  <a:pt x="287" y="1168"/>
                </a:lnTo>
                <a:lnTo>
                  <a:pt x="259" y="1257"/>
                </a:lnTo>
                <a:lnTo>
                  <a:pt x="237" y="1349"/>
                </a:lnTo>
                <a:lnTo>
                  <a:pt x="220" y="1445"/>
                </a:lnTo>
                <a:lnTo>
                  <a:pt x="210" y="1541"/>
                </a:lnTo>
                <a:lnTo>
                  <a:pt x="207" y="1638"/>
                </a:lnTo>
                <a:lnTo>
                  <a:pt x="210" y="1737"/>
                </a:lnTo>
                <a:lnTo>
                  <a:pt x="220" y="1833"/>
                </a:lnTo>
                <a:lnTo>
                  <a:pt x="237" y="1927"/>
                </a:lnTo>
                <a:lnTo>
                  <a:pt x="259" y="2019"/>
                </a:lnTo>
                <a:lnTo>
                  <a:pt x="287" y="2110"/>
                </a:lnTo>
                <a:lnTo>
                  <a:pt x="320" y="2196"/>
                </a:lnTo>
                <a:lnTo>
                  <a:pt x="361" y="2281"/>
                </a:lnTo>
                <a:lnTo>
                  <a:pt x="405" y="2362"/>
                </a:lnTo>
                <a:lnTo>
                  <a:pt x="455" y="2440"/>
                </a:lnTo>
                <a:lnTo>
                  <a:pt x="509" y="2515"/>
                </a:lnTo>
                <a:lnTo>
                  <a:pt x="568" y="2585"/>
                </a:lnTo>
                <a:lnTo>
                  <a:pt x="631" y="2652"/>
                </a:lnTo>
                <a:lnTo>
                  <a:pt x="699" y="2715"/>
                </a:lnTo>
                <a:lnTo>
                  <a:pt x="770" y="2773"/>
                </a:lnTo>
                <a:lnTo>
                  <a:pt x="845" y="2827"/>
                </a:lnTo>
                <a:lnTo>
                  <a:pt x="924" y="2876"/>
                </a:lnTo>
                <a:lnTo>
                  <a:pt x="1006" y="2920"/>
                </a:lnTo>
                <a:lnTo>
                  <a:pt x="1091" y="2960"/>
                </a:lnTo>
                <a:lnTo>
                  <a:pt x="1179" y="2993"/>
                </a:lnTo>
                <a:lnTo>
                  <a:pt x="1270" y="3021"/>
                </a:lnTo>
                <a:lnTo>
                  <a:pt x="1363" y="3043"/>
                </a:lnTo>
                <a:lnTo>
                  <a:pt x="1458" y="3059"/>
                </a:lnTo>
                <a:lnTo>
                  <a:pt x="1556" y="3069"/>
                </a:lnTo>
                <a:lnTo>
                  <a:pt x="1655" y="3072"/>
                </a:lnTo>
                <a:lnTo>
                  <a:pt x="1753" y="3069"/>
                </a:lnTo>
                <a:lnTo>
                  <a:pt x="1851" y="3059"/>
                </a:lnTo>
                <a:lnTo>
                  <a:pt x="1946" y="3043"/>
                </a:lnTo>
                <a:lnTo>
                  <a:pt x="2039" y="3021"/>
                </a:lnTo>
                <a:lnTo>
                  <a:pt x="2130" y="2993"/>
                </a:lnTo>
                <a:lnTo>
                  <a:pt x="2218" y="2960"/>
                </a:lnTo>
                <a:lnTo>
                  <a:pt x="2303" y="2920"/>
                </a:lnTo>
                <a:lnTo>
                  <a:pt x="2385" y="2876"/>
                </a:lnTo>
                <a:lnTo>
                  <a:pt x="2464" y="2827"/>
                </a:lnTo>
                <a:lnTo>
                  <a:pt x="2539" y="2773"/>
                </a:lnTo>
                <a:lnTo>
                  <a:pt x="2611" y="2715"/>
                </a:lnTo>
                <a:lnTo>
                  <a:pt x="2678" y="2652"/>
                </a:lnTo>
                <a:lnTo>
                  <a:pt x="2741" y="2585"/>
                </a:lnTo>
                <a:lnTo>
                  <a:pt x="2800" y="2515"/>
                </a:lnTo>
                <a:lnTo>
                  <a:pt x="2855" y="2440"/>
                </a:lnTo>
                <a:lnTo>
                  <a:pt x="2905" y="2362"/>
                </a:lnTo>
                <a:lnTo>
                  <a:pt x="2950" y="2281"/>
                </a:lnTo>
                <a:lnTo>
                  <a:pt x="2989" y="2196"/>
                </a:lnTo>
                <a:lnTo>
                  <a:pt x="3023" y="2110"/>
                </a:lnTo>
                <a:lnTo>
                  <a:pt x="3051" y="2019"/>
                </a:lnTo>
                <a:lnTo>
                  <a:pt x="3073" y="1927"/>
                </a:lnTo>
                <a:lnTo>
                  <a:pt x="3089" y="1833"/>
                </a:lnTo>
                <a:lnTo>
                  <a:pt x="3099" y="1737"/>
                </a:lnTo>
                <a:lnTo>
                  <a:pt x="3102" y="1638"/>
                </a:lnTo>
                <a:lnTo>
                  <a:pt x="3099" y="1541"/>
                </a:lnTo>
                <a:lnTo>
                  <a:pt x="3089" y="1445"/>
                </a:lnTo>
                <a:lnTo>
                  <a:pt x="3073" y="1349"/>
                </a:lnTo>
                <a:lnTo>
                  <a:pt x="3051" y="1257"/>
                </a:lnTo>
                <a:lnTo>
                  <a:pt x="3023" y="1168"/>
                </a:lnTo>
                <a:lnTo>
                  <a:pt x="2989" y="1081"/>
                </a:lnTo>
                <a:lnTo>
                  <a:pt x="2950" y="996"/>
                </a:lnTo>
                <a:lnTo>
                  <a:pt x="2905" y="915"/>
                </a:lnTo>
                <a:lnTo>
                  <a:pt x="2855" y="837"/>
                </a:lnTo>
                <a:lnTo>
                  <a:pt x="2800" y="763"/>
                </a:lnTo>
                <a:lnTo>
                  <a:pt x="2741" y="692"/>
                </a:lnTo>
                <a:lnTo>
                  <a:pt x="2678" y="624"/>
                </a:lnTo>
                <a:lnTo>
                  <a:pt x="2611" y="563"/>
                </a:lnTo>
                <a:lnTo>
                  <a:pt x="2539" y="504"/>
                </a:lnTo>
                <a:lnTo>
                  <a:pt x="2464" y="450"/>
                </a:lnTo>
                <a:lnTo>
                  <a:pt x="2385" y="400"/>
                </a:lnTo>
                <a:lnTo>
                  <a:pt x="2303" y="356"/>
                </a:lnTo>
                <a:lnTo>
                  <a:pt x="2218" y="318"/>
                </a:lnTo>
                <a:lnTo>
                  <a:pt x="2130" y="284"/>
                </a:lnTo>
                <a:lnTo>
                  <a:pt x="2039" y="257"/>
                </a:lnTo>
                <a:lnTo>
                  <a:pt x="1946" y="234"/>
                </a:lnTo>
                <a:lnTo>
                  <a:pt x="1851" y="218"/>
                </a:lnTo>
                <a:lnTo>
                  <a:pt x="1753" y="209"/>
                </a:lnTo>
                <a:lnTo>
                  <a:pt x="1655" y="206"/>
                </a:lnTo>
                <a:close/>
                <a:moveTo>
                  <a:pt x="1655" y="0"/>
                </a:moveTo>
                <a:lnTo>
                  <a:pt x="1760" y="3"/>
                </a:lnTo>
                <a:lnTo>
                  <a:pt x="1862" y="13"/>
                </a:lnTo>
                <a:lnTo>
                  <a:pt x="1963" y="29"/>
                </a:lnTo>
                <a:lnTo>
                  <a:pt x="2062" y="51"/>
                </a:lnTo>
                <a:lnTo>
                  <a:pt x="2159" y="78"/>
                </a:lnTo>
                <a:lnTo>
                  <a:pt x="2253" y="110"/>
                </a:lnTo>
                <a:lnTo>
                  <a:pt x="2345" y="149"/>
                </a:lnTo>
                <a:lnTo>
                  <a:pt x="2432" y="192"/>
                </a:lnTo>
                <a:lnTo>
                  <a:pt x="2518" y="240"/>
                </a:lnTo>
                <a:lnTo>
                  <a:pt x="2601" y="294"/>
                </a:lnTo>
                <a:lnTo>
                  <a:pt x="2679" y="351"/>
                </a:lnTo>
                <a:lnTo>
                  <a:pt x="2754" y="414"/>
                </a:lnTo>
                <a:lnTo>
                  <a:pt x="2825" y="480"/>
                </a:lnTo>
                <a:lnTo>
                  <a:pt x="2891" y="550"/>
                </a:lnTo>
                <a:lnTo>
                  <a:pt x="2955" y="624"/>
                </a:lnTo>
                <a:lnTo>
                  <a:pt x="3013" y="703"/>
                </a:lnTo>
                <a:lnTo>
                  <a:pt x="3067" y="784"/>
                </a:lnTo>
                <a:lnTo>
                  <a:pt x="3116" y="869"/>
                </a:lnTo>
                <a:lnTo>
                  <a:pt x="3159" y="956"/>
                </a:lnTo>
                <a:lnTo>
                  <a:pt x="3198" y="1047"/>
                </a:lnTo>
                <a:lnTo>
                  <a:pt x="3231" y="1140"/>
                </a:lnTo>
                <a:lnTo>
                  <a:pt x="3258" y="1235"/>
                </a:lnTo>
                <a:lnTo>
                  <a:pt x="3281" y="1333"/>
                </a:lnTo>
                <a:lnTo>
                  <a:pt x="3296" y="1433"/>
                </a:lnTo>
                <a:lnTo>
                  <a:pt x="3306" y="1535"/>
                </a:lnTo>
                <a:lnTo>
                  <a:pt x="3309" y="1638"/>
                </a:lnTo>
                <a:lnTo>
                  <a:pt x="3306" y="1742"/>
                </a:lnTo>
                <a:lnTo>
                  <a:pt x="3296" y="1845"/>
                </a:lnTo>
                <a:lnTo>
                  <a:pt x="3281" y="1944"/>
                </a:lnTo>
                <a:lnTo>
                  <a:pt x="3258" y="2042"/>
                </a:lnTo>
                <a:lnTo>
                  <a:pt x="3231" y="2138"/>
                </a:lnTo>
                <a:lnTo>
                  <a:pt x="3198" y="2231"/>
                </a:lnTo>
                <a:lnTo>
                  <a:pt x="3159" y="2321"/>
                </a:lnTo>
                <a:lnTo>
                  <a:pt x="3116" y="2409"/>
                </a:lnTo>
                <a:lnTo>
                  <a:pt x="3067" y="2493"/>
                </a:lnTo>
                <a:lnTo>
                  <a:pt x="3013" y="2575"/>
                </a:lnTo>
                <a:lnTo>
                  <a:pt x="2955" y="2652"/>
                </a:lnTo>
                <a:lnTo>
                  <a:pt x="2891" y="2726"/>
                </a:lnTo>
                <a:lnTo>
                  <a:pt x="2825" y="2798"/>
                </a:lnTo>
                <a:lnTo>
                  <a:pt x="2754" y="2864"/>
                </a:lnTo>
                <a:lnTo>
                  <a:pt x="2679" y="2925"/>
                </a:lnTo>
                <a:lnTo>
                  <a:pt x="2601" y="2984"/>
                </a:lnTo>
                <a:lnTo>
                  <a:pt x="2518" y="3036"/>
                </a:lnTo>
                <a:lnTo>
                  <a:pt x="2432" y="3086"/>
                </a:lnTo>
                <a:lnTo>
                  <a:pt x="2345" y="3129"/>
                </a:lnTo>
                <a:lnTo>
                  <a:pt x="2253" y="3167"/>
                </a:lnTo>
                <a:lnTo>
                  <a:pt x="2159" y="3200"/>
                </a:lnTo>
                <a:lnTo>
                  <a:pt x="2062" y="3227"/>
                </a:lnTo>
                <a:lnTo>
                  <a:pt x="1963" y="3249"/>
                </a:lnTo>
                <a:lnTo>
                  <a:pt x="1862" y="3265"/>
                </a:lnTo>
                <a:lnTo>
                  <a:pt x="1760" y="3274"/>
                </a:lnTo>
                <a:lnTo>
                  <a:pt x="1655" y="3277"/>
                </a:lnTo>
                <a:lnTo>
                  <a:pt x="1550" y="3274"/>
                </a:lnTo>
                <a:lnTo>
                  <a:pt x="1447" y="3265"/>
                </a:lnTo>
                <a:lnTo>
                  <a:pt x="1346" y="3249"/>
                </a:lnTo>
                <a:lnTo>
                  <a:pt x="1247" y="3227"/>
                </a:lnTo>
                <a:lnTo>
                  <a:pt x="1151" y="3200"/>
                </a:lnTo>
                <a:lnTo>
                  <a:pt x="1056" y="3167"/>
                </a:lnTo>
                <a:lnTo>
                  <a:pt x="966" y="3129"/>
                </a:lnTo>
                <a:lnTo>
                  <a:pt x="877" y="3086"/>
                </a:lnTo>
                <a:lnTo>
                  <a:pt x="791" y="3036"/>
                </a:lnTo>
                <a:lnTo>
                  <a:pt x="710" y="2984"/>
                </a:lnTo>
                <a:lnTo>
                  <a:pt x="630" y="2926"/>
                </a:lnTo>
                <a:lnTo>
                  <a:pt x="556" y="2864"/>
                </a:lnTo>
                <a:lnTo>
                  <a:pt x="484" y="2798"/>
                </a:lnTo>
                <a:lnTo>
                  <a:pt x="418" y="2727"/>
                </a:lnTo>
                <a:lnTo>
                  <a:pt x="355" y="2653"/>
                </a:lnTo>
                <a:lnTo>
                  <a:pt x="296" y="2575"/>
                </a:lnTo>
                <a:lnTo>
                  <a:pt x="243" y="2494"/>
                </a:lnTo>
                <a:lnTo>
                  <a:pt x="193" y="2409"/>
                </a:lnTo>
                <a:lnTo>
                  <a:pt x="150" y="2321"/>
                </a:lnTo>
                <a:lnTo>
                  <a:pt x="111" y="2231"/>
                </a:lnTo>
                <a:lnTo>
                  <a:pt x="78" y="2138"/>
                </a:lnTo>
                <a:lnTo>
                  <a:pt x="51" y="2042"/>
                </a:lnTo>
                <a:lnTo>
                  <a:pt x="28" y="1944"/>
                </a:lnTo>
                <a:lnTo>
                  <a:pt x="13" y="1845"/>
                </a:lnTo>
                <a:lnTo>
                  <a:pt x="3" y="1742"/>
                </a:lnTo>
                <a:lnTo>
                  <a:pt x="0" y="1638"/>
                </a:lnTo>
                <a:lnTo>
                  <a:pt x="3" y="1535"/>
                </a:lnTo>
                <a:lnTo>
                  <a:pt x="13" y="1433"/>
                </a:lnTo>
                <a:lnTo>
                  <a:pt x="28" y="1333"/>
                </a:lnTo>
                <a:lnTo>
                  <a:pt x="51" y="1235"/>
                </a:lnTo>
                <a:lnTo>
                  <a:pt x="78" y="1140"/>
                </a:lnTo>
                <a:lnTo>
                  <a:pt x="111" y="1047"/>
                </a:lnTo>
                <a:lnTo>
                  <a:pt x="150" y="956"/>
                </a:lnTo>
                <a:lnTo>
                  <a:pt x="193" y="869"/>
                </a:lnTo>
                <a:lnTo>
                  <a:pt x="243" y="784"/>
                </a:lnTo>
                <a:lnTo>
                  <a:pt x="296" y="703"/>
                </a:lnTo>
                <a:lnTo>
                  <a:pt x="355" y="624"/>
                </a:lnTo>
                <a:lnTo>
                  <a:pt x="418" y="550"/>
                </a:lnTo>
                <a:lnTo>
                  <a:pt x="484" y="480"/>
                </a:lnTo>
                <a:lnTo>
                  <a:pt x="556" y="414"/>
                </a:lnTo>
                <a:lnTo>
                  <a:pt x="630" y="351"/>
                </a:lnTo>
                <a:lnTo>
                  <a:pt x="710" y="294"/>
                </a:lnTo>
                <a:lnTo>
                  <a:pt x="791" y="240"/>
                </a:lnTo>
                <a:lnTo>
                  <a:pt x="877" y="192"/>
                </a:lnTo>
                <a:lnTo>
                  <a:pt x="966" y="149"/>
                </a:lnTo>
                <a:lnTo>
                  <a:pt x="1056" y="110"/>
                </a:lnTo>
                <a:lnTo>
                  <a:pt x="1151" y="78"/>
                </a:lnTo>
                <a:lnTo>
                  <a:pt x="1247" y="51"/>
                </a:lnTo>
                <a:lnTo>
                  <a:pt x="1346" y="29"/>
                </a:lnTo>
                <a:lnTo>
                  <a:pt x="1447" y="13"/>
                </a:lnTo>
                <a:lnTo>
                  <a:pt x="1550" y="3"/>
                </a:lnTo>
                <a:lnTo>
                  <a:pt x="165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62745" y="1145042"/>
            <a:ext cx="3622417" cy="1063483"/>
            <a:chOff x="1562745" y="1145042"/>
            <a:chExt cx="3622417" cy="1063483"/>
          </a:xfrm>
        </p:grpSpPr>
        <p:grpSp>
          <p:nvGrpSpPr>
            <p:cNvPr id="33" name="Group 32"/>
            <p:cNvGrpSpPr/>
            <p:nvPr/>
          </p:nvGrpSpPr>
          <p:grpSpPr>
            <a:xfrm>
              <a:off x="1562745" y="1145042"/>
              <a:ext cx="3622417" cy="1063483"/>
              <a:chOff x="1620548" y="1349999"/>
              <a:chExt cx="3622417" cy="1063483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620548" y="1350000"/>
                <a:ext cx="548640" cy="548640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0000" r="-20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 rot="16200000">
                <a:off x="3360352" y="272758"/>
                <a:ext cx="805372" cy="2959853"/>
              </a:xfrm>
              <a:custGeom>
                <a:avLst/>
                <a:gdLst>
                  <a:gd name="connsiteX0" fmla="*/ 805372 w 805372"/>
                  <a:gd name="connsiteY0" fmla="*/ 215183 h 2959853"/>
                  <a:gd name="connsiteX1" fmla="*/ 805372 w 805372"/>
                  <a:gd name="connsiteY1" fmla="*/ 2877125 h 2959853"/>
                  <a:gd name="connsiteX2" fmla="*/ 722644 w 805372"/>
                  <a:gd name="connsiteY2" fmla="*/ 2959853 h 2959853"/>
                  <a:gd name="connsiteX3" fmla="*/ 82728 w 805372"/>
                  <a:gd name="connsiteY3" fmla="*/ 2959853 h 2959853"/>
                  <a:gd name="connsiteX4" fmla="*/ 0 w 805372"/>
                  <a:gd name="connsiteY4" fmla="*/ 2877125 h 2959853"/>
                  <a:gd name="connsiteX5" fmla="*/ 0 w 805372"/>
                  <a:gd name="connsiteY5" fmla="*/ 215183 h 2959853"/>
                  <a:gd name="connsiteX6" fmla="*/ 82728 w 805372"/>
                  <a:gd name="connsiteY6" fmla="*/ 132455 h 2959853"/>
                  <a:gd name="connsiteX7" fmla="*/ 434491 w 805372"/>
                  <a:gd name="connsiteY7" fmla="*/ 132455 h 2959853"/>
                  <a:gd name="connsiteX8" fmla="*/ 544870 w 805372"/>
                  <a:gd name="connsiteY8" fmla="*/ 0 h 2959853"/>
                  <a:gd name="connsiteX9" fmla="*/ 655249 w 805372"/>
                  <a:gd name="connsiteY9" fmla="*/ 132455 h 2959853"/>
                  <a:gd name="connsiteX10" fmla="*/ 722644 w 805372"/>
                  <a:gd name="connsiteY10" fmla="*/ 132455 h 2959853"/>
                  <a:gd name="connsiteX11" fmla="*/ 805372 w 805372"/>
                  <a:gd name="connsiteY11" fmla="*/ 215183 h 295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5372" h="2959853">
                    <a:moveTo>
                      <a:pt x="805372" y="215183"/>
                    </a:moveTo>
                    <a:lnTo>
                      <a:pt x="805372" y="2877125"/>
                    </a:lnTo>
                    <a:cubicBezTo>
                      <a:pt x="805372" y="2922814"/>
                      <a:pt x="768333" y="2959853"/>
                      <a:pt x="722644" y="2959853"/>
                    </a:cubicBezTo>
                    <a:lnTo>
                      <a:pt x="82728" y="2959853"/>
                    </a:lnTo>
                    <a:cubicBezTo>
                      <a:pt x="37039" y="2959853"/>
                      <a:pt x="0" y="2922814"/>
                      <a:pt x="0" y="2877125"/>
                    </a:cubicBezTo>
                    <a:lnTo>
                      <a:pt x="0" y="215183"/>
                    </a:lnTo>
                    <a:cubicBezTo>
                      <a:pt x="0" y="169494"/>
                      <a:pt x="37039" y="132455"/>
                      <a:pt x="82728" y="132455"/>
                    </a:cubicBezTo>
                    <a:lnTo>
                      <a:pt x="434491" y="132455"/>
                    </a:lnTo>
                    <a:lnTo>
                      <a:pt x="544870" y="0"/>
                    </a:lnTo>
                    <a:lnTo>
                      <a:pt x="655249" y="132455"/>
                    </a:lnTo>
                    <a:lnTo>
                      <a:pt x="722644" y="132455"/>
                    </a:lnTo>
                    <a:cubicBezTo>
                      <a:pt x="768333" y="132455"/>
                      <a:pt x="805372" y="169494"/>
                      <a:pt x="805372" y="2151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4509116" y="2198038"/>
                <a:ext cx="733849" cy="215444"/>
                <a:chOff x="4598931" y="2163384"/>
                <a:chExt cx="733849" cy="215444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4651293" y="2163384"/>
                  <a:ext cx="68148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n w="3175"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11:20 PM</a:t>
                  </a:r>
                  <a:endParaRPr lang="en-US" sz="800" dirty="0">
                    <a:ln w="317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11"/>
                <p:cNvSpPr>
                  <a:spLocks/>
                </p:cNvSpPr>
                <p:nvPr/>
              </p:nvSpPr>
              <p:spPr bwMode="auto">
                <a:xfrm>
                  <a:off x="4598931" y="2236463"/>
                  <a:ext cx="91440" cy="73621"/>
                </a:xfrm>
                <a:custGeom>
                  <a:avLst/>
                  <a:gdLst>
                    <a:gd name="T0" fmla="*/ 2903 w 3153"/>
                    <a:gd name="T1" fmla="*/ 0 h 2401"/>
                    <a:gd name="T2" fmla="*/ 3153 w 3153"/>
                    <a:gd name="T3" fmla="*/ 251 h 2401"/>
                    <a:gd name="T4" fmla="*/ 1004 w 3153"/>
                    <a:gd name="T5" fmla="*/ 2401 h 2401"/>
                    <a:gd name="T6" fmla="*/ 0 w 3153"/>
                    <a:gd name="T7" fmla="*/ 1397 h 2401"/>
                    <a:gd name="T8" fmla="*/ 251 w 3153"/>
                    <a:gd name="T9" fmla="*/ 1147 h 2401"/>
                    <a:gd name="T10" fmla="*/ 1004 w 3153"/>
                    <a:gd name="T11" fmla="*/ 1899 h 2401"/>
                    <a:gd name="T12" fmla="*/ 2903 w 3153"/>
                    <a:gd name="T13" fmla="*/ 0 h 2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53" h="2401">
                      <a:moveTo>
                        <a:pt x="2903" y="0"/>
                      </a:moveTo>
                      <a:lnTo>
                        <a:pt x="3153" y="251"/>
                      </a:lnTo>
                      <a:lnTo>
                        <a:pt x="1004" y="2401"/>
                      </a:lnTo>
                      <a:lnTo>
                        <a:pt x="0" y="1397"/>
                      </a:lnTo>
                      <a:lnTo>
                        <a:pt x="251" y="1147"/>
                      </a:lnTo>
                      <a:lnTo>
                        <a:pt x="1004" y="1899"/>
                      </a:lnTo>
                      <a:lnTo>
                        <a:pt x="2903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07" name="TextBox 106"/>
            <p:cNvSpPr txBox="1"/>
            <p:nvPr/>
          </p:nvSpPr>
          <p:spPr>
            <a:xfrm>
              <a:off x="2534105" y="1365279"/>
              <a:ext cx="25932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an example text. Put your text </a:t>
              </a:r>
              <a:r>
                <a:rPr lang="en-US" sz="900" dirty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9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ere.</a:t>
              </a:r>
              <a:endParaRPr lang="en-US" sz="9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6764" y="2330067"/>
            <a:ext cx="3658399" cy="1081997"/>
            <a:chOff x="1526764" y="2330067"/>
            <a:chExt cx="3658399" cy="1081997"/>
          </a:xfrm>
        </p:grpSpPr>
        <p:grpSp>
          <p:nvGrpSpPr>
            <p:cNvPr id="32" name="Group 31"/>
            <p:cNvGrpSpPr/>
            <p:nvPr/>
          </p:nvGrpSpPr>
          <p:grpSpPr>
            <a:xfrm>
              <a:off x="1526764" y="2330067"/>
              <a:ext cx="3658399" cy="1081997"/>
              <a:chOff x="1526764" y="2629620"/>
              <a:chExt cx="3658399" cy="108199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636523" y="2629620"/>
                <a:ext cx="548640" cy="548640"/>
              </a:xfrm>
              <a:prstGeom prst="ellipse">
                <a:avLst/>
              </a:prstGeom>
              <a:blipFill dpi="0" rotWithShape="1">
                <a:blip r:embed="rId3"/>
                <a:srcRect/>
                <a:stretch>
                  <a:fillRect l="-130000" r="-40000" b="-80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5400000" flipH="1">
                <a:off x="2604005" y="1552380"/>
                <a:ext cx="805372" cy="2959853"/>
              </a:xfrm>
              <a:custGeom>
                <a:avLst/>
                <a:gdLst>
                  <a:gd name="connsiteX0" fmla="*/ 805372 w 805372"/>
                  <a:gd name="connsiteY0" fmla="*/ 215183 h 2959853"/>
                  <a:gd name="connsiteX1" fmla="*/ 805372 w 805372"/>
                  <a:gd name="connsiteY1" fmla="*/ 2877125 h 2959853"/>
                  <a:gd name="connsiteX2" fmla="*/ 722644 w 805372"/>
                  <a:gd name="connsiteY2" fmla="*/ 2959853 h 2959853"/>
                  <a:gd name="connsiteX3" fmla="*/ 82728 w 805372"/>
                  <a:gd name="connsiteY3" fmla="*/ 2959853 h 2959853"/>
                  <a:gd name="connsiteX4" fmla="*/ 0 w 805372"/>
                  <a:gd name="connsiteY4" fmla="*/ 2877125 h 2959853"/>
                  <a:gd name="connsiteX5" fmla="*/ 0 w 805372"/>
                  <a:gd name="connsiteY5" fmla="*/ 215183 h 2959853"/>
                  <a:gd name="connsiteX6" fmla="*/ 82728 w 805372"/>
                  <a:gd name="connsiteY6" fmla="*/ 132455 h 2959853"/>
                  <a:gd name="connsiteX7" fmla="*/ 434491 w 805372"/>
                  <a:gd name="connsiteY7" fmla="*/ 132455 h 2959853"/>
                  <a:gd name="connsiteX8" fmla="*/ 544870 w 805372"/>
                  <a:gd name="connsiteY8" fmla="*/ 0 h 2959853"/>
                  <a:gd name="connsiteX9" fmla="*/ 655249 w 805372"/>
                  <a:gd name="connsiteY9" fmla="*/ 132455 h 2959853"/>
                  <a:gd name="connsiteX10" fmla="*/ 722644 w 805372"/>
                  <a:gd name="connsiteY10" fmla="*/ 132455 h 2959853"/>
                  <a:gd name="connsiteX11" fmla="*/ 805372 w 805372"/>
                  <a:gd name="connsiteY11" fmla="*/ 215183 h 295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5372" h="2959853">
                    <a:moveTo>
                      <a:pt x="805372" y="215183"/>
                    </a:moveTo>
                    <a:lnTo>
                      <a:pt x="805372" y="2877125"/>
                    </a:lnTo>
                    <a:cubicBezTo>
                      <a:pt x="805372" y="2922814"/>
                      <a:pt x="768333" y="2959853"/>
                      <a:pt x="722644" y="2959853"/>
                    </a:cubicBezTo>
                    <a:lnTo>
                      <a:pt x="82728" y="2959853"/>
                    </a:lnTo>
                    <a:cubicBezTo>
                      <a:pt x="37039" y="2959853"/>
                      <a:pt x="0" y="2922814"/>
                      <a:pt x="0" y="2877125"/>
                    </a:cubicBezTo>
                    <a:lnTo>
                      <a:pt x="0" y="215183"/>
                    </a:lnTo>
                    <a:cubicBezTo>
                      <a:pt x="0" y="169494"/>
                      <a:pt x="37039" y="132455"/>
                      <a:pt x="82728" y="132455"/>
                    </a:cubicBezTo>
                    <a:lnTo>
                      <a:pt x="434491" y="132455"/>
                    </a:lnTo>
                    <a:lnTo>
                      <a:pt x="544870" y="0"/>
                    </a:lnTo>
                    <a:lnTo>
                      <a:pt x="655249" y="132455"/>
                    </a:lnTo>
                    <a:lnTo>
                      <a:pt x="722644" y="132455"/>
                    </a:lnTo>
                    <a:cubicBezTo>
                      <a:pt x="768333" y="132455"/>
                      <a:pt x="805372" y="169494"/>
                      <a:pt x="805372" y="2151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652890" y="3496173"/>
                <a:ext cx="733849" cy="215444"/>
                <a:chOff x="4598931" y="2163384"/>
                <a:chExt cx="733849" cy="215444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4651293" y="2163384"/>
                  <a:ext cx="68148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n w="3175"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11:21 PM</a:t>
                  </a:r>
                  <a:endParaRPr lang="en-US" sz="800" dirty="0">
                    <a:ln w="317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Freeform 11"/>
                <p:cNvSpPr>
                  <a:spLocks/>
                </p:cNvSpPr>
                <p:nvPr/>
              </p:nvSpPr>
              <p:spPr bwMode="auto">
                <a:xfrm>
                  <a:off x="4598931" y="2236463"/>
                  <a:ext cx="91440" cy="73621"/>
                </a:xfrm>
                <a:custGeom>
                  <a:avLst/>
                  <a:gdLst>
                    <a:gd name="T0" fmla="*/ 2903 w 3153"/>
                    <a:gd name="T1" fmla="*/ 0 h 2401"/>
                    <a:gd name="T2" fmla="*/ 3153 w 3153"/>
                    <a:gd name="T3" fmla="*/ 251 h 2401"/>
                    <a:gd name="T4" fmla="*/ 1004 w 3153"/>
                    <a:gd name="T5" fmla="*/ 2401 h 2401"/>
                    <a:gd name="T6" fmla="*/ 0 w 3153"/>
                    <a:gd name="T7" fmla="*/ 1397 h 2401"/>
                    <a:gd name="T8" fmla="*/ 251 w 3153"/>
                    <a:gd name="T9" fmla="*/ 1147 h 2401"/>
                    <a:gd name="T10" fmla="*/ 1004 w 3153"/>
                    <a:gd name="T11" fmla="*/ 1899 h 2401"/>
                    <a:gd name="T12" fmla="*/ 2903 w 3153"/>
                    <a:gd name="T13" fmla="*/ 0 h 2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53" h="2401">
                      <a:moveTo>
                        <a:pt x="2903" y="0"/>
                      </a:moveTo>
                      <a:lnTo>
                        <a:pt x="3153" y="251"/>
                      </a:lnTo>
                      <a:lnTo>
                        <a:pt x="1004" y="2401"/>
                      </a:lnTo>
                      <a:lnTo>
                        <a:pt x="0" y="1397"/>
                      </a:lnTo>
                      <a:lnTo>
                        <a:pt x="251" y="1147"/>
                      </a:lnTo>
                      <a:lnTo>
                        <a:pt x="1004" y="1899"/>
                      </a:lnTo>
                      <a:lnTo>
                        <a:pt x="2903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8" name="TextBox 107"/>
            <p:cNvSpPr txBox="1"/>
            <p:nvPr/>
          </p:nvSpPr>
          <p:spPr>
            <a:xfrm>
              <a:off x="1636277" y="2556782"/>
              <a:ext cx="25932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n w="317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an example text. Pu</a:t>
              </a:r>
              <a:r>
                <a:rPr lang="en-US" sz="900" dirty="0">
                  <a:ln w="317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900" dirty="0" smtClean="0">
                  <a:ln w="317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your text here.</a:t>
              </a:r>
              <a:endParaRPr lang="en-US" sz="900" dirty="0">
                <a:ln w="3175">
                  <a:noFill/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62745" y="3513978"/>
            <a:ext cx="3622417" cy="1063483"/>
            <a:chOff x="1562745" y="3513978"/>
            <a:chExt cx="3622417" cy="1063483"/>
          </a:xfrm>
        </p:grpSpPr>
        <p:grpSp>
          <p:nvGrpSpPr>
            <p:cNvPr id="34" name="Group 33"/>
            <p:cNvGrpSpPr/>
            <p:nvPr/>
          </p:nvGrpSpPr>
          <p:grpSpPr>
            <a:xfrm>
              <a:off x="1562745" y="3513978"/>
              <a:ext cx="3622417" cy="1063483"/>
              <a:chOff x="1562745" y="3908127"/>
              <a:chExt cx="3622417" cy="106348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562745" y="3908128"/>
                <a:ext cx="548640" cy="548640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0000" r="-20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 rot="16200000">
                <a:off x="3302549" y="2830886"/>
                <a:ext cx="805372" cy="2959853"/>
              </a:xfrm>
              <a:custGeom>
                <a:avLst/>
                <a:gdLst>
                  <a:gd name="connsiteX0" fmla="*/ 805372 w 805372"/>
                  <a:gd name="connsiteY0" fmla="*/ 215183 h 2959853"/>
                  <a:gd name="connsiteX1" fmla="*/ 805372 w 805372"/>
                  <a:gd name="connsiteY1" fmla="*/ 2877125 h 2959853"/>
                  <a:gd name="connsiteX2" fmla="*/ 722644 w 805372"/>
                  <a:gd name="connsiteY2" fmla="*/ 2959853 h 2959853"/>
                  <a:gd name="connsiteX3" fmla="*/ 82728 w 805372"/>
                  <a:gd name="connsiteY3" fmla="*/ 2959853 h 2959853"/>
                  <a:gd name="connsiteX4" fmla="*/ 0 w 805372"/>
                  <a:gd name="connsiteY4" fmla="*/ 2877125 h 2959853"/>
                  <a:gd name="connsiteX5" fmla="*/ 0 w 805372"/>
                  <a:gd name="connsiteY5" fmla="*/ 215183 h 2959853"/>
                  <a:gd name="connsiteX6" fmla="*/ 82728 w 805372"/>
                  <a:gd name="connsiteY6" fmla="*/ 132455 h 2959853"/>
                  <a:gd name="connsiteX7" fmla="*/ 434491 w 805372"/>
                  <a:gd name="connsiteY7" fmla="*/ 132455 h 2959853"/>
                  <a:gd name="connsiteX8" fmla="*/ 544870 w 805372"/>
                  <a:gd name="connsiteY8" fmla="*/ 0 h 2959853"/>
                  <a:gd name="connsiteX9" fmla="*/ 655249 w 805372"/>
                  <a:gd name="connsiteY9" fmla="*/ 132455 h 2959853"/>
                  <a:gd name="connsiteX10" fmla="*/ 722644 w 805372"/>
                  <a:gd name="connsiteY10" fmla="*/ 132455 h 2959853"/>
                  <a:gd name="connsiteX11" fmla="*/ 805372 w 805372"/>
                  <a:gd name="connsiteY11" fmla="*/ 215183 h 295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5372" h="2959853">
                    <a:moveTo>
                      <a:pt x="805372" y="215183"/>
                    </a:moveTo>
                    <a:lnTo>
                      <a:pt x="805372" y="2877125"/>
                    </a:lnTo>
                    <a:cubicBezTo>
                      <a:pt x="805372" y="2922814"/>
                      <a:pt x="768333" y="2959853"/>
                      <a:pt x="722644" y="2959853"/>
                    </a:cubicBezTo>
                    <a:lnTo>
                      <a:pt x="82728" y="2959853"/>
                    </a:lnTo>
                    <a:cubicBezTo>
                      <a:pt x="37039" y="2959853"/>
                      <a:pt x="0" y="2922814"/>
                      <a:pt x="0" y="2877125"/>
                    </a:cubicBezTo>
                    <a:lnTo>
                      <a:pt x="0" y="215183"/>
                    </a:lnTo>
                    <a:cubicBezTo>
                      <a:pt x="0" y="169494"/>
                      <a:pt x="37039" y="132455"/>
                      <a:pt x="82728" y="132455"/>
                    </a:cubicBezTo>
                    <a:lnTo>
                      <a:pt x="434491" y="132455"/>
                    </a:lnTo>
                    <a:lnTo>
                      <a:pt x="544870" y="0"/>
                    </a:lnTo>
                    <a:lnTo>
                      <a:pt x="655249" y="132455"/>
                    </a:lnTo>
                    <a:lnTo>
                      <a:pt x="722644" y="132455"/>
                    </a:lnTo>
                    <a:cubicBezTo>
                      <a:pt x="768333" y="132455"/>
                      <a:pt x="805372" y="169494"/>
                      <a:pt x="805372" y="2151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451313" y="4756166"/>
                <a:ext cx="733849" cy="215444"/>
                <a:chOff x="4598931" y="2163384"/>
                <a:chExt cx="733849" cy="215444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4651293" y="2163384"/>
                  <a:ext cx="68148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ln w="3175"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11:22 PM</a:t>
                  </a:r>
                  <a:endParaRPr lang="en-US" sz="800" dirty="0">
                    <a:ln w="317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Freeform 11"/>
                <p:cNvSpPr>
                  <a:spLocks/>
                </p:cNvSpPr>
                <p:nvPr/>
              </p:nvSpPr>
              <p:spPr bwMode="auto">
                <a:xfrm>
                  <a:off x="4598931" y="2236463"/>
                  <a:ext cx="91440" cy="73621"/>
                </a:xfrm>
                <a:custGeom>
                  <a:avLst/>
                  <a:gdLst>
                    <a:gd name="T0" fmla="*/ 2903 w 3153"/>
                    <a:gd name="T1" fmla="*/ 0 h 2401"/>
                    <a:gd name="T2" fmla="*/ 3153 w 3153"/>
                    <a:gd name="T3" fmla="*/ 251 h 2401"/>
                    <a:gd name="T4" fmla="*/ 1004 w 3153"/>
                    <a:gd name="T5" fmla="*/ 2401 h 2401"/>
                    <a:gd name="T6" fmla="*/ 0 w 3153"/>
                    <a:gd name="T7" fmla="*/ 1397 h 2401"/>
                    <a:gd name="T8" fmla="*/ 251 w 3153"/>
                    <a:gd name="T9" fmla="*/ 1147 h 2401"/>
                    <a:gd name="T10" fmla="*/ 1004 w 3153"/>
                    <a:gd name="T11" fmla="*/ 1899 h 2401"/>
                    <a:gd name="T12" fmla="*/ 2903 w 3153"/>
                    <a:gd name="T13" fmla="*/ 0 h 2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53" h="2401">
                      <a:moveTo>
                        <a:pt x="2903" y="0"/>
                      </a:moveTo>
                      <a:lnTo>
                        <a:pt x="3153" y="251"/>
                      </a:lnTo>
                      <a:lnTo>
                        <a:pt x="1004" y="2401"/>
                      </a:lnTo>
                      <a:lnTo>
                        <a:pt x="0" y="1397"/>
                      </a:lnTo>
                      <a:lnTo>
                        <a:pt x="251" y="1147"/>
                      </a:lnTo>
                      <a:lnTo>
                        <a:pt x="1004" y="1899"/>
                      </a:lnTo>
                      <a:lnTo>
                        <a:pt x="2903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09" name="TextBox 108"/>
            <p:cNvSpPr txBox="1"/>
            <p:nvPr/>
          </p:nvSpPr>
          <p:spPr>
            <a:xfrm>
              <a:off x="2534105" y="3737124"/>
              <a:ext cx="25932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an example text. Put your text here.</a:t>
              </a:r>
              <a:endParaRPr lang="en-US" sz="9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633352" y="4991620"/>
            <a:ext cx="259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n w="3175">
                  <a:noFill/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sz="900" smtClean="0">
                <a:ln w="3175">
                  <a:noFill/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text.</a:t>
            </a:r>
            <a:endParaRPr lang="en-US" sz="900" dirty="0">
              <a:ln w="3175">
                <a:noFill/>
              </a:ln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425386" y="72615"/>
            <a:ext cx="137160" cy="137160"/>
          </a:xfrm>
          <a:custGeom>
            <a:avLst/>
            <a:gdLst>
              <a:gd name="T0" fmla="*/ 3062 w 3402"/>
              <a:gd name="T1" fmla="*/ 816 h 3402"/>
              <a:gd name="T2" fmla="*/ 2501 w 3402"/>
              <a:gd name="T3" fmla="*/ 1395 h 3402"/>
              <a:gd name="T4" fmla="*/ 2501 w 3402"/>
              <a:gd name="T5" fmla="*/ 3062 h 3402"/>
              <a:gd name="T6" fmla="*/ 3062 w 3402"/>
              <a:gd name="T7" fmla="*/ 3062 h 3402"/>
              <a:gd name="T8" fmla="*/ 3062 w 3402"/>
              <a:gd name="T9" fmla="*/ 816 h 3402"/>
              <a:gd name="T10" fmla="*/ 3402 w 3402"/>
              <a:gd name="T11" fmla="*/ 0 h 3402"/>
              <a:gd name="T12" fmla="*/ 3402 w 3402"/>
              <a:gd name="T13" fmla="*/ 3402 h 3402"/>
              <a:gd name="T14" fmla="*/ 0 w 3402"/>
              <a:gd name="T15" fmla="*/ 3402 h 3402"/>
              <a:gd name="T16" fmla="*/ 3402 w 3402"/>
              <a:gd name="T17" fmla="*/ 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02" h="3402">
                <a:moveTo>
                  <a:pt x="3062" y="816"/>
                </a:moveTo>
                <a:lnTo>
                  <a:pt x="2501" y="1395"/>
                </a:lnTo>
                <a:lnTo>
                  <a:pt x="2501" y="3062"/>
                </a:lnTo>
                <a:lnTo>
                  <a:pt x="3062" y="3062"/>
                </a:lnTo>
                <a:lnTo>
                  <a:pt x="3062" y="816"/>
                </a:lnTo>
                <a:close/>
                <a:moveTo>
                  <a:pt x="3402" y="0"/>
                </a:moveTo>
                <a:lnTo>
                  <a:pt x="3402" y="3402"/>
                </a:lnTo>
                <a:lnTo>
                  <a:pt x="0" y="3402"/>
                </a:lnTo>
                <a:lnTo>
                  <a:pt x="34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0"/>
          <p:cNvSpPr>
            <a:spLocks noEditPoints="1"/>
          </p:cNvSpPr>
          <p:nvPr/>
        </p:nvSpPr>
        <p:spPr bwMode="auto">
          <a:xfrm rot="16200000">
            <a:off x="4773428" y="49755"/>
            <a:ext cx="91440" cy="182880"/>
          </a:xfrm>
          <a:custGeom>
            <a:avLst/>
            <a:gdLst>
              <a:gd name="T0" fmla="*/ 507 w 3462"/>
              <a:gd name="T1" fmla="*/ 4388 h 6207"/>
              <a:gd name="T2" fmla="*/ 507 w 3462"/>
              <a:gd name="T3" fmla="*/ 5673 h 6207"/>
              <a:gd name="T4" fmla="*/ 2953 w 3462"/>
              <a:gd name="T5" fmla="*/ 5673 h 6207"/>
              <a:gd name="T6" fmla="*/ 2953 w 3462"/>
              <a:gd name="T7" fmla="*/ 4388 h 6207"/>
              <a:gd name="T8" fmla="*/ 507 w 3462"/>
              <a:gd name="T9" fmla="*/ 4388 h 6207"/>
              <a:gd name="T10" fmla="*/ 507 w 3462"/>
              <a:gd name="T11" fmla="*/ 2753 h 6207"/>
              <a:gd name="T12" fmla="*/ 507 w 3462"/>
              <a:gd name="T13" fmla="*/ 4038 h 6207"/>
              <a:gd name="T14" fmla="*/ 2953 w 3462"/>
              <a:gd name="T15" fmla="*/ 4038 h 6207"/>
              <a:gd name="T16" fmla="*/ 2953 w 3462"/>
              <a:gd name="T17" fmla="*/ 2753 h 6207"/>
              <a:gd name="T18" fmla="*/ 507 w 3462"/>
              <a:gd name="T19" fmla="*/ 2753 h 6207"/>
              <a:gd name="T20" fmla="*/ 852 w 3462"/>
              <a:gd name="T21" fmla="*/ 0 h 6207"/>
              <a:gd name="T22" fmla="*/ 2610 w 3462"/>
              <a:gd name="T23" fmla="*/ 0 h 6207"/>
              <a:gd name="T24" fmla="*/ 2610 w 3462"/>
              <a:gd name="T25" fmla="*/ 594 h 6207"/>
              <a:gd name="T26" fmla="*/ 3462 w 3462"/>
              <a:gd name="T27" fmla="*/ 594 h 6207"/>
              <a:gd name="T28" fmla="*/ 3462 w 3462"/>
              <a:gd name="T29" fmla="*/ 6207 h 6207"/>
              <a:gd name="T30" fmla="*/ 0 w 3462"/>
              <a:gd name="T31" fmla="*/ 6207 h 6207"/>
              <a:gd name="T32" fmla="*/ 0 w 3462"/>
              <a:gd name="T33" fmla="*/ 594 h 6207"/>
              <a:gd name="T34" fmla="*/ 852 w 3462"/>
              <a:gd name="T35" fmla="*/ 594 h 6207"/>
              <a:gd name="T36" fmla="*/ 852 w 3462"/>
              <a:gd name="T37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62" h="6207">
                <a:moveTo>
                  <a:pt x="507" y="4388"/>
                </a:moveTo>
                <a:lnTo>
                  <a:pt x="507" y="5673"/>
                </a:lnTo>
                <a:lnTo>
                  <a:pt x="2953" y="5673"/>
                </a:lnTo>
                <a:lnTo>
                  <a:pt x="2953" y="4388"/>
                </a:lnTo>
                <a:lnTo>
                  <a:pt x="507" y="4388"/>
                </a:lnTo>
                <a:close/>
                <a:moveTo>
                  <a:pt x="507" y="2753"/>
                </a:moveTo>
                <a:lnTo>
                  <a:pt x="507" y="4038"/>
                </a:lnTo>
                <a:lnTo>
                  <a:pt x="2953" y="4038"/>
                </a:lnTo>
                <a:lnTo>
                  <a:pt x="2953" y="2753"/>
                </a:lnTo>
                <a:lnTo>
                  <a:pt x="507" y="2753"/>
                </a:lnTo>
                <a:close/>
                <a:moveTo>
                  <a:pt x="852" y="0"/>
                </a:moveTo>
                <a:lnTo>
                  <a:pt x="2610" y="0"/>
                </a:lnTo>
                <a:lnTo>
                  <a:pt x="2610" y="594"/>
                </a:lnTo>
                <a:lnTo>
                  <a:pt x="3462" y="594"/>
                </a:lnTo>
                <a:lnTo>
                  <a:pt x="3462" y="6207"/>
                </a:lnTo>
                <a:lnTo>
                  <a:pt x="0" y="6207"/>
                </a:lnTo>
                <a:lnTo>
                  <a:pt x="0" y="594"/>
                </a:lnTo>
                <a:lnTo>
                  <a:pt x="852" y="594"/>
                </a:lnTo>
                <a:lnTo>
                  <a:pt x="85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6446" y="8070"/>
            <a:ext cx="591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12:20</a:t>
            </a:r>
            <a:endParaRPr lang="en-US" sz="1100" dirty="0">
              <a:ln w="3175">
                <a:noFill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17" name="Rectangle 16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19" name="Isosceles Triangle 18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Freeform 26"/>
          <p:cNvSpPr>
            <a:spLocks/>
          </p:cNvSpPr>
          <p:nvPr/>
        </p:nvSpPr>
        <p:spPr bwMode="auto">
          <a:xfrm>
            <a:off x="1482393" y="537136"/>
            <a:ext cx="296863" cy="203200"/>
          </a:xfrm>
          <a:custGeom>
            <a:avLst/>
            <a:gdLst>
              <a:gd name="T0" fmla="*/ 1061 w 3182"/>
              <a:gd name="T1" fmla="*/ 0 h 2166"/>
              <a:gd name="T2" fmla="*/ 1309 w 3182"/>
              <a:gd name="T3" fmla="*/ 254 h 2166"/>
              <a:gd name="T4" fmla="*/ 672 w 3182"/>
              <a:gd name="T5" fmla="*/ 903 h 2166"/>
              <a:gd name="T6" fmla="*/ 3182 w 3182"/>
              <a:gd name="T7" fmla="*/ 903 h 2166"/>
              <a:gd name="T8" fmla="*/ 3182 w 3182"/>
              <a:gd name="T9" fmla="*/ 1264 h 2166"/>
              <a:gd name="T10" fmla="*/ 672 w 3182"/>
              <a:gd name="T11" fmla="*/ 1264 h 2166"/>
              <a:gd name="T12" fmla="*/ 1309 w 3182"/>
              <a:gd name="T13" fmla="*/ 1914 h 2166"/>
              <a:gd name="T14" fmla="*/ 1061 w 3182"/>
              <a:gd name="T15" fmla="*/ 2166 h 2166"/>
              <a:gd name="T16" fmla="*/ 0 w 3182"/>
              <a:gd name="T17" fmla="*/ 1083 h 2166"/>
              <a:gd name="T18" fmla="*/ 1061 w 3182"/>
              <a:gd name="T19" fmla="*/ 0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2" h="2166">
                <a:moveTo>
                  <a:pt x="1061" y="0"/>
                </a:moveTo>
                <a:lnTo>
                  <a:pt x="1309" y="254"/>
                </a:lnTo>
                <a:lnTo>
                  <a:pt x="672" y="903"/>
                </a:lnTo>
                <a:lnTo>
                  <a:pt x="3182" y="903"/>
                </a:lnTo>
                <a:lnTo>
                  <a:pt x="3182" y="1264"/>
                </a:lnTo>
                <a:lnTo>
                  <a:pt x="672" y="1264"/>
                </a:lnTo>
                <a:lnTo>
                  <a:pt x="1309" y="1914"/>
                </a:lnTo>
                <a:lnTo>
                  <a:pt x="1061" y="2166"/>
                </a:lnTo>
                <a:lnTo>
                  <a:pt x="0" y="1083"/>
                </a:lnTo>
                <a:lnTo>
                  <a:pt x="10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911088" y="454070"/>
            <a:ext cx="14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1255952" y="1641613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255952" y="2288142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359878" y="1173685"/>
            <a:ext cx="522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: 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359878" y="1801765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: 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141415" y="1801765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 for holidays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431607" y="2514720"/>
            <a:ext cx="38227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Guys !  This is a sample text. You can replace this text. Enter your text here.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Freeform 36"/>
          <p:cNvSpPr>
            <a:spLocks/>
          </p:cNvSpPr>
          <p:nvPr/>
        </p:nvSpPr>
        <p:spPr bwMode="auto">
          <a:xfrm>
            <a:off x="4965180" y="549042"/>
            <a:ext cx="215900" cy="179388"/>
          </a:xfrm>
          <a:custGeom>
            <a:avLst/>
            <a:gdLst>
              <a:gd name="T0" fmla="*/ 0 w 3273"/>
              <a:gd name="T1" fmla="*/ 0 h 2834"/>
              <a:gd name="T2" fmla="*/ 3273 w 3273"/>
              <a:gd name="T3" fmla="*/ 1417 h 2834"/>
              <a:gd name="T4" fmla="*/ 0 w 3273"/>
              <a:gd name="T5" fmla="*/ 2834 h 2834"/>
              <a:gd name="T6" fmla="*/ 0 w 3273"/>
              <a:gd name="T7" fmla="*/ 1732 h 2834"/>
              <a:gd name="T8" fmla="*/ 2337 w 3273"/>
              <a:gd name="T9" fmla="*/ 1417 h 2834"/>
              <a:gd name="T10" fmla="*/ 0 w 3273"/>
              <a:gd name="T11" fmla="*/ 1102 h 2834"/>
              <a:gd name="T12" fmla="*/ 0 w 3273"/>
              <a:gd name="T13" fmla="*/ 0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3" h="2834">
                <a:moveTo>
                  <a:pt x="0" y="0"/>
                </a:moveTo>
                <a:lnTo>
                  <a:pt x="3273" y="1417"/>
                </a:lnTo>
                <a:lnTo>
                  <a:pt x="0" y="2834"/>
                </a:lnTo>
                <a:lnTo>
                  <a:pt x="0" y="1732"/>
                </a:lnTo>
                <a:lnTo>
                  <a:pt x="2337" y="1417"/>
                </a:lnTo>
                <a:lnTo>
                  <a:pt x="0" y="110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39648" y="1049573"/>
            <a:ext cx="1814555" cy="548640"/>
            <a:chOff x="1839648" y="1049573"/>
            <a:chExt cx="1814555" cy="548640"/>
          </a:xfrm>
        </p:grpSpPr>
        <p:sp>
          <p:nvSpPr>
            <p:cNvPr id="2" name="Rounded Rectangle 1"/>
            <p:cNvSpPr/>
            <p:nvPr/>
          </p:nvSpPr>
          <p:spPr>
            <a:xfrm>
              <a:off x="1839648" y="1049573"/>
              <a:ext cx="1814555" cy="5486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890419" y="1083890"/>
              <a:ext cx="457200" cy="4572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20000"/>
              </a:stretch>
            </a:blip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2550" y="1143212"/>
              <a:ext cx="1281653" cy="34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Anna Lain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839648" y="1057893"/>
            <a:ext cx="3385350" cy="2285603"/>
            <a:chOff x="5725048" y="812851"/>
            <a:chExt cx="3385350" cy="2285603"/>
          </a:xfrm>
        </p:grpSpPr>
        <p:grpSp>
          <p:nvGrpSpPr>
            <p:cNvPr id="85" name="Group 84"/>
            <p:cNvGrpSpPr/>
            <p:nvPr/>
          </p:nvGrpSpPr>
          <p:grpSpPr>
            <a:xfrm>
              <a:off x="5725048" y="812851"/>
              <a:ext cx="3385350" cy="2285603"/>
              <a:chOff x="6201544" y="867029"/>
              <a:chExt cx="3385350" cy="228560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Round Same Side Corner Rectangle 76"/>
              <p:cNvSpPr/>
              <p:nvPr/>
            </p:nvSpPr>
            <p:spPr>
              <a:xfrm>
                <a:off x="6201545" y="867029"/>
                <a:ext cx="3385349" cy="766417"/>
              </a:xfrm>
              <a:prstGeom prst="round2SameRect">
                <a:avLst>
                  <a:gd name="adj1" fmla="val 1232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201544" y="1627440"/>
                <a:ext cx="3385349" cy="7664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 Same Side Corner Rectangle 117"/>
              <p:cNvSpPr/>
              <p:nvPr/>
            </p:nvSpPr>
            <p:spPr>
              <a:xfrm flipV="1">
                <a:off x="6201544" y="2386215"/>
                <a:ext cx="3385349" cy="766417"/>
              </a:xfrm>
              <a:prstGeom prst="round2SameRect">
                <a:avLst>
                  <a:gd name="adj1" fmla="val 12321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6353109" y="1021637"/>
                <a:ext cx="457200" cy="457200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0000" r="-20000"/>
                </a:stretch>
              </a:blip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6201544" y="2393857"/>
                <a:ext cx="33832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6353109" y="1727053"/>
                <a:ext cx="457200" cy="457200"/>
              </a:xfrm>
              <a:prstGeom prst="ellipse">
                <a:avLst/>
              </a:prstGeom>
              <a:blipFill dpi="0" rotWithShape="1">
                <a:blip r:embed="rId4"/>
                <a:srcRect/>
                <a:stretch>
                  <a:fillRect l="-130000" r="-40000" b="-80000"/>
                </a:stretch>
              </a:blip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353109" y="2540823"/>
                <a:ext cx="457200" cy="457200"/>
              </a:xfrm>
              <a:prstGeom prst="ellipse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20000" b="-20000"/>
                </a:stretch>
              </a:blip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920967" y="1004568"/>
                <a:ext cx="2310706" cy="491339"/>
                <a:chOff x="6874237" y="989019"/>
                <a:chExt cx="2310706" cy="491339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6874237" y="989019"/>
                  <a:ext cx="18960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Anna Lain</a:t>
                  </a:r>
                  <a:endPara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874237" y="1218748"/>
                  <a:ext cx="23107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anna_lain@yahoo.com</a:t>
                  </a:r>
                  <a:endParaRPr lang="en-US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6920967" y="1764979"/>
                <a:ext cx="2310706" cy="491339"/>
                <a:chOff x="6874237" y="989019"/>
                <a:chExt cx="2310706" cy="491339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6874237" y="989019"/>
                  <a:ext cx="18960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Abby William</a:t>
                  </a:r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874237" y="1218748"/>
                  <a:ext cx="23107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abby_william@gamil.com</a:t>
                  </a:r>
                  <a:endParaRPr lang="en-US" sz="11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920967" y="2528746"/>
                <a:ext cx="2310706" cy="491339"/>
                <a:chOff x="6874237" y="989019"/>
                <a:chExt cx="2310706" cy="491339"/>
              </a:xfrm>
            </p:grpSpPr>
            <p:sp>
              <p:nvSpPr>
                <p:cNvPr id="132" name="TextBox 131"/>
                <p:cNvSpPr txBox="1"/>
                <p:nvPr/>
              </p:nvSpPr>
              <p:spPr>
                <a:xfrm>
                  <a:off x="6874237" y="989019"/>
                  <a:ext cx="18960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Abby William</a:t>
                  </a:r>
                  <a:endPara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874237" y="1218748"/>
                  <a:ext cx="23107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aurther_clark@outlook.com</a:t>
                  </a:r>
                  <a:endParaRPr lang="en-US" sz="11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6" name="Freeform 31"/>
            <p:cNvSpPr>
              <a:spLocks noEditPoints="1"/>
            </p:cNvSpPr>
            <p:nvPr/>
          </p:nvSpPr>
          <p:spPr bwMode="auto">
            <a:xfrm>
              <a:off x="8650022" y="1062288"/>
              <a:ext cx="228600" cy="228600"/>
            </a:xfrm>
            <a:custGeom>
              <a:avLst/>
              <a:gdLst>
                <a:gd name="T0" fmla="*/ 946 w 3257"/>
                <a:gd name="T1" fmla="*/ 1192 h 3221"/>
                <a:gd name="T2" fmla="*/ 1034 w 3257"/>
                <a:gd name="T3" fmla="*/ 1274 h 3221"/>
                <a:gd name="T4" fmla="*/ 1162 w 3257"/>
                <a:gd name="T5" fmla="*/ 1393 h 3221"/>
                <a:gd name="T6" fmla="*/ 1284 w 3257"/>
                <a:gd name="T7" fmla="*/ 1512 h 3221"/>
                <a:gd name="T8" fmla="*/ 1361 w 3257"/>
                <a:gd name="T9" fmla="*/ 1596 h 3221"/>
                <a:gd name="T10" fmla="*/ 1351 w 3257"/>
                <a:gd name="T11" fmla="*/ 1639 h 3221"/>
                <a:gd name="T12" fmla="*/ 1262 w 3257"/>
                <a:gd name="T13" fmla="*/ 1733 h 3221"/>
                <a:gd name="T14" fmla="*/ 1135 w 3257"/>
                <a:gd name="T15" fmla="*/ 1856 h 3221"/>
                <a:gd name="T16" fmla="*/ 1012 w 3257"/>
                <a:gd name="T17" fmla="*/ 1970 h 3221"/>
                <a:gd name="T18" fmla="*/ 936 w 3257"/>
                <a:gd name="T19" fmla="*/ 2040 h 3221"/>
                <a:gd name="T20" fmla="*/ 1194 w 3257"/>
                <a:gd name="T21" fmla="*/ 2296 h 3221"/>
                <a:gd name="T22" fmla="*/ 1266 w 3257"/>
                <a:gd name="T23" fmla="*/ 2220 h 3221"/>
                <a:gd name="T24" fmla="*/ 1384 w 3257"/>
                <a:gd name="T25" fmla="*/ 2099 h 3221"/>
                <a:gd name="T26" fmla="*/ 1508 w 3257"/>
                <a:gd name="T27" fmla="*/ 1973 h 3221"/>
                <a:gd name="T28" fmla="*/ 1602 w 3257"/>
                <a:gd name="T29" fmla="*/ 1885 h 3221"/>
                <a:gd name="T30" fmla="*/ 1642 w 3257"/>
                <a:gd name="T31" fmla="*/ 1876 h 3221"/>
                <a:gd name="T32" fmla="*/ 1726 w 3257"/>
                <a:gd name="T33" fmla="*/ 1951 h 3221"/>
                <a:gd name="T34" fmla="*/ 1847 w 3257"/>
                <a:gd name="T35" fmla="*/ 2073 h 3221"/>
                <a:gd name="T36" fmla="*/ 1968 w 3257"/>
                <a:gd name="T37" fmla="*/ 2198 h 3221"/>
                <a:gd name="T38" fmla="*/ 2052 w 3257"/>
                <a:gd name="T39" fmla="*/ 2286 h 3221"/>
                <a:gd name="T40" fmla="*/ 2326 w 3257"/>
                <a:gd name="T41" fmla="*/ 2045 h 3221"/>
                <a:gd name="T42" fmla="*/ 2264 w 3257"/>
                <a:gd name="T43" fmla="*/ 1988 h 3221"/>
                <a:gd name="T44" fmla="*/ 2147 w 3257"/>
                <a:gd name="T45" fmla="*/ 1878 h 3221"/>
                <a:gd name="T46" fmla="*/ 2017 w 3257"/>
                <a:gd name="T47" fmla="*/ 1753 h 3221"/>
                <a:gd name="T48" fmla="*/ 1918 w 3257"/>
                <a:gd name="T49" fmla="*/ 1652 h 3221"/>
                <a:gd name="T50" fmla="*/ 1889 w 3257"/>
                <a:gd name="T51" fmla="*/ 1607 h 3221"/>
                <a:gd name="T52" fmla="*/ 1951 w 3257"/>
                <a:gd name="T53" fmla="*/ 1536 h 3221"/>
                <a:gd name="T54" fmla="*/ 2068 w 3257"/>
                <a:gd name="T55" fmla="*/ 1420 h 3221"/>
                <a:gd name="T56" fmla="*/ 2198 w 3257"/>
                <a:gd name="T57" fmla="*/ 1297 h 3221"/>
                <a:gd name="T58" fmla="*/ 2298 w 3257"/>
                <a:gd name="T59" fmla="*/ 1203 h 3221"/>
                <a:gd name="T60" fmla="*/ 2069 w 3257"/>
                <a:gd name="T61" fmla="*/ 919 h 3221"/>
                <a:gd name="T62" fmla="*/ 2026 w 3257"/>
                <a:gd name="T63" fmla="*/ 965 h 3221"/>
                <a:gd name="T64" fmla="*/ 1922 w 3257"/>
                <a:gd name="T65" fmla="*/ 1072 h 3221"/>
                <a:gd name="T66" fmla="*/ 1795 w 3257"/>
                <a:gd name="T67" fmla="*/ 1201 h 3221"/>
                <a:gd name="T68" fmla="*/ 1684 w 3257"/>
                <a:gd name="T69" fmla="*/ 1309 h 3221"/>
                <a:gd name="T70" fmla="*/ 1628 w 3257"/>
                <a:gd name="T71" fmla="*/ 1354 h 3221"/>
                <a:gd name="T72" fmla="*/ 1572 w 3257"/>
                <a:gd name="T73" fmla="*/ 1309 h 3221"/>
                <a:gd name="T74" fmla="*/ 1461 w 3257"/>
                <a:gd name="T75" fmla="*/ 1201 h 3221"/>
                <a:gd name="T76" fmla="*/ 1334 w 3257"/>
                <a:gd name="T77" fmla="*/ 1072 h 3221"/>
                <a:gd name="T78" fmla="*/ 1230 w 3257"/>
                <a:gd name="T79" fmla="*/ 965 h 3221"/>
                <a:gd name="T80" fmla="*/ 1187 w 3257"/>
                <a:gd name="T81" fmla="*/ 919 h 3221"/>
                <a:gd name="T82" fmla="*/ 2029 w 3257"/>
                <a:gd name="T83" fmla="*/ 49 h 3221"/>
                <a:gd name="T84" fmla="*/ 2478 w 3257"/>
                <a:gd name="T85" fmla="*/ 237 h 3221"/>
                <a:gd name="T86" fmla="*/ 2846 w 3257"/>
                <a:gd name="T87" fmla="*/ 542 h 3221"/>
                <a:gd name="T88" fmla="*/ 3109 w 3257"/>
                <a:gd name="T89" fmla="*/ 941 h 3221"/>
                <a:gd name="T90" fmla="*/ 3244 w 3257"/>
                <a:gd name="T91" fmla="*/ 1410 h 3221"/>
                <a:gd name="T92" fmla="*/ 3228 w 3257"/>
                <a:gd name="T93" fmla="*/ 1911 h 3221"/>
                <a:gd name="T94" fmla="*/ 3066 w 3257"/>
                <a:gd name="T95" fmla="*/ 2368 h 3221"/>
                <a:gd name="T96" fmla="*/ 2779 w 3257"/>
                <a:gd name="T97" fmla="*/ 2750 h 3221"/>
                <a:gd name="T98" fmla="*/ 2394 w 3257"/>
                <a:gd name="T99" fmla="*/ 3033 h 3221"/>
                <a:gd name="T100" fmla="*/ 1931 w 3257"/>
                <a:gd name="T101" fmla="*/ 3194 h 3221"/>
                <a:gd name="T102" fmla="*/ 1424 w 3257"/>
                <a:gd name="T103" fmla="*/ 3209 h 3221"/>
                <a:gd name="T104" fmla="*/ 950 w 3257"/>
                <a:gd name="T105" fmla="*/ 3076 h 3221"/>
                <a:gd name="T106" fmla="*/ 546 w 3257"/>
                <a:gd name="T107" fmla="*/ 2815 h 3221"/>
                <a:gd name="T108" fmla="*/ 238 w 3257"/>
                <a:gd name="T109" fmla="*/ 2452 h 3221"/>
                <a:gd name="T110" fmla="*/ 50 w 3257"/>
                <a:gd name="T111" fmla="*/ 2008 h 3221"/>
                <a:gd name="T112" fmla="*/ 3 w 3257"/>
                <a:gd name="T113" fmla="*/ 1509 h 3221"/>
                <a:gd name="T114" fmla="*/ 109 w 3257"/>
                <a:gd name="T115" fmla="*/ 1030 h 3221"/>
                <a:gd name="T116" fmla="*/ 349 w 3257"/>
                <a:gd name="T117" fmla="*/ 615 h 3221"/>
                <a:gd name="T118" fmla="*/ 698 w 3257"/>
                <a:gd name="T119" fmla="*/ 289 h 3221"/>
                <a:gd name="T120" fmla="*/ 1132 w 3257"/>
                <a:gd name="T121" fmla="*/ 77 h 3221"/>
                <a:gd name="T122" fmla="*/ 1628 w 3257"/>
                <a:gd name="T123" fmla="*/ 0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57" h="3221">
                  <a:moveTo>
                    <a:pt x="1187" y="919"/>
                  </a:moveTo>
                  <a:lnTo>
                    <a:pt x="928" y="1175"/>
                  </a:lnTo>
                  <a:lnTo>
                    <a:pt x="930" y="1177"/>
                  </a:lnTo>
                  <a:lnTo>
                    <a:pt x="936" y="1182"/>
                  </a:lnTo>
                  <a:lnTo>
                    <a:pt x="946" y="1192"/>
                  </a:lnTo>
                  <a:lnTo>
                    <a:pt x="958" y="1203"/>
                  </a:lnTo>
                  <a:lnTo>
                    <a:pt x="974" y="1217"/>
                  </a:lnTo>
                  <a:lnTo>
                    <a:pt x="992" y="1234"/>
                  </a:lnTo>
                  <a:lnTo>
                    <a:pt x="1012" y="1253"/>
                  </a:lnTo>
                  <a:lnTo>
                    <a:pt x="1034" y="1274"/>
                  </a:lnTo>
                  <a:lnTo>
                    <a:pt x="1058" y="1296"/>
                  </a:lnTo>
                  <a:lnTo>
                    <a:pt x="1083" y="1319"/>
                  </a:lnTo>
                  <a:lnTo>
                    <a:pt x="1109" y="1343"/>
                  </a:lnTo>
                  <a:lnTo>
                    <a:pt x="1135" y="1368"/>
                  </a:lnTo>
                  <a:lnTo>
                    <a:pt x="1162" y="1393"/>
                  </a:lnTo>
                  <a:lnTo>
                    <a:pt x="1188" y="1418"/>
                  </a:lnTo>
                  <a:lnTo>
                    <a:pt x="1213" y="1442"/>
                  </a:lnTo>
                  <a:lnTo>
                    <a:pt x="1239" y="1467"/>
                  </a:lnTo>
                  <a:lnTo>
                    <a:pt x="1262" y="1490"/>
                  </a:lnTo>
                  <a:lnTo>
                    <a:pt x="1284" y="1512"/>
                  </a:lnTo>
                  <a:lnTo>
                    <a:pt x="1304" y="1533"/>
                  </a:lnTo>
                  <a:lnTo>
                    <a:pt x="1322" y="1552"/>
                  </a:lnTo>
                  <a:lnTo>
                    <a:pt x="1338" y="1570"/>
                  </a:lnTo>
                  <a:lnTo>
                    <a:pt x="1351" y="1585"/>
                  </a:lnTo>
                  <a:lnTo>
                    <a:pt x="1361" y="1596"/>
                  </a:lnTo>
                  <a:lnTo>
                    <a:pt x="1367" y="1606"/>
                  </a:lnTo>
                  <a:lnTo>
                    <a:pt x="1369" y="1612"/>
                  </a:lnTo>
                  <a:lnTo>
                    <a:pt x="1367" y="1618"/>
                  </a:lnTo>
                  <a:lnTo>
                    <a:pt x="1361" y="1628"/>
                  </a:lnTo>
                  <a:lnTo>
                    <a:pt x="1351" y="1639"/>
                  </a:lnTo>
                  <a:lnTo>
                    <a:pt x="1338" y="1654"/>
                  </a:lnTo>
                  <a:lnTo>
                    <a:pt x="1322" y="1670"/>
                  </a:lnTo>
                  <a:lnTo>
                    <a:pt x="1304" y="1690"/>
                  </a:lnTo>
                  <a:lnTo>
                    <a:pt x="1284" y="1710"/>
                  </a:lnTo>
                  <a:lnTo>
                    <a:pt x="1262" y="1733"/>
                  </a:lnTo>
                  <a:lnTo>
                    <a:pt x="1239" y="1756"/>
                  </a:lnTo>
                  <a:lnTo>
                    <a:pt x="1213" y="1780"/>
                  </a:lnTo>
                  <a:lnTo>
                    <a:pt x="1188" y="1806"/>
                  </a:lnTo>
                  <a:lnTo>
                    <a:pt x="1162" y="1831"/>
                  </a:lnTo>
                  <a:lnTo>
                    <a:pt x="1135" y="1856"/>
                  </a:lnTo>
                  <a:lnTo>
                    <a:pt x="1109" y="1880"/>
                  </a:lnTo>
                  <a:lnTo>
                    <a:pt x="1083" y="1904"/>
                  </a:lnTo>
                  <a:lnTo>
                    <a:pt x="1058" y="1927"/>
                  </a:lnTo>
                  <a:lnTo>
                    <a:pt x="1034" y="1950"/>
                  </a:lnTo>
                  <a:lnTo>
                    <a:pt x="1012" y="1970"/>
                  </a:lnTo>
                  <a:lnTo>
                    <a:pt x="992" y="1989"/>
                  </a:lnTo>
                  <a:lnTo>
                    <a:pt x="974" y="2006"/>
                  </a:lnTo>
                  <a:lnTo>
                    <a:pt x="958" y="2020"/>
                  </a:lnTo>
                  <a:lnTo>
                    <a:pt x="946" y="2032"/>
                  </a:lnTo>
                  <a:lnTo>
                    <a:pt x="936" y="2040"/>
                  </a:lnTo>
                  <a:lnTo>
                    <a:pt x="930" y="2045"/>
                  </a:lnTo>
                  <a:lnTo>
                    <a:pt x="928" y="2047"/>
                  </a:lnTo>
                  <a:lnTo>
                    <a:pt x="1187" y="2304"/>
                  </a:lnTo>
                  <a:lnTo>
                    <a:pt x="1189" y="2302"/>
                  </a:lnTo>
                  <a:lnTo>
                    <a:pt x="1194" y="2296"/>
                  </a:lnTo>
                  <a:lnTo>
                    <a:pt x="1204" y="2286"/>
                  </a:lnTo>
                  <a:lnTo>
                    <a:pt x="1216" y="2274"/>
                  </a:lnTo>
                  <a:lnTo>
                    <a:pt x="1230" y="2259"/>
                  </a:lnTo>
                  <a:lnTo>
                    <a:pt x="1247" y="2240"/>
                  </a:lnTo>
                  <a:lnTo>
                    <a:pt x="1266" y="2220"/>
                  </a:lnTo>
                  <a:lnTo>
                    <a:pt x="1288" y="2198"/>
                  </a:lnTo>
                  <a:lnTo>
                    <a:pt x="1310" y="2175"/>
                  </a:lnTo>
                  <a:lnTo>
                    <a:pt x="1334" y="2150"/>
                  </a:lnTo>
                  <a:lnTo>
                    <a:pt x="1358" y="2125"/>
                  </a:lnTo>
                  <a:lnTo>
                    <a:pt x="1384" y="2099"/>
                  </a:lnTo>
                  <a:lnTo>
                    <a:pt x="1409" y="2073"/>
                  </a:lnTo>
                  <a:lnTo>
                    <a:pt x="1435" y="2046"/>
                  </a:lnTo>
                  <a:lnTo>
                    <a:pt x="1460" y="2021"/>
                  </a:lnTo>
                  <a:lnTo>
                    <a:pt x="1484" y="1997"/>
                  </a:lnTo>
                  <a:lnTo>
                    <a:pt x="1508" y="1973"/>
                  </a:lnTo>
                  <a:lnTo>
                    <a:pt x="1531" y="1951"/>
                  </a:lnTo>
                  <a:lnTo>
                    <a:pt x="1551" y="1931"/>
                  </a:lnTo>
                  <a:lnTo>
                    <a:pt x="1570" y="1913"/>
                  </a:lnTo>
                  <a:lnTo>
                    <a:pt x="1587" y="1898"/>
                  </a:lnTo>
                  <a:lnTo>
                    <a:pt x="1602" y="1885"/>
                  </a:lnTo>
                  <a:lnTo>
                    <a:pt x="1614" y="1876"/>
                  </a:lnTo>
                  <a:lnTo>
                    <a:pt x="1622" y="1870"/>
                  </a:lnTo>
                  <a:lnTo>
                    <a:pt x="1628" y="1868"/>
                  </a:lnTo>
                  <a:lnTo>
                    <a:pt x="1634" y="1870"/>
                  </a:lnTo>
                  <a:lnTo>
                    <a:pt x="1642" y="1876"/>
                  </a:lnTo>
                  <a:lnTo>
                    <a:pt x="1654" y="1885"/>
                  </a:lnTo>
                  <a:lnTo>
                    <a:pt x="1669" y="1898"/>
                  </a:lnTo>
                  <a:lnTo>
                    <a:pt x="1686" y="1913"/>
                  </a:lnTo>
                  <a:lnTo>
                    <a:pt x="1705" y="1931"/>
                  </a:lnTo>
                  <a:lnTo>
                    <a:pt x="1726" y="1951"/>
                  </a:lnTo>
                  <a:lnTo>
                    <a:pt x="1748" y="1973"/>
                  </a:lnTo>
                  <a:lnTo>
                    <a:pt x="1771" y="1997"/>
                  </a:lnTo>
                  <a:lnTo>
                    <a:pt x="1797" y="2021"/>
                  </a:lnTo>
                  <a:lnTo>
                    <a:pt x="1821" y="2046"/>
                  </a:lnTo>
                  <a:lnTo>
                    <a:pt x="1847" y="2073"/>
                  </a:lnTo>
                  <a:lnTo>
                    <a:pt x="1873" y="2099"/>
                  </a:lnTo>
                  <a:lnTo>
                    <a:pt x="1897" y="2125"/>
                  </a:lnTo>
                  <a:lnTo>
                    <a:pt x="1923" y="2150"/>
                  </a:lnTo>
                  <a:lnTo>
                    <a:pt x="1946" y="2175"/>
                  </a:lnTo>
                  <a:lnTo>
                    <a:pt x="1968" y="2198"/>
                  </a:lnTo>
                  <a:lnTo>
                    <a:pt x="1990" y="2220"/>
                  </a:lnTo>
                  <a:lnTo>
                    <a:pt x="2009" y="2240"/>
                  </a:lnTo>
                  <a:lnTo>
                    <a:pt x="2026" y="2259"/>
                  </a:lnTo>
                  <a:lnTo>
                    <a:pt x="2040" y="2274"/>
                  </a:lnTo>
                  <a:lnTo>
                    <a:pt x="2052" y="2286"/>
                  </a:lnTo>
                  <a:lnTo>
                    <a:pt x="2062" y="2296"/>
                  </a:lnTo>
                  <a:lnTo>
                    <a:pt x="2067" y="2302"/>
                  </a:lnTo>
                  <a:lnTo>
                    <a:pt x="2069" y="2304"/>
                  </a:lnTo>
                  <a:lnTo>
                    <a:pt x="2328" y="2047"/>
                  </a:lnTo>
                  <a:lnTo>
                    <a:pt x="2326" y="2045"/>
                  </a:lnTo>
                  <a:lnTo>
                    <a:pt x="2320" y="2040"/>
                  </a:lnTo>
                  <a:lnTo>
                    <a:pt x="2310" y="2031"/>
                  </a:lnTo>
                  <a:lnTo>
                    <a:pt x="2298" y="2019"/>
                  </a:lnTo>
                  <a:lnTo>
                    <a:pt x="2282" y="2005"/>
                  </a:lnTo>
                  <a:lnTo>
                    <a:pt x="2264" y="1988"/>
                  </a:lnTo>
                  <a:lnTo>
                    <a:pt x="2244" y="1969"/>
                  </a:lnTo>
                  <a:lnTo>
                    <a:pt x="2221" y="1948"/>
                  </a:lnTo>
                  <a:lnTo>
                    <a:pt x="2198" y="1926"/>
                  </a:lnTo>
                  <a:lnTo>
                    <a:pt x="2173" y="1902"/>
                  </a:lnTo>
                  <a:lnTo>
                    <a:pt x="2147" y="1878"/>
                  </a:lnTo>
                  <a:lnTo>
                    <a:pt x="2121" y="1853"/>
                  </a:lnTo>
                  <a:lnTo>
                    <a:pt x="2094" y="1828"/>
                  </a:lnTo>
                  <a:lnTo>
                    <a:pt x="2068" y="1802"/>
                  </a:lnTo>
                  <a:lnTo>
                    <a:pt x="2042" y="1777"/>
                  </a:lnTo>
                  <a:lnTo>
                    <a:pt x="2017" y="1753"/>
                  </a:lnTo>
                  <a:lnTo>
                    <a:pt x="1994" y="1730"/>
                  </a:lnTo>
                  <a:lnTo>
                    <a:pt x="1972" y="1708"/>
                  </a:lnTo>
                  <a:lnTo>
                    <a:pt x="1951" y="1687"/>
                  </a:lnTo>
                  <a:lnTo>
                    <a:pt x="1933" y="1668"/>
                  </a:lnTo>
                  <a:lnTo>
                    <a:pt x="1918" y="1652"/>
                  </a:lnTo>
                  <a:lnTo>
                    <a:pt x="1905" y="1637"/>
                  </a:lnTo>
                  <a:lnTo>
                    <a:pt x="1895" y="1625"/>
                  </a:lnTo>
                  <a:lnTo>
                    <a:pt x="1889" y="1617"/>
                  </a:lnTo>
                  <a:lnTo>
                    <a:pt x="1887" y="1612"/>
                  </a:lnTo>
                  <a:lnTo>
                    <a:pt x="1889" y="1607"/>
                  </a:lnTo>
                  <a:lnTo>
                    <a:pt x="1895" y="1598"/>
                  </a:lnTo>
                  <a:lnTo>
                    <a:pt x="1905" y="1586"/>
                  </a:lnTo>
                  <a:lnTo>
                    <a:pt x="1918" y="1572"/>
                  </a:lnTo>
                  <a:lnTo>
                    <a:pt x="1933" y="1555"/>
                  </a:lnTo>
                  <a:lnTo>
                    <a:pt x="1951" y="1536"/>
                  </a:lnTo>
                  <a:lnTo>
                    <a:pt x="1972" y="1515"/>
                  </a:lnTo>
                  <a:lnTo>
                    <a:pt x="1994" y="1493"/>
                  </a:lnTo>
                  <a:lnTo>
                    <a:pt x="2017" y="1469"/>
                  </a:lnTo>
                  <a:lnTo>
                    <a:pt x="2042" y="1445"/>
                  </a:lnTo>
                  <a:lnTo>
                    <a:pt x="2068" y="1420"/>
                  </a:lnTo>
                  <a:lnTo>
                    <a:pt x="2094" y="1395"/>
                  </a:lnTo>
                  <a:lnTo>
                    <a:pt x="2121" y="1370"/>
                  </a:lnTo>
                  <a:lnTo>
                    <a:pt x="2147" y="1345"/>
                  </a:lnTo>
                  <a:lnTo>
                    <a:pt x="2173" y="1321"/>
                  </a:lnTo>
                  <a:lnTo>
                    <a:pt x="2198" y="1297"/>
                  </a:lnTo>
                  <a:lnTo>
                    <a:pt x="2221" y="1275"/>
                  </a:lnTo>
                  <a:lnTo>
                    <a:pt x="2244" y="1254"/>
                  </a:lnTo>
                  <a:lnTo>
                    <a:pt x="2264" y="1235"/>
                  </a:lnTo>
                  <a:lnTo>
                    <a:pt x="2282" y="1218"/>
                  </a:lnTo>
                  <a:lnTo>
                    <a:pt x="2298" y="1203"/>
                  </a:lnTo>
                  <a:lnTo>
                    <a:pt x="2310" y="1192"/>
                  </a:lnTo>
                  <a:lnTo>
                    <a:pt x="2320" y="1182"/>
                  </a:lnTo>
                  <a:lnTo>
                    <a:pt x="2326" y="1177"/>
                  </a:lnTo>
                  <a:lnTo>
                    <a:pt x="2328" y="1175"/>
                  </a:lnTo>
                  <a:lnTo>
                    <a:pt x="2069" y="919"/>
                  </a:lnTo>
                  <a:lnTo>
                    <a:pt x="2067" y="921"/>
                  </a:lnTo>
                  <a:lnTo>
                    <a:pt x="2062" y="927"/>
                  </a:lnTo>
                  <a:lnTo>
                    <a:pt x="2052" y="936"/>
                  </a:lnTo>
                  <a:lnTo>
                    <a:pt x="2040" y="949"/>
                  </a:lnTo>
                  <a:lnTo>
                    <a:pt x="2026" y="965"/>
                  </a:lnTo>
                  <a:lnTo>
                    <a:pt x="2009" y="982"/>
                  </a:lnTo>
                  <a:lnTo>
                    <a:pt x="1988" y="1002"/>
                  </a:lnTo>
                  <a:lnTo>
                    <a:pt x="1967" y="1024"/>
                  </a:lnTo>
                  <a:lnTo>
                    <a:pt x="1945" y="1047"/>
                  </a:lnTo>
                  <a:lnTo>
                    <a:pt x="1922" y="1072"/>
                  </a:lnTo>
                  <a:lnTo>
                    <a:pt x="1896" y="1098"/>
                  </a:lnTo>
                  <a:lnTo>
                    <a:pt x="1871" y="1124"/>
                  </a:lnTo>
                  <a:lnTo>
                    <a:pt x="1846" y="1150"/>
                  </a:lnTo>
                  <a:lnTo>
                    <a:pt x="1820" y="1176"/>
                  </a:lnTo>
                  <a:lnTo>
                    <a:pt x="1795" y="1201"/>
                  </a:lnTo>
                  <a:lnTo>
                    <a:pt x="1770" y="1225"/>
                  </a:lnTo>
                  <a:lnTo>
                    <a:pt x="1746" y="1249"/>
                  </a:lnTo>
                  <a:lnTo>
                    <a:pt x="1724" y="1271"/>
                  </a:lnTo>
                  <a:lnTo>
                    <a:pt x="1703" y="1291"/>
                  </a:lnTo>
                  <a:lnTo>
                    <a:pt x="1684" y="1309"/>
                  </a:lnTo>
                  <a:lnTo>
                    <a:pt x="1668" y="1325"/>
                  </a:lnTo>
                  <a:lnTo>
                    <a:pt x="1653" y="1337"/>
                  </a:lnTo>
                  <a:lnTo>
                    <a:pt x="1641" y="1347"/>
                  </a:lnTo>
                  <a:lnTo>
                    <a:pt x="1633" y="1352"/>
                  </a:lnTo>
                  <a:lnTo>
                    <a:pt x="1628" y="1354"/>
                  </a:lnTo>
                  <a:lnTo>
                    <a:pt x="1623" y="1352"/>
                  </a:lnTo>
                  <a:lnTo>
                    <a:pt x="1615" y="1347"/>
                  </a:lnTo>
                  <a:lnTo>
                    <a:pt x="1603" y="1337"/>
                  </a:lnTo>
                  <a:lnTo>
                    <a:pt x="1588" y="1325"/>
                  </a:lnTo>
                  <a:lnTo>
                    <a:pt x="1572" y="1309"/>
                  </a:lnTo>
                  <a:lnTo>
                    <a:pt x="1553" y="1291"/>
                  </a:lnTo>
                  <a:lnTo>
                    <a:pt x="1532" y="1271"/>
                  </a:lnTo>
                  <a:lnTo>
                    <a:pt x="1510" y="1249"/>
                  </a:lnTo>
                  <a:lnTo>
                    <a:pt x="1486" y="1225"/>
                  </a:lnTo>
                  <a:lnTo>
                    <a:pt x="1461" y="1201"/>
                  </a:lnTo>
                  <a:lnTo>
                    <a:pt x="1436" y="1176"/>
                  </a:lnTo>
                  <a:lnTo>
                    <a:pt x="1410" y="1150"/>
                  </a:lnTo>
                  <a:lnTo>
                    <a:pt x="1385" y="1124"/>
                  </a:lnTo>
                  <a:lnTo>
                    <a:pt x="1360" y="1098"/>
                  </a:lnTo>
                  <a:lnTo>
                    <a:pt x="1334" y="1072"/>
                  </a:lnTo>
                  <a:lnTo>
                    <a:pt x="1311" y="1047"/>
                  </a:lnTo>
                  <a:lnTo>
                    <a:pt x="1289" y="1024"/>
                  </a:lnTo>
                  <a:lnTo>
                    <a:pt x="1267" y="1002"/>
                  </a:lnTo>
                  <a:lnTo>
                    <a:pt x="1247" y="982"/>
                  </a:lnTo>
                  <a:lnTo>
                    <a:pt x="1230" y="965"/>
                  </a:lnTo>
                  <a:lnTo>
                    <a:pt x="1216" y="949"/>
                  </a:lnTo>
                  <a:lnTo>
                    <a:pt x="1204" y="936"/>
                  </a:lnTo>
                  <a:lnTo>
                    <a:pt x="1194" y="927"/>
                  </a:lnTo>
                  <a:lnTo>
                    <a:pt x="1189" y="921"/>
                  </a:lnTo>
                  <a:lnTo>
                    <a:pt x="1187" y="919"/>
                  </a:lnTo>
                  <a:close/>
                  <a:moveTo>
                    <a:pt x="1628" y="0"/>
                  </a:moveTo>
                  <a:lnTo>
                    <a:pt x="1731" y="3"/>
                  </a:lnTo>
                  <a:lnTo>
                    <a:pt x="1833" y="13"/>
                  </a:lnTo>
                  <a:lnTo>
                    <a:pt x="1931" y="28"/>
                  </a:lnTo>
                  <a:lnTo>
                    <a:pt x="2029" y="49"/>
                  </a:lnTo>
                  <a:lnTo>
                    <a:pt x="2124" y="77"/>
                  </a:lnTo>
                  <a:lnTo>
                    <a:pt x="2217" y="109"/>
                  </a:lnTo>
                  <a:lnTo>
                    <a:pt x="2306" y="147"/>
                  </a:lnTo>
                  <a:lnTo>
                    <a:pt x="2394" y="190"/>
                  </a:lnTo>
                  <a:lnTo>
                    <a:pt x="2478" y="237"/>
                  </a:lnTo>
                  <a:lnTo>
                    <a:pt x="2558" y="289"/>
                  </a:lnTo>
                  <a:lnTo>
                    <a:pt x="2635" y="346"/>
                  </a:lnTo>
                  <a:lnTo>
                    <a:pt x="2710" y="407"/>
                  </a:lnTo>
                  <a:lnTo>
                    <a:pt x="2779" y="472"/>
                  </a:lnTo>
                  <a:lnTo>
                    <a:pt x="2846" y="542"/>
                  </a:lnTo>
                  <a:lnTo>
                    <a:pt x="2908" y="615"/>
                  </a:lnTo>
                  <a:lnTo>
                    <a:pt x="2965" y="691"/>
                  </a:lnTo>
                  <a:lnTo>
                    <a:pt x="3018" y="771"/>
                  </a:lnTo>
                  <a:lnTo>
                    <a:pt x="3066" y="854"/>
                  </a:lnTo>
                  <a:lnTo>
                    <a:pt x="3109" y="941"/>
                  </a:lnTo>
                  <a:lnTo>
                    <a:pt x="3147" y="1030"/>
                  </a:lnTo>
                  <a:lnTo>
                    <a:pt x="3180" y="1121"/>
                  </a:lnTo>
                  <a:lnTo>
                    <a:pt x="3207" y="1215"/>
                  </a:lnTo>
                  <a:lnTo>
                    <a:pt x="3228" y="1311"/>
                  </a:lnTo>
                  <a:lnTo>
                    <a:pt x="3244" y="1410"/>
                  </a:lnTo>
                  <a:lnTo>
                    <a:pt x="3254" y="1509"/>
                  </a:lnTo>
                  <a:lnTo>
                    <a:pt x="3257" y="1612"/>
                  </a:lnTo>
                  <a:lnTo>
                    <a:pt x="3254" y="1713"/>
                  </a:lnTo>
                  <a:lnTo>
                    <a:pt x="3244" y="1814"/>
                  </a:lnTo>
                  <a:lnTo>
                    <a:pt x="3228" y="1911"/>
                  </a:lnTo>
                  <a:lnTo>
                    <a:pt x="3207" y="2008"/>
                  </a:lnTo>
                  <a:lnTo>
                    <a:pt x="3180" y="2102"/>
                  </a:lnTo>
                  <a:lnTo>
                    <a:pt x="3147" y="2193"/>
                  </a:lnTo>
                  <a:lnTo>
                    <a:pt x="3109" y="2282"/>
                  </a:lnTo>
                  <a:lnTo>
                    <a:pt x="3066" y="2368"/>
                  </a:lnTo>
                  <a:lnTo>
                    <a:pt x="3018" y="2452"/>
                  </a:lnTo>
                  <a:lnTo>
                    <a:pt x="2965" y="2531"/>
                  </a:lnTo>
                  <a:lnTo>
                    <a:pt x="2908" y="2608"/>
                  </a:lnTo>
                  <a:lnTo>
                    <a:pt x="2846" y="2681"/>
                  </a:lnTo>
                  <a:lnTo>
                    <a:pt x="2779" y="2750"/>
                  </a:lnTo>
                  <a:lnTo>
                    <a:pt x="2710" y="2815"/>
                  </a:lnTo>
                  <a:lnTo>
                    <a:pt x="2635" y="2877"/>
                  </a:lnTo>
                  <a:lnTo>
                    <a:pt x="2558" y="2933"/>
                  </a:lnTo>
                  <a:lnTo>
                    <a:pt x="2478" y="2986"/>
                  </a:lnTo>
                  <a:lnTo>
                    <a:pt x="2394" y="3033"/>
                  </a:lnTo>
                  <a:lnTo>
                    <a:pt x="2306" y="3076"/>
                  </a:lnTo>
                  <a:lnTo>
                    <a:pt x="2217" y="3114"/>
                  </a:lnTo>
                  <a:lnTo>
                    <a:pt x="2124" y="3146"/>
                  </a:lnTo>
                  <a:lnTo>
                    <a:pt x="2029" y="3172"/>
                  </a:lnTo>
                  <a:lnTo>
                    <a:pt x="1931" y="3194"/>
                  </a:lnTo>
                  <a:lnTo>
                    <a:pt x="1833" y="3209"/>
                  </a:lnTo>
                  <a:lnTo>
                    <a:pt x="1731" y="3218"/>
                  </a:lnTo>
                  <a:lnTo>
                    <a:pt x="1628" y="3221"/>
                  </a:lnTo>
                  <a:lnTo>
                    <a:pt x="1525" y="3218"/>
                  </a:lnTo>
                  <a:lnTo>
                    <a:pt x="1424" y="3209"/>
                  </a:lnTo>
                  <a:lnTo>
                    <a:pt x="1325" y="3194"/>
                  </a:lnTo>
                  <a:lnTo>
                    <a:pt x="1227" y="3172"/>
                  </a:lnTo>
                  <a:lnTo>
                    <a:pt x="1132" y="3146"/>
                  </a:lnTo>
                  <a:lnTo>
                    <a:pt x="1040" y="3114"/>
                  </a:lnTo>
                  <a:lnTo>
                    <a:pt x="950" y="3076"/>
                  </a:lnTo>
                  <a:lnTo>
                    <a:pt x="863" y="3033"/>
                  </a:lnTo>
                  <a:lnTo>
                    <a:pt x="778" y="2986"/>
                  </a:lnTo>
                  <a:lnTo>
                    <a:pt x="698" y="2933"/>
                  </a:lnTo>
                  <a:lnTo>
                    <a:pt x="620" y="2877"/>
                  </a:lnTo>
                  <a:lnTo>
                    <a:pt x="546" y="2815"/>
                  </a:lnTo>
                  <a:lnTo>
                    <a:pt x="476" y="2750"/>
                  </a:lnTo>
                  <a:lnTo>
                    <a:pt x="411" y="2681"/>
                  </a:lnTo>
                  <a:lnTo>
                    <a:pt x="349" y="2608"/>
                  </a:lnTo>
                  <a:lnTo>
                    <a:pt x="291" y="2531"/>
                  </a:lnTo>
                  <a:lnTo>
                    <a:pt x="238" y="2452"/>
                  </a:lnTo>
                  <a:lnTo>
                    <a:pt x="191" y="2368"/>
                  </a:lnTo>
                  <a:lnTo>
                    <a:pt x="147" y="2282"/>
                  </a:lnTo>
                  <a:lnTo>
                    <a:pt x="109" y="2193"/>
                  </a:lnTo>
                  <a:lnTo>
                    <a:pt x="76" y="2102"/>
                  </a:lnTo>
                  <a:lnTo>
                    <a:pt x="50" y="2008"/>
                  </a:lnTo>
                  <a:lnTo>
                    <a:pt x="28" y="1911"/>
                  </a:lnTo>
                  <a:lnTo>
                    <a:pt x="13" y="1814"/>
                  </a:lnTo>
                  <a:lnTo>
                    <a:pt x="3" y="1713"/>
                  </a:lnTo>
                  <a:lnTo>
                    <a:pt x="0" y="1612"/>
                  </a:lnTo>
                  <a:lnTo>
                    <a:pt x="3" y="1509"/>
                  </a:lnTo>
                  <a:lnTo>
                    <a:pt x="13" y="1410"/>
                  </a:lnTo>
                  <a:lnTo>
                    <a:pt x="28" y="1311"/>
                  </a:lnTo>
                  <a:lnTo>
                    <a:pt x="50" y="1215"/>
                  </a:lnTo>
                  <a:lnTo>
                    <a:pt x="76" y="1121"/>
                  </a:lnTo>
                  <a:lnTo>
                    <a:pt x="109" y="1030"/>
                  </a:lnTo>
                  <a:lnTo>
                    <a:pt x="147" y="941"/>
                  </a:lnTo>
                  <a:lnTo>
                    <a:pt x="191" y="854"/>
                  </a:lnTo>
                  <a:lnTo>
                    <a:pt x="238" y="771"/>
                  </a:lnTo>
                  <a:lnTo>
                    <a:pt x="291" y="691"/>
                  </a:lnTo>
                  <a:lnTo>
                    <a:pt x="349" y="615"/>
                  </a:lnTo>
                  <a:lnTo>
                    <a:pt x="411" y="542"/>
                  </a:lnTo>
                  <a:lnTo>
                    <a:pt x="476" y="472"/>
                  </a:lnTo>
                  <a:lnTo>
                    <a:pt x="546" y="407"/>
                  </a:lnTo>
                  <a:lnTo>
                    <a:pt x="620" y="346"/>
                  </a:lnTo>
                  <a:lnTo>
                    <a:pt x="698" y="289"/>
                  </a:lnTo>
                  <a:lnTo>
                    <a:pt x="778" y="237"/>
                  </a:lnTo>
                  <a:lnTo>
                    <a:pt x="863" y="190"/>
                  </a:lnTo>
                  <a:lnTo>
                    <a:pt x="950" y="147"/>
                  </a:lnTo>
                  <a:lnTo>
                    <a:pt x="1040" y="109"/>
                  </a:lnTo>
                  <a:lnTo>
                    <a:pt x="1132" y="77"/>
                  </a:lnTo>
                  <a:lnTo>
                    <a:pt x="1227" y="49"/>
                  </a:lnTo>
                  <a:lnTo>
                    <a:pt x="1325" y="28"/>
                  </a:lnTo>
                  <a:lnTo>
                    <a:pt x="1424" y="13"/>
                  </a:lnTo>
                  <a:lnTo>
                    <a:pt x="1525" y="3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9"/>
            <a:ext cx="4262718" cy="7288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6" name="Rectangle 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8" name="Isosceles Triangle 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Freeform 6"/>
          <p:cNvSpPr>
            <a:spLocks/>
          </p:cNvSpPr>
          <p:nvPr/>
        </p:nvSpPr>
        <p:spPr bwMode="auto">
          <a:xfrm>
            <a:off x="1461840" y="517166"/>
            <a:ext cx="243101" cy="259331"/>
          </a:xfrm>
          <a:custGeom>
            <a:avLst/>
            <a:gdLst>
              <a:gd name="T0" fmla="*/ 1776 w 3392"/>
              <a:gd name="T1" fmla="*/ 3 h 3477"/>
              <a:gd name="T2" fmla="*/ 1841 w 3392"/>
              <a:gd name="T3" fmla="*/ 24 h 3477"/>
              <a:gd name="T4" fmla="*/ 1899 w 3392"/>
              <a:gd name="T5" fmla="*/ 66 h 3477"/>
              <a:gd name="T6" fmla="*/ 2132 w 3392"/>
              <a:gd name="T7" fmla="*/ 303 h 3477"/>
              <a:gd name="T8" fmla="*/ 2163 w 3392"/>
              <a:gd name="T9" fmla="*/ 365 h 3477"/>
              <a:gd name="T10" fmla="*/ 2173 w 3392"/>
              <a:gd name="T11" fmla="*/ 433 h 3477"/>
              <a:gd name="T12" fmla="*/ 2163 w 3392"/>
              <a:gd name="T13" fmla="*/ 500 h 3477"/>
              <a:gd name="T14" fmla="*/ 2132 w 3392"/>
              <a:gd name="T15" fmla="*/ 563 h 3477"/>
              <a:gd name="T16" fmla="*/ 1328 w 3392"/>
              <a:gd name="T17" fmla="*/ 1370 h 3477"/>
              <a:gd name="T18" fmla="*/ 3206 w 3392"/>
              <a:gd name="T19" fmla="*/ 1373 h 3477"/>
              <a:gd name="T20" fmla="*/ 3272 w 3392"/>
              <a:gd name="T21" fmla="*/ 1394 h 3477"/>
              <a:gd name="T22" fmla="*/ 3327 w 3392"/>
              <a:gd name="T23" fmla="*/ 1435 h 3477"/>
              <a:gd name="T24" fmla="*/ 3368 w 3392"/>
              <a:gd name="T25" fmla="*/ 1490 h 3477"/>
              <a:gd name="T26" fmla="*/ 3389 w 3392"/>
              <a:gd name="T27" fmla="*/ 1556 h 3477"/>
              <a:gd name="T28" fmla="*/ 3391 w 3392"/>
              <a:gd name="T29" fmla="*/ 1888 h 3477"/>
              <a:gd name="T30" fmla="*/ 3379 w 3392"/>
              <a:gd name="T31" fmla="*/ 1958 h 3477"/>
              <a:gd name="T32" fmla="*/ 3348 w 3392"/>
              <a:gd name="T33" fmla="*/ 2019 h 3477"/>
              <a:gd name="T34" fmla="*/ 3300 w 3392"/>
              <a:gd name="T35" fmla="*/ 2067 h 3477"/>
              <a:gd name="T36" fmla="*/ 3238 w 3392"/>
              <a:gd name="T37" fmla="*/ 2098 h 3477"/>
              <a:gd name="T38" fmla="*/ 3169 w 3392"/>
              <a:gd name="T39" fmla="*/ 2110 h 3477"/>
              <a:gd name="T40" fmla="*/ 2109 w 3392"/>
              <a:gd name="T41" fmla="*/ 2888 h 3477"/>
              <a:gd name="T42" fmla="*/ 2150 w 3392"/>
              <a:gd name="T43" fmla="*/ 2946 h 3477"/>
              <a:gd name="T44" fmla="*/ 2171 w 3392"/>
              <a:gd name="T45" fmla="*/ 3012 h 3477"/>
              <a:gd name="T46" fmla="*/ 2171 w 3392"/>
              <a:gd name="T47" fmla="*/ 3079 h 3477"/>
              <a:gd name="T48" fmla="*/ 2150 w 3392"/>
              <a:gd name="T49" fmla="*/ 3145 h 3477"/>
              <a:gd name="T50" fmla="*/ 2109 w 3392"/>
              <a:gd name="T51" fmla="*/ 3202 h 3477"/>
              <a:gd name="T52" fmla="*/ 1871 w 3392"/>
              <a:gd name="T53" fmla="*/ 3434 h 3477"/>
              <a:gd name="T54" fmla="*/ 1808 w 3392"/>
              <a:gd name="T55" fmla="*/ 3466 h 3477"/>
              <a:gd name="T56" fmla="*/ 1740 w 3392"/>
              <a:gd name="T57" fmla="*/ 3477 h 3477"/>
              <a:gd name="T58" fmla="*/ 1674 w 3392"/>
              <a:gd name="T59" fmla="*/ 3466 h 3477"/>
              <a:gd name="T60" fmla="*/ 1611 w 3392"/>
              <a:gd name="T61" fmla="*/ 3434 h 3477"/>
              <a:gd name="T62" fmla="*/ 65 w 3392"/>
              <a:gd name="T63" fmla="*/ 1895 h 3477"/>
              <a:gd name="T64" fmla="*/ 23 w 3392"/>
              <a:gd name="T65" fmla="*/ 1837 h 3477"/>
              <a:gd name="T66" fmla="*/ 2 w 3392"/>
              <a:gd name="T67" fmla="*/ 1773 h 3477"/>
              <a:gd name="T68" fmla="*/ 2 w 3392"/>
              <a:gd name="T69" fmla="*/ 1704 h 3477"/>
              <a:gd name="T70" fmla="*/ 23 w 3392"/>
              <a:gd name="T71" fmla="*/ 1639 h 3477"/>
              <a:gd name="T72" fmla="*/ 65 w 3392"/>
              <a:gd name="T73" fmla="*/ 1582 h 3477"/>
              <a:gd name="T74" fmla="*/ 1611 w 3392"/>
              <a:gd name="T75" fmla="*/ 43 h 3477"/>
              <a:gd name="T76" fmla="*/ 1675 w 3392"/>
              <a:gd name="T77" fmla="*/ 11 h 3477"/>
              <a:gd name="T78" fmla="*/ 1743 w 3392"/>
              <a:gd name="T79" fmla="*/ 0 h 3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92" h="3477">
                <a:moveTo>
                  <a:pt x="1743" y="0"/>
                </a:moveTo>
                <a:lnTo>
                  <a:pt x="1776" y="3"/>
                </a:lnTo>
                <a:lnTo>
                  <a:pt x="1809" y="11"/>
                </a:lnTo>
                <a:lnTo>
                  <a:pt x="1841" y="24"/>
                </a:lnTo>
                <a:lnTo>
                  <a:pt x="1872" y="43"/>
                </a:lnTo>
                <a:lnTo>
                  <a:pt x="1899" y="66"/>
                </a:lnTo>
                <a:lnTo>
                  <a:pt x="2109" y="275"/>
                </a:lnTo>
                <a:lnTo>
                  <a:pt x="2132" y="303"/>
                </a:lnTo>
                <a:lnTo>
                  <a:pt x="2150" y="333"/>
                </a:lnTo>
                <a:lnTo>
                  <a:pt x="2163" y="365"/>
                </a:lnTo>
                <a:lnTo>
                  <a:pt x="2171" y="399"/>
                </a:lnTo>
                <a:lnTo>
                  <a:pt x="2173" y="433"/>
                </a:lnTo>
                <a:lnTo>
                  <a:pt x="2171" y="466"/>
                </a:lnTo>
                <a:lnTo>
                  <a:pt x="2163" y="500"/>
                </a:lnTo>
                <a:lnTo>
                  <a:pt x="2150" y="532"/>
                </a:lnTo>
                <a:lnTo>
                  <a:pt x="2132" y="563"/>
                </a:lnTo>
                <a:lnTo>
                  <a:pt x="2109" y="589"/>
                </a:lnTo>
                <a:lnTo>
                  <a:pt x="1328" y="1370"/>
                </a:lnTo>
                <a:lnTo>
                  <a:pt x="3170" y="1370"/>
                </a:lnTo>
                <a:lnTo>
                  <a:pt x="3206" y="1373"/>
                </a:lnTo>
                <a:lnTo>
                  <a:pt x="3241" y="1382"/>
                </a:lnTo>
                <a:lnTo>
                  <a:pt x="3272" y="1394"/>
                </a:lnTo>
                <a:lnTo>
                  <a:pt x="3301" y="1412"/>
                </a:lnTo>
                <a:lnTo>
                  <a:pt x="3327" y="1435"/>
                </a:lnTo>
                <a:lnTo>
                  <a:pt x="3350" y="1461"/>
                </a:lnTo>
                <a:lnTo>
                  <a:pt x="3368" y="1490"/>
                </a:lnTo>
                <a:lnTo>
                  <a:pt x="3380" y="1522"/>
                </a:lnTo>
                <a:lnTo>
                  <a:pt x="3389" y="1556"/>
                </a:lnTo>
                <a:lnTo>
                  <a:pt x="3392" y="1592"/>
                </a:lnTo>
                <a:lnTo>
                  <a:pt x="3391" y="1888"/>
                </a:lnTo>
                <a:lnTo>
                  <a:pt x="3388" y="1924"/>
                </a:lnTo>
                <a:lnTo>
                  <a:pt x="3379" y="1958"/>
                </a:lnTo>
                <a:lnTo>
                  <a:pt x="3366" y="1990"/>
                </a:lnTo>
                <a:lnTo>
                  <a:pt x="3348" y="2019"/>
                </a:lnTo>
                <a:lnTo>
                  <a:pt x="3325" y="2044"/>
                </a:lnTo>
                <a:lnTo>
                  <a:pt x="3300" y="2067"/>
                </a:lnTo>
                <a:lnTo>
                  <a:pt x="3270" y="2085"/>
                </a:lnTo>
                <a:lnTo>
                  <a:pt x="3238" y="2098"/>
                </a:lnTo>
                <a:lnTo>
                  <a:pt x="3205" y="2107"/>
                </a:lnTo>
                <a:lnTo>
                  <a:pt x="3169" y="2110"/>
                </a:lnTo>
                <a:lnTo>
                  <a:pt x="1328" y="2110"/>
                </a:lnTo>
                <a:lnTo>
                  <a:pt x="2109" y="2888"/>
                </a:lnTo>
                <a:lnTo>
                  <a:pt x="2132" y="2915"/>
                </a:lnTo>
                <a:lnTo>
                  <a:pt x="2150" y="2946"/>
                </a:lnTo>
                <a:lnTo>
                  <a:pt x="2163" y="2978"/>
                </a:lnTo>
                <a:lnTo>
                  <a:pt x="2171" y="3012"/>
                </a:lnTo>
                <a:lnTo>
                  <a:pt x="2173" y="3045"/>
                </a:lnTo>
                <a:lnTo>
                  <a:pt x="2171" y="3079"/>
                </a:lnTo>
                <a:lnTo>
                  <a:pt x="2163" y="3113"/>
                </a:lnTo>
                <a:lnTo>
                  <a:pt x="2150" y="3145"/>
                </a:lnTo>
                <a:lnTo>
                  <a:pt x="2132" y="3174"/>
                </a:lnTo>
                <a:lnTo>
                  <a:pt x="2109" y="3202"/>
                </a:lnTo>
                <a:lnTo>
                  <a:pt x="1899" y="3411"/>
                </a:lnTo>
                <a:lnTo>
                  <a:pt x="1871" y="3434"/>
                </a:lnTo>
                <a:lnTo>
                  <a:pt x="1841" y="3453"/>
                </a:lnTo>
                <a:lnTo>
                  <a:pt x="1808" y="3466"/>
                </a:lnTo>
                <a:lnTo>
                  <a:pt x="1775" y="3473"/>
                </a:lnTo>
                <a:lnTo>
                  <a:pt x="1740" y="3477"/>
                </a:lnTo>
                <a:lnTo>
                  <a:pt x="1707" y="3473"/>
                </a:lnTo>
                <a:lnTo>
                  <a:pt x="1674" y="3466"/>
                </a:lnTo>
                <a:lnTo>
                  <a:pt x="1641" y="3453"/>
                </a:lnTo>
                <a:lnTo>
                  <a:pt x="1611" y="3434"/>
                </a:lnTo>
                <a:lnTo>
                  <a:pt x="1584" y="3411"/>
                </a:lnTo>
                <a:lnTo>
                  <a:pt x="65" y="1895"/>
                </a:lnTo>
                <a:lnTo>
                  <a:pt x="41" y="1868"/>
                </a:lnTo>
                <a:lnTo>
                  <a:pt x="23" y="1837"/>
                </a:lnTo>
                <a:lnTo>
                  <a:pt x="11" y="1806"/>
                </a:lnTo>
                <a:lnTo>
                  <a:pt x="2" y="1773"/>
                </a:lnTo>
                <a:lnTo>
                  <a:pt x="0" y="1738"/>
                </a:lnTo>
                <a:lnTo>
                  <a:pt x="2" y="1704"/>
                </a:lnTo>
                <a:lnTo>
                  <a:pt x="11" y="1671"/>
                </a:lnTo>
                <a:lnTo>
                  <a:pt x="23" y="1639"/>
                </a:lnTo>
                <a:lnTo>
                  <a:pt x="41" y="1609"/>
                </a:lnTo>
                <a:lnTo>
                  <a:pt x="65" y="1582"/>
                </a:lnTo>
                <a:lnTo>
                  <a:pt x="1584" y="66"/>
                </a:lnTo>
                <a:lnTo>
                  <a:pt x="1611" y="43"/>
                </a:lnTo>
                <a:lnTo>
                  <a:pt x="1642" y="24"/>
                </a:lnTo>
                <a:lnTo>
                  <a:pt x="1675" y="11"/>
                </a:lnTo>
                <a:lnTo>
                  <a:pt x="1708" y="3"/>
                </a:lnTo>
                <a:lnTo>
                  <a:pt x="17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5010871" y="553971"/>
            <a:ext cx="219456" cy="185722"/>
          </a:xfrm>
          <a:custGeom>
            <a:avLst/>
            <a:gdLst>
              <a:gd name="T0" fmla="*/ 2903 w 3153"/>
              <a:gd name="T1" fmla="*/ 0 h 2401"/>
              <a:gd name="T2" fmla="*/ 3153 w 3153"/>
              <a:gd name="T3" fmla="*/ 251 h 2401"/>
              <a:gd name="T4" fmla="*/ 1004 w 3153"/>
              <a:gd name="T5" fmla="*/ 2401 h 2401"/>
              <a:gd name="T6" fmla="*/ 0 w 3153"/>
              <a:gd name="T7" fmla="*/ 1397 h 2401"/>
              <a:gd name="T8" fmla="*/ 251 w 3153"/>
              <a:gd name="T9" fmla="*/ 1147 h 2401"/>
              <a:gd name="T10" fmla="*/ 1004 w 3153"/>
              <a:gd name="T11" fmla="*/ 1899 h 2401"/>
              <a:gd name="T12" fmla="*/ 2903 w 3153"/>
              <a:gd name="T13" fmla="*/ 0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53" h="2401">
                <a:moveTo>
                  <a:pt x="2903" y="0"/>
                </a:moveTo>
                <a:lnTo>
                  <a:pt x="3153" y="251"/>
                </a:lnTo>
                <a:lnTo>
                  <a:pt x="1004" y="2401"/>
                </a:lnTo>
                <a:lnTo>
                  <a:pt x="0" y="1397"/>
                </a:lnTo>
                <a:lnTo>
                  <a:pt x="251" y="1147"/>
                </a:lnTo>
                <a:lnTo>
                  <a:pt x="1004" y="1899"/>
                </a:lnTo>
                <a:lnTo>
                  <a:pt x="29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55952" y="1614317"/>
            <a:ext cx="4233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58687" y="1169074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anna_lain@yahoo.com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89931" y="2501422"/>
            <a:ext cx="4023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89931" y="3283893"/>
            <a:ext cx="4023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89931" y="4134605"/>
            <a:ext cx="4023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89931" y="4985317"/>
            <a:ext cx="4023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9931" y="1973896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Name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489931" y="2832404"/>
            <a:ext cx="9589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1489931" y="3431951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89931" y="3664559"/>
            <a:ext cx="1689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Fri, Feb 13,2015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58351" y="3664559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4.30 PM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89931" y="4277675"/>
            <a:ext cx="347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89931" y="4510283"/>
            <a:ext cx="1689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Fri, Feb 13,2015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58351" y="4510283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.30 PM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37077" y="5203904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Day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461692" y="6172674"/>
            <a:ext cx="4023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89931" y="5752606"/>
            <a:ext cx="2922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Pacific Standard Time  GMT-8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3225710" y="3790148"/>
            <a:ext cx="129563" cy="87377"/>
          </a:xfrm>
          <a:custGeom>
            <a:avLst/>
            <a:gdLst>
              <a:gd name="T0" fmla="*/ 0 w 3472"/>
              <a:gd name="T1" fmla="*/ 0 h 1683"/>
              <a:gd name="T2" fmla="*/ 3472 w 3472"/>
              <a:gd name="T3" fmla="*/ 0 h 1683"/>
              <a:gd name="T4" fmla="*/ 1736 w 3472"/>
              <a:gd name="T5" fmla="*/ 1683 h 1683"/>
              <a:gd name="T6" fmla="*/ 0 w 3472"/>
              <a:gd name="T7" fmla="*/ 0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2" h="1683">
                <a:moveTo>
                  <a:pt x="0" y="0"/>
                </a:moveTo>
                <a:lnTo>
                  <a:pt x="3472" y="0"/>
                </a:lnTo>
                <a:lnTo>
                  <a:pt x="1736" y="16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"/>
          <p:cNvSpPr>
            <a:spLocks/>
          </p:cNvSpPr>
          <p:nvPr/>
        </p:nvSpPr>
        <p:spPr bwMode="auto">
          <a:xfrm>
            <a:off x="5007650" y="3790148"/>
            <a:ext cx="129563" cy="87377"/>
          </a:xfrm>
          <a:custGeom>
            <a:avLst/>
            <a:gdLst>
              <a:gd name="T0" fmla="*/ 0 w 3472"/>
              <a:gd name="T1" fmla="*/ 0 h 1683"/>
              <a:gd name="T2" fmla="*/ 3472 w 3472"/>
              <a:gd name="T3" fmla="*/ 0 h 1683"/>
              <a:gd name="T4" fmla="*/ 1736 w 3472"/>
              <a:gd name="T5" fmla="*/ 1683 h 1683"/>
              <a:gd name="T6" fmla="*/ 0 w 3472"/>
              <a:gd name="T7" fmla="*/ 0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2" h="1683">
                <a:moveTo>
                  <a:pt x="0" y="0"/>
                </a:moveTo>
                <a:lnTo>
                  <a:pt x="3472" y="0"/>
                </a:lnTo>
                <a:lnTo>
                  <a:pt x="1736" y="16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3225710" y="4635872"/>
            <a:ext cx="129563" cy="87377"/>
          </a:xfrm>
          <a:custGeom>
            <a:avLst/>
            <a:gdLst>
              <a:gd name="T0" fmla="*/ 0 w 3472"/>
              <a:gd name="T1" fmla="*/ 0 h 1683"/>
              <a:gd name="T2" fmla="*/ 3472 w 3472"/>
              <a:gd name="T3" fmla="*/ 0 h 1683"/>
              <a:gd name="T4" fmla="*/ 1736 w 3472"/>
              <a:gd name="T5" fmla="*/ 1683 h 1683"/>
              <a:gd name="T6" fmla="*/ 0 w 3472"/>
              <a:gd name="T7" fmla="*/ 0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2" h="1683">
                <a:moveTo>
                  <a:pt x="0" y="0"/>
                </a:moveTo>
                <a:lnTo>
                  <a:pt x="3472" y="0"/>
                </a:lnTo>
                <a:lnTo>
                  <a:pt x="1736" y="16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>
            <a:off x="5007650" y="4635872"/>
            <a:ext cx="129563" cy="87377"/>
          </a:xfrm>
          <a:custGeom>
            <a:avLst/>
            <a:gdLst>
              <a:gd name="T0" fmla="*/ 0 w 3472"/>
              <a:gd name="T1" fmla="*/ 0 h 1683"/>
              <a:gd name="T2" fmla="*/ 3472 w 3472"/>
              <a:gd name="T3" fmla="*/ 0 h 1683"/>
              <a:gd name="T4" fmla="*/ 1736 w 3472"/>
              <a:gd name="T5" fmla="*/ 1683 h 1683"/>
              <a:gd name="T6" fmla="*/ 0 w 3472"/>
              <a:gd name="T7" fmla="*/ 0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2" h="1683">
                <a:moveTo>
                  <a:pt x="0" y="0"/>
                </a:moveTo>
                <a:lnTo>
                  <a:pt x="3472" y="0"/>
                </a:lnTo>
                <a:lnTo>
                  <a:pt x="1736" y="16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>
            <a:off x="5007650" y="5878195"/>
            <a:ext cx="129563" cy="87377"/>
          </a:xfrm>
          <a:custGeom>
            <a:avLst/>
            <a:gdLst>
              <a:gd name="T0" fmla="*/ 0 w 3472"/>
              <a:gd name="T1" fmla="*/ 0 h 1683"/>
              <a:gd name="T2" fmla="*/ 3472 w 3472"/>
              <a:gd name="T3" fmla="*/ 0 h 1683"/>
              <a:gd name="T4" fmla="*/ 1736 w 3472"/>
              <a:gd name="T5" fmla="*/ 1683 h 1683"/>
              <a:gd name="T6" fmla="*/ 0 w 3472"/>
              <a:gd name="T7" fmla="*/ 0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2" h="1683">
                <a:moveTo>
                  <a:pt x="0" y="0"/>
                </a:moveTo>
                <a:lnTo>
                  <a:pt x="3472" y="0"/>
                </a:lnTo>
                <a:lnTo>
                  <a:pt x="1736" y="16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601626" y="5266352"/>
            <a:ext cx="182880" cy="182880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47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8"/>
            <a:ext cx="4262718" cy="213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6" name="Rectangle 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8" name="Isosceles Triangle 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1478070" y="409433"/>
            <a:ext cx="3807725" cy="533153"/>
          </a:xfrm>
          <a:prstGeom prst="roundRect">
            <a:avLst>
              <a:gd name="adj" fmla="val 967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1313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earch contact and places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78069" y="1042047"/>
            <a:ext cx="3807725" cy="693025"/>
          </a:xfrm>
          <a:prstGeom prst="roundRect">
            <a:avLst>
              <a:gd name="adj" fmla="val 7707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5"/>
          <p:cNvSpPr>
            <a:spLocks noEditPoints="1"/>
          </p:cNvSpPr>
          <p:nvPr/>
        </p:nvSpPr>
        <p:spPr bwMode="auto">
          <a:xfrm>
            <a:off x="1614550" y="584569"/>
            <a:ext cx="182880" cy="18288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4579960" y="577584"/>
            <a:ext cx="142875" cy="196850"/>
          </a:xfrm>
          <a:custGeom>
            <a:avLst/>
            <a:gdLst>
              <a:gd name="T0" fmla="*/ 275 w 2240"/>
              <a:gd name="T1" fmla="*/ 1472 h 2961"/>
              <a:gd name="T2" fmla="*/ 317 w 2240"/>
              <a:gd name="T3" fmla="*/ 1665 h 2961"/>
              <a:gd name="T4" fmla="*/ 404 w 2240"/>
              <a:gd name="T5" fmla="*/ 1834 h 2961"/>
              <a:gd name="T6" fmla="*/ 529 w 2240"/>
              <a:gd name="T7" fmla="*/ 1976 h 2961"/>
              <a:gd name="T8" fmla="*/ 683 w 2240"/>
              <a:gd name="T9" fmla="*/ 2085 h 2961"/>
              <a:gd name="T10" fmla="*/ 860 w 2240"/>
              <a:gd name="T11" fmla="*/ 2160 h 2961"/>
              <a:gd name="T12" fmla="*/ 1054 w 2240"/>
              <a:gd name="T13" fmla="*/ 2196 h 2961"/>
              <a:gd name="T14" fmla="*/ 1253 w 2240"/>
              <a:gd name="T15" fmla="*/ 2188 h 2961"/>
              <a:gd name="T16" fmla="*/ 1443 w 2240"/>
              <a:gd name="T17" fmla="*/ 2139 h 2961"/>
              <a:gd name="T18" fmla="*/ 1613 w 2240"/>
              <a:gd name="T19" fmla="*/ 2053 h 2961"/>
              <a:gd name="T20" fmla="*/ 1758 w 2240"/>
              <a:gd name="T21" fmla="*/ 1932 h 2961"/>
              <a:gd name="T22" fmla="*/ 1870 w 2240"/>
              <a:gd name="T23" fmla="*/ 1781 h 2961"/>
              <a:gd name="T24" fmla="*/ 1942 w 2240"/>
              <a:gd name="T25" fmla="*/ 1603 h 2961"/>
              <a:gd name="T26" fmla="*/ 1968 w 2240"/>
              <a:gd name="T27" fmla="*/ 1403 h 2961"/>
              <a:gd name="T28" fmla="*/ 2228 w 2240"/>
              <a:gd name="T29" fmla="*/ 1558 h 2961"/>
              <a:gd name="T30" fmla="*/ 2165 w 2240"/>
              <a:gd name="T31" fmla="*/ 1778 h 2961"/>
              <a:gd name="T32" fmla="*/ 2055 w 2240"/>
              <a:gd name="T33" fmla="*/ 1977 h 2961"/>
              <a:gd name="T34" fmla="*/ 1904 w 2240"/>
              <a:gd name="T35" fmla="*/ 2148 h 2961"/>
              <a:gd name="T36" fmla="*/ 1721 w 2240"/>
              <a:gd name="T37" fmla="*/ 2287 h 2961"/>
              <a:gd name="T38" fmla="*/ 1511 w 2240"/>
              <a:gd name="T39" fmla="*/ 2388 h 2961"/>
              <a:gd name="T40" fmla="*/ 1280 w 2240"/>
              <a:gd name="T41" fmla="*/ 2446 h 2961"/>
              <a:gd name="T42" fmla="*/ 960 w 2240"/>
              <a:gd name="T43" fmla="*/ 2446 h 2961"/>
              <a:gd name="T44" fmla="*/ 731 w 2240"/>
              <a:gd name="T45" fmla="*/ 2388 h 2961"/>
              <a:gd name="T46" fmla="*/ 520 w 2240"/>
              <a:gd name="T47" fmla="*/ 2287 h 2961"/>
              <a:gd name="T48" fmla="*/ 337 w 2240"/>
              <a:gd name="T49" fmla="*/ 2148 h 2961"/>
              <a:gd name="T50" fmla="*/ 186 w 2240"/>
              <a:gd name="T51" fmla="*/ 1977 h 2961"/>
              <a:gd name="T52" fmla="*/ 76 w 2240"/>
              <a:gd name="T53" fmla="*/ 1778 h 2961"/>
              <a:gd name="T54" fmla="*/ 13 w 2240"/>
              <a:gd name="T55" fmla="*/ 1558 h 2961"/>
              <a:gd name="T56" fmla="*/ 1121 w 2240"/>
              <a:gd name="T57" fmla="*/ 0 h 2961"/>
              <a:gd name="T58" fmla="*/ 1226 w 2240"/>
              <a:gd name="T59" fmla="*/ 11 h 2961"/>
              <a:gd name="T60" fmla="*/ 1366 w 2240"/>
              <a:gd name="T61" fmla="*/ 62 h 2961"/>
              <a:gd name="T62" fmla="*/ 1480 w 2240"/>
              <a:gd name="T63" fmla="*/ 151 h 2961"/>
              <a:gd name="T64" fmla="*/ 1559 w 2240"/>
              <a:gd name="T65" fmla="*/ 272 h 2961"/>
              <a:gd name="T66" fmla="*/ 1598 w 2240"/>
              <a:gd name="T67" fmla="*/ 415 h 2961"/>
              <a:gd name="T68" fmla="*/ 1598 w 2240"/>
              <a:gd name="T69" fmla="*/ 1455 h 2961"/>
              <a:gd name="T70" fmla="*/ 1559 w 2240"/>
              <a:gd name="T71" fmla="*/ 1598 h 2961"/>
              <a:gd name="T72" fmla="*/ 1480 w 2240"/>
              <a:gd name="T73" fmla="*/ 1719 h 2961"/>
              <a:gd name="T74" fmla="*/ 1366 w 2240"/>
              <a:gd name="T75" fmla="*/ 1808 h 2961"/>
              <a:gd name="T76" fmla="*/ 1226 w 2240"/>
              <a:gd name="T77" fmla="*/ 1860 h 2961"/>
              <a:gd name="T78" fmla="*/ 1068 w 2240"/>
              <a:gd name="T79" fmla="*/ 1868 h 2961"/>
              <a:gd name="T80" fmla="*/ 919 w 2240"/>
              <a:gd name="T81" fmla="*/ 1830 h 2961"/>
              <a:gd name="T82" fmla="*/ 796 w 2240"/>
              <a:gd name="T83" fmla="*/ 1752 h 2961"/>
              <a:gd name="T84" fmla="*/ 704 w 2240"/>
              <a:gd name="T85" fmla="*/ 1642 h 2961"/>
              <a:gd name="T86" fmla="*/ 651 w 2240"/>
              <a:gd name="T87" fmla="*/ 1505 h 2961"/>
              <a:gd name="T88" fmla="*/ 640 w 2240"/>
              <a:gd name="T89" fmla="*/ 467 h 2961"/>
              <a:gd name="T90" fmla="*/ 664 w 2240"/>
              <a:gd name="T91" fmla="*/ 317 h 2961"/>
              <a:gd name="T92" fmla="*/ 731 w 2240"/>
              <a:gd name="T93" fmla="*/ 188 h 2961"/>
              <a:gd name="T94" fmla="*/ 834 w 2240"/>
              <a:gd name="T95" fmla="*/ 88 h 2961"/>
              <a:gd name="T96" fmla="*/ 967 w 2240"/>
              <a:gd name="T97" fmla="*/ 23 h 2961"/>
              <a:gd name="T98" fmla="*/ 1121 w 2240"/>
              <a:gd name="T99" fmla="*/ 0 h 2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40" h="2961">
                <a:moveTo>
                  <a:pt x="0" y="1403"/>
                </a:moveTo>
                <a:lnTo>
                  <a:pt x="272" y="1403"/>
                </a:lnTo>
                <a:lnTo>
                  <a:pt x="275" y="1472"/>
                </a:lnTo>
                <a:lnTo>
                  <a:pt x="283" y="1538"/>
                </a:lnTo>
                <a:lnTo>
                  <a:pt x="298" y="1603"/>
                </a:lnTo>
                <a:lnTo>
                  <a:pt x="317" y="1665"/>
                </a:lnTo>
                <a:lnTo>
                  <a:pt x="342" y="1724"/>
                </a:lnTo>
                <a:lnTo>
                  <a:pt x="371" y="1781"/>
                </a:lnTo>
                <a:lnTo>
                  <a:pt x="404" y="1834"/>
                </a:lnTo>
                <a:lnTo>
                  <a:pt x="442" y="1884"/>
                </a:lnTo>
                <a:lnTo>
                  <a:pt x="483" y="1932"/>
                </a:lnTo>
                <a:lnTo>
                  <a:pt x="529" y="1976"/>
                </a:lnTo>
                <a:lnTo>
                  <a:pt x="577" y="2016"/>
                </a:lnTo>
                <a:lnTo>
                  <a:pt x="629" y="2053"/>
                </a:lnTo>
                <a:lnTo>
                  <a:pt x="683" y="2085"/>
                </a:lnTo>
                <a:lnTo>
                  <a:pt x="740" y="2114"/>
                </a:lnTo>
                <a:lnTo>
                  <a:pt x="799" y="2139"/>
                </a:lnTo>
                <a:lnTo>
                  <a:pt x="860" y="2160"/>
                </a:lnTo>
                <a:lnTo>
                  <a:pt x="923" y="2176"/>
                </a:lnTo>
                <a:lnTo>
                  <a:pt x="988" y="2188"/>
                </a:lnTo>
                <a:lnTo>
                  <a:pt x="1054" y="2196"/>
                </a:lnTo>
                <a:lnTo>
                  <a:pt x="1121" y="2198"/>
                </a:lnTo>
                <a:lnTo>
                  <a:pt x="1188" y="2196"/>
                </a:lnTo>
                <a:lnTo>
                  <a:pt x="1253" y="2188"/>
                </a:lnTo>
                <a:lnTo>
                  <a:pt x="1318" y="2176"/>
                </a:lnTo>
                <a:lnTo>
                  <a:pt x="1381" y="2160"/>
                </a:lnTo>
                <a:lnTo>
                  <a:pt x="1443" y="2139"/>
                </a:lnTo>
                <a:lnTo>
                  <a:pt x="1501" y="2114"/>
                </a:lnTo>
                <a:lnTo>
                  <a:pt x="1558" y="2085"/>
                </a:lnTo>
                <a:lnTo>
                  <a:pt x="1613" y="2053"/>
                </a:lnTo>
                <a:lnTo>
                  <a:pt x="1664" y="2016"/>
                </a:lnTo>
                <a:lnTo>
                  <a:pt x="1713" y="1976"/>
                </a:lnTo>
                <a:lnTo>
                  <a:pt x="1758" y="1932"/>
                </a:lnTo>
                <a:lnTo>
                  <a:pt x="1799" y="1884"/>
                </a:lnTo>
                <a:lnTo>
                  <a:pt x="1836" y="1834"/>
                </a:lnTo>
                <a:lnTo>
                  <a:pt x="1870" y="1781"/>
                </a:lnTo>
                <a:lnTo>
                  <a:pt x="1899" y="1724"/>
                </a:lnTo>
                <a:lnTo>
                  <a:pt x="1924" y="1665"/>
                </a:lnTo>
                <a:lnTo>
                  <a:pt x="1942" y="1603"/>
                </a:lnTo>
                <a:lnTo>
                  <a:pt x="1957" y="1538"/>
                </a:lnTo>
                <a:lnTo>
                  <a:pt x="1966" y="1472"/>
                </a:lnTo>
                <a:lnTo>
                  <a:pt x="1968" y="1403"/>
                </a:lnTo>
                <a:lnTo>
                  <a:pt x="2240" y="1403"/>
                </a:lnTo>
                <a:lnTo>
                  <a:pt x="2237" y="1481"/>
                </a:lnTo>
                <a:lnTo>
                  <a:pt x="2228" y="1558"/>
                </a:lnTo>
                <a:lnTo>
                  <a:pt x="2212" y="1633"/>
                </a:lnTo>
                <a:lnTo>
                  <a:pt x="2192" y="1707"/>
                </a:lnTo>
                <a:lnTo>
                  <a:pt x="2165" y="1778"/>
                </a:lnTo>
                <a:lnTo>
                  <a:pt x="2133" y="1847"/>
                </a:lnTo>
                <a:lnTo>
                  <a:pt x="2096" y="1913"/>
                </a:lnTo>
                <a:lnTo>
                  <a:pt x="2055" y="1977"/>
                </a:lnTo>
                <a:lnTo>
                  <a:pt x="2008" y="2037"/>
                </a:lnTo>
                <a:lnTo>
                  <a:pt x="1958" y="2094"/>
                </a:lnTo>
                <a:lnTo>
                  <a:pt x="1904" y="2148"/>
                </a:lnTo>
                <a:lnTo>
                  <a:pt x="1847" y="2199"/>
                </a:lnTo>
                <a:lnTo>
                  <a:pt x="1785" y="2245"/>
                </a:lnTo>
                <a:lnTo>
                  <a:pt x="1721" y="2287"/>
                </a:lnTo>
                <a:lnTo>
                  <a:pt x="1653" y="2325"/>
                </a:lnTo>
                <a:lnTo>
                  <a:pt x="1583" y="2359"/>
                </a:lnTo>
                <a:lnTo>
                  <a:pt x="1511" y="2388"/>
                </a:lnTo>
                <a:lnTo>
                  <a:pt x="1435" y="2413"/>
                </a:lnTo>
                <a:lnTo>
                  <a:pt x="1358" y="2432"/>
                </a:lnTo>
                <a:lnTo>
                  <a:pt x="1280" y="2446"/>
                </a:lnTo>
                <a:lnTo>
                  <a:pt x="1280" y="2961"/>
                </a:lnTo>
                <a:lnTo>
                  <a:pt x="960" y="2961"/>
                </a:lnTo>
                <a:lnTo>
                  <a:pt x="960" y="2446"/>
                </a:lnTo>
                <a:lnTo>
                  <a:pt x="882" y="2432"/>
                </a:lnTo>
                <a:lnTo>
                  <a:pt x="806" y="2413"/>
                </a:lnTo>
                <a:lnTo>
                  <a:pt x="731" y="2388"/>
                </a:lnTo>
                <a:lnTo>
                  <a:pt x="657" y="2359"/>
                </a:lnTo>
                <a:lnTo>
                  <a:pt x="587" y="2325"/>
                </a:lnTo>
                <a:lnTo>
                  <a:pt x="520" y="2287"/>
                </a:lnTo>
                <a:lnTo>
                  <a:pt x="455" y="2245"/>
                </a:lnTo>
                <a:lnTo>
                  <a:pt x="395" y="2199"/>
                </a:lnTo>
                <a:lnTo>
                  <a:pt x="337" y="2148"/>
                </a:lnTo>
                <a:lnTo>
                  <a:pt x="282" y="2094"/>
                </a:lnTo>
                <a:lnTo>
                  <a:pt x="232" y="2037"/>
                </a:lnTo>
                <a:lnTo>
                  <a:pt x="186" y="1977"/>
                </a:lnTo>
                <a:lnTo>
                  <a:pt x="144" y="1913"/>
                </a:lnTo>
                <a:lnTo>
                  <a:pt x="108" y="1847"/>
                </a:lnTo>
                <a:lnTo>
                  <a:pt x="76" y="1778"/>
                </a:lnTo>
                <a:lnTo>
                  <a:pt x="49" y="1707"/>
                </a:lnTo>
                <a:lnTo>
                  <a:pt x="28" y="1633"/>
                </a:lnTo>
                <a:lnTo>
                  <a:pt x="13" y="1558"/>
                </a:lnTo>
                <a:lnTo>
                  <a:pt x="3" y="1481"/>
                </a:lnTo>
                <a:lnTo>
                  <a:pt x="0" y="1403"/>
                </a:lnTo>
                <a:close/>
                <a:moveTo>
                  <a:pt x="1121" y="0"/>
                </a:moveTo>
                <a:lnTo>
                  <a:pt x="1121" y="0"/>
                </a:lnTo>
                <a:lnTo>
                  <a:pt x="1175" y="3"/>
                </a:lnTo>
                <a:lnTo>
                  <a:pt x="1226" y="11"/>
                </a:lnTo>
                <a:lnTo>
                  <a:pt x="1275" y="23"/>
                </a:lnTo>
                <a:lnTo>
                  <a:pt x="1322" y="41"/>
                </a:lnTo>
                <a:lnTo>
                  <a:pt x="1366" y="62"/>
                </a:lnTo>
                <a:lnTo>
                  <a:pt x="1408" y="88"/>
                </a:lnTo>
                <a:lnTo>
                  <a:pt x="1445" y="118"/>
                </a:lnTo>
                <a:lnTo>
                  <a:pt x="1480" y="151"/>
                </a:lnTo>
                <a:lnTo>
                  <a:pt x="1510" y="188"/>
                </a:lnTo>
                <a:lnTo>
                  <a:pt x="1536" y="228"/>
                </a:lnTo>
                <a:lnTo>
                  <a:pt x="1559" y="272"/>
                </a:lnTo>
                <a:lnTo>
                  <a:pt x="1577" y="317"/>
                </a:lnTo>
                <a:lnTo>
                  <a:pt x="1590" y="365"/>
                </a:lnTo>
                <a:lnTo>
                  <a:pt x="1598" y="415"/>
                </a:lnTo>
                <a:lnTo>
                  <a:pt x="1600" y="467"/>
                </a:lnTo>
                <a:lnTo>
                  <a:pt x="1600" y="1403"/>
                </a:lnTo>
                <a:lnTo>
                  <a:pt x="1598" y="1455"/>
                </a:lnTo>
                <a:lnTo>
                  <a:pt x="1590" y="1505"/>
                </a:lnTo>
                <a:lnTo>
                  <a:pt x="1577" y="1553"/>
                </a:lnTo>
                <a:lnTo>
                  <a:pt x="1559" y="1598"/>
                </a:lnTo>
                <a:lnTo>
                  <a:pt x="1536" y="1642"/>
                </a:lnTo>
                <a:lnTo>
                  <a:pt x="1510" y="1682"/>
                </a:lnTo>
                <a:lnTo>
                  <a:pt x="1480" y="1719"/>
                </a:lnTo>
                <a:lnTo>
                  <a:pt x="1445" y="1752"/>
                </a:lnTo>
                <a:lnTo>
                  <a:pt x="1408" y="1782"/>
                </a:lnTo>
                <a:lnTo>
                  <a:pt x="1366" y="1808"/>
                </a:lnTo>
                <a:lnTo>
                  <a:pt x="1322" y="1830"/>
                </a:lnTo>
                <a:lnTo>
                  <a:pt x="1275" y="1847"/>
                </a:lnTo>
                <a:lnTo>
                  <a:pt x="1226" y="1860"/>
                </a:lnTo>
                <a:lnTo>
                  <a:pt x="1175" y="1868"/>
                </a:lnTo>
                <a:lnTo>
                  <a:pt x="1121" y="1870"/>
                </a:lnTo>
                <a:lnTo>
                  <a:pt x="1068" y="1868"/>
                </a:lnTo>
                <a:lnTo>
                  <a:pt x="1016" y="1860"/>
                </a:lnTo>
                <a:lnTo>
                  <a:pt x="967" y="1847"/>
                </a:lnTo>
                <a:lnTo>
                  <a:pt x="919" y="1830"/>
                </a:lnTo>
                <a:lnTo>
                  <a:pt x="875" y="1808"/>
                </a:lnTo>
                <a:lnTo>
                  <a:pt x="834" y="1782"/>
                </a:lnTo>
                <a:lnTo>
                  <a:pt x="796" y="1752"/>
                </a:lnTo>
                <a:lnTo>
                  <a:pt x="761" y="1719"/>
                </a:lnTo>
                <a:lnTo>
                  <a:pt x="731" y="1682"/>
                </a:lnTo>
                <a:lnTo>
                  <a:pt x="704" y="1642"/>
                </a:lnTo>
                <a:lnTo>
                  <a:pt x="682" y="1598"/>
                </a:lnTo>
                <a:lnTo>
                  <a:pt x="664" y="1553"/>
                </a:lnTo>
                <a:lnTo>
                  <a:pt x="651" y="1505"/>
                </a:lnTo>
                <a:lnTo>
                  <a:pt x="643" y="1455"/>
                </a:lnTo>
                <a:lnTo>
                  <a:pt x="640" y="1403"/>
                </a:lnTo>
                <a:lnTo>
                  <a:pt x="640" y="467"/>
                </a:lnTo>
                <a:lnTo>
                  <a:pt x="643" y="415"/>
                </a:lnTo>
                <a:lnTo>
                  <a:pt x="651" y="365"/>
                </a:lnTo>
                <a:lnTo>
                  <a:pt x="664" y="317"/>
                </a:lnTo>
                <a:lnTo>
                  <a:pt x="682" y="272"/>
                </a:lnTo>
                <a:lnTo>
                  <a:pt x="704" y="228"/>
                </a:lnTo>
                <a:lnTo>
                  <a:pt x="731" y="188"/>
                </a:lnTo>
                <a:lnTo>
                  <a:pt x="761" y="151"/>
                </a:lnTo>
                <a:lnTo>
                  <a:pt x="796" y="118"/>
                </a:lnTo>
                <a:lnTo>
                  <a:pt x="834" y="88"/>
                </a:lnTo>
                <a:lnTo>
                  <a:pt x="875" y="62"/>
                </a:lnTo>
                <a:lnTo>
                  <a:pt x="919" y="41"/>
                </a:lnTo>
                <a:lnTo>
                  <a:pt x="967" y="23"/>
                </a:lnTo>
                <a:lnTo>
                  <a:pt x="1016" y="11"/>
                </a:lnTo>
                <a:lnTo>
                  <a:pt x="1068" y="3"/>
                </a:lnTo>
                <a:lnTo>
                  <a:pt x="1121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 rot="5400000">
            <a:off x="4874404" y="653150"/>
            <a:ext cx="163034" cy="4571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41745" y="1134791"/>
            <a:ext cx="457200" cy="4572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r="-20000"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603" y="1117722"/>
            <a:ext cx="189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 Lain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603" y="1372435"/>
            <a:ext cx="1896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Mobile, 1 hour ago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0573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dial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1479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2385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50573" y="2369934"/>
            <a:ext cx="141732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298331" y="2455994"/>
            <a:ext cx="2056317" cy="12419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01799" y="2455994"/>
            <a:ext cx="2056317" cy="124194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98332" y="3746792"/>
            <a:ext cx="2056317" cy="124194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0" b="-8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01800" y="3746792"/>
            <a:ext cx="2056317" cy="124194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98331" y="5036395"/>
            <a:ext cx="2056317" cy="1241947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01799" y="5036395"/>
            <a:ext cx="2056317" cy="1241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298331" y="2455994"/>
            <a:ext cx="2056317" cy="1241947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401799" y="2455994"/>
            <a:ext cx="2056317" cy="1241947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306946" y="3746792"/>
            <a:ext cx="2056317" cy="1241947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10414" y="3746792"/>
            <a:ext cx="2056317" cy="1241947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07727" y="5036395"/>
            <a:ext cx="2056317" cy="1241947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11195" y="5036395"/>
            <a:ext cx="2056317" cy="1241947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46417" y="3115173"/>
            <a:ext cx="1896034" cy="491995"/>
            <a:chOff x="1346417" y="3115173"/>
            <a:chExt cx="1896034" cy="491995"/>
          </a:xfrm>
        </p:grpSpPr>
        <p:sp>
          <p:nvSpPr>
            <p:cNvPr id="67" name="TextBox 66"/>
            <p:cNvSpPr txBox="1"/>
            <p:nvPr/>
          </p:nvSpPr>
          <p:spPr>
            <a:xfrm>
              <a:off x="1346417" y="3115173"/>
              <a:ext cx="1896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Anna Lain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46417" y="3360947"/>
              <a:ext cx="189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2994314" y="3193010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488533" y="3115173"/>
            <a:ext cx="1896034" cy="491995"/>
            <a:chOff x="1346417" y="3115173"/>
            <a:chExt cx="1896034" cy="491995"/>
          </a:xfrm>
        </p:grpSpPr>
        <p:sp>
          <p:nvSpPr>
            <p:cNvPr id="86" name="TextBox 85"/>
            <p:cNvSpPr txBox="1"/>
            <p:nvPr/>
          </p:nvSpPr>
          <p:spPr>
            <a:xfrm>
              <a:off x="1346417" y="3115173"/>
              <a:ext cx="1896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Becky Lawn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46417" y="3360947"/>
              <a:ext cx="189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2994314" y="3193010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369973" y="4420047"/>
            <a:ext cx="1896034" cy="491995"/>
            <a:chOff x="1346417" y="3115173"/>
            <a:chExt cx="1896034" cy="491995"/>
          </a:xfrm>
        </p:grpSpPr>
        <p:sp>
          <p:nvSpPr>
            <p:cNvPr id="90" name="TextBox 89"/>
            <p:cNvSpPr txBox="1"/>
            <p:nvPr/>
          </p:nvSpPr>
          <p:spPr>
            <a:xfrm>
              <a:off x="1346417" y="3115173"/>
              <a:ext cx="1896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Cherry Hall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46417" y="3360947"/>
              <a:ext cx="189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2994314" y="3193010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512089" y="4420047"/>
            <a:ext cx="1896034" cy="491995"/>
            <a:chOff x="1346417" y="3115173"/>
            <a:chExt cx="1896034" cy="491995"/>
          </a:xfrm>
        </p:grpSpPr>
        <p:sp>
          <p:nvSpPr>
            <p:cNvPr id="94" name="TextBox 93"/>
            <p:cNvSpPr txBox="1"/>
            <p:nvPr/>
          </p:nvSpPr>
          <p:spPr>
            <a:xfrm>
              <a:off x="1346417" y="3115173"/>
              <a:ext cx="1896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Drake Sawn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46417" y="3360947"/>
              <a:ext cx="189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2994314" y="3193010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370978" y="5724792"/>
            <a:ext cx="1896034" cy="491995"/>
            <a:chOff x="1346417" y="3115173"/>
            <a:chExt cx="1896034" cy="491995"/>
          </a:xfrm>
        </p:grpSpPr>
        <p:sp>
          <p:nvSpPr>
            <p:cNvPr id="98" name="TextBox 97"/>
            <p:cNvSpPr txBox="1"/>
            <p:nvPr/>
          </p:nvSpPr>
          <p:spPr>
            <a:xfrm>
              <a:off x="1346417" y="3115173"/>
              <a:ext cx="1896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Ellie </a:t>
              </a:r>
              <a:r>
                <a:rPr lang="en-US" sz="16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Avram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46417" y="3360947"/>
              <a:ext cx="189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>
              <a:off x="2994314" y="3193010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513094" y="5724792"/>
            <a:ext cx="1896034" cy="491995"/>
            <a:chOff x="1346417" y="3115173"/>
            <a:chExt cx="1896034" cy="491995"/>
          </a:xfrm>
        </p:grpSpPr>
        <p:sp>
          <p:nvSpPr>
            <p:cNvPr id="102" name="TextBox 101"/>
            <p:cNvSpPr txBox="1"/>
            <p:nvPr/>
          </p:nvSpPr>
          <p:spPr>
            <a:xfrm>
              <a:off x="1346417" y="3115173"/>
              <a:ext cx="1896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Fayde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46417" y="3360947"/>
              <a:ext cx="189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2994314" y="3193010"/>
              <a:ext cx="182880" cy="182880"/>
            </a:xfrm>
            <a:custGeom>
              <a:avLst/>
              <a:gdLst>
                <a:gd name="T0" fmla="*/ 1792 w 3584"/>
                <a:gd name="T1" fmla="*/ 0 h 3408"/>
                <a:gd name="T2" fmla="*/ 2297 w 3584"/>
                <a:gd name="T3" fmla="*/ 1188 h 3408"/>
                <a:gd name="T4" fmla="*/ 3584 w 3584"/>
                <a:gd name="T5" fmla="*/ 1301 h 3408"/>
                <a:gd name="T6" fmla="*/ 2611 w 3584"/>
                <a:gd name="T7" fmla="*/ 2149 h 3408"/>
                <a:gd name="T8" fmla="*/ 2900 w 3584"/>
                <a:gd name="T9" fmla="*/ 3408 h 3408"/>
                <a:gd name="T10" fmla="*/ 1792 w 3584"/>
                <a:gd name="T11" fmla="*/ 2743 h 3408"/>
                <a:gd name="T12" fmla="*/ 684 w 3584"/>
                <a:gd name="T13" fmla="*/ 3408 h 3408"/>
                <a:gd name="T14" fmla="*/ 974 w 3584"/>
                <a:gd name="T15" fmla="*/ 2150 h 3408"/>
                <a:gd name="T16" fmla="*/ 0 w 3584"/>
                <a:gd name="T17" fmla="*/ 1301 h 3408"/>
                <a:gd name="T18" fmla="*/ 1286 w 3584"/>
                <a:gd name="T19" fmla="*/ 1188 h 3408"/>
                <a:gd name="T20" fmla="*/ 1792 w 3584"/>
                <a:gd name="T21" fmla="*/ 0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4" h="3408">
                  <a:moveTo>
                    <a:pt x="1792" y="0"/>
                  </a:moveTo>
                  <a:lnTo>
                    <a:pt x="2297" y="1188"/>
                  </a:lnTo>
                  <a:lnTo>
                    <a:pt x="3584" y="1301"/>
                  </a:lnTo>
                  <a:lnTo>
                    <a:pt x="2611" y="2149"/>
                  </a:lnTo>
                  <a:lnTo>
                    <a:pt x="2900" y="3408"/>
                  </a:lnTo>
                  <a:lnTo>
                    <a:pt x="1792" y="2743"/>
                  </a:lnTo>
                  <a:lnTo>
                    <a:pt x="684" y="3408"/>
                  </a:lnTo>
                  <a:lnTo>
                    <a:pt x="974" y="2150"/>
                  </a:lnTo>
                  <a:lnTo>
                    <a:pt x="0" y="1301"/>
                  </a:lnTo>
                  <a:lnTo>
                    <a:pt x="1286" y="1188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66814" y="5452969"/>
            <a:ext cx="640080" cy="640080"/>
            <a:chOff x="7660523" y="2957284"/>
            <a:chExt cx="640080" cy="640080"/>
          </a:xfrm>
        </p:grpSpPr>
        <p:sp>
          <p:nvSpPr>
            <p:cNvPr id="50" name="Oval 49"/>
            <p:cNvSpPr/>
            <p:nvPr/>
          </p:nvSpPr>
          <p:spPr>
            <a:xfrm>
              <a:off x="7660523" y="2957284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11"/>
            <p:cNvSpPr>
              <a:spLocks noEditPoints="1"/>
            </p:cNvSpPr>
            <p:nvPr/>
          </p:nvSpPr>
          <p:spPr bwMode="auto">
            <a:xfrm>
              <a:off x="7881652" y="3140583"/>
              <a:ext cx="197823" cy="273483"/>
            </a:xfrm>
            <a:custGeom>
              <a:avLst/>
              <a:gdLst>
                <a:gd name="T0" fmla="*/ 1385 w 2289"/>
                <a:gd name="T1" fmla="*/ 2721 h 3166"/>
                <a:gd name="T2" fmla="*/ 1385 w 2289"/>
                <a:gd name="T3" fmla="*/ 3033 h 3166"/>
                <a:gd name="T4" fmla="*/ 1102 w 2289"/>
                <a:gd name="T5" fmla="*/ 3163 h 3166"/>
                <a:gd name="T6" fmla="*/ 871 w 2289"/>
                <a:gd name="T7" fmla="*/ 2960 h 3166"/>
                <a:gd name="T8" fmla="*/ 958 w 2289"/>
                <a:gd name="T9" fmla="*/ 2661 h 3166"/>
                <a:gd name="T10" fmla="*/ 2085 w 2289"/>
                <a:gd name="T11" fmla="*/ 1739 h 3166"/>
                <a:gd name="T12" fmla="*/ 2286 w 2289"/>
                <a:gd name="T13" fmla="*/ 1972 h 3166"/>
                <a:gd name="T14" fmla="*/ 2158 w 2289"/>
                <a:gd name="T15" fmla="*/ 2256 h 3166"/>
                <a:gd name="T16" fmla="*/ 1847 w 2289"/>
                <a:gd name="T17" fmla="*/ 2256 h 3166"/>
                <a:gd name="T18" fmla="*/ 1721 w 2289"/>
                <a:gd name="T19" fmla="*/ 1972 h 3166"/>
                <a:gd name="T20" fmla="*/ 1920 w 2289"/>
                <a:gd name="T21" fmla="*/ 1739 h 3166"/>
                <a:gd name="T22" fmla="*/ 1332 w 2289"/>
                <a:gd name="T23" fmla="*/ 1797 h 3166"/>
                <a:gd name="T24" fmla="*/ 1419 w 2289"/>
                <a:gd name="T25" fmla="*/ 2098 h 3166"/>
                <a:gd name="T26" fmla="*/ 1186 w 2289"/>
                <a:gd name="T27" fmla="*/ 2299 h 3166"/>
                <a:gd name="T28" fmla="*/ 905 w 2289"/>
                <a:gd name="T29" fmla="*/ 2171 h 3166"/>
                <a:gd name="T30" fmla="*/ 905 w 2289"/>
                <a:gd name="T31" fmla="*/ 1859 h 3166"/>
                <a:gd name="T32" fmla="*/ 286 w 2289"/>
                <a:gd name="T33" fmla="*/ 1727 h 3166"/>
                <a:gd name="T34" fmla="*/ 546 w 2289"/>
                <a:gd name="T35" fmla="*/ 1894 h 3166"/>
                <a:gd name="T36" fmla="*/ 501 w 2289"/>
                <a:gd name="T37" fmla="*/ 2203 h 3166"/>
                <a:gd name="T38" fmla="*/ 204 w 2289"/>
                <a:gd name="T39" fmla="*/ 2290 h 3166"/>
                <a:gd name="T40" fmla="*/ 3 w 2289"/>
                <a:gd name="T41" fmla="*/ 2056 h 3166"/>
                <a:gd name="T42" fmla="*/ 131 w 2289"/>
                <a:gd name="T43" fmla="*/ 1774 h 3166"/>
                <a:gd name="T44" fmla="*/ 2123 w 2289"/>
                <a:gd name="T45" fmla="*/ 891 h 3166"/>
                <a:gd name="T46" fmla="*/ 2289 w 2289"/>
                <a:gd name="T47" fmla="*/ 1152 h 3166"/>
                <a:gd name="T48" fmla="*/ 2123 w 2289"/>
                <a:gd name="T49" fmla="*/ 1412 h 3166"/>
                <a:gd name="T50" fmla="*/ 1815 w 2289"/>
                <a:gd name="T51" fmla="*/ 1369 h 3166"/>
                <a:gd name="T52" fmla="*/ 1730 w 2289"/>
                <a:gd name="T53" fmla="*/ 1069 h 3166"/>
                <a:gd name="T54" fmla="*/ 1960 w 2289"/>
                <a:gd name="T55" fmla="*/ 867 h 3166"/>
                <a:gd name="T56" fmla="*/ 1360 w 2289"/>
                <a:gd name="T57" fmla="*/ 963 h 3166"/>
                <a:gd name="T58" fmla="*/ 1404 w 2289"/>
                <a:gd name="T59" fmla="*/ 1273 h 3166"/>
                <a:gd name="T60" fmla="*/ 1144 w 2289"/>
                <a:gd name="T61" fmla="*/ 1439 h 3166"/>
                <a:gd name="T62" fmla="*/ 885 w 2289"/>
                <a:gd name="T63" fmla="*/ 1273 h 3166"/>
                <a:gd name="T64" fmla="*/ 929 w 2289"/>
                <a:gd name="T65" fmla="*/ 963 h 3166"/>
                <a:gd name="T66" fmla="*/ 328 w 2289"/>
                <a:gd name="T67" fmla="*/ 867 h 3166"/>
                <a:gd name="T68" fmla="*/ 560 w 2289"/>
                <a:gd name="T69" fmla="*/ 1069 h 3166"/>
                <a:gd name="T70" fmla="*/ 474 w 2289"/>
                <a:gd name="T71" fmla="*/ 1369 h 3166"/>
                <a:gd name="T72" fmla="*/ 166 w 2289"/>
                <a:gd name="T73" fmla="*/ 1412 h 3166"/>
                <a:gd name="T74" fmla="*/ 0 w 2289"/>
                <a:gd name="T75" fmla="*/ 1152 h 3166"/>
                <a:gd name="T76" fmla="*/ 166 w 2289"/>
                <a:gd name="T77" fmla="*/ 891 h 3166"/>
                <a:gd name="T78" fmla="*/ 2158 w 2289"/>
                <a:gd name="T79" fmla="*/ 47 h 3166"/>
                <a:gd name="T80" fmla="*/ 2286 w 2289"/>
                <a:gd name="T81" fmla="*/ 332 h 3166"/>
                <a:gd name="T82" fmla="*/ 2085 w 2289"/>
                <a:gd name="T83" fmla="*/ 564 h 3166"/>
                <a:gd name="T84" fmla="*/ 1788 w 2289"/>
                <a:gd name="T85" fmla="*/ 477 h 3166"/>
                <a:gd name="T86" fmla="*/ 1744 w 2289"/>
                <a:gd name="T87" fmla="*/ 168 h 3166"/>
                <a:gd name="T88" fmla="*/ 2003 w 2289"/>
                <a:gd name="T89" fmla="*/ 0 h 3166"/>
                <a:gd name="T90" fmla="*/ 1385 w 2289"/>
                <a:gd name="T91" fmla="*/ 132 h 3166"/>
                <a:gd name="T92" fmla="*/ 1385 w 2289"/>
                <a:gd name="T93" fmla="*/ 445 h 3166"/>
                <a:gd name="T94" fmla="*/ 1102 w 2289"/>
                <a:gd name="T95" fmla="*/ 573 h 3166"/>
                <a:gd name="T96" fmla="*/ 871 w 2289"/>
                <a:gd name="T97" fmla="*/ 372 h 3166"/>
                <a:gd name="T98" fmla="*/ 958 w 2289"/>
                <a:gd name="T99" fmla="*/ 72 h 3166"/>
                <a:gd name="T100" fmla="*/ 369 w 2289"/>
                <a:gd name="T101" fmla="*/ 13 h 3166"/>
                <a:gd name="T102" fmla="*/ 569 w 2289"/>
                <a:gd name="T103" fmla="*/ 247 h 3166"/>
                <a:gd name="T104" fmla="*/ 442 w 2289"/>
                <a:gd name="T105" fmla="*/ 529 h 3166"/>
                <a:gd name="T106" fmla="*/ 131 w 2289"/>
                <a:gd name="T107" fmla="*/ 529 h 3166"/>
                <a:gd name="T108" fmla="*/ 3 w 2289"/>
                <a:gd name="T109" fmla="*/ 247 h 3166"/>
                <a:gd name="T110" fmla="*/ 204 w 2289"/>
                <a:gd name="T111" fmla="*/ 13 h 3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9" h="3166">
                  <a:moveTo>
                    <a:pt x="1144" y="2589"/>
                  </a:moveTo>
                  <a:lnTo>
                    <a:pt x="1186" y="2592"/>
                  </a:lnTo>
                  <a:lnTo>
                    <a:pt x="1227" y="2602"/>
                  </a:lnTo>
                  <a:lnTo>
                    <a:pt x="1264" y="2616"/>
                  </a:lnTo>
                  <a:lnTo>
                    <a:pt x="1300" y="2636"/>
                  </a:lnTo>
                  <a:lnTo>
                    <a:pt x="1332" y="2661"/>
                  </a:lnTo>
                  <a:lnTo>
                    <a:pt x="1360" y="2689"/>
                  </a:lnTo>
                  <a:lnTo>
                    <a:pt x="1385" y="2721"/>
                  </a:lnTo>
                  <a:lnTo>
                    <a:pt x="1404" y="2757"/>
                  </a:lnTo>
                  <a:lnTo>
                    <a:pt x="1419" y="2794"/>
                  </a:lnTo>
                  <a:lnTo>
                    <a:pt x="1428" y="2836"/>
                  </a:lnTo>
                  <a:lnTo>
                    <a:pt x="1431" y="2877"/>
                  </a:lnTo>
                  <a:lnTo>
                    <a:pt x="1428" y="2920"/>
                  </a:lnTo>
                  <a:lnTo>
                    <a:pt x="1419" y="2960"/>
                  </a:lnTo>
                  <a:lnTo>
                    <a:pt x="1404" y="2998"/>
                  </a:lnTo>
                  <a:lnTo>
                    <a:pt x="1385" y="3033"/>
                  </a:lnTo>
                  <a:lnTo>
                    <a:pt x="1360" y="3067"/>
                  </a:lnTo>
                  <a:lnTo>
                    <a:pt x="1332" y="3094"/>
                  </a:lnTo>
                  <a:lnTo>
                    <a:pt x="1300" y="3119"/>
                  </a:lnTo>
                  <a:lnTo>
                    <a:pt x="1264" y="3139"/>
                  </a:lnTo>
                  <a:lnTo>
                    <a:pt x="1227" y="3153"/>
                  </a:lnTo>
                  <a:lnTo>
                    <a:pt x="1186" y="3163"/>
                  </a:lnTo>
                  <a:lnTo>
                    <a:pt x="1144" y="3166"/>
                  </a:lnTo>
                  <a:lnTo>
                    <a:pt x="1102" y="3163"/>
                  </a:lnTo>
                  <a:lnTo>
                    <a:pt x="1062" y="3153"/>
                  </a:lnTo>
                  <a:lnTo>
                    <a:pt x="1025" y="3139"/>
                  </a:lnTo>
                  <a:lnTo>
                    <a:pt x="989" y="3119"/>
                  </a:lnTo>
                  <a:lnTo>
                    <a:pt x="958" y="3094"/>
                  </a:lnTo>
                  <a:lnTo>
                    <a:pt x="929" y="3067"/>
                  </a:lnTo>
                  <a:lnTo>
                    <a:pt x="905" y="3033"/>
                  </a:lnTo>
                  <a:lnTo>
                    <a:pt x="885" y="2998"/>
                  </a:lnTo>
                  <a:lnTo>
                    <a:pt x="871" y="2960"/>
                  </a:lnTo>
                  <a:lnTo>
                    <a:pt x="862" y="2920"/>
                  </a:lnTo>
                  <a:lnTo>
                    <a:pt x="859" y="2877"/>
                  </a:lnTo>
                  <a:lnTo>
                    <a:pt x="862" y="2836"/>
                  </a:lnTo>
                  <a:lnTo>
                    <a:pt x="871" y="2794"/>
                  </a:lnTo>
                  <a:lnTo>
                    <a:pt x="885" y="2757"/>
                  </a:lnTo>
                  <a:lnTo>
                    <a:pt x="905" y="2721"/>
                  </a:lnTo>
                  <a:lnTo>
                    <a:pt x="929" y="2689"/>
                  </a:lnTo>
                  <a:lnTo>
                    <a:pt x="958" y="2661"/>
                  </a:lnTo>
                  <a:lnTo>
                    <a:pt x="989" y="2636"/>
                  </a:lnTo>
                  <a:lnTo>
                    <a:pt x="1025" y="2616"/>
                  </a:lnTo>
                  <a:lnTo>
                    <a:pt x="1062" y="2602"/>
                  </a:lnTo>
                  <a:lnTo>
                    <a:pt x="1102" y="2592"/>
                  </a:lnTo>
                  <a:lnTo>
                    <a:pt x="1144" y="2589"/>
                  </a:lnTo>
                  <a:close/>
                  <a:moveTo>
                    <a:pt x="2003" y="1727"/>
                  </a:moveTo>
                  <a:lnTo>
                    <a:pt x="2045" y="1730"/>
                  </a:lnTo>
                  <a:lnTo>
                    <a:pt x="2085" y="1739"/>
                  </a:lnTo>
                  <a:lnTo>
                    <a:pt x="2123" y="1754"/>
                  </a:lnTo>
                  <a:lnTo>
                    <a:pt x="2158" y="1774"/>
                  </a:lnTo>
                  <a:lnTo>
                    <a:pt x="2190" y="1797"/>
                  </a:lnTo>
                  <a:lnTo>
                    <a:pt x="2219" y="1826"/>
                  </a:lnTo>
                  <a:lnTo>
                    <a:pt x="2243" y="1859"/>
                  </a:lnTo>
                  <a:lnTo>
                    <a:pt x="2262" y="1894"/>
                  </a:lnTo>
                  <a:lnTo>
                    <a:pt x="2278" y="1932"/>
                  </a:lnTo>
                  <a:lnTo>
                    <a:pt x="2286" y="1972"/>
                  </a:lnTo>
                  <a:lnTo>
                    <a:pt x="2289" y="2015"/>
                  </a:lnTo>
                  <a:lnTo>
                    <a:pt x="2286" y="2056"/>
                  </a:lnTo>
                  <a:lnTo>
                    <a:pt x="2278" y="2098"/>
                  </a:lnTo>
                  <a:lnTo>
                    <a:pt x="2262" y="2135"/>
                  </a:lnTo>
                  <a:lnTo>
                    <a:pt x="2243" y="2171"/>
                  </a:lnTo>
                  <a:lnTo>
                    <a:pt x="2219" y="2203"/>
                  </a:lnTo>
                  <a:lnTo>
                    <a:pt x="2190" y="2231"/>
                  </a:lnTo>
                  <a:lnTo>
                    <a:pt x="2158" y="2256"/>
                  </a:lnTo>
                  <a:lnTo>
                    <a:pt x="2123" y="2276"/>
                  </a:lnTo>
                  <a:lnTo>
                    <a:pt x="2085" y="2290"/>
                  </a:lnTo>
                  <a:lnTo>
                    <a:pt x="2045" y="2299"/>
                  </a:lnTo>
                  <a:lnTo>
                    <a:pt x="2003" y="2303"/>
                  </a:lnTo>
                  <a:lnTo>
                    <a:pt x="1960" y="2299"/>
                  </a:lnTo>
                  <a:lnTo>
                    <a:pt x="1920" y="2290"/>
                  </a:lnTo>
                  <a:lnTo>
                    <a:pt x="1882" y="2276"/>
                  </a:lnTo>
                  <a:lnTo>
                    <a:pt x="1847" y="2256"/>
                  </a:lnTo>
                  <a:lnTo>
                    <a:pt x="1815" y="2231"/>
                  </a:lnTo>
                  <a:lnTo>
                    <a:pt x="1788" y="2203"/>
                  </a:lnTo>
                  <a:lnTo>
                    <a:pt x="1764" y="2171"/>
                  </a:lnTo>
                  <a:lnTo>
                    <a:pt x="1744" y="2135"/>
                  </a:lnTo>
                  <a:lnTo>
                    <a:pt x="1730" y="2098"/>
                  </a:lnTo>
                  <a:lnTo>
                    <a:pt x="1721" y="2056"/>
                  </a:lnTo>
                  <a:lnTo>
                    <a:pt x="1717" y="2015"/>
                  </a:lnTo>
                  <a:lnTo>
                    <a:pt x="1721" y="1972"/>
                  </a:lnTo>
                  <a:lnTo>
                    <a:pt x="1730" y="1932"/>
                  </a:lnTo>
                  <a:lnTo>
                    <a:pt x="1744" y="1894"/>
                  </a:lnTo>
                  <a:lnTo>
                    <a:pt x="1764" y="1859"/>
                  </a:lnTo>
                  <a:lnTo>
                    <a:pt x="1788" y="1826"/>
                  </a:lnTo>
                  <a:lnTo>
                    <a:pt x="1815" y="1797"/>
                  </a:lnTo>
                  <a:lnTo>
                    <a:pt x="1847" y="1774"/>
                  </a:lnTo>
                  <a:lnTo>
                    <a:pt x="1882" y="1754"/>
                  </a:lnTo>
                  <a:lnTo>
                    <a:pt x="1920" y="1739"/>
                  </a:lnTo>
                  <a:lnTo>
                    <a:pt x="1960" y="1730"/>
                  </a:lnTo>
                  <a:lnTo>
                    <a:pt x="2003" y="1727"/>
                  </a:lnTo>
                  <a:close/>
                  <a:moveTo>
                    <a:pt x="1144" y="1727"/>
                  </a:moveTo>
                  <a:lnTo>
                    <a:pt x="1186" y="1730"/>
                  </a:lnTo>
                  <a:lnTo>
                    <a:pt x="1227" y="1739"/>
                  </a:lnTo>
                  <a:lnTo>
                    <a:pt x="1264" y="1754"/>
                  </a:lnTo>
                  <a:lnTo>
                    <a:pt x="1300" y="1774"/>
                  </a:lnTo>
                  <a:lnTo>
                    <a:pt x="1332" y="1797"/>
                  </a:lnTo>
                  <a:lnTo>
                    <a:pt x="1360" y="1826"/>
                  </a:lnTo>
                  <a:lnTo>
                    <a:pt x="1385" y="1859"/>
                  </a:lnTo>
                  <a:lnTo>
                    <a:pt x="1404" y="1894"/>
                  </a:lnTo>
                  <a:lnTo>
                    <a:pt x="1419" y="1932"/>
                  </a:lnTo>
                  <a:lnTo>
                    <a:pt x="1428" y="1972"/>
                  </a:lnTo>
                  <a:lnTo>
                    <a:pt x="1431" y="2015"/>
                  </a:lnTo>
                  <a:lnTo>
                    <a:pt x="1428" y="2056"/>
                  </a:lnTo>
                  <a:lnTo>
                    <a:pt x="1419" y="2098"/>
                  </a:lnTo>
                  <a:lnTo>
                    <a:pt x="1404" y="2135"/>
                  </a:lnTo>
                  <a:lnTo>
                    <a:pt x="1385" y="2171"/>
                  </a:lnTo>
                  <a:lnTo>
                    <a:pt x="1360" y="2203"/>
                  </a:lnTo>
                  <a:lnTo>
                    <a:pt x="1332" y="2231"/>
                  </a:lnTo>
                  <a:lnTo>
                    <a:pt x="1300" y="2256"/>
                  </a:lnTo>
                  <a:lnTo>
                    <a:pt x="1264" y="2276"/>
                  </a:lnTo>
                  <a:lnTo>
                    <a:pt x="1227" y="2290"/>
                  </a:lnTo>
                  <a:lnTo>
                    <a:pt x="1186" y="2299"/>
                  </a:lnTo>
                  <a:lnTo>
                    <a:pt x="1144" y="2303"/>
                  </a:lnTo>
                  <a:lnTo>
                    <a:pt x="1102" y="2299"/>
                  </a:lnTo>
                  <a:lnTo>
                    <a:pt x="1062" y="2290"/>
                  </a:lnTo>
                  <a:lnTo>
                    <a:pt x="1025" y="2276"/>
                  </a:lnTo>
                  <a:lnTo>
                    <a:pt x="989" y="2256"/>
                  </a:lnTo>
                  <a:lnTo>
                    <a:pt x="958" y="2231"/>
                  </a:lnTo>
                  <a:lnTo>
                    <a:pt x="929" y="2203"/>
                  </a:lnTo>
                  <a:lnTo>
                    <a:pt x="905" y="2171"/>
                  </a:lnTo>
                  <a:lnTo>
                    <a:pt x="885" y="2135"/>
                  </a:lnTo>
                  <a:lnTo>
                    <a:pt x="871" y="2098"/>
                  </a:lnTo>
                  <a:lnTo>
                    <a:pt x="862" y="2056"/>
                  </a:lnTo>
                  <a:lnTo>
                    <a:pt x="859" y="2015"/>
                  </a:lnTo>
                  <a:lnTo>
                    <a:pt x="862" y="1972"/>
                  </a:lnTo>
                  <a:lnTo>
                    <a:pt x="871" y="1932"/>
                  </a:lnTo>
                  <a:lnTo>
                    <a:pt x="885" y="1894"/>
                  </a:lnTo>
                  <a:lnTo>
                    <a:pt x="905" y="1859"/>
                  </a:lnTo>
                  <a:lnTo>
                    <a:pt x="929" y="1826"/>
                  </a:lnTo>
                  <a:lnTo>
                    <a:pt x="958" y="1797"/>
                  </a:lnTo>
                  <a:lnTo>
                    <a:pt x="989" y="1774"/>
                  </a:lnTo>
                  <a:lnTo>
                    <a:pt x="1025" y="1754"/>
                  </a:lnTo>
                  <a:lnTo>
                    <a:pt x="1062" y="1739"/>
                  </a:lnTo>
                  <a:lnTo>
                    <a:pt x="1102" y="1730"/>
                  </a:lnTo>
                  <a:lnTo>
                    <a:pt x="1144" y="1727"/>
                  </a:lnTo>
                  <a:close/>
                  <a:moveTo>
                    <a:pt x="286" y="1727"/>
                  </a:moveTo>
                  <a:lnTo>
                    <a:pt x="328" y="1730"/>
                  </a:lnTo>
                  <a:lnTo>
                    <a:pt x="369" y="1739"/>
                  </a:lnTo>
                  <a:lnTo>
                    <a:pt x="407" y="1754"/>
                  </a:lnTo>
                  <a:lnTo>
                    <a:pt x="442" y="1774"/>
                  </a:lnTo>
                  <a:lnTo>
                    <a:pt x="474" y="1797"/>
                  </a:lnTo>
                  <a:lnTo>
                    <a:pt x="501" y="1826"/>
                  </a:lnTo>
                  <a:lnTo>
                    <a:pt x="526" y="1859"/>
                  </a:lnTo>
                  <a:lnTo>
                    <a:pt x="546" y="1894"/>
                  </a:lnTo>
                  <a:lnTo>
                    <a:pt x="560" y="1932"/>
                  </a:lnTo>
                  <a:lnTo>
                    <a:pt x="569" y="1972"/>
                  </a:lnTo>
                  <a:lnTo>
                    <a:pt x="572" y="2015"/>
                  </a:lnTo>
                  <a:lnTo>
                    <a:pt x="569" y="2056"/>
                  </a:lnTo>
                  <a:lnTo>
                    <a:pt x="560" y="2098"/>
                  </a:lnTo>
                  <a:lnTo>
                    <a:pt x="546" y="2135"/>
                  </a:lnTo>
                  <a:lnTo>
                    <a:pt x="526" y="2171"/>
                  </a:lnTo>
                  <a:lnTo>
                    <a:pt x="501" y="2203"/>
                  </a:lnTo>
                  <a:lnTo>
                    <a:pt x="474" y="2231"/>
                  </a:lnTo>
                  <a:lnTo>
                    <a:pt x="442" y="2256"/>
                  </a:lnTo>
                  <a:lnTo>
                    <a:pt x="407" y="2276"/>
                  </a:lnTo>
                  <a:lnTo>
                    <a:pt x="369" y="2290"/>
                  </a:lnTo>
                  <a:lnTo>
                    <a:pt x="328" y="2299"/>
                  </a:lnTo>
                  <a:lnTo>
                    <a:pt x="286" y="2303"/>
                  </a:lnTo>
                  <a:lnTo>
                    <a:pt x="244" y="2299"/>
                  </a:lnTo>
                  <a:lnTo>
                    <a:pt x="204" y="2290"/>
                  </a:lnTo>
                  <a:lnTo>
                    <a:pt x="166" y="2276"/>
                  </a:lnTo>
                  <a:lnTo>
                    <a:pt x="131" y="2256"/>
                  </a:lnTo>
                  <a:lnTo>
                    <a:pt x="99" y="2231"/>
                  </a:lnTo>
                  <a:lnTo>
                    <a:pt x="70" y="2203"/>
                  </a:lnTo>
                  <a:lnTo>
                    <a:pt x="46" y="2171"/>
                  </a:lnTo>
                  <a:lnTo>
                    <a:pt x="27" y="2135"/>
                  </a:lnTo>
                  <a:lnTo>
                    <a:pt x="12" y="2098"/>
                  </a:lnTo>
                  <a:lnTo>
                    <a:pt x="3" y="2056"/>
                  </a:lnTo>
                  <a:lnTo>
                    <a:pt x="0" y="2015"/>
                  </a:lnTo>
                  <a:lnTo>
                    <a:pt x="3" y="1972"/>
                  </a:lnTo>
                  <a:lnTo>
                    <a:pt x="12" y="1932"/>
                  </a:lnTo>
                  <a:lnTo>
                    <a:pt x="27" y="1894"/>
                  </a:lnTo>
                  <a:lnTo>
                    <a:pt x="46" y="1859"/>
                  </a:lnTo>
                  <a:lnTo>
                    <a:pt x="70" y="1826"/>
                  </a:lnTo>
                  <a:lnTo>
                    <a:pt x="99" y="1797"/>
                  </a:lnTo>
                  <a:lnTo>
                    <a:pt x="131" y="1774"/>
                  </a:lnTo>
                  <a:lnTo>
                    <a:pt x="166" y="1754"/>
                  </a:lnTo>
                  <a:lnTo>
                    <a:pt x="204" y="1739"/>
                  </a:lnTo>
                  <a:lnTo>
                    <a:pt x="244" y="1730"/>
                  </a:lnTo>
                  <a:lnTo>
                    <a:pt x="286" y="1727"/>
                  </a:lnTo>
                  <a:close/>
                  <a:moveTo>
                    <a:pt x="2003" y="864"/>
                  </a:moveTo>
                  <a:lnTo>
                    <a:pt x="2045" y="867"/>
                  </a:lnTo>
                  <a:lnTo>
                    <a:pt x="2085" y="876"/>
                  </a:lnTo>
                  <a:lnTo>
                    <a:pt x="2123" y="891"/>
                  </a:lnTo>
                  <a:lnTo>
                    <a:pt x="2158" y="910"/>
                  </a:lnTo>
                  <a:lnTo>
                    <a:pt x="2190" y="935"/>
                  </a:lnTo>
                  <a:lnTo>
                    <a:pt x="2219" y="963"/>
                  </a:lnTo>
                  <a:lnTo>
                    <a:pt x="2243" y="995"/>
                  </a:lnTo>
                  <a:lnTo>
                    <a:pt x="2262" y="1030"/>
                  </a:lnTo>
                  <a:lnTo>
                    <a:pt x="2278" y="1069"/>
                  </a:lnTo>
                  <a:lnTo>
                    <a:pt x="2286" y="1109"/>
                  </a:lnTo>
                  <a:lnTo>
                    <a:pt x="2289" y="1152"/>
                  </a:lnTo>
                  <a:lnTo>
                    <a:pt x="2286" y="1194"/>
                  </a:lnTo>
                  <a:lnTo>
                    <a:pt x="2278" y="1234"/>
                  </a:lnTo>
                  <a:lnTo>
                    <a:pt x="2262" y="1273"/>
                  </a:lnTo>
                  <a:lnTo>
                    <a:pt x="2243" y="1308"/>
                  </a:lnTo>
                  <a:lnTo>
                    <a:pt x="2219" y="1340"/>
                  </a:lnTo>
                  <a:lnTo>
                    <a:pt x="2190" y="1369"/>
                  </a:lnTo>
                  <a:lnTo>
                    <a:pt x="2158" y="1393"/>
                  </a:lnTo>
                  <a:lnTo>
                    <a:pt x="2123" y="1412"/>
                  </a:lnTo>
                  <a:lnTo>
                    <a:pt x="2085" y="1427"/>
                  </a:lnTo>
                  <a:lnTo>
                    <a:pt x="2045" y="1436"/>
                  </a:lnTo>
                  <a:lnTo>
                    <a:pt x="2003" y="1439"/>
                  </a:lnTo>
                  <a:lnTo>
                    <a:pt x="1960" y="1436"/>
                  </a:lnTo>
                  <a:lnTo>
                    <a:pt x="1920" y="1427"/>
                  </a:lnTo>
                  <a:lnTo>
                    <a:pt x="1882" y="1412"/>
                  </a:lnTo>
                  <a:lnTo>
                    <a:pt x="1847" y="1393"/>
                  </a:lnTo>
                  <a:lnTo>
                    <a:pt x="1815" y="1369"/>
                  </a:lnTo>
                  <a:lnTo>
                    <a:pt x="1788" y="1340"/>
                  </a:lnTo>
                  <a:lnTo>
                    <a:pt x="1764" y="1308"/>
                  </a:lnTo>
                  <a:lnTo>
                    <a:pt x="1744" y="1273"/>
                  </a:lnTo>
                  <a:lnTo>
                    <a:pt x="1730" y="1234"/>
                  </a:lnTo>
                  <a:lnTo>
                    <a:pt x="1721" y="1194"/>
                  </a:lnTo>
                  <a:lnTo>
                    <a:pt x="1717" y="1152"/>
                  </a:lnTo>
                  <a:lnTo>
                    <a:pt x="1721" y="1109"/>
                  </a:lnTo>
                  <a:lnTo>
                    <a:pt x="1730" y="1069"/>
                  </a:lnTo>
                  <a:lnTo>
                    <a:pt x="1744" y="1030"/>
                  </a:lnTo>
                  <a:lnTo>
                    <a:pt x="1764" y="995"/>
                  </a:lnTo>
                  <a:lnTo>
                    <a:pt x="1788" y="963"/>
                  </a:lnTo>
                  <a:lnTo>
                    <a:pt x="1815" y="935"/>
                  </a:lnTo>
                  <a:lnTo>
                    <a:pt x="1847" y="910"/>
                  </a:lnTo>
                  <a:lnTo>
                    <a:pt x="1882" y="891"/>
                  </a:lnTo>
                  <a:lnTo>
                    <a:pt x="1920" y="876"/>
                  </a:lnTo>
                  <a:lnTo>
                    <a:pt x="1960" y="867"/>
                  </a:lnTo>
                  <a:lnTo>
                    <a:pt x="2003" y="864"/>
                  </a:lnTo>
                  <a:close/>
                  <a:moveTo>
                    <a:pt x="1144" y="864"/>
                  </a:moveTo>
                  <a:lnTo>
                    <a:pt x="1186" y="867"/>
                  </a:lnTo>
                  <a:lnTo>
                    <a:pt x="1227" y="876"/>
                  </a:lnTo>
                  <a:lnTo>
                    <a:pt x="1264" y="891"/>
                  </a:lnTo>
                  <a:lnTo>
                    <a:pt x="1300" y="910"/>
                  </a:lnTo>
                  <a:lnTo>
                    <a:pt x="1332" y="935"/>
                  </a:lnTo>
                  <a:lnTo>
                    <a:pt x="1360" y="963"/>
                  </a:lnTo>
                  <a:lnTo>
                    <a:pt x="1385" y="995"/>
                  </a:lnTo>
                  <a:lnTo>
                    <a:pt x="1404" y="1030"/>
                  </a:lnTo>
                  <a:lnTo>
                    <a:pt x="1419" y="1069"/>
                  </a:lnTo>
                  <a:lnTo>
                    <a:pt x="1428" y="1109"/>
                  </a:lnTo>
                  <a:lnTo>
                    <a:pt x="1431" y="1152"/>
                  </a:lnTo>
                  <a:lnTo>
                    <a:pt x="1428" y="1194"/>
                  </a:lnTo>
                  <a:lnTo>
                    <a:pt x="1419" y="1234"/>
                  </a:lnTo>
                  <a:lnTo>
                    <a:pt x="1404" y="1273"/>
                  </a:lnTo>
                  <a:lnTo>
                    <a:pt x="1385" y="1308"/>
                  </a:lnTo>
                  <a:lnTo>
                    <a:pt x="1360" y="1340"/>
                  </a:lnTo>
                  <a:lnTo>
                    <a:pt x="1332" y="1369"/>
                  </a:lnTo>
                  <a:lnTo>
                    <a:pt x="1300" y="1393"/>
                  </a:lnTo>
                  <a:lnTo>
                    <a:pt x="1264" y="1412"/>
                  </a:lnTo>
                  <a:lnTo>
                    <a:pt x="1227" y="1427"/>
                  </a:lnTo>
                  <a:lnTo>
                    <a:pt x="1186" y="1436"/>
                  </a:lnTo>
                  <a:lnTo>
                    <a:pt x="1144" y="1439"/>
                  </a:lnTo>
                  <a:lnTo>
                    <a:pt x="1102" y="1436"/>
                  </a:lnTo>
                  <a:lnTo>
                    <a:pt x="1062" y="1427"/>
                  </a:lnTo>
                  <a:lnTo>
                    <a:pt x="1025" y="1412"/>
                  </a:lnTo>
                  <a:lnTo>
                    <a:pt x="989" y="1393"/>
                  </a:lnTo>
                  <a:lnTo>
                    <a:pt x="958" y="1369"/>
                  </a:lnTo>
                  <a:lnTo>
                    <a:pt x="929" y="1340"/>
                  </a:lnTo>
                  <a:lnTo>
                    <a:pt x="905" y="1308"/>
                  </a:lnTo>
                  <a:lnTo>
                    <a:pt x="885" y="1273"/>
                  </a:lnTo>
                  <a:lnTo>
                    <a:pt x="871" y="1234"/>
                  </a:lnTo>
                  <a:lnTo>
                    <a:pt x="862" y="1194"/>
                  </a:lnTo>
                  <a:lnTo>
                    <a:pt x="859" y="1152"/>
                  </a:lnTo>
                  <a:lnTo>
                    <a:pt x="862" y="1109"/>
                  </a:lnTo>
                  <a:lnTo>
                    <a:pt x="871" y="1069"/>
                  </a:lnTo>
                  <a:lnTo>
                    <a:pt x="885" y="1030"/>
                  </a:lnTo>
                  <a:lnTo>
                    <a:pt x="905" y="995"/>
                  </a:lnTo>
                  <a:lnTo>
                    <a:pt x="929" y="963"/>
                  </a:lnTo>
                  <a:lnTo>
                    <a:pt x="958" y="935"/>
                  </a:lnTo>
                  <a:lnTo>
                    <a:pt x="989" y="910"/>
                  </a:lnTo>
                  <a:lnTo>
                    <a:pt x="1025" y="891"/>
                  </a:lnTo>
                  <a:lnTo>
                    <a:pt x="1062" y="876"/>
                  </a:lnTo>
                  <a:lnTo>
                    <a:pt x="1102" y="867"/>
                  </a:lnTo>
                  <a:lnTo>
                    <a:pt x="1144" y="864"/>
                  </a:lnTo>
                  <a:close/>
                  <a:moveTo>
                    <a:pt x="286" y="864"/>
                  </a:moveTo>
                  <a:lnTo>
                    <a:pt x="328" y="867"/>
                  </a:lnTo>
                  <a:lnTo>
                    <a:pt x="369" y="876"/>
                  </a:lnTo>
                  <a:lnTo>
                    <a:pt x="407" y="891"/>
                  </a:lnTo>
                  <a:lnTo>
                    <a:pt x="442" y="910"/>
                  </a:lnTo>
                  <a:lnTo>
                    <a:pt x="474" y="935"/>
                  </a:lnTo>
                  <a:lnTo>
                    <a:pt x="501" y="963"/>
                  </a:lnTo>
                  <a:lnTo>
                    <a:pt x="526" y="995"/>
                  </a:lnTo>
                  <a:lnTo>
                    <a:pt x="546" y="1030"/>
                  </a:lnTo>
                  <a:lnTo>
                    <a:pt x="560" y="1069"/>
                  </a:lnTo>
                  <a:lnTo>
                    <a:pt x="569" y="1109"/>
                  </a:lnTo>
                  <a:lnTo>
                    <a:pt x="572" y="1152"/>
                  </a:lnTo>
                  <a:lnTo>
                    <a:pt x="569" y="1194"/>
                  </a:lnTo>
                  <a:lnTo>
                    <a:pt x="560" y="1234"/>
                  </a:lnTo>
                  <a:lnTo>
                    <a:pt x="546" y="1273"/>
                  </a:lnTo>
                  <a:lnTo>
                    <a:pt x="526" y="1308"/>
                  </a:lnTo>
                  <a:lnTo>
                    <a:pt x="501" y="1340"/>
                  </a:lnTo>
                  <a:lnTo>
                    <a:pt x="474" y="1369"/>
                  </a:lnTo>
                  <a:lnTo>
                    <a:pt x="442" y="1393"/>
                  </a:lnTo>
                  <a:lnTo>
                    <a:pt x="407" y="1412"/>
                  </a:lnTo>
                  <a:lnTo>
                    <a:pt x="369" y="1427"/>
                  </a:lnTo>
                  <a:lnTo>
                    <a:pt x="328" y="1436"/>
                  </a:lnTo>
                  <a:lnTo>
                    <a:pt x="286" y="1439"/>
                  </a:lnTo>
                  <a:lnTo>
                    <a:pt x="244" y="1436"/>
                  </a:lnTo>
                  <a:lnTo>
                    <a:pt x="204" y="1427"/>
                  </a:lnTo>
                  <a:lnTo>
                    <a:pt x="166" y="1412"/>
                  </a:lnTo>
                  <a:lnTo>
                    <a:pt x="131" y="1393"/>
                  </a:lnTo>
                  <a:lnTo>
                    <a:pt x="99" y="1369"/>
                  </a:lnTo>
                  <a:lnTo>
                    <a:pt x="70" y="1340"/>
                  </a:lnTo>
                  <a:lnTo>
                    <a:pt x="46" y="1308"/>
                  </a:lnTo>
                  <a:lnTo>
                    <a:pt x="27" y="1273"/>
                  </a:lnTo>
                  <a:lnTo>
                    <a:pt x="12" y="1234"/>
                  </a:lnTo>
                  <a:lnTo>
                    <a:pt x="3" y="1194"/>
                  </a:lnTo>
                  <a:lnTo>
                    <a:pt x="0" y="1152"/>
                  </a:lnTo>
                  <a:lnTo>
                    <a:pt x="3" y="1109"/>
                  </a:lnTo>
                  <a:lnTo>
                    <a:pt x="12" y="1069"/>
                  </a:lnTo>
                  <a:lnTo>
                    <a:pt x="27" y="1030"/>
                  </a:lnTo>
                  <a:lnTo>
                    <a:pt x="46" y="995"/>
                  </a:lnTo>
                  <a:lnTo>
                    <a:pt x="70" y="963"/>
                  </a:lnTo>
                  <a:lnTo>
                    <a:pt x="99" y="935"/>
                  </a:lnTo>
                  <a:lnTo>
                    <a:pt x="131" y="910"/>
                  </a:lnTo>
                  <a:lnTo>
                    <a:pt x="166" y="891"/>
                  </a:lnTo>
                  <a:lnTo>
                    <a:pt x="204" y="876"/>
                  </a:lnTo>
                  <a:lnTo>
                    <a:pt x="244" y="867"/>
                  </a:lnTo>
                  <a:lnTo>
                    <a:pt x="286" y="864"/>
                  </a:lnTo>
                  <a:close/>
                  <a:moveTo>
                    <a:pt x="2003" y="0"/>
                  </a:moveTo>
                  <a:lnTo>
                    <a:pt x="2045" y="4"/>
                  </a:lnTo>
                  <a:lnTo>
                    <a:pt x="2085" y="13"/>
                  </a:lnTo>
                  <a:lnTo>
                    <a:pt x="2123" y="27"/>
                  </a:lnTo>
                  <a:lnTo>
                    <a:pt x="2158" y="47"/>
                  </a:lnTo>
                  <a:lnTo>
                    <a:pt x="2190" y="72"/>
                  </a:lnTo>
                  <a:lnTo>
                    <a:pt x="2219" y="100"/>
                  </a:lnTo>
                  <a:lnTo>
                    <a:pt x="2243" y="132"/>
                  </a:lnTo>
                  <a:lnTo>
                    <a:pt x="2262" y="168"/>
                  </a:lnTo>
                  <a:lnTo>
                    <a:pt x="2278" y="205"/>
                  </a:lnTo>
                  <a:lnTo>
                    <a:pt x="2286" y="247"/>
                  </a:lnTo>
                  <a:lnTo>
                    <a:pt x="2289" y="289"/>
                  </a:lnTo>
                  <a:lnTo>
                    <a:pt x="2286" y="332"/>
                  </a:lnTo>
                  <a:lnTo>
                    <a:pt x="2278" y="372"/>
                  </a:lnTo>
                  <a:lnTo>
                    <a:pt x="2262" y="409"/>
                  </a:lnTo>
                  <a:lnTo>
                    <a:pt x="2243" y="445"/>
                  </a:lnTo>
                  <a:lnTo>
                    <a:pt x="2219" y="477"/>
                  </a:lnTo>
                  <a:lnTo>
                    <a:pt x="2190" y="506"/>
                  </a:lnTo>
                  <a:lnTo>
                    <a:pt x="2158" y="529"/>
                  </a:lnTo>
                  <a:lnTo>
                    <a:pt x="2123" y="549"/>
                  </a:lnTo>
                  <a:lnTo>
                    <a:pt x="2085" y="564"/>
                  </a:lnTo>
                  <a:lnTo>
                    <a:pt x="2045" y="573"/>
                  </a:lnTo>
                  <a:lnTo>
                    <a:pt x="2003" y="576"/>
                  </a:lnTo>
                  <a:lnTo>
                    <a:pt x="1960" y="573"/>
                  </a:lnTo>
                  <a:lnTo>
                    <a:pt x="1920" y="564"/>
                  </a:lnTo>
                  <a:lnTo>
                    <a:pt x="1882" y="549"/>
                  </a:lnTo>
                  <a:lnTo>
                    <a:pt x="1847" y="529"/>
                  </a:lnTo>
                  <a:lnTo>
                    <a:pt x="1815" y="506"/>
                  </a:lnTo>
                  <a:lnTo>
                    <a:pt x="1788" y="477"/>
                  </a:lnTo>
                  <a:lnTo>
                    <a:pt x="1764" y="445"/>
                  </a:lnTo>
                  <a:lnTo>
                    <a:pt x="1744" y="409"/>
                  </a:lnTo>
                  <a:lnTo>
                    <a:pt x="1730" y="372"/>
                  </a:lnTo>
                  <a:lnTo>
                    <a:pt x="1721" y="332"/>
                  </a:lnTo>
                  <a:lnTo>
                    <a:pt x="1717" y="289"/>
                  </a:lnTo>
                  <a:lnTo>
                    <a:pt x="1721" y="247"/>
                  </a:lnTo>
                  <a:lnTo>
                    <a:pt x="1730" y="205"/>
                  </a:lnTo>
                  <a:lnTo>
                    <a:pt x="1744" y="168"/>
                  </a:lnTo>
                  <a:lnTo>
                    <a:pt x="1764" y="132"/>
                  </a:lnTo>
                  <a:lnTo>
                    <a:pt x="1788" y="100"/>
                  </a:lnTo>
                  <a:lnTo>
                    <a:pt x="1815" y="72"/>
                  </a:lnTo>
                  <a:lnTo>
                    <a:pt x="1847" y="47"/>
                  </a:lnTo>
                  <a:lnTo>
                    <a:pt x="1882" y="27"/>
                  </a:lnTo>
                  <a:lnTo>
                    <a:pt x="1920" y="13"/>
                  </a:lnTo>
                  <a:lnTo>
                    <a:pt x="1960" y="4"/>
                  </a:lnTo>
                  <a:lnTo>
                    <a:pt x="2003" y="0"/>
                  </a:lnTo>
                  <a:close/>
                  <a:moveTo>
                    <a:pt x="1144" y="0"/>
                  </a:moveTo>
                  <a:lnTo>
                    <a:pt x="1186" y="4"/>
                  </a:lnTo>
                  <a:lnTo>
                    <a:pt x="1227" y="13"/>
                  </a:lnTo>
                  <a:lnTo>
                    <a:pt x="1264" y="27"/>
                  </a:lnTo>
                  <a:lnTo>
                    <a:pt x="1300" y="47"/>
                  </a:lnTo>
                  <a:lnTo>
                    <a:pt x="1332" y="72"/>
                  </a:lnTo>
                  <a:lnTo>
                    <a:pt x="1360" y="100"/>
                  </a:lnTo>
                  <a:lnTo>
                    <a:pt x="1385" y="132"/>
                  </a:lnTo>
                  <a:lnTo>
                    <a:pt x="1404" y="168"/>
                  </a:lnTo>
                  <a:lnTo>
                    <a:pt x="1419" y="205"/>
                  </a:lnTo>
                  <a:lnTo>
                    <a:pt x="1428" y="247"/>
                  </a:lnTo>
                  <a:lnTo>
                    <a:pt x="1431" y="289"/>
                  </a:lnTo>
                  <a:lnTo>
                    <a:pt x="1428" y="332"/>
                  </a:lnTo>
                  <a:lnTo>
                    <a:pt x="1419" y="372"/>
                  </a:lnTo>
                  <a:lnTo>
                    <a:pt x="1404" y="409"/>
                  </a:lnTo>
                  <a:lnTo>
                    <a:pt x="1385" y="445"/>
                  </a:lnTo>
                  <a:lnTo>
                    <a:pt x="1360" y="477"/>
                  </a:lnTo>
                  <a:lnTo>
                    <a:pt x="1332" y="506"/>
                  </a:lnTo>
                  <a:lnTo>
                    <a:pt x="1300" y="529"/>
                  </a:lnTo>
                  <a:lnTo>
                    <a:pt x="1264" y="549"/>
                  </a:lnTo>
                  <a:lnTo>
                    <a:pt x="1227" y="564"/>
                  </a:lnTo>
                  <a:lnTo>
                    <a:pt x="1186" y="573"/>
                  </a:lnTo>
                  <a:lnTo>
                    <a:pt x="1144" y="576"/>
                  </a:lnTo>
                  <a:lnTo>
                    <a:pt x="1102" y="573"/>
                  </a:lnTo>
                  <a:lnTo>
                    <a:pt x="1062" y="564"/>
                  </a:lnTo>
                  <a:lnTo>
                    <a:pt x="1025" y="549"/>
                  </a:lnTo>
                  <a:lnTo>
                    <a:pt x="989" y="529"/>
                  </a:lnTo>
                  <a:lnTo>
                    <a:pt x="958" y="506"/>
                  </a:lnTo>
                  <a:lnTo>
                    <a:pt x="929" y="477"/>
                  </a:lnTo>
                  <a:lnTo>
                    <a:pt x="905" y="445"/>
                  </a:lnTo>
                  <a:lnTo>
                    <a:pt x="885" y="409"/>
                  </a:lnTo>
                  <a:lnTo>
                    <a:pt x="871" y="372"/>
                  </a:lnTo>
                  <a:lnTo>
                    <a:pt x="862" y="332"/>
                  </a:lnTo>
                  <a:lnTo>
                    <a:pt x="859" y="289"/>
                  </a:lnTo>
                  <a:lnTo>
                    <a:pt x="862" y="247"/>
                  </a:lnTo>
                  <a:lnTo>
                    <a:pt x="871" y="205"/>
                  </a:lnTo>
                  <a:lnTo>
                    <a:pt x="885" y="168"/>
                  </a:lnTo>
                  <a:lnTo>
                    <a:pt x="905" y="132"/>
                  </a:lnTo>
                  <a:lnTo>
                    <a:pt x="929" y="100"/>
                  </a:lnTo>
                  <a:lnTo>
                    <a:pt x="958" y="72"/>
                  </a:lnTo>
                  <a:lnTo>
                    <a:pt x="989" y="47"/>
                  </a:lnTo>
                  <a:lnTo>
                    <a:pt x="1025" y="27"/>
                  </a:lnTo>
                  <a:lnTo>
                    <a:pt x="1062" y="13"/>
                  </a:lnTo>
                  <a:lnTo>
                    <a:pt x="1102" y="4"/>
                  </a:lnTo>
                  <a:lnTo>
                    <a:pt x="1144" y="0"/>
                  </a:lnTo>
                  <a:close/>
                  <a:moveTo>
                    <a:pt x="286" y="0"/>
                  </a:moveTo>
                  <a:lnTo>
                    <a:pt x="328" y="4"/>
                  </a:lnTo>
                  <a:lnTo>
                    <a:pt x="369" y="13"/>
                  </a:lnTo>
                  <a:lnTo>
                    <a:pt x="407" y="27"/>
                  </a:lnTo>
                  <a:lnTo>
                    <a:pt x="442" y="47"/>
                  </a:lnTo>
                  <a:lnTo>
                    <a:pt x="474" y="72"/>
                  </a:lnTo>
                  <a:lnTo>
                    <a:pt x="501" y="100"/>
                  </a:lnTo>
                  <a:lnTo>
                    <a:pt x="526" y="132"/>
                  </a:lnTo>
                  <a:lnTo>
                    <a:pt x="546" y="168"/>
                  </a:lnTo>
                  <a:lnTo>
                    <a:pt x="560" y="205"/>
                  </a:lnTo>
                  <a:lnTo>
                    <a:pt x="569" y="247"/>
                  </a:lnTo>
                  <a:lnTo>
                    <a:pt x="572" y="289"/>
                  </a:lnTo>
                  <a:lnTo>
                    <a:pt x="569" y="332"/>
                  </a:lnTo>
                  <a:lnTo>
                    <a:pt x="560" y="372"/>
                  </a:lnTo>
                  <a:lnTo>
                    <a:pt x="546" y="409"/>
                  </a:lnTo>
                  <a:lnTo>
                    <a:pt x="526" y="445"/>
                  </a:lnTo>
                  <a:lnTo>
                    <a:pt x="501" y="477"/>
                  </a:lnTo>
                  <a:lnTo>
                    <a:pt x="474" y="506"/>
                  </a:lnTo>
                  <a:lnTo>
                    <a:pt x="442" y="529"/>
                  </a:lnTo>
                  <a:lnTo>
                    <a:pt x="407" y="549"/>
                  </a:lnTo>
                  <a:lnTo>
                    <a:pt x="369" y="564"/>
                  </a:lnTo>
                  <a:lnTo>
                    <a:pt x="328" y="573"/>
                  </a:lnTo>
                  <a:lnTo>
                    <a:pt x="286" y="576"/>
                  </a:lnTo>
                  <a:lnTo>
                    <a:pt x="244" y="573"/>
                  </a:lnTo>
                  <a:lnTo>
                    <a:pt x="204" y="564"/>
                  </a:lnTo>
                  <a:lnTo>
                    <a:pt x="166" y="549"/>
                  </a:lnTo>
                  <a:lnTo>
                    <a:pt x="131" y="529"/>
                  </a:lnTo>
                  <a:lnTo>
                    <a:pt x="99" y="506"/>
                  </a:lnTo>
                  <a:lnTo>
                    <a:pt x="70" y="477"/>
                  </a:lnTo>
                  <a:lnTo>
                    <a:pt x="46" y="445"/>
                  </a:lnTo>
                  <a:lnTo>
                    <a:pt x="27" y="409"/>
                  </a:lnTo>
                  <a:lnTo>
                    <a:pt x="12" y="372"/>
                  </a:lnTo>
                  <a:lnTo>
                    <a:pt x="3" y="332"/>
                  </a:lnTo>
                  <a:lnTo>
                    <a:pt x="0" y="289"/>
                  </a:lnTo>
                  <a:lnTo>
                    <a:pt x="3" y="247"/>
                  </a:lnTo>
                  <a:lnTo>
                    <a:pt x="12" y="205"/>
                  </a:lnTo>
                  <a:lnTo>
                    <a:pt x="27" y="168"/>
                  </a:lnTo>
                  <a:lnTo>
                    <a:pt x="46" y="132"/>
                  </a:lnTo>
                  <a:lnTo>
                    <a:pt x="70" y="100"/>
                  </a:lnTo>
                  <a:lnTo>
                    <a:pt x="99" y="72"/>
                  </a:lnTo>
                  <a:lnTo>
                    <a:pt x="131" y="47"/>
                  </a:lnTo>
                  <a:lnTo>
                    <a:pt x="166" y="27"/>
                  </a:lnTo>
                  <a:lnTo>
                    <a:pt x="204" y="13"/>
                  </a:lnTo>
                  <a:lnTo>
                    <a:pt x="244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9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8"/>
            <a:ext cx="4262718" cy="213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6" name="Rectangle 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8" name="Isosceles Triangle 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1478070" y="409433"/>
            <a:ext cx="3807725" cy="533153"/>
          </a:xfrm>
          <a:prstGeom prst="roundRect">
            <a:avLst>
              <a:gd name="adj" fmla="val 967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1313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earch contact and places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78069" y="1042047"/>
            <a:ext cx="3807725" cy="693025"/>
          </a:xfrm>
          <a:prstGeom prst="roundRect">
            <a:avLst>
              <a:gd name="adj" fmla="val 7707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5"/>
          <p:cNvSpPr>
            <a:spLocks noEditPoints="1"/>
          </p:cNvSpPr>
          <p:nvPr/>
        </p:nvSpPr>
        <p:spPr bwMode="auto">
          <a:xfrm>
            <a:off x="1614550" y="584569"/>
            <a:ext cx="182880" cy="18288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4579960" y="577584"/>
            <a:ext cx="142875" cy="196850"/>
          </a:xfrm>
          <a:custGeom>
            <a:avLst/>
            <a:gdLst>
              <a:gd name="T0" fmla="*/ 275 w 2240"/>
              <a:gd name="T1" fmla="*/ 1472 h 2961"/>
              <a:gd name="T2" fmla="*/ 317 w 2240"/>
              <a:gd name="T3" fmla="*/ 1665 h 2961"/>
              <a:gd name="T4" fmla="*/ 404 w 2240"/>
              <a:gd name="T5" fmla="*/ 1834 h 2961"/>
              <a:gd name="T6" fmla="*/ 529 w 2240"/>
              <a:gd name="T7" fmla="*/ 1976 h 2961"/>
              <a:gd name="T8" fmla="*/ 683 w 2240"/>
              <a:gd name="T9" fmla="*/ 2085 h 2961"/>
              <a:gd name="T10" fmla="*/ 860 w 2240"/>
              <a:gd name="T11" fmla="*/ 2160 h 2961"/>
              <a:gd name="T12" fmla="*/ 1054 w 2240"/>
              <a:gd name="T13" fmla="*/ 2196 h 2961"/>
              <a:gd name="T14" fmla="*/ 1253 w 2240"/>
              <a:gd name="T15" fmla="*/ 2188 h 2961"/>
              <a:gd name="T16" fmla="*/ 1443 w 2240"/>
              <a:gd name="T17" fmla="*/ 2139 h 2961"/>
              <a:gd name="T18" fmla="*/ 1613 w 2240"/>
              <a:gd name="T19" fmla="*/ 2053 h 2961"/>
              <a:gd name="T20" fmla="*/ 1758 w 2240"/>
              <a:gd name="T21" fmla="*/ 1932 h 2961"/>
              <a:gd name="T22" fmla="*/ 1870 w 2240"/>
              <a:gd name="T23" fmla="*/ 1781 h 2961"/>
              <a:gd name="T24" fmla="*/ 1942 w 2240"/>
              <a:gd name="T25" fmla="*/ 1603 h 2961"/>
              <a:gd name="T26" fmla="*/ 1968 w 2240"/>
              <a:gd name="T27" fmla="*/ 1403 h 2961"/>
              <a:gd name="T28" fmla="*/ 2228 w 2240"/>
              <a:gd name="T29" fmla="*/ 1558 h 2961"/>
              <a:gd name="T30" fmla="*/ 2165 w 2240"/>
              <a:gd name="T31" fmla="*/ 1778 h 2961"/>
              <a:gd name="T32" fmla="*/ 2055 w 2240"/>
              <a:gd name="T33" fmla="*/ 1977 h 2961"/>
              <a:gd name="T34" fmla="*/ 1904 w 2240"/>
              <a:gd name="T35" fmla="*/ 2148 h 2961"/>
              <a:gd name="T36" fmla="*/ 1721 w 2240"/>
              <a:gd name="T37" fmla="*/ 2287 h 2961"/>
              <a:gd name="T38" fmla="*/ 1511 w 2240"/>
              <a:gd name="T39" fmla="*/ 2388 h 2961"/>
              <a:gd name="T40" fmla="*/ 1280 w 2240"/>
              <a:gd name="T41" fmla="*/ 2446 h 2961"/>
              <a:gd name="T42" fmla="*/ 960 w 2240"/>
              <a:gd name="T43" fmla="*/ 2446 h 2961"/>
              <a:gd name="T44" fmla="*/ 731 w 2240"/>
              <a:gd name="T45" fmla="*/ 2388 h 2961"/>
              <a:gd name="T46" fmla="*/ 520 w 2240"/>
              <a:gd name="T47" fmla="*/ 2287 h 2961"/>
              <a:gd name="T48" fmla="*/ 337 w 2240"/>
              <a:gd name="T49" fmla="*/ 2148 h 2961"/>
              <a:gd name="T50" fmla="*/ 186 w 2240"/>
              <a:gd name="T51" fmla="*/ 1977 h 2961"/>
              <a:gd name="T52" fmla="*/ 76 w 2240"/>
              <a:gd name="T53" fmla="*/ 1778 h 2961"/>
              <a:gd name="T54" fmla="*/ 13 w 2240"/>
              <a:gd name="T55" fmla="*/ 1558 h 2961"/>
              <a:gd name="T56" fmla="*/ 1121 w 2240"/>
              <a:gd name="T57" fmla="*/ 0 h 2961"/>
              <a:gd name="T58" fmla="*/ 1226 w 2240"/>
              <a:gd name="T59" fmla="*/ 11 h 2961"/>
              <a:gd name="T60" fmla="*/ 1366 w 2240"/>
              <a:gd name="T61" fmla="*/ 62 h 2961"/>
              <a:gd name="T62" fmla="*/ 1480 w 2240"/>
              <a:gd name="T63" fmla="*/ 151 h 2961"/>
              <a:gd name="T64" fmla="*/ 1559 w 2240"/>
              <a:gd name="T65" fmla="*/ 272 h 2961"/>
              <a:gd name="T66" fmla="*/ 1598 w 2240"/>
              <a:gd name="T67" fmla="*/ 415 h 2961"/>
              <a:gd name="T68" fmla="*/ 1598 w 2240"/>
              <a:gd name="T69" fmla="*/ 1455 h 2961"/>
              <a:gd name="T70" fmla="*/ 1559 w 2240"/>
              <a:gd name="T71" fmla="*/ 1598 h 2961"/>
              <a:gd name="T72" fmla="*/ 1480 w 2240"/>
              <a:gd name="T73" fmla="*/ 1719 h 2961"/>
              <a:gd name="T74" fmla="*/ 1366 w 2240"/>
              <a:gd name="T75" fmla="*/ 1808 h 2961"/>
              <a:gd name="T76" fmla="*/ 1226 w 2240"/>
              <a:gd name="T77" fmla="*/ 1860 h 2961"/>
              <a:gd name="T78" fmla="*/ 1068 w 2240"/>
              <a:gd name="T79" fmla="*/ 1868 h 2961"/>
              <a:gd name="T80" fmla="*/ 919 w 2240"/>
              <a:gd name="T81" fmla="*/ 1830 h 2961"/>
              <a:gd name="T82" fmla="*/ 796 w 2240"/>
              <a:gd name="T83" fmla="*/ 1752 h 2961"/>
              <a:gd name="T84" fmla="*/ 704 w 2240"/>
              <a:gd name="T85" fmla="*/ 1642 h 2961"/>
              <a:gd name="T86" fmla="*/ 651 w 2240"/>
              <a:gd name="T87" fmla="*/ 1505 h 2961"/>
              <a:gd name="T88" fmla="*/ 640 w 2240"/>
              <a:gd name="T89" fmla="*/ 467 h 2961"/>
              <a:gd name="T90" fmla="*/ 664 w 2240"/>
              <a:gd name="T91" fmla="*/ 317 h 2961"/>
              <a:gd name="T92" fmla="*/ 731 w 2240"/>
              <a:gd name="T93" fmla="*/ 188 h 2961"/>
              <a:gd name="T94" fmla="*/ 834 w 2240"/>
              <a:gd name="T95" fmla="*/ 88 h 2961"/>
              <a:gd name="T96" fmla="*/ 967 w 2240"/>
              <a:gd name="T97" fmla="*/ 23 h 2961"/>
              <a:gd name="T98" fmla="*/ 1121 w 2240"/>
              <a:gd name="T99" fmla="*/ 0 h 2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40" h="2961">
                <a:moveTo>
                  <a:pt x="0" y="1403"/>
                </a:moveTo>
                <a:lnTo>
                  <a:pt x="272" y="1403"/>
                </a:lnTo>
                <a:lnTo>
                  <a:pt x="275" y="1472"/>
                </a:lnTo>
                <a:lnTo>
                  <a:pt x="283" y="1538"/>
                </a:lnTo>
                <a:lnTo>
                  <a:pt x="298" y="1603"/>
                </a:lnTo>
                <a:lnTo>
                  <a:pt x="317" y="1665"/>
                </a:lnTo>
                <a:lnTo>
                  <a:pt x="342" y="1724"/>
                </a:lnTo>
                <a:lnTo>
                  <a:pt x="371" y="1781"/>
                </a:lnTo>
                <a:lnTo>
                  <a:pt x="404" y="1834"/>
                </a:lnTo>
                <a:lnTo>
                  <a:pt x="442" y="1884"/>
                </a:lnTo>
                <a:lnTo>
                  <a:pt x="483" y="1932"/>
                </a:lnTo>
                <a:lnTo>
                  <a:pt x="529" y="1976"/>
                </a:lnTo>
                <a:lnTo>
                  <a:pt x="577" y="2016"/>
                </a:lnTo>
                <a:lnTo>
                  <a:pt x="629" y="2053"/>
                </a:lnTo>
                <a:lnTo>
                  <a:pt x="683" y="2085"/>
                </a:lnTo>
                <a:lnTo>
                  <a:pt x="740" y="2114"/>
                </a:lnTo>
                <a:lnTo>
                  <a:pt x="799" y="2139"/>
                </a:lnTo>
                <a:lnTo>
                  <a:pt x="860" y="2160"/>
                </a:lnTo>
                <a:lnTo>
                  <a:pt x="923" y="2176"/>
                </a:lnTo>
                <a:lnTo>
                  <a:pt x="988" y="2188"/>
                </a:lnTo>
                <a:lnTo>
                  <a:pt x="1054" y="2196"/>
                </a:lnTo>
                <a:lnTo>
                  <a:pt x="1121" y="2198"/>
                </a:lnTo>
                <a:lnTo>
                  <a:pt x="1188" y="2196"/>
                </a:lnTo>
                <a:lnTo>
                  <a:pt x="1253" y="2188"/>
                </a:lnTo>
                <a:lnTo>
                  <a:pt x="1318" y="2176"/>
                </a:lnTo>
                <a:lnTo>
                  <a:pt x="1381" y="2160"/>
                </a:lnTo>
                <a:lnTo>
                  <a:pt x="1443" y="2139"/>
                </a:lnTo>
                <a:lnTo>
                  <a:pt x="1501" y="2114"/>
                </a:lnTo>
                <a:lnTo>
                  <a:pt x="1558" y="2085"/>
                </a:lnTo>
                <a:lnTo>
                  <a:pt x="1613" y="2053"/>
                </a:lnTo>
                <a:lnTo>
                  <a:pt x="1664" y="2016"/>
                </a:lnTo>
                <a:lnTo>
                  <a:pt x="1713" y="1976"/>
                </a:lnTo>
                <a:lnTo>
                  <a:pt x="1758" y="1932"/>
                </a:lnTo>
                <a:lnTo>
                  <a:pt x="1799" y="1884"/>
                </a:lnTo>
                <a:lnTo>
                  <a:pt x="1836" y="1834"/>
                </a:lnTo>
                <a:lnTo>
                  <a:pt x="1870" y="1781"/>
                </a:lnTo>
                <a:lnTo>
                  <a:pt x="1899" y="1724"/>
                </a:lnTo>
                <a:lnTo>
                  <a:pt x="1924" y="1665"/>
                </a:lnTo>
                <a:lnTo>
                  <a:pt x="1942" y="1603"/>
                </a:lnTo>
                <a:lnTo>
                  <a:pt x="1957" y="1538"/>
                </a:lnTo>
                <a:lnTo>
                  <a:pt x="1966" y="1472"/>
                </a:lnTo>
                <a:lnTo>
                  <a:pt x="1968" y="1403"/>
                </a:lnTo>
                <a:lnTo>
                  <a:pt x="2240" y="1403"/>
                </a:lnTo>
                <a:lnTo>
                  <a:pt x="2237" y="1481"/>
                </a:lnTo>
                <a:lnTo>
                  <a:pt x="2228" y="1558"/>
                </a:lnTo>
                <a:lnTo>
                  <a:pt x="2212" y="1633"/>
                </a:lnTo>
                <a:lnTo>
                  <a:pt x="2192" y="1707"/>
                </a:lnTo>
                <a:lnTo>
                  <a:pt x="2165" y="1778"/>
                </a:lnTo>
                <a:lnTo>
                  <a:pt x="2133" y="1847"/>
                </a:lnTo>
                <a:lnTo>
                  <a:pt x="2096" y="1913"/>
                </a:lnTo>
                <a:lnTo>
                  <a:pt x="2055" y="1977"/>
                </a:lnTo>
                <a:lnTo>
                  <a:pt x="2008" y="2037"/>
                </a:lnTo>
                <a:lnTo>
                  <a:pt x="1958" y="2094"/>
                </a:lnTo>
                <a:lnTo>
                  <a:pt x="1904" y="2148"/>
                </a:lnTo>
                <a:lnTo>
                  <a:pt x="1847" y="2199"/>
                </a:lnTo>
                <a:lnTo>
                  <a:pt x="1785" y="2245"/>
                </a:lnTo>
                <a:lnTo>
                  <a:pt x="1721" y="2287"/>
                </a:lnTo>
                <a:lnTo>
                  <a:pt x="1653" y="2325"/>
                </a:lnTo>
                <a:lnTo>
                  <a:pt x="1583" y="2359"/>
                </a:lnTo>
                <a:lnTo>
                  <a:pt x="1511" y="2388"/>
                </a:lnTo>
                <a:lnTo>
                  <a:pt x="1435" y="2413"/>
                </a:lnTo>
                <a:lnTo>
                  <a:pt x="1358" y="2432"/>
                </a:lnTo>
                <a:lnTo>
                  <a:pt x="1280" y="2446"/>
                </a:lnTo>
                <a:lnTo>
                  <a:pt x="1280" y="2961"/>
                </a:lnTo>
                <a:lnTo>
                  <a:pt x="960" y="2961"/>
                </a:lnTo>
                <a:lnTo>
                  <a:pt x="960" y="2446"/>
                </a:lnTo>
                <a:lnTo>
                  <a:pt x="882" y="2432"/>
                </a:lnTo>
                <a:lnTo>
                  <a:pt x="806" y="2413"/>
                </a:lnTo>
                <a:lnTo>
                  <a:pt x="731" y="2388"/>
                </a:lnTo>
                <a:lnTo>
                  <a:pt x="657" y="2359"/>
                </a:lnTo>
                <a:lnTo>
                  <a:pt x="587" y="2325"/>
                </a:lnTo>
                <a:lnTo>
                  <a:pt x="520" y="2287"/>
                </a:lnTo>
                <a:lnTo>
                  <a:pt x="455" y="2245"/>
                </a:lnTo>
                <a:lnTo>
                  <a:pt x="395" y="2199"/>
                </a:lnTo>
                <a:lnTo>
                  <a:pt x="337" y="2148"/>
                </a:lnTo>
                <a:lnTo>
                  <a:pt x="282" y="2094"/>
                </a:lnTo>
                <a:lnTo>
                  <a:pt x="232" y="2037"/>
                </a:lnTo>
                <a:lnTo>
                  <a:pt x="186" y="1977"/>
                </a:lnTo>
                <a:lnTo>
                  <a:pt x="144" y="1913"/>
                </a:lnTo>
                <a:lnTo>
                  <a:pt x="108" y="1847"/>
                </a:lnTo>
                <a:lnTo>
                  <a:pt x="76" y="1778"/>
                </a:lnTo>
                <a:lnTo>
                  <a:pt x="49" y="1707"/>
                </a:lnTo>
                <a:lnTo>
                  <a:pt x="28" y="1633"/>
                </a:lnTo>
                <a:lnTo>
                  <a:pt x="13" y="1558"/>
                </a:lnTo>
                <a:lnTo>
                  <a:pt x="3" y="1481"/>
                </a:lnTo>
                <a:lnTo>
                  <a:pt x="0" y="1403"/>
                </a:lnTo>
                <a:close/>
                <a:moveTo>
                  <a:pt x="1121" y="0"/>
                </a:moveTo>
                <a:lnTo>
                  <a:pt x="1121" y="0"/>
                </a:lnTo>
                <a:lnTo>
                  <a:pt x="1175" y="3"/>
                </a:lnTo>
                <a:lnTo>
                  <a:pt x="1226" y="11"/>
                </a:lnTo>
                <a:lnTo>
                  <a:pt x="1275" y="23"/>
                </a:lnTo>
                <a:lnTo>
                  <a:pt x="1322" y="41"/>
                </a:lnTo>
                <a:lnTo>
                  <a:pt x="1366" y="62"/>
                </a:lnTo>
                <a:lnTo>
                  <a:pt x="1408" y="88"/>
                </a:lnTo>
                <a:lnTo>
                  <a:pt x="1445" y="118"/>
                </a:lnTo>
                <a:lnTo>
                  <a:pt x="1480" y="151"/>
                </a:lnTo>
                <a:lnTo>
                  <a:pt x="1510" y="188"/>
                </a:lnTo>
                <a:lnTo>
                  <a:pt x="1536" y="228"/>
                </a:lnTo>
                <a:lnTo>
                  <a:pt x="1559" y="272"/>
                </a:lnTo>
                <a:lnTo>
                  <a:pt x="1577" y="317"/>
                </a:lnTo>
                <a:lnTo>
                  <a:pt x="1590" y="365"/>
                </a:lnTo>
                <a:lnTo>
                  <a:pt x="1598" y="415"/>
                </a:lnTo>
                <a:lnTo>
                  <a:pt x="1600" y="467"/>
                </a:lnTo>
                <a:lnTo>
                  <a:pt x="1600" y="1403"/>
                </a:lnTo>
                <a:lnTo>
                  <a:pt x="1598" y="1455"/>
                </a:lnTo>
                <a:lnTo>
                  <a:pt x="1590" y="1505"/>
                </a:lnTo>
                <a:lnTo>
                  <a:pt x="1577" y="1553"/>
                </a:lnTo>
                <a:lnTo>
                  <a:pt x="1559" y="1598"/>
                </a:lnTo>
                <a:lnTo>
                  <a:pt x="1536" y="1642"/>
                </a:lnTo>
                <a:lnTo>
                  <a:pt x="1510" y="1682"/>
                </a:lnTo>
                <a:lnTo>
                  <a:pt x="1480" y="1719"/>
                </a:lnTo>
                <a:lnTo>
                  <a:pt x="1445" y="1752"/>
                </a:lnTo>
                <a:lnTo>
                  <a:pt x="1408" y="1782"/>
                </a:lnTo>
                <a:lnTo>
                  <a:pt x="1366" y="1808"/>
                </a:lnTo>
                <a:lnTo>
                  <a:pt x="1322" y="1830"/>
                </a:lnTo>
                <a:lnTo>
                  <a:pt x="1275" y="1847"/>
                </a:lnTo>
                <a:lnTo>
                  <a:pt x="1226" y="1860"/>
                </a:lnTo>
                <a:lnTo>
                  <a:pt x="1175" y="1868"/>
                </a:lnTo>
                <a:lnTo>
                  <a:pt x="1121" y="1870"/>
                </a:lnTo>
                <a:lnTo>
                  <a:pt x="1068" y="1868"/>
                </a:lnTo>
                <a:lnTo>
                  <a:pt x="1016" y="1860"/>
                </a:lnTo>
                <a:lnTo>
                  <a:pt x="967" y="1847"/>
                </a:lnTo>
                <a:lnTo>
                  <a:pt x="919" y="1830"/>
                </a:lnTo>
                <a:lnTo>
                  <a:pt x="875" y="1808"/>
                </a:lnTo>
                <a:lnTo>
                  <a:pt x="834" y="1782"/>
                </a:lnTo>
                <a:lnTo>
                  <a:pt x="796" y="1752"/>
                </a:lnTo>
                <a:lnTo>
                  <a:pt x="761" y="1719"/>
                </a:lnTo>
                <a:lnTo>
                  <a:pt x="731" y="1682"/>
                </a:lnTo>
                <a:lnTo>
                  <a:pt x="704" y="1642"/>
                </a:lnTo>
                <a:lnTo>
                  <a:pt x="682" y="1598"/>
                </a:lnTo>
                <a:lnTo>
                  <a:pt x="664" y="1553"/>
                </a:lnTo>
                <a:lnTo>
                  <a:pt x="651" y="1505"/>
                </a:lnTo>
                <a:lnTo>
                  <a:pt x="643" y="1455"/>
                </a:lnTo>
                <a:lnTo>
                  <a:pt x="640" y="1403"/>
                </a:lnTo>
                <a:lnTo>
                  <a:pt x="640" y="467"/>
                </a:lnTo>
                <a:lnTo>
                  <a:pt x="643" y="415"/>
                </a:lnTo>
                <a:lnTo>
                  <a:pt x="651" y="365"/>
                </a:lnTo>
                <a:lnTo>
                  <a:pt x="664" y="317"/>
                </a:lnTo>
                <a:lnTo>
                  <a:pt x="682" y="272"/>
                </a:lnTo>
                <a:lnTo>
                  <a:pt x="704" y="228"/>
                </a:lnTo>
                <a:lnTo>
                  <a:pt x="731" y="188"/>
                </a:lnTo>
                <a:lnTo>
                  <a:pt x="761" y="151"/>
                </a:lnTo>
                <a:lnTo>
                  <a:pt x="796" y="118"/>
                </a:lnTo>
                <a:lnTo>
                  <a:pt x="834" y="88"/>
                </a:lnTo>
                <a:lnTo>
                  <a:pt x="875" y="62"/>
                </a:lnTo>
                <a:lnTo>
                  <a:pt x="919" y="41"/>
                </a:lnTo>
                <a:lnTo>
                  <a:pt x="967" y="23"/>
                </a:lnTo>
                <a:lnTo>
                  <a:pt x="1016" y="11"/>
                </a:lnTo>
                <a:lnTo>
                  <a:pt x="1068" y="3"/>
                </a:lnTo>
                <a:lnTo>
                  <a:pt x="1121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 rot="5400000">
            <a:off x="4874404" y="653150"/>
            <a:ext cx="163034" cy="4571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41745" y="1134791"/>
            <a:ext cx="457200" cy="4572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r="-20000"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603" y="1117722"/>
            <a:ext cx="189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 Lain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603" y="1372435"/>
            <a:ext cx="1896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Mobile, 1 hour ago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0573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dial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1479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2385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71479" y="2369934"/>
            <a:ext cx="141732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613021" y="5493936"/>
            <a:ext cx="640080" cy="640080"/>
            <a:chOff x="7660523" y="2957284"/>
            <a:chExt cx="640080" cy="640080"/>
          </a:xfrm>
        </p:grpSpPr>
        <p:sp>
          <p:nvSpPr>
            <p:cNvPr id="50" name="Oval 49"/>
            <p:cNvSpPr/>
            <p:nvPr/>
          </p:nvSpPr>
          <p:spPr>
            <a:xfrm>
              <a:off x="7660523" y="2957284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11"/>
            <p:cNvSpPr>
              <a:spLocks noEditPoints="1"/>
            </p:cNvSpPr>
            <p:nvPr/>
          </p:nvSpPr>
          <p:spPr bwMode="auto">
            <a:xfrm>
              <a:off x="7881652" y="3140583"/>
              <a:ext cx="197823" cy="273483"/>
            </a:xfrm>
            <a:custGeom>
              <a:avLst/>
              <a:gdLst>
                <a:gd name="T0" fmla="*/ 1385 w 2289"/>
                <a:gd name="T1" fmla="*/ 2721 h 3166"/>
                <a:gd name="T2" fmla="*/ 1385 w 2289"/>
                <a:gd name="T3" fmla="*/ 3033 h 3166"/>
                <a:gd name="T4" fmla="*/ 1102 w 2289"/>
                <a:gd name="T5" fmla="*/ 3163 h 3166"/>
                <a:gd name="T6" fmla="*/ 871 w 2289"/>
                <a:gd name="T7" fmla="*/ 2960 h 3166"/>
                <a:gd name="T8" fmla="*/ 958 w 2289"/>
                <a:gd name="T9" fmla="*/ 2661 h 3166"/>
                <a:gd name="T10" fmla="*/ 2085 w 2289"/>
                <a:gd name="T11" fmla="*/ 1739 h 3166"/>
                <a:gd name="T12" fmla="*/ 2286 w 2289"/>
                <a:gd name="T13" fmla="*/ 1972 h 3166"/>
                <a:gd name="T14" fmla="*/ 2158 w 2289"/>
                <a:gd name="T15" fmla="*/ 2256 h 3166"/>
                <a:gd name="T16" fmla="*/ 1847 w 2289"/>
                <a:gd name="T17" fmla="*/ 2256 h 3166"/>
                <a:gd name="T18" fmla="*/ 1721 w 2289"/>
                <a:gd name="T19" fmla="*/ 1972 h 3166"/>
                <a:gd name="T20" fmla="*/ 1920 w 2289"/>
                <a:gd name="T21" fmla="*/ 1739 h 3166"/>
                <a:gd name="T22" fmla="*/ 1332 w 2289"/>
                <a:gd name="T23" fmla="*/ 1797 h 3166"/>
                <a:gd name="T24" fmla="*/ 1419 w 2289"/>
                <a:gd name="T25" fmla="*/ 2098 h 3166"/>
                <a:gd name="T26" fmla="*/ 1186 w 2289"/>
                <a:gd name="T27" fmla="*/ 2299 h 3166"/>
                <a:gd name="T28" fmla="*/ 905 w 2289"/>
                <a:gd name="T29" fmla="*/ 2171 h 3166"/>
                <a:gd name="T30" fmla="*/ 905 w 2289"/>
                <a:gd name="T31" fmla="*/ 1859 h 3166"/>
                <a:gd name="T32" fmla="*/ 286 w 2289"/>
                <a:gd name="T33" fmla="*/ 1727 h 3166"/>
                <a:gd name="T34" fmla="*/ 546 w 2289"/>
                <a:gd name="T35" fmla="*/ 1894 h 3166"/>
                <a:gd name="T36" fmla="*/ 501 w 2289"/>
                <a:gd name="T37" fmla="*/ 2203 h 3166"/>
                <a:gd name="T38" fmla="*/ 204 w 2289"/>
                <a:gd name="T39" fmla="*/ 2290 h 3166"/>
                <a:gd name="T40" fmla="*/ 3 w 2289"/>
                <a:gd name="T41" fmla="*/ 2056 h 3166"/>
                <a:gd name="T42" fmla="*/ 131 w 2289"/>
                <a:gd name="T43" fmla="*/ 1774 h 3166"/>
                <a:gd name="T44" fmla="*/ 2123 w 2289"/>
                <a:gd name="T45" fmla="*/ 891 h 3166"/>
                <a:gd name="T46" fmla="*/ 2289 w 2289"/>
                <a:gd name="T47" fmla="*/ 1152 h 3166"/>
                <a:gd name="T48" fmla="*/ 2123 w 2289"/>
                <a:gd name="T49" fmla="*/ 1412 h 3166"/>
                <a:gd name="T50" fmla="*/ 1815 w 2289"/>
                <a:gd name="T51" fmla="*/ 1369 h 3166"/>
                <a:gd name="T52" fmla="*/ 1730 w 2289"/>
                <a:gd name="T53" fmla="*/ 1069 h 3166"/>
                <a:gd name="T54" fmla="*/ 1960 w 2289"/>
                <a:gd name="T55" fmla="*/ 867 h 3166"/>
                <a:gd name="T56" fmla="*/ 1360 w 2289"/>
                <a:gd name="T57" fmla="*/ 963 h 3166"/>
                <a:gd name="T58" fmla="*/ 1404 w 2289"/>
                <a:gd name="T59" fmla="*/ 1273 h 3166"/>
                <a:gd name="T60" fmla="*/ 1144 w 2289"/>
                <a:gd name="T61" fmla="*/ 1439 h 3166"/>
                <a:gd name="T62" fmla="*/ 885 w 2289"/>
                <a:gd name="T63" fmla="*/ 1273 h 3166"/>
                <a:gd name="T64" fmla="*/ 929 w 2289"/>
                <a:gd name="T65" fmla="*/ 963 h 3166"/>
                <a:gd name="T66" fmla="*/ 328 w 2289"/>
                <a:gd name="T67" fmla="*/ 867 h 3166"/>
                <a:gd name="T68" fmla="*/ 560 w 2289"/>
                <a:gd name="T69" fmla="*/ 1069 h 3166"/>
                <a:gd name="T70" fmla="*/ 474 w 2289"/>
                <a:gd name="T71" fmla="*/ 1369 h 3166"/>
                <a:gd name="T72" fmla="*/ 166 w 2289"/>
                <a:gd name="T73" fmla="*/ 1412 h 3166"/>
                <a:gd name="T74" fmla="*/ 0 w 2289"/>
                <a:gd name="T75" fmla="*/ 1152 h 3166"/>
                <a:gd name="T76" fmla="*/ 166 w 2289"/>
                <a:gd name="T77" fmla="*/ 891 h 3166"/>
                <a:gd name="T78" fmla="*/ 2158 w 2289"/>
                <a:gd name="T79" fmla="*/ 47 h 3166"/>
                <a:gd name="T80" fmla="*/ 2286 w 2289"/>
                <a:gd name="T81" fmla="*/ 332 h 3166"/>
                <a:gd name="T82" fmla="*/ 2085 w 2289"/>
                <a:gd name="T83" fmla="*/ 564 h 3166"/>
                <a:gd name="T84" fmla="*/ 1788 w 2289"/>
                <a:gd name="T85" fmla="*/ 477 h 3166"/>
                <a:gd name="T86" fmla="*/ 1744 w 2289"/>
                <a:gd name="T87" fmla="*/ 168 h 3166"/>
                <a:gd name="T88" fmla="*/ 2003 w 2289"/>
                <a:gd name="T89" fmla="*/ 0 h 3166"/>
                <a:gd name="T90" fmla="*/ 1385 w 2289"/>
                <a:gd name="T91" fmla="*/ 132 h 3166"/>
                <a:gd name="T92" fmla="*/ 1385 w 2289"/>
                <a:gd name="T93" fmla="*/ 445 h 3166"/>
                <a:gd name="T94" fmla="*/ 1102 w 2289"/>
                <a:gd name="T95" fmla="*/ 573 h 3166"/>
                <a:gd name="T96" fmla="*/ 871 w 2289"/>
                <a:gd name="T97" fmla="*/ 372 h 3166"/>
                <a:gd name="T98" fmla="*/ 958 w 2289"/>
                <a:gd name="T99" fmla="*/ 72 h 3166"/>
                <a:gd name="T100" fmla="*/ 369 w 2289"/>
                <a:gd name="T101" fmla="*/ 13 h 3166"/>
                <a:gd name="T102" fmla="*/ 569 w 2289"/>
                <a:gd name="T103" fmla="*/ 247 h 3166"/>
                <a:gd name="T104" fmla="*/ 442 w 2289"/>
                <a:gd name="T105" fmla="*/ 529 h 3166"/>
                <a:gd name="T106" fmla="*/ 131 w 2289"/>
                <a:gd name="T107" fmla="*/ 529 h 3166"/>
                <a:gd name="T108" fmla="*/ 3 w 2289"/>
                <a:gd name="T109" fmla="*/ 247 h 3166"/>
                <a:gd name="T110" fmla="*/ 204 w 2289"/>
                <a:gd name="T111" fmla="*/ 13 h 3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9" h="3166">
                  <a:moveTo>
                    <a:pt x="1144" y="2589"/>
                  </a:moveTo>
                  <a:lnTo>
                    <a:pt x="1186" y="2592"/>
                  </a:lnTo>
                  <a:lnTo>
                    <a:pt x="1227" y="2602"/>
                  </a:lnTo>
                  <a:lnTo>
                    <a:pt x="1264" y="2616"/>
                  </a:lnTo>
                  <a:lnTo>
                    <a:pt x="1300" y="2636"/>
                  </a:lnTo>
                  <a:lnTo>
                    <a:pt x="1332" y="2661"/>
                  </a:lnTo>
                  <a:lnTo>
                    <a:pt x="1360" y="2689"/>
                  </a:lnTo>
                  <a:lnTo>
                    <a:pt x="1385" y="2721"/>
                  </a:lnTo>
                  <a:lnTo>
                    <a:pt x="1404" y="2757"/>
                  </a:lnTo>
                  <a:lnTo>
                    <a:pt x="1419" y="2794"/>
                  </a:lnTo>
                  <a:lnTo>
                    <a:pt x="1428" y="2836"/>
                  </a:lnTo>
                  <a:lnTo>
                    <a:pt x="1431" y="2877"/>
                  </a:lnTo>
                  <a:lnTo>
                    <a:pt x="1428" y="2920"/>
                  </a:lnTo>
                  <a:lnTo>
                    <a:pt x="1419" y="2960"/>
                  </a:lnTo>
                  <a:lnTo>
                    <a:pt x="1404" y="2998"/>
                  </a:lnTo>
                  <a:lnTo>
                    <a:pt x="1385" y="3033"/>
                  </a:lnTo>
                  <a:lnTo>
                    <a:pt x="1360" y="3067"/>
                  </a:lnTo>
                  <a:lnTo>
                    <a:pt x="1332" y="3094"/>
                  </a:lnTo>
                  <a:lnTo>
                    <a:pt x="1300" y="3119"/>
                  </a:lnTo>
                  <a:lnTo>
                    <a:pt x="1264" y="3139"/>
                  </a:lnTo>
                  <a:lnTo>
                    <a:pt x="1227" y="3153"/>
                  </a:lnTo>
                  <a:lnTo>
                    <a:pt x="1186" y="3163"/>
                  </a:lnTo>
                  <a:lnTo>
                    <a:pt x="1144" y="3166"/>
                  </a:lnTo>
                  <a:lnTo>
                    <a:pt x="1102" y="3163"/>
                  </a:lnTo>
                  <a:lnTo>
                    <a:pt x="1062" y="3153"/>
                  </a:lnTo>
                  <a:lnTo>
                    <a:pt x="1025" y="3139"/>
                  </a:lnTo>
                  <a:lnTo>
                    <a:pt x="989" y="3119"/>
                  </a:lnTo>
                  <a:lnTo>
                    <a:pt x="958" y="3094"/>
                  </a:lnTo>
                  <a:lnTo>
                    <a:pt x="929" y="3067"/>
                  </a:lnTo>
                  <a:lnTo>
                    <a:pt x="905" y="3033"/>
                  </a:lnTo>
                  <a:lnTo>
                    <a:pt x="885" y="2998"/>
                  </a:lnTo>
                  <a:lnTo>
                    <a:pt x="871" y="2960"/>
                  </a:lnTo>
                  <a:lnTo>
                    <a:pt x="862" y="2920"/>
                  </a:lnTo>
                  <a:lnTo>
                    <a:pt x="859" y="2877"/>
                  </a:lnTo>
                  <a:lnTo>
                    <a:pt x="862" y="2836"/>
                  </a:lnTo>
                  <a:lnTo>
                    <a:pt x="871" y="2794"/>
                  </a:lnTo>
                  <a:lnTo>
                    <a:pt x="885" y="2757"/>
                  </a:lnTo>
                  <a:lnTo>
                    <a:pt x="905" y="2721"/>
                  </a:lnTo>
                  <a:lnTo>
                    <a:pt x="929" y="2689"/>
                  </a:lnTo>
                  <a:lnTo>
                    <a:pt x="958" y="2661"/>
                  </a:lnTo>
                  <a:lnTo>
                    <a:pt x="989" y="2636"/>
                  </a:lnTo>
                  <a:lnTo>
                    <a:pt x="1025" y="2616"/>
                  </a:lnTo>
                  <a:lnTo>
                    <a:pt x="1062" y="2602"/>
                  </a:lnTo>
                  <a:lnTo>
                    <a:pt x="1102" y="2592"/>
                  </a:lnTo>
                  <a:lnTo>
                    <a:pt x="1144" y="2589"/>
                  </a:lnTo>
                  <a:close/>
                  <a:moveTo>
                    <a:pt x="2003" y="1727"/>
                  </a:moveTo>
                  <a:lnTo>
                    <a:pt x="2045" y="1730"/>
                  </a:lnTo>
                  <a:lnTo>
                    <a:pt x="2085" y="1739"/>
                  </a:lnTo>
                  <a:lnTo>
                    <a:pt x="2123" y="1754"/>
                  </a:lnTo>
                  <a:lnTo>
                    <a:pt x="2158" y="1774"/>
                  </a:lnTo>
                  <a:lnTo>
                    <a:pt x="2190" y="1797"/>
                  </a:lnTo>
                  <a:lnTo>
                    <a:pt x="2219" y="1826"/>
                  </a:lnTo>
                  <a:lnTo>
                    <a:pt x="2243" y="1859"/>
                  </a:lnTo>
                  <a:lnTo>
                    <a:pt x="2262" y="1894"/>
                  </a:lnTo>
                  <a:lnTo>
                    <a:pt x="2278" y="1932"/>
                  </a:lnTo>
                  <a:lnTo>
                    <a:pt x="2286" y="1972"/>
                  </a:lnTo>
                  <a:lnTo>
                    <a:pt x="2289" y="2015"/>
                  </a:lnTo>
                  <a:lnTo>
                    <a:pt x="2286" y="2056"/>
                  </a:lnTo>
                  <a:lnTo>
                    <a:pt x="2278" y="2098"/>
                  </a:lnTo>
                  <a:lnTo>
                    <a:pt x="2262" y="2135"/>
                  </a:lnTo>
                  <a:lnTo>
                    <a:pt x="2243" y="2171"/>
                  </a:lnTo>
                  <a:lnTo>
                    <a:pt x="2219" y="2203"/>
                  </a:lnTo>
                  <a:lnTo>
                    <a:pt x="2190" y="2231"/>
                  </a:lnTo>
                  <a:lnTo>
                    <a:pt x="2158" y="2256"/>
                  </a:lnTo>
                  <a:lnTo>
                    <a:pt x="2123" y="2276"/>
                  </a:lnTo>
                  <a:lnTo>
                    <a:pt x="2085" y="2290"/>
                  </a:lnTo>
                  <a:lnTo>
                    <a:pt x="2045" y="2299"/>
                  </a:lnTo>
                  <a:lnTo>
                    <a:pt x="2003" y="2303"/>
                  </a:lnTo>
                  <a:lnTo>
                    <a:pt x="1960" y="2299"/>
                  </a:lnTo>
                  <a:lnTo>
                    <a:pt x="1920" y="2290"/>
                  </a:lnTo>
                  <a:lnTo>
                    <a:pt x="1882" y="2276"/>
                  </a:lnTo>
                  <a:lnTo>
                    <a:pt x="1847" y="2256"/>
                  </a:lnTo>
                  <a:lnTo>
                    <a:pt x="1815" y="2231"/>
                  </a:lnTo>
                  <a:lnTo>
                    <a:pt x="1788" y="2203"/>
                  </a:lnTo>
                  <a:lnTo>
                    <a:pt x="1764" y="2171"/>
                  </a:lnTo>
                  <a:lnTo>
                    <a:pt x="1744" y="2135"/>
                  </a:lnTo>
                  <a:lnTo>
                    <a:pt x="1730" y="2098"/>
                  </a:lnTo>
                  <a:lnTo>
                    <a:pt x="1721" y="2056"/>
                  </a:lnTo>
                  <a:lnTo>
                    <a:pt x="1717" y="2015"/>
                  </a:lnTo>
                  <a:lnTo>
                    <a:pt x="1721" y="1972"/>
                  </a:lnTo>
                  <a:lnTo>
                    <a:pt x="1730" y="1932"/>
                  </a:lnTo>
                  <a:lnTo>
                    <a:pt x="1744" y="1894"/>
                  </a:lnTo>
                  <a:lnTo>
                    <a:pt x="1764" y="1859"/>
                  </a:lnTo>
                  <a:lnTo>
                    <a:pt x="1788" y="1826"/>
                  </a:lnTo>
                  <a:lnTo>
                    <a:pt x="1815" y="1797"/>
                  </a:lnTo>
                  <a:lnTo>
                    <a:pt x="1847" y="1774"/>
                  </a:lnTo>
                  <a:lnTo>
                    <a:pt x="1882" y="1754"/>
                  </a:lnTo>
                  <a:lnTo>
                    <a:pt x="1920" y="1739"/>
                  </a:lnTo>
                  <a:lnTo>
                    <a:pt x="1960" y="1730"/>
                  </a:lnTo>
                  <a:lnTo>
                    <a:pt x="2003" y="1727"/>
                  </a:lnTo>
                  <a:close/>
                  <a:moveTo>
                    <a:pt x="1144" y="1727"/>
                  </a:moveTo>
                  <a:lnTo>
                    <a:pt x="1186" y="1730"/>
                  </a:lnTo>
                  <a:lnTo>
                    <a:pt x="1227" y="1739"/>
                  </a:lnTo>
                  <a:lnTo>
                    <a:pt x="1264" y="1754"/>
                  </a:lnTo>
                  <a:lnTo>
                    <a:pt x="1300" y="1774"/>
                  </a:lnTo>
                  <a:lnTo>
                    <a:pt x="1332" y="1797"/>
                  </a:lnTo>
                  <a:lnTo>
                    <a:pt x="1360" y="1826"/>
                  </a:lnTo>
                  <a:lnTo>
                    <a:pt x="1385" y="1859"/>
                  </a:lnTo>
                  <a:lnTo>
                    <a:pt x="1404" y="1894"/>
                  </a:lnTo>
                  <a:lnTo>
                    <a:pt x="1419" y="1932"/>
                  </a:lnTo>
                  <a:lnTo>
                    <a:pt x="1428" y="1972"/>
                  </a:lnTo>
                  <a:lnTo>
                    <a:pt x="1431" y="2015"/>
                  </a:lnTo>
                  <a:lnTo>
                    <a:pt x="1428" y="2056"/>
                  </a:lnTo>
                  <a:lnTo>
                    <a:pt x="1419" y="2098"/>
                  </a:lnTo>
                  <a:lnTo>
                    <a:pt x="1404" y="2135"/>
                  </a:lnTo>
                  <a:lnTo>
                    <a:pt x="1385" y="2171"/>
                  </a:lnTo>
                  <a:lnTo>
                    <a:pt x="1360" y="2203"/>
                  </a:lnTo>
                  <a:lnTo>
                    <a:pt x="1332" y="2231"/>
                  </a:lnTo>
                  <a:lnTo>
                    <a:pt x="1300" y="2256"/>
                  </a:lnTo>
                  <a:lnTo>
                    <a:pt x="1264" y="2276"/>
                  </a:lnTo>
                  <a:lnTo>
                    <a:pt x="1227" y="2290"/>
                  </a:lnTo>
                  <a:lnTo>
                    <a:pt x="1186" y="2299"/>
                  </a:lnTo>
                  <a:lnTo>
                    <a:pt x="1144" y="2303"/>
                  </a:lnTo>
                  <a:lnTo>
                    <a:pt x="1102" y="2299"/>
                  </a:lnTo>
                  <a:lnTo>
                    <a:pt x="1062" y="2290"/>
                  </a:lnTo>
                  <a:lnTo>
                    <a:pt x="1025" y="2276"/>
                  </a:lnTo>
                  <a:lnTo>
                    <a:pt x="989" y="2256"/>
                  </a:lnTo>
                  <a:lnTo>
                    <a:pt x="958" y="2231"/>
                  </a:lnTo>
                  <a:lnTo>
                    <a:pt x="929" y="2203"/>
                  </a:lnTo>
                  <a:lnTo>
                    <a:pt x="905" y="2171"/>
                  </a:lnTo>
                  <a:lnTo>
                    <a:pt x="885" y="2135"/>
                  </a:lnTo>
                  <a:lnTo>
                    <a:pt x="871" y="2098"/>
                  </a:lnTo>
                  <a:lnTo>
                    <a:pt x="862" y="2056"/>
                  </a:lnTo>
                  <a:lnTo>
                    <a:pt x="859" y="2015"/>
                  </a:lnTo>
                  <a:lnTo>
                    <a:pt x="862" y="1972"/>
                  </a:lnTo>
                  <a:lnTo>
                    <a:pt x="871" y="1932"/>
                  </a:lnTo>
                  <a:lnTo>
                    <a:pt x="885" y="1894"/>
                  </a:lnTo>
                  <a:lnTo>
                    <a:pt x="905" y="1859"/>
                  </a:lnTo>
                  <a:lnTo>
                    <a:pt x="929" y="1826"/>
                  </a:lnTo>
                  <a:lnTo>
                    <a:pt x="958" y="1797"/>
                  </a:lnTo>
                  <a:lnTo>
                    <a:pt x="989" y="1774"/>
                  </a:lnTo>
                  <a:lnTo>
                    <a:pt x="1025" y="1754"/>
                  </a:lnTo>
                  <a:lnTo>
                    <a:pt x="1062" y="1739"/>
                  </a:lnTo>
                  <a:lnTo>
                    <a:pt x="1102" y="1730"/>
                  </a:lnTo>
                  <a:lnTo>
                    <a:pt x="1144" y="1727"/>
                  </a:lnTo>
                  <a:close/>
                  <a:moveTo>
                    <a:pt x="286" y="1727"/>
                  </a:moveTo>
                  <a:lnTo>
                    <a:pt x="328" y="1730"/>
                  </a:lnTo>
                  <a:lnTo>
                    <a:pt x="369" y="1739"/>
                  </a:lnTo>
                  <a:lnTo>
                    <a:pt x="407" y="1754"/>
                  </a:lnTo>
                  <a:lnTo>
                    <a:pt x="442" y="1774"/>
                  </a:lnTo>
                  <a:lnTo>
                    <a:pt x="474" y="1797"/>
                  </a:lnTo>
                  <a:lnTo>
                    <a:pt x="501" y="1826"/>
                  </a:lnTo>
                  <a:lnTo>
                    <a:pt x="526" y="1859"/>
                  </a:lnTo>
                  <a:lnTo>
                    <a:pt x="546" y="1894"/>
                  </a:lnTo>
                  <a:lnTo>
                    <a:pt x="560" y="1932"/>
                  </a:lnTo>
                  <a:lnTo>
                    <a:pt x="569" y="1972"/>
                  </a:lnTo>
                  <a:lnTo>
                    <a:pt x="572" y="2015"/>
                  </a:lnTo>
                  <a:lnTo>
                    <a:pt x="569" y="2056"/>
                  </a:lnTo>
                  <a:lnTo>
                    <a:pt x="560" y="2098"/>
                  </a:lnTo>
                  <a:lnTo>
                    <a:pt x="546" y="2135"/>
                  </a:lnTo>
                  <a:lnTo>
                    <a:pt x="526" y="2171"/>
                  </a:lnTo>
                  <a:lnTo>
                    <a:pt x="501" y="2203"/>
                  </a:lnTo>
                  <a:lnTo>
                    <a:pt x="474" y="2231"/>
                  </a:lnTo>
                  <a:lnTo>
                    <a:pt x="442" y="2256"/>
                  </a:lnTo>
                  <a:lnTo>
                    <a:pt x="407" y="2276"/>
                  </a:lnTo>
                  <a:lnTo>
                    <a:pt x="369" y="2290"/>
                  </a:lnTo>
                  <a:lnTo>
                    <a:pt x="328" y="2299"/>
                  </a:lnTo>
                  <a:lnTo>
                    <a:pt x="286" y="2303"/>
                  </a:lnTo>
                  <a:lnTo>
                    <a:pt x="244" y="2299"/>
                  </a:lnTo>
                  <a:lnTo>
                    <a:pt x="204" y="2290"/>
                  </a:lnTo>
                  <a:lnTo>
                    <a:pt x="166" y="2276"/>
                  </a:lnTo>
                  <a:lnTo>
                    <a:pt x="131" y="2256"/>
                  </a:lnTo>
                  <a:lnTo>
                    <a:pt x="99" y="2231"/>
                  </a:lnTo>
                  <a:lnTo>
                    <a:pt x="70" y="2203"/>
                  </a:lnTo>
                  <a:lnTo>
                    <a:pt x="46" y="2171"/>
                  </a:lnTo>
                  <a:lnTo>
                    <a:pt x="27" y="2135"/>
                  </a:lnTo>
                  <a:lnTo>
                    <a:pt x="12" y="2098"/>
                  </a:lnTo>
                  <a:lnTo>
                    <a:pt x="3" y="2056"/>
                  </a:lnTo>
                  <a:lnTo>
                    <a:pt x="0" y="2015"/>
                  </a:lnTo>
                  <a:lnTo>
                    <a:pt x="3" y="1972"/>
                  </a:lnTo>
                  <a:lnTo>
                    <a:pt x="12" y="1932"/>
                  </a:lnTo>
                  <a:lnTo>
                    <a:pt x="27" y="1894"/>
                  </a:lnTo>
                  <a:lnTo>
                    <a:pt x="46" y="1859"/>
                  </a:lnTo>
                  <a:lnTo>
                    <a:pt x="70" y="1826"/>
                  </a:lnTo>
                  <a:lnTo>
                    <a:pt x="99" y="1797"/>
                  </a:lnTo>
                  <a:lnTo>
                    <a:pt x="131" y="1774"/>
                  </a:lnTo>
                  <a:lnTo>
                    <a:pt x="166" y="1754"/>
                  </a:lnTo>
                  <a:lnTo>
                    <a:pt x="204" y="1739"/>
                  </a:lnTo>
                  <a:lnTo>
                    <a:pt x="244" y="1730"/>
                  </a:lnTo>
                  <a:lnTo>
                    <a:pt x="286" y="1727"/>
                  </a:lnTo>
                  <a:close/>
                  <a:moveTo>
                    <a:pt x="2003" y="864"/>
                  </a:moveTo>
                  <a:lnTo>
                    <a:pt x="2045" y="867"/>
                  </a:lnTo>
                  <a:lnTo>
                    <a:pt x="2085" y="876"/>
                  </a:lnTo>
                  <a:lnTo>
                    <a:pt x="2123" y="891"/>
                  </a:lnTo>
                  <a:lnTo>
                    <a:pt x="2158" y="910"/>
                  </a:lnTo>
                  <a:lnTo>
                    <a:pt x="2190" y="935"/>
                  </a:lnTo>
                  <a:lnTo>
                    <a:pt x="2219" y="963"/>
                  </a:lnTo>
                  <a:lnTo>
                    <a:pt x="2243" y="995"/>
                  </a:lnTo>
                  <a:lnTo>
                    <a:pt x="2262" y="1030"/>
                  </a:lnTo>
                  <a:lnTo>
                    <a:pt x="2278" y="1069"/>
                  </a:lnTo>
                  <a:lnTo>
                    <a:pt x="2286" y="1109"/>
                  </a:lnTo>
                  <a:lnTo>
                    <a:pt x="2289" y="1152"/>
                  </a:lnTo>
                  <a:lnTo>
                    <a:pt x="2286" y="1194"/>
                  </a:lnTo>
                  <a:lnTo>
                    <a:pt x="2278" y="1234"/>
                  </a:lnTo>
                  <a:lnTo>
                    <a:pt x="2262" y="1273"/>
                  </a:lnTo>
                  <a:lnTo>
                    <a:pt x="2243" y="1308"/>
                  </a:lnTo>
                  <a:lnTo>
                    <a:pt x="2219" y="1340"/>
                  </a:lnTo>
                  <a:lnTo>
                    <a:pt x="2190" y="1369"/>
                  </a:lnTo>
                  <a:lnTo>
                    <a:pt x="2158" y="1393"/>
                  </a:lnTo>
                  <a:lnTo>
                    <a:pt x="2123" y="1412"/>
                  </a:lnTo>
                  <a:lnTo>
                    <a:pt x="2085" y="1427"/>
                  </a:lnTo>
                  <a:lnTo>
                    <a:pt x="2045" y="1436"/>
                  </a:lnTo>
                  <a:lnTo>
                    <a:pt x="2003" y="1439"/>
                  </a:lnTo>
                  <a:lnTo>
                    <a:pt x="1960" y="1436"/>
                  </a:lnTo>
                  <a:lnTo>
                    <a:pt x="1920" y="1427"/>
                  </a:lnTo>
                  <a:lnTo>
                    <a:pt x="1882" y="1412"/>
                  </a:lnTo>
                  <a:lnTo>
                    <a:pt x="1847" y="1393"/>
                  </a:lnTo>
                  <a:lnTo>
                    <a:pt x="1815" y="1369"/>
                  </a:lnTo>
                  <a:lnTo>
                    <a:pt x="1788" y="1340"/>
                  </a:lnTo>
                  <a:lnTo>
                    <a:pt x="1764" y="1308"/>
                  </a:lnTo>
                  <a:lnTo>
                    <a:pt x="1744" y="1273"/>
                  </a:lnTo>
                  <a:lnTo>
                    <a:pt x="1730" y="1234"/>
                  </a:lnTo>
                  <a:lnTo>
                    <a:pt x="1721" y="1194"/>
                  </a:lnTo>
                  <a:lnTo>
                    <a:pt x="1717" y="1152"/>
                  </a:lnTo>
                  <a:lnTo>
                    <a:pt x="1721" y="1109"/>
                  </a:lnTo>
                  <a:lnTo>
                    <a:pt x="1730" y="1069"/>
                  </a:lnTo>
                  <a:lnTo>
                    <a:pt x="1744" y="1030"/>
                  </a:lnTo>
                  <a:lnTo>
                    <a:pt x="1764" y="995"/>
                  </a:lnTo>
                  <a:lnTo>
                    <a:pt x="1788" y="963"/>
                  </a:lnTo>
                  <a:lnTo>
                    <a:pt x="1815" y="935"/>
                  </a:lnTo>
                  <a:lnTo>
                    <a:pt x="1847" y="910"/>
                  </a:lnTo>
                  <a:lnTo>
                    <a:pt x="1882" y="891"/>
                  </a:lnTo>
                  <a:lnTo>
                    <a:pt x="1920" y="876"/>
                  </a:lnTo>
                  <a:lnTo>
                    <a:pt x="1960" y="867"/>
                  </a:lnTo>
                  <a:lnTo>
                    <a:pt x="2003" y="864"/>
                  </a:lnTo>
                  <a:close/>
                  <a:moveTo>
                    <a:pt x="1144" y="864"/>
                  </a:moveTo>
                  <a:lnTo>
                    <a:pt x="1186" y="867"/>
                  </a:lnTo>
                  <a:lnTo>
                    <a:pt x="1227" y="876"/>
                  </a:lnTo>
                  <a:lnTo>
                    <a:pt x="1264" y="891"/>
                  </a:lnTo>
                  <a:lnTo>
                    <a:pt x="1300" y="910"/>
                  </a:lnTo>
                  <a:lnTo>
                    <a:pt x="1332" y="935"/>
                  </a:lnTo>
                  <a:lnTo>
                    <a:pt x="1360" y="963"/>
                  </a:lnTo>
                  <a:lnTo>
                    <a:pt x="1385" y="995"/>
                  </a:lnTo>
                  <a:lnTo>
                    <a:pt x="1404" y="1030"/>
                  </a:lnTo>
                  <a:lnTo>
                    <a:pt x="1419" y="1069"/>
                  </a:lnTo>
                  <a:lnTo>
                    <a:pt x="1428" y="1109"/>
                  </a:lnTo>
                  <a:lnTo>
                    <a:pt x="1431" y="1152"/>
                  </a:lnTo>
                  <a:lnTo>
                    <a:pt x="1428" y="1194"/>
                  </a:lnTo>
                  <a:lnTo>
                    <a:pt x="1419" y="1234"/>
                  </a:lnTo>
                  <a:lnTo>
                    <a:pt x="1404" y="1273"/>
                  </a:lnTo>
                  <a:lnTo>
                    <a:pt x="1385" y="1308"/>
                  </a:lnTo>
                  <a:lnTo>
                    <a:pt x="1360" y="1340"/>
                  </a:lnTo>
                  <a:lnTo>
                    <a:pt x="1332" y="1369"/>
                  </a:lnTo>
                  <a:lnTo>
                    <a:pt x="1300" y="1393"/>
                  </a:lnTo>
                  <a:lnTo>
                    <a:pt x="1264" y="1412"/>
                  </a:lnTo>
                  <a:lnTo>
                    <a:pt x="1227" y="1427"/>
                  </a:lnTo>
                  <a:lnTo>
                    <a:pt x="1186" y="1436"/>
                  </a:lnTo>
                  <a:lnTo>
                    <a:pt x="1144" y="1439"/>
                  </a:lnTo>
                  <a:lnTo>
                    <a:pt x="1102" y="1436"/>
                  </a:lnTo>
                  <a:lnTo>
                    <a:pt x="1062" y="1427"/>
                  </a:lnTo>
                  <a:lnTo>
                    <a:pt x="1025" y="1412"/>
                  </a:lnTo>
                  <a:lnTo>
                    <a:pt x="989" y="1393"/>
                  </a:lnTo>
                  <a:lnTo>
                    <a:pt x="958" y="1369"/>
                  </a:lnTo>
                  <a:lnTo>
                    <a:pt x="929" y="1340"/>
                  </a:lnTo>
                  <a:lnTo>
                    <a:pt x="905" y="1308"/>
                  </a:lnTo>
                  <a:lnTo>
                    <a:pt x="885" y="1273"/>
                  </a:lnTo>
                  <a:lnTo>
                    <a:pt x="871" y="1234"/>
                  </a:lnTo>
                  <a:lnTo>
                    <a:pt x="862" y="1194"/>
                  </a:lnTo>
                  <a:lnTo>
                    <a:pt x="859" y="1152"/>
                  </a:lnTo>
                  <a:lnTo>
                    <a:pt x="862" y="1109"/>
                  </a:lnTo>
                  <a:lnTo>
                    <a:pt x="871" y="1069"/>
                  </a:lnTo>
                  <a:lnTo>
                    <a:pt x="885" y="1030"/>
                  </a:lnTo>
                  <a:lnTo>
                    <a:pt x="905" y="995"/>
                  </a:lnTo>
                  <a:lnTo>
                    <a:pt x="929" y="963"/>
                  </a:lnTo>
                  <a:lnTo>
                    <a:pt x="958" y="935"/>
                  </a:lnTo>
                  <a:lnTo>
                    <a:pt x="989" y="910"/>
                  </a:lnTo>
                  <a:lnTo>
                    <a:pt x="1025" y="891"/>
                  </a:lnTo>
                  <a:lnTo>
                    <a:pt x="1062" y="876"/>
                  </a:lnTo>
                  <a:lnTo>
                    <a:pt x="1102" y="867"/>
                  </a:lnTo>
                  <a:lnTo>
                    <a:pt x="1144" y="864"/>
                  </a:lnTo>
                  <a:close/>
                  <a:moveTo>
                    <a:pt x="286" y="864"/>
                  </a:moveTo>
                  <a:lnTo>
                    <a:pt x="328" y="867"/>
                  </a:lnTo>
                  <a:lnTo>
                    <a:pt x="369" y="876"/>
                  </a:lnTo>
                  <a:lnTo>
                    <a:pt x="407" y="891"/>
                  </a:lnTo>
                  <a:lnTo>
                    <a:pt x="442" y="910"/>
                  </a:lnTo>
                  <a:lnTo>
                    <a:pt x="474" y="935"/>
                  </a:lnTo>
                  <a:lnTo>
                    <a:pt x="501" y="963"/>
                  </a:lnTo>
                  <a:lnTo>
                    <a:pt x="526" y="995"/>
                  </a:lnTo>
                  <a:lnTo>
                    <a:pt x="546" y="1030"/>
                  </a:lnTo>
                  <a:lnTo>
                    <a:pt x="560" y="1069"/>
                  </a:lnTo>
                  <a:lnTo>
                    <a:pt x="569" y="1109"/>
                  </a:lnTo>
                  <a:lnTo>
                    <a:pt x="572" y="1152"/>
                  </a:lnTo>
                  <a:lnTo>
                    <a:pt x="569" y="1194"/>
                  </a:lnTo>
                  <a:lnTo>
                    <a:pt x="560" y="1234"/>
                  </a:lnTo>
                  <a:lnTo>
                    <a:pt x="546" y="1273"/>
                  </a:lnTo>
                  <a:lnTo>
                    <a:pt x="526" y="1308"/>
                  </a:lnTo>
                  <a:lnTo>
                    <a:pt x="501" y="1340"/>
                  </a:lnTo>
                  <a:lnTo>
                    <a:pt x="474" y="1369"/>
                  </a:lnTo>
                  <a:lnTo>
                    <a:pt x="442" y="1393"/>
                  </a:lnTo>
                  <a:lnTo>
                    <a:pt x="407" y="1412"/>
                  </a:lnTo>
                  <a:lnTo>
                    <a:pt x="369" y="1427"/>
                  </a:lnTo>
                  <a:lnTo>
                    <a:pt x="328" y="1436"/>
                  </a:lnTo>
                  <a:lnTo>
                    <a:pt x="286" y="1439"/>
                  </a:lnTo>
                  <a:lnTo>
                    <a:pt x="244" y="1436"/>
                  </a:lnTo>
                  <a:lnTo>
                    <a:pt x="204" y="1427"/>
                  </a:lnTo>
                  <a:lnTo>
                    <a:pt x="166" y="1412"/>
                  </a:lnTo>
                  <a:lnTo>
                    <a:pt x="131" y="1393"/>
                  </a:lnTo>
                  <a:lnTo>
                    <a:pt x="99" y="1369"/>
                  </a:lnTo>
                  <a:lnTo>
                    <a:pt x="70" y="1340"/>
                  </a:lnTo>
                  <a:lnTo>
                    <a:pt x="46" y="1308"/>
                  </a:lnTo>
                  <a:lnTo>
                    <a:pt x="27" y="1273"/>
                  </a:lnTo>
                  <a:lnTo>
                    <a:pt x="12" y="1234"/>
                  </a:lnTo>
                  <a:lnTo>
                    <a:pt x="3" y="1194"/>
                  </a:lnTo>
                  <a:lnTo>
                    <a:pt x="0" y="1152"/>
                  </a:lnTo>
                  <a:lnTo>
                    <a:pt x="3" y="1109"/>
                  </a:lnTo>
                  <a:lnTo>
                    <a:pt x="12" y="1069"/>
                  </a:lnTo>
                  <a:lnTo>
                    <a:pt x="27" y="1030"/>
                  </a:lnTo>
                  <a:lnTo>
                    <a:pt x="46" y="995"/>
                  </a:lnTo>
                  <a:lnTo>
                    <a:pt x="70" y="963"/>
                  </a:lnTo>
                  <a:lnTo>
                    <a:pt x="99" y="935"/>
                  </a:lnTo>
                  <a:lnTo>
                    <a:pt x="131" y="910"/>
                  </a:lnTo>
                  <a:lnTo>
                    <a:pt x="166" y="891"/>
                  </a:lnTo>
                  <a:lnTo>
                    <a:pt x="204" y="876"/>
                  </a:lnTo>
                  <a:lnTo>
                    <a:pt x="244" y="867"/>
                  </a:lnTo>
                  <a:lnTo>
                    <a:pt x="286" y="864"/>
                  </a:lnTo>
                  <a:close/>
                  <a:moveTo>
                    <a:pt x="2003" y="0"/>
                  </a:moveTo>
                  <a:lnTo>
                    <a:pt x="2045" y="4"/>
                  </a:lnTo>
                  <a:lnTo>
                    <a:pt x="2085" y="13"/>
                  </a:lnTo>
                  <a:lnTo>
                    <a:pt x="2123" y="27"/>
                  </a:lnTo>
                  <a:lnTo>
                    <a:pt x="2158" y="47"/>
                  </a:lnTo>
                  <a:lnTo>
                    <a:pt x="2190" y="72"/>
                  </a:lnTo>
                  <a:lnTo>
                    <a:pt x="2219" y="100"/>
                  </a:lnTo>
                  <a:lnTo>
                    <a:pt x="2243" y="132"/>
                  </a:lnTo>
                  <a:lnTo>
                    <a:pt x="2262" y="168"/>
                  </a:lnTo>
                  <a:lnTo>
                    <a:pt x="2278" y="205"/>
                  </a:lnTo>
                  <a:lnTo>
                    <a:pt x="2286" y="247"/>
                  </a:lnTo>
                  <a:lnTo>
                    <a:pt x="2289" y="289"/>
                  </a:lnTo>
                  <a:lnTo>
                    <a:pt x="2286" y="332"/>
                  </a:lnTo>
                  <a:lnTo>
                    <a:pt x="2278" y="372"/>
                  </a:lnTo>
                  <a:lnTo>
                    <a:pt x="2262" y="409"/>
                  </a:lnTo>
                  <a:lnTo>
                    <a:pt x="2243" y="445"/>
                  </a:lnTo>
                  <a:lnTo>
                    <a:pt x="2219" y="477"/>
                  </a:lnTo>
                  <a:lnTo>
                    <a:pt x="2190" y="506"/>
                  </a:lnTo>
                  <a:lnTo>
                    <a:pt x="2158" y="529"/>
                  </a:lnTo>
                  <a:lnTo>
                    <a:pt x="2123" y="549"/>
                  </a:lnTo>
                  <a:lnTo>
                    <a:pt x="2085" y="564"/>
                  </a:lnTo>
                  <a:lnTo>
                    <a:pt x="2045" y="573"/>
                  </a:lnTo>
                  <a:lnTo>
                    <a:pt x="2003" y="576"/>
                  </a:lnTo>
                  <a:lnTo>
                    <a:pt x="1960" y="573"/>
                  </a:lnTo>
                  <a:lnTo>
                    <a:pt x="1920" y="564"/>
                  </a:lnTo>
                  <a:lnTo>
                    <a:pt x="1882" y="549"/>
                  </a:lnTo>
                  <a:lnTo>
                    <a:pt x="1847" y="529"/>
                  </a:lnTo>
                  <a:lnTo>
                    <a:pt x="1815" y="506"/>
                  </a:lnTo>
                  <a:lnTo>
                    <a:pt x="1788" y="477"/>
                  </a:lnTo>
                  <a:lnTo>
                    <a:pt x="1764" y="445"/>
                  </a:lnTo>
                  <a:lnTo>
                    <a:pt x="1744" y="409"/>
                  </a:lnTo>
                  <a:lnTo>
                    <a:pt x="1730" y="372"/>
                  </a:lnTo>
                  <a:lnTo>
                    <a:pt x="1721" y="332"/>
                  </a:lnTo>
                  <a:lnTo>
                    <a:pt x="1717" y="289"/>
                  </a:lnTo>
                  <a:lnTo>
                    <a:pt x="1721" y="247"/>
                  </a:lnTo>
                  <a:lnTo>
                    <a:pt x="1730" y="205"/>
                  </a:lnTo>
                  <a:lnTo>
                    <a:pt x="1744" y="168"/>
                  </a:lnTo>
                  <a:lnTo>
                    <a:pt x="1764" y="132"/>
                  </a:lnTo>
                  <a:lnTo>
                    <a:pt x="1788" y="100"/>
                  </a:lnTo>
                  <a:lnTo>
                    <a:pt x="1815" y="72"/>
                  </a:lnTo>
                  <a:lnTo>
                    <a:pt x="1847" y="47"/>
                  </a:lnTo>
                  <a:lnTo>
                    <a:pt x="1882" y="27"/>
                  </a:lnTo>
                  <a:lnTo>
                    <a:pt x="1920" y="13"/>
                  </a:lnTo>
                  <a:lnTo>
                    <a:pt x="1960" y="4"/>
                  </a:lnTo>
                  <a:lnTo>
                    <a:pt x="2003" y="0"/>
                  </a:lnTo>
                  <a:close/>
                  <a:moveTo>
                    <a:pt x="1144" y="0"/>
                  </a:moveTo>
                  <a:lnTo>
                    <a:pt x="1186" y="4"/>
                  </a:lnTo>
                  <a:lnTo>
                    <a:pt x="1227" y="13"/>
                  </a:lnTo>
                  <a:lnTo>
                    <a:pt x="1264" y="27"/>
                  </a:lnTo>
                  <a:lnTo>
                    <a:pt x="1300" y="47"/>
                  </a:lnTo>
                  <a:lnTo>
                    <a:pt x="1332" y="72"/>
                  </a:lnTo>
                  <a:lnTo>
                    <a:pt x="1360" y="100"/>
                  </a:lnTo>
                  <a:lnTo>
                    <a:pt x="1385" y="132"/>
                  </a:lnTo>
                  <a:lnTo>
                    <a:pt x="1404" y="168"/>
                  </a:lnTo>
                  <a:lnTo>
                    <a:pt x="1419" y="205"/>
                  </a:lnTo>
                  <a:lnTo>
                    <a:pt x="1428" y="247"/>
                  </a:lnTo>
                  <a:lnTo>
                    <a:pt x="1431" y="289"/>
                  </a:lnTo>
                  <a:lnTo>
                    <a:pt x="1428" y="332"/>
                  </a:lnTo>
                  <a:lnTo>
                    <a:pt x="1419" y="372"/>
                  </a:lnTo>
                  <a:lnTo>
                    <a:pt x="1404" y="409"/>
                  </a:lnTo>
                  <a:lnTo>
                    <a:pt x="1385" y="445"/>
                  </a:lnTo>
                  <a:lnTo>
                    <a:pt x="1360" y="477"/>
                  </a:lnTo>
                  <a:lnTo>
                    <a:pt x="1332" y="506"/>
                  </a:lnTo>
                  <a:lnTo>
                    <a:pt x="1300" y="529"/>
                  </a:lnTo>
                  <a:lnTo>
                    <a:pt x="1264" y="549"/>
                  </a:lnTo>
                  <a:lnTo>
                    <a:pt x="1227" y="564"/>
                  </a:lnTo>
                  <a:lnTo>
                    <a:pt x="1186" y="573"/>
                  </a:lnTo>
                  <a:lnTo>
                    <a:pt x="1144" y="576"/>
                  </a:lnTo>
                  <a:lnTo>
                    <a:pt x="1102" y="573"/>
                  </a:lnTo>
                  <a:lnTo>
                    <a:pt x="1062" y="564"/>
                  </a:lnTo>
                  <a:lnTo>
                    <a:pt x="1025" y="549"/>
                  </a:lnTo>
                  <a:lnTo>
                    <a:pt x="989" y="529"/>
                  </a:lnTo>
                  <a:lnTo>
                    <a:pt x="958" y="506"/>
                  </a:lnTo>
                  <a:lnTo>
                    <a:pt x="929" y="477"/>
                  </a:lnTo>
                  <a:lnTo>
                    <a:pt x="905" y="445"/>
                  </a:lnTo>
                  <a:lnTo>
                    <a:pt x="885" y="409"/>
                  </a:lnTo>
                  <a:lnTo>
                    <a:pt x="871" y="372"/>
                  </a:lnTo>
                  <a:lnTo>
                    <a:pt x="862" y="332"/>
                  </a:lnTo>
                  <a:lnTo>
                    <a:pt x="859" y="289"/>
                  </a:lnTo>
                  <a:lnTo>
                    <a:pt x="862" y="247"/>
                  </a:lnTo>
                  <a:lnTo>
                    <a:pt x="871" y="205"/>
                  </a:lnTo>
                  <a:lnTo>
                    <a:pt x="885" y="168"/>
                  </a:lnTo>
                  <a:lnTo>
                    <a:pt x="905" y="132"/>
                  </a:lnTo>
                  <a:lnTo>
                    <a:pt x="929" y="100"/>
                  </a:lnTo>
                  <a:lnTo>
                    <a:pt x="958" y="72"/>
                  </a:lnTo>
                  <a:lnTo>
                    <a:pt x="989" y="47"/>
                  </a:lnTo>
                  <a:lnTo>
                    <a:pt x="1025" y="27"/>
                  </a:lnTo>
                  <a:lnTo>
                    <a:pt x="1062" y="13"/>
                  </a:lnTo>
                  <a:lnTo>
                    <a:pt x="1102" y="4"/>
                  </a:lnTo>
                  <a:lnTo>
                    <a:pt x="1144" y="0"/>
                  </a:lnTo>
                  <a:close/>
                  <a:moveTo>
                    <a:pt x="286" y="0"/>
                  </a:moveTo>
                  <a:lnTo>
                    <a:pt x="328" y="4"/>
                  </a:lnTo>
                  <a:lnTo>
                    <a:pt x="369" y="13"/>
                  </a:lnTo>
                  <a:lnTo>
                    <a:pt x="407" y="27"/>
                  </a:lnTo>
                  <a:lnTo>
                    <a:pt x="442" y="47"/>
                  </a:lnTo>
                  <a:lnTo>
                    <a:pt x="474" y="72"/>
                  </a:lnTo>
                  <a:lnTo>
                    <a:pt x="501" y="100"/>
                  </a:lnTo>
                  <a:lnTo>
                    <a:pt x="526" y="132"/>
                  </a:lnTo>
                  <a:lnTo>
                    <a:pt x="546" y="168"/>
                  </a:lnTo>
                  <a:lnTo>
                    <a:pt x="560" y="205"/>
                  </a:lnTo>
                  <a:lnTo>
                    <a:pt x="569" y="247"/>
                  </a:lnTo>
                  <a:lnTo>
                    <a:pt x="572" y="289"/>
                  </a:lnTo>
                  <a:lnTo>
                    <a:pt x="569" y="332"/>
                  </a:lnTo>
                  <a:lnTo>
                    <a:pt x="560" y="372"/>
                  </a:lnTo>
                  <a:lnTo>
                    <a:pt x="546" y="409"/>
                  </a:lnTo>
                  <a:lnTo>
                    <a:pt x="526" y="445"/>
                  </a:lnTo>
                  <a:lnTo>
                    <a:pt x="501" y="477"/>
                  </a:lnTo>
                  <a:lnTo>
                    <a:pt x="474" y="506"/>
                  </a:lnTo>
                  <a:lnTo>
                    <a:pt x="442" y="529"/>
                  </a:lnTo>
                  <a:lnTo>
                    <a:pt x="407" y="549"/>
                  </a:lnTo>
                  <a:lnTo>
                    <a:pt x="369" y="564"/>
                  </a:lnTo>
                  <a:lnTo>
                    <a:pt x="328" y="573"/>
                  </a:lnTo>
                  <a:lnTo>
                    <a:pt x="286" y="576"/>
                  </a:lnTo>
                  <a:lnTo>
                    <a:pt x="244" y="573"/>
                  </a:lnTo>
                  <a:lnTo>
                    <a:pt x="204" y="564"/>
                  </a:lnTo>
                  <a:lnTo>
                    <a:pt x="166" y="549"/>
                  </a:lnTo>
                  <a:lnTo>
                    <a:pt x="131" y="529"/>
                  </a:lnTo>
                  <a:lnTo>
                    <a:pt x="99" y="506"/>
                  </a:lnTo>
                  <a:lnTo>
                    <a:pt x="70" y="477"/>
                  </a:lnTo>
                  <a:lnTo>
                    <a:pt x="46" y="445"/>
                  </a:lnTo>
                  <a:lnTo>
                    <a:pt x="27" y="409"/>
                  </a:lnTo>
                  <a:lnTo>
                    <a:pt x="12" y="372"/>
                  </a:lnTo>
                  <a:lnTo>
                    <a:pt x="3" y="332"/>
                  </a:lnTo>
                  <a:lnTo>
                    <a:pt x="0" y="289"/>
                  </a:lnTo>
                  <a:lnTo>
                    <a:pt x="3" y="247"/>
                  </a:lnTo>
                  <a:lnTo>
                    <a:pt x="12" y="205"/>
                  </a:lnTo>
                  <a:lnTo>
                    <a:pt x="27" y="168"/>
                  </a:lnTo>
                  <a:lnTo>
                    <a:pt x="46" y="132"/>
                  </a:lnTo>
                  <a:lnTo>
                    <a:pt x="70" y="100"/>
                  </a:lnTo>
                  <a:lnTo>
                    <a:pt x="99" y="72"/>
                  </a:lnTo>
                  <a:lnTo>
                    <a:pt x="131" y="47"/>
                  </a:lnTo>
                  <a:lnTo>
                    <a:pt x="166" y="27"/>
                  </a:lnTo>
                  <a:lnTo>
                    <a:pt x="204" y="13"/>
                  </a:lnTo>
                  <a:lnTo>
                    <a:pt x="244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71345" y="2598969"/>
            <a:ext cx="2758604" cy="1535954"/>
            <a:chOff x="1571345" y="2598969"/>
            <a:chExt cx="2758604" cy="1535954"/>
          </a:xfrm>
        </p:grpSpPr>
        <p:sp>
          <p:nvSpPr>
            <p:cNvPr id="42" name="Oval 41"/>
            <p:cNvSpPr/>
            <p:nvPr/>
          </p:nvSpPr>
          <p:spPr>
            <a:xfrm>
              <a:off x="1625133" y="302966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73113" y="3015406"/>
              <a:ext cx="1896034" cy="577154"/>
              <a:chOff x="2810993" y="2682425"/>
              <a:chExt cx="1896034" cy="57715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810993" y="2682425"/>
                <a:ext cx="189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Anna Lain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810993" y="2997969"/>
                <a:ext cx="18960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Mobile, 1 hour ago</a:t>
                </a:r>
                <a:endParaRPr lang="en-US" sz="11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571345" y="2598969"/>
              <a:ext cx="1896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33915" y="3873313"/>
              <a:ext cx="1896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full category</a:t>
              </a:r>
              <a:endPara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072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0573" y="995083"/>
            <a:ext cx="4262718" cy="5862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0573" y="1"/>
            <a:ext cx="4262718" cy="282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0573" y="282388"/>
            <a:ext cx="4262718" cy="213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50573" y="6373667"/>
            <a:ext cx="4262718" cy="484333"/>
            <a:chOff x="6130238" y="2003610"/>
            <a:chExt cx="4262718" cy="484333"/>
          </a:xfrm>
        </p:grpSpPr>
        <p:sp>
          <p:nvSpPr>
            <p:cNvPr id="6" name="Rectangle 5"/>
            <p:cNvSpPr/>
            <p:nvPr/>
          </p:nvSpPr>
          <p:spPr>
            <a:xfrm>
              <a:off x="6130238" y="2003610"/>
              <a:ext cx="4262718" cy="48433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10529" y="2154336"/>
              <a:ext cx="2302137" cy="182880"/>
              <a:chOff x="7086600" y="2154336"/>
              <a:chExt cx="2302137" cy="182880"/>
            </a:xfrm>
          </p:grpSpPr>
          <p:sp>
            <p:nvSpPr>
              <p:cNvPr id="8" name="Isosceles Triangle 7"/>
              <p:cNvSpPr/>
              <p:nvPr/>
            </p:nvSpPr>
            <p:spPr>
              <a:xfrm rot="16200000">
                <a:off x="7086600" y="2154336"/>
                <a:ext cx="182880" cy="182880"/>
              </a:xfrm>
              <a:prstGeom prst="triangl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146228" y="2154336"/>
                <a:ext cx="182880" cy="182880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205857" y="2154336"/>
                <a:ext cx="182880" cy="182880"/>
              </a:xfrm>
              <a:prstGeom prst="round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1478070" y="409433"/>
            <a:ext cx="3807725" cy="533153"/>
          </a:xfrm>
          <a:prstGeom prst="roundRect">
            <a:avLst>
              <a:gd name="adj" fmla="val 967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1313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earch contact and places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78069" y="1042047"/>
            <a:ext cx="3807725" cy="693025"/>
          </a:xfrm>
          <a:prstGeom prst="roundRect">
            <a:avLst>
              <a:gd name="adj" fmla="val 7707"/>
            </a:avLst>
          </a:prstGeom>
          <a:solidFill>
            <a:schemeClr val="bg2"/>
          </a:solidFill>
          <a:ln>
            <a:noFill/>
          </a:ln>
          <a:effectLst>
            <a:outerShdw blurRad="50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5"/>
          <p:cNvSpPr>
            <a:spLocks noEditPoints="1"/>
          </p:cNvSpPr>
          <p:nvPr/>
        </p:nvSpPr>
        <p:spPr bwMode="auto">
          <a:xfrm>
            <a:off x="1614550" y="584569"/>
            <a:ext cx="182880" cy="182880"/>
          </a:xfrm>
          <a:custGeom>
            <a:avLst/>
            <a:gdLst>
              <a:gd name="T0" fmla="*/ 1033 w 3257"/>
              <a:gd name="T1" fmla="*/ 339 h 3125"/>
              <a:gd name="T2" fmla="*/ 773 w 3257"/>
              <a:gd name="T3" fmla="*/ 446 h 3125"/>
              <a:gd name="T4" fmla="*/ 552 w 3257"/>
              <a:gd name="T5" fmla="*/ 629 h 3125"/>
              <a:gd name="T6" fmla="*/ 400 w 3257"/>
              <a:gd name="T7" fmla="*/ 863 h 3125"/>
              <a:gd name="T8" fmla="*/ 329 w 3257"/>
              <a:gd name="T9" fmla="*/ 1122 h 3125"/>
              <a:gd name="T10" fmla="*/ 339 w 3257"/>
              <a:gd name="T11" fmla="*/ 1389 h 3125"/>
              <a:gd name="T12" fmla="*/ 430 w 3257"/>
              <a:gd name="T13" fmla="*/ 1643 h 3125"/>
              <a:gd name="T14" fmla="*/ 601 w 3257"/>
              <a:gd name="T15" fmla="*/ 1868 h 3125"/>
              <a:gd name="T16" fmla="*/ 836 w 3257"/>
              <a:gd name="T17" fmla="*/ 2033 h 3125"/>
              <a:gd name="T18" fmla="*/ 1101 w 3257"/>
              <a:gd name="T19" fmla="*/ 2120 h 3125"/>
              <a:gd name="T20" fmla="*/ 1379 w 3257"/>
              <a:gd name="T21" fmla="*/ 2130 h 3125"/>
              <a:gd name="T22" fmla="*/ 1648 w 3257"/>
              <a:gd name="T23" fmla="*/ 2062 h 3125"/>
              <a:gd name="T24" fmla="*/ 1892 w 3257"/>
              <a:gd name="T25" fmla="*/ 1917 h 3125"/>
              <a:gd name="T26" fmla="*/ 2083 w 3257"/>
              <a:gd name="T27" fmla="*/ 1703 h 3125"/>
              <a:gd name="T28" fmla="*/ 2194 w 3257"/>
              <a:gd name="T29" fmla="*/ 1454 h 3125"/>
              <a:gd name="T30" fmla="*/ 2224 w 3257"/>
              <a:gd name="T31" fmla="*/ 1189 h 3125"/>
              <a:gd name="T32" fmla="*/ 2174 w 3257"/>
              <a:gd name="T33" fmla="*/ 926 h 3125"/>
              <a:gd name="T34" fmla="*/ 2043 w 3257"/>
              <a:gd name="T35" fmla="*/ 684 h 3125"/>
              <a:gd name="T36" fmla="*/ 1835 w 3257"/>
              <a:gd name="T37" fmla="*/ 485 h 3125"/>
              <a:gd name="T38" fmla="*/ 1583 w 3257"/>
              <a:gd name="T39" fmla="*/ 358 h 3125"/>
              <a:gd name="T40" fmla="*/ 1309 w 3257"/>
              <a:gd name="T41" fmla="*/ 310 h 3125"/>
              <a:gd name="T42" fmla="*/ 1437 w 3257"/>
              <a:gd name="T43" fmla="*/ 10 h 3125"/>
              <a:gd name="T44" fmla="*/ 1755 w 3257"/>
              <a:gd name="T45" fmla="*/ 89 h 3125"/>
              <a:gd name="T46" fmla="*/ 2045 w 3257"/>
              <a:gd name="T47" fmla="*/ 248 h 3125"/>
              <a:gd name="T48" fmla="*/ 2287 w 3257"/>
              <a:gd name="T49" fmla="*/ 478 h 3125"/>
              <a:gd name="T50" fmla="*/ 2449 w 3257"/>
              <a:gd name="T51" fmla="*/ 749 h 3125"/>
              <a:gd name="T52" fmla="*/ 2534 w 3257"/>
              <a:gd name="T53" fmla="*/ 1044 h 3125"/>
              <a:gd name="T54" fmla="*/ 2541 w 3257"/>
              <a:gd name="T55" fmla="*/ 1347 h 3125"/>
              <a:gd name="T56" fmla="*/ 2470 w 3257"/>
              <a:gd name="T57" fmla="*/ 1644 h 3125"/>
              <a:gd name="T58" fmla="*/ 2320 w 3257"/>
              <a:gd name="T59" fmla="*/ 1920 h 3125"/>
              <a:gd name="T60" fmla="*/ 2431 w 3257"/>
              <a:gd name="T61" fmla="*/ 1969 h 3125"/>
              <a:gd name="T62" fmla="*/ 3226 w 3257"/>
              <a:gd name="T63" fmla="*/ 2745 h 3125"/>
              <a:gd name="T64" fmla="*/ 3257 w 3257"/>
              <a:gd name="T65" fmla="*/ 2885 h 3125"/>
              <a:gd name="T66" fmla="*/ 3205 w 3257"/>
              <a:gd name="T67" fmla="*/ 3021 h 3125"/>
              <a:gd name="T68" fmla="*/ 3081 w 3257"/>
              <a:gd name="T69" fmla="*/ 3110 h 3125"/>
              <a:gd name="T70" fmla="*/ 2932 w 3257"/>
              <a:gd name="T71" fmla="*/ 3121 h 3125"/>
              <a:gd name="T72" fmla="*/ 2797 w 3257"/>
              <a:gd name="T73" fmla="*/ 3050 h 3125"/>
              <a:gd name="T74" fmla="*/ 2021 w 3257"/>
              <a:gd name="T75" fmla="*/ 2282 h 3125"/>
              <a:gd name="T76" fmla="*/ 1862 w 3257"/>
              <a:gd name="T77" fmla="*/ 2307 h 3125"/>
              <a:gd name="T78" fmla="*/ 1560 w 3257"/>
              <a:gd name="T79" fmla="*/ 2413 h 3125"/>
              <a:gd name="T80" fmla="*/ 1246 w 3257"/>
              <a:gd name="T81" fmla="*/ 2445 h 3125"/>
              <a:gd name="T82" fmla="*/ 932 w 3257"/>
              <a:gd name="T83" fmla="*/ 2401 h 3125"/>
              <a:gd name="T84" fmla="*/ 636 w 3257"/>
              <a:gd name="T85" fmla="*/ 2282 h 3125"/>
              <a:gd name="T86" fmla="*/ 373 w 3257"/>
              <a:gd name="T87" fmla="*/ 2087 h 3125"/>
              <a:gd name="T88" fmla="*/ 165 w 3257"/>
              <a:gd name="T89" fmla="*/ 1826 h 3125"/>
              <a:gd name="T90" fmla="*/ 41 w 3257"/>
              <a:gd name="T91" fmla="*/ 1533 h 3125"/>
              <a:gd name="T92" fmla="*/ 0 w 3257"/>
              <a:gd name="T93" fmla="*/ 1223 h 3125"/>
              <a:gd name="T94" fmla="*/ 41 w 3257"/>
              <a:gd name="T95" fmla="*/ 912 h 3125"/>
              <a:gd name="T96" fmla="*/ 165 w 3257"/>
              <a:gd name="T97" fmla="*/ 618 h 3125"/>
              <a:gd name="T98" fmla="*/ 373 w 3257"/>
              <a:gd name="T99" fmla="*/ 357 h 3125"/>
              <a:gd name="T100" fmla="*/ 645 w 3257"/>
              <a:gd name="T101" fmla="*/ 159 h 3125"/>
              <a:gd name="T102" fmla="*/ 950 w 3257"/>
              <a:gd name="T103" fmla="*/ 40 h 3125"/>
              <a:gd name="T104" fmla="*/ 1274 w 3257"/>
              <a:gd name="T105" fmla="*/ 0 h 3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57" h="3125">
                <a:moveTo>
                  <a:pt x="1239" y="310"/>
                </a:moveTo>
                <a:lnTo>
                  <a:pt x="1170" y="316"/>
                </a:lnTo>
                <a:lnTo>
                  <a:pt x="1101" y="325"/>
                </a:lnTo>
                <a:lnTo>
                  <a:pt x="1033" y="339"/>
                </a:lnTo>
                <a:lnTo>
                  <a:pt x="965" y="358"/>
                </a:lnTo>
                <a:lnTo>
                  <a:pt x="900" y="383"/>
                </a:lnTo>
                <a:lnTo>
                  <a:pt x="836" y="412"/>
                </a:lnTo>
                <a:lnTo>
                  <a:pt x="773" y="446"/>
                </a:lnTo>
                <a:lnTo>
                  <a:pt x="714" y="485"/>
                </a:lnTo>
                <a:lnTo>
                  <a:pt x="657" y="528"/>
                </a:lnTo>
                <a:lnTo>
                  <a:pt x="601" y="576"/>
                </a:lnTo>
                <a:lnTo>
                  <a:pt x="552" y="629"/>
                </a:lnTo>
                <a:lnTo>
                  <a:pt x="506" y="684"/>
                </a:lnTo>
                <a:lnTo>
                  <a:pt x="466" y="741"/>
                </a:lnTo>
                <a:lnTo>
                  <a:pt x="430" y="801"/>
                </a:lnTo>
                <a:lnTo>
                  <a:pt x="400" y="863"/>
                </a:lnTo>
                <a:lnTo>
                  <a:pt x="374" y="926"/>
                </a:lnTo>
                <a:lnTo>
                  <a:pt x="354" y="991"/>
                </a:lnTo>
                <a:lnTo>
                  <a:pt x="339" y="1056"/>
                </a:lnTo>
                <a:lnTo>
                  <a:pt x="329" y="1122"/>
                </a:lnTo>
                <a:lnTo>
                  <a:pt x="325" y="1189"/>
                </a:lnTo>
                <a:lnTo>
                  <a:pt x="325" y="1255"/>
                </a:lnTo>
                <a:lnTo>
                  <a:pt x="329" y="1322"/>
                </a:lnTo>
                <a:lnTo>
                  <a:pt x="339" y="1389"/>
                </a:lnTo>
                <a:lnTo>
                  <a:pt x="354" y="1454"/>
                </a:lnTo>
                <a:lnTo>
                  <a:pt x="374" y="1519"/>
                </a:lnTo>
                <a:lnTo>
                  <a:pt x="400" y="1582"/>
                </a:lnTo>
                <a:lnTo>
                  <a:pt x="430" y="1643"/>
                </a:lnTo>
                <a:lnTo>
                  <a:pt x="466" y="1703"/>
                </a:lnTo>
                <a:lnTo>
                  <a:pt x="506" y="1761"/>
                </a:lnTo>
                <a:lnTo>
                  <a:pt x="552" y="1816"/>
                </a:lnTo>
                <a:lnTo>
                  <a:pt x="601" y="1868"/>
                </a:lnTo>
                <a:lnTo>
                  <a:pt x="657" y="1917"/>
                </a:lnTo>
                <a:lnTo>
                  <a:pt x="714" y="1960"/>
                </a:lnTo>
                <a:lnTo>
                  <a:pt x="773" y="1999"/>
                </a:lnTo>
                <a:lnTo>
                  <a:pt x="836" y="2033"/>
                </a:lnTo>
                <a:lnTo>
                  <a:pt x="900" y="2062"/>
                </a:lnTo>
                <a:lnTo>
                  <a:pt x="965" y="2086"/>
                </a:lnTo>
                <a:lnTo>
                  <a:pt x="1033" y="2105"/>
                </a:lnTo>
                <a:lnTo>
                  <a:pt x="1101" y="2120"/>
                </a:lnTo>
                <a:lnTo>
                  <a:pt x="1170" y="2130"/>
                </a:lnTo>
                <a:lnTo>
                  <a:pt x="1239" y="2135"/>
                </a:lnTo>
                <a:lnTo>
                  <a:pt x="1309" y="2135"/>
                </a:lnTo>
                <a:lnTo>
                  <a:pt x="1379" y="2130"/>
                </a:lnTo>
                <a:lnTo>
                  <a:pt x="1448" y="2120"/>
                </a:lnTo>
                <a:lnTo>
                  <a:pt x="1516" y="2105"/>
                </a:lnTo>
                <a:lnTo>
                  <a:pt x="1583" y="2086"/>
                </a:lnTo>
                <a:lnTo>
                  <a:pt x="1648" y="2062"/>
                </a:lnTo>
                <a:lnTo>
                  <a:pt x="1713" y="2033"/>
                </a:lnTo>
                <a:lnTo>
                  <a:pt x="1775" y="1999"/>
                </a:lnTo>
                <a:lnTo>
                  <a:pt x="1835" y="1960"/>
                </a:lnTo>
                <a:lnTo>
                  <a:pt x="1892" y="1917"/>
                </a:lnTo>
                <a:lnTo>
                  <a:pt x="1947" y="1868"/>
                </a:lnTo>
                <a:lnTo>
                  <a:pt x="1997" y="1816"/>
                </a:lnTo>
                <a:lnTo>
                  <a:pt x="2043" y="1761"/>
                </a:lnTo>
                <a:lnTo>
                  <a:pt x="2083" y="1703"/>
                </a:lnTo>
                <a:lnTo>
                  <a:pt x="2118" y="1643"/>
                </a:lnTo>
                <a:lnTo>
                  <a:pt x="2149" y="1582"/>
                </a:lnTo>
                <a:lnTo>
                  <a:pt x="2174" y="1519"/>
                </a:lnTo>
                <a:lnTo>
                  <a:pt x="2194" y="1454"/>
                </a:lnTo>
                <a:lnTo>
                  <a:pt x="2210" y="1389"/>
                </a:lnTo>
                <a:lnTo>
                  <a:pt x="2219" y="1322"/>
                </a:lnTo>
                <a:lnTo>
                  <a:pt x="2224" y="1255"/>
                </a:lnTo>
                <a:lnTo>
                  <a:pt x="2224" y="1189"/>
                </a:lnTo>
                <a:lnTo>
                  <a:pt x="2219" y="1122"/>
                </a:lnTo>
                <a:lnTo>
                  <a:pt x="2210" y="1056"/>
                </a:lnTo>
                <a:lnTo>
                  <a:pt x="2194" y="991"/>
                </a:lnTo>
                <a:lnTo>
                  <a:pt x="2174" y="926"/>
                </a:lnTo>
                <a:lnTo>
                  <a:pt x="2149" y="863"/>
                </a:lnTo>
                <a:lnTo>
                  <a:pt x="2118" y="801"/>
                </a:lnTo>
                <a:lnTo>
                  <a:pt x="2083" y="741"/>
                </a:lnTo>
                <a:lnTo>
                  <a:pt x="2043" y="684"/>
                </a:lnTo>
                <a:lnTo>
                  <a:pt x="1997" y="629"/>
                </a:lnTo>
                <a:lnTo>
                  <a:pt x="1947" y="576"/>
                </a:lnTo>
                <a:lnTo>
                  <a:pt x="1892" y="528"/>
                </a:lnTo>
                <a:lnTo>
                  <a:pt x="1835" y="485"/>
                </a:lnTo>
                <a:lnTo>
                  <a:pt x="1775" y="446"/>
                </a:lnTo>
                <a:lnTo>
                  <a:pt x="1713" y="412"/>
                </a:lnTo>
                <a:lnTo>
                  <a:pt x="1648" y="383"/>
                </a:lnTo>
                <a:lnTo>
                  <a:pt x="1583" y="358"/>
                </a:lnTo>
                <a:lnTo>
                  <a:pt x="1516" y="339"/>
                </a:lnTo>
                <a:lnTo>
                  <a:pt x="1448" y="325"/>
                </a:lnTo>
                <a:lnTo>
                  <a:pt x="1379" y="316"/>
                </a:lnTo>
                <a:lnTo>
                  <a:pt x="1309" y="310"/>
                </a:lnTo>
                <a:lnTo>
                  <a:pt x="1239" y="310"/>
                </a:lnTo>
                <a:close/>
                <a:moveTo>
                  <a:pt x="1274" y="0"/>
                </a:moveTo>
                <a:lnTo>
                  <a:pt x="1356" y="2"/>
                </a:lnTo>
                <a:lnTo>
                  <a:pt x="1437" y="10"/>
                </a:lnTo>
                <a:lnTo>
                  <a:pt x="1518" y="22"/>
                </a:lnTo>
                <a:lnTo>
                  <a:pt x="1598" y="40"/>
                </a:lnTo>
                <a:lnTo>
                  <a:pt x="1677" y="62"/>
                </a:lnTo>
                <a:lnTo>
                  <a:pt x="1755" y="89"/>
                </a:lnTo>
                <a:lnTo>
                  <a:pt x="1830" y="121"/>
                </a:lnTo>
                <a:lnTo>
                  <a:pt x="1904" y="159"/>
                </a:lnTo>
                <a:lnTo>
                  <a:pt x="1976" y="200"/>
                </a:lnTo>
                <a:lnTo>
                  <a:pt x="2045" y="248"/>
                </a:lnTo>
                <a:lnTo>
                  <a:pt x="2112" y="300"/>
                </a:lnTo>
                <a:lnTo>
                  <a:pt x="2176" y="357"/>
                </a:lnTo>
                <a:lnTo>
                  <a:pt x="2234" y="416"/>
                </a:lnTo>
                <a:lnTo>
                  <a:pt x="2287" y="478"/>
                </a:lnTo>
                <a:lnTo>
                  <a:pt x="2335" y="544"/>
                </a:lnTo>
                <a:lnTo>
                  <a:pt x="2378" y="610"/>
                </a:lnTo>
                <a:lnTo>
                  <a:pt x="2417" y="679"/>
                </a:lnTo>
                <a:lnTo>
                  <a:pt x="2449" y="749"/>
                </a:lnTo>
                <a:lnTo>
                  <a:pt x="2478" y="821"/>
                </a:lnTo>
                <a:lnTo>
                  <a:pt x="2501" y="894"/>
                </a:lnTo>
                <a:lnTo>
                  <a:pt x="2520" y="968"/>
                </a:lnTo>
                <a:lnTo>
                  <a:pt x="2534" y="1044"/>
                </a:lnTo>
                <a:lnTo>
                  <a:pt x="2543" y="1119"/>
                </a:lnTo>
                <a:lnTo>
                  <a:pt x="2547" y="1195"/>
                </a:lnTo>
                <a:lnTo>
                  <a:pt x="2547" y="1272"/>
                </a:lnTo>
                <a:lnTo>
                  <a:pt x="2541" y="1347"/>
                </a:lnTo>
                <a:lnTo>
                  <a:pt x="2530" y="1422"/>
                </a:lnTo>
                <a:lnTo>
                  <a:pt x="2515" y="1498"/>
                </a:lnTo>
                <a:lnTo>
                  <a:pt x="2495" y="1571"/>
                </a:lnTo>
                <a:lnTo>
                  <a:pt x="2470" y="1644"/>
                </a:lnTo>
                <a:lnTo>
                  <a:pt x="2440" y="1716"/>
                </a:lnTo>
                <a:lnTo>
                  <a:pt x="2405" y="1786"/>
                </a:lnTo>
                <a:lnTo>
                  <a:pt x="2365" y="1854"/>
                </a:lnTo>
                <a:lnTo>
                  <a:pt x="2320" y="1920"/>
                </a:lnTo>
                <a:lnTo>
                  <a:pt x="2350" y="1928"/>
                </a:lnTo>
                <a:lnTo>
                  <a:pt x="2377" y="1938"/>
                </a:lnTo>
                <a:lnTo>
                  <a:pt x="2405" y="1953"/>
                </a:lnTo>
                <a:lnTo>
                  <a:pt x="2431" y="1969"/>
                </a:lnTo>
                <a:lnTo>
                  <a:pt x="2455" y="1990"/>
                </a:lnTo>
                <a:lnTo>
                  <a:pt x="3178" y="2685"/>
                </a:lnTo>
                <a:lnTo>
                  <a:pt x="3205" y="2713"/>
                </a:lnTo>
                <a:lnTo>
                  <a:pt x="3226" y="2745"/>
                </a:lnTo>
                <a:lnTo>
                  <a:pt x="3241" y="2778"/>
                </a:lnTo>
                <a:lnTo>
                  <a:pt x="3251" y="2813"/>
                </a:lnTo>
                <a:lnTo>
                  <a:pt x="3257" y="2850"/>
                </a:lnTo>
                <a:lnTo>
                  <a:pt x="3257" y="2885"/>
                </a:lnTo>
                <a:lnTo>
                  <a:pt x="3251" y="2921"/>
                </a:lnTo>
                <a:lnTo>
                  <a:pt x="3241" y="2956"/>
                </a:lnTo>
                <a:lnTo>
                  <a:pt x="3226" y="2989"/>
                </a:lnTo>
                <a:lnTo>
                  <a:pt x="3205" y="3021"/>
                </a:lnTo>
                <a:lnTo>
                  <a:pt x="3178" y="3050"/>
                </a:lnTo>
                <a:lnTo>
                  <a:pt x="3148" y="3075"/>
                </a:lnTo>
                <a:lnTo>
                  <a:pt x="3116" y="3095"/>
                </a:lnTo>
                <a:lnTo>
                  <a:pt x="3081" y="3110"/>
                </a:lnTo>
                <a:lnTo>
                  <a:pt x="3045" y="3121"/>
                </a:lnTo>
                <a:lnTo>
                  <a:pt x="3007" y="3125"/>
                </a:lnTo>
                <a:lnTo>
                  <a:pt x="2969" y="3125"/>
                </a:lnTo>
                <a:lnTo>
                  <a:pt x="2932" y="3121"/>
                </a:lnTo>
                <a:lnTo>
                  <a:pt x="2896" y="3110"/>
                </a:lnTo>
                <a:lnTo>
                  <a:pt x="2861" y="3095"/>
                </a:lnTo>
                <a:lnTo>
                  <a:pt x="2828" y="3075"/>
                </a:lnTo>
                <a:lnTo>
                  <a:pt x="2797" y="3050"/>
                </a:lnTo>
                <a:lnTo>
                  <a:pt x="2074" y="2355"/>
                </a:lnTo>
                <a:lnTo>
                  <a:pt x="2053" y="2333"/>
                </a:lnTo>
                <a:lnTo>
                  <a:pt x="2035" y="2307"/>
                </a:lnTo>
                <a:lnTo>
                  <a:pt x="2021" y="2282"/>
                </a:lnTo>
                <a:lnTo>
                  <a:pt x="2009" y="2254"/>
                </a:lnTo>
                <a:lnTo>
                  <a:pt x="2001" y="2226"/>
                </a:lnTo>
                <a:lnTo>
                  <a:pt x="1933" y="2268"/>
                </a:lnTo>
                <a:lnTo>
                  <a:pt x="1862" y="2307"/>
                </a:lnTo>
                <a:lnTo>
                  <a:pt x="1788" y="2341"/>
                </a:lnTo>
                <a:lnTo>
                  <a:pt x="1714" y="2369"/>
                </a:lnTo>
                <a:lnTo>
                  <a:pt x="1638" y="2394"/>
                </a:lnTo>
                <a:lnTo>
                  <a:pt x="1560" y="2413"/>
                </a:lnTo>
                <a:lnTo>
                  <a:pt x="1483" y="2427"/>
                </a:lnTo>
                <a:lnTo>
                  <a:pt x="1404" y="2437"/>
                </a:lnTo>
                <a:lnTo>
                  <a:pt x="1325" y="2444"/>
                </a:lnTo>
                <a:lnTo>
                  <a:pt x="1246" y="2445"/>
                </a:lnTo>
                <a:lnTo>
                  <a:pt x="1167" y="2440"/>
                </a:lnTo>
                <a:lnTo>
                  <a:pt x="1088" y="2431"/>
                </a:lnTo>
                <a:lnTo>
                  <a:pt x="1010" y="2418"/>
                </a:lnTo>
                <a:lnTo>
                  <a:pt x="932" y="2401"/>
                </a:lnTo>
                <a:lnTo>
                  <a:pt x="856" y="2377"/>
                </a:lnTo>
                <a:lnTo>
                  <a:pt x="781" y="2350"/>
                </a:lnTo>
                <a:lnTo>
                  <a:pt x="708" y="2318"/>
                </a:lnTo>
                <a:lnTo>
                  <a:pt x="636" y="2282"/>
                </a:lnTo>
                <a:lnTo>
                  <a:pt x="566" y="2240"/>
                </a:lnTo>
                <a:lnTo>
                  <a:pt x="500" y="2194"/>
                </a:lnTo>
                <a:lnTo>
                  <a:pt x="435" y="2143"/>
                </a:lnTo>
                <a:lnTo>
                  <a:pt x="373" y="2087"/>
                </a:lnTo>
                <a:lnTo>
                  <a:pt x="313" y="2026"/>
                </a:lnTo>
                <a:lnTo>
                  <a:pt x="259" y="1962"/>
                </a:lnTo>
                <a:lnTo>
                  <a:pt x="210" y="1896"/>
                </a:lnTo>
                <a:lnTo>
                  <a:pt x="165" y="1826"/>
                </a:lnTo>
                <a:lnTo>
                  <a:pt x="127" y="1755"/>
                </a:lnTo>
                <a:lnTo>
                  <a:pt x="93" y="1683"/>
                </a:lnTo>
                <a:lnTo>
                  <a:pt x="65" y="1609"/>
                </a:lnTo>
                <a:lnTo>
                  <a:pt x="41" y="1533"/>
                </a:lnTo>
                <a:lnTo>
                  <a:pt x="23" y="1456"/>
                </a:lnTo>
                <a:lnTo>
                  <a:pt x="11" y="1378"/>
                </a:lnTo>
                <a:lnTo>
                  <a:pt x="3" y="1301"/>
                </a:lnTo>
                <a:lnTo>
                  <a:pt x="0" y="1223"/>
                </a:lnTo>
                <a:lnTo>
                  <a:pt x="3" y="1144"/>
                </a:lnTo>
                <a:lnTo>
                  <a:pt x="11" y="1066"/>
                </a:lnTo>
                <a:lnTo>
                  <a:pt x="23" y="989"/>
                </a:lnTo>
                <a:lnTo>
                  <a:pt x="41" y="912"/>
                </a:lnTo>
                <a:lnTo>
                  <a:pt x="65" y="836"/>
                </a:lnTo>
                <a:lnTo>
                  <a:pt x="93" y="761"/>
                </a:lnTo>
                <a:lnTo>
                  <a:pt x="127" y="689"/>
                </a:lnTo>
                <a:lnTo>
                  <a:pt x="165" y="618"/>
                </a:lnTo>
                <a:lnTo>
                  <a:pt x="210" y="549"/>
                </a:lnTo>
                <a:lnTo>
                  <a:pt x="259" y="482"/>
                </a:lnTo>
                <a:lnTo>
                  <a:pt x="313" y="418"/>
                </a:lnTo>
                <a:lnTo>
                  <a:pt x="373" y="357"/>
                </a:lnTo>
                <a:lnTo>
                  <a:pt x="437" y="300"/>
                </a:lnTo>
                <a:lnTo>
                  <a:pt x="503" y="248"/>
                </a:lnTo>
                <a:lnTo>
                  <a:pt x="573" y="200"/>
                </a:lnTo>
                <a:lnTo>
                  <a:pt x="645" y="159"/>
                </a:lnTo>
                <a:lnTo>
                  <a:pt x="718" y="121"/>
                </a:lnTo>
                <a:lnTo>
                  <a:pt x="794" y="89"/>
                </a:lnTo>
                <a:lnTo>
                  <a:pt x="872" y="62"/>
                </a:lnTo>
                <a:lnTo>
                  <a:pt x="950" y="40"/>
                </a:lnTo>
                <a:lnTo>
                  <a:pt x="1031" y="22"/>
                </a:lnTo>
                <a:lnTo>
                  <a:pt x="1112" y="10"/>
                </a:lnTo>
                <a:lnTo>
                  <a:pt x="1192" y="2"/>
                </a:lnTo>
                <a:lnTo>
                  <a:pt x="1274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4579960" y="577584"/>
            <a:ext cx="142875" cy="196850"/>
          </a:xfrm>
          <a:custGeom>
            <a:avLst/>
            <a:gdLst>
              <a:gd name="T0" fmla="*/ 275 w 2240"/>
              <a:gd name="T1" fmla="*/ 1472 h 2961"/>
              <a:gd name="T2" fmla="*/ 317 w 2240"/>
              <a:gd name="T3" fmla="*/ 1665 h 2961"/>
              <a:gd name="T4" fmla="*/ 404 w 2240"/>
              <a:gd name="T5" fmla="*/ 1834 h 2961"/>
              <a:gd name="T6" fmla="*/ 529 w 2240"/>
              <a:gd name="T7" fmla="*/ 1976 h 2961"/>
              <a:gd name="T8" fmla="*/ 683 w 2240"/>
              <a:gd name="T9" fmla="*/ 2085 h 2961"/>
              <a:gd name="T10" fmla="*/ 860 w 2240"/>
              <a:gd name="T11" fmla="*/ 2160 h 2961"/>
              <a:gd name="T12" fmla="*/ 1054 w 2240"/>
              <a:gd name="T13" fmla="*/ 2196 h 2961"/>
              <a:gd name="T14" fmla="*/ 1253 w 2240"/>
              <a:gd name="T15" fmla="*/ 2188 h 2961"/>
              <a:gd name="T16" fmla="*/ 1443 w 2240"/>
              <a:gd name="T17" fmla="*/ 2139 h 2961"/>
              <a:gd name="T18" fmla="*/ 1613 w 2240"/>
              <a:gd name="T19" fmla="*/ 2053 h 2961"/>
              <a:gd name="T20" fmla="*/ 1758 w 2240"/>
              <a:gd name="T21" fmla="*/ 1932 h 2961"/>
              <a:gd name="T22" fmla="*/ 1870 w 2240"/>
              <a:gd name="T23" fmla="*/ 1781 h 2961"/>
              <a:gd name="T24" fmla="*/ 1942 w 2240"/>
              <a:gd name="T25" fmla="*/ 1603 h 2961"/>
              <a:gd name="T26" fmla="*/ 1968 w 2240"/>
              <a:gd name="T27" fmla="*/ 1403 h 2961"/>
              <a:gd name="T28" fmla="*/ 2228 w 2240"/>
              <a:gd name="T29" fmla="*/ 1558 h 2961"/>
              <a:gd name="T30" fmla="*/ 2165 w 2240"/>
              <a:gd name="T31" fmla="*/ 1778 h 2961"/>
              <a:gd name="T32" fmla="*/ 2055 w 2240"/>
              <a:gd name="T33" fmla="*/ 1977 h 2961"/>
              <a:gd name="T34" fmla="*/ 1904 w 2240"/>
              <a:gd name="T35" fmla="*/ 2148 h 2961"/>
              <a:gd name="T36" fmla="*/ 1721 w 2240"/>
              <a:gd name="T37" fmla="*/ 2287 h 2961"/>
              <a:gd name="T38" fmla="*/ 1511 w 2240"/>
              <a:gd name="T39" fmla="*/ 2388 h 2961"/>
              <a:gd name="T40" fmla="*/ 1280 w 2240"/>
              <a:gd name="T41" fmla="*/ 2446 h 2961"/>
              <a:gd name="T42" fmla="*/ 960 w 2240"/>
              <a:gd name="T43" fmla="*/ 2446 h 2961"/>
              <a:gd name="T44" fmla="*/ 731 w 2240"/>
              <a:gd name="T45" fmla="*/ 2388 h 2961"/>
              <a:gd name="T46" fmla="*/ 520 w 2240"/>
              <a:gd name="T47" fmla="*/ 2287 h 2961"/>
              <a:gd name="T48" fmla="*/ 337 w 2240"/>
              <a:gd name="T49" fmla="*/ 2148 h 2961"/>
              <a:gd name="T50" fmla="*/ 186 w 2240"/>
              <a:gd name="T51" fmla="*/ 1977 h 2961"/>
              <a:gd name="T52" fmla="*/ 76 w 2240"/>
              <a:gd name="T53" fmla="*/ 1778 h 2961"/>
              <a:gd name="T54" fmla="*/ 13 w 2240"/>
              <a:gd name="T55" fmla="*/ 1558 h 2961"/>
              <a:gd name="T56" fmla="*/ 1121 w 2240"/>
              <a:gd name="T57" fmla="*/ 0 h 2961"/>
              <a:gd name="T58" fmla="*/ 1226 w 2240"/>
              <a:gd name="T59" fmla="*/ 11 h 2961"/>
              <a:gd name="T60" fmla="*/ 1366 w 2240"/>
              <a:gd name="T61" fmla="*/ 62 h 2961"/>
              <a:gd name="T62" fmla="*/ 1480 w 2240"/>
              <a:gd name="T63" fmla="*/ 151 h 2961"/>
              <a:gd name="T64" fmla="*/ 1559 w 2240"/>
              <a:gd name="T65" fmla="*/ 272 h 2961"/>
              <a:gd name="T66" fmla="*/ 1598 w 2240"/>
              <a:gd name="T67" fmla="*/ 415 h 2961"/>
              <a:gd name="T68" fmla="*/ 1598 w 2240"/>
              <a:gd name="T69" fmla="*/ 1455 h 2961"/>
              <a:gd name="T70" fmla="*/ 1559 w 2240"/>
              <a:gd name="T71" fmla="*/ 1598 h 2961"/>
              <a:gd name="T72" fmla="*/ 1480 w 2240"/>
              <a:gd name="T73" fmla="*/ 1719 h 2961"/>
              <a:gd name="T74" fmla="*/ 1366 w 2240"/>
              <a:gd name="T75" fmla="*/ 1808 h 2961"/>
              <a:gd name="T76" fmla="*/ 1226 w 2240"/>
              <a:gd name="T77" fmla="*/ 1860 h 2961"/>
              <a:gd name="T78" fmla="*/ 1068 w 2240"/>
              <a:gd name="T79" fmla="*/ 1868 h 2961"/>
              <a:gd name="T80" fmla="*/ 919 w 2240"/>
              <a:gd name="T81" fmla="*/ 1830 h 2961"/>
              <a:gd name="T82" fmla="*/ 796 w 2240"/>
              <a:gd name="T83" fmla="*/ 1752 h 2961"/>
              <a:gd name="T84" fmla="*/ 704 w 2240"/>
              <a:gd name="T85" fmla="*/ 1642 h 2961"/>
              <a:gd name="T86" fmla="*/ 651 w 2240"/>
              <a:gd name="T87" fmla="*/ 1505 h 2961"/>
              <a:gd name="T88" fmla="*/ 640 w 2240"/>
              <a:gd name="T89" fmla="*/ 467 h 2961"/>
              <a:gd name="T90" fmla="*/ 664 w 2240"/>
              <a:gd name="T91" fmla="*/ 317 h 2961"/>
              <a:gd name="T92" fmla="*/ 731 w 2240"/>
              <a:gd name="T93" fmla="*/ 188 h 2961"/>
              <a:gd name="T94" fmla="*/ 834 w 2240"/>
              <a:gd name="T95" fmla="*/ 88 h 2961"/>
              <a:gd name="T96" fmla="*/ 967 w 2240"/>
              <a:gd name="T97" fmla="*/ 23 h 2961"/>
              <a:gd name="T98" fmla="*/ 1121 w 2240"/>
              <a:gd name="T99" fmla="*/ 0 h 2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40" h="2961">
                <a:moveTo>
                  <a:pt x="0" y="1403"/>
                </a:moveTo>
                <a:lnTo>
                  <a:pt x="272" y="1403"/>
                </a:lnTo>
                <a:lnTo>
                  <a:pt x="275" y="1472"/>
                </a:lnTo>
                <a:lnTo>
                  <a:pt x="283" y="1538"/>
                </a:lnTo>
                <a:lnTo>
                  <a:pt x="298" y="1603"/>
                </a:lnTo>
                <a:lnTo>
                  <a:pt x="317" y="1665"/>
                </a:lnTo>
                <a:lnTo>
                  <a:pt x="342" y="1724"/>
                </a:lnTo>
                <a:lnTo>
                  <a:pt x="371" y="1781"/>
                </a:lnTo>
                <a:lnTo>
                  <a:pt x="404" y="1834"/>
                </a:lnTo>
                <a:lnTo>
                  <a:pt x="442" y="1884"/>
                </a:lnTo>
                <a:lnTo>
                  <a:pt x="483" y="1932"/>
                </a:lnTo>
                <a:lnTo>
                  <a:pt x="529" y="1976"/>
                </a:lnTo>
                <a:lnTo>
                  <a:pt x="577" y="2016"/>
                </a:lnTo>
                <a:lnTo>
                  <a:pt x="629" y="2053"/>
                </a:lnTo>
                <a:lnTo>
                  <a:pt x="683" y="2085"/>
                </a:lnTo>
                <a:lnTo>
                  <a:pt x="740" y="2114"/>
                </a:lnTo>
                <a:lnTo>
                  <a:pt x="799" y="2139"/>
                </a:lnTo>
                <a:lnTo>
                  <a:pt x="860" y="2160"/>
                </a:lnTo>
                <a:lnTo>
                  <a:pt x="923" y="2176"/>
                </a:lnTo>
                <a:lnTo>
                  <a:pt x="988" y="2188"/>
                </a:lnTo>
                <a:lnTo>
                  <a:pt x="1054" y="2196"/>
                </a:lnTo>
                <a:lnTo>
                  <a:pt x="1121" y="2198"/>
                </a:lnTo>
                <a:lnTo>
                  <a:pt x="1188" y="2196"/>
                </a:lnTo>
                <a:lnTo>
                  <a:pt x="1253" y="2188"/>
                </a:lnTo>
                <a:lnTo>
                  <a:pt x="1318" y="2176"/>
                </a:lnTo>
                <a:lnTo>
                  <a:pt x="1381" y="2160"/>
                </a:lnTo>
                <a:lnTo>
                  <a:pt x="1443" y="2139"/>
                </a:lnTo>
                <a:lnTo>
                  <a:pt x="1501" y="2114"/>
                </a:lnTo>
                <a:lnTo>
                  <a:pt x="1558" y="2085"/>
                </a:lnTo>
                <a:lnTo>
                  <a:pt x="1613" y="2053"/>
                </a:lnTo>
                <a:lnTo>
                  <a:pt x="1664" y="2016"/>
                </a:lnTo>
                <a:lnTo>
                  <a:pt x="1713" y="1976"/>
                </a:lnTo>
                <a:lnTo>
                  <a:pt x="1758" y="1932"/>
                </a:lnTo>
                <a:lnTo>
                  <a:pt x="1799" y="1884"/>
                </a:lnTo>
                <a:lnTo>
                  <a:pt x="1836" y="1834"/>
                </a:lnTo>
                <a:lnTo>
                  <a:pt x="1870" y="1781"/>
                </a:lnTo>
                <a:lnTo>
                  <a:pt x="1899" y="1724"/>
                </a:lnTo>
                <a:lnTo>
                  <a:pt x="1924" y="1665"/>
                </a:lnTo>
                <a:lnTo>
                  <a:pt x="1942" y="1603"/>
                </a:lnTo>
                <a:lnTo>
                  <a:pt x="1957" y="1538"/>
                </a:lnTo>
                <a:lnTo>
                  <a:pt x="1966" y="1472"/>
                </a:lnTo>
                <a:lnTo>
                  <a:pt x="1968" y="1403"/>
                </a:lnTo>
                <a:lnTo>
                  <a:pt x="2240" y="1403"/>
                </a:lnTo>
                <a:lnTo>
                  <a:pt x="2237" y="1481"/>
                </a:lnTo>
                <a:lnTo>
                  <a:pt x="2228" y="1558"/>
                </a:lnTo>
                <a:lnTo>
                  <a:pt x="2212" y="1633"/>
                </a:lnTo>
                <a:lnTo>
                  <a:pt x="2192" y="1707"/>
                </a:lnTo>
                <a:lnTo>
                  <a:pt x="2165" y="1778"/>
                </a:lnTo>
                <a:lnTo>
                  <a:pt x="2133" y="1847"/>
                </a:lnTo>
                <a:lnTo>
                  <a:pt x="2096" y="1913"/>
                </a:lnTo>
                <a:lnTo>
                  <a:pt x="2055" y="1977"/>
                </a:lnTo>
                <a:lnTo>
                  <a:pt x="2008" y="2037"/>
                </a:lnTo>
                <a:lnTo>
                  <a:pt x="1958" y="2094"/>
                </a:lnTo>
                <a:lnTo>
                  <a:pt x="1904" y="2148"/>
                </a:lnTo>
                <a:lnTo>
                  <a:pt x="1847" y="2199"/>
                </a:lnTo>
                <a:lnTo>
                  <a:pt x="1785" y="2245"/>
                </a:lnTo>
                <a:lnTo>
                  <a:pt x="1721" y="2287"/>
                </a:lnTo>
                <a:lnTo>
                  <a:pt x="1653" y="2325"/>
                </a:lnTo>
                <a:lnTo>
                  <a:pt x="1583" y="2359"/>
                </a:lnTo>
                <a:lnTo>
                  <a:pt x="1511" y="2388"/>
                </a:lnTo>
                <a:lnTo>
                  <a:pt x="1435" y="2413"/>
                </a:lnTo>
                <a:lnTo>
                  <a:pt x="1358" y="2432"/>
                </a:lnTo>
                <a:lnTo>
                  <a:pt x="1280" y="2446"/>
                </a:lnTo>
                <a:lnTo>
                  <a:pt x="1280" y="2961"/>
                </a:lnTo>
                <a:lnTo>
                  <a:pt x="960" y="2961"/>
                </a:lnTo>
                <a:lnTo>
                  <a:pt x="960" y="2446"/>
                </a:lnTo>
                <a:lnTo>
                  <a:pt x="882" y="2432"/>
                </a:lnTo>
                <a:lnTo>
                  <a:pt x="806" y="2413"/>
                </a:lnTo>
                <a:lnTo>
                  <a:pt x="731" y="2388"/>
                </a:lnTo>
                <a:lnTo>
                  <a:pt x="657" y="2359"/>
                </a:lnTo>
                <a:lnTo>
                  <a:pt x="587" y="2325"/>
                </a:lnTo>
                <a:lnTo>
                  <a:pt x="520" y="2287"/>
                </a:lnTo>
                <a:lnTo>
                  <a:pt x="455" y="2245"/>
                </a:lnTo>
                <a:lnTo>
                  <a:pt x="395" y="2199"/>
                </a:lnTo>
                <a:lnTo>
                  <a:pt x="337" y="2148"/>
                </a:lnTo>
                <a:lnTo>
                  <a:pt x="282" y="2094"/>
                </a:lnTo>
                <a:lnTo>
                  <a:pt x="232" y="2037"/>
                </a:lnTo>
                <a:lnTo>
                  <a:pt x="186" y="1977"/>
                </a:lnTo>
                <a:lnTo>
                  <a:pt x="144" y="1913"/>
                </a:lnTo>
                <a:lnTo>
                  <a:pt x="108" y="1847"/>
                </a:lnTo>
                <a:lnTo>
                  <a:pt x="76" y="1778"/>
                </a:lnTo>
                <a:lnTo>
                  <a:pt x="49" y="1707"/>
                </a:lnTo>
                <a:lnTo>
                  <a:pt x="28" y="1633"/>
                </a:lnTo>
                <a:lnTo>
                  <a:pt x="13" y="1558"/>
                </a:lnTo>
                <a:lnTo>
                  <a:pt x="3" y="1481"/>
                </a:lnTo>
                <a:lnTo>
                  <a:pt x="0" y="1403"/>
                </a:lnTo>
                <a:close/>
                <a:moveTo>
                  <a:pt x="1121" y="0"/>
                </a:moveTo>
                <a:lnTo>
                  <a:pt x="1121" y="0"/>
                </a:lnTo>
                <a:lnTo>
                  <a:pt x="1175" y="3"/>
                </a:lnTo>
                <a:lnTo>
                  <a:pt x="1226" y="11"/>
                </a:lnTo>
                <a:lnTo>
                  <a:pt x="1275" y="23"/>
                </a:lnTo>
                <a:lnTo>
                  <a:pt x="1322" y="41"/>
                </a:lnTo>
                <a:lnTo>
                  <a:pt x="1366" y="62"/>
                </a:lnTo>
                <a:lnTo>
                  <a:pt x="1408" y="88"/>
                </a:lnTo>
                <a:lnTo>
                  <a:pt x="1445" y="118"/>
                </a:lnTo>
                <a:lnTo>
                  <a:pt x="1480" y="151"/>
                </a:lnTo>
                <a:lnTo>
                  <a:pt x="1510" y="188"/>
                </a:lnTo>
                <a:lnTo>
                  <a:pt x="1536" y="228"/>
                </a:lnTo>
                <a:lnTo>
                  <a:pt x="1559" y="272"/>
                </a:lnTo>
                <a:lnTo>
                  <a:pt x="1577" y="317"/>
                </a:lnTo>
                <a:lnTo>
                  <a:pt x="1590" y="365"/>
                </a:lnTo>
                <a:lnTo>
                  <a:pt x="1598" y="415"/>
                </a:lnTo>
                <a:lnTo>
                  <a:pt x="1600" y="467"/>
                </a:lnTo>
                <a:lnTo>
                  <a:pt x="1600" y="1403"/>
                </a:lnTo>
                <a:lnTo>
                  <a:pt x="1598" y="1455"/>
                </a:lnTo>
                <a:lnTo>
                  <a:pt x="1590" y="1505"/>
                </a:lnTo>
                <a:lnTo>
                  <a:pt x="1577" y="1553"/>
                </a:lnTo>
                <a:lnTo>
                  <a:pt x="1559" y="1598"/>
                </a:lnTo>
                <a:lnTo>
                  <a:pt x="1536" y="1642"/>
                </a:lnTo>
                <a:lnTo>
                  <a:pt x="1510" y="1682"/>
                </a:lnTo>
                <a:lnTo>
                  <a:pt x="1480" y="1719"/>
                </a:lnTo>
                <a:lnTo>
                  <a:pt x="1445" y="1752"/>
                </a:lnTo>
                <a:lnTo>
                  <a:pt x="1408" y="1782"/>
                </a:lnTo>
                <a:lnTo>
                  <a:pt x="1366" y="1808"/>
                </a:lnTo>
                <a:lnTo>
                  <a:pt x="1322" y="1830"/>
                </a:lnTo>
                <a:lnTo>
                  <a:pt x="1275" y="1847"/>
                </a:lnTo>
                <a:lnTo>
                  <a:pt x="1226" y="1860"/>
                </a:lnTo>
                <a:lnTo>
                  <a:pt x="1175" y="1868"/>
                </a:lnTo>
                <a:lnTo>
                  <a:pt x="1121" y="1870"/>
                </a:lnTo>
                <a:lnTo>
                  <a:pt x="1068" y="1868"/>
                </a:lnTo>
                <a:lnTo>
                  <a:pt x="1016" y="1860"/>
                </a:lnTo>
                <a:lnTo>
                  <a:pt x="967" y="1847"/>
                </a:lnTo>
                <a:lnTo>
                  <a:pt x="919" y="1830"/>
                </a:lnTo>
                <a:lnTo>
                  <a:pt x="875" y="1808"/>
                </a:lnTo>
                <a:lnTo>
                  <a:pt x="834" y="1782"/>
                </a:lnTo>
                <a:lnTo>
                  <a:pt x="796" y="1752"/>
                </a:lnTo>
                <a:lnTo>
                  <a:pt x="761" y="1719"/>
                </a:lnTo>
                <a:lnTo>
                  <a:pt x="731" y="1682"/>
                </a:lnTo>
                <a:lnTo>
                  <a:pt x="704" y="1642"/>
                </a:lnTo>
                <a:lnTo>
                  <a:pt x="682" y="1598"/>
                </a:lnTo>
                <a:lnTo>
                  <a:pt x="664" y="1553"/>
                </a:lnTo>
                <a:lnTo>
                  <a:pt x="651" y="1505"/>
                </a:lnTo>
                <a:lnTo>
                  <a:pt x="643" y="1455"/>
                </a:lnTo>
                <a:lnTo>
                  <a:pt x="640" y="1403"/>
                </a:lnTo>
                <a:lnTo>
                  <a:pt x="640" y="467"/>
                </a:lnTo>
                <a:lnTo>
                  <a:pt x="643" y="415"/>
                </a:lnTo>
                <a:lnTo>
                  <a:pt x="651" y="365"/>
                </a:lnTo>
                <a:lnTo>
                  <a:pt x="664" y="317"/>
                </a:lnTo>
                <a:lnTo>
                  <a:pt x="682" y="272"/>
                </a:lnTo>
                <a:lnTo>
                  <a:pt x="704" y="228"/>
                </a:lnTo>
                <a:lnTo>
                  <a:pt x="731" y="188"/>
                </a:lnTo>
                <a:lnTo>
                  <a:pt x="761" y="151"/>
                </a:lnTo>
                <a:lnTo>
                  <a:pt x="796" y="118"/>
                </a:lnTo>
                <a:lnTo>
                  <a:pt x="834" y="88"/>
                </a:lnTo>
                <a:lnTo>
                  <a:pt x="875" y="62"/>
                </a:lnTo>
                <a:lnTo>
                  <a:pt x="919" y="41"/>
                </a:lnTo>
                <a:lnTo>
                  <a:pt x="967" y="23"/>
                </a:lnTo>
                <a:lnTo>
                  <a:pt x="1016" y="11"/>
                </a:lnTo>
                <a:lnTo>
                  <a:pt x="1068" y="3"/>
                </a:lnTo>
                <a:lnTo>
                  <a:pt x="1121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 rot="5400000">
            <a:off x="4874404" y="653150"/>
            <a:ext cx="163034" cy="45719"/>
          </a:xfrm>
          <a:custGeom>
            <a:avLst/>
            <a:gdLst>
              <a:gd name="T0" fmla="*/ 2959 w 3266"/>
              <a:gd name="T1" fmla="*/ 12 h 806"/>
              <a:gd name="T2" fmla="*/ 3091 w 3266"/>
              <a:gd name="T3" fmla="*/ 72 h 806"/>
              <a:gd name="T4" fmla="*/ 3193 w 3266"/>
              <a:gd name="T5" fmla="*/ 173 h 806"/>
              <a:gd name="T6" fmla="*/ 3254 w 3266"/>
              <a:gd name="T7" fmla="*/ 303 h 806"/>
              <a:gd name="T8" fmla="*/ 3263 w 3266"/>
              <a:gd name="T9" fmla="*/ 453 h 806"/>
              <a:gd name="T10" fmla="*/ 3217 w 3266"/>
              <a:gd name="T11" fmla="*/ 592 h 806"/>
              <a:gd name="T12" fmla="*/ 3129 w 3266"/>
              <a:gd name="T13" fmla="*/ 704 h 806"/>
              <a:gd name="T14" fmla="*/ 3005 w 3266"/>
              <a:gd name="T15" fmla="*/ 780 h 806"/>
              <a:gd name="T16" fmla="*/ 2858 w 3266"/>
              <a:gd name="T17" fmla="*/ 806 h 806"/>
              <a:gd name="T18" fmla="*/ 2710 w 3266"/>
              <a:gd name="T19" fmla="*/ 780 h 806"/>
              <a:gd name="T20" fmla="*/ 2587 w 3266"/>
              <a:gd name="T21" fmla="*/ 704 h 806"/>
              <a:gd name="T22" fmla="*/ 2497 w 3266"/>
              <a:gd name="T23" fmla="*/ 592 h 806"/>
              <a:gd name="T24" fmla="*/ 2453 w 3266"/>
              <a:gd name="T25" fmla="*/ 453 h 806"/>
              <a:gd name="T26" fmla="*/ 2462 w 3266"/>
              <a:gd name="T27" fmla="*/ 303 h 806"/>
              <a:gd name="T28" fmla="*/ 2523 w 3266"/>
              <a:gd name="T29" fmla="*/ 173 h 806"/>
              <a:gd name="T30" fmla="*/ 2625 w 3266"/>
              <a:gd name="T31" fmla="*/ 72 h 806"/>
              <a:gd name="T32" fmla="*/ 2758 w 3266"/>
              <a:gd name="T33" fmla="*/ 12 h 806"/>
              <a:gd name="T34" fmla="*/ 1633 w 3266"/>
              <a:gd name="T35" fmla="*/ 0 h 806"/>
              <a:gd name="T36" fmla="*/ 1780 w 3266"/>
              <a:gd name="T37" fmla="*/ 27 h 806"/>
              <a:gd name="T38" fmla="*/ 1904 w 3266"/>
              <a:gd name="T39" fmla="*/ 101 h 806"/>
              <a:gd name="T40" fmla="*/ 1994 w 3266"/>
              <a:gd name="T41" fmla="*/ 213 h 806"/>
              <a:gd name="T42" fmla="*/ 2038 w 3266"/>
              <a:gd name="T43" fmla="*/ 352 h 806"/>
              <a:gd name="T44" fmla="*/ 2029 w 3266"/>
              <a:gd name="T45" fmla="*/ 502 h 806"/>
              <a:gd name="T46" fmla="*/ 1968 w 3266"/>
              <a:gd name="T47" fmla="*/ 633 h 806"/>
              <a:gd name="T48" fmla="*/ 1866 w 3266"/>
              <a:gd name="T49" fmla="*/ 734 h 806"/>
              <a:gd name="T50" fmla="*/ 1734 w 3266"/>
              <a:gd name="T51" fmla="*/ 794 h 806"/>
              <a:gd name="T52" fmla="*/ 1582 w 3266"/>
              <a:gd name="T53" fmla="*/ 803 h 806"/>
              <a:gd name="T54" fmla="*/ 1441 w 3266"/>
              <a:gd name="T55" fmla="*/ 759 h 806"/>
              <a:gd name="T56" fmla="*/ 1328 w 3266"/>
              <a:gd name="T57" fmla="*/ 671 h 806"/>
              <a:gd name="T58" fmla="*/ 1252 w 3266"/>
              <a:gd name="T59" fmla="*/ 548 h 806"/>
              <a:gd name="T60" fmla="*/ 1225 w 3266"/>
              <a:gd name="T61" fmla="*/ 403 h 806"/>
              <a:gd name="T62" fmla="*/ 1252 w 3266"/>
              <a:gd name="T63" fmla="*/ 257 h 806"/>
              <a:gd name="T64" fmla="*/ 1328 w 3266"/>
              <a:gd name="T65" fmla="*/ 135 h 806"/>
              <a:gd name="T66" fmla="*/ 1441 w 3266"/>
              <a:gd name="T67" fmla="*/ 46 h 806"/>
              <a:gd name="T68" fmla="*/ 1582 w 3266"/>
              <a:gd name="T69" fmla="*/ 3 h 806"/>
              <a:gd name="T70" fmla="*/ 459 w 3266"/>
              <a:gd name="T71" fmla="*/ 3 h 806"/>
              <a:gd name="T72" fmla="*/ 600 w 3266"/>
              <a:gd name="T73" fmla="*/ 46 h 806"/>
              <a:gd name="T74" fmla="*/ 713 w 3266"/>
              <a:gd name="T75" fmla="*/ 135 h 806"/>
              <a:gd name="T76" fmla="*/ 790 w 3266"/>
              <a:gd name="T77" fmla="*/ 257 h 806"/>
              <a:gd name="T78" fmla="*/ 816 w 3266"/>
              <a:gd name="T79" fmla="*/ 403 h 806"/>
              <a:gd name="T80" fmla="*/ 790 w 3266"/>
              <a:gd name="T81" fmla="*/ 548 h 806"/>
              <a:gd name="T82" fmla="*/ 713 w 3266"/>
              <a:gd name="T83" fmla="*/ 671 h 806"/>
              <a:gd name="T84" fmla="*/ 600 w 3266"/>
              <a:gd name="T85" fmla="*/ 759 h 806"/>
              <a:gd name="T86" fmla="*/ 459 w 3266"/>
              <a:gd name="T87" fmla="*/ 803 h 806"/>
              <a:gd name="T88" fmla="*/ 307 w 3266"/>
              <a:gd name="T89" fmla="*/ 794 h 806"/>
              <a:gd name="T90" fmla="*/ 175 w 3266"/>
              <a:gd name="T91" fmla="*/ 734 h 806"/>
              <a:gd name="T92" fmla="*/ 73 w 3266"/>
              <a:gd name="T93" fmla="*/ 633 h 806"/>
              <a:gd name="T94" fmla="*/ 12 w 3266"/>
              <a:gd name="T95" fmla="*/ 502 h 806"/>
              <a:gd name="T96" fmla="*/ 3 w 3266"/>
              <a:gd name="T97" fmla="*/ 352 h 806"/>
              <a:gd name="T98" fmla="*/ 47 w 3266"/>
              <a:gd name="T99" fmla="*/ 213 h 806"/>
              <a:gd name="T100" fmla="*/ 137 w 3266"/>
              <a:gd name="T101" fmla="*/ 101 h 806"/>
              <a:gd name="T102" fmla="*/ 261 w 3266"/>
              <a:gd name="T103" fmla="*/ 27 h 806"/>
              <a:gd name="T104" fmla="*/ 408 w 3266"/>
              <a:gd name="T10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6" h="806">
                <a:moveTo>
                  <a:pt x="2858" y="0"/>
                </a:moveTo>
                <a:lnTo>
                  <a:pt x="2909" y="3"/>
                </a:lnTo>
                <a:lnTo>
                  <a:pt x="2959" y="12"/>
                </a:lnTo>
                <a:lnTo>
                  <a:pt x="3005" y="27"/>
                </a:lnTo>
                <a:lnTo>
                  <a:pt x="3049" y="46"/>
                </a:lnTo>
                <a:lnTo>
                  <a:pt x="3091" y="72"/>
                </a:lnTo>
                <a:lnTo>
                  <a:pt x="3129" y="101"/>
                </a:lnTo>
                <a:lnTo>
                  <a:pt x="3163" y="135"/>
                </a:lnTo>
                <a:lnTo>
                  <a:pt x="3193" y="173"/>
                </a:lnTo>
                <a:lnTo>
                  <a:pt x="3217" y="213"/>
                </a:lnTo>
                <a:lnTo>
                  <a:pt x="3238" y="257"/>
                </a:lnTo>
                <a:lnTo>
                  <a:pt x="3254" y="303"/>
                </a:lnTo>
                <a:lnTo>
                  <a:pt x="3263" y="352"/>
                </a:lnTo>
                <a:lnTo>
                  <a:pt x="3266" y="403"/>
                </a:lnTo>
                <a:lnTo>
                  <a:pt x="3263" y="453"/>
                </a:lnTo>
                <a:lnTo>
                  <a:pt x="3254" y="502"/>
                </a:lnTo>
                <a:lnTo>
                  <a:pt x="3238" y="548"/>
                </a:lnTo>
                <a:lnTo>
                  <a:pt x="3217" y="592"/>
                </a:lnTo>
                <a:lnTo>
                  <a:pt x="3193" y="633"/>
                </a:lnTo>
                <a:lnTo>
                  <a:pt x="3163" y="671"/>
                </a:lnTo>
                <a:lnTo>
                  <a:pt x="3129" y="704"/>
                </a:lnTo>
                <a:lnTo>
                  <a:pt x="3091" y="734"/>
                </a:lnTo>
                <a:lnTo>
                  <a:pt x="3049" y="759"/>
                </a:lnTo>
                <a:lnTo>
                  <a:pt x="3005" y="780"/>
                </a:lnTo>
                <a:lnTo>
                  <a:pt x="2959" y="794"/>
                </a:lnTo>
                <a:lnTo>
                  <a:pt x="2909" y="803"/>
                </a:lnTo>
                <a:lnTo>
                  <a:pt x="2858" y="806"/>
                </a:lnTo>
                <a:lnTo>
                  <a:pt x="2807" y="803"/>
                </a:lnTo>
                <a:lnTo>
                  <a:pt x="2758" y="794"/>
                </a:lnTo>
                <a:lnTo>
                  <a:pt x="2710" y="780"/>
                </a:lnTo>
                <a:lnTo>
                  <a:pt x="2666" y="759"/>
                </a:lnTo>
                <a:lnTo>
                  <a:pt x="2625" y="734"/>
                </a:lnTo>
                <a:lnTo>
                  <a:pt x="2587" y="704"/>
                </a:lnTo>
                <a:lnTo>
                  <a:pt x="2553" y="671"/>
                </a:lnTo>
                <a:lnTo>
                  <a:pt x="2523" y="633"/>
                </a:lnTo>
                <a:lnTo>
                  <a:pt x="2497" y="592"/>
                </a:lnTo>
                <a:lnTo>
                  <a:pt x="2476" y="548"/>
                </a:lnTo>
                <a:lnTo>
                  <a:pt x="2462" y="502"/>
                </a:lnTo>
                <a:lnTo>
                  <a:pt x="2453" y="453"/>
                </a:lnTo>
                <a:lnTo>
                  <a:pt x="2449" y="403"/>
                </a:lnTo>
                <a:lnTo>
                  <a:pt x="2453" y="352"/>
                </a:lnTo>
                <a:lnTo>
                  <a:pt x="2462" y="303"/>
                </a:lnTo>
                <a:lnTo>
                  <a:pt x="2476" y="257"/>
                </a:lnTo>
                <a:lnTo>
                  <a:pt x="2497" y="213"/>
                </a:lnTo>
                <a:lnTo>
                  <a:pt x="2523" y="173"/>
                </a:lnTo>
                <a:lnTo>
                  <a:pt x="2553" y="135"/>
                </a:lnTo>
                <a:lnTo>
                  <a:pt x="2587" y="101"/>
                </a:lnTo>
                <a:lnTo>
                  <a:pt x="2625" y="72"/>
                </a:lnTo>
                <a:lnTo>
                  <a:pt x="2666" y="46"/>
                </a:lnTo>
                <a:lnTo>
                  <a:pt x="2710" y="27"/>
                </a:lnTo>
                <a:lnTo>
                  <a:pt x="2758" y="12"/>
                </a:lnTo>
                <a:lnTo>
                  <a:pt x="2807" y="3"/>
                </a:lnTo>
                <a:lnTo>
                  <a:pt x="2858" y="0"/>
                </a:lnTo>
                <a:close/>
                <a:moveTo>
                  <a:pt x="1633" y="0"/>
                </a:moveTo>
                <a:lnTo>
                  <a:pt x="1685" y="3"/>
                </a:lnTo>
                <a:lnTo>
                  <a:pt x="1734" y="12"/>
                </a:lnTo>
                <a:lnTo>
                  <a:pt x="1780" y="27"/>
                </a:lnTo>
                <a:lnTo>
                  <a:pt x="1825" y="46"/>
                </a:lnTo>
                <a:lnTo>
                  <a:pt x="1866" y="72"/>
                </a:lnTo>
                <a:lnTo>
                  <a:pt x="1904" y="101"/>
                </a:lnTo>
                <a:lnTo>
                  <a:pt x="1938" y="135"/>
                </a:lnTo>
                <a:lnTo>
                  <a:pt x="1968" y="173"/>
                </a:lnTo>
                <a:lnTo>
                  <a:pt x="1994" y="213"/>
                </a:lnTo>
                <a:lnTo>
                  <a:pt x="2013" y="257"/>
                </a:lnTo>
                <a:lnTo>
                  <a:pt x="2029" y="303"/>
                </a:lnTo>
                <a:lnTo>
                  <a:pt x="2038" y="352"/>
                </a:lnTo>
                <a:lnTo>
                  <a:pt x="2041" y="403"/>
                </a:lnTo>
                <a:lnTo>
                  <a:pt x="2038" y="453"/>
                </a:lnTo>
                <a:lnTo>
                  <a:pt x="2029" y="502"/>
                </a:lnTo>
                <a:lnTo>
                  <a:pt x="2013" y="548"/>
                </a:lnTo>
                <a:lnTo>
                  <a:pt x="1994" y="592"/>
                </a:lnTo>
                <a:lnTo>
                  <a:pt x="1968" y="633"/>
                </a:lnTo>
                <a:lnTo>
                  <a:pt x="1938" y="671"/>
                </a:lnTo>
                <a:lnTo>
                  <a:pt x="1904" y="704"/>
                </a:lnTo>
                <a:lnTo>
                  <a:pt x="1866" y="734"/>
                </a:lnTo>
                <a:lnTo>
                  <a:pt x="1825" y="759"/>
                </a:lnTo>
                <a:lnTo>
                  <a:pt x="1780" y="780"/>
                </a:lnTo>
                <a:lnTo>
                  <a:pt x="1734" y="794"/>
                </a:lnTo>
                <a:lnTo>
                  <a:pt x="1685" y="803"/>
                </a:lnTo>
                <a:lnTo>
                  <a:pt x="1633" y="806"/>
                </a:lnTo>
                <a:lnTo>
                  <a:pt x="1582" y="803"/>
                </a:lnTo>
                <a:lnTo>
                  <a:pt x="1533" y="794"/>
                </a:lnTo>
                <a:lnTo>
                  <a:pt x="1486" y="780"/>
                </a:lnTo>
                <a:lnTo>
                  <a:pt x="1441" y="759"/>
                </a:lnTo>
                <a:lnTo>
                  <a:pt x="1400" y="734"/>
                </a:lnTo>
                <a:lnTo>
                  <a:pt x="1362" y="704"/>
                </a:lnTo>
                <a:lnTo>
                  <a:pt x="1328" y="671"/>
                </a:lnTo>
                <a:lnTo>
                  <a:pt x="1298" y="633"/>
                </a:lnTo>
                <a:lnTo>
                  <a:pt x="1272" y="592"/>
                </a:lnTo>
                <a:lnTo>
                  <a:pt x="1252" y="548"/>
                </a:lnTo>
                <a:lnTo>
                  <a:pt x="1237" y="502"/>
                </a:lnTo>
                <a:lnTo>
                  <a:pt x="1228" y="453"/>
                </a:lnTo>
                <a:lnTo>
                  <a:pt x="1225" y="403"/>
                </a:lnTo>
                <a:lnTo>
                  <a:pt x="1228" y="352"/>
                </a:lnTo>
                <a:lnTo>
                  <a:pt x="1237" y="303"/>
                </a:lnTo>
                <a:lnTo>
                  <a:pt x="1252" y="257"/>
                </a:lnTo>
                <a:lnTo>
                  <a:pt x="1272" y="213"/>
                </a:lnTo>
                <a:lnTo>
                  <a:pt x="1298" y="173"/>
                </a:lnTo>
                <a:lnTo>
                  <a:pt x="1328" y="135"/>
                </a:lnTo>
                <a:lnTo>
                  <a:pt x="1362" y="101"/>
                </a:lnTo>
                <a:lnTo>
                  <a:pt x="1400" y="72"/>
                </a:lnTo>
                <a:lnTo>
                  <a:pt x="1441" y="46"/>
                </a:lnTo>
                <a:lnTo>
                  <a:pt x="1486" y="27"/>
                </a:lnTo>
                <a:lnTo>
                  <a:pt x="1533" y="12"/>
                </a:lnTo>
                <a:lnTo>
                  <a:pt x="1582" y="3"/>
                </a:lnTo>
                <a:lnTo>
                  <a:pt x="1633" y="0"/>
                </a:lnTo>
                <a:close/>
                <a:moveTo>
                  <a:pt x="408" y="0"/>
                </a:moveTo>
                <a:lnTo>
                  <a:pt x="459" y="3"/>
                </a:lnTo>
                <a:lnTo>
                  <a:pt x="508" y="12"/>
                </a:lnTo>
                <a:lnTo>
                  <a:pt x="556" y="27"/>
                </a:lnTo>
                <a:lnTo>
                  <a:pt x="600" y="46"/>
                </a:lnTo>
                <a:lnTo>
                  <a:pt x="641" y="72"/>
                </a:lnTo>
                <a:lnTo>
                  <a:pt x="679" y="101"/>
                </a:lnTo>
                <a:lnTo>
                  <a:pt x="713" y="135"/>
                </a:lnTo>
                <a:lnTo>
                  <a:pt x="743" y="173"/>
                </a:lnTo>
                <a:lnTo>
                  <a:pt x="769" y="213"/>
                </a:lnTo>
                <a:lnTo>
                  <a:pt x="790" y="257"/>
                </a:lnTo>
                <a:lnTo>
                  <a:pt x="804" y="303"/>
                </a:lnTo>
                <a:lnTo>
                  <a:pt x="813" y="352"/>
                </a:lnTo>
                <a:lnTo>
                  <a:pt x="816" y="403"/>
                </a:lnTo>
                <a:lnTo>
                  <a:pt x="813" y="453"/>
                </a:lnTo>
                <a:lnTo>
                  <a:pt x="804" y="502"/>
                </a:lnTo>
                <a:lnTo>
                  <a:pt x="790" y="548"/>
                </a:lnTo>
                <a:lnTo>
                  <a:pt x="769" y="592"/>
                </a:lnTo>
                <a:lnTo>
                  <a:pt x="743" y="633"/>
                </a:lnTo>
                <a:lnTo>
                  <a:pt x="713" y="671"/>
                </a:lnTo>
                <a:lnTo>
                  <a:pt x="679" y="704"/>
                </a:lnTo>
                <a:lnTo>
                  <a:pt x="641" y="734"/>
                </a:lnTo>
                <a:lnTo>
                  <a:pt x="600" y="759"/>
                </a:lnTo>
                <a:lnTo>
                  <a:pt x="556" y="780"/>
                </a:lnTo>
                <a:lnTo>
                  <a:pt x="508" y="794"/>
                </a:lnTo>
                <a:lnTo>
                  <a:pt x="459" y="803"/>
                </a:lnTo>
                <a:lnTo>
                  <a:pt x="408" y="806"/>
                </a:lnTo>
                <a:lnTo>
                  <a:pt x="357" y="803"/>
                </a:lnTo>
                <a:lnTo>
                  <a:pt x="307" y="794"/>
                </a:lnTo>
                <a:lnTo>
                  <a:pt x="261" y="780"/>
                </a:lnTo>
                <a:lnTo>
                  <a:pt x="216" y="759"/>
                </a:lnTo>
                <a:lnTo>
                  <a:pt x="175" y="734"/>
                </a:lnTo>
                <a:lnTo>
                  <a:pt x="137" y="704"/>
                </a:lnTo>
                <a:lnTo>
                  <a:pt x="103" y="671"/>
                </a:lnTo>
                <a:lnTo>
                  <a:pt x="73" y="633"/>
                </a:lnTo>
                <a:lnTo>
                  <a:pt x="47" y="592"/>
                </a:lnTo>
                <a:lnTo>
                  <a:pt x="28" y="548"/>
                </a:lnTo>
                <a:lnTo>
                  <a:pt x="12" y="502"/>
                </a:lnTo>
                <a:lnTo>
                  <a:pt x="3" y="453"/>
                </a:lnTo>
                <a:lnTo>
                  <a:pt x="0" y="403"/>
                </a:lnTo>
                <a:lnTo>
                  <a:pt x="3" y="352"/>
                </a:lnTo>
                <a:lnTo>
                  <a:pt x="12" y="303"/>
                </a:lnTo>
                <a:lnTo>
                  <a:pt x="28" y="257"/>
                </a:lnTo>
                <a:lnTo>
                  <a:pt x="47" y="213"/>
                </a:lnTo>
                <a:lnTo>
                  <a:pt x="73" y="173"/>
                </a:lnTo>
                <a:lnTo>
                  <a:pt x="103" y="135"/>
                </a:lnTo>
                <a:lnTo>
                  <a:pt x="137" y="101"/>
                </a:lnTo>
                <a:lnTo>
                  <a:pt x="175" y="72"/>
                </a:lnTo>
                <a:lnTo>
                  <a:pt x="216" y="46"/>
                </a:lnTo>
                <a:lnTo>
                  <a:pt x="261" y="27"/>
                </a:lnTo>
                <a:lnTo>
                  <a:pt x="307" y="12"/>
                </a:lnTo>
                <a:lnTo>
                  <a:pt x="357" y="3"/>
                </a:lnTo>
                <a:lnTo>
                  <a:pt x="408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41745" y="1134791"/>
            <a:ext cx="457200" cy="4572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r="-20000"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603" y="1117722"/>
            <a:ext cx="189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 Lain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9603" y="1372435"/>
            <a:ext cx="1896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Mobile, 1 hour ago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0573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dial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1479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92385" y="1989785"/>
            <a:ext cx="1420906" cy="34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endParaRPr lang="en-US" sz="11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95971" y="2369934"/>
            <a:ext cx="141732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83377" y="2592771"/>
            <a:ext cx="3223650" cy="548640"/>
            <a:chOff x="1483377" y="2592771"/>
            <a:chExt cx="3223650" cy="548640"/>
          </a:xfrm>
        </p:grpSpPr>
        <p:sp>
          <p:nvSpPr>
            <p:cNvPr id="42" name="Oval 41"/>
            <p:cNvSpPr/>
            <p:nvPr/>
          </p:nvSpPr>
          <p:spPr>
            <a:xfrm>
              <a:off x="2132536" y="2592771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0993" y="2682425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Anna Lain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83377" y="2682425"/>
              <a:ext cx="431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3175"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dirty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3377" y="3326946"/>
            <a:ext cx="3223650" cy="548640"/>
            <a:chOff x="1483377" y="3326946"/>
            <a:chExt cx="3223650" cy="548640"/>
          </a:xfrm>
        </p:grpSpPr>
        <p:sp>
          <p:nvSpPr>
            <p:cNvPr id="30" name="Oval 29"/>
            <p:cNvSpPr/>
            <p:nvPr/>
          </p:nvSpPr>
          <p:spPr>
            <a:xfrm>
              <a:off x="2132536" y="3326946"/>
              <a:ext cx="548640" cy="548640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000" r="-30000" b="-3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10993" y="3416600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Becky Lawn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83377" y="3416600"/>
              <a:ext cx="431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3175"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83377" y="4061122"/>
            <a:ext cx="3223650" cy="548640"/>
            <a:chOff x="1483377" y="4061122"/>
            <a:chExt cx="3223650" cy="548640"/>
          </a:xfrm>
        </p:grpSpPr>
        <p:sp>
          <p:nvSpPr>
            <p:cNvPr id="33" name="Oval 32"/>
            <p:cNvSpPr/>
            <p:nvPr/>
          </p:nvSpPr>
          <p:spPr>
            <a:xfrm>
              <a:off x="2132536" y="4061122"/>
              <a:ext cx="548640" cy="54864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2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10993" y="4150776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Cherry Hall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83377" y="4150776"/>
              <a:ext cx="431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3175"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dirty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83377" y="4795298"/>
            <a:ext cx="3223650" cy="548640"/>
            <a:chOff x="1483377" y="4795298"/>
            <a:chExt cx="3223650" cy="548640"/>
          </a:xfrm>
        </p:grpSpPr>
        <p:sp>
          <p:nvSpPr>
            <p:cNvPr id="36" name="Oval 35"/>
            <p:cNvSpPr/>
            <p:nvPr/>
          </p:nvSpPr>
          <p:spPr>
            <a:xfrm>
              <a:off x="2132536" y="4795298"/>
              <a:ext cx="548640" cy="54864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00" r="-4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10993" y="4884952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Drake Sawn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83377" y="4884952"/>
              <a:ext cx="431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3175"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dirty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83377" y="5529473"/>
            <a:ext cx="3223650" cy="548640"/>
            <a:chOff x="1483377" y="5529473"/>
            <a:chExt cx="3223650" cy="548640"/>
          </a:xfrm>
        </p:grpSpPr>
        <p:sp>
          <p:nvSpPr>
            <p:cNvPr id="39" name="Oval 38"/>
            <p:cNvSpPr/>
            <p:nvPr/>
          </p:nvSpPr>
          <p:spPr>
            <a:xfrm>
              <a:off x="2132536" y="5529473"/>
              <a:ext cx="548640" cy="548640"/>
            </a:xfrm>
            <a:prstGeom prst="ellipse">
              <a:avLst/>
            </a:prstGeom>
            <a:blipFill dpi="0" rotWithShape="1">
              <a:blip r:embed="rId8"/>
              <a:srcRect/>
              <a:stretch>
                <a:fillRect l="-40000" t="-20000" r="-4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10993" y="5619127"/>
              <a:ext cx="189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Ellie </a:t>
              </a:r>
              <a:r>
                <a:rPr lang="en-US" dirty="0" err="1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Avram</a:t>
              </a:r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83377" y="5619127"/>
              <a:ext cx="431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3175">
                    <a:solidFill>
                      <a:schemeClr val="bg2">
                        <a:lumMod val="50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dirty="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13021" y="5493936"/>
            <a:ext cx="640080" cy="640080"/>
            <a:chOff x="7660523" y="2957284"/>
            <a:chExt cx="640080" cy="640080"/>
          </a:xfrm>
        </p:grpSpPr>
        <p:sp>
          <p:nvSpPr>
            <p:cNvPr id="50" name="Oval 49"/>
            <p:cNvSpPr/>
            <p:nvPr/>
          </p:nvSpPr>
          <p:spPr>
            <a:xfrm>
              <a:off x="7660523" y="2957284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11"/>
            <p:cNvSpPr>
              <a:spLocks noEditPoints="1"/>
            </p:cNvSpPr>
            <p:nvPr/>
          </p:nvSpPr>
          <p:spPr bwMode="auto">
            <a:xfrm>
              <a:off x="7881652" y="3140583"/>
              <a:ext cx="197823" cy="273483"/>
            </a:xfrm>
            <a:custGeom>
              <a:avLst/>
              <a:gdLst>
                <a:gd name="T0" fmla="*/ 1385 w 2289"/>
                <a:gd name="T1" fmla="*/ 2721 h 3166"/>
                <a:gd name="T2" fmla="*/ 1385 w 2289"/>
                <a:gd name="T3" fmla="*/ 3033 h 3166"/>
                <a:gd name="T4" fmla="*/ 1102 w 2289"/>
                <a:gd name="T5" fmla="*/ 3163 h 3166"/>
                <a:gd name="T6" fmla="*/ 871 w 2289"/>
                <a:gd name="T7" fmla="*/ 2960 h 3166"/>
                <a:gd name="T8" fmla="*/ 958 w 2289"/>
                <a:gd name="T9" fmla="*/ 2661 h 3166"/>
                <a:gd name="T10" fmla="*/ 2085 w 2289"/>
                <a:gd name="T11" fmla="*/ 1739 h 3166"/>
                <a:gd name="T12" fmla="*/ 2286 w 2289"/>
                <a:gd name="T13" fmla="*/ 1972 h 3166"/>
                <a:gd name="T14" fmla="*/ 2158 w 2289"/>
                <a:gd name="T15" fmla="*/ 2256 h 3166"/>
                <a:gd name="T16" fmla="*/ 1847 w 2289"/>
                <a:gd name="T17" fmla="*/ 2256 h 3166"/>
                <a:gd name="T18" fmla="*/ 1721 w 2289"/>
                <a:gd name="T19" fmla="*/ 1972 h 3166"/>
                <a:gd name="T20" fmla="*/ 1920 w 2289"/>
                <a:gd name="T21" fmla="*/ 1739 h 3166"/>
                <a:gd name="T22" fmla="*/ 1332 w 2289"/>
                <a:gd name="T23" fmla="*/ 1797 h 3166"/>
                <a:gd name="T24" fmla="*/ 1419 w 2289"/>
                <a:gd name="T25" fmla="*/ 2098 h 3166"/>
                <a:gd name="T26" fmla="*/ 1186 w 2289"/>
                <a:gd name="T27" fmla="*/ 2299 h 3166"/>
                <a:gd name="T28" fmla="*/ 905 w 2289"/>
                <a:gd name="T29" fmla="*/ 2171 h 3166"/>
                <a:gd name="T30" fmla="*/ 905 w 2289"/>
                <a:gd name="T31" fmla="*/ 1859 h 3166"/>
                <a:gd name="T32" fmla="*/ 286 w 2289"/>
                <a:gd name="T33" fmla="*/ 1727 h 3166"/>
                <a:gd name="T34" fmla="*/ 546 w 2289"/>
                <a:gd name="T35" fmla="*/ 1894 h 3166"/>
                <a:gd name="T36" fmla="*/ 501 w 2289"/>
                <a:gd name="T37" fmla="*/ 2203 h 3166"/>
                <a:gd name="T38" fmla="*/ 204 w 2289"/>
                <a:gd name="T39" fmla="*/ 2290 h 3166"/>
                <a:gd name="T40" fmla="*/ 3 w 2289"/>
                <a:gd name="T41" fmla="*/ 2056 h 3166"/>
                <a:gd name="T42" fmla="*/ 131 w 2289"/>
                <a:gd name="T43" fmla="*/ 1774 h 3166"/>
                <a:gd name="T44" fmla="*/ 2123 w 2289"/>
                <a:gd name="T45" fmla="*/ 891 h 3166"/>
                <a:gd name="T46" fmla="*/ 2289 w 2289"/>
                <a:gd name="T47" fmla="*/ 1152 h 3166"/>
                <a:gd name="T48" fmla="*/ 2123 w 2289"/>
                <a:gd name="T49" fmla="*/ 1412 h 3166"/>
                <a:gd name="T50" fmla="*/ 1815 w 2289"/>
                <a:gd name="T51" fmla="*/ 1369 h 3166"/>
                <a:gd name="T52" fmla="*/ 1730 w 2289"/>
                <a:gd name="T53" fmla="*/ 1069 h 3166"/>
                <a:gd name="T54" fmla="*/ 1960 w 2289"/>
                <a:gd name="T55" fmla="*/ 867 h 3166"/>
                <a:gd name="T56" fmla="*/ 1360 w 2289"/>
                <a:gd name="T57" fmla="*/ 963 h 3166"/>
                <a:gd name="T58" fmla="*/ 1404 w 2289"/>
                <a:gd name="T59" fmla="*/ 1273 h 3166"/>
                <a:gd name="T60" fmla="*/ 1144 w 2289"/>
                <a:gd name="T61" fmla="*/ 1439 h 3166"/>
                <a:gd name="T62" fmla="*/ 885 w 2289"/>
                <a:gd name="T63" fmla="*/ 1273 h 3166"/>
                <a:gd name="T64" fmla="*/ 929 w 2289"/>
                <a:gd name="T65" fmla="*/ 963 h 3166"/>
                <a:gd name="T66" fmla="*/ 328 w 2289"/>
                <a:gd name="T67" fmla="*/ 867 h 3166"/>
                <a:gd name="T68" fmla="*/ 560 w 2289"/>
                <a:gd name="T69" fmla="*/ 1069 h 3166"/>
                <a:gd name="T70" fmla="*/ 474 w 2289"/>
                <a:gd name="T71" fmla="*/ 1369 h 3166"/>
                <a:gd name="T72" fmla="*/ 166 w 2289"/>
                <a:gd name="T73" fmla="*/ 1412 h 3166"/>
                <a:gd name="T74" fmla="*/ 0 w 2289"/>
                <a:gd name="T75" fmla="*/ 1152 h 3166"/>
                <a:gd name="T76" fmla="*/ 166 w 2289"/>
                <a:gd name="T77" fmla="*/ 891 h 3166"/>
                <a:gd name="T78" fmla="*/ 2158 w 2289"/>
                <a:gd name="T79" fmla="*/ 47 h 3166"/>
                <a:gd name="T80" fmla="*/ 2286 w 2289"/>
                <a:gd name="T81" fmla="*/ 332 h 3166"/>
                <a:gd name="T82" fmla="*/ 2085 w 2289"/>
                <a:gd name="T83" fmla="*/ 564 h 3166"/>
                <a:gd name="T84" fmla="*/ 1788 w 2289"/>
                <a:gd name="T85" fmla="*/ 477 h 3166"/>
                <a:gd name="T86" fmla="*/ 1744 w 2289"/>
                <a:gd name="T87" fmla="*/ 168 h 3166"/>
                <a:gd name="T88" fmla="*/ 2003 w 2289"/>
                <a:gd name="T89" fmla="*/ 0 h 3166"/>
                <a:gd name="T90" fmla="*/ 1385 w 2289"/>
                <a:gd name="T91" fmla="*/ 132 h 3166"/>
                <a:gd name="T92" fmla="*/ 1385 w 2289"/>
                <a:gd name="T93" fmla="*/ 445 h 3166"/>
                <a:gd name="T94" fmla="*/ 1102 w 2289"/>
                <a:gd name="T95" fmla="*/ 573 h 3166"/>
                <a:gd name="T96" fmla="*/ 871 w 2289"/>
                <a:gd name="T97" fmla="*/ 372 h 3166"/>
                <a:gd name="T98" fmla="*/ 958 w 2289"/>
                <a:gd name="T99" fmla="*/ 72 h 3166"/>
                <a:gd name="T100" fmla="*/ 369 w 2289"/>
                <a:gd name="T101" fmla="*/ 13 h 3166"/>
                <a:gd name="T102" fmla="*/ 569 w 2289"/>
                <a:gd name="T103" fmla="*/ 247 h 3166"/>
                <a:gd name="T104" fmla="*/ 442 w 2289"/>
                <a:gd name="T105" fmla="*/ 529 h 3166"/>
                <a:gd name="T106" fmla="*/ 131 w 2289"/>
                <a:gd name="T107" fmla="*/ 529 h 3166"/>
                <a:gd name="T108" fmla="*/ 3 w 2289"/>
                <a:gd name="T109" fmla="*/ 247 h 3166"/>
                <a:gd name="T110" fmla="*/ 204 w 2289"/>
                <a:gd name="T111" fmla="*/ 13 h 3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9" h="3166">
                  <a:moveTo>
                    <a:pt x="1144" y="2589"/>
                  </a:moveTo>
                  <a:lnTo>
                    <a:pt x="1186" y="2592"/>
                  </a:lnTo>
                  <a:lnTo>
                    <a:pt x="1227" y="2602"/>
                  </a:lnTo>
                  <a:lnTo>
                    <a:pt x="1264" y="2616"/>
                  </a:lnTo>
                  <a:lnTo>
                    <a:pt x="1300" y="2636"/>
                  </a:lnTo>
                  <a:lnTo>
                    <a:pt x="1332" y="2661"/>
                  </a:lnTo>
                  <a:lnTo>
                    <a:pt x="1360" y="2689"/>
                  </a:lnTo>
                  <a:lnTo>
                    <a:pt x="1385" y="2721"/>
                  </a:lnTo>
                  <a:lnTo>
                    <a:pt x="1404" y="2757"/>
                  </a:lnTo>
                  <a:lnTo>
                    <a:pt x="1419" y="2794"/>
                  </a:lnTo>
                  <a:lnTo>
                    <a:pt x="1428" y="2836"/>
                  </a:lnTo>
                  <a:lnTo>
                    <a:pt x="1431" y="2877"/>
                  </a:lnTo>
                  <a:lnTo>
                    <a:pt x="1428" y="2920"/>
                  </a:lnTo>
                  <a:lnTo>
                    <a:pt x="1419" y="2960"/>
                  </a:lnTo>
                  <a:lnTo>
                    <a:pt x="1404" y="2998"/>
                  </a:lnTo>
                  <a:lnTo>
                    <a:pt x="1385" y="3033"/>
                  </a:lnTo>
                  <a:lnTo>
                    <a:pt x="1360" y="3067"/>
                  </a:lnTo>
                  <a:lnTo>
                    <a:pt x="1332" y="3094"/>
                  </a:lnTo>
                  <a:lnTo>
                    <a:pt x="1300" y="3119"/>
                  </a:lnTo>
                  <a:lnTo>
                    <a:pt x="1264" y="3139"/>
                  </a:lnTo>
                  <a:lnTo>
                    <a:pt x="1227" y="3153"/>
                  </a:lnTo>
                  <a:lnTo>
                    <a:pt x="1186" y="3163"/>
                  </a:lnTo>
                  <a:lnTo>
                    <a:pt x="1144" y="3166"/>
                  </a:lnTo>
                  <a:lnTo>
                    <a:pt x="1102" y="3163"/>
                  </a:lnTo>
                  <a:lnTo>
                    <a:pt x="1062" y="3153"/>
                  </a:lnTo>
                  <a:lnTo>
                    <a:pt x="1025" y="3139"/>
                  </a:lnTo>
                  <a:lnTo>
                    <a:pt x="989" y="3119"/>
                  </a:lnTo>
                  <a:lnTo>
                    <a:pt x="958" y="3094"/>
                  </a:lnTo>
                  <a:lnTo>
                    <a:pt x="929" y="3067"/>
                  </a:lnTo>
                  <a:lnTo>
                    <a:pt x="905" y="3033"/>
                  </a:lnTo>
                  <a:lnTo>
                    <a:pt x="885" y="2998"/>
                  </a:lnTo>
                  <a:lnTo>
                    <a:pt x="871" y="2960"/>
                  </a:lnTo>
                  <a:lnTo>
                    <a:pt x="862" y="2920"/>
                  </a:lnTo>
                  <a:lnTo>
                    <a:pt x="859" y="2877"/>
                  </a:lnTo>
                  <a:lnTo>
                    <a:pt x="862" y="2836"/>
                  </a:lnTo>
                  <a:lnTo>
                    <a:pt x="871" y="2794"/>
                  </a:lnTo>
                  <a:lnTo>
                    <a:pt x="885" y="2757"/>
                  </a:lnTo>
                  <a:lnTo>
                    <a:pt x="905" y="2721"/>
                  </a:lnTo>
                  <a:lnTo>
                    <a:pt x="929" y="2689"/>
                  </a:lnTo>
                  <a:lnTo>
                    <a:pt x="958" y="2661"/>
                  </a:lnTo>
                  <a:lnTo>
                    <a:pt x="989" y="2636"/>
                  </a:lnTo>
                  <a:lnTo>
                    <a:pt x="1025" y="2616"/>
                  </a:lnTo>
                  <a:lnTo>
                    <a:pt x="1062" y="2602"/>
                  </a:lnTo>
                  <a:lnTo>
                    <a:pt x="1102" y="2592"/>
                  </a:lnTo>
                  <a:lnTo>
                    <a:pt x="1144" y="2589"/>
                  </a:lnTo>
                  <a:close/>
                  <a:moveTo>
                    <a:pt x="2003" y="1727"/>
                  </a:moveTo>
                  <a:lnTo>
                    <a:pt x="2045" y="1730"/>
                  </a:lnTo>
                  <a:lnTo>
                    <a:pt x="2085" y="1739"/>
                  </a:lnTo>
                  <a:lnTo>
                    <a:pt x="2123" y="1754"/>
                  </a:lnTo>
                  <a:lnTo>
                    <a:pt x="2158" y="1774"/>
                  </a:lnTo>
                  <a:lnTo>
                    <a:pt x="2190" y="1797"/>
                  </a:lnTo>
                  <a:lnTo>
                    <a:pt x="2219" y="1826"/>
                  </a:lnTo>
                  <a:lnTo>
                    <a:pt x="2243" y="1859"/>
                  </a:lnTo>
                  <a:lnTo>
                    <a:pt x="2262" y="1894"/>
                  </a:lnTo>
                  <a:lnTo>
                    <a:pt x="2278" y="1932"/>
                  </a:lnTo>
                  <a:lnTo>
                    <a:pt x="2286" y="1972"/>
                  </a:lnTo>
                  <a:lnTo>
                    <a:pt x="2289" y="2015"/>
                  </a:lnTo>
                  <a:lnTo>
                    <a:pt x="2286" y="2056"/>
                  </a:lnTo>
                  <a:lnTo>
                    <a:pt x="2278" y="2098"/>
                  </a:lnTo>
                  <a:lnTo>
                    <a:pt x="2262" y="2135"/>
                  </a:lnTo>
                  <a:lnTo>
                    <a:pt x="2243" y="2171"/>
                  </a:lnTo>
                  <a:lnTo>
                    <a:pt x="2219" y="2203"/>
                  </a:lnTo>
                  <a:lnTo>
                    <a:pt x="2190" y="2231"/>
                  </a:lnTo>
                  <a:lnTo>
                    <a:pt x="2158" y="2256"/>
                  </a:lnTo>
                  <a:lnTo>
                    <a:pt x="2123" y="2276"/>
                  </a:lnTo>
                  <a:lnTo>
                    <a:pt x="2085" y="2290"/>
                  </a:lnTo>
                  <a:lnTo>
                    <a:pt x="2045" y="2299"/>
                  </a:lnTo>
                  <a:lnTo>
                    <a:pt x="2003" y="2303"/>
                  </a:lnTo>
                  <a:lnTo>
                    <a:pt x="1960" y="2299"/>
                  </a:lnTo>
                  <a:lnTo>
                    <a:pt x="1920" y="2290"/>
                  </a:lnTo>
                  <a:lnTo>
                    <a:pt x="1882" y="2276"/>
                  </a:lnTo>
                  <a:lnTo>
                    <a:pt x="1847" y="2256"/>
                  </a:lnTo>
                  <a:lnTo>
                    <a:pt x="1815" y="2231"/>
                  </a:lnTo>
                  <a:lnTo>
                    <a:pt x="1788" y="2203"/>
                  </a:lnTo>
                  <a:lnTo>
                    <a:pt x="1764" y="2171"/>
                  </a:lnTo>
                  <a:lnTo>
                    <a:pt x="1744" y="2135"/>
                  </a:lnTo>
                  <a:lnTo>
                    <a:pt x="1730" y="2098"/>
                  </a:lnTo>
                  <a:lnTo>
                    <a:pt x="1721" y="2056"/>
                  </a:lnTo>
                  <a:lnTo>
                    <a:pt x="1717" y="2015"/>
                  </a:lnTo>
                  <a:lnTo>
                    <a:pt x="1721" y="1972"/>
                  </a:lnTo>
                  <a:lnTo>
                    <a:pt x="1730" y="1932"/>
                  </a:lnTo>
                  <a:lnTo>
                    <a:pt x="1744" y="1894"/>
                  </a:lnTo>
                  <a:lnTo>
                    <a:pt x="1764" y="1859"/>
                  </a:lnTo>
                  <a:lnTo>
                    <a:pt x="1788" y="1826"/>
                  </a:lnTo>
                  <a:lnTo>
                    <a:pt x="1815" y="1797"/>
                  </a:lnTo>
                  <a:lnTo>
                    <a:pt x="1847" y="1774"/>
                  </a:lnTo>
                  <a:lnTo>
                    <a:pt x="1882" y="1754"/>
                  </a:lnTo>
                  <a:lnTo>
                    <a:pt x="1920" y="1739"/>
                  </a:lnTo>
                  <a:lnTo>
                    <a:pt x="1960" y="1730"/>
                  </a:lnTo>
                  <a:lnTo>
                    <a:pt x="2003" y="1727"/>
                  </a:lnTo>
                  <a:close/>
                  <a:moveTo>
                    <a:pt x="1144" y="1727"/>
                  </a:moveTo>
                  <a:lnTo>
                    <a:pt x="1186" y="1730"/>
                  </a:lnTo>
                  <a:lnTo>
                    <a:pt x="1227" y="1739"/>
                  </a:lnTo>
                  <a:lnTo>
                    <a:pt x="1264" y="1754"/>
                  </a:lnTo>
                  <a:lnTo>
                    <a:pt x="1300" y="1774"/>
                  </a:lnTo>
                  <a:lnTo>
                    <a:pt x="1332" y="1797"/>
                  </a:lnTo>
                  <a:lnTo>
                    <a:pt x="1360" y="1826"/>
                  </a:lnTo>
                  <a:lnTo>
                    <a:pt x="1385" y="1859"/>
                  </a:lnTo>
                  <a:lnTo>
                    <a:pt x="1404" y="1894"/>
                  </a:lnTo>
                  <a:lnTo>
                    <a:pt x="1419" y="1932"/>
                  </a:lnTo>
                  <a:lnTo>
                    <a:pt x="1428" y="1972"/>
                  </a:lnTo>
                  <a:lnTo>
                    <a:pt x="1431" y="2015"/>
                  </a:lnTo>
                  <a:lnTo>
                    <a:pt x="1428" y="2056"/>
                  </a:lnTo>
                  <a:lnTo>
                    <a:pt x="1419" y="2098"/>
                  </a:lnTo>
                  <a:lnTo>
                    <a:pt x="1404" y="2135"/>
                  </a:lnTo>
                  <a:lnTo>
                    <a:pt x="1385" y="2171"/>
                  </a:lnTo>
                  <a:lnTo>
                    <a:pt x="1360" y="2203"/>
                  </a:lnTo>
                  <a:lnTo>
                    <a:pt x="1332" y="2231"/>
                  </a:lnTo>
                  <a:lnTo>
                    <a:pt x="1300" y="2256"/>
                  </a:lnTo>
                  <a:lnTo>
                    <a:pt x="1264" y="2276"/>
                  </a:lnTo>
                  <a:lnTo>
                    <a:pt x="1227" y="2290"/>
                  </a:lnTo>
                  <a:lnTo>
                    <a:pt x="1186" y="2299"/>
                  </a:lnTo>
                  <a:lnTo>
                    <a:pt x="1144" y="2303"/>
                  </a:lnTo>
                  <a:lnTo>
                    <a:pt x="1102" y="2299"/>
                  </a:lnTo>
                  <a:lnTo>
                    <a:pt x="1062" y="2290"/>
                  </a:lnTo>
                  <a:lnTo>
                    <a:pt x="1025" y="2276"/>
                  </a:lnTo>
                  <a:lnTo>
                    <a:pt x="989" y="2256"/>
                  </a:lnTo>
                  <a:lnTo>
                    <a:pt x="958" y="2231"/>
                  </a:lnTo>
                  <a:lnTo>
                    <a:pt x="929" y="2203"/>
                  </a:lnTo>
                  <a:lnTo>
                    <a:pt x="905" y="2171"/>
                  </a:lnTo>
                  <a:lnTo>
                    <a:pt x="885" y="2135"/>
                  </a:lnTo>
                  <a:lnTo>
                    <a:pt x="871" y="2098"/>
                  </a:lnTo>
                  <a:lnTo>
                    <a:pt x="862" y="2056"/>
                  </a:lnTo>
                  <a:lnTo>
                    <a:pt x="859" y="2015"/>
                  </a:lnTo>
                  <a:lnTo>
                    <a:pt x="862" y="1972"/>
                  </a:lnTo>
                  <a:lnTo>
                    <a:pt x="871" y="1932"/>
                  </a:lnTo>
                  <a:lnTo>
                    <a:pt x="885" y="1894"/>
                  </a:lnTo>
                  <a:lnTo>
                    <a:pt x="905" y="1859"/>
                  </a:lnTo>
                  <a:lnTo>
                    <a:pt x="929" y="1826"/>
                  </a:lnTo>
                  <a:lnTo>
                    <a:pt x="958" y="1797"/>
                  </a:lnTo>
                  <a:lnTo>
                    <a:pt x="989" y="1774"/>
                  </a:lnTo>
                  <a:lnTo>
                    <a:pt x="1025" y="1754"/>
                  </a:lnTo>
                  <a:lnTo>
                    <a:pt x="1062" y="1739"/>
                  </a:lnTo>
                  <a:lnTo>
                    <a:pt x="1102" y="1730"/>
                  </a:lnTo>
                  <a:lnTo>
                    <a:pt x="1144" y="1727"/>
                  </a:lnTo>
                  <a:close/>
                  <a:moveTo>
                    <a:pt x="286" y="1727"/>
                  </a:moveTo>
                  <a:lnTo>
                    <a:pt x="328" y="1730"/>
                  </a:lnTo>
                  <a:lnTo>
                    <a:pt x="369" y="1739"/>
                  </a:lnTo>
                  <a:lnTo>
                    <a:pt x="407" y="1754"/>
                  </a:lnTo>
                  <a:lnTo>
                    <a:pt x="442" y="1774"/>
                  </a:lnTo>
                  <a:lnTo>
                    <a:pt x="474" y="1797"/>
                  </a:lnTo>
                  <a:lnTo>
                    <a:pt x="501" y="1826"/>
                  </a:lnTo>
                  <a:lnTo>
                    <a:pt x="526" y="1859"/>
                  </a:lnTo>
                  <a:lnTo>
                    <a:pt x="546" y="1894"/>
                  </a:lnTo>
                  <a:lnTo>
                    <a:pt x="560" y="1932"/>
                  </a:lnTo>
                  <a:lnTo>
                    <a:pt x="569" y="1972"/>
                  </a:lnTo>
                  <a:lnTo>
                    <a:pt x="572" y="2015"/>
                  </a:lnTo>
                  <a:lnTo>
                    <a:pt x="569" y="2056"/>
                  </a:lnTo>
                  <a:lnTo>
                    <a:pt x="560" y="2098"/>
                  </a:lnTo>
                  <a:lnTo>
                    <a:pt x="546" y="2135"/>
                  </a:lnTo>
                  <a:lnTo>
                    <a:pt x="526" y="2171"/>
                  </a:lnTo>
                  <a:lnTo>
                    <a:pt x="501" y="2203"/>
                  </a:lnTo>
                  <a:lnTo>
                    <a:pt x="474" y="2231"/>
                  </a:lnTo>
                  <a:lnTo>
                    <a:pt x="442" y="2256"/>
                  </a:lnTo>
                  <a:lnTo>
                    <a:pt x="407" y="2276"/>
                  </a:lnTo>
                  <a:lnTo>
                    <a:pt x="369" y="2290"/>
                  </a:lnTo>
                  <a:lnTo>
                    <a:pt x="328" y="2299"/>
                  </a:lnTo>
                  <a:lnTo>
                    <a:pt x="286" y="2303"/>
                  </a:lnTo>
                  <a:lnTo>
                    <a:pt x="244" y="2299"/>
                  </a:lnTo>
                  <a:lnTo>
                    <a:pt x="204" y="2290"/>
                  </a:lnTo>
                  <a:lnTo>
                    <a:pt x="166" y="2276"/>
                  </a:lnTo>
                  <a:lnTo>
                    <a:pt x="131" y="2256"/>
                  </a:lnTo>
                  <a:lnTo>
                    <a:pt x="99" y="2231"/>
                  </a:lnTo>
                  <a:lnTo>
                    <a:pt x="70" y="2203"/>
                  </a:lnTo>
                  <a:lnTo>
                    <a:pt x="46" y="2171"/>
                  </a:lnTo>
                  <a:lnTo>
                    <a:pt x="27" y="2135"/>
                  </a:lnTo>
                  <a:lnTo>
                    <a:pt x="12" y="2098"/>
                  </a:lnTo>
                  <a:lnTo>
                    <a:pt x="3" y="2056"/>
                  </a:lnTo>
                  <a:lnTo>
                    <a:pt x="0" y="2015"/>
                  </a:lnTo>
                  <a:lnTo>
                    <a:pt x="3" y="1972"/>
                  </a:lnTo>
                  <a:lnTo>
                    <a:pt x="12" y="1932"/>
                  </a:lnTo>
                  <a:lnTo>
                    <a:pt x="27" y="1894"/>
                  </a:lnTo>
                  <a:lnTo>
                    <a:pt x="46" y="1859"/>
                  </a:lnTo>
                  <a:lnTo>
                    <a:pt x="70" y="1826"/>
                  </a:lnTo>
                  <a:lnTo>
                    <a:pt x="99" y="1797"/>
                  </a:lnTo>
                  <a:lnTo>
                    <a:pt x="131" y="1774"/>
                  </a:lnTo>
                  <a:lnTo>
                    <a:pt x="166" y="1754"/>
                  </a:lnTo>
                  <a:lnTo>
                    <a:pt x="204" y="1739"/>
                  </a:lnTo>
                  <a:lnTo>
                    <a:pt x="244" y="1730"/>
                  </a:lnTo>
                  <a:lnTo>
                    <a:pt x="286" y="1727"/>
                  </a:lnTo>
                  <a:close/>
                  <a:moveTo>
                    <a:pt x="2003" y="864"/>
                  </a:moveTo>
                  <a:lnTo>
                    <a:pt x="2045" y="867"/>
                  </a:lnTo>
                  <a:lnTo>
                    <a:pt x="2085" y="876"/>
                  </a:lnTo>
                  <a:lnTo>
                    <a:pt x="2123" y="891"/>
                  </a:lnTo>
                  <a:lnTo>
                    <a:pt x="2158" y="910"/>
                  </a:lnTo>
                  <a:lnTo>
                    <a:pt x="2190" y="935"/>
                  </a:lnTo>
                  <a:lnTo>
                    <a:pt x="2219" y="963"/>
                  </a:lnTo>
                  <a:lnTo>
                    <a:pt x="2243" y="995"/>
                  </a:lnTo>
                  <a:lnTo>
                    <a:pt x="2262" y="1030"/>
                  </a:lnTo>
                  <a:lnTo>
                    <a:pt x="2278" y="1069"/>
                  </a:lnTo>
                  <a:lnTo>
                    <a:pt x="2286" y="1109"/>
                  </a:lnTo>
                  <a:lnTo>
                    <a:pt x="2289" y="1152"/>
                  </a:lnTo>
                  <a:lnTo>
                    <a:pt x="2286" y="1194"/>
                  </a:lnTo>
                  <a:lnTo>
                    <a:pt x="2278" y="1234"/>
                  </a:lnTo>
                  <a:lnTo>
                    <a:pt x="2262" y="1273"/>
                  </a:lnTo>
                  <a:lnTo>
                    <a:pt x="2243" y="1308"/>
                  </a:lnTo>
                  <a:lnTo>
                    <a:pt x="2219" y="1340"/>
                  </a:lnTo>
                  <a:lnTo>
                    <a:pt x="2190" y="1369"/>
                  </a:lnTo>
                  <a:lnTo>
                    <a:pt x="2158" y="1393"/>
                  </a:lnTo>
                  <a:lnTo>
                    <a:pt x="2123" y="1412"/>
                  </a:lnTo>
                  <a:lnTo>
                    <a:pt x="2085" y="1427"/>
                  </a:lnTo>
                  <a:lnTo>
                    <a:pt x="2045" y="1436"/>
                  </a:lnTo>
                  <a:lnTo>
                    <a:pt x="2003" y="1439"/>
                  </a:lnTo>
                  <a:lnTo>
                    <a:pt x="1960" y="1436"/>
                  </a:lnTo>
                  <a:lnTo>
                    <a:pt x="1920" y="1427"/>
                  </a:lnTo>
                  <a:lnTo>
                    <a:pt x="1882" y="1412"/>
                  </a:lnTo>
                  <a:lnTo>
                    <a:pt x="1847" y="1393"/>
                  </a:lnTo>
                  <a:lnTo>
                    <a:pt x="1815" y="1369"/>
                  </a:lnTo>
                  <a:lnTo>
                    <a:pt x="1788" y="1340"/>
                  </a:lnTo>
                  <a:lnTo>
                    <a:pt x="1764" y="1308"/>
                  </a:lnTo>
                  <a:lnTo>
                    <a:pt x="1744" y="1273"/>
                  </a:lnTo>
                  <a:lnTo>
                    <a:pt x="1730" y="1234"/>
                  </a:lnTo>
                  <a:lnTo>
                    <a:pt x="1721" y="1194"/>
                  </a:lnTo>
                  <a:lnTo>
                    <a:pt x="1717" y="1152"/>
                  </a:lnTo>
                  <a:lnTo>
                    <a:pt x="1721" y="1109"/>
                  </a:lnTo>
                  <a:lnTo>
                    <a:pt x="1730" y="1069"/>
                  </a:lnTo>
                  <a:lnTo>
                    <a:pt x="1744" y="1030"/>
                  </a:lnTo>
                  <a:lnTo>
                    <a:pt x="1764" y="995"/>
                  </a:lnTo>
                  <a:lnTo>
                    <a:pt x="1788" y="963"/>
                  </a:lnTo>
                  <a:lnTo>
                    <a:pt x="1815" y="935"/>
                  </a:lnTo>
                  <a:lnTo>
                    <a:pt x="1847" y="910"/>
                  </a:lnTo>
                  <a:lnTo>
                    <a:pt x="1882" y="891"/>
                  </a:lnTo>
                  <a:lnTo>
                    <a:pt x="1920" y="876"/>
                  </a:lnTo>
                  <a:lnTo>
                    <a:pt x="1960" y="867"/>
                  </a:lnTo>
                  <a:lnTo>
                    <a:pt x="2003" y="864"/>
                  </a:lnTo>
                  <a:close/>
                  <a:moveTo>
                    <a:pt x="1144" y="864"/>
                  </a:moveTo>
                  <a:lnTo>
                    <a:pt x="1186" y="867"/>
                  </a:lnTo>
                  <a:lnTo>
                    <a:pt x="1227" y="876"/>
                  </a:lnTo>
                  <a:lnTo>
                    <a:pt x="1264" y="891"/>
                  </a:lnTo>
                  <a:lnTo>
                    <a:pt x="1300" y="910"/>
                  </a:lnTo>
                  <a:lnTo>
                    <a:pt x="1332" y="935"/>
                  </a:lnTo>
                  <a:lnTo>
                    <a:pt x="1360" y="963"/>
                  </a:lnTo>
                  <a:lnTo>
                    <a:pt x="1385" y="995"/>
                  </a:lnTo>
                  <a:lnTo>
                    <a:pt x="1404" y="1030"/>
                  </a:lnTo>
                  <a:lnTo>
                    <a:pt x="1419" y="1069"/>
                  </a:lnTo>
                  <a:lnTo>
                    <a:pt x="1428" y="1109"/>
                  </a:lnTo>
                  <a:lnTo>
                    <a:pt x="1431" y="1152"/>
                  </a:lnTo>
                  <a:lnTo>
                    <a:pt x="1428" y="1194"/>
                  </a:lnTo>
                  <a:lnTo>
                    <a:pt x="1419" y="1234"/>
                  </a:lnTo>
                  <a:lnTo>
                    <a:pt x="1404" y="1273"/>
                  </a:lnTo>
                  <a:lnTo>
                    <a:pt x="1385" y="1308"/>
                  </a:lnTo>
                  <a:lnTo>
                    <a:pt x="1360" y="1340"/>
                  </a:lnTo>
                  <a:lnTo>
                    <a:pt x="1332" y="1369"/>
                  </a:lnTo>
                  <a:lnTo>
                    <a:pt x="1300" y="1393"/>
                  </a:lnTo>
                  <a:lnTo>
                    <a:pt x="1264" y="1412"/>
                  </a:lnTo>
                  <a:lnTo>
                    <a:pt x="1227" y="1427"/>
                  </a:lnTo>
                  <a:lnTo>
                    <a:pt x="1186" y="1436"/>
                  </a:lnTo>
                  <a:lnTo>
                    <a:pt x="1144" y="1439"/>
                  </a:lnTo>
                  <a:lnTo>
                    <a:pt x="1102" y="1436"/>
                  </a:lnTo>
                  <a:lnTo>
                    <a:pt x="1062" y="1427"/>
                  </a:lnTo>
                  <a:lnTo>
                    <a:pt x="1025" y="1412"/>
                  </a:lnTo>
                  <a:lnTo>
                    <a:pt x="989" y="1393"/>
                  </a:lnTo>
                  <a:lnTo>
                    <a:pt x="958" y="1369"/>
                  </a:lnTo>
                  <a:lnTo>
                    <a:pt x="929" y="1340"/>
                  </a:lnTo>
                  <a:lnTo>
                    <a:pt x="905" y="1308"/>
                  </a:lnTo>
                  <a:lnTo>
                    <a:pt x="885" y="1273"/>
                  </a:lnTo>
                  <a:lnTo>
                    <a:pt x="871" y="1234"/>
                  </a:lnTo>
                  <a:lnTo>
                    <a:pt x="862" y="1194"/>
                  </a:lnTo>
                  <a:lnTo>
                    <a:pt x="859" y="1152"/>
                  </a:lnTo>
                  <a:lnTo>
                    <a:pt x="862" y="1109"/>
                  </a:lnTo>
                  <a:lnTo>
                    <a:pt x="871" y="1069"/>
                  </a:lnTo>
                  <a:lnTo>
                    <a:pt x="885" y="1030"/>
                  </a:lnTo>
                  <a:lnTo>
                    <a:pt x="905" y="995"/>
                  </a:lnTo>
                  <a:lnTo>
                    <a:pt x="929" y="963"/>
                  </a:lnTo>
                  <a:lnTo>
                    <a:pt x="958" y="935"/>
                  </a:lnTo>
                  <a:lnTo>
                    <a:pt x="989" y="910"/>
                  </a:lnTo>
                  <a:lnTo>
                    <a:pt x="1025" y="891"/>
                  </a:lnTo>
                  <a:lnTo>
                    <a:pt x="1062" y="876"/>
                  </a:lnTo>
                  <a:lnTo>
                    <a:pt x="1102" y="867"/>
                  </a:lnTo>
                  <a:lnTo>
                    <a:pt x="1144" y="864"/>
                  </a:lnTo>
                  <a:close/>
                  <a:moveTo>
                    <a:pt x="286" y="864"/>
                  </a:moveTo>
                  <a:lnTo>
                    <a:pt x="328" y="867"/>
                  </a:lnTo>
                  <a:lnTo>
                    <a:pt x="369" y="876"/>
                  </a:lnTo>
                  <a:lnTo>
                    <a:pt x="407" y="891"/>
                  </a:lnTo>
                  <a:lnTo>
                    <a:pt x="442" y="910"/>
                  </a:lnTo>
                  <a:lnTo>
                    <a:pt x="474" y="935"/>
                  </a:lnTo>
                  <a:lnTo>
                    <a:pt x="501" y="963"/>
                  </a:lnTo>
                  <a:lnTo>
                    <a:pt x="526" y="995"/>
                  </a:lnTo>
                  <a:lnTo>
                    <a:pt x="546" y="1030"/>
                  </a:lnTo>
                  <a:lnTo>
                    <a:pt x="560" y="1069"/>
                  </a:lnTo>
                  <a:lnTo>
                    <a:pt x="569" y="1109"/>
                  </a:lnTo>
                  <a:lnTo>
                    <a:pt x="572" y="1152"/>
                  </a:lnTo>
                  <a:lnTo>
                    <a:pt x="569" y="1194"/>
                  </a:lnTo>
                  <a:lnTo>
                    <a:pt x="560" y="1234"/>
                  </a:lnTo>
                  <a:lnTo>
                    <a:pt x="546" y="1273"/>
                  </a:lnTo>
                  <a:lnTo>
                    <a:pt x="526" y="1308"/>
                  </a:lnTo>
                  <a:lnTo>
                    <a:pt x="501" y="1340"/>
                  </a:lnTo>
                  <a:lnTo>
                    <a:pt x="474" y="1369"/>
                  </a:lnTo>
                  <a:lnTo>
                    <a:pt x="442" y="1393"/>
                  </a:lnTo>
                  <a:lnTo>
                    <a:pt x="407" y="1412"/>
                  </a:lnTo>
                  <a:lnTo>
                    <a:pt x="369" y="1427"/>
                  </a:lnTo>
                  <a:lnTo>
                    <a:pt x="328" y="1436"/>
                  </a:lnTo>
                  <a:lnTo>
                    <a:pt x="286" y="1439"/>
                  </a:lnTo>
                  <a:lnTo>
                    <a:pt x="244" y="1436"/>
                  </a:lnTo>
                  <a:lnTo>
                    <a:pt x="204" y="1427"/>
                  </a:lnTo>
                  <a:lnTo>
                    <a:pt x="166" y="1412"/>
                  </a:lnTo>
                  <a:lnTo>
                    <a:pt x="131" y="1393"/>
                  </a:lnTo>
                  <a:lnTo>
                    <a:pt x="99" y="1369"/>
                  </a:lnTo>
                  <a:lnTo>
                    <a:pt x="70" y="1340"/>
                  </a:lnTo>
                  <a:lnTo>
                    <a:pt x="46" y="1308"/>
                  </a:lnTo>
                  <a:lnTo>
                    <a:pt x="27" y="1273"/>
                  </a:lnTo>
                  <a:lnTo>
                    <a:pt x="12" y="1234"/>
                  </a:lnTo>
                  <a:lnTo>
                    <a:pt x="3" y="1194"/>
                  </a:lnTo>
                  <a:lnTo>
                    <a:pt x="0" y="1152"/>
                  </a:lnTo>
                  <a:lnTo>
                    <a:pt x="3" y="1109"/>
                  </a:lnTo>
                  <a:lnTo>
                    <a:pt x="12" y="1069"/>
                  </a:lnTo>
                  <a:lnTo>
                    <a:pt x="27" y="1030"/>
                  </a:lnTo>
                  <a:lnTo>
                    <a:pt x="46" y="995"/>
                  </a:lnTo>
                  <a:lnTo>
                    <a:pt x="70" y="963"/>
                  </a:lnTo>
                  <a:lnTo>
                    <a:pt x="99" y="935"/>
                  </a:lnTo>
                  <a:lnTo>
                    <a:pt x="131" y="910"/>
                  </a:lnTo>
                  <a:lnTo>
                    <a:pt x="166" y="891"/>
                  </a:lnTo>
                  <a:lnTo>
                    <a:pt x="204" y="876"/>
                  </a:lnTo>
                  <a:lnTo>
                    <a:pt x="244" y="867"/>
                  </a:lnTo>
                  <a:lnTo>
                    <a:pt x="286" y="864"/>
                  </a:lnTo>
                  <a:close/>
                  <a:moveTo>
                    <a:pt x="2003" y="0"/>
                  </a:moveTo>
                  <a:lnTo>
                    <a:pt x="2045" y="4"/>
                  </a:lnTo>
                  <a:lnTo>
                    <a:pt x="2085" y="13"/>
                  </a:lnTo>
                  <a:lnTo>
                    <a:pt x="2123" y="27"/>
                  </a:lnTo>
                  <a:lnTo>
                    <a:pt x="2158" y="47"/>
                  </a:lnTo>
                  <a:lnTo>
                    <a:pt x="2190" y="72"/>
                  </a:lnTo>
                  <a:lnTo>
                    <a:pt x="2219" y="100"/>
                  </a:lnTo>
                  <a:lnTo>
                    <a:pt x="2243" y="132"/>
                  </a:lnTo>
                  <a:lnTo>
                    <a:pt x="2262" y="168"/>
                  </a:lnTo>
                  <a:lnTo>
                    <a:pt x="2278" y="205"/>
                  </a:lnTo>
                  <a:lnTo>
                    <a:pt x="2286" y="247"/>
                  </a:lnTo>
                  <a:lnTo>
                    <a:pt x="2289" y="289"/>
                  </a:lnTo>
                  <a:lnTo>
                    <a:pt x="2286" y="332"/>
                  </a:lnTo>
                  <a:lnTo>
                    <a:pt x="2278" y="372"/>
                  </a:lnTo>
                  <a:lnTo>
                    <a:pt x="2262" y="409"/>
                  </a:lnTo>
                  <a:lnTo>
                    <a:pt x="2243" y="445"/>
                  </a:lnTo>
                  <a:lnTo>
                    <a:pt x="2219" y="477"/>
                  </a:lnTo>
                  <a:lnTo>
                    <a:pt x="2190" y="506"/>
                  </a:lnTo>
                  <a:lnTo>
                    <a:pt x="2158" y="529"/>
                  </a:lnTo>
                  <a:lnTo>
                    <a:pt x="2123" y="549"/>
                  </a:lnTo>
                  <a:lnTo>
                    <a:pt x="2085" y="564"/>
                  </a:lnTo>
                  <a:lnTo>
                    <a:pt x="2045" y="573"/>
                  </a:lnTo>
                  <a:lnTo>
                    <a:pt x="2003" y="576"/>
                  </a:lnTo>
                  <a:lnTo>
                    <a:pt x="1960" y="573"/>
                  </a:lnTo>
                  <a:lnTo>
                    <a:pt x="1920" y="564"/>
                  </a:lnTo>
                  <a:lnTo>
                    <a:pt x="1882" y="549"/>
                  </a:lnTo>
                  <a:lnTo>
                    <a:pt x="1847" y="529"/>
                  </a:lnTo>
                  <a:lnTo>
                    <a:pt x="1815" y="506"/>
                  </a:lnTo>
                  <a:lnTo>
                    <a:pt x="1788" y="477"/>
                  </a:lnTo>
                  <a:lnTo>
                    <a:pt x="1764" y="445"/>
                  </a:lnTo>
                  <a:lnTo>
                    <a:pt x="1744" y="409"/>
                  </a:lnTo>
                  <a:lnTo>
                    <a:pt x="1730" y="372"/>
                  </a:lnTo>
                  <a:lnTo>
                    <a:pt x="1721" y="332"/>
                  </a:lnTo>
                  <a:lnTo>
                    <a:pt x="1717" y="289"/>
                  </a:lnTo>
                  <a:lnTo>
                    <a:pt x="1721" y="247"/>
                  </a:lnTo>
                  <a:lnTo>
                    <a:pt x="1730" y="205"/>
                  </a:lnTo>
                  <a:lnTo>
                    <a:pt x="1744" y="168"/>
                  </a:lnTo>
                  <a:lnTo>
                    <a:pt x="1764" y="132"/>
                  </a:lnTo>
                  <a:lnTo>
                    <a:pt x="1788" y="100"/>
                  </a:lnTo>
                  <a:lnTo>
                    <a:pt x="1815" y="72"/>
                  </a:lnTo>
                  <a:lnTo>
                    <a:pt x="1847" y="47"/>
                  </a:lnTo>
                  <a:lnTo>
                    <a:pt x="1882" y="27"/>
                  </a:lnTo>
                  <a:lnTo>
                    <a:pt x="1920" y="13"/>
                  </a:lnTo>
                  <a:lnTo>
                    <a:pt x="1960" y="4"/>
                  </a:lnTo>
                  <a:lnTo>
                    <a:pt x="2003" y="0"/>
                  </a:lnTo>
                  <a:close/>
                  <a:moveTo>
                    <a:pt x="1144" y="0"/>
                  </a:moveTo>
                  <a:lnTo>
                    <a:pt x="1186" y="4"/>
                  </a:lnTo>
                  <a:lnTo>
                    <a:pt x="1227" y="13"/>
                  </a:lnTo>
                  <a:lnTo>
                    <a:pt x="1264" y="27"/>
                  </a:lnTo>
                  <a:lnTo>
                    <a:pt x="1300" y="47"/>
                  </a:lnTo>
                  <a:lnTo>
                    <a:pt x="1332" y="72"/>
                  </a:lnTo>
                  <a:lnTo>
                    <a:pt x="1360" y="100"/>
                  </a:lnTo>
                  <a:lnTo>
                    <a:pt x="1385" y="132"/>
                  </a:lnTo>
                  <a:lnTo>
                    <a:pt x="1404" y="168"/>
                  </a:lnTo>
                  <a:lnTo>
                    <a:pt x="1419" y="205"/>
                  </a:lnTo>
                  <a:lnTo>
                    <a:pt x="1428" y="247"/>
                  </a:lnTo>
                  <a:lnTo>
                    <a:pt x="1431" y="289"/>
                  </a:lnTo>
                  <a:lnTo>
                    <a:pt x="1428" y="332"/>
                  </a:lnTo>
                  <a:lnTo>
                    <a:pt x="1419" y="372"/>
                  </a:lnTo>
                  <a:lnTo>
                    <a:pt x="1404" y="409"/>
                  </a:lnTo>
                  <a:lnTo>
                    <a:pt x="1385" y="445"/>
                  </a:lnTo>
                  <a:lnTo>
                    <a:pt x="1360" y="477"/>
                  </a:lnTo>
                  <a:lnTo>
                    <a:pt x="1332" y="506"/>
                  </a:lnTo>
                  <a:lnTo>
                    <a:pt x="1300" y="529"/>
                  </a:lnTo>
                  <a:lnTo>
                    <a:pt x="1264" y="549"/>
                  </a:lnTo>
                  <a:lnTo>
                    <a:pt x="1227" y="564"/>
                  </a:lnTo>
                  <a:lnTo>
                    <a:pt x="1186" y="573"/>
                  </a:lnTo>
                  <a:lnTo>
                    <a:pt x="1144" y="576"/>
                  </a:lnTo>
                  <a:lnTo>
                    <a:pt x="1102" y="573"/>
                  </a:lnTo>
                  <a:lnTo>
                    <a:pt x="1062" y="564"/>
                  </a:lnTo>
                  <a:lnTo>
                    <a:pt x="1025" y="549"/>
                  </a:lnTo>
                  <a:lnTo>
                    <a:pt x="989" y="529"/>
                  </a:lnTo>
                  <a:lnTo>
                    <a:pt x="958" y="506"/>
                  </a:lnTo>
                  <a:lnTo>
                    <a:pt x="929" y="477"/>
                  </a:lnTo>
                  <a:lnTo>
                    <a:pt x="905" y="445"/>
                  </a:lnTo>
                  <a:lnTo>
                    <a:pt x="885" y="409"/>
                  </a:lnTo>
                  <a:lnTo>
                    <a:pt x="871" y="372"/>
                  </a:lnTo>
                  <a:lnTo>
                    <a:pt x="862" y="332"/>
                  </a:lnTo>
                  <a:lnTo>
                    <a:pt x="859" y="289"/>
                  </a:lnTo>
                  <a:lnTo>
                    <a:pt x="862" y="247"/>
                  </a:lnTo>
                  <a:lnTo>
                    <a:pt x="871" y="205"/>
                  </a:lnTo>
                  <a:lnTo>
                    <a:pt x="885" y="168"/>
                  </a:lnTo>
                  <a:lnTo>
                    <a:pt x="905" y="132"/>
                  </a:lnTo>
                  <a:lnTo>
                    <a:pt x="929" y="100"/>
                  </a:lnTo>
                  <a:lnTo>
                    <a:pt x="958" y="72"/>
                  </a:lnTo>
                  <a:lnTo>
                    <a:pt x="989" y="47"/>
                  </a:lnTo>
                  <a:lnTo>
                    <a:pt x="1025" y="27"/>
                  </a:lnTo>
                  <a:lnTo>
                    <a:pt x="1062" y="13"/>
                  </a:lnTo>
                  <a:lnTo>
                    <a:pt x="1102" y="4"/>
                  </a:lnTo>
                  <a:lnTo>
                    <a:pt x="1144" y="0"/>
                  </a:lnTo>
                  <a:close/>
                  <a:moveTo>
                    <a:pt x="286" y="0"/>
                  </a:moveTo>
                  <a:lnTo>
                    <a:pt x="328" y="4"/>
                  </a:lnTo>
                  <a:lnTo>
                    <a:pt x="369" y="13"/>
                  </a:lnTo>
                  <a:lnTo>
                    <a:pt x="407" y="27"/>
                  </a:lnTo>
                  <a:lnTo>
                    <a:pt x="442" y="47"/>
                  </a:lnTo>
                  <a:lnTo>
                    <a:pt x="474" y="72"/>
                  </a:lnTo>
                  <a:lnTo>
                    <a:pt x="501" y="100"/>
                  </a:lnTo>
                  <a:lnTo>
                    <a:pt x="526" y="132"/>
                  </a:lnTo>
                  <a:lnTo>
                    <a:pt x="546" y="168"/>
                  </a:lnTo>
                  <a:lnTo>
                    <a:pt x="560" y="205"/>
                  </a:lnTo>
                  <a:lnTo>
                    <a:pt x="569" y="247"/>
                  </a:lnTo>
                  <a:lnTo>
                    <a:pt x="572" y="289"/>
                  </a:lnTo>
                  <a:lnTo>
                    <a:pt x="569" y="332"/>
                  </a:lnTo>
                  <a:lnTo>
                    <a:pt x="560" y="372"/>
                  </a:lnTo>
                  <a:lnTo>
                    <a:pt x="546" y="409"/>
                  </a:lnTo>
                  <a:lnTo>
                    <a:pt x="526" y="445"/>
                  </a:lnTo>
                  <a:lnTo>
                    <a:pt x="501" y="477"/>
                  </a:lnTo>
                  <a:lnTo>
                    <a:pt x="474" y="506"/>
                  </a:lnTo>
                  <a:lnTo>
                    <a:pt x="442" y="529"/>
                  </a:lnTo>
                  <a:lnTo>
                    <a:pt x="407" y="549"/>
                  </a:lnTo>
                  <a:lnTo>
                    <a:pt x="369" y="564"/>
                  </a:lnTo>
                  <a:lnTo>
                    <a:pt x="328" y="573"/>
                  </a:lnTo>
                  <a:lnTo>
                    <a:pt x="286" y="576"/>
                  </a:lnTo>
                  <a:lnTo>
                    <a:pt x="244" y="573"/>
                  </a:lnTo>
                  <a:lnTo>
                    <a:pt x="204" y="564"/>
                  </a:lnTo>
                  <a:lnTo>
                    <a:pt x="166" y="549"/>
                  </a:lnTo>
                  <a:lnTo>
                    <a:pt x="131" y="529"/>
                  </a:lnTo>
                  <a:lnTo>
                    <a:pt x="99" y="506"/>
                  </a:lnTo>
                  <a:lnTo>
                    <a:pt x="70" y="477"/>
                  </a:lnTo>
                  <a:lnTo>
                    <a:pt x="46" y="445"/>
                  </a:lnTo>
                  <a:lnTo>
                    <a:pt x="27" y="409"/>
                  </a:lnTo>
                  <a:lnTo>
                    <a:pt x="12" y="372"/>
                  </a:lnTo>
                  <a:lnTo>
                    <a:pt x="3" y="332"/>
                  </a:lnTo>
                  <a:lnTo>
                    <a:pt x="0" y="289"/>
                  </a:lnTo>
                  <a:lnTo>
                    <a:pt x="3" y="247"/>
                  </a:lnTo>
                  <a:lnTo>
                    <a:pt x="12" y="205"/>
                  </a:lnTo>
                  <a:lnTo>
                    <a:pt x="27" y="168"/>
                  </a:lnTo>
                  <a:lnTo>
                    <a:pt x="46" y="132"/>
                  </a:lnTo>
                  <a:lnTo>
                    <a:pt x="70" y="100"/>
                  </a:lnTo>
                  <a:lnTo>
                    <a:pt x="99" y="72"/>
                  </a:lnTo>
                  <a:lnTo>
                    <a:pt x="131" y="47"/>
                  </a:lnTo>
                  <a:lnTo>
                    <a:pt x="166" y="27"/>
                  </a:lnTo>
                  <a:lnTo>
                    <a:pt x="204" y="13"/>
                  </a:lnTo>
                  <a:lnTo>
                    <a:pt x="244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25386" y="8070"/>
            <a:ext cx="4032731" cy="261610"/>
            <a:chOff x="1425386" y="8070"/>
            <a:chExt cx="4032731" cy="261610"/>
          </a:xfrm>
        </p:grpSpPr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1425386" y="72615"/>
              <a:ext cx="137160" cy="137160"/>
            </a:xfrm>
            <a:custGeom>
              <a:avLst/>
              <a:gdLst>
                <a:gd name="T0" fmla="*/ 3062 w 3402"/>
                <a:gd name="T1" fmla="*/ 816 h 3402"/>
                <a:gd name="T2" fmla="*/ 2501 w 3402"/>
                <a:gd name="T3" fmla="*/ 1395 h 3402"/>
                <a:gd name="T4" fmla="*/ 2501 w 3402"/>
                <a:gd name="T5" fmla="*/ 3062 h 3402"/>
                <a:gd name="T6" fmla="*/ 3062 w 3402"/>
                <a:gd name="T7" fmla="*/ 3062 h 3402"/>
                <a:gd name="T8" fmla="*/ 3062 w 3402"/>
                <a:gd name="T9" fmla="*/ 816 h 3402"/>
                <a:gd name="T10" fmla="*/ 3402 w 3402"/>
                <a:gd name="T11" fmla="*/ 0 h 3402"/>
                <a:gd name="T12" fmla="*/ 3402 w 3402"/>
                <a:gd name="T13" fmla="*/ 3402 h 3402"/>
                <a:gd name="T14" fmla="*/ 0 w 3402"/>
                <a:gd name="T15" fmla="*/ 3402 h 3402"/>
                <a:gd name="T16" fmla="*/ 3402 w 3402"/>
                <a:gd name="T17" fmla="*/ 0 h 3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2" h="3402">
                  <a:moveTo>
                    <a:pt x="3062" y="816"/>
                  </a:moveTo>
                  <a:lnTo>
                    <a:pt x="2501" y="1395"/>
                  </a:lnTo>
                  <a:lnTo>
                    <a:pt x="2501" y="3062"/>
                  </a:lnTo>
                  <a:lnTo>
                    <a:pt x="3062" y="3062"/>
                  </a:lnTo>
                  <a:lnTo>
                    <a:pt x="3062" y="816"/>
                  </a:lnTo>
                  <a:close/>
                  <a:moveTo>
                    <a:pt x="3402" y="0"/>
                  </a:moveTo>
                  <a:lnTo>
                    <a:pt x="3402" y="3402"/>
                  </a:lnTo>
                  <a:lnTo>
                    <a:pt x="0" y="3402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/>
          </p:nvSpPr>
          <p:spPr bwMode="auto">
            <a:xfrm rot="16200000">
              <a:off x="4773428" y="49755"/>
              <a:ext cx="91440" cy="182880"/>
            </a:xfrm>
            <a:custGeom>
              <a:avLst/>
              <a:gdLst>
                <a:gd name="T0" fmla="*/ 507 w 3462"/>
                <a:gd name="T1" fmla="*/ 4388 h 6207"/>
                <a:gd name="T2" fmla="*/ 507 w 3462"/>
                <a:gd name="T3" fmla="*/ 5673 h 6207"/>
                <a:gd name="T4" fmla="*/ 2953 w 3462"/>
                <a:gd name="T5" fmla="*/ 5673 h 6207"/>
                <a:gd name="T6" fmla="*/ 2953 w 3462"/>
                <a:gd name="T7" fmla="*/ 4388 h 6207"/>
                <a:gd name="T8" fmla="*/ 507 w 3462"/>
                <a:gd name="T9" fmla="*/ 4388 h 6207"/>
                <a:gd name="T10" fmla="*/ 507 w 3462"/>
                <a:gd name="T11" fmla="*/ 2753 h 6207"/>
                <a:gd name="T12" fmla="*/ 507 w 3462"/>
                <a:gd name="T13" fmla="*/ 4038 h 6207"/>
                <a:gd name="T14" fmla="*/ 2953 w 3462"/>
                <a:gd name="T15" fmla="*/ 4038 h 6207"/>
                <a:gd name="T16" fmla="*/ 2953 w 3462"/>
                <a:gd name="T17" fmla="*/ 2753 h 6207"/>
                <a:gd name="T18" fmla="*/ 507 w 3462"/>
                <a:gd name="T19" fmla="*/ 2753 h 6207"/>
                <a:gd name="T20" fmla="*/ 852 w 3462"/>
                <a:gd name="T21" fmla="*/ 0 h 6207"/>
                <a:gd name="T22" fmla="*/ 2610 w 3462"/>
                <a:gd name="T23" fmla="*/ 0 h 6207"/>
                <a:gd name="T24" fmla="*/ 2610 w 3462"/>
                <a:gd name="T25" fmla="*/ 594 h 6207"/>
                <a:gd name="T26" fmla="*/ 3462 w 3462"/>
                <a:gd name="T27" fmla="*/ 594 h 6207"/>
                <a:gd name="T28" fmla="*/ 3462 w 3462"/>
                <a:gd name="T29" fmla="*/ 6207 h 6207"/>
                <a:gd name="T30" fmla="*/ 0 w 3462"/>
                <a:gd name="T31" fmla="*/ 6207 h 6207"/>
                <a:gd name="T32" fmla="*/ 0 w 3462"/>
                <a:gd name="T33" fmla="*/ 594 h 6207"/>
                <a:gd name="T34" fmla="*/ 852 w 3462"/>
                <a:gd name="T35" fmla="*/ 594 h 6207"/>
                <a:gd name="T36" fmla="*/ 852 w 3462"/>
                <a:gd name="T37" fmla="*/ 0 h 6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62" h="6207">
                  <a:moveTo>
                    <a:pt x="507" y="4388"/>
                  </a:moveTo>
                  <a:lnTo>
                    <a:pt x="507" y="5673"/>
                  </a:lnTo>
                  <a:lnTo>
                    <a:pt x="2953" y="5673"/>
                  </a:lnTo>
                  <a:lnTo>
                    <a:pt x="2953" y="4388"/>
                  </a:lnTo>
                  <a:lnTo>
                    <a:pt x="507" y="4388"/>
                  </a:lnTo>
                  <a:close/>
                  <a:moveTo>
                    <a:pt x="507" y="2753"/>
                  </a:moveTo>
                  <a:lnTo>
                    <a:pt x="507" y="4038"/>
                  </a:lnTo>
                  <a:lnTo>
                    <a:pt x="2953" y="4038"/>
                  </a:lnTo>
                  <a:lnTo>
                    <a:pt x="2953" y="2753"/>
                  </a:lnTo>
                  <a:lnTo>
                    <a:pt x="507" y="2753"/>
                  </a:lnTo>
                  <a:close/>
                  <a:moveTo>
                    <a:pt x="852" y="0"/>
                  </a:moveTo>
                  <a:lnTo>
                    <a:pt x="2610" y="0"/>
                  </a:lnTo>
                  <a:lnTo>
                    <a:pt x="2610" y="594"/>
                  </a:lnTo>
                  <a:lnTo>
                    <a:pt x="3462" y="594"/>
                  </a:lnTo>
                  <a:lnTo>
                    <a:pt x="3462" y="6207"/>
                  </a:lnTo>
                  <a:lnTo>
                    <a:pt x="0" y="6207"/>
                  </a:lnTo>
                  <a:lnTo>
                    <a:pt x="0" y="594"/>
                  </a:lnTo>
                  <a:lnTo>
                    <a:pt x="852" y="5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66446" y="8070"/>
              <a:ext cx="5916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n w="3175">
                    <a:noFill/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12:20</a:t>
              </a:r>
              <a:endParaRPr lang="en-US" sz="1100" dirty="0">
                <a:ln w="3175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81481" y="1922821"/>
            <a:ext cx="462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Goes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481481" y="2811666"/>
            <a:ext cx="46257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81481" y="3030848"/>
            <a:ext cx="4397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a sample text. You can replace this text. Enter your text here. </a:t>
            </a:r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a sample text. You can replace this text. Enter your text here.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599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3BAD9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136B15-B0D7-4ED3-B9F6-4262CA2786F8}"/>
</file>

<file path=customXml/itemProps2.xml><?xml version="1.0" encoding="utf-8"?>
<ds:datastoreItem xmlns:ds="http://schemas.openxmlformats.org/officeDocument/2006/customXml" ds:itemID="{1FE87CDA-1DCB-4A5D-BE1B-266F7C01B626}"/>
</file>

<file path=customXml/itemProps3.xml><?xml version="1.0" encoding="utf-8"?>
<ds:datastoreItem xmlns:ds="http://schemas.openxmlformats.org/officeDocument/2006/customXml" ds:itemID="{62785018-AFB2-44C2-8C44-1F640F72BA8E}"/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2843</Words>
  <Application>Microsoft Office PowerPoint</Application>
  <PresentationFormat>Widescreen</PresentationFormat>
  <Paragraphs>613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SlideModel</cp:lastModifiedBy>
  <cp:revision>96</cp:revision>
  <dcterms:created xsi:type="dcterms:W3CDTF">2015-02-12T06:13:42Z</dcterms:created>
  <dcterms:modified xsi:type="dcterms:W3CDTF">2015-02-27T17:47:09Z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