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charts/style3.xml" ContentType="application/vnd.ms-office.chartstyle+xml"/>
  <Override PartName="/ppt/charts/chart3.xml" ContentType="application/vnd.openxmlformats-officedocument.drawingml.chart+xml"/>
  <Override PartName="/ppt/charts/style1.xml" ContentType="application/vnd.ms-office.chart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olors4.xml" ContentType="application/vnd.ms-office.chartcolorstyle+xml"/>
  <Override PartName="/ppt/charts/style4.xml" ContentType="application/vnd.ms-office.chartstyle+xml"/>
  <Override PartName="/ppt/charts/chart4.xml" ContentType="application/vnd.openxmlformats-officedocument.drawingml.chart+xml"/>
  <Override PartName="/ppt/charts/colors3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103-4854-B60C-D0287FCD867F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2103-4854-B60C-D0287FCD867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103-4854-B60C-D0287FCD8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678-42E0-9D3E-25B3756CA56C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678-42E0-9D3E-25B3756CA56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678-42E0-9D3E-25B3756CA5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678-42E0-9D3E-25B3756CA56C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678-42E0-9D3E-25B3756CA56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678-42E0-9D3E-25B3756CA5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678-42E0-9D3E-25B3756CA56C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678-42E0-9D3E-25B3756CA56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1.2</c:v>
                </c:pt>
                <c:pt idx="1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678-42E0-9D3E-25B3756CA5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678-42E0-9D3E-25B3756CA56C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678-42E0-9D3E-25B3756CA56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4.7</c:v>
                </c:pt>
                <c:pt idx="1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678-42E0-9D3E-25B3756CA5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E43E4-7D1A-40A5-BE9E-1920F8C1F00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72EE2-E9BC-40CC-99CC-D3B315C3E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https://pixabay.com/en/the-blurred-background-blur-819388/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72EE2-E9BC-40CC-99CC-D3B315C3E5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2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https://pixabay.com/en/the-blurred-background-blur-819388/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72EE2-E9BC-40CC-99CC-D3B315C3E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0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2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5DAF8-9E0D-4E9D-83A5-ECEAF1D75296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1658DF-B5C0-4297-AACB-1CB52E51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5DAF8-9E0D-4E9D-83A5-ECEAF1D75296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1658DF-B5C0-4297-AACB-1CB52E51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1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5DAF8-9E0D-4E9D-83A5-ECEAF1D75296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1658DF-B5C0-4297-AACB-1CB52E51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17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2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5DAF8-9E0D-4E9D-83A5-ECEAF1D75296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1658DF-B5C0-4297-AACB-1CB52E51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2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5DAF8-9E0D-4E9D-83A5-ECEAF1D75296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1658DF-B5C0-4297-AACB-1CB52E51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7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5DAF8-9E0D-4E9D-83A5-ECEAF1D75296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1658DF-B5C0-4297-AACB-1CB52E51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6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5DAF8-9E0D-4E9D-83A5-ECEAF1D75296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1658DF-B5C0-4297-AACB-1CB52E51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5DAF8-9E0D-4E9D-83A5-ECEAF1D75296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1658DF-B5C0-4297-AACB-1CB52E51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9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5DAF8-9E0D-4E9D-83A5-ECEAF1D75296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1658DF-B5C0-4297-AACB-1CB52E51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6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5DAF8-9E0D-4E9D-83A5-ECEAF1D75296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1658DF-B5C0-4297-AACB-1CB52E51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5DAF8-9E0D-4E9D-83A5-ECEAF1D75296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1658DF-B5C0-4297-AACB-1CB52E51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2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40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65445" y="3909585"/>
            <a:ext cx="7861110" cy="274320"/>
            <a:chOff x="1323833" y="3138986"/>
            <a:chExt cx="7861110" cy="274320"/>
          </a:xfrm>
          <a:solidFill>
            <a:schemeClr val="bg1"/>
          </a:solidFill>
        </p:grpSpPr>
        <p:sp>
          <p:nvSpPr>
            <p:cNvPr id="4" name="Oval 3"/>
            <p:cNvSpPr/>
            <p:nvPr/>
          </p:nvSpPr>
          <p:spPr>
            <a:xfrm>
              <a:off x="1323833" y="3138986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852763" y="3138986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381693" y="3138986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910623" y="3138986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0" y="404674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5250" y="3235741"/>
            <a:ext cx="1187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endParaRPr lang="en-US" sz="32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8460" y="4272975"/>
            <a:ext cx="1187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endParaRPr lang="en-US" sz="32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81670" y="3235741"/>
            <a:ext cx="1187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endParaRPr lang="en-US" sz="32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64880" y="4272975"/>
            <a:ext cx="1187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en-US" sz="32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024" y="4321065"/>
            <a:ext cx="1975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92954" y="2760026"/>
            <a:ext cx="1975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21884" y="4321065"/>
            <a:ext cx="1975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50814" y="2760026"/>
            <a:ext cx="1975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3166" y="854532"/>
            <a:ext cx="4065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 #1</a:t>
            </a:r>
            <a:endParaRPr lang="en-US" sz="40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8191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01320" y="1719619"/>
            <a:ext cx="3589361" cy="668740"/>
          </a:xfrm>
          <a:prstGeom prst="round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8513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here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15604" y="2947918"/>
            <a:ext cx="2380342" cy="668740"/>
          </a:xfrm>
          <a:prstGeom prst="round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932259" y="2947918"/>
            <a:ext cx="2380342" cy="668740"/>
          </a:xfrm>
          <a:prstGeom prst="round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548914" y="2947918"/>
            <a:ext cx="2380342" cy="668740"/>
          </a:xfrm>
          <a:prstGeom prst="round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>
            <a:stCxn id="2" idx="2"/>
            <a:endCxn id="4" idx="0"/>
          </p:cNvCxnSpPr>
          <p:nvPr/>
        </p:nvCxnSpPr>
        <p:spPr>
          <a:xfrm>
            <a:off x="6096001" y="2388359"/>
            <a:ext cx="26429" cy="5595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2"/>
            <a:endCxn id="3" idx="0"/>
          </p:cNvCxnSpPr>
          <p:nvPr/>
        </p:nvCxnSpPr>
        <p:spPr>
          <a:xfrm rot="5400000">
            <a:off x="4021109" y="873025"/>
            <a:ext cx="559559" cy="3590226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0"/>
            <a:endCxn id="2" idx="2"/>
          </p:cNvCxnSpPr>
          <p:nvPr/>
        </p:nvCxnSpPr>
        <p:spPr>
          <a:xfrm rot="16200000" flipV="1">
            <a:off x="7637764" y="846597"/>
            <a:ext cx="559559" cy="364308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8871" y="709388"/>
            <a:ext cx="4554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 Chart</a:t>
            </a:r>
            <a:endParaRPr lang="en-US" sz="40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4501487" y="1828798"/>
            <a:ext cx="457200" cy="457200"/>
          </a:xfrm>
          <a:custGeom>
            <a:avLst/>
            <a:gdLst>
              <a:gd name="T0" fmla="*/ 1169 w 3212"/>
              <a:gd name="T1" fmla="*/ 1993 h 3182"/>
              <a:gd name="T2" fmla="*/ 817 w 3212"/>
              <a:gd name="T3" fmla="*/ 2155 h 3182"/>
              <a:gd name="T4" fmla="*/ 675 w 3212"/>
              <a:gd name="T5" fmla="*/ 2498 h 3182"/>
              <a:gd name="T6" fmla="*/ 931 w 3212"/>
              <a:gd name="T7" fmla="*/ 2962 h 3182"/>
              <a:gd name="T8" fmla="*/ 1781 w 3212"/>
              <a:gd name="T9" fmla="*/ 3107 h 3182"/>
              <a:gd name="T10" fmla="*/ 2575 w 3212"/>
              <a:gd name="T11" fmla="*/ 2775 h 3182"/>
              <a:gd name="T12" fmla="*/ 2480 w 3212"/>
              <a:gd name="T13" fmla="*/ 2298 h 3182"/>
              <a:gd name="T14" fmla="*/ 2318 w 3212"/>
              <a:gd name="T15" fmla="*/ 2106 h 3182"/>
              <a:gd name="T16" fmla="*/ 2012 w 3212"/>
              <a:gd name="T17" fmla="*/ 1979 h 3182"/>
              <a:gd name="T18" fmla="*/ 1869 w 3212"/>
              <a:gd name="T19" fmla="*/ 1904 h 3182"/>
              <a:gd name="T20" fmla="*/ 1449 w 3212"/>
              <a:gd name="T21" fmla="*/ 1974 h 3182"/>
              <a:gd name="T22" fmla="*/ 1426 w 3212"/>
              <a:gd name="T23" fmla="*/ 697 h 3182"/>
              <a:gd name="T24" fmla="*/ 1198 w 3212"/>
              <a:gd name="T25" fmla="*/ 914 h 3182"/>
              <a:gd name="T26" fmla="*/ 1172 w 3212"/>
              <a:gd name="T27" fmla="*/ 1121 h 3182"/>
              <a:gd name="T28" fmla="*/ 1159 w 3212"/>
              <a:gd name="T29" fmla="*/ 1337 h 3182"/>
              <a:gd name="T30" fmla="*/ 1221 w 3212"/>
              <a:gd name="T31" fmla="*/ 1550 h 3182"/>
              <a:gd name="T32" fmla="*/ 1493 w 3212"/>
              <a:gd name="T33" fmla="*/ 1909 h 3182"/>
              <a:gd name="T34" fmla="*/ 1869 w 3212"/>
              <a:gd name="T35" fmla="*/ 1796 h 3182"/>
              <a:gd name="T36" fmla="*/ 2040 w 3212"/>
              <a:gd name="T37" fmla="*/ 1466 h 3182"/>
              <a:gd name="T38" fmla="*/ 2063 w 3212"/>
              <a:gd name="T39" fmla="*/ 1289 h 3182"/>
              <a:gd name="T40" fmla="*/ 2075 w 3212"/>
              <a:gd name="T41" fmla="*/ 1062 h 3182"/>
              <a:gd name="T42" fmla="*/ 1957 w 3212"/>
              <a:gd name="T43" fmla="*/ 815 h 3182"/>
              <a:gd name="T44" fmla="*/ 1565 w 3212"/>
              <a:gd name="T45" fmla="*/ 677 h 3182"/>
              <a:gd name="T46" fmla="*/ 883 w 3212"/>
              <a:gd name="T47" fmla="*/ 244 h 3182"/>
              <a:gd name="T48" fmla="*/ 248 w 3212"/>
              <a:gd name="T49" fmla="*/ 875 h 3182"/>
              <a:gd name="T50" fmla="*/ 78 w 3212"/>
              <a:gd name="T51" fmla="*/ 1771 h 3182"/>
              <a:gd name="T52" fmla="*/ 436 w 3212"/>
              <a:gd name="T53" fmla="*/ 2581 h 3182"/>
              <a:gd name="T54" fmla="*/ 660 w 3212"/>
              <a:gd name="T55" fmla="*/ 2270 h 3182"/>
              <a:gd name="T56" fmla="*/ 815 w 3212"/>
              <a:gd name="T57" fmla="*/ 2053 h 3182"/>
              <a:gd name="T58" fmla="*/ 1197 w 3212"/>
              <a:gd name="T59" fmla="*/ 1885 h 3182"/>
              <a:gd name="T60" fmla="*/ 1195 w 3212"/>
              <a:gd name="T61" fmla="*/ 1704 h 3182"/>
              <a:gd name="T62" fmla="*/ 1080 w 3212"/>
              <a:gd name="T63" fmla="*/ 1363 h 3182"/>
              <a:gd name="T64" fmla="*/ 1090 w 3212"/>
              <a:gd name="T65" fmla="*/ 1098 h 3182"/>
              <a:gd name="T66" fmla="*/ 1145 w 3212"/>
              <a:gd name="T67" fmla="*/ 846 h 3182"/>
              <a:gd name="T68" fmla="*/ 1396 w 3212"/>
              <a:gd name="T69" fmla="*/ 629 h 3182"/>
              <a:gd name="T70" fmla="*/ 1825 w 3212"/>
              <a:gd name="T71" fmla="*/ 661 h 3182"/>
              <a:gd name="T72" fmla="*/ 2088 w 3212"/>
              <a:gd name="T73" fmla="*/ 841 h 3182"/>
              <a:gd name="T74" fmla="*/ 2146 w 3212"/>
              <a:gd name="T75" fmla="*/ 1193 h 3182"/>
              <a:gd name="T76" fmla="*/ 2133 w 3212"/>
              <a:gd name="T77" fmla="*/ 1439 h 3182"/>
              <a:gd name="T78" fmla="*/ 1952 w 3212"/>
              <a:gd name="T79" fmla="*/ 1819 h 3182"/>
              <a:gd name="T80" fmla="*/ 2101 w 3212"/>
              <a:gd name="T81" fmla="*/ 1928 h 3182"/>
              <a:gd name="T82" fmla="*/ 2477 w 3212"/>
              <a:gd name="T83" fmla="*/ 2125 h 3182"/>
              <a:gd name="T84" fmla="*/ 2634 w 3212"/>
              <a:gd name="T85" fmla="*/ 2605 h 3182"/>
              <a:gd name="T86" fmla="*/ 3049 w 3212"/>
              <a:gd name="T87" fmla="*/ 2120 h 3182"/>
              <a:gd name="T88" fmla="*/ 3098 w 3212"/>
              <a:gd name="T89" fmla="*/ 1216 h 3182"/>
              <a:gd name="T90" fmla="*/ 2628 w 3212"/>
              <a:gd name="T91" fmla="*/ 452 h 3182"/>
              <a:gd name="T92" fmla="*/ 1799 w 3212"/>
              <a:gd name="T93" fmla="*/ 78 h 3182"/>
              <a:gd name="T94" fmla="*/ 2274 w 3212"/>
              <a:gd name="T95" fmla="*/ 144 h 3182"/>
              <a:gd name="T96" fmla="*/ 2975 w 3212"/>
              <a:gd name="T97" fmla="*/ 762 h 3182"/>
              <a:gd name="T98" fmla="*/ 3209 w 3212"/>
              <a:gd name="T99" fmla="*/ 1691 h 3182"/>
              <a:gd name="T100" fmla="*/ 2867 w 3212"/>
              <a:gd name="T101" fmla="*/ 2575 h 3182"/>
              <a:gd name="T102" fmla="*/ 2094 w 3212"/>
              <a:gd name="T103" fmla="*/ 3107 h 3182"/>
              <a:gd name="T104" fmla="*/ 1117 w 3212"/>
              <a:gd name="T105" fmla="*/ 3107 h 3182"/>
              <a:gd name="T106" fmla="*/ 346 w 3212"/>
              <a:gd name="T107" fmla="*/ 2575 h 3182"/>
              <a:gd name="T108" fmla="*/ 3 w 3212"/>
              <a:gd name="T109" fmla="*/ 1691 h 3182"/>
              <a:gd name="T110" fmla="*/ 236 w 3212"/>
              <a:gd name="T111" fmla="*/ 762 h 3182"/>
              <a:gd name="T112" fmla="*/ 938 w 3212"/>
              <a:gd name="T113" fmla="*/ 144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12" h="3182">
                <a:moveTo>
                  <a:pt x="1327" y="1884"/>
                </a:moveTo>
                <a:lnTo>
                  <a:pt x="1325" y="1886"/>
                </a:lnTo>
                <a:lnTo>
                  <a:pt x="1320" y="1891"/>
                </a:lnTo>
                <a:lnTo>
                  <a:pt x="1310" y="1899"/>
                </a:lnTo>
                <a:lnTo>
                  <a:pt x="1297" y="1910"/>
                </a:lnTo>
                <a:lnTo>
                  <a:pt x="1280" y="1924"/>
                </a:lnTo>
                <a:lnTo>
                  <a:pt x="1259" y="1939"/>
                </a:lnTo>
                <a:lnTo>
                  <a:pt x="1234" y="1956"/>
                </a:lnTo>
                <a:lnTo>
                  <a:pt x="1203" y="1974"/>
                </a:lnTo>
                <a:lnTo>
                  <a:pt x="1169" y="1993"/>
                </a:lnTo>
                <a:lnTo>
                  <a:pt x="1129" y="2013"/>
                </a:lnTo>
                <a:lnTo>
                  <a:pt x="1085" y="2034"/>
                </a:lnTo>
                <a:lnTo>
                  <a:pt x="1037" y="2054"/>
                </a:lnTo>
                <a:lnTo>
                  <a:pt x="982" y="2073"/>
                </a:lnTo>
                <a:lnTo>
                  <a:pt x="923" y="2092"/>
                </a:lnTo>
                <a:lnTo>
                  <a:pt x="895" y="2104"/>
                </a:lnTo>
                <a:lnTo>
                  <a:pt x="870" y="2117"/>
                </a:lnTo>
                <a:lnTo>
                  <a:pt x="849" y="2130"/>
                </a:lnTo>
                <a:lnTo>
                  <a:pt x="831" y="2143"/>
                </a:lnTo>
                <a:lnTo>
                  <a:pt x="817" y="2155"/>
                </a:lnTo>
                <a:lnTo>
                  <a:pt x="806" y="2165"/>
                </a:lnTo>
                <a:lnTo>
                  <a:pt x="799" y="2173"/>
                </a:lnTo>
                <a:lnTo>
                  <a:pt x="795" y="2178"/>
                </a:lnTo>
                <a:lnTo>
                  <a:pt x="771" y="2215"/>
                </a:lnTo>
                <a:lnTo>
                  <a:pt x="750" y="2255"/>
                </a:lnTo>
                <a:lnTo>
                  <a:pt x="730" y="2300"/>
                </a:lnTo>
                <a:lnTo>
                  <a:pt x="714" y="2347"/>
                </a:lnTo>
                <a:lnTo>
                  <a:pt x="699" y="2396"/>
                </a:lnTo>
                <a:lnTo>
                  <a:pt x="686" y="2447"/>
                </a:lnTo>
                <a:lnTo>
                  <a:pt x="675" y="2498"/>
                </a:lnTo>
                <a:lnTo>
                  <a:pt x="666" y="2549"/>
                </a:lnTo>
                <a:lnTo>
                  <a:pt x="658" y="2599"/>
                </a:lnTo>
                <a:lnTo>
                  <a:pt x="651" y="2647"/>
                </a:lnTo>
                <a:lnTo>
                  <a:pt x="646" y="2693"/>
                </a:lnTo>
                <a:lnTo>
                  <a:pt x="640" y="2736"/>
                </a:lnTo>
                <a:lnTo>
                  <a:pt x="637" y="2775"/>
                </a:lnTo>
                <a:lnTo>
                  <a:pt x="707" y="2828"/>
                </a:lnTo>
                <a:lnTo>
                  <a:pt x="779" y="2878"/>
                </a:lnTo>
                <a:lnTo>
                  <a:pt x="855" y="2922"/>
                </a:lnTo>
                <a:lnTo>
                  <a:pt x="931" y="2962"/>
                </a:lnTo>
                <a:lnTo>
                  <a:pt x="1011" y="2998"/>
                </a:lnTo>
                <a:lnTo>
                  <a:pt x="1092" y="3029"/>
                </a:lnTo>
                <a:lnTo>
                  <a:pt x="1175" y="3055"/>
                </a:lnTo>
                <a:lnTo>
                  <a:pt x="1260" y="3077"/>
                </a:lnTo>
                <a:lnTo>
                  <a:pt x="1345" y="3094"/>
                </a:lnTo>
                <a:lnTo>
                  <a:pt x="1432" y="3107"/>
                </a:lnTo>
                <a:lnTo>
                  <a:pt x="1518" y="3114"/>
                </a:lnTo>
                <a:lnTo>
                  <a:pt x="1606" y="3117"/>
                </a:lnTo>
                <a:lnTo>
                  <a:pt x="1694" y="3114"/>
                </a:lnTo>
                <a:lnTo>
                  <a:pt x="1781" y="3107"/>
                </a:lnTo>
                <a:lnTo>
                  <a:pt x="1867" y="3094"/>
                </a:lnTo>
                <a:lnTo>
                  <a:pt x="1953" y="3077"/>
                </a:lnTo>
                <a:lnTo>
                  <a:pt x="2037" y="3055"/>
                </a:lnTo>
                <a:lnTo>
                  <a:pt x="2120" y="3029"/>
                </a:lnTo>
                <a:lnTo>
                  <a:pt x="2201" y="2998"/>
                </a:lnTo>
                <a:lnTo>
                  <a:pt x="2280" y="2962"/>
                </a:lnTo>
                <a:lnTo>
                  <a:pt x="2358" y="2922"/>
                </a:lnTo>
                <a:lnTo>
                  <a:pt x="2433" y="2878"/>
                </a:lnTo>
                <a:lnTo>
                  <a:pt x="2505" y="2828"/>
                </a:lnTo>
                <a:lnTo>
                  <a:pt x="2575" y="2775"/>
                </a:lnTo>
                <a:lnTo>
                  <a:pt x="2571" y="2736"/>
                </a:lnTo>
                <a:lnTo>
                  <a:pt x="2566" y="2693"/>
                </a:lnTo>
                <a:lnTo>
                  <a:pt x="2561" y="2647"/>
                </a:lnTo>
                <a:lnTo>
                  <a:pt x="2554" y="2598"/>
                </a:lnTo>
                <a:lnTo>
                  <a:pt x="2546" y="2548"/>
                </a:lnTo>
                <a:lnTo>
                  <a:pt x="2537" y="2497"/>
                </a:lnTo>
                <a:lnTo>
                  <a:pt x="2526" y="2446"/>
                </a:lnTo>
                <a:lnTo>
                  <a:pt x="2513" y="2395"/>
                </a:lnTo>
                <a:lnTo>
                  <a:pt x="2497" y="2345"/>
                </a:lnTo>
                <a:lnTo>
                  <a:pt x="2480" y="2298"/>
                </a:lnTo>
                <a:lnTo>
                  <a:pt x="2461" y="2253"/>
                </a:lnTo>
                <a:lnTo>
                  <a:pt x="2440" y="2212"/>
                </a:lnTo>
                <a:lnTo>
                  <a:pt x="2416" y="2175"/>
                </a:lnTo>
                <a:lnTo>
                  <a:pt x="2413" y="2172"/>
                </a:lnTo>
                <a:lnTo>
                  <a:pt x="2406" y="2166"/>
                </a:lnTo>
                <a:lnTo>
                  <a:pt x="2396" y="2157"/>
                </a:lnTo>
                <a:lnTo>
                  <a:pt x="2383" y="2146"/>
                </a:lnTo>
                <a:lnTo>
                  <a:pt x="2366" y="2134"/>
                </a:lnTo>
                <a:lnTo>
                  <a:pt x="2344" y="2120"/>
                </a:lnTo>
                <a:lnTo>
                  <a:pt x="2318" y="2106"/>
                </a:lnTo>
                <a:lnTo>
                  <a:pt x="2287" y="2092"/>
                </a:lnTo>
                <a:lnTo>
                  <a:pt x="2251" y="2078"/>
                </a:lnTo>
                <a:lnTo>
                  <a:pt x="2210" y="2065"/>
                </a:lnTo>
                <a:lnTo>
                  <a:pt x="2182" y="2057"/>
                </a:lnTo>
                <a:lnTo>
                  <a:pt x="2153" y="2046"/>
                </a:lnTo>
                <a:lnTo>
                  <a:pt x="2124" y="2034"/>
                </a:lnTo>
                <a:lnTo>
                  <a:pt x="2095" y="2021"/>
                </a:lnTo>
                <a:lnTo>
                  <a:pt x="2067" y="2007"/>
                </a:lnTo>
                <a:lnTo>
                  <a:pt x="2039" y="1993"/>
                </a:lnTo>
                <a:lnTo>
                  <a:pt x="2012" y="1979"/>
                </a:lnTo>
                <a:lnTo>
                  <a:pt x="1987" y="1965"/>
                </a:lnTo>
                <a:lnTo>
                  <a:pt x="1964" y="1952"/>
                </a:lnTo>
                <a:lnTo>
                  <a:pt x="1943" y="1940"/>
                </a:lnTo>
                <a:lnTo>
                  <a:pt x="1924" y="1928"/>
                </a:lnTo>
                <a:lnTo>
                  <a:pt x="1907" y="1918"/>
                </a:lnTo>
                <a:lnTo>
                  <a:pt x="1894" y="1910"/>
                </a:lnTo>
                <a:lnTo>
                  <a:pt x="1884" y="1904"/>
                </a:lnTo>
                <a:lnTo>
                  <a:pt x="1878" y="1900"/>
                </a:lnTo>
                <a:lnTo>
                  <a:pt x="1876" y="1898"/>
                </a:lnTo>
                <a:lnTo>
                  <a:pt x="1869" y="1904"/>
                </a:lnTo>
                <a:lnTo>
                  <a:pt x="1826" y="1937"/>
                </a:lnTo>
                <a:lnTo>
                  <a:pt x="1781" y="1965"/>
                </a:lnTo>
                <a:lnTo>
                  <a:pt x="1737" y="1987"/>
                </a:lnTo>
                <a:lnTo>
                  <a:pt x="1691" y="2003"/>
                </a:lnTo>
                <a:lnTo>
                  <a:pt x="1646" y="2012"/>
                </a:lnTo>
                <a:lnTo>
                  <a:pt x="1601" y="2015"/>
                </a:lnTo>
                <a:lnTo>
                  <a:pt x="1564" y="2013"/>
                </a:lnTo>
                <a:lnTo>
                  <a:pt x="1525" y="2005"/>
                </a:lnTo>
                <a:lnTo>
                  <a:pt x="1487" y="1992"/>
                </a:lnTo>
                <a:lnTo>
                  <a:pt x="1449" y="1974"/>
                </a:lnTo>
                <a:lnTo>
                  <a:pt x="1411" y="1952"/>
                </a:lnTo>
                <a:lnTo>
                  <a:pt x="1373" y="1924"/>
                </a:lnTo>
                <a:lnTo>
                  <a:pt x="1337" y="1893"/>
                </a:lnTo>
                <a:lnTo>
                  <a:pt x="1327" y="1884"/>
                </a:lnTo>
                <a:close/>
                <a:moveTo>
                  <a:pt x="1529" y="676"/>
                </a:moveTo>
                <a:lnTo>
                  <a:pt x="1497" y="678"/>
                </a:lnTo>
                <a:lnTo>
                  <a:pt x="1472" y="682"/>
                </a:lnTo>
                <a:lnTo>
                  <a:pt x="1452" y="687"/>
                </a:lnTo>
                <a:lnTo>
                  <a:pt x="1442" y="691"/>
                </a:lnTo>
                <a:lnTo>
                  <a:pt x="1426" y="697"/>
                </a:lnTo>
                <a:lnTo>
                  <a:pt x="1408" y="706"/>
                </a:lnTo>
                <a:lnTo>
                  <a:pt x="1386" y="718"/>
                </a:lnTo>
                <a:lnTo>
                  <a:pt x="1363" y="732"/>
                </a:lnTo>
                <a:lnTo>
                  <a:pt x="1339" y="750"/>
                </a:lnTo>
                <a:lnTo>
                  <a:pt x="1312" y="770"/>
                </a:lnTo>
                <a:lnTo>
                  <a:pt x="1287" y="793"/>
                </a:lnTo>
                <a:lnTo>
                  <a:pt x="1262" y="818"/>
                </a:lnTo>
                <a:lnTo>
                  <a:pt x="1239" y="847"/>
                </a:lnTo>
                <a:lnTo>
                  <a:pt x="1217" y="879"/>
                </a:lnTo>
                <a:lnTo>
                  <a:pt x="1198" y="914"/>
                </a:lnTo>
                <a:lnTo>
                  <a:pt x="1183" y="952"/>
                </a:lnTo>
                <a:lnTo>
                  <a:pt x="1181" y="958"/>
                </a:lnTo>
                <a:lnTo>
                  <a:pt x="1179" y="967"/>
                </a:lnTo>
                <a:lnTo>
                  <a:pt x="1177" y="979"/>
                </a:lnTo>
                <a:lnTo>
                  <a:pt x="1174" y="994"/>
                </a:lnTo>
                <a:lnTo>
                  <a:pt x="1172" y="1012"/>
                </a:lnTo>
                <a:lnTo>
                  <a:pt x="1171" y="1034"/>
                </a:lnTo>
                <a:lnTo>
                  <a:pt x="1170" y="1059"/>
                </a:lnTo>
                <a:lnTo>
                  <a:pt x="1171" y="1088"/>
                </a:lnTo>
                <a:lnTo>
                  <a:pt x="1172" y="1121"/>
                </a:lnTo>
                <a:lnTo>
                  <a:pt x="1175" y="1158"/>
                </a:lnTo>
                <a:lnTo>
                  <a:pt x="1180" y="1199"/>
                </a:lnTo>
                <a:lnTo>
                  <a:pt x="1187" y="1246"/>
                </a:lnTo>
                <a:lnTo>
                  <a:pt x="1187" y="1261"/>
                </a:lnTo>
                <a:lnTo>
                  <a:pt x="1181" y="1274"/>
                </a:lnTo>
                <a:lnTo>
                  <a:pt x="1171" y="1285"/>
                </a:lnTo>
                <a:lnTo>
                  <a:pt x="1167" y="1289"/>
                </a:lnTo>
                <a:lnTo>
                  <a:pt x="1162" y="1301"/>
                </a:lnTo>
                <a:lnTo>
                  <a:pt x="1159" y="1317"/>
                </a:lnTo>
                <a:lnTo>
                  <a:pt x="1159" y="1337"/>
                </a:lnTo>
                <a:lnTo>
                  <a:pt x="1161" y="1360"/>
                </a:lnTo>
                <a:lnTo>
                  <a:pt x="1166" y="1386"/>
                </a:lnTo>
                <a:lnTo>
                  <a:pt x="1172" y="1414"/>
                </a:lnTo>
                <a:lnTo>
                  <a:pt x="1177" y="1436"/>
                </a:lnTo>
                <a:lnTo>
                  <a:pt x="1183" y="1454"/>
                </a:lnTo>
                <a:lnTo>
                  <a:pt x="1191" y="1469"/>
                </a:lnTo>
                <a:lnTo>
                  <a:pt x="1201" y="1481"/>
                </a:lnTo>
                <a:lnTo>
                  <a:pt x="1208" y="1491"/>
                </a:lnTo>
                <a:lnTo>
                  <a:pt x="1211" y="1502"/>
                </a:lnTo>
                <a:lnTo>
                  <a:pt x="1221" y="1550"/>
                </a:lnTo>
                <a:lnTo>
                  <a:pt x="1236" y="1597"/>
                </a:lnTo>
                <a:lnTo>
                  <a:pt x="1254" y="1642"/>
                </a:lnTo>
                <a:lnTo>
                  <a:pt x="1275" y="1686"/>
                </a:lnTo>
                <a:lnTo>
                  <a:pt x="1299" y="1728"/>
                </a:lnTo>
                <a:lnTo>
                  <a:pt x="1326" y="1767"/>
                </a:lnTo>
                <a:lnTo>
                  <a:pt x="1357" y="1803"/>
                </a:lnTo>
                <a:lnTo>
                  <a:pt x="1389" y="1836"/>
                </a:lnTo>
                <a:lnTo>
                  <a:pt x="1422" y="1865"/>
                </a:lnTo>
                <a:lnTo>
                  <a:pt x="1457" y="1889"/>
                </a:lnTo>
                <a:lnTo>
                  <a:pt x="1493" y="1909"/>
                </a:lnTo>
                <a:lnTo>
                  <a:pt x="1529" y="1924"/>
                </a:lnTo>
                <a:lnTo>
                  <a:pt x="1565" y="1933"/>
                </a:lnTo>
                <a:lnTo>
                  <a:pt x="1601" y="1936"/>
                </a:lnTo>
                <a:lnTo>
                  <a:pt x="1643" y="1933"/>
                </a:lnTo>
                <a:lnTo>
                  <a:pt x="1683" y="1923"/>
                </a:lnTo>
                <a:lnTo>
                  <a:pt x="1724" y="1907"/>
                </a:lnTo>
                <a:lnTo>
                  <a:pt x="1763" y="1886"/>
                </a:lnTo>
                <a:lnTo>
                  <a:pt x="1800" y="1860"/>
                </a:lnTo>
                <a:lnTo>
                  <a:pt x="1836" y="1830"/>
                </a:lnTo>
                <a:lnTo>
                  <a:pt x="1869" y="1796"/>
                </a:lnTo>
                <a:lnTo>
                  <a:pt x="1899" y="1759"/>
                </a:lnTo>
                <a:lnTo>
                  <a:pt x="1928" y="1720"/>
                </a:lnTo>
                <a:lnTo>
                  <a:pt x="1953" y="1678"/>
                </a:lnTo>
                <a:lnTo>
                  <a:pt x="1975" y="1635"/>
                </a:lnTo>
                <a:lnTo>
                  <a:pt x="1993" y="1591"/>
                </a:lnTo>
                <a:lnTo>
                  <a:pt x="2007" y="1547"/>
                </a:lnTo>
                <a:lnTo>
                  <a:pt x="2016" y="1502"/>
                </a:lnTo>
                <a:lnTo>
                  <a:pt x="2021" y="1491"/>
                </a:lnTo>
                <a:lnTo>
                  <a:pt x="2027" y="1482"/>
                </a:lnTo>
                <a:lnTo>
                  <a:pt x="2040" y="1466"/>
                </a:lnTo>
                <a:lnTo>
                  <a:pt x="2049" y="1445"/>
                </a:lnTo>
                <a:lnTo>
                  <a:pt x="2055" y="1422"/>
                </a:lnTo>
                <a:lnTo>
                  <a:pt x="2062" y="1393"/>
                </a:lnTo>
                <a:lnTo>
                  <a:pt x="2067" y="1367"/>
                </a:lnTo>
                <a:lnTo>
                  <a:pt x="2069" y="1346"/>
                </a:lnTo>
                <a:lnTo>
                  <a:pt x="2070" y="1328"/>
                </a:lnTo>
                <a:lnTo>
                  <a:pt x="2070" y="1313"/>
                </a:lnTo>
                <a:lnTo>
                  <a:pt x="2068" y="1302"/>
                </a:lnTo>
                <a:lnTo>
                  <a:pt x="2066" y="1294"/>
                </a:lnTo>
                <a:lnTo>
                  <a:pt x="2063" y="1289"/>
                </a:lnTo>
                <a:lnTo>
                  <a:pt x="2057" y="1282"/>
                </a:lnTo>
                <a:lnTo>
                  <a:pt x="2052" y="1272"/>
                </a:lnTo>
                <a:lnTo>
                  <a:pt x="2051" y="1261"/>
                </a:lnTo>
                <a:lnTo>
                  <a:pt x="2052" y="1249"/>
                </a:lnTo>
                <a:lnTo>
                  <a:pt x="2058" y="1224"/>
                </a:lnTo>
                <a:lnTo>
                  <a:pt x="2064" y="1195"/>
                </a:lnTo>
                <a:lnTo>
                  <a:pt x="2070" y="1164"/>
                </a:lnTo>
                <a:lnTo>
                  <a:pt x="2073" y="1131"/>
                </a:lnTo>
                <a:lnTo>
                  <a:pt x="2075" y="1097"/>
                </a:lnTo>
                <a:lnTo>
                  <a:pt x="2075" y="1062"/>
                </a:lnTo>
                <a:lnTo>
                  <a:pt x="2072" y="1027"/>
                </a:lnTo>
                <a:lnTo>
                  <a:pt x="2066" y="991"/>
                </a:lnTo>
                <a:lnTo>
                  <a:pt x="2057" y="956"/>
                </a:lnTo>
                <a:lnTo>
                  <a:pt x="2043" y="922"/>
                </a:lnTo>
                <a:lnTo>
                  <a:pt x="2025" y="890"/>
                </a:lnTo>
                <a:lnTo>
                  <a:pt x="2001" y="860"/>
                </a:lnTo>
                <a:lnTo>
                  <a:pt x="1995" y="853"/>
                </a:lnTo>
                <a:lnTo>
                  <a:pt x="1986" y="843"/>
                </a:lnTo>
                <a:lnTo>
                  <a:pt x="1974" y="830"/>
                </a:lnTo>
                <a:lnTo>
                  <a:pt x="1957" y="815"/>
                </a:lnTo>
                <a:lnTo>
                  <a:pt x="1936" y="798"/>
                </a:lnTo>
                <a:lnTo>
                  <a:pt x="1910" y="781"/>
                </a:lnTo>
                <a:lnTo>
                  <a:pt x="1880" y="763"/>
                </a:lnTo>
                <a:lnTo>
                  <a:pt x="1845" y="745"/>
                </a:lnTo>
                <a:lnTo>
                  <a:pt x="1805" y="729"/>
                </a:lnTo>
                <a:lnTo>
                  <a:pt x="1751" y="710"/>
                </a:lnTo>
                <a:lnTo>
                  <a:pt x="1698" y="696"/>
                </a:lnTo>
                <a:lnTo>
                  <a:pt x="1650" y="686"/>
                </a:lnTo>
                <a:lnTo>
                  <a:pt x="1605" y="680"/>
                </a:lnTo>
                <a:lnTo>
                  <a:pt x="1565" y="677"/>
                </a:lnTo>
                <a:lnTo>
                  <a:pt x="1529" y="676"/>
                </a:lnTo>
                <a:close/>
                <a:moveTo>
                  <a:pt x="1606" y="66"/>
                </a:moveTo>
                <a:lnTo>
                  <a:pt x="1509" y="69"/>
                </a:lnTo>
                <a:lnTo>
                  <a:pt x="1413" y="78"/>
                </a:lnTo>
                <a:lnTo>
                  <a:pt x="1319" y="92"/>
                </a:lnTo>
                <a:lnTo>
                  <a:pt x="1227" y="112"/>
                </a:lnTo>
                <a:lnTo>
                  <a:pt x="1138" y="138"/>
                </a:lnTo>
                <a:lnTo>
                  <a:pt x="1051" y="168"/>
                </a:lnTo>
                <a:lnTo>
                  <a:pt x="966" y="204"/>
                </a:lnTo>
                <a:lnTo>
                  <a:pt x="883" y="244"/>
                </a:lnTo>
                <a:lnTo>
                  <a:pt x="804" y="289"/>
                </a:lnTo>
                <a:lnTo>
                  <a:pt x="727" y="339"/>
                </a:lnTo>
                <a:lnTo>
                  <a:pt x="655" y="394"/>
                </a:lnTo>
                <a:lnTo>
                  <a:pt x="584" y="452"/>
                </a:lnTo>
                <a:lnTo>
                  <a:pt x="518" y="513"/>
                </a:lnTo>
                <a:lnTo>
                  <a:pt x="456" y="579"/>
                </a:lnTo>
                <a:lnTo>
                  <a:pt x="397" y="648"/>
                </a:lnTo>
                <a:lnTo>
                  <a:pt x="343" y="720"/>
                </a:lnTo>
                <a:lnTo>
                  <a:pt x="293" y="796"/>
                </a:lnTo>
                <a:lnTo>
                  <a:pt x="248" y="875"/>
                </a:lnTo>
                <a:lnTo>
                  <a:pt x="207" y="956"/>
                </a:lnTo>
                <a:lnTo>
                  <a:pt x="171" y="1040"/>
                </a:lnTo>
                <a:lnTo>
                  <a:pt x="139" y="1127"/>
                </a:lnTo>
                <a:lnTo>
                  <a:pt x="114" y="1216"/>
                </a:lnTo>
                <a:lnTo>
                  <a:pt x="94" y="1307"/>
                </a:lnTo>
                <a:lnTo>
                  <a:pt x="79" y="1400"/>
                </a:lnTo>
                <a:lnTo>
                  <a:pt x="70" y="1495"/>
                </a:lnTo>
                <a:lnTo>
                  <a:pt x="67" y="1591"/>
                </a:lnTo>
                <a:lnTo>
                  <a:pt x="70" y="1682"/>
                </a:lnTo>
                <a:lnTo>
                  <a:pt x="78" y="1771"/>
                </a:lnTo>
                <a:lnTo>
                  <a:pt x="92" y="1860"/>
                </a:lnTo>
                <a:lnTo>
                  <a:pt x="110" y="1948"/>
                </a:lnTo>
                <a:lnTo>
                  <a:pt x="134" y="2035"/>
                </a:lnTo>
                <a:lnTo>
                  <a:pt x="163" y="2120"/>
                </a:lnTo>
                <a:lnTo>
                  <a:pt x="197" y="2203"/>
                </a:lnTo>
                <a:lnTo>
                  <a:pt x="235" y="2283"/>
                </a:lnTo>
                <a:lnTo>
                  <a:pt x="279" y="2362"/>
                </a:lnTo>
                <a:lnTo>
                  <a:pt x="326" y="2438"/>
                </a:lnTo>
                <a:lnTo>
                  <a:pt x="380" y="2511"/>
                </a:lnTo>
                <a:lnTo>
                  <a:pt x="436" y="2581"/>
                </a:lnTo>
                <a:lnTo>
                  <a:pt x="498" y="2648"/>
                </a:lnTo>
                <a:lnTo>
                  <a:pt x="564" y="2712"/>
                </a:lnTo>
                <a:lnTo>
                  <a:pt x="570" y="2659"/>
                </a:lnTo>
                <a:lnTo>
                  <a:pt x="577" y="2605"/>
                </a:lnTo>
                <a:lnTo>
                  <a:pt x="586" y="2549"/>
                </a:lnTo>
                <a:lnTo>
                  <a:pt x="597" y="2492"/>
                </a:lnTo>
                <a:lnTo>
                  <a:pt x="610" y="2435"/>
                </a:lnTo>
                <a:lnTo>
                  <a:pt x="624" y="2378"/>
                </a:lnTo>
                <a:lnTo>
                  <a:pt x="640" y="2323"/>
                </a:lnTo>
                <a:lnTo>
                  <a:pt x="660" y="2270"/>
                </a:lnTo>
                <a:lnTo>
                  <a:pt x="680" y="2220"/>
                </a:lnTo>
                <a:lnTo>
                  <a:pt x="704" y="2174"/>
                </a:lnTo>
                <a:lnTo>
                  <a:pt x="729" y="2131"/>
                </a:lnTo>
                <a:lnTo>
                  <a:pt x="738" y="2119"/>
                </a:lnTo>
                <a:lnTo>
                  <a:pt x="748" y="2108"/>
                </a:lnTo>
                <a:lnTo>
                  <a:pt x="757" y="2097"/>
                </a:lnTo>
                <a:lnTo>
                  <a:pt x="768" y="2086"/>
                </a:lnTo>
                <a:lnTo>
                  <a:pt x="781" y="2075"/>
                </a:lnTo>
                <a:lnTo>
                  <a:pt x="796" y="2064"/>
                </a:lnTo>
                <a:lnTo>
                  <a:pt x="815" y="2053"/>
                </a:lnTo>
                <a:lnTo>
                  <a:pt x="837" y="2042"/>
                </a:lnTo>
                <a:lnTo>
                  <a:pt x="866" y="2030"/>
                </a:lnTo>
                <a:lnTo>
                  <a:pt x="898" y="2016"/>
                </a:lnTo>
                <a:lnTo>
                  <a:pt x="959" y="1997"/>
                </a:lnTo>
                <a:lnTo>
                  <a:pt x="1013" y="1977"/>
                </a:lnTo>
                <a:lnTo>
                  <a:pt x="1061" y="1958"/>
                </a:lnTo>
                <a:lnTo>
                  <a:pt x="1103" y="1939"/>
                </a:lnTo>
                <a:lnTo>
                  <a:pt x="1140" y="1920"/>
                </a:lnTo>
                <a:lnTo>
                  <a:pt x="1171" y="1902"/>
                </a:lnTo>
                <a:lnTo>
                  <a:pt x="1197" y="1885"/>
                </a:lnTo>
                <a:lnTo>
                  <a:pt x="1218" y="1869"/>
                </a:lnTo>
                <a:lnTo>
                  <a:pt x="1236" y="1856"/>
                </a:lnTo>
                <a:lnTo>
                  <a:pt x="1249" y="1844"/>
                </a:lnTo>
                <a:lnTo>
                  <a:pt x="1259" y="1834"/>
                </a:lnTo>
                <a:lnTo>
                  <a:pt x="1265" y="1826"/>
                </a:lnTo>
                <a:lnTo>
                  <a:pt x="1269" y="1822"/>
                </a:lnTo>
                <a:lnTo>
                  <a:pt x="1270" y="1820"/>
                </a:lnTo>
                <a:lnTo>
                  <a:pt x="1264" y="1812"/>
                </a:lnTo>
                <a:lnTo>
                  <a:pt x="1227" y="1759"/>
                </a:lnTo>
                <a:lnTo>
                  <a:pt x="1195" y="1704"/>
                </a:lnTo>
                <a:lnTo>
                  <a:pt x="1169" y="1646"/>
                </a:lnTo>
                <a:lnTo>
                  <a:pt x="1149" y="1588"/>
                </a:lnTo>
                <a:lnTo>
                  <a:pt x="1135" y="1528"/>
                </a:lnTo>
                <a:lnTo>
                  <a:pt x="1131" y="1522"/>
                </a:lnTo>
                <a:lnTo>
                  <a:pt x="1119" y="1503"/>
                </a:lnTo>
                <a:lnTo>
                  <a:pt x="1108" y="1482"/>
                </a:lnTo>
                <a:lnTo>
                  <a:pt x="1100" y="1457"/>
                </a:lnTo>
                <a:lnTo>
                  <a:pt x="1094" y="1430"/>
                </a:lnTo>
                <a:lnTo>
                  <a:pt x="1086" y="1395"/>
                </a:lnTo>
                <a:lnTo>
                  <a:pt x="1080" y="1363"/>
                </a:lnTo>
                <a:lnTo>
                  <a:pt x="1078" y="1333"/>
                </a:lnTo>
                <a:lnTo>
                  <a:pt x="1079" y="1306"/>
                </a:lnTo>
                <a:lnTo>
                  <a:pt x="1083" y="1282"/>
                </a:lnTo>
                <a:lnTo>
                  <a:pt x="1091" y="1260"/>
                </a:lnTo>
                <a:lnTo>
                  <a:pt x="1101" y="1242"/>
                </a:lnTo>
                <a:lnTo>
                  <a:pt x="1105" y="1238"/>
                </a:lnTo>
                <a:lnTo>
                  <a:pt x="1104" y="1232"/>
                </a:lnTo>
                <a:lnTo>
                  <a:pt x="1097" y="1182"/>
                </a:lnTo>
                <a:lnTo>
                  <a:pt x="1093" y="1138"/>
                </a:lnTo>
                <a:lnTo>
                  <a:pt x="1090" y="1098"/>
                </a:lnTo>
                <a:lnTo>
                  <a:pt x="1090" y="1063"/>
                </a:lnTo>
                <a:lnTo>
                  <a:pt x="1090" y="1032"/>
                </a:lnTo>
                <a:lnTo>
                  <a:pt x="1092" y="1005"/>
                </a:lnTo>
                <a:lnTo>
                  <a:pt x="1095" y="982"/>
                </a:lnTo>
                <a:lnTo>
                  <a:pt x="1098" y="963"/>
                </a:lnTo>
                <a:lnTo>
                  <a:pt x="1102" y="947"/>
                </a:lnTo>
                <a:lnTo>
                  <a:pt x="1105" y="935"/>
                </a:lnTo>
                <a:lnTo>
                  <a:pt x="1108" y="926"/>
                </a:lnTo>
                <a:lnTo>
                  <a:pt x="1124" y="884"/>
                </a:lnTo>
                <a:lnTo>
                  <a:pt x="1145" y="846"/>
                </a:lnTo>
                <a:lnTo>
                  <a:pt x="1167" y="811"/>
                </a:lnTo>
                <a:lnTo>
                  <a:pt x="1192" y="779"/>
                </a:lnTo>
                <a:lnTo>
                  <a:pt x="1219" y="750"/>
                </a:lnTo>
                <a:lnTo>
                  <a:pt x="1247" y="725"/>
                </a:lnTo>
                <a:lnTo>
                  <a:pt x="1275" y="702"/>
                </a:lnTo>
                <a:lnTo>
                  <a:pt x="1302" y="682"/>
                </a:lnTo>
                <a:lnTo>
                  <a:pt x="1329" y="664"/>
                </a:lnTo>
                <a:lnTo>
                  <a:pt x="1354" y="650"/>
                </a:lnTo>
                <a:lnTo>
                  <a:pt x="1377" y="638"/>
                </a:lnTo>
                <a:lnTo>
                  <a:pt x="1396" y="629"/>
                </a:lnTo>
                <a:lnTo>
                  <a:pt x="1412" y="623"/>
                </a:lnTo>
                <a:lnTo>
                  <a:pt x="1423" y="619"/>
                </a:lnTo>
                <a:lnTo>
                  <a:pt x="1470" y="608"/>
                </a:lnTo>
                <a:lnTo>
                  <a:pt x="1517" y="602"/>
                </a:lnTo>
                <a:lnTo>
                  <a:pt x="1566" y="601"/>
                </a:lnTo>
                <a:lnTo>
                  <a:pt x="1614" y="605"/>
                </a:lnTo>
                <a:lnTo>
                  <a:pt x="1665" y="613"/>
                </a:lnTo>
                <a:lnTo>
                  <a:pt x="1717" y="626"/>
                </a:lnTo>
                <a:lnTo>
                  <a:pt x="1770" y="642"/>
                </a:lnTo>
                <a:lnTo>
                  <a:pt x="1825" y="661"/>
                </a:lnTo>
                <a:lnTo>
                  <a:pt x="1869" y="679"/>
                </a:lnTo>
                <a:lnTo>
                  <a:pt x="1909" y="698"/>
                </a:lnTo>
                <a:lnTo>
                  <a:pt x="1945" y="717"/>
                </a:lnTo>
                <a:lnTo>
                  <a:pt x="1976" y="736"/>
                </a:lnTo>
                <a:lnTo>
                  <a:pt x="2002" y="755"/>
                </a:lnTo>
                <a:lnTo>
                  <a:pt x="2025" y="771"/>
                </a:lnTo>
                <a:lnTo>
                  <a:pt x="2042" y="786"/>
                </a:lnTo>
                <a:lnTo>
                  <a:pt x="2055" y="799"/>
                </a:lnTo>
                <a:lnTo>
                  <a:pt x="2063" y="808"/>
                </a:lnTo>
                <a:lnTo>
                  <a:pt x="2088" y="841"/>
                </a:lnTo>
                <a:lnTo>
                  <a:pt x="2109" y="875"/>
                </a:lnTo>
                <a:lnTo>
                  <a:pt x="2126" y="911"/>
                </a:lnTo>
                <a:lnTo>
                  <a:pt x="2138" y="947"/>
                </a:lnTo>
                <a:lnTo>
                  <a:pt x="2147" y="984"/>
                </a:lnTo>
                <a:lnTo>
                  <a:pt x="2153" y="1021"/>
                </a:lnTo>
                <a:lnTo>
                  <a:pt x="2155" y="1058"/>
                </a:lnTo>
                <a:lnTo>
                  <a:pt x="2156" y="1094"/>
                </a:lnTo>
                <a:lnTo>
                  <a:pt x="2154" y="1129"/>
                </a:lnTo>
                <a:lnTo>
                  <a:pt x="2151" y="1162"/>
                </a:lnTo>
                <a:lnTo>
                  <a:pt x="2146" y="1193"/>
                </a:lnTo>
                <a:lnTo>
                  <a:pt x="2141" y="1222"/>
                </a:lnTo>
                <a:lnTo>
                  <a:pt x="2135" y="1248"/>
                </a:lnTo>
                <a:lnTo>
                  <a:pt x="2134" y="1253"/>
                </a:lnTo>
                <a:lnTo>
                  <a:pt x="2136" y="1257"/>
                </a:lnTo>
                <a:lnTo>
                  <a:pt x="2144" y="1279"/>
                </a:lnTo>
                <a:lnTo>
                  <a:pt x="2149" y="1305"/>
                </a:lnTo>
                <a:lnTo>
                  <a:pt x="2151" y="1333"/>
                </a:lnTo>
                <a:lnTo>
                  <a:pt x="2148" y="1365"/>
                </a:lnTo>
                <a:lnTo>
                  <a:pt x="2143" y="1400"/>
                </a:lnTo>
                <a:lnTo>
                  <a:pt x="2133" y="1439"/>
                </a:lnTo>
                <a:lnTo>
                  <a:pt x="2126" y="1470"/>
                </a:lnTo>
                <a:lnTo>
                  <a:pt x="2112" y="1499"/>
                </a:lnTo>
                <a:lnTo>
                  <a:pt x="2095" y="1526"/>
                </a:lnTo>
                <a:lnTo>
                  <a:pt x="2092" y="1531"/>
                </a:lnTo>
                <a:lnTo>
                  <a:pt x="2080" y="1580"/>
                </a:lnTo>
                <a:lnTo>
                  <a:pt x="2063" y="1629"/>
                </a:lnTo>
                <a:lnTo>
                  <a:pt x="2042" y="1679"/>
                </a:lnTo>
                <a:lnTo>
                  <a:pt x="2015" y="1727"/>
                </a:lnTo>
                <a:lnTo>
                  <a:pt x="1985" y="1774"/>
                </a:lnTo>
                <a:lnTo>
                  <a:pt x="1952" y="1819"/>
                </a:lnTo>
                <a:lnTo>
                  <a:pt x="1948" y="1829"/>
                </a:lnTo>
                <a:lnTo>
                  <a:pt x="1949" y="1831"/>
                </a:lnTo>
                <a:lnTo>
                  <a:pt x="1954" y="1835"/>
                </a:lnTo>
                <a:lnTo>
                  <a:pt x="1962" y="1842"/>
                </a:lnTo>
                <a:lnTo>
                  <a:pt x="1973" y="1851"/>
                </a:lnTo>
                <a:lnTo>
                  <a:pt x="1989" y="1863"/>
                </a:lnTo>
                <a:lnTo>
                  <a:pt x="2009" y="1876"/>
                </a:lnTo>
                <a:lnTo>
                  <a:pt x="2035" y="1892"/>
                </a:lnTo>
                <a:lnTo>
                  <a:pt x="2066" y="1909"/>
                </a:lnTo>
                <a:lnTo>
                  <a:pt x="2101" y="1928"/>
                </a:lnTo>
                <a:lnTo>
                  <a:pt x="2144" y="1948"/>
                </a:lnTo>
                <a:lnTo>
                  <a:pt x="2192" y="1969"/>
                </a:lnTo>
                <a:lnTo>
                  <a:pt x="2248" y="1992"/>
                </a:lnTo>
                <a:lnTo>
                  <a:pt x="2309" y="2014"/>
                </a:lnTo>
                <a:lnTo>
                  <a:pt x="2350" y="2032"/>
                </a:lnTo>
                <a:lnTo>
                  <a:pt x="2384" y="2050"/>
                </a:lnTo>
                <a:lnTo>
                  <a:pt x="2415" y="2069"/>
                </a:lnTo>
                <a:lnTo>
                  <a:pt x="2441" y="2089"/>
                </a:lnTo>
                <a:lnTo>
                  <a:pt x="2461" y="2107"/>
                </a:lnTo>
                <a:lnTo>
                  <a:pt x="2477" y="2125"/>
                </a:lnTo>
                <a:lnTo>
                  <a:pt x="2482" y="2131"/>
                </a:lnTo>
                <a:lnTo>
                  <a:pt x="2507" y="2173"/>
                </a:lnTo>
                <a:lnTo>
                  <a:pt x="2531" y="2220"/>
                </a:lnTo>
                <a:lnTo>
                  <a:pt x="2552" y="2270"/>
                </a:lnTo>
                <a:lnTo>
                  <a:pt x="2570" y="2322"/>
                </a:lnTo>
                <a:lnTo>
                  <a:pt x="2587" y="2377"/>
                </a:lnTo>
                <a:lnTo>
                  <a:pt x="2601" y="2434"/>
                </a:lnTo>
                <a:lnTo>
                  <a:pt x="2614" y="2491"/>
                </a:lnTo>
                <a:lnTo>
                  <a:pt x="2625" y="2548"/>
                </a:lnTo>
                <a:lnTo>
                  <a:pt x="2634" y="2605"/>
                </a:lnTo>
                <a:lnTo>
                  <a:pt x="2642" y="2660"/>
                </a:lnTo>
                <a:lnTo>
                  <a:pt x="2649" y="2712"/>
                </a:lnTo>
                <a:lnTo>
                  <a:pt x="2715" y="2649"/>
                </a:lnTo>
                <a:lnTo>
                  <a:pt x="2775" y="2582"/>
                </a:lnTo>
                <a:lnTo>
                  <a:pt x="2833" y="2511"/>
                </a:lnTo>
                <a:lnTo>
                  <a:pt x="2885" y="2438"/>
                </a:lnTo>
                <a:lnTo>
                  <a:pt x="2934" y="2362"/>
                </a:lnTo>
                <a:lnTo>
                  <a:pt x="2977" y="2284"/>
                </a:lnTo>
                <a:lnTo>
                  <a:pt x="3016" y="2203"/>
                </a:lnTo>
                <a:lnTo>
                  <a:pt x="3049" y="2120"/>
                </a:lnTo>
                <a:lnTo>
                  <a:pt x="3078" y="2035"/>
                </a:lnTo>
                <a:lnTo>
                  <a:pt x="3103" y="1948"/>
                </a:lnTo>
                <a:lnTo>
                  <a:pt x="3121" y="1860"/>
                </a:lnTo>
                <a:lnTo>
                  <a:pt x="3135" y="1771"/>
                </a:lnTo>
                <a:lnTo>
                  <a:pt x="3143" y="1682"/>
                </a:lnTo>
                <a:lnTo>
                  <a:pt x="3146" y="1591"/>
                </a:lnTo>
                <a:lnTo>
                  <a:pt x="3143" y="1495"/>
                </a:lnTo>
                <a:lnTo>
                  <a:pt x="3134" y="1400"/>
                </a:lnTo>
                <a:lnTo>
                  <a:pt x="3119" y="1307"/>
                </a:lnTo>
                <a:lnTo>
                  <a:pt x="3098" y="1216"/>
                </a:lnTo>
                <a:lnTo>
                  <a:pt x="3072" y="1127"/>
                </a:lnTo>
                <a:lnTo>
                  <a:pt x="3042" y="1040"/>
                </a:lnTo>
                <a:lnTo>
                  <a:pt x="3006" y="956"/>
                </a:lnTo>
                <a:lnTo>
                  <a:pt x="2965" y="875"/>
                </a:lnTo>
                <a:lnTo>
                  <a:pt x="2920" y="796"/>
                </a:lnTo>
                <a:lnTo>
                  <a:pt x="2869" y="720"/>
                </a:lnTo>
                <a:lnTo>
                  <a:pt x="2815" y="648"/>
                </a:lnTo>
                <a:lnTo>
                  <a:pt x="2757" y="579"/>
                </a:lnTo>
                <a:lnTo>
                  <a:pt x="2694" y="513"/>
                </a:lnTo>
                <a:lnTo>
                  <a:pt x="2628" y="452"/>
                </a:lnTo>
                <a:lnTo>
                  <a:pt x="2558" y="394"/>
                </a:lnTo>
                <a:lnTo>
                  <a:pt x="2485" y="339"/>
                </a:lnTo>
                <a:lnTo>
                  <a:pt x="2408" y="289"/>
                </a:lnTo>
                <a:lnTo>
                  <a:pt x="2330" y="244"/>
                </a:lnTo>
                <a:lnTo>
                  <a:pt x="2247" y="204"/>
                </a:lnTo>
                <a:lnTo>
                  <a:pt x="2162" y="168"/>
                </a:lnTo>
                <a:lnTo>
                  <a:pt x="2074" y="138"/>
                </a:lnTo>
                <a:lnTo>
                  <a:pt x="1985" y="112"/>
                </a:lnTo>
                <a:lnTo>
                  <a:pt x="1893" y="92"/>
                </a:lnTo>
                <a:lnTo>
                  <a:pt x="1799" y="78"/>
                </a:lnTo>
                <a:lnTo>
                  <a:pt x="1703" y="69"/>
                </a:lnTo>
                <a:lnTo>
                  <a:pt x="1606" y="66"/>
                </a:lnTo>
                <a:close/>
                <a:moveTo>
                  <a:pt x="1605" y="0"/>
                </a:moveTo>
                <a:lnTo>
                  <a:pt x="1707" y="3"/>
                </a:lnTo>
                <a:lnTo>
                  <a:pt x="1807" y="12"/>
                </a:lnTo>
                <a:lnTo>
                  <a:pt x="1905" y="28"/>
                </a:lnTo>
                <a:lnTo>
                  <a:pt x="2000" y="49"/>
                </a:lnTo>
                <a:lnTo>
                  <a:pt x="2094" y="75"/>
                </a:lnTo>
                <a:lnTo>
                  <a:pt x="2185" y="107"/>
                </a:lnTo>
                <a:lnTo>
                  <a:pt x="2274" y="144"/>
                </a:lnTo>
                <a:lnTo>
                  <a:pt x="2360" y="186"/>
                </a:lnTo>
                <a:lnTo>
                  <a:pt x="2443" y="233"/>
                </a:lnTo>
                <a:lnTo>
                  <a:pt x="2523" y="285"/>
                </a:lnTo>
                <a:lnTo>
                  <a:pt x="2599" y="341"/>
                </a:lnTo>
                <a:lnTo>
                  <a:pt x="2672" y="402"/>
                </a:lnTo>
                <a:lnTo>
                  <a:pt x="2741" y="467"/>
                </a:lnTo>
                <a:lnTo>
                  <a:pt x="2805" y="535"/>
                </a:lnTo>
                <a:lnTo>
                  <a:pt x="2867" y="607"/>
                </a:lnTo>
                <a:lnTo>
                  <a:pt x="2924" y="683"/>
                </a:lnTo>
                <a:lnTo>
                  <a:pt x="2975" y="762"/>
                </a:lnTo>
                <a:lnTo>
                  <a:pt x="3023" y="844"/>
                </a:lnTo>
                <a:lnTo>
                  <a:pt x="3066" y="929"/>
                </a:lnTo>
                <a:lnTo>
                  <a:pt x="3104" y="1016"/>
                </a:lnTo>
                <a:lnTo>
                  <a:pt x="3136" y="1107"/>
                </a:lnTo>
                <a:lnTo>
                  <a:pt x="3162" y="1199"/>
                </a:lnTo>
                <a:lnTo>
                  <a:pt x="3183" y="1295"/>
                </a:lnTo>
                <a:lnTo>
                  <a:pt x="3199" y="1392"/>
                </a:lnTo>
                <a:lnTo>
                  <a:pt x="3209" y="1491"/>
                </a:lnTo>
                <a:lnTo>
                  <a:pt x="3212" y="1591"/>
                </a:lnTo>
                <a:lnTo>
                  <a:pt x="3209" y="1691"/>
                </a:lnTo>
                <a:lnTo>
                  <a:pt x="3199" y="1790"/>
                </a:lnTo>
                <a:lnTo>
                  <a:pt x="3183" y="1887"/>
                </a:lnTo>
                <a:lnTo>
                  <a:pt x="3162" y="1982"/>
                </a:lnTo>
                <a:lnTo>
                  <a:pt x="3136" y="2076"/>
                </a:lnTo>
                <a:lnTo>
                  <a:pt x="3104" y="2166"/>
                </a:lnTo>
                <a:lnTo>
                  <a:pt x="3066" y="2254"/>
                </a:lnTo>
                <a:lnTo>
                  <a:pt x="3024" y="2339"/>
                </a:lnTo>
                <a:lnTo>
                  <a:pt x="2976" y="2421"/>
                </a:lnTo>
                <a:lnTo>
                  <a:pt x="2924" y="2500"/>
                </a:lnTo>
                <a:lnTo>
                  <a:pt x="2867" y="2575"/>
                </a:lnTo>
                <a:lnTo>
                  <a:pt x="2805" y="2647"/>
                </a:lnTo>
                <a:lnTo>
                  <a:pt x="2741" y="2715"/>
                </a:lnTo>
                <a:lnTo>
                  <a:pt x="2672" y="2780"/>
                </a:lnTo>
                <a:lnTo>
                  <a:pt x="2599" y="2840"/>
                </a:lnTo>
                <a:lnTo>
                  <a:pt x="2523" y="2897"/>
                </a:lnTo>
                <a:lnTo>
                  <a:pt x="2443" y="2949"/>
                </a:lnTo>
                <a:lnTo>
                  <a:pt x="2360" y="2996"/>
                </a:lnTo>
                <a:lnTo>
                  <a:pt x="2274" y="3038"/>
                </a:lnTo>
                <a:lnTo>
                  <a:pt x="2186" y="3075"/>
                </a:lnTo>
                <a:lnTo>
                  <a:pt x="2094" y="3107"/>
                </a:lnTo>
                <a:lnTo>
                  <a:pt x="2001" y="3134"/>
                </a:lnTo>
                <a:lnTo>
                  <a:pt x="1905" y="3155"/>
                </a:lnTo>
                <a:lnTo>
                  <a:pt x="1807" y="3170"/>
                </a:lnTo>
                <a:lnTo>
                  <a:pt x="1707" y="3179"/>
                </a:lnTo>
                <a:lnTo>
                  <a:pt x="1606" y="3182"/>
                </a:lnTo>
                <a:lnTo>
                  <a:pt x="1504" y="3179"/>
                </a:lnTo>
                <a:lnTo>
                  <a:pt x="1405" y="3170"/>
                </a:lnTo>
                <a:lnTo>
                  <a:pt x="1307" y="3155"/>
                </a:lnTo>
                <a:lnTo>
                  <a:pt x="1211" y="3134"/>
                </a:lnTo>
                <a:lnTo>
                  <a:pt x="1117" y="3107"/>
                </a:lnTo>
                <a:lnTo>
                  <a:pt x="1026" y="3075"/>
                </a:lnTo>
                <a:lnTo>
                  <a:pt x="938" y="3038"/>
                </a:lnTo>
                <a:lnTo>
                  <a:pt x="852" y="2996"/>
                </a:lnTo>
                <a:lnTo>
                  <a:pt x="769" y="2949"/>
                </a:lnTo>
                <a:lnTo>
                  <a:pt x="689" y="2897"/>
                </a:lnTo>
                <a:lnTo>
                  <a:pt x="613" y="2840"/>
                </a:lnTo>
                <a:lnTo>
                  <a:pt x="540" y="2780"/>
                </a:lnTo>
                <a:lnTo>
                  <a:pt x="471" y="2715"/>
                </a:lnTo>
                <a:lnTo>
                  <a:pt x="406" y="2647"/>
                </a:lnTo>
                <a:lnTo>
                  <a:pt x="346" y="2575"/>
                </a:lnTo>
                <a:lnTo>
                  <a:pt x="288" y="2500"/>
                </a:lnTo>
                <a:lnTo>
                  <a:pt x="236" y="2421"/>
                </a:lnTo>
                <a:lnTo>
                  <a:pt x="189" y="2339"/>
                </a:lnTo>
                <a:lnTo>
                  <a:pt x="146" y="2254"/>
                </a:lnTo>
                <a:lnTo>
                  <a:pt x="108" y="2166"/>
                </a:lnTo>
                <a:lnTo>
                  <a:pt x="77" y="2076"/>
                </a:lnTo>
                <a:lnTo>
                  <a:pt x="49" y="1982"/>
                </a:lnTo>
                <a:lnTo>
                  <a:pt x="28" y="1887"/>
                </a:lnTo>
                <a:lnTo>
                  <a:pt x="13" y="1790"/>
                </a:lnTo>
                <a:lnTo>
                  <a:pt x="3" y="1691"/>
                </a:lnTo>
                <a:lnTo>
                  <a:pt x="0" y="1591"/>
                </a:lnTo>
                <a:lnTo>
                  <a:pt x="3" y="1491"/>
                </a:lnTo>
                <a:lnTo>
                  <a:pt x="13" y="1392"/>
                </a:lnTo>
                <a:lnTo>
                  <a:pt x="28" y="1295"/>
                </a:lnTo>
                <a:lnTo>
                  <a:pt x="49" y="1199"/>
                </a:lnTo>
                <a:lnTo>
                  <a:pt x="76" y="1107"/>
                </a:lnTo>
                <a:lnTo>
                  <a:pt x="108" y="1016"/>
                </a:lnTo>
                <a:lnTo>
                  <a:pt x="146" y="929"/>
                </a:lnTo>
                <a:lnTo>
                  <a:pt x="189" y="844"/>
                </a:lnTo>
                <a:lnTo>
                  <a:pt x="236" y="762"/>
                </a:lnTo>
                <a:lnTo>
                  <a:pt x="288" y="683"/>
                </a:lnTo>
                <a:lnTo>
                  <a:pt x="346" y="607"/>
                </a:lnTo>
                <a:lnTo>
                  <a:pt x="406" y="535"/>
                </a:lnTo>
                <a:lnTo>
                  <a:pt x="471" y="467"/>
                </a:lnTo>
                <a:lnTo>
                  <a:pt x="540" y="402"/>
                </a:lnTo>
                <a:lnTo>
                  <a:pt x="613" y="341"/>
                </a:lnTo>
                <a:lnTo>
                  <a:pt x="689" y="285"/>
                </a:lnTo>
                <a:lnTo>
                  <a:pt x="769" y="233"/>
                </a:lnTo>
                <a:lnTo>
                  <a:pt x="852" y="186"/>
                </a:lnTo>
                <a:lnTo>
                  <a:pt x="938" y="144"/>
                </a:lnTo>
                <a:lnTo>
                  <a:pt x="1026" y="107"/>
                </a:lnTo>
                <a:lnTo>
                  <a:pt x="1117" y="75"/>
                </a:lnTo>
                <a:lnTo>
                  <a:pt x="1211" y="49"/>
                </a:lnTo>
                <a:lnTo>
                  <a:pt x="1307" y="28"/>
                </a:lnTo>
                <a:lnTo>
                  <a:pt x="1404" y="12"/>
                </a:lnTo>
                <a:lnTo>
                  <a:pt x="1504" y="3"/>
                </a:lnTo>
                <a:lnTo>
                  <a:pt x="160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1468001" y="3053688"/>
            <a:ext cx="457200" cy="457200"/>
          </a:xfrm>
          <a:custGeom>
            <a:avLst/>
            <a:gdLst>
              <a:gd name="T0" fmla="*/ 1169 w 3212"/>
              <a:gd name="T1" fmla="*/ 1993 h 3182"/>
              <a:gd name="T2" fmla="*/ 817 w 3212"/>
              <a:gd name="T3" fmla="*/ 2155 h 3182"/>
              <a:gd name="T4" fmla="*/ 675 w 3212"/>
              <a:gd name="T5" fmla="*/ 2498 h 3182"/>
              <a:gd name="T6" fmla="*/ 931 w 3212"/>
              <a:gd name="T7" fmla="*/ 2962 h 3182"/>
              <a:gd name="T8" fmla="*/ 1781 w 3212"/>
              <a:gd name="T9" fmla="*/ 3107 h 3182"/>
              <a:gd name="T10" fmla="*/ 2575 w 3212"/>
              <a:gd name="T11" fmla="*/ 2775 h 3182"/>
              <a:gd name="T12" fmla="*/ 2480 w 3212"/>
              <a:gd name="T13" fmla="*/ 2298 h 3182"/>
              <a:gd name="T14" fmla="*/ 2318 w 3212"/>
              <a:gd name="T15" fmla="*/ 2106 h 3182"/>
              <a:gd name="T16" fmla="*/ 2012 w 3212"/>
              <a:gd name="T17" fmla="*/ 1979 h 3182"/>
              <a:gd name="T18" fmla="*/ 1869 w 3212"/>
              <a:gd name="T19" fmla="*/ 1904 h 3182"/>
              <a:gd name="T20" fmla="*/ 1449 w 3212"/>
              <a:gd name="T21" fmla="*/ 1974 h 3182"/>
              <a:gd name="T22" fmla="*/ 1426 w 3212"/>
              <a:gd name="T23" fmla="*/ 697 h 3182"/>
              <a:gd name="T24" fmla="*/ 1198 w 3212"/>
              <a:gd name="T25" fmla="*/ 914 h 3182"/>
              <a:gd name="T26" fmla="*/ 1172 w 3212"/>
              <a:gd name="T27" fmla="*/ 1121 h 3182"/>
              <a:gd name="T28" fmla="*/ 1159 w 3212"/>
              <a:gd name="T29" fmla="*/ 1337 h 3182"/>
              <a:gd name="T30" fmla="*/ 1221 w 3212"/>
              <a:gd name="T31" fmla="*/ 1550 h 3182"/>
              <a:gd name="T32" fmla="*/ 1493 w 3212"/>
              <a:gd name="T33" fmla="*/ 1909 h 3182"/>
              <a:gd name="T34" fmla="*/ 1869 w 3212"/>
              <a:gd name="T35" fmla="*/ 1796 h 3182"/>
              <a:gd name="T36" fmla="*/ 2040 w 3212"/>
              <a:gd name="T37" fmla="*/ 1466 h 3182"/>
              <a:gd name="T38" fmla="*/ 2063 w 3212"/>
              <a:gd name="T39" fmla="*/ 1289 h 3182"/>
              <a:gd name="T40" fmla="*/ 2075 w 3212"/>
              <a:gd name="T41" fmla="*/ 1062 h 3182"/>
              <a:gd name="T42" fmla="*/ 1957 w 3212"/>
              <a:gd name="T43" fmla="*/ 815 h 3182"/>
              <a:gd name="T44" fmla="*/ 1565 w 3212"/>
              <a:gd name="T45" fmla="*/ 677 h 3182"/>
              <a:gd name="T46" fmla="*/ 883 w 3212"/>
              <a:gd name="T47" fmla="*/ 244 h 3182"/>
              <a:gd name="T48" fmla="*/ 248 w 3212"/>
              <a:gd name="T49" fmla="*/ 875 h 3182"/>
              <a:gd name="T50" fmla="*/ 78 w 3212"/>
              <a:gd name="T51" fmla="*/ 1771 h 3182"/>
              <a:gd name="T52" fmla="*/ 436 w 3212"/>
              <a:gd name="T53" fmla="*/ 2581 h 3182"/>
              <a:gd name="T54" fmla="*/ 660 w 3212"/>
              <a:gd name="T55" fmla="*/ 2270 h 3182"/>
              <a:gd name="T56" fmla="*/ 815 w 3212"/>
              <a:gd name="T57" fmla="*/ 2053 h 3182"/>
              <a:gd name="T58" fmla="*/ 1197 w 3212"/>
              <a:gd name="T59" fmla="*/ 1885 h 3182"/>
              <a:gd name="T60" fmla="*/ 1195 w 3212"/>
              <a:gd name="T61" fmla="*/ 1704 h 3182"/>
              <a:gd name="T62" fmla="*/ 1080 w 3212"/>
              <a:gd name="T63" fmla="*/ 1363 h 3182"/>
              <a:gd name="T64" fmla="*/ 1090 w 3212"/>
              <a:gd name="T65" fmla="*/ 1098 h 3182"/>
              <a:gd name="T66" fmla="*/ 1145 w 3212"/>
              <a:gd name="T67" fmla="*/ 846 h 3182"/>
              <a:gd name="T68" fmla="*/ 1396 w 3212"/>
              <a:gd name="T69" fmla="*/ 629 h 3182"/>
              <a:gd name="T70" fmla="*/ 1825 w 3212"/>
              <a:gd name="T71" fmla="*/ 661 h 3182"/>
              <a:gd name="T72" fmla="*/ 2088 w 3212"/>
              <a:gd name="T73" fmla="*/ 841 h 3182"/>
              <a:gd name="T74" fmla="*/ 2146 w 3212"/>
              <a:gd name="T75" fmla="*/ 1193 h 3182"/>
              <a:gd name="T76" fmla="*/ 2133 w 3212"/>
              <a:gd name="T77" fmla="*/ 1439 h 3182"/>
              <a:gd name="T78" fmla="*/ 1952 w 3212"/>
              <a:gd name="T79" fmla="*/ 1819 h 3182"/>
              <a:gd name="T80" fmla="*/ 2101 w 3212"/>
              <a:gd name="T81" fmla="*/ 1928 h 3182"/>
              <a:gd name="T82" fmla="*/ 2477 w 3212"/>
              <a:gd name="T83" fmla="*/ 2125 h 3182"/>
              <a:gd name="T84" fmla="*/ 2634 w 3212"/>
              <a:gd name="T85" fmla="*/ 2605 h 3182"/>
              <a:gd name="T86" fmla="*/ 3049 w 3212"/>
              <a:gd name="T87" fmla="*/ 2120 h 3182"/>
              <a:gd name="T88" fmla="*/ 3098 w 3212"/>
              <a:gd name="T89" fmla="*/ 1216 h 3182"/>
              <a:gd name="T90" fmla="*/ 2628 w 3212"/>
              <a:gd name="T91" fmla="*/ 452 h 3182"/>
              <a:gd name="T92" fmla="*/ 1799 w 3212"/>
              <a:gd name="T93" fmla="*/ 78 h 3182"/>
              <a:gd name="T94" fmla="*/ 2274 w 3212"/>
              <a:gd name="T95" fmla="*/ 144 h 3182"/>
              <a:gd name="T96" fmla="*/ 2975 w 3212"/>
              <a:gd name="T97" fmla="*/ 762 h 3182"/>
              <a:gd name="T98" fmla="*/ 3209 w 3212"/>
              <a:gd name="T99" fmla="*/ 1691 h 3182"/>
              <a:gd name="T100" fmla="*/ 2867 w 3212"/>
              <a:gd name="T101" fmla="*/ 2575 h 3182"/>
              <a:gd name="T102" fmla="*/ 2094 w 3212"/>
              <a:gd name="T103" fmla="*/ 3107 h 3182"/>
              <a:gd name="T104" fmla="*/ 1117 w 3212"/>
              <a:gd name="T105" fmla="*/ 3107 h 3182"/>
              <a:gd name="T106" fmla="*/ 346 w 3212"/>
              <a:gd name="T107" fmla="*/ 2575 h 3182"/>
              <a:gd name="T108" fmla="*/ 3 w 3212"/>
              <a:gd name="T109" fmla="*/ 1691 h 3182"/>
              <a:gd name="T110" fmla="*/ 236 w 3212"/>
              <a:gd name="T111" fmla="*/ 762 h 3182"/>
              <a:gd name="T112" fmla="*/ 938 w 3212"/>
              <a:gd name="T113" fmla="*/ 144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12" h="3182">
                <a:moveTo>
                  <a:pt x="1327" y="1884"/>
                </a:moveTo>
                <a:lnTo>
                  <a:pt x="1325" y="1886"/>
                </a:lnTo>
                <a:lnTo>
                  <a:pt x="1320" y="1891"/>
                </a:lnTo>
                <a:lnTo>
                  <a:pt x="1310" y="1899"/>
                </a:lnTo>
                <a:lnTo>
                  <a:pt x="1297" y="1910"/>
                </a:lnTo>
                <a:lnTo>
                  <a:pt x="1280" y="1924"/>
                </a:lnTo>
                <a:lnTo>
                  <a:pt x="1259" y="1939"/>
                </a:lnTo>
                <a:lnTo>
                  <a:pt x="1234" y="1956"/>
                </a:lnTo>
                <a:lnTo>
                  <a:pt x="1203" y="1974"/>
                </a:lnTo>
                <a:lnTo>
                  <a:pt x="1169" y="1993"/>
                </a:lnTo>
                <a:lnTo>
                  <a:pt x="1129" y="2013"/>
                </a:lnTo>
                <a:lnTo>
                  <a:pt x="1085" y="2034"/>
                </a:lnTo>
                <a:lnTo>
                  <a:pt x="1037" y="2054"/>
                </a:lnTo>
                <a:lnTo>
                  <a:pt x="982" y="2073"/>
                </a:lnTo>
                <a:lnTo>
                  <a:pt x="923" y="2092"/>
                </a:lnTo>
                <a:lnTo>
                  <a:pt x="895" y="2104"/>
                </a:lnTo>
                <a:lnTo>
                  <a:pt x="870" y="2117"/>
                </a:lnTo>
                <a:lnTo>
                  <a:pt x="849" y="2130"/>
                </a:lnTo>
                <a:lnTo>
                  <a:pt x="831" y="2143"/>
                </a:lnTo>
                <a:lnTo>
                  <a:pt x="817" y="2155"/>
                </a:lnTo>
                <a:lnTo>
                  <a:pt x="806" y="2165"/>
                </a:lnTo>
                <a:lnTo>
                  <a:pt x="799" y="2173"/>
                </a:lnTo>
                <a:lnTo>
                  <a:pt x="795" y="2178"/>
                </a:lnTo>
                <a:lnTo>
                  <a:pt x="771" y="2215"/>
                </a:lnTo>
                <a:lnTo>
                  <a:pt x="750" y="2255"/>
                </a:lnTo>
                <a:lnTo>
                  <a:pt x="730" y="2300"/>
                </a:lnTo>
                <a:lnTo>
                  <a:pt x="714" y="2347"/>
                </a:lnTo>
                <a:lnTo>
                  <a:pt x="699" y="2396"/>
                </a:lnTo>
                <a:lnTo>
                  <a:pt x="686" y="2447"/>
                </a:lnTo>
                <a:lnTo>
                  <a:pt x="675" y="2498"/>
                </a:lnTo>
                <a:lnTo>
                  <a:pt x="666" y="2549"/>
                </a:lnTo>
                <a:lnTo>
                  <a:pt x="658" y="2599"/>
                </a:lnTo>
                <a:lnTo>
                  <a:pt x="651" y="2647"/>
                </a:lnTo>
                <a:lnTo>
                  <a:pt x="646" y="2693"/>
                </a:lnTo>
                <a:lnTo>
                  <a:pt x="640" y="2736"/>
                </a:lnTo>
                <a:lnTo>
                  <a:pt x="637" y="2775"/>
                </a:lnTo>
                <a:lnTo>
                  <a:pt x="707" y="2828"/>
                </a:lnTo>
                <a:lnTo>
                  <a:pt x="779" y="2878"/>
                </a:lnTo>
                <a:lnTo>
                  <a:pt x="855" y="2922"/>
                </a:lnTo>
                <a:lnTo>
                  <a:pt x="931" y="2962"/>
                </a:lnTo>
                <a:lnTo>
                  <a:pt x="1011" y="2998"/>
                </a:lnTo>
                <a:lnTo>
                  <a:pt x="1092" y="3029"/>
                </a:lnTo>
                <a:lnTo>
                  <a:pt x="1175" y="3055"/>
                </a:lnTo>
                <a:lnTo>
                  <a:pt x="1260" y="3077"/>
                </a:lnTo>
                <a:lnTo>
                  <a:pt x="1345" y="3094"/>
                </a:lnTo>
                <a:lnTo>
                  <a:pt x="1432" y="3107"/>
                </a:lnTo>
                <a:lnTo>
                  <a:pt x="1518" y="3114"/>
                </a:lnTo>
                <a:lnTo>
                  <a:pt x="1606" y="3117"/>
                </a:lnTo>
                <a:lnTo>
                  <a:pt x="1694" y="3114"/>
                </a:lnTo>
                <a:lnTo>
                  <a:pt x="1781" y="3107"/>
                </a:lnTo>
                <a:lnTo>
                  <a:pt x="1867" y="3094"/>
                </a:lnTo>
                <a:lnTo>
                  <a:pt x="1953" y="3077"/>
                </a:lnTo>
                <a:lnTo>
                  <a:pt x="2037" y="3055"/>
                </a:lnTo>
                <a:lnTo>
                  <a:pt x="2120" y="3029"/>
                </a:lnTo>
                <a:lnTo>
                  <a:pt x="2201" y="2998"/>
                </a:lnTo>
                <a:lnTo>
                  <a:pt x="2280" y="2962"/>
                </a:lnTo>
                <a:lnTo>
                  <a:pt x="2358" y="2922"/>
                </a:lnTo>
                <a:lnTo>
                  <a:pt x="2433" y="2878"/>
                </a:lnTo>
                <a:lnTo>
                  <a:pt x="2505" y="2828"/>
                </a:lnTo>
                <a:lnTo>
                  <a:pt x="2575" y="2775"/>
                </a:lnTo>
                <a:lnTo>
                  <a:pt x="2571" y="2736"/>
                </a:lnTo>
                <a:lnTo>
                  <a:pt x="2566" y="2693"/>
                </a:lnTo>
                <a:lnTo>
                  <a:pt x="2561" y="2647"/>
                </a:lnTo>
                <a:lnTo>
                  <a:pt x="2554" y="2598"/>
                </a:lnTo>
                <a:lnTo>
                  <a:pt x="2546" y="2548"/>
                </a:lnTo>
                <a:lnTo>
                  <a:pt x="2537" y="2497"/>
                </a:lnTo>
                <a:lnTo>
                  <a:pt x="2526" y="2446"/>
                </a:lnTo>
                <a:lnTo>
                  <a:pt x="2513" y="2395"/>
                </a:lnTo>
                <a:lnTo>
                  <a:pt x="2497" y="2345"/>
                </a:lnTo>
                <a:lnTo>
                  <a:pt x="2480" y="2298"/>
                </a:lnTo>
                <a:lnTo>
                  <a:pt x="2461" y="2253"/>
                </a:lnTo>
                <a:lnTo>
                  <a:pt x="2440" y="2212"/>
                </a:lnTo>
                <a:lnTo>
                  <a:pt x="2416" y="2175"/>
                </a:lnTo>
                <a:lnTo>
                  <a:pt x="2413" y="2172"/>
                </a:lnTo>
                <a:lnTo>
                  <a:pt x="2406" y="2166"/>
                </a:lnTo>
                <a:lnTo>
                  <a:pt x="2396" y="2157"/>
                </a:lnTo>
                <a:lnTo>
                  <a:pt x="2383" y="2146"/>
                </a:lnTo>
                <a:lnTo>
                  <a:pt x="2366" y="2134"/>
                </a:lnTo>
                <a:lnTo>
                  <a:pt x="2344" y="2120"/>
                </a:lnTo>
                <a:lnTo>
                  <a:pt x="2318" y="2106"/>
                </a:lnTo>
                <a:lnTo>
                  <a:pt x="2287" y="2092"/>
                </a:lnTo>
                <a:lnTo>
                  <a:pt x="2251" y="2078"/>
                </a:lnTo>
                <a:lnTo>
                  <a:pt x="2210" y="2065"/>
                </a:lnTo>
                <a:lnTo>
                  <a:pt x="2182" y="2057"/>
                </a:lnTo>
                <a:lnTo>
                  <a:pt x="2153" y="2046"/>
                </a:lnTo>
                <a:lnTo>
                  <a:pt x="2124" y="2034"/>
                </a:lnTo>
                <a:lnTo>
                  <a:pt x="2095" y="2021"/>
                </a:lnTo>
                <a:lnTo>
                  <a:pt x="2067" y="2007"/>
                </a:lnTo>
                <a:lnTo>
                  <a:pt x="2039" y="1993"/>
                </a:lnTo>
                <a:lnTo>
                  <a:pt x="2012" y="1979"/>
                </a:lnTo>
                <a:lnTo>
                  <a:pt x="1987" y="1965"/>
                </a:lnTo>
                <a:lnTo>
                  <a:pt x="1964" y="1952"/>
                </a:lnTo>
                <a:lnTo>
                  <a:pt x="1943" y="1940"/>
                </a:lnTo>
                <a:lnTo>
                  <a:pt x="1924" y="1928"/>
                </a:lnTo>
                <a:lnTo>
                  <a:pt x="1907" y="1918"/>
                </a:lnTo>
                <a:lnTo>
                  <a:pt x="1894" y="1910"/>
                </a:lnTo>
                <a:lnTo>
                  <a:pt x="1884" y="1904"/>
                </a:lnTo>
                <a:lnTo>
                  <a:pt x="1878" y="1900"/>
                </a:lnTo>
                <a:lnTo>
                  <a:pt x="1876" y="1898"/>
                </a:lnTo>
                <a:lnTo>
                  <a:pt x="1869" y="1904"/>
                </a:lnTo>
                <a:lnTo>
                  <a:pt x="1826" y="1937"/>
                </a:lnTo>
                <a:lnTo>
                  <a:pt x="1781" y="1965"/>
                </a:lnTo>
                <a:lnTo>
                  <a:pt x="1737" y="1987"/>
                </a:lnTo>
                <a:lnTo>
                  <a:pt x="1691" y="2003"/>
                </a:lnTo>
                <a:lnTo>
                  <a:pt x="1646" y="2012"/>
                </a:lnTo>
                <a:lnTo>
                  <a:pt x="1601" y="2015"/>
                </a:lnTo>
                <a:lnTo>
                  <a:pt x="1564" y="2013"/>
                </a:lnTo>
                <a:lnTo>
                  <a:pt x="1525" y="2005"/>
                </a:lnTo>
                <a:lnTo>
                  <a:pt x="1487" y="1992"/>
                </a:lnTo>
                <a:lnTo>
                  <a:pt x="1449" y="1974"/>
                </a:lnTo>
                <a:lnTo>
                  <a:pt x="1411" y="1952"/>
                </a:lnTo>
                <a:lnTo>
                  <a:pt x="1373" y="1924"/>
                </a:lnTo>
                <a:lnTo>
                  <a:pt x="1337" y="1893"/>
                </a:lnTo>
                <a:lnTo>
                  <a:pt x="1327" y="1884"/>
                </a:lnTo>
                <a:close/>
                <a:moveTo>
                  <a:pt x="1529" y="676"/>
                </a:moveTo>
                <a:lnTo>
                  <a:pt x="1497" y="678"/>
                </a:lnTo>
                <a:lnTo>
                  <a:pt x="1472" y="682"/>
                </a:lnTo>
                <a:lnTo>
                  <a:pt x="1452" y="687"/>
                </a:lnTo>
                <a:lnTo>
                  <a:pt x="1442" y="691"/>
                </a:lnTo>
                <a:lnTo>
                  <a:pt x="1426" y="697"/>
                </a:lnTo>
                <a:lnTo>
                  <a:pt x="1408" y="706"/>
                </a:lnTo>
                <a:lnTo>
                  <a:pt x="1386" y="718"/>
                </a:lnTo>
                <a:lnTo>
                  <a:pt x="1363" y="732"/>
                </a:lnTo>
                <a:lnTo>
                  <a:pt x="1339" y="750"/>
                </a:lnTo>
                <a:lnTo>
                  <a:pt x="1312" y="770"/>
                </a:lnTo>
                <a:lnTo>
                  <a:pt x="1287" y="793"/>
                </a:lnTo>
                <a:lnTo>
                  <a:pt x="1262" y="818"/>
                </a:lnTo>
                <a:lnTo>
                  <a:pt x="1239" y="847"/>
                </a:lnTo>
                <a:lnTo>
                  <a:pt x="1217" y="879"/>
                </a:lnTo>
                <a:lnTo>
                  <a:pt x="1198" y="914"/>
                </a:lnTo>
                <a:lnTo>
                  <a:pt x="1183" y="952"/>
                </a:lnTo>
                <a:lnTo>
                  <a:pt x="1181" y="958"/>
                </a:lnTo>
                <a:lnTo>
                  <a:pt x="1179" y="967"/>
                </a:lnTo>
                <a:lnTo>
                  <a:pt x="1177" y="979"/>
                </a:lnTo>
                <a:lnTo>
                  <a:pt x="1174" y="994"/>
                </a:lnTo>
                <a:lnTo>
                  <a:pt x="1172" y="1012"/>
                </a:lnTo>
                <a:lnTo>
                  <a:pt x="1171" y="1034"/>
                </a:lnTo>
                <a:lnTo>
                  <a:pt x="1170" y="1059"/>
                </a:lnTo>
                <a:lnTo>
                  <a:pt x="1171" y="1088"/>
                </a:lnTo>
                <a:lnTo>
                  <a:pt x="1172" y="1121"/>
                </a:lnTo>
                <a:lnTo>
                  <a:pt x="1175" y="1158"/>
                </a:lnTo>
                <a:lnTo>
                  <a:pt x="1180" y="1199"/>
                </a:lnTo>
                <a:lnTo>
                  <a:pt x="1187" y="1246"/>
                </a:lnTo>
                <a:lnTo>
                  <a:pt x="1187" y="1261"/>
                </a:lnTo>
                <a:lnTo>
                  <a:pt x="1181" y="1274"/>
                </a:lnTo>
                <a:lnTo>
                  <a:pt x="1171" y="1285"/>
                </a:lnTo>
                <a:lnTo>
                  <a:pt x="1167" y="1289"/>
                </a:lnTo>
                <a:lnTo>
                  <a:pt x="1162" y="1301"/>
                </a:lnTo>
                <a:lnTo>
                  <a:pt x="1159" y="1317"/>
                </a:lnTo>
                <a:lnTo>
                  <a:pt x="1159" y="1337"/>
                </a:lnTo>
                <a:lnTo>
                  <a:pt x="1161" y="1360"/>
                </a:lnTo>
                <a:lnTo>
                  <a:pt x="1166" y="1386"/>
                </a:lnTo>
                <a:lnTo>
                  <a:pt x="1172" y="1414"/>
                </a:lnTo>
                <a:lnTo>
                  <a:pt x="1177" y="1436"/>
                </a:lnTo>
                <a:lnTo>
                  <a:pt x="1183" y="1454"/>
                </a:lnTo>
                <a:lnTo>
                  <a:pt x="1191" y="1469"/>
                </a:lnTo>
                <a:lnTo>
                  <a:pt x="1201" y="1481"/>
                </a:lnTo>
                <a:lnTo>
                  <a:pt x="1208" y="1491"/>
                </a:lnTo>
                <a:lnTo>
                  <a:pt x="1211" y="1502"/>
                </a:lnTo>
                <a:lnTo>
                  <a:pt x="1221" y="1550"/>
                </a:lnTo>
                <a:lnTo>
                  <a:pt x="1236" y="1597"/>
                </a:lnTo>
                <a:lnTo>
                  <a:pt x="1254" y="1642"/>
                </a:lnTo>
                <a:lnTo>
                  <a:pt x="1275" y="1686"/>
                </a:lnTo>
                <a:lnTo>
                  <a:pt x="1299" y="1728"/>
                </a:lnTo>
                <a:lnTo>
                  <a:pt x="1326" y="1767"/>
                </a:lnTo>
                <a:lnTo>
                  <a:pt x="1357" y="1803"/>
                </a:lnTo>
                <a:lnTo>
                  <a:pt x="1389" y="1836"/>
                </a:lnTo>
                <a:lnTo>
                  <a:pt x="1422" y="1865"/>
                </a:lnTo>
                <a:lnTo>
                  <a:pt x="1457" y="1889"/>
                </a:lnTo>
                <a:lnTo>
                  <a:pt x="1493" y="1909"/>
                </a:lnTo>
                <a:lnTo>
                  <a:pt x="1529" y="1924"/>
                </a:lnTo>
                <a:lnTo>
                  <a:pt x="1565" y="1933"/>
                </a:lnTo>
                <a:lnTo>
                  <a:pt x="1601" y="1936"/>
                </a:lnTo>
                <a:lnTo>
                  <a:pt x="1643" y="1933"/>
                </a:lnTo>
                <a:lnTo>
                  <a:pt x="1683" y="1923"/>
                </a:lnTo>
                <a:lnTo>
                  <a:pt x="1724" y="1907"/>
                </a:lnTo>
                <a:lnTo>
                  <a:pt x="1763" y="1886"/>
                </a:lnTo>
                <a:lnTo>
                  <a:pt x="1800" y="1860"/>
                </a:lnTo>
                <a:lnTo>
                  <a:pt x="1836" y="1830"/>
                </a:lnTo>
                <a:lnTo>
                  <a:pt x="1869" y="1796"/>
                </a:lnTo>
                <a:lnTo>
                  <a:pt x="1899" y="1759"/>
                </a:lnTo>
                <a:lnTo>
                  <a:pt x="1928" y="1720"/>
                </a:lnTo>
                <a:lnTo>
                  <a:pt x="1953" y="1678"/>
                </a:lnTo>
                <a:lnTo>
                  <a:pt x="1975" y="1635"/>
                </a:lnTo>
                <a:lnTo>
                  <a:pt x="1993" y="1591"/>
                </a:lnTo>
                <a:lnTo>
                  <a:pt x="2007" y="1547"/>
                </a:lnTo>
                <a:lnTo>
                  <a:pt x="2016" y="1502"/>
                </a:lnTo>
                <a:lnTo>
                  <a:pt x="2021" y="1491"/>
                </a:lnTo>
                <a:lnTo>
                  <a:pt x="2027" y="1482"/>
                </a:lnTo>
                <a:lnTo>
                  <a:pt x="2040" y="1466"/>
                </a:lnTo>
                <a:lnTo>
                  <a:pt x="2049" y="1445"/>
                </a:lnTo>
                <a:lnTo>
                  <a:pt x="2055" y="1422"/>
                </a:lnTo>
                <a:lnTo>
                  <a:pt x="2062" y="1393"/>
                </a:lnTo>
                <a:lnTo>
                  <a:pt x="2067" y="1367"/>
                </a:lnTo>
                <a:lnTo>
                  <a:pt x="2069" y="1346"/>
                </a:lnTo>
                <a:lnTo>
                  <a:pt x="2070" y="1328"/>
                </a:lnTo>
                <a:lnTo>
                  <a:pt x="2070" y="1313"/>
                </a:lnTo>
                <a:lnTo>
                  <a:pt x="2068" y="1302"/>
                </a:lnTo>
                <a:lnTo>
                  <a:pt x="2066" y="1294"/>
                </a:lnTo>
                <a:lnTo>
                  <a:pt x="2063" y="1289"/>
                </a:lnTo>
                <a:lnTo>
                  <a:pt x="2057" y="1282"/>
                </a:lnTo>
                <a:lnTo>
                  <a:pt x="2052" y="1272"/>
                </a:lnTo>
                <a:lnTo>
                  <a:pt x="2051" y="1261"/>
                </a:lnTo>
                <a:lnTo>
                  <a:pt x="2052" y="1249"/>
                </a:lnTo>
                <a:lnTo>
                  <a:pt x="2058" y="1224"/>
                </a:lnTo>
                <a:lnTo>
                  <a:pt x="2064" y="1195"/>
                </a:lnTo>
                <a:lnTo>
                  <a:pt x="2070" y="1164"/>
                </a:lnTo>
                <a:lnTo>
                  <a:pt x="2073" y="1131"/>
                </a:lnTo>
                <a:lnTo>
                  <a:pt x="2075" y="1097"/>
                </a:lnTo>
                <a:lnTo>
                  <a:pt x="2075" y="1062"/>
                </a:lnTo>
                <a:lnTo>
                  <a:pt x="2072" y="1027"/>
                </a:lnTo>
                <a:lnTo>
                  <a:pt x="2066" y="991"/>
                </a:lnTo>
                <a:lnTo>
                  <a:pt x="2057" y="956"/>
                </a:lnTo>
                <a:lnTo>
                  <a:pt x="2043" y="922"/>
                </a:lnTo>
                <a:lnTo>
                  <a:pt x="2025" y="890"/>
                </a:lnTo>
                <a:lnTo>
                  <a:pt x="2001" y="860"/>
                </a:lnTo>
                <a:lnTo>
                  <a:pt x="1995" y="853"/>
                </a:lnTo>
                <a:lnTo>
                  <a:pt x="1986" y="843"/>
                </a:lnTo>
                <a:lnTo>
                  <a:pt x="1974" y="830"/>
                </a:lnTo>
                <a:lnTo>
                  <a:pt x="1957" y="815"/>
                </a:lnTo>
                <a:lnTo>
                  <a:pt x="1936" y="798"/>
                </a:lnTo>
                <a:lnTo>
                  <a:pt x="1910" y="781"/>
                </a:lnTo>
                <a:lnTo>
                  <a:pt x="1880" y="763"/>
                </a:lnTo>
                <a:lnTo>
                  <a:pt x="1845" y="745"/>
                </a:lnTo>
                <a:lnTo>
                  <a:pt x="1805" y="729"/>
                </a:lnTo>
                <a:lnTo>
                  <a:pt x="1751" y="710"/>
                </a:lnTo>
                <a:lnTo>
                  <a:pt x="1698" y="696"/>
                </a:lnTo>
                <a:lnTo>
                  <a:pt x="1650" y="686"/>
                </a:lnTo>
                <a:lnTo>
                  <a:pt x="1605" y="680"/>
                </a:lnTo>
                <a:lnTo>
                  <a:pt x="1565" y="677"/>
                </a:lnTo>
                <a:lnTo>
                  <a:pt x="1529" y="676"/>
                </a:lnTo>
                <a:close/>
                <a:moveTo>
                  <a:pt x="1606" y="66"/>
                </a:moveTo>
                <a:lnTo>
                  <a:pt x="1509" y="69"/>
                </a:lnTo>
                <a:lnTo>
                  <a:pt x="1413" y="78"/>
                </a:lnTo>
                <a:lnTo>
                  <a:pt x="1319" y="92"/>
                </a:lnTo>
                <a:lnTo>
                  <a:pt x="1227" y="112"/>
                </a:lnTo>
                <a:lnTo>
                  <a:pt x="1138" y="138"/>
                </a:lnTo>
                <a:lnTo>
                  <a:pt x="1051" y="168"/>
                </a:lnTo>
                <a:lnTo>
                  <a:pt x="966" y="204"/>
                </a:lnTo>
                <a:lnTo>
                  <a:pt x="883" y="244"/>
                </a:lnTo>
                <a:lnTo>
                  <a:pt x="804" y="289"/>
                </a:lnTo>
                <a:lnTo>
                  <a:pt x="727" y="339"/>
                </a:lnTo>
                <a:lnTo>
                  <a:pt x="655" y="394"/>
                </a:lnTo>
                <a:lnTo>
                  <a:pt x="584" y="452"/>
                </a:lnTo>
                <a:lnTo>
                  <a:pt x="518" y="513"/>
                </a:lnTo>
                <a:lnTo>
                  <a:pt x="456" y="579"/>
                </a:lnTo>
                <a:lnTo>
                  <a:pt x="397" y="648"/>
                </a:lnTo>
                <a:lnTo>
                  <a:pt x="343" y="720"/>
                </a:lnTo>
                <a:lnTo>
                  <a:pt x="293" y="796"/>
                </a:lnTo>
                <a:lnTo>
                  <a:pt x="248" y="875"/>
                </a:lnTo>
                <a:lnTo>
                  <a:pt x="207" y="956"/>
                </a:lnTo>
                <a:lnTo>
                  <a:pt x="171" y="1040"/>
                </a:lnTo>
                <a:lnTo>
                  <a:pt x="139" y="1127"/>
                </a:lnTo>
                <a:lnTo>
                  <a:pt x="114" y="1216"/>
                </a:lnTo>
                <a:lnTo>
                  <a:pt x="94" y="1307"/>
                </a:lnTo>
                <a:lnTo>
                  <a:pt x="79" y="1400"/>
                </a:lnTo>
                <a:lnTo>
                  <a:pt x="70" y="1495"/>
                </a:lnTo>
                <a:lnTo>
                  <a:pt x="67" y="1591"/>
                </a:lnTo>
                <a:lnTo>
                  <a:pt x="70" y="1682"/>
                </a:lnTo>
                <a:lnTo>
                  <a:pt x="78" y="1771"/>
                </a:lnTo>
                <a:lnTo>
                  <a:pt x="92" y="1860"/>
                </a:lnTo>
                <a:lnTo>
                  <a:pt x="110" y="1948"/>
                </a:lnTo>
                <a:lnTo>
                  <a:pt x="134" y="2035"/>
                </a:lnTo>
                <a:lnTo>
                  <a:pt x="163" y="2120"/>
                </a:lnTo>
                <a:lnTo>
                  <a:pt x="197" y="2203"/>
                </a:lnTo>
                <a:lnTo>
                  <a:pt x="235" y="2283"/>
                </a:lnTo>
                <a:lnTo>
                  <a:pt x="279" y="2362"/>
                </a:lnTo>
                <a:lnTo>
                  <a:pt x="326" y="2438"/>
                </a:lnTo>
                <a:lnTo>
                  <a:pt x="380" y="2511"/>
                </a:lnTo>
                <a:lnTo>
                  <a:pt x="436" y="2581"/>
                </a:lnTo>
                <a:lnTo>
                  <a:pt x="498" y="2648"/>
                </a:lnTo>
                <a:lnTo>
                  <a:pt x="564" y="2712"/>
                </a:lnTo>
                <a:lnTo>
                  <a:pt x="570" y="2659"/>
                </a:lnTo>
                <a:lnTo>
                  <a:pt x="577" y="2605"/>
                </a:lnTo>
                <a:lnTo>
                  <a:pt x="586" y="2549"/>
                </a:lnTo>
                <a:lnTo>
                  <a:pt x="597" y="2492"/>
                </a:lnTo>
                <a:lnTo>
                  <a:pt x="610" y="2435"/>
                </a:lnTo>
                <a:lnTo>
                  <a:pt x="624" y="2378"/>
                </a:lnTo>
                <a:lnTo>
                  <a:pt x="640" y="2323"/>
                </a:lnTo>
                <a:lnTo>
                  <a:pt x="660" y="2270"/>
                </a:lnTo>
                <a:lnTo>
                  <a:pt x="680" y="2220"/>
                </a:lnTo>
                <a:lnTo>
                  <a:pt x="704" y="2174"/>
                </a:lnTo>
                <a:lnTo>
                  <a:pt x="729" y="2131"/>
                </a:lnTo>
                <a:lnTo>
                  <a:pt x="738" y="2119"/>
                </a:lnTo>
                <a:lnTo>
                  <a:pt x="748" y="2108"/>
                </a:lnTo>
                <a:lnTo>
                  <a:pt x="757" y="2097"/>
                </a:lnTo>
                <a:lnTo>
                  <a:pt x="768" y="2086"/>
                </a:lnTo>
                <a:lnTo>
                  <a:pt x="781" y="2075"/>
                </a:lnTo>
                <a:lnTo>
                  <a:pt x="796" y="2064"/>
                </a:lnTo>
                <a:lnTo>
                  <a:pt x="815" y="2053"/>
                </a:lnTo>
                <a:lnTo>
                  <a:pt x="837" y="2042"/>
                </a:lnTo>
                <a:lnTo>
                  <a:pt x="866" y="2030"/>
                </a:lnTo>
                <a:lnTo>
                  <a:pt x="898" y="2016"/>
                </a:lnTo>
                <a:lnTo>
                  <a:pt x="959" y="1997"/>
                </a:lnTo>
                <a:lnTo>
                  <a:pt x="1013" y="1977"/>
                </a:lnTo>
                <a:lnTo>
                  <a:pt x="1061" y="1958"/>
                </a:lnTo>
                <a:lnTo>
                  <a:pt x="1103" y="1939"/>
                </a:lnTo>
                <a:lnTo>
                  <a:pt x="1140" y="1920"/>
                </a:lnTo>
                <a:lnTo>
                  <a:pt x="1171" y="1902"/>
                </a:lnTo>
                <a:lnTo>
                  <a:pt x="1197" y="1885"/>
                </a:lnTo>
                <a:lnTo>
                  <a:pt x="1218" y="1869"/>
                </a:lnTo>
                <a:lnTo>
                  <a:pt x="1236" y="1856"/>
                </a:lnTo>
                <a:lnTo>
                  <a:pt x="1249" y="1844"/>
                </a:lnTo>
                <a:lnTo>
                  <a:pt x="1259" y="1834"/>
                </a:lnTo>
                <a:lnTo>
                  <a:pt x="1265" y="1826"/>
                </a:lnTo>
                <a:lnTo>
                  <a:pt x="1269" y="1822"/>
                </a:lnTo>
                <a:lnTo>
                  <a:pt x="1270" y="1820"/>
                </a:lnTo>
                <a:lnTo>
                  <a:pt x="1264" y="1812"/>
                </a:lnTo>
                <a:lnTo>
                  <a:pt x="1227" y="1759"/>
                </a:lnTo>
                <a:lnTo>
                  <a:pt x="1195" y="1704"/>
                </a:lnTo>
                <a:lnTo>
                  <a:pt x="1169" y="1646"/>
                </a:lnTo>
                <a:lnTo>
                  <a:pt x="1149" y="1588"/>
                </a:lnTo>
                <a:lnTo>
                  <a:pt x="1135" y="1528"/>
                </a:lnTo>
                <a:lnTo>
                  <a:pt x="1131" y="1522"/>
                </a:lnTo>
                <a:lnTo>
                  <a:pt x="1119" y="1503"/>
                </a:lnTo>
                <a:lnTo>
                  <a:pt x="1108" y="1482"/>
                </a:lnTo>
                <a:lnTo>
                  <a:pt x="1100" y="1457"/>
                </a:lnTo>
                <a:lnTo>
                  <a:pt x="1094" y="1430"/>
                </a:lnTo>
                <a:lnTo>
                  <a:pt x="1086" y="1395"/>
                </a:lnTo>
                <a:lnTo>
                  <a:pt x="1080" y="1363"/>
                </a:lnTo>
                <a:lnTo>
                  <a:pt x="1078" y="1333"/>
                </a:lnTo>
                <a:lnTo>
                  <a:pt x="1079" y="1306"/>
                </a:lnTo>
                <a:lnTo>
                  <a:pt x="1083" y="1282"/>
                </a:lnTo>
                <a:lnTo>
                  <a:pt x="1091" y="1260"/>
                </a:lnTo>
                <a:lnTo>
                  <a:pt x="1101" y="1242"/>
                </a:lnTo>
                <a:lnTo>
                  <a:pt x="1105" y="1238"/>
                </a:lnTo>
                <a:lnTo>
                  <a:pt x="1104" y="1232"/>
                </a:lnTo>
                <a:lnTo>
                  <a:pt x="1097" y="1182"/>
                </a:lnTo>
                <a:lnTo>
                  <a:pt x="1093" y="1138"/>
                </a:lnTo>
                <a:lnTo>
                  <a:pt x="1090" y="1098"/>
                </a:lnTo>
                <a:lnTo>
                  <a:pt x="1090" y="1063"/>
                </a:lnTo>
                <a:lnTo>
                  <a:pt x="1090" y="1032"/>
                </a:lnTo>
                <a:lnTo>
                  <a:pt x="1092" y="1005"/>
                </a:lnTo>
                <a:lnTo>
                  <a:pt x="1095" y="982"/>
                </a:lnTo>
                <a:lnTo>
                  <a:pt x="1098" y="963"/>
                </a:lnTo>
                <a:lnTo>
                  <a:pt x="1102" y="947"/>
                </a:lnTo>
                <a:lnTo>
                  <a:pt x="1105" y="935"/>
                </a:lnTo>
                <a:lnTo>
                  <a:pt x="1108" y="926"/>
                </a:lnTo>
                <a:lnTo>
                  <a:pt x="1124" y="884"/>
                </a:lnTo>
                <a:lnTo>
                  <a:pt x="1145" y="846"/>
                </a:lnTo>
                <a:lnTo>
                  <a:pt x="1167" y="811"/>
                </a:lnTo>
                <a:lnTo>
                  <a:pt x="1192" y="779"/>
                </a:lnTo>
                <a:lnTo>
                  <a:pt x="1219" y="750"/>
                </a:lnTo>
                <a:lnTo>
                  <a:pt x="1247" y="725"/>
                </a:lnTo>
                <a:lnTo>
                  <a:pt x="1275" y="702"/>
                </a:lnTo>
                <a:lnTo>
                  <a:pt x="1302" y="682"/>
                </a:lnTo>
                <a:lnTo>
                  <a:pt x="1329" y="664"/>
                </a:lnTo>
                <a:lnTo>
                  <a:pt x="1354" y="650"/>
                </a:lnTo>
                <a:lnTo>
                  <a:pt x="1377" y="638"/>
                </a:lnTo>
                <a:lnTo>
                  <a:pt x="1396" y="629"/>
                </a:lnTo>
                <a:lnTo>
                  <a:pt x="1412" y="623"/>
                </a:lnTo>
                <a:lnTo>
                  <a:pt x="1423" y="619"/>
                </a:lnTo>
                <a:lnTo>
                  <a:pt x="1470" y="608"/>
                </a:lnTo>
                <a:lnTo>
                  <a:pt x="1517" y="602"/>
                </a:lnTo>
                <a:lnTo>
                  <a:pt x="1566" y="601"/>
                </a:lnTo>
                <a:lnTo>
                  <a:pt x="1614" y="605"/>
                </a:lnTo>
                <a:lnTo>
                  <a:pt x="1665" y="613"/>
                </a:lnTo>
                <a:lnTo>
                  <a:pt x="1717" y="626"/>
                </a:lnTo>
                <a:lnTo>
                  <a:pt x="1770" y="642"/>
                </a:lnTo>
                <a:lnTo>
                  <a:pt x="1825" y="661"/>
                </a:lnTo>
                <a:lnTo>
                  <a:pt x="1869" y="679"/>
                </a:lnTo>
                <a:lnTo>
                  <a:pt x="1909" y="698"/>
                </a:lnTo>
                <a:lnTo>
                  <a:pt x="1945" y="717"/>
                </a:lnTo>
                <a:lnTo>
                  <a:pt x="1976" y="736"/>
                </a:lnTo>
                <a:lnTo>
                  <a:pt x="2002" y="755"/>
                </a:lnTo>
                <a:lnTo>
                  <a:pt x="2025" y="771"/>
                </a:lnTo>
                <a:lnTo>
                  <a:pt x="2042" y="786"/>
                </a:lnTo>
                <a:lnTo>
                  <a:pt x="2055" y="799"/>
                </a:lnTo>
                <a:lnTo>
                  <a:pt x="2063" y="808"/>
                </a:lnTo>
                <a:lnTo>
                  <a:pt x="2088" y="841"/>
                </a:lnTo>
                <a:lnTo>
                  <a:pt x="2109" y="875"/>
                </a:lnTo>
                <a:lnTo>
                  <a:pt x="2126" y="911"/>
                </a:lnTo>
                <a:lnTo>
                  <a:pt x="2138" y="947"/>
                </a:lnTo>
                <a:lnTo>
                  <a:pt x="2147" y="984"/>
                </a:lnTo>
                <a:lnTo>
                  <a:pt x="2153" y="1021"/>
                </a:lnTo>
                <a:lnTo>
                  <a:pt x="2155" y="1058"/>
                </a:lnTo>
                <a:lnTo>
                  <a:pt x="2156" y="1094"/>
                </a:lnTo>
                <a:lnTo>
                  <a:pt x="2154" y="1129"/>
                </a:lnTo>
                <a:lnTo>
                  <a:pt x="2151" y="1162"/>
                </a:lnTo>
                <a:lnTo>
                  <a:pt x="2146" y="1193"/>
                </a:lnTo>
                <a:lnTo>
                  <a:pt x="2141" y="1222"/>
                </a:lnTo>
                <a:lnTo>
                  <a:pt x="2135" y="1248"/>
                </a:lnTo>
                <a:lnTo>
                  <a:pt x="2134" y="1253"/>
                </a:lnTo>
                <a:lnTo>
                  <a:pt x="2136" y="1257"/>
                </a:lnTo>
                <a:lnTo>
                  <a:pt x="2144" y="1279"/>
                </a:lnTo>
                <a:lnTo>
                  <a:pt x="2149" y="1305"/>
                </a:lnTo>
                <a:lnTo>
                  <a:pt x="2151" y="1333"/>
                </a:lnTo>
                <a:lnTo>
                  <a:pt x="2148" y="1365"/>
                </a:lnTo>
                <a:lnTo>
                  <a:pt x="2143" y="1400"/>
                </a:lnTo>
                <a:lnTo>
                  <a:pt x="2133" y="1439"/>
                </a:lnTo>
                <a:lnTo>
                  <a:pt x="2126" y="1470"/>
                </a:lnTo>
                <a:lnTo>
                  <a:pt x="2112" y="1499"/>
                </a:lnTo>
                <a:lnTo>
                  <a:pt x="2095" y="1526"/>
                </a:lnTo>
                <a:lnTo>
                  <a:pt x="2092" y="1531"/>
                </a:lnTo>
                <a:lnTo>
                  <a:pt x="2080" y="1580"/>
                </a:lnTo>
                <a:lnTo>
                  <a:pt x="2063" y="1629"/>
                </a:lnTo>
                <a:lnTo>
                  <a:pt x="2042" y="1679"/>
                </a:lnTo>
                <a:lnTo>
                  <a:pt x="2015" y="1727"/>
                </a:lnTo>
                <a:lnTo>
                  <a:pt x="1985" y="1774"/>
                </a:lnTo>
                <a:lnTo>
                  <a:pt x="1952" y="1819"/>
                </a:lnTo>
                <a:lnTo>
                  <a:pt x="1948" y="1829"/>
                </a:lnTo>
                <a:lnTo>
                  <a:pt x="1949" y="1831"/>
                </a:lnTo>
                <a:lnTo>
                  <a:pt x="1954" y="1835"/>
                </a:lnTo>
                <a:lnTo>
                  <a:pt x="1962" y="1842"/>
                </a:lnTo>
                <a:lnTo>
                  <a:pt x="1973" y="1851"/>
                </a:lnTo>
                <a:lnTo>
                  <a:pt x="1989" y="1863"/>
                </a:lnTo>
                <a:lnTo>
                  <a:pt x="2009" y="1876"/>
                </a:lnTo>
                <a:lnTo>
                  <a:pt x="2035" y="1892"/>
                </a:lnTo>
                <a:lnTo>
                  <a:pt x="2066" y="1909"/>
                </a:lnTo>
                <a:lnTo>
                  <a:pt x="2101" y="1928"/>
                </a:lnTo>
                <a:lnTo>
                  <a:pt x="2144" y="1948"/>
                </a:lnTo>
                <a:lnTo>
                  <a:pt x="2192" y="1969"/>
                </a:lnTo>
                <a:lnTo>
                  <a:pt x="2248" y="1992"/>
                </a:lnTo>
                <a:lnTo>
                  <a:pt x="2309" y="2014"/>
                </a:lnTo>
                <a:lnTo>
                  <a:pt x="2350" y="2032"/>
                </a:lnTo>
                <a:lnTo>
                  <a:pt x="2384" y="2050"/>
                </a:lnTo>
                <a:lnTo>
                  <a:pt x="2415" y="2069"/>
                </a:lnTo>
                <a:lnTo>
                  <a:pt x="2441" y="2089"/>
                </a:lnTo>
                <a:lnTo>
                  <a:pt x="2461" y="2107"/>
                </a:lnTo>
                <a:lnTo>
                  <a:pt x="2477" y="2125"/>
                </a:lnTo>
                <a:lnTo>
                  <a:pt x="2482" y="2131"/>
                </a:lnTo>
                <a:lnTo>
                  <a:pt x="2507" y="2173"/>
                </a:lnTo>
                <a:lnTo>
                  <a:pt x="2531" y="2220"/>
                </a:lnTo>
                <a:lnTo>
                  <a:pt x="2552" y="2270"/>
                </a:lnTo>
                <a:lnTo>
                  <a:pt x="2570" y="2322"/>
                </a:lnTo>
                <a:lnTo>
                  <a:pt x="2587" y="2377"/>
                </a:lnTo>
                <a:lnTo>
                  <a:pt x="2601" y="2434"/>
                </a:lnTo>
                <a:lnTo>
                  <a:pt x="2614" y="2491"/>
                </a:lnTo>
                <a:lnTo>
                  <a:pt x="2625" y="2548"/>
                </a:lnTo>
                <a:lnTo>
                  <a:pt x="2634" y="2605"/>
                </a:lnTo>
                <a:lnTo>
                  <a:pt x="2642" y="2660"/>
                </a:lnTo>
                <a:lnTo>
                  <a:pt x="2649" y="2712"/>
                </a:lnTo>
                <a:lnTo>
                  <a:pt x="2715" y="2649"/>
                </a:lnTo>
                <a:lnTo>
                  <a:pt x="2775" y="2582"/>
                </a:lnTo>
                <a:lnTo>
                  <a:pt x="2833" y="2511"/>
                </a:lnTo>
                <a:lnTo>
                  <a:pt x="2885" y="2438"/>
                </a:lnTo>
                <a:lnTo>
                  <a:pt x="2934" y="2362"/>
                </a:lnTo>
                <a:lnTo>
                  <a:pt x="2977" y="2284"/>
                </a:lnTo>
                <a:lnTo>
                  <a:pt x="3016" y="2203"/>
                </a:lnTo>
                <a:lnTo>
                  <a:pt x="3049" y="2120"/>
                </a:lnTo>
                <a:lnTo>
                  <a:pt x="3078" y="2035"/>
                </a:lnTo>
                <a:lnTo>
                  <a:pt x="3103" y="1948"/>
                </a:lnTo>
                <a:lnTo>
                  <a:pt x="3121" y="1860"/>
                </a:lnTo>
                <a:lnTo>
                  <a:pt x="3135" y="1771"/>
                </a:lnTo>
                <a:lnTo>
                  <a:pt x="3143" y="1682"/>
                </a:lnTo>
                <a:lnTo>
                  <a:pt x="3146" y="1591"/>
                </a:lnTo>
                <a:lnTo>
                  <a:pt x="3143" y="1495"/>
                </a:lnTo>
                <a:lnTo>
                  <a:pt x="3134" y="1400"/>
                </a:lnTo>
                <a:lnTo>
                  <a:pt x="3119" y="1307"/>
                </a:lnTo>
                <a:lnTo>
                  <a:pt x="3098" y="1216"/>
                </a:lnTo>
                <a:lnTo>
                  <a:pt x="3072" y="1127"/>
                </a:lnTo>
                <a:lnTo>
                  <a:pt x="3042" y="1040"/>
                </a:lnTo>
                <a:lnTo>
                  <a:pt x="3006" y="956"/>
                </a:lnTo>
                <a:lnTo>
                  <a:pt x="2965" y="875"/>
                </a:lnTo>
                <a:lnTo>
                  <a:pt x="2920" y="796"/>
                </a:lnTo>
                <a:lnTo>
                  <a:pt x="2869" y="720"/>
                </a:lnTo>
                <a:lnTo>
                  <a:pt x="2815" y="648"/>
                </a:lnTo>
                <a:lnTo>
                  <a:pt x="2757" y="579"/>
                </a:lnTo>
                <a:lnTo>
                  <a:pt x="2694" y="513"/>
                </a:lnTo>
                <a:lnTo>
                  <a:pt x="2628" y="452"/>
                </a:lnTo>
                <a:lnTo>
                  <a:pt x="2558" y="394"/>
                </a:lnTo>
                <a:lnTo>
                  <a:pt x="2485" y="339"/>
                </a:lnTo>
                <a:lnTo>
                  <a:pt x="2408" y="289"/>
                </a:lnTo>
                <a:lnTo>
                  <a:pt x="2330" y="244"/>
                </a:lnTo>
                <a:lnTo>
                  <a:pt x="2247" y="204"/>
                </a:lnTo>
                <a:lnTo>
                  <a:pt x="2162" y="168"/>
                </a:lnTo>
                <a:lnTo>
                  <a:pt x="2074" y="138"/>
                </a:lnTo>
                <a:lnTo>
                  <a:pt x="1985" y="112"/>
                </a:lnTo>
                <a:lnTo>
                  <a:pt x="1893" y="92"/>
                </a:lnTo>
                <a:lnTo>
                  <a:pt x="1799" y="78"/>
                </a:lnTo>
                <a:lnTo>
                  <a:pt x="1703" y="69"/>
                </a:lnTo>
                <a:lnTo>
                  <a:pt x="1606" y="66"/>
                </a:lnTo>
                <a:close/>
                <a:moveTo>
                  <a:pt x="1605" y="0"/>
                </a:moveTo>
                <a:lnTo>
                  <a:pt x="1707" y="3"/>
                </a:lnTo>
                <a:lnTo>
                  <a:pt x="1807" y="12"/>
                </a:lnTo>
                <a:lnTo>
                  <a:pt x="1905" y="28"/>
                </a:lnTo>
                <a:lnTo>
                  <a:pt x="2000" y="49"/>
                </a:lnTo>
                <a:lnTo>
                  <a:pt x="2094" y="75"/>
                </a:lnTo>
                <a:lnTo>
                  <a:pt x="2185" y="107"/>
                </a:lnTo>
                <a:lnTo>
                  <a:pt x="2274" y="144"/>
                </a:lnTo>
                <a:lnTo>
                  <a:pt x="2360" y="186"/>
                </a:lnTo>
                <a:lnTo>
                  <a:pt x="2443" y="233"/>
                </a:lnTo>
                <a:lnTo>
                  <a:pt x="2523" y="285"/>
                </a:lnTo>
                <a:lnTo>
                  <a:pt x="2599" y="341"/>
                </a:lnTo>
                <a:lnTo>
                  <a:pt x="2672" y="402"/>
                </a:lnTo>
                <a:lnTo>
                  <a:pt x="2741" y="467"/>
                </a:lnTo>
                <a:lnTo>
                  <a:pt x="2805" y="535"/>
                </a:lnTo>
                <a:lnTo>
                  <a:pt x="2867" y="607"/>
                </a:lnTo>
                <a:lnTo>
                  <a:pt x="2924" y="683"/>
                </a:lnTo>
                <a:lnTo>
                  <a:pt x="2975" y="762"/>
                </a:lnTo>
                <a:lnTo>
                  <a:pt x="3023" y="844"/>
                </a:lnTo>
                <a:lnTo>
                  <a:pt x="3066" y="929"/>
                </a:lnTo>
                <a:lnTo>
                  <a:pt x="3104" y="1016"/>
                </a:lnTo>
                <a:lnTo>
                  <a:pt x="3136" y="1107"/>
                </a:lnTo>
                <a:lnTo>
                  <a:pt x="3162" y="1199"/>
                </a:lnTo>
                <a:lnTo>
                  <a:pt x="3183" y="1295"/>
                </a:lnTo>
                <a:lnTo>
                  <a:pt x="3199" y="1392"/>
                </a:lnTo>
                <a:lnTo>
                  <a:pt x="3209" y="1491"/>
                </a:lnTo>
                <a:lnTo>
                  <a:pt x="3212" y="1591"/>
                </a:lnTo>
                <a:lnTo>
                  <a:pt x="3209" y="1691"/>
                </a:lnTo>
                <a:lnTo>
                  <a:pt x="3199" y="1790"/>
                </a:lnTo>
                <a:lnTo>
                  <a:pt x="3183" y="1887"/>
                </a:lnTo>
                <a:lnTo>
                  <a:pt x="3162" y="1982"/>
                </a:lnTo>
                <a:lnTo>
                  <a:pt x="3136" y="2076"/>
                </a:lnTo>
                <a:lnTo>
                  <a:pt x="3104" y="2166"/>
                </a:lnTo>
                <a:lnTo>
                  <a:pt x="3066" y="2254"/>
                </a:lnTo>
                <a:lnTo>
                  <a:pt x="3024" y="2339"/>
                </a:lnTo>
                <a:lnTo>
                  <a:pt x="2976" y="2421"/>
                </a:lnTo>
                <a:lnTo>
                  <a:pt x="2924" y="2500"/>
                </a:lnTo>
                <a:lnTo>
                  <a:pt x="2867" y="2575"/>
                </a:lnTo>
                <a:lnTo>
                  <a:pt x="2805" y="2647"/>
                </a:lnTo>
                <a:lnTo>
                  <a:pt x="2741" y="2715"/>
                </a:lnTo>
                <a:lnTo>
                  <a:pt x="2672" y="2780"/>
                </a:lnTo>
                <a:lnTo>
                  <a:pt x="2599" y="2840"/>
                </a:lnTo>
                <a:lnTo>
                  <a:pt x="2523" y="2897"/>
                </a:lnTo>
                <a:lnTo>
                  <a:pt x="2443" y="2949"/>
                </a:lnTo>
                <a:lnTo>
                  <a:pt x="2360" y="2996"/>
                </a:lnTo>
                <a:lnTo>
                  <a:pt x="2274" y="3038"/>
                </a:lnTo>
                <a:lnTo>
                  <a:pt x="2186" y="3075"/>
                </a:lnTo>
                <a:lnTo>
                  <a:pt x="2094" y="3107"/>
                </a:lnTo>
                <a:lnTo>
                  <a:pt x="2001" y="3134"/>
                </a:lnTo>
                <a:lnTo>
                  <a:pt x="1905" y="3155"/>
                </a:lnTo>
                <a:lnTo>
                  <a:pt x="1807" y="3170"/>
                </a:lnTo>
                <a:lnTo>
                  <a:pt x="1707" y="3179"/>
                </a:lnTo>
                <a:lnTo>
                  <a:pt x="1606" y="3182"/>
                </a:lnTo>
                <a:lnTo>
                  <a:pt x="1504" y="3179"/>
                </a:lnTo>
                <a:lnTo>
                  <a:pt x="1405" y="3170"/>
                </a:lnTo>
                <a:lnTo>
                  <a:pt x="1307" y="3155"/>
                </a:lnTo>
                <a:lnTo>
                  <a:pt x="1211" y="3134"/>
                </a:lnTo>
                <a:lnTo>
                  <a:pt x="1117" y="3107"/>
                </a:lnTo>
                <a:lnTo>
                  <a:pt x="1026" y="3075"/>
                </a:lnTo>
                <a:lnTo>
                  <a:pt x="938" y="3038"/>
                </a:lnTo>
                <a:lnTo>
                  <a:pt x="852" y="2996"/>
                </a:lnTo>
                <a:lnTo>
                  <a:pt x="769" y="2949"/>
                </a:lnTo>
                <a:lnTo>
                  <a:pt x="689" y="2897"/>
                </a:lnTo>
                <a:lnTo>
                  <a:pt x="613" y="2840"/>
                </a:lnTo>
                <a:lnTo>
                  <a:pt x="540" y="2780"/>
                </a:lnTo>
                <a:lnTo>
                  <a:pt x="471" y="2715"/>
                </a:lnTo>
                <a:lnTo>
                  <a:pt x="406" y="2647"/>
                </a:lnTo>
                <a:lnTo>
                  <a:pt x="346" y="2575"/>
                </a:lnTo>
                <a:lnTo>
                  <a:pt x="288" y="2500"/>
                </a:lnTo>
                <a:lnTo>
                  <a:pt x="236" y="2421"/>
                </a:lnTo>
                <a:lnTo>
                  <a:pt x="189" y="2339"/>
                </a:lnTo>
                <a:lnTo>
                  <a:pt x="146" y="2254"/>
                </a:lnTo>
                <a:lnTo>
                  <a:pt x="108" y="2166"/>
                </a:lnTo>
                <a:lnTo>
                  <a:pt x="77" y="2076"/>
                </a:lnTo>
                <a:lnTo>
                  <a:pt x="49" y="1982"/>
                </a:lnTo>
                <a:lnTo>
                  <a:pt x="28" y="1887"/>
                </a:lnTo>
                <a:lnTo>
                  <a:pt x="13" y="1790"/>
                </a:lnTo>
                <a:lnTo>
                  <a:pt x="3" y="1691"/>
                </a:lnTo>
                <a:lnTo>
                  <a:pt x="0" y="1591"/>
                </a:lnTo>
                <a:lnTo>
                  <a:pt x="3" y="1491"/>
                </a:lnTo>
                <a:lnTo>
                  <a:pt x="13" y="1392"/>
                </a:lnTo>
                <a:lnTo>
                  <a:pt x="28" y="1295"/>
                </a:lnTo>
                <a:lnTo>
                  <a:pt x="49" y="1199"/>
                </a:lnTo>
                <a:lnTo>
                  <a:pt x="76" y="1107"/>
                </a:lnTo>
                <a:lnTo>
                  <a:pt x="108" y="1016"/>
                </a:lnTo>
                <a:lnTo>
                  <a:pt x="146" y="929"/>
                </a:lnTo>
                <a:lnTo>
                  <a:pt x="189" y="844"/>
                </a:lnTo>
                <a:lnTo>
                  <a:pt x="236" y="762"/>
                </a:lnTo>
                <a:lnTo>
                  <a:pt x="288" y="683"/>
                </a:lnTo>
                <a:lnTo>
                  <a:pt x="346" y="607"/>
                </a:lnTo>
                <a:lnTo>
                  <a:pt x="406" y="535"/>
                </a:lnTo>
                <a:lnTo>
                  <a:pt x="471" y="467"/>
                </a:lnTo>
                <a:lnTo>
                  <a:pt x="540" y="402"/>
                </a:lnTo>
                <a:lnTo>
                  <a:pt x="613" y="341"/>
                </a:lnTo>
                <a:lnTo>
                  <a:pt x="689" y="285"/>
                </a:lnTo>
                <a:lnTo>
                  <a:pt x="769" y="233"/>
                </a:lnTo>
                <a:lnTo>
                  <a:pt x="852" y="186"/>
                </a:lnTo>
                <a:lnTo>
                  <a:pt x="938" y="144"/>
                </a:lnTo>
                <a:lnTo>
                  <a:pt x="1026" y="107"/>
                </a:lnTo>
                <a:lnTo>
                  <a:pt x="1117" y="75"/>
                </a:lnTo>
                <a:lnTo>
                  <a:pt x="1211" y="49"/>
                </a:lnTo>
                <a:lnTo>
                  <a:pt x="1307" y="28"/>
                </a:lnTo>
                <a:lnTo>
                  <a:pt x="1404" y="12"/>
                </a:lnTo>
                <a:lnTo>
                  <a:pt x="1504" y="3"/>
                </a:lnTo>
                <a:lnTo>
                  <a:pt x="160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5097601" y="3053688"/>
            <a:ext cx="457200" cy="457200"/>
          </a:xfrm>
          <a:custGeom>
            <a:avLst/>
            <a:gdLst>
              <a:gd name="T0" fmla="*/ 1169 w 3212"/>
              <a:gd name="T1" fmla="*/ 1993 h 3182"/>
              <a:gd name="T2" fmla="*/ 817 w 3212"/>
              <a:gd name="T3" fmla="*/ 2155 h 3182"/>
              <a:gd name="T4" fmla="*/ 675 w 3212"/>
              <a:gd name="T5" fmla="*/ 2498 h 3182"/>
              <a:gd name="T6" fmla="*/ 931 w 3212"/>
              <a:gd name="T7" fmla="*/ 2962 h 3182"/>
              <a:gd name="T8" fmla="*/ 1781 w 3212"/>
              <a:gd name="T9" fmla="*/ 3107 h 3182"/>
              <a:gd name="T10" fmla="*/ 2575 w 3212"/>
              <a:gd name="T11" fmla="*/ 2775 h 3182"/>
              <a:gd name="T12" fmla="*/ 2480 w 3212"/>
              <a:gd name="T13" fmla="*/ 2298 h 3182"/>
              <a:gd name="T14" fmla="*/ 2318 w 3212"/>
              <a:gd name="T15" fmla="*/ 2106 h 3182"/>
              <a:gd name="T16" fmla="*/ 2012 w 3212"/>
              <a:gd name="T17" fmla="*/ 1979 h 3182"/>
              <a:gd name="T18" fmla="*/ 1869 w 3212"/>
              <a:gd name="T19" fmla="*/ 1904 h 3182"/>
              <a:gd name="T20" fmla="*/ 1449 w 3212"/>
              <a:gd name="T21" fmla="*/ 1974 h 3182"/>
              <a:gd name="T22" fmla="*/ 1426 w 3212"/>
              <a:gd name="T23" fmla="*/ 697 h 3182"/>
              <a:gd name="T24" fmla="*/ 1198 w 3212"/>
              <a:gd name="T25" fmla="*/ 914 h 3182"/>
              <a:gd name="T26" fmla="*/ 1172 w 3212"/>
              <a:gd name="T27" fmla="*/ 1121 h 3182"/>
              <a:gd name="T28" fmla="*/ 1159 w 3212"/>
              <a:gd name="T29" fmla="*/ 1337 h 3182"/>
              <a:gd name="T30" fmla="*/ 1221 w 3212"/>
              <a:gd name="T31" fmla="*/ 1550 h 3182"/>
              <a:gd name="T32" fmla="*/ 1493 w 3212"/>
              <a:gd name="T33" fmla="*/ 1909 h 3182"/>
              <a:gd name="T34" fmla="*/ 1869 w 3212"/>
              <a:gd name="T35" fmla="*/ 1796 h 3182"/>
              <a:gd name="T36" fmla="*/ 2040 w 3212"/>
              <a:gd name="T37" fmla="*/ 1466 h 3182"/>
              <a:gd name="T38" fmla="*/ 2063 w 3212"/>
              <a:gd name="T39" fmla="*/ 1289 h 3182"/>
              <a:gd name="T40" fmla="*/ 2075 w 3212"/>
              <a:gd name="T41" fmla="*/ 1062 h 3182"/>
              <a:gd name="T42" fmla="*/ 1957 w 3212"/>
              <a:gd name="T43" fmla="*/ 815 h 3182"/>
              <a:gd name="T44" fmla="*/ 1565 w 3212"/>
              <a:gd name="T45" fmla="*/ 677 h 3182"/>
              <a:gd name="T46" fmla="*/ 883 w 3212"/>
              <a:gd name="T47" fmla="*/ 244 h 3182"/>
              <a:gd name="T48" fmla="*/ 248 w 3212"/>
              <a:gd name="T49" fmla="*/ 875 h 3182"/>
              <a:gd name="T50" fmla="*/ 78 w 3212"/>
              <a:gd name="T51" fmla="*/ 1771 h 3182"/>
              <a:gd name="T52" fmla="*/ 436 w 3212"/>
              <a:gd name="T53" fmla="*/ 2581 h 3182"/>
              <a:gd name="T54" fmla="*/ 660 w 3212"/>
              <a:gd name="T55" fmla="*/ 2270 h 3182"/>
              <a:gd name="T56" fmla="*/ 815 w 3212"/>
              <a:gd name="T57" fmla="*/ 2053 h 3182"/>
              <a:gd name="T58" fmla="*/ 1197 w 3212"/>
              <a:gd name="T59" fmla="*/ 1885 h 3182"/>
              <a:gd name="T60" fmla="*/ 1195 w 3212"/>
              <a:gd name="T61" fmla="*/ 1704 h 3182"/>
              <a:gd name="T62" fmla="*/ 1080 w 3212"/>
              <a:gd name="T63" fmla="*/ 1363 h 3182"/>
              <a:gd name="T64" fmla="*/ 1090 w 3212"/>
              <a:gd name="T65" fmla="*/ 1098 h 3182"/>
              <a:gd name="T66" fmla="*/ 1145 w 3212"/>
              <a:gd name="T67" fmla="*/ 846 h 3182"/>
              <a:gd name="T68" fmla="*/ 1396 w 3212"/>
              <a:gd name="T69" fmla="*/ 629 h 3182"/>
              <a:gd name="T70" fmla="*/ 1825 w 3212"/>
              <a:gd name="T71" fmla="*/ 661 h 3182"/>
              <a:gd name="T72" fmla="*/ 2088 w 3212"/>
              <a:gd name="T73" fmla="*/ 841 h 3182"/>
              <a:gd name="T74" fmla="*/ 2146 w 3212"/>
              <a:gd name="T75" fmla="*/ 1193 h 3182"/>
              <a:gd name="T76" fmla="*/ 2133 w 3212"/>
              <a:gd name="T77" fmla="*/ 1439 h 3182"/>
              <a:gd name="T78" fmla="*/ 1952 w 3212"/>
              <a:gd name="T79" fmla="*/ 1819 h 3182"/>
              <a:gd name="T80" fmla="*/ 2101 w 3212"/>
              <a:gd name="T81" fmla="*/ 1928 h 3182"/>
              <a:gd name="T82" fmla="*/ 2477 w 3212"/>
              <a:gd name="T83" fmla="*/ 2125 h 3182"/>
              <a:gd name="T84" fmla="*/ 2634 w 3212"/>
              <a:gd name="T85" fmla="*/ 2605 h 3182"/>
              <a:gd name="T86" fmla="*/ 3049 w 3212"/>
              <a:gd name="T87" fmla="*/ 2120 h 3182"/>
              <a:gd name="T88" fmla="*/ 3098 w 3212"/>
              <a:gd name="T89" fmla="*/ 1216 h 3182"/>
              <a:gd name="T90" fmla="*/ 2628 w 3212"/>
              <a:gd name="T91" fmla="*/ 452 h 3182"/>
              <a:gd name="T92" fmla="*/ 1799 w 3212"/>
              <a:gd name="T93" fmla="*/ 78 h 3182"/>
              <a:gd name="T94" fmla="*/ 2274 w 3212"/>
              <a:gd name="T95" fmla="*/ 144 h 3182"/>
              <a:gd name="T96" fmla="*/ 2975 w 3212"/>
              <a:gd name="T97" fmla="*/ 762 h 3182"/>
              <a:gd name="T98" fmla="*/ 3209 w 3212"/>
              <a:gd name="T99" fmla="*/ 1691 h 3182"/>
              <a:gd name="T100" fmla="*/ 2867 w 3212"/>
              <a:gd name="T101" fmla="*/ 2575 h 3182"/>
              <a:gd name="T102" fmla="*/ 2094 w 3212"/>
              <a:gd name="T103" fmla="*/ 3107 h 3182"/>
              <a:gd name="T104" fmla="*/ 1117 w 3212"/>
              <a:gd name="T105" fmla="*/ 3107 h 3182"/>
              <a:gd name="T106" fmla="*/ 346 w 3212"/>
              <a:gd name="T107" fmla="*/ 2575 h 3182"/>
              <a:gd name="T108" fmla="*/ 3 w 3212"/>
              <a:gd name="T109" fmla="*/ 1691 h 3182"/>
              <a:gd name="T110" fmla="*/ 236 w 3212"/>
              <a:gd name="T111" fmla="*/ 762 h 3182"/>
              <a:gd name="T112" fmla="*/ 938 w 3212"/>
              <a:gd name="T113" fmla="*/ 144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12" h="3182">
                <a:moveTo>
                  <a:pt x="1327" y="1884"/>
                </a:moveTo>
                <a:lnTo>
                  <a:pt x="1325" y="1886"/>
                </a:lnTo>
                <a:lnTo>
                  <a:pt x="1320" y="1891"/>
                </a:lnTo>
                <a:lnTo>
                  <a:pt x="1310" y="1899"/>
                </a:lnTo>
                <a:lnTo>
                  <a:pt x="1297" y="1910"/>
                </a:lnTo>
                <a:lnTo>
                  <a:pt x="1280" y="1924"/>
                </a:lnTo>
                <a:lnTo>
                  <a:pt x="1259" y="1939"/>
                </a:lnTo>
                <a:lnTo>
                  <a:pt x="1234" y="1956"/>
                </a:lnTo>
                <a:lnTo>
                  <a:pt x="1203" y="1974"/>
                </a:lnTo>
                <a:lnTo>
                  <a:pt x="1169" y="1993"/>
                </a:lnTo>
                <a:lnTo>
                  <a:pt x="1129" y="2013"/>
                </a:lnTo>
                <a:lnTo>
                  <a:pt x="1085" y="2034"/>
                </a:lnTo>
                <a:lnTo>
                  <a:pt x="1037" y="2054"/>
                </a:lnTo>
                <a:lnTo>
                  <a:pt x="982" y="2073"/>
                </a:lnTo>
                <a:lnTo>
                  <a:pt x="923" y="2092"/>
                </a:lnTo>
                <a:lnTo>
                  <a:pt x="895" y="2104"/>
                </a:lnTo>
                <a:lnTo>
                  <a:pt x="870" y="2117"/>
                </a:lnTo>
                <a:lnTo>
                  <a:pt x="849" y="2130"/>
                </a:lnTo>
                <a:lnTo>
                  <a:pt x="831" y="2143"/>
                </a:lnTo>
                <a:lnTo>
                  <a:pt x="817" y="2155"/>
                </a:lnTo>
                <a:lnTo>
                  <a:pt x="806" y="2165"/>
                </a:lnTo>
                <a:lnTo>
                  <a:pt x="799" y="2173"/>
                </a:lnTo>
                <a:lnTo>
                  <a:pt x="795" y="2178"/>
                </a:lnTo>
                <a:lnTo>
                  <a:pt x="771" y="2215"/>
                </a:lnTo>
                <a:lnTo>
                  <a:pt x="750" y="2255"/>
                </a:lnTo>
                <a:lnTo>
                  <a:pt x="730" y="2300"/>
                </a:lnTo>
                <a:lnTo>
                  <a:pt x="714" y="2347"/>
                </a:lnTo>
                <a:lnTo>
                  <a:pt x="699" y="2396"/>
                </a:lnTo>
                <a:lnTo>
                  <a:pt x="686" y="2447"/>
                </a:lnTo>
                <a:lnTo>
                  <a:pt x="675" y="2498"/>
                </a:lnTo>
                <a:lnTo>
                  <a:pt x="666" y="2549"/>
                </a:lnTo>
                <a:lnTo>
                  <a:pt x="658" y="2599"/>
                </a:lnTo>
                <a:lnTo>
                  <a:pt x="651" y="2647"/>
                </a:lnTo>
                <a:lnTo>
                  <a:pt x="646" y="2693"/>
                </a:lnTo>
                <a:lnTo>
                  <a:pt x="640" y="2736"/>
                </a:lnTo>
                <a:lnTo>
                  <a:pt x="637" y="2775"/>
                </a:lnTo>
                <a:lnTo>
                  <a:pt x="707" y="2828"/>
                </a:lnTo>
                <a:lnTo>
                  <a:pt x="779" y="2878"/>
                </a:lnTo>
                <a:lnTo>
                  <a:pt x="855" y="2922"/>
                </a:lnTo>
                <a:lnTo>
                  <a:pt x="931" y="2962"/>
                </a:lnTo>
                <a:lnTo>
                  <a:pt x="1011" y="2998"/>
                </a:lnTo>
                <a:lnTo>
                  <a:pt x="1092" y="3029"/>
                </a:lnTo>
                <a:lnTo>
                  <a:pt x="1175" y="3055"/>
                </a:lnTo>
                <a:lnTo>
                  <a:pt x="1260" y="3077"/>
                </a:lnTo>
                <a:lnTo>
                  <a:pt x="1345" y="3094"/>
                </a:lnTo>
                <a:lnTo>
                  <a:pt x="1432" y="3107"/>
                </a:lnTo>
                <a:lnTo>
                  <a:pt x="1518" y="3114"/>
                </a:lnTo>
                <a:lnTo>
                  <a:pt x="1606" y="3117"/>
                </a:lnTo>
                <a:lnTo>
                  <a:pt x="1694" y="3114"/>
                </a:lnTo>
                <a:lnTo>
                  <a:pt x="1781" y="3107"/>
                </a:lnTo>
                <a:lnTo>
                  <a:pt x="1867" y="3094"/>
                </a:lnTo>
                <a:lnTo>
                  <a:pt x="1953" y="3077"/>
                </a:lnTo>
                <a:lnTo>
                  <a:pt x="2037" y="3055"/>
                </a:lnTo>
                <a:lnTo>
                  <a:pt x="2120" y="3029"/>
                </a:lnTo>
                <a:lnTo>
                  <a:pt x="2201" y="2998"/>
                </a:lnTo>
                <a:lnTo>
                  <a:pt x="2280" y="2962"/>
                </a:lnTo>
                <a:lnTo>
                  <a:pt x="2358" y="2922"/>
                </a:lnTo>
                <a:lnTo>
                  <a:pt x="2433" y="2878"/>
                </a:lnTo>
                <a:lnTo>
                  <a:pt x="2505" y="2828"/>
                </a:lnTo>
                <a:lnTo>
                  <a:pt x="2575" y="2775"/>
                </a:lnTo>
                <a:lnTo>
                  <a:pt x="2571" y="2736"/>
                </a:lnTo>
                <a:lnTo>
                  <a:pt x="2566" y="2693"/>
                </a:lnTo>
                <a:lnTo>
                  <a:pt x="2561" y="2647"/>
                </a:lnTo>
                <a:lnTo>
                  <a:pt x="2554" y="2598"/>
                </a:lnTo>
                <a:lnTo>
                  <a:pt x="2546" y="2548"/>
                </a:lnTo>
                <a:lnTo>
                  <a:pt x="2537" y="2497"/>
                </a:lnTo>
                <a:lnTo>
                  <a:pt x="2526" y="2446"/>
                </a:lnTo>
                <a:lnTo>
                  <a:pt x="2513" y="2395"/>
                </a:lnTo>
                <a:lnTo>
                  <a:pt x="2497" y="2345"/>
                </a:lnTo>
                <a:lnTo>
                  <a:pt x="2480" y="2298"/>
                </a:lnTo>
                <a:lnTo>
                  <a:pt x="2461" y="2253"/>
                </a:lnTo>
                <a:lnTo>
                  <a:pt x="2440" y="2212"/>
                </a:lnTo>
                <a:lnTo>
                  <a:pt x="2416" y="2175"/>
                </a:lnTo>
                <a:lnTo>
                  <a:pt x="2413" y="2172"/>
                </a:lnTo>
                <a:lnTo>
                  <a:pt x="2406" y="2166"/>
                </a:lnTo>
                <a:lnTo>
                  <a:pt x="2396" y="2157"/>
                </a:lnTo>
                <a:lnTo>
                  <a:pt x="2383" y="2146"/>
                </a:lnTo>
                <a:lnTo>
                  <a:pt x="2366" y="2134"/>
                </a:lnTo>
                <a:lnTo>
                  <a:pt x="2344" y="2120"/>
                </a:lnTo>
                <a:lnTo>
                  <a:pt x="2318" y="2106"/>
                </a:lnTo>
                <a:lnTo>
                  <a:pt x="2287" y="2092"/>
                </a:lnTo>
                <a:lnTo>
                  <a:pt x="2251" y="2078"/>
                </a:lnTo>
                <a:lnTo>
                  <a:pt x="2210" y="2065"/>
                </a:lnTo>
                <a:lnTo>
                  <a:pt x="2182" y="2057"/>
                </a:lnTo>
                <a:lnTo>
                  <a:pt x="2153" y="2046"/>
                </a:lnTo>
                <a:lnTo>
                  <a:pt x="2124" y="2034"/>
                </a:lnTo>
                <a:lnTo>
                  <a:pt x="2095" y="2021"/>
                </a:lnTo>
                <a:lnTo>
                  <a:pt x="2067" y="2007"/>
                </a:lnTo>
                <a:lnTo>
                  <a:pt x="2039" y="1993"/>
                </a:lnTo>
                <a:lnTo>
                  <a:pt x="2012" y="1979"/>
                </a:lnTo>
                <a:lnTo>
                  <a:pt x="1987" y="1965"/>
                </a:lnTo>
                <a:lnTo>
                  <a:pt x="1964" y="1952"/>
                </a:lnTo>
                <a:lnTo>
                  <a:pt x="1943" y="1940"/>
                </a:lnTo>
                <a:lnTo>
                  <a:pt x="1924" y="1928"/>
                </a:lnTo>
                <a:lnTo>
                  <a:pt x="1907" y="1918"/>
                </a:lnTo>
                <a:lnTo>
                  <a:pt x="1894" y="1910"/>
                </a:lnTo>
                <a:lnTo>
                  <a:pt x="1884" y="1904"/>
                </a:lnTo>
                <a:lnTo>
                  <a:pt x="1878" y="1900"/>
                </a:lnTo>
                <a:lnTo>
                  <a:pt x="1876" y="1898"/>
                </a:lnTo>
                <a:lnTo>
                  <a:pt x="1869" y="1904"/>
                </a:lnTo>
                <a:lnTo>
                  <a:pt x="1826" y="1937"/>
                </a:lnTo>
                <a:lnTo>
                  <a:pt x="1781" y="1965"/>
                </a:lnTo>
                <a:lnTo>
                  <a:pt x="1737" y="1987"/>
                </a:lnTo>
                <a:lnTo>
                  <a:pt x="1691" y="2003"/>
                </a:lnTo>
                <a:lnTo>
                  <a:pt x="1646" y="2012"/>
                </a:lnTo>
                <a:lnTo>
                  <a:pt x="1601" y="2015"/>
                </a:lnTo>
                <a:lnTo>
                  <a:pt x="1564" y="2013"/>
                </a:lnTo>
                <a:lnTo>
                  <a:pt x="1525" y="2005"/>
                </a:lnTo>
                <a:lnTo>
                  <a:pt x="1487" y="1992"/>
                </a:lnTo>
                <a:lnTo>
                  <a:pt x="1449" y="1974"/>
                </a:lnTo>
                <a:lnTo>
                  <a:pt x="1411" y="1952"/>
                </a:lnTo>
                <a:lnTo>
                  <a:pt x="1373" y="1924"/>
                </a:lnTo>
                <a:lnTo>
                  <a:pt x="1337" y="1893"/>
                </a:lnTo>
                <a:lnTo>
                  <a:pt x="1327" y="1884"/>
                </a:lnTo>
                <a:close/>
                <a:moveTo>
                  <a:pt x="1529" y="676"/>
                </a:moveTo>
                <a:lnTo>
                  <a:pt x="1497" y="678"/>
                </a:lnTo>
                <a:lnTo>
                  <a:pt x="1472" y="682"/>
                </a:lnTo>
                <a:lnTo>
                  <a:pt x="1452" y="687"/>
                </a:lnTo>
                <a:lnTo>
                  <a:pt x="1442" y="691"/>
                </a:lnTo>
                <a:lnTo>
                  <a:pt x="1426" y="697"/>
                </a:lnTo>
                <a:lnTo>
                  <a:pt x="1408" y="706"/>
                </a:lnTo>
                <a:lnTo>
                  <a:pt x="1386" y="718"/>
                </a:lnTo>
                <a:lnTo>
                  <a:pt x="1363" y="732"/>
                </a:lnTo>
                <a:lnTo>
                  <a:pt x="1339" y="750"/>
                </a:lnTo>
                <a:lnTo>
                  <a:pt x="1312" y="770"/>
                </a:lnTo>
                <a:lnTo>
                  <a:pt x="1287" y="793"/>
                </a:lnTo>
                <a:lnTo>
                  <a:pt x="1262" y="818"/>
                </a:lnTo>
                <a:lnTo>
                  <a:pt x="1239" y="847"/>
                </a:lnTo>
                <a:lnTo>
                  <a:pt x="1217" y="879"/>
                </a:lnTo>
                <a:lnTo>
                  <a:pt x="1198" y="914"/>
                </a:lnTo>
                <a:lnTo>
                  <a:pt x="1183" y="952"/>
                </a:lnTo>
                <a:lnTo>
                  <a:pt x="1181" y="958"/>
                </a:lnTo>
                <a:lnTo>
                  <a:pt x="1179" y="967"/>
                </a:lnTo>
                <a:lnTo>
                  <a:pt x="1177" y="979"/>
                </a:lnTo>
                <a:lnTo>
                  <a:pt x="1174" y="994"/>
                </a:lnTo>
                <a:lnTo>
                  <a:pt x="1172" y="1012"/>
                </a:lnTo>
                <a:lnTo>
                  <a:pt x="1171" y="1034"/>
                </a:lnTo>
                <a:lnTo>
                  <a:pt x="1170" y="1059"/>
                </a:lnTo>
                <a:lnTo>
                  <a:pt x="1171" y="1088"/>
                </a:lnTo>
                <a:lnTo>
                  <a:pt x="1172" y="1121"/>
                </a:lnTo>
                <a:lnTo>
                  <a:pt x="1175" y="1158"/>
                </a:lnTo>
                <a:lnTo>
                  <a:pt x="1180" y="1199"/>
                </a:lnTo>
                <a:lnTo>
                  <a:pt x="1187" y="1246"/>
                </a:lnTo>
                <a:lnTo>
                  <a:pt x="1187" y="1261"/>
                </a:lnTo>
                <a:lnTo>
                  <a:pt x="1181" y="1274"/>
                </a:lnTo>
                <a:lnTo>
                  <a:pt x="1171" y="1285"/>
                </a:lnTo>
                <a:lnTo>
                  <a:pt x="1167" y="1289"/>
                </a:lnTo>
                <a:lnTo>
                  <a:pt x="1162" y="1301"/>
                </a:lnTo>
                <a:lnTo>
                  <a:pt x="1159" y="1317"/>
                </a:lnTo>
                <a:lnTo>
                  <a:pt x="1159" y="1337"/>
                </a:lnTo>
                <a:lnTo>
                  <a:pt x="1161" y="1360"/>
                </a:lnTo>
                <a:lnTo>
                  <a:pt x="1166" y="1386"/>
                </a:lnTo>
                <a:lnTo>
                  <a:pt x="1172" y="1414"/>
                </a:lnTo>
                <a:lnTo>
                  <a:pt x="1177" y="1436"/>
                </a:lnTo>
                <a:lnTo>
                  <a:pt x="1183" y="1454"/>
                </a:lnTo>
                <a:lnTo>
                  <a:pt x="1191" y="1469"/>
                </a:lnTo>
                <a:lnTo>
                  <a:pt x="1201" y="1481"/>
                </a:lnTo>
                <a:lnTo>
                  <a:pt x="1208" y="1491"/>
                </a:lnTo>
                <a:lnTo>
                  <a:pt x="1211" y="1502"/>
                </a:lnTo>
                <a:lnTo>
                  <a:pt x="1221" y="1550"/>
                </a:lnTo>
                <a:lnTo>
                  <a:pt x="1236" y="1597"/>
                </a:lnTo>
                <a:lnTo>
                  <a:pt x="1254" y="1642"/>
                </a:lnTo>
                <a:lnTo>
                  <a:pt x="1275" y="1686"/>
                </a:lnTo>
                <a:lnTo>
                  <a:pt x="1299" y="1728"/>
                </a:lnTo>
                <a:lnTo>
                  <a:pt x="1326" y="1767"/>
                </a:lnTo>
                <a:lnTo>
                  <a:pt x="1357" y="1803"/>
                </a:lnTo>
                <a:lnTo>
                  <a:pt x="1389" y="1836"/>
                </a:lnTo>
                <a:lnTo>
                  <a:pt x="1422" y="1865"/>
                </a:lnTo>
                <a:lnTo>
                  <a:pt x="1457" y="1889"/>
                </a:lnTo>
                <a:lnTo>
                  <a:pt x="1493" y="1909"/>
                </a:lnTo>
                <a:lnTo>
                  <a:pt x="1529" y="1924"/>
                </a:lnTo>
                <a:lnTo>
                  <a:pt x="1565" y="1933"/>
                </a:lnTo>
                <a:lnTo>
                  <a:pt x="1601" y="1936"/>
                </a:lnTo>
                <a:lnTo>
                  <a:pt x="1643" y="1933"/>
                </a:lnTo>
                <a:lnTo>
                  <a:pt x="1683" y="1923"/>
                </a:lnTo>
                <a:lnTo>
                  <a:pt x="1724" y="1907"/>
                </a:lnTo>
                <a:lnTo>
                  <a:pt x="1763" y="1886"/>
                </a:lnTo>
                <a:lnTo>
                  <a:pt x="1800" y="1860"/>
                </a:lnTo>
                <a:lnTo>
                  <a:pt x="1836" y="1830"/>
                </a:lnTo>
                <a:lnTo>
                  <a:pt x="1869" y="1796"/>
                </a:lnTo>
                <a:lnTo>
                  <a:pt x="1899" y="1759"/>
                </a:lnTo>
                <a:lnTo>
                  <a:pt x="1928" y="1720"/>
                </a:lnTo>
                <a:lnTo>
                  <a:pt x="1953" y="1678"/>
                </a:lnTo>
                <a:lnTo>
                  <a:pt x="1975" y="1635"/>
                </a:lnTo>
                <a:lnTo>
                  <a:pt x="1993" y="1591"/>
                </a:lnTo>
                <a:lnTo>
                  <a:pt x="2007" y="1547"/>
                </a:lnTo>
                <a:lnTo>
                  <a:pt x="2016" y="1502"/>
                </a:lnTo>
                <a:lnTo>
                  <a:pt x="2021" y="1491"/>
                </a:lnTo>
                <a:lnTo>
                  <a:pt x="2027" y="1482"/>
                </a:lnTo>
                <a:lnTo>
                  <a:pt x="2040" y="1466"/>
                </a:lnTo>
                <a:lnTo>
                  <a:pt x="2049" y="1445"/>
                </a:lnTo>
                <a:lnTo>
                  <a:pt x="2055" y="1422"/>
                </a:lnTo>
                <a:lnTo>
                  <a:pt x="2062" y="1393"/>
                </a:lnTo>
                <a:lnTo>
                  <a:pt x="2067" y="1367"/>
                </a:lnTo>
                <a:lnTo>
                  <a:pt x="2069" y="1346"/>
                </a:lnTo>
                <a:lnTo>
                  <a:pt x="2070" y="1328"/>
                </a:lnTo>
                <a:lnTo>
                  <a:pt x="2070" y="1313"/>
                </a:lnTo>
                <a:lnTo>
                  <a:pt x="2068" y="1302"/>
                </a:lnTo>
                <a:lnTo>
                  <a:pt x="2066" y="1294"/>
                </a:lnTo>
                <a:lnTo>
                  <a:pt x="2063" y="1289"/>
                </a:lnTo>
                <a:lnTo>
                  <a:pt x="2057" y="1282"/>
                </a:lnTo>
                <a:lnTo>
                  <a:pt x="2052" y="1272"/>
                </a:lnTo>
                <a:lnTo>
                  <a:pt x="2051" y="1261"/>
                </a:lnTo>
                <a:lnTo>
                  <a:pt x="2052" y="1249"/>
                </a:lnTo>
                <a:lnTo>
                  <a:pt x="2058" y="1224"/>
                </a:lnTo>
                <a:lnTo>
                  <a:pt x="2064" y="1195"/>
                </a:lnTo>
                <a:lnTo>
                  <a:pt x="2070" y="1164"/>
                </a:lnTo>
                <a:lnTo>
                  <a:pt x="2073" y="1131"/>
                </a:lnTo>
                <a:lnTo>
                  <a:pt x="2075" y="1097"/>
                </a:lnTo>
                <a:lnTo>
                  <a:pt x="2075" y="1062"/>
                </a:lnTo>
                <a:lnTo>
                  <a:pt x="2072" y="1027"/>
                </a:lnTo>
                <a:lnTo>
                  <a:pt x="2066" y="991"/>
                </a:lnTo>
                <a:lnTo>
                  <a:pt x="2057" y="956"/>
                </a:lnTo>
                <a:lnTo>
                  <a:pt x="2043" y="922"/>
                </a:lnTo>
                <a:lnTo>
                  <a:pt x="2025" y="890"/>
                </a:lnTo>
                <a:lnTo>
                  <a:pt x="2001" y="860"/>
                </a:lnTo>
                <a:lnTo>
                  <a:pt x="1995" y="853"/>
                </a:lnTo>
                <a:lnTo>
                  <a:pt x="1986" y="843"/>
                </a:lnTo>
                <a:lnTo>
                  <a:pt x="1974" y="830"/>
                </a:lnTo>
                <a:lnTo>
                  <a:pt x="1957" y="815"/>
                </a:lnTo>
                <a:lnTo>
                  <a:pt x="1936" y="798"/>
                </a:lnTo>
                <a:lnTo>
                  <a:pt x="1910" y="781"/>
                </a:lnTo>
                <a:lnTo>
                  <a:pt x="1880" y="763"/>
                </a:lnTo>
                <a:lnTo>
                  <a:pt x="1845" y="745"/>
                </a:lnTo>
                <a:lnTo>
                  <a:pt x="1805" y="729"/>
                </a:lnTo>
                <a:lnTo>
                  <a:pt x="1751" y="710"/>
                </a:lnTo>
                <a:lnTo>
                  <a:pt x="1698" y="696"/>
                </a:lnTo>
                <a:lnTo>
                  <a:pt x="1650" y="686"/>
                </a:lnTo>
                <a:lnTo>
                  <a:pt x="1605" y="680"/>
                </a:lnTo>
                <a:lnTo>
                  <a:pt x="1565" y="677"/>
                </a:lnTo>
                <a:lnTo>
                  <a:pt x="1529" y="676"/>
                </a:lnTo>
                <a:close/>
                <a:moveTo>
                  <a:pt x="1606" y="66"/>
                </a:moveTo>
                <a:lnTo>
                  <a:pt x="1509" y="69"/>
                </a:lnTo>
                <a:lnTo>
                  <a:pt x="1413" y="78"/>
                </a:lnTo>
                <a:lnTo>
                  <a:pt x="1319" y="92"/>
                </a:lnTo>
                <a:lnTo>
                  <a:pt x="1227" y="112"/>
                </a:lnTo>
                <a:lnTo>
                  <a:pt x="1138" y="138"/>
                </a:lnTo>
                <a:lnTo>
                  <a:pt x="1051" y="168"/>
                </a:lnTo>
                <a:lnTo>
                  <a:pt x="966" y="204"/>
                </a:lnTo>
                <a:lnTo>
                  <a:pt x="883" y="244"/>
                </a:lnTo>
                <a:lnTo>
                  <a:pt x="804" y="289"/>
                </a:lnTo>
                <a:lnTo>
                  <a:pt x="727" y="339"/>
                </a:lnTo>
                <a:lnTo>
                  <a:pt x="655" y="394"/>
                </a:lnTo>
                <a:lnTo>
                  <a:pt x="584" y="452"/>
                </a:lnTo>
                <a:lnTo>
                  <a:pt x="518" y="513"/>
                </a:lnTo>
                <a:lnTo>
                  <a:pt x="456" y="579"/>
                </a:lnTo>
                <a:lnTo>
                  <a:pt x="397" y="648"/>
                </a:lnTo>
                <a:lnTo>
                  <a:pt x="343" y="720"/>
                </a:lnTo>
                <a:lnTo>
                  <a:pt x="293" y="796"/>
                </a:lnTo>
                <a:lnTo>
                  <a:pt x="248" y="875"/>
                </a:lnTo>
                <a:lnTo>
                  <a:pt x="207" y="956"/>
                </a:lnTo>
                <a:lnTo>
                  <a:pt x="171" y="1040"/>
                </a:lnTo>
                <a:lnTo>
                  <a:pt x="139" y="1127"/>
                </a:lnTo>
                <a:lnTo>
                  <a:pt x="114" y="1216"/>
                </a:lnTo>
                <a:lnTo>
                  <a:pt x="94" y="1307"/>
                </a:lnTo>
                <a:lnTo>
                  <a:pt x="79" y="1400"/>
                </a:lnTo>
                <a:lnTo>
                  <a:pt x="70" y="1495"/>
                </a:lnTo>
                <a:lnTo>
                  <a:pt x="67" y="1591"/>
                </a:lnTo>
                <a:lnTo>
                  <a:pt x="70" y="1682"/>
                </a:lnTo>
                <a:lnTo>
                  <a:pt x="78" y="1771"/>
                </a:lnTo>
                <a:lnTo>
                  <a:pt x="92" y="1860"/>
                </a:lnTo>
                <a:lnTo>
                  <a:pt x="110" y="1948"/>
                </a:lnTo>
                <a:lnTo>
                  <a:pt x="134" y="2035"/>
                </a:lnTo>
                <a:lnTo>
                  <a:pt x="163" y="2120"/>
                </a:lnTo>
                <a:lnTo>
                  <a:pt x="197" y="2203"/>
                </a:lnTo>
                <a:lnTo>
                  <a:pt x="235" y="2283"/>
                </a:lnTo>
                <a:lnTo>
                  <a:pt x="279" y="2362"/>
                </a:lnTo>
                <a:lnTo>
                  <a:pt x="326" y="2438"/>
                </a:lnTo>
                <a:lnTo>
                  <a:pt x="380" y="2511"/>
                </a:lnTo>
                <a:lnTo>
                  <a:pt x="436" y="2581"/>
                </a:lnTo>
                <a:lnTo>
                  <a:pt x="498" y="2648"/>
                </a:lnTo>
                <a:lnTo>
                  <a:pt x="564" y="2712"/>
                </a:lnTo>
                <a:lnTo>
                  <a:pt x="570" y="2659"/>
                </a:lnTo>
                <a:lnTo>
                  <a:pt x="577" y="2605"/>
                </a:lnTo>
                <a:lnTo>
                  <a:pt x="586" y="2549"/>
                </a:lnTo>
                <a:lnTo>
                  <a:pt x="597" y="2492"/>
                </a:lnTo>
                <a:lnTo>
                  <a:pt x="610" y="2435"/>
                </a:lnTo>
                <a:lnTo>
                  <a:pt x="624" y="2378"/>
                </a:lnTo>
                <a:lnTo>
                  <a:pt x="640" y="2323"/>
                </a:lnTo>
                <a:lnTo>
                  <a:pt x="660" y="2270"/>
                </a:lnTo>
                <a:lnTo>
                  <a:pt x="680" y="2220"/>
                </a:lnTo>
                <a:lnTo>
                  <a:pt x="704" y="2174"/>
                </a:lnTo>
                <a:lnTo>
                  <a:pt x="729" y="2131"/>
                </a:lnTo>
                <a:lnTo>
                  <a:pt x="738" y="2119"/>
                </a:lnTo>
                <a:lnTo>
                  <a:pt x="748" y="2108"/>
                </a:lnTo>
                <a:lnTo>
                  <a:pt x="757" y="2097"/>
                </a:lnTo>
                <a:lnTo>
                  <a:pt x="768" y="2086"/>
                </a:lnTo>
                <a:lnTo>
                  <a:pt x="781" y="2075"/>
                </a:lnTo>
                <a:lnTo>
                  <a:pt x="796" y="2064"/>
                </a:lnTo>
                <a:lnTo>
                  <a:pt x="815" y="2053"/>
                </a:lnTo>
                <a:lnTo>
                  <a:pt x="837" y="2042"/>
                </a:lnTo>
                <a:lnTo>
                  <a:pt x="866" y="2030"/>
                </a:lnTo>
                <a:lnTo>
                  <a:pt x="898" y="2016"/>
                </a:lnTo>
                <a:lnTo>
                  <a:pt x="959" y="1997"/>
                </a:lnTo>
                <a:lnTo>
                  <a:pt x="1013" y="1977"/>
                </a:lnTo>
                <a:lnTo>
                  <a:pt x="1061" y="1958"/>
                </a:lnTo>
                <a:lnTo>
                  <a:pt x="1103" y="1939"/>
                </a:lnTo>
                <a:lnTo>
                  <a:pt x="1140" y="1920"/>
                </a:lnTo>
                <a:lnTo>
                  <a:pt x="1171" y="1902"/>
                </a:lnTo>
                <a:lnTo>
                  <a:pt x="1197" y="1885"/>
                </a:lnTo>
                <a:lnTo>
                  <a:pt x="1218" y="1869"/>
                </a:lnTo>
                <a:lnTo>
                  <a:pt x="1236" y="1856"/>
                </a:lnTo>
                <a:lnTo>
                  <a:pt x="1249" y="1844"/>
                </a:lnTo>
                <a:lnTo>
                  <a:pt x="1259" y="1834"/>
                </a:lnTo>
                <a:lnTo>
                  <a:pt x="1265" y="1826"/>
                </a:lnTo>
                <a:lnTo>
                  <a:pt x="1269" y="1822"/>
                </a:lnTo>
                <a:lnTo>
                  <a:pt x="1270" y="1820"/>
                </a:lnTo>
                <a:lnTo>
                  <a:pt x="1264" y="1812"/>
                </a:lnTo>
                <a:lnTo>
                  <a:pt x="1227" y="1759"/>
                </a:lnTo>
                <a:lnTo>
                  <a:pt x="1195" y="1704"/>
                </a:lnTo>
                <a:lnTo>
                  <a:pt x="1169" y="1646"/>
                </a:lnTo>
                <a:lnTo>
                  <a:pt x="1149" y="1588"/>
                </a:lnTo>
                <a:lnTo>
                  <a:pt x="1135" y="1528"/>
                </a:lnTo>
                <a:lnTo>
                  <a:pt x="1131" y="1522"/>
                </a:lnTo>
                <a:lnTo>
                  <a:pt x="1119" y="1503"/>
                </a:lnTo>
                <a:lnTo>
                  <a:pt x="1108" y="1482"/>
                </a:lnTo>
                <a:lnTo>
                  <a:pt x="1100" y="1457"/>
                </a:lnTo>
                <a:lnTo>
                  <a:pt x="1094" y="1430"/>
                </a:lnTo>
                <a:lnTo>
                  <a:pt x="1086" y="1395"/>
                </a:lnTo>
                <a:lnTo>
                  <a:pt x="1080" y="1363"/>
                </a:lnTo>
                <a:lnTo>
                  <a:pt x="1078" y="1333"/>
                </a:lnTo>
                <a:lnTo>
                  <a:pt x="1079" y="1306"/>
                </a:lnTo>
                <a:lnTo>
                  <a:pt x="1083" y="1282"/>
                </a:lnTo>
                <a:lnTo>
                  <a:pt x="1091" y="1260"/>
                </a:lnTo>
                <a:lnTo>
                  <a:pt x="1101" y="1242"/>
                </a:lnTo>
                <a:lnTo>
                  <a:pt x="1105" y="1238"/>
                </a:lnTo>
                <a:lnTo>
                  <a:pt x="1104" y="1232"/>
                </a:lnTo>
                <a:lnTo>
                  <a:pt x="1097" y="1182"/>
                </a:lnTo>
                <a:lnTo>
                  <a:pt x="1093" y="1138"/>
                </a:lnTo>
                <a:lnTo>
                  <a:pt x="1090" y="1098"/>
                </a:lnTo>
                <a:lnTo>
                  <a:pt x="1090" y="1063"/>
                </a:lnTo>
                <a:lnTo>
                  <a:pt x="1090" y="1032"/>
                </a:lnTo>
                <a:lnTo>
                  <a:pt x="1092" y="1005"/>
                </a:lnTo>
                <a:lnTo>
                  <a:pt x="1095" y="982"/>
                </a:lnTo>
                <a:lnTo>
                  <a:pt x="1098" y="963"/>
                </a:lnTo>
                <a:lnTo>
                  <a:pt x="1102" y="947"/>
                </a:lnTo>
                <a:lnTo>
                  <a:pt x="1105" y="935"/>
                </a:lnTo>
                <a:lnTo>
                  <a:pt x="1108" y="926"/>
                </a:lnTo>
                <a:lnTo>
                  <a:pt x="1124" y="884"/>
                </a:lnTo>
                <a:lnTo>
                  <a:pt x="1145" y="846"/>
                </a:lnTo>
                <a:lnTo>
                  <a:pt x="1167" y="811"/>
                </a:lnTo>
                <a:lnTo>
                  <a:pt x="1192" y="779"/>
                </a:lnTo>
                <a:lnTo>
                  <a:pt x="1219" y="750"/>
                </a:lnTo>
                <a:lnTo>
                  <a:pt x="1247" y="725"/>
                </a:lnTo>
                <a:lnTo>
                  <a:pt x="1275" y="702"/>
                </a:lnTo>
                <a:lnTo>
                  <a:pt x="1302" y="682"/>
                </a:lnTo>
                <a:lnTo>
                  <a:pt x="1329" y="664"/>
                </a:lnTo>
                <a:lnTo>
                  <a:pt x="1354" y="650"/>
                </a:lnTo>
                <a:lnTo>
                  <a:pt x="1377" y="638"/>
                </a:lnTo>
                <a:lnTo>
                  <a:pt x="1396" y="629"/>
                </a:lnTo>
                <a:lnTo>
                  <a:pt x="1412" y="623"/>
                </a:lnTo>
                <a:lnTo>
                  <a:pt x="1423" y="619"/>
                </a:lnTo>
                <a:lnTo>
                  <a:pt x="1470" y="608"/>
                </a:lnTo>
                <a:lnTo>
                  <a:pt x="1517" y="602"/>
                </a:lnTo>
                <a:lnTo>
                  <a:pt x="1566" y="601"/>
                </a:lnTo>
                <a:lnTo>
                  <a:pt x="1614" y="605"/>
                </a:lnTo>
                <a:lnTo>
                  <a:pt x="1665" y="613"/>
                </a:lnTo>
                <a:lnTo>
                  <a:pt x="1717" y="626"/>
                </a:lnTo>
                <a:lnTo>
                  <a:pt x="1770" y="642"/>
                </a:lnTo>
                <a:lnTo>
                  <a:pt x="1825" y="661"/>
                </a:lnTo>
                <a:lnTo>
                  <a:pt x="1869" y="679"/>
                </a:lnTo>
                <a:lnTo>
                  <a:pt x="1909" y="698"/>
                </a:lnTo>
                <a:lnTo>
                  <a:pt x="1945" y="717"/>
                </a:lnTo>
                <a:lnTo>
                  <a:pt x="1976" y="736"/>
                </a:lnTo>
                <a:lnTo>
                  <a:pt x="2002" y="755"/>
                </a:lnTo>
                <a:lnTo>
                  <a:pt x="2025" y="771"/>
                </a:lnTo>
                <a:lnTo>
                  <a:pt x="2042" y="786"/>
                </a:lnTo>
                <a:lnTo>
                  <a:pt x="2055" y="799"/>
                </a:lnTo>
                <a:lnTo>
                  <a:pt x="2063" y="808"/>
                </a:lnTo>
                <a:lnTo>
                  <a:pt x="2088" y="841"/>
                </a:lnTo>
                <a:lnTo>
                  <a:pt x="2109" y="875"/>
                </a:lnTo>
                <a:lnTo>
                  <a:pt x="2126" y="911"/>
                </a:lnTo>
                <a:lnTo>
                  <a:pt x="2138" y="947"/>
                </a:lnTo>
                <a:lnTo>
                  <a:pt x="2147" y="984"/>
                </a:lnTo>
                <a:lnTo>
                  <a:pt x="2153" y="1021"/>
                </a:lnTo>
                <a:lnTo>
                  <a:pt x="2155" y="1058"/>
                </a:lnTo>
                <a:lnTo>
                  <a:pt x="2156" y="1094"/>
                </a:lnTo>
                <a:lnTo>
                  <a:pt x="2154" y="1129"/>
                </a:lnTo>
                <a:lnTo>
                  <a:pt x="2151" y="1162"/>
                </a:lnTo>
                <a:lnTo>
                  <a:pt x="2146" y="1193"/>
                </a:lnTo>
                <a:lnTo>
                  <a:pt x="2141" y="1222"/>
                </a:lnTo>
                <a:lnTo>
                  <a:pt x="2135" y="1248"/>
                </a:lnTo>
                <a:lnTo>
                  <a:pt x="2134" y="1253"/>
                </a:lnTo>
                <a:lnTo>
                  <a:pt x="2136" y="1257"/>
                </a:lnTo>
                <a:lnTo>
                  <a:pt x="2144" y="1279"/>
                </a:lnTo>
                <a:lnTo>
                  <a:pt x="2149" y="1305"/>
                </a:lnTo>
                <a:lnTo>
                  <a:pt x="2151" y="1333"/>
                </a:lnTo>
                <a:lnTo>
                  <a:pt x="2148" y="1365"/>
                </a:lnTo>
                <a:lnTo>
                  <a:pt x="2143" y="1400"/>
                </a:lnTo>
                <a:lnTo>
                  <a:pt x="2133" y="1439"/>
                </a:lnTo>
                <a:lnTo>
                  <a:pt x="2126" y="1470"/>
                </a:lnTo>
                <a:lnTo>
                  <a:pt x="2112" y="1499"/>
                </a:lnTo>
                <a:lnTo>
                  <a:pt x="2095" y="1526"/>
                </a:lnTo>
                <a:lnTo>
                  <a:pt x="2092" y="1531"/>
                </a:lnTo>
                <a:lnTo>
                  <a:pt x="2080" y="1580"/>
                </a:lnTo>
                <a:lnTo>
                  <a:pt x="2063" y="1629"/>
                </a:lnTo>
                <a:lnTo>
                  <a:pt x="2042" y="1679"/>
                </a:lnTo>
                <a:lnTo>
                  <a:pt x="2015" y="1727"/>
                </a:lnTo>
                <a:lnTo>
                  <a:pt x="1985" y="1774"/>
                </a:lnTo>
                <a:lnTo>
                  <a:pt x="1952" y="1819"/>
                </a:lnTo>
                <a:lnTo>
                  <a:pt x="1948" y="1829"/>
                </a:lnTo>
                <a:lnTo>
                  <a:pt x="1949" y="1831"/>
                </a:lnTo>
                <a:lnTo>
                  <a:pt x="1954" y="1835"/>
                </a:lnTo>
                <a:lnTo>
                  <a:pt x="1962" y="1842"/>
                </a:lnTo>
                <a:lnTo>
                  <a:pt x="1973" y="1851"/>
                </a:lnTo>
                <a:lnTo>
                  <a:pt x="1989" y="1863"/>
                </a:lnTo>
                <a:lnTo>
                  <a:pt x="2009" y="1876"/>
                </a:lnTo>
                <a:lnTo>
                  <a:pt x="2035" y="1892"/>
                </a:lnTo>
                <a:lnTo>
                  <a:pt x="2066" y="1909"/>
                </a:lnTo>
                <a:lnTo>
                  <a:pt x="2101" y="1928"/>
                </a:lnTo>
                <a:lnTo>
                  <a:pt x="2144" y="1948"/>
                </a:lnTo>
                <a:lnTo>
                  <a:pt x="2192" y="1969"/>
                </a:lnTo>
                <a:lnTo>
                  <a:pt x="2248" y="1992"/>
                </a:lnTo>
                <a:lnTo>
                  <a:pt x="2309" y="2014"/>
                </a:lnTo>
                <a:lnTo>
                  <a:pt x="2350" y="2032"/>
                </a:lnTo>
                <a:lnTo>
                  <a:pt x="2384" y="2050"/>
                </a:lnTo>
                <a:lnTo>
                  <a:pt x="2415" y="2069"/>
                </a:lnTo>
                <a:lnTo>
                  <a:pt x="2441" y="2089"/>
                </a:lnTo>
                <a:lnTo>
                  <a:pt x="2461" y="2107"/>
                </a:lnTo>
                <a:lnTo>
                  <a:pt x="2477" y="2125"/>
                </a:lnTo>
                <a:lnTo>
                  <a:pt x="2482" y="2131"/>
                </a:lnTo>
                <a:lnTo>
                  <a:pt x="2507" y="2173"/>
                </a:lnTo>
                <a:lnTo>
                  <a:pt x="2531" y="2220"/>
                </a:lnTo>
                <a:lnTo>
                  <a:pt x="2552" y="2270"/>
                </a:lnTo>
                <a:lnTo>
                  <a:pt x="2570" y="2322"/>
                </a:lnTo>
                <a:lnTo>
                  <a:pt x="2587" y="2377"/>
                </a:lnTo>
                <a:lnTo>
                  <a:pt x="2601" y="2434"/>
                </a:lnTo>
                <a:lnTo>
                  <a:pt x="2614" y="2491"/>
                </a:lnTo>
                <a:lnTo>
                  <a:pt x="2625" y="2548"/>
                </a:lnTo>
                <a:lnTo>
                  <a:pt x="2634" y="2605"/>
                </a:lnTo>
                <a:lnTo>
                  <a:pt x="2642" y="2660"/>
                </a:lnTo>
                <a:lnTo>
                  <a:pt x="2649" y="2712"/>
                </a:lnTo>
                <a:lnTo>
                  <a:pt x="2715" y="2649"/>
                </a:lnTo>
                <a:lnTo>
                  <a:pt x="2775" y="2582"/>
                </a:lnTo>
                <a:lnTo>
                  <a:pt x="2833" y="2511"/>
                </a:lnTo>
                <a:lnTo>
                  <a:pt x="2885" y="2438"/>
                </a:lnTo>
                <a:lnTo>
                  <a:pt x="2934" y="2362"/>
                </a:lnTo>
                <a:lnTo>
                  <a:pt x="2977" y="2284"/>
                </a:lnTo>
                <a:lnTo>
                  <a:pt x="3016" y="2203"/>
                </a:lnTo>
                <a:lnTo>
                  <a:pt x="3049" y="2120"/>
                </a:lnTo>
                <a:lnTo>
                  <a:pt x="3078" y="2035"/>
                </a:lnTo>
                <a:lnTo>
                  <a:pt x="3103" y="1948"/>
                </a:lnTo>
                <a:lnTo>
                  <a:pt x="3121" y="1860"/>
                </a:lnTo>
                <a:lnTo>
                  <a:pt x="3135" y="1771"/>
                </a:lnTo>
                <a:lnTo>
                  <a:pt x="3143" y="1682"/>
                </a:lnTo>
                <a:lnTo>
                  <a:pt x="3146" y="1591"/>
                </a:lnTo>
                <a:lnTo>
                  <a:pt x="3143" y="1495"/>
                </a:lnTo>
                <a:lnTo>
                  <a:pt x="3134" y="1400"/>
                </a:lnTo>
                <a:lnTo>
                  <a:pt x="3119" y="1307"/>
                </a:lnTo>
                <a:lnTo>
                  <a:pt x="3098" y="1216"/>
                </a:lnTo>
                <a:lnTo>
                  <a:pt x="3072" y="1127"/>
                </a:lnTo>
                <a:lnTo>
                  <a:pt x="3042" y="1040"/>
                </a:lnTo>
                <a:lnTo>
                  <a:pt x="3006" y="956"/>
                </a:lnTo>
                <a:lnTo>
                  <a:pt x="2965" y="875"/>
                </a:lnTo>
                <a:lnTo>
                  <a:pt x="2920" y="796"/>
                </a:lnTo>
                <a:lnTo>
                  <a:pt x="2869" y="720"/>
                </a:lnTo>
                <a:lnTo>
                  <a:pt x="2815" y="648"/>
                </a:lnTo>
                <a:lnTo>
                  <a:pt x="2757" y="579"/>
                </a:lnTo>
                <a:lnTo>
                  <a:pt x="2694" y="513"/>
                </a:lnTo>
                <a:lnTo>
                  <a:pt x="2628" y="452"/>
                </a:lnTo>
                <a:lnTo>
                  <a:pt x="2558" y="394"/>
                </a:lnTo>
                <a:lnTo>
                  <a:pt x="2485" y="339"/>
                </a:lnTo>
                <a:lnTo>
                  <a:pt x="2408" y="289"/>
                </a:lnTo>
                <a:lnTo>
                  <a:pt x="2330" y="244"/>
                </a:lnTo>
                <a:lnTo>
                  <a:pt x="2247" y="204"/>
                </a:lnTo>
                <a:lnTo>
                  <a:pt x="2162" y="168"/>
                </a:lnTo>
                <a:lnTo>
                  <a:pt x="2074" y="138"/>
                </a:lnTo>
                <a:lnTo>
                  <a:pt x="1985" y="112"/>
                </a:lnTo>
                <a:lnTo>
                  <a:pt x="1893" y="92"/>
                </a:lnTo>
                <a:lnTo>
                  <a:pt x="1799" y="78"/>
                </a:lnTo>
                <a:lnTo>
                  <a:pt x="1703" y="69"/>
                </a:lnTo>
                <a:lnTo>
                  <a:pt x="1606" y="66"/>
                </a:lnTo>
                <a:close/>
                <a:moveTo>
                  <a:pt x="1605" y="0"/>
                </a:moveTo>
                <a:lnTo>
                  <a:pt x="1707" y="3"/>
                </a:lnTo>
                <a:lnTo>
                  <a:pt x="1807" y="12"/>
                </a:lnTo>
                <a:lnTo>
                  <a:pt x="1905" y="28"/>
                </a:lnTo>
                <a:lnTo>
                  <a:pt x="2000" y="49"/>
                </a:lnTo>
                <a:lnTo>
                  <a:pt x="2094" y="75"/>
                </a:lnTo>
                <a:lnTo>
                  <a:pt x="2185" y="107"/>
                </a:lnTo>
                <a:lnTo>
                  <a:pt x="2274" y="144"/>
                </a:lnTo>
                <a:lnTo>
                  <a:pt x="2360" y="186"/>
                </a:lnTo>
                <a:lnTo>
                  <a:pt x="2443" y="233"/>
                </a:lnTo>
                <a:lnTo>
                  <a:pt x="2523" y="285"/>
                </a:lnTo>
                <a:lnTo>
                  <a:pt x="2599" y="341"/>
                </a:lnTo>
                <a:lnTo>
                  <a:pt x="2672" y="402"/>
                </a:lnTo>
                <a:lnTo>
                  <a:pt x="2741" y="467"/>
                </a:lnTo>
                <a:lnTo>
                  <a:pt x="2805" y="535"/>
                </a:lnTo>
                <a:lnTo>
                  <a:pt x="2867" y="607"/>
                </a:lnTo>
                <a:lnTo>
                  <a:pt x="2924" y="683"/>
                </a:lnTo>
                <a:lnTo>
                  <a:pt x="2975" y="762"/>
                </a:lnTo>
                <a:lnTo>
                  <a:pt x="3023" y="844"/>
                </a:lnTo>
                <a:lnTo>
                  <a:pt x="3066" y="929"/>
                </a:lnTo>
                <a:lnTo>
                  <a:pt x="3104" y="1016"/>
                </a:lnTo>
                <a:lnTo>
                  <a:pt x="3136" y="1107"/>
                </a:lnTo>
                <a:lnTo>
                  <a:pt x="3162" y="1199"/>
                </a:lnTo>
                <a:lnTo>
                  <a:pt x="3183" y="1295"/>
                </a:lnTo>
                <a:lnTo>
                  <a:pt x="3199" y="1392"/>
                </a:lnTo>
                <a:lnTo>
                  <a:pt x="3209" y="1491"/>
                </a:lnTo>
                <a:lnTo>
                  <a:pt x="3212" y="1591"/>
                </a:lnTo>
                <a:lnTo>
                  <a:pt x="3209" y="1691"/>
                </a:lnTo>
                <a:lnTo>
                  <a:pt x="3199" y="1790"/>
                </a:lnTo>
                <a:lnTo>
                  <a:pt x="3183" y="1887"/>
                </a:lnTo>
                <a:lnTo>
                  <a:pt x="3162" y="1982"/>
                </a:lnTo>
                <a:lnTo>
                  <a:pt x="3136" y="2076"/>
                </a:lnTo>
                <a:lnTo>
                  <a:pt x="3104" y="2166"/>
                </a:lnTo>
                <a:lnTo>
                  <a:pt x="3066" y="2254"/>
                </a:lnTo>
                <a:lnTo>
                  <a:pt x="3024" y="2339"/>
                </a:lnTo>
                <a:lnTo>
                  <a:pt x="2976" y="2421"/>
                </a:lnTo>
                <a:lnTo>
                  <a:pt x="2924" y="2500"/>
                </a:lnTo>
                <a:lnTo>
                  <a:pt x="2867" y="2575"/>
                </a:lnTo>
                <a:lnTo>
                  <a:pt x="2805" y="2647"/>
                </a:lnTo>
                <a:lnTo>
                  <a:pt x="2741" y="2715"/>
                </a:lnTo>
                <a:lnTo>
                  <a:pt x="2672" y="2780"/>
                </a:lnTo>
                <a:lnTo>
                  <a:pt x="2599" y="2840"/>
                </a:lnTo>
                <a:lnTo>
                  <a:pt x="2523" y="2897"/>
                </a:lnTo>
                <a:lnTo>
                  <a:pt x="2443" y="2949"/>
                </a:lnTo>
                <a:lnTo>
                  <a:pt x="2360" y="2996"/>
                </a:lnTo>
                <a:lnTo>
                  <a:pt x="2274" y="3038"/>
                </a:lnTo>
                <a:lnTo>
                  <a:pt x="2186" y="3075"/>
                </a:lnTo>
                <a:lnTo>
                  <a:pt x="2094" y="3107"/>
                </a:lnTo>
                <a:lnTo>
                  <a:pt x="2001" y="3134"/>
                </a:lnTo>
                <a:lnTo>
                  <a:pt x="1905" y="3155"/>
                </a:lnTo>
                <a:lnTo>
                  <a:pt x="1807" y="3170"/>
                </a:lnTo>
                <a:lnTo>
                  <a:pt x="1707" y="3179"/>
                </a:lnTo>
                <a:lnTo>
                  <a:pt x="1606" y="3182"/>
                </a:lnTo>
                <a:lnTo>
                  <a:pt x="1504" y="3179"/>
                </a:lnTo>
                <a:lnTo>
                  <a:pt x="1405" y="3170"/>
                </a:lnTo>
                <a:lnTo>
                  <a:pt x="1307" y="3155"/>
                </a:lnTo>
                <a:lnTo>
                  <a:pt x="1211" y="3134"/>
                </a:lnTo>
                <a:lnTo>
                  <a:pt x="1117" y="3107"/>
                </a:lnTo>
                <a:lnTo>
                  <a:pt x="1026" y="3075"/>
                </a:lnTo>
                <a:lnTo>
                  <a:pt x="938" y="3038"/>
                </a:lnTo>
                <a:lnTo>
                  <a:pt x="852" y="2996"/>
                </a:lnTo>
                <a:lnTo>
                  <a:pt x="769" y="2949"/>
                </a:lnTo>
                <a:lnTo>
                  <a:pt x="689" y="2897"/>
                </a:lnTo>
                <a:lnTo>
                  <a:pt x="613" y="2840"/>
                </a:lnTo>
                <a:lnTo>
                  <a:pt x="540" y="2780"/>
                </a:lnTo>
                <a:lnTo>
                  <a:pt x="471" y="2715"/>
                </a:lnTo>
                <a:lnTo>
                  <a:pt x="406" y="2647"/>
                </a:lnTo>
                <a:lnTo>
                  <a:pt x="346" y="2575"/>
                </a:lnTo>
                <a:lnTo>
                  <a:pt x="288" y="2500"/>
                </a:lnTo>
                <a:lnTo>
                  <a:pt x="236" y="2421"/>
                </a:lnTo>
                <a:lnTo>
                  <a:pt x="189" y="2339"/>
                </a:lnTo>
                <a:lnTo>
                  <a:pt x="146" y="2254"/>
                </a:lnTo>
                <a:lnTo>
                  <a:pt x="108" y="2166"/>
                </a:lnTo>
                <a:lnTo>
                  <a:pt x="77" y="2076"/>
                </a:lnTo>
                <a:lnTo>
                  <a:pt x="49" y="1982"/>
                </a:lnTo>
                <a:lnTo>
                  <a:pt x="28" y="1887"/>
                </a:lnTo>
                <a:lnTo>
                  <a:pt x="13" y="1790"/>
                </a:lnTo>
                <a:lnTo>
                  <a:pt x="3" y="1691"/>
                </a:lnTo>
                <a:lnTo>
                  <a:pt x="0" y="1591"/>
                </a:lnTo>
                <a:lnTo>
                  <a:pt x="3" y="1491"/>
                </a:lnTo>
                <a:lnTo>
                  <a:pt x="13" y="1392"/>
                </a:lnTo>
                <a:lnTo>
                  <a:pt x="28" y="1295"/>
                </a:lnTo>
                <a:lnTo>
                  <a:pt x="49" y="1199"/>
                </a:lnTo>
                <a:lnTo>
                  <a:pt x="76" y="1107"/>
                </a:lnTo>
                <a:lnTo>
                  <a:pt x="108" y="1016"/>
                </a:lnTo>
                <a:lnTo>
                  <a:pt x="146" y="929"/>
                </a:lnTo>
                <a:lnTo>
                  <a:pt x="189" y="844"/>
                </a:lnTo>
                <a:lnTo>
                  <a:pt x="236" y="762"/>
                </a:lnTo>
                <a:lnTo>
                  <a:pt x="288" y="683"/>
                </a:lnTo>
                <a:lnTo>
                  <a:pt x="346" y="607"/>
                </a:lnTo>
                <a:lnTo>
                  <a:pt x="406" y="535"/>
                </a:lnTo>
                <a:lnTo>
                  <a:pt x="471" y="467"/>
                </a:lnTo>
                <a:lnTo>
                  <a:pt x="540" y="402"/>
                </a:lnTo>
                <a:lnTo>
                  <a:pt x="613" y="341"/>
                </a:lnTo>
                <a:lnTo>
                  <a:pt x="689" y="285"/>
                </a:lnTo>
                <a:lnTo>
                  <a:pt x="769" y="233"/>
                </a:lnTo>
                <a:lnTo>
                  <a:pt x="852" y="186"/>
                </a:lnTo>
                <a:lnTo>
                  <a:pt x="938" y="144"/>
                </a:lnTo>
                <a:lnTo>
                  <a:pt x="1026" y="107"/>
                </a:lnTo>
                <a:lnTo>
                  <a:pt x="1117" y="75"/>
                </a:lnTo>
                <a:lnTo>
                  <a:pt x="1211" y="49"/>
                </a:lnTo>
                <a:lnTo>
                  <a:pt x="1307" y="28"/>
                </a:lnTo>
                <a:lnTo>
                  <a:pt x="1404" y="12"/>
                </a:lnTo>
                <a:lnTo>
                  <a:pt x="1504" y="3"/>
                </a:lnTo>
                <a:lnTo>
                  <a:pt x="160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8727202" y="3053688"/>
            <a:ext cx="457200" cy="457200"/>
          </a:xfrm>
          <a:custGeom>
            <a:avLst/>
            <a:gdLst>
              <a:gd name="T0" fmla="*/ 1169 w 3212"/>
              <a:gd name="T1" fmla="*/ 1993 h 3182"/>
              <a:gd name="T2" fmla="*/ 817 w 3212"/>
              <a:gd name="T3" fmla="*/ 2155 h 3182"/>
              <a:gd name="T4" fmla="*/ 675 w 3212"/>
              <a:gd name="T5" fmla="*/ 2498 h 3182"/>
              <a:gd name="T6" fmla="*/ 931 w 3212"/>
              <a:gd name="T7" fmla="*/ 2962 h 3182"/>
              <a:gd name="T8" fmla="*/ 1781 w 3212"/>
              <a:gd name="T9" fmla="*/ 3107 h 3182"/>
              <a:gd name="T10" fmla="*/ 2575 w 3212"/>
              <a:gd name="T11" fmla="*/ 2775 h 3182"/>
              <a:gd name="T12" fmla="*/ 2480 w 3212"/>
              <a:gd name="T13" fmla="*/ 2298 h 3182"/>
              <a:gd name="T14" fmla="*/ 2318 w 3212"/>
              <a:gd name="T15" fmla="*/ 2106 h 3182"/>
              <a:gd name="T16" fmla="*/ 2012 w 3212"/>
              <a:gd name="T17" fmla="*/ 1979 h 3182"/>
              <a:gd name="T18" fmla="*/ 1869 w 3212"/>
              <a:gd name="T19" fmla="*/ 1904 h 3182"/>
              <a:gd name="T20" fmla="*/ 1449 w 3212"/>
              <a:gd name="T21" fmla="*/ 1974 h 3182"/>
              <a:gd name="T22" fmla="*/ 1426 w 3212"/>
              <a:gd name="T23" fmla="*/ 697 h 3182"/>
              <a:gd name="T24" fmla="*/ 1198 w 3212"/>
              <a:gd name="T25" fmla="*/ 914 h 3182"/>
              <a:gd name="T26" fmla="*/ 1172 w 3212"/>
              <a:gd name="T27" fmla="*/ 1121 h 3182"/>
              <a:gd name="T28" fmla="*/ 1159 w 3212"/>
              <a:gd name="T29" fmla="*/ 1337 h 3182"/>
              <a:gd name="T30" fmla="*/ 1221 w 3212"/>
              <a:gd name="T31" fmla="*/ 1550 h 3182"/>
              <a:gd name="T32" fmla="*/ 1493 w 3212"/>
              <a:gd name="T33" fmla="*/ 1909 h 3182"/>
              <a:gd name="T34" fmla="*/ 1869 w 3212"/>
              <a:gd name="T35" fmla="*/ 1796 h 3182"/>
              <a:gd name="T36" fmla="*/ 2040 w 3212"/>
              <a:gd name="T37" fmla="*/ 1466 h 3182"/>
              <a:gd name="T38" fmla="*/ 2063 w 3212"/>
              <a:gd name="T39" fmla="*/ 1289 h 3182"/>
              <a:gd name="T40" fmla="*/ 2075 w 3212"/>
              <a:gd name="T41" fmla="*/ 1062 h 3182"/>
              <a:gd name="T42" fmla="*/ 1957 w 3212"/>
              <a:gd name="T43" fmla="*/ 815 h 3182"/>
              <a:gd name="T44" fmla="*/ 1565 w 3212"/>
              <a:gd name="T45" fmla="*/ 677 h 3182"/>
              <a:gd name="T46" fmla="*/ 883 w 3212"/>
              <a:gd name="T47" fmla="*/ 244 h 3182"/>
              <a:gd name="T48" fmla="*/ 248 w 3212"/>
              <a:gd name="T49" fmla="*/ 875 h 3182"/>
              <a:gd name="T50" fmla="*/ 78 w 3212"/>
              <a:gd name="T51" fmla="*/ 1771 h 3182"/>
              <a:gd name="T52" fmla="*/ 436 w 3212"/>
              <a:gd name="T53" fmla="*/ 2581 h 3182"/>
              <a:gd name="T54" fmla="*/ 660 w 3212"/>
              <a:gd name="T55" fmla="*/ 2270 h 3182"/>
              <a:gd name="T56" fmla="*/ 815 w 3212"/>
              <a:gd name="T57" fmla="*/ 2053 h 3182"/>
              <a:gd name="T58" fmla="*/ 1197 w 3212"/>
              <a:gd name="T59" fmla="*/ 1885 h 3182"/>
              <a:gd name="T60" fmla="*/ 1195 w 3212"/>
              <a:gd name="T61" fmla="*/ 1704 h 3182"/>
              <a:gd name="T62" fmla="*/ 1080 w 3212"/>
              <a:gd name="T63" fmla="*/ 1363 h 3182"/>
              <a:gd name="T64" fmla="*/ 1090 w 3212"/>
              <a:gd name="T65" fmla="*/ 1098 h 3182"/>
              <a:gd name="T66" fmla="*/ 1145 w 3212"/>
              <a:gd name="T67" fmla="*/ 846 h 3182"/>
              <a:gd name="T68" fmla="*/ 1396 w 3212"/>
              <a:gd name="T69" fmla="*/ 629 h 3182"/>
              <a:gd name="T70" fmla="*/ 1825 w 3212"/>
              <a:gd name="T71" fmla="*/ 661 h 3182"/>
              <a:gd name="T72" fmla="*/ 2088 w 3212"/>
              <a:gd name="T73" fmla="*/ 841 h 3182"/>
              <a:gd name="T74" fmla="*/ 2146 w 3212"/>
              <a:gd name="T75" fmla="*/ 1193 h 3182"/>
              <a:gd name="T76" fmla="*/ 2133 w 3212"/>
              <a:gd name="T77" fmla="*/ 1439 h 3182"/>
              <a:gd name="T78" fmla="*/ 1952 w 3212"/>
              <a:gd name="T79" fmla="*/ 1819 h 3182"/>
              <a:gd name="T80" fmla="*/ 2101 w 3212"/>
              <a:gd name="T81" fmla="*/ 1928 h 3182"/>
              <a:gd name="T82" fmla="*/ 2477 w 3212"/>
              <a:gd name="T83" fmla="*/ 2125 h 3182"/>
              <a:gd name="T84" fmla="*/ 2634 w 3212"/>
              <a:gd name="T85" fmla="*/ 2605 h 3182"/>
              <a:gd name="T86" fmla="*/ 3049 w 3212"/>
              <a:gd name="T87" fmla="*/ 2120 h 3182"/>
              <a:gd name="T88" fmla="*/ 3098 w 3212"/>
              <a:gd name="T89" fmla="*/ 1216 h 3182"/>
              <a:gd name="T90" fmla="*/ 2628 w 3212"/>
              <a:gd name="T91" fmla="*/ 452 h 3182"/>
              <a:gd name="T92" fmla="*/ 1799 w 3212"/>
              <a:gd name="T93" fmla="*/ 78 h 3182"/>
              <a:gd name="T94" fmla="*/ 2274 w 3212"/>
              <a:gd name="T95" fmla="*/ 144 h 3182"/>
              <a:gd name="T96" fmla="*/ 2975 w 3212"/>
              <a:gd name="T97" fmla="*/ 762 h 3182"/>
              <a:gd name="T98" fmla="*/ 3209 w 3212"/>
              <a:gd name="T99" fmla="*/ 1691 h 3182"/>
              <a:gd name="T100" fmla="*/ 2867 w 3212"/>
              <a:gd name="T101" fmla="*/ 2575 h 3182"/>
              <a:gd name="T102" fmla="*/ 2094 w 3212"/>
              <a:gd name="T103" fmla="*/ 3107 h 3182"/>
              <a:gd name="T104" fmla="*/ 1117 w 3212"/>
              <a:gd name="T105" fmla="*/ 3107 h 3182"/>
              <a:gd name="T106" fmla="*/ 346 w 3212"/>
              <a:gd name="T107" fmla="*/ 2575 h 3182"/>
              <a:gd name="T108" fmla="*/ 3 w 3212"/>
              <a:gd name="T109" fmla="*/ 1691 h 3182"/>
              <a:gd name="T110" fmla="*/ 236 w 3212"/>
              <a:gd name="T111" fmla="*/ 762 h 3182"/>
              <a:gd name="T112" fmla="*/ 938 w 3212"/>
              <a:gd name="T113" fmla="*/ 144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12" h="3182">
                <a:moveTo>
                  <a:pt x="1327" y="1884"/>
                </a:moveTo>
                <a:lnTo>
                  <a:pt x="1325" y="1886"/>
                </a:lnTo>
                <a:lnTo>
                  <a:pt x="1320" y="1891"/>
                </a:lnTo>
                <a:lnTo>
                  <a:pt x="1310" y="1899"/>
                </a:lnTo>
                <a:lnTo>
                  <a:pt x="1297" y="1910"/>
                </a:lnTo>
                <a:lnTo>
                  <a:pt x="1280" y="1924"/>
                </a:lnTo>
                <a:lnTo>
                  <a:pt x="1259" y="1939"/>
                </a:lnTo>
                <a:lnTo>
                  <a:pt x="1234" y="1956"/>
                </a:lnTo>
                <a:lnTo>
                  <a:pt x="1203" y="1974"/>
                </a:lnTo>
                <a:lnTo>
                  <a:pt x="1169" y="1993"/>
                </a:lnTo>
                <a:lnTo>
                  <a:pt x="1129" y="2013"/>
                </a:lnTo>
                <a:lnTo>
                  <a:pt x="1085" y="2034"/>
                </a:lnTo>
                <a:lnTo>
                  <a:pt x="1037" y="2054"/>
                </a:lnTo>
                <a:lnTo>
                  <a:pt x="982" y="2073"/>
                </a:lnTo>
                <a:lnTo>
                  <a:pt x="923" y="2092"/>
                </a:lnTo>
                <a:lnTo>
                  <a:pt x="895" y="2104"/>
                </a:lnTo>
                <a:lnTo>
                  <a:pt x="870" y="2117"/>
                </a:lnTo>
                <a:lnTo>
                  <a:pt x="849" y="2130"/>
                </a:lnTo>
                <a:lnTo>
                  <a:pt x="831" y="2143"/>
                </a:lnTo>
                <a:lnTo>
                  <a:pt x="817" y="2155"/>
                </a:lnTo>
                <a:lnTo>
                  <a:pt x="806" y="2165"/>
                </a:lnTo>
                <a:lnTo>
                  <a:pt x="799" y="2173"/>
                </a:lnTo>
                <a:lnTo>
                  <a:pt x="795" y="2178"/>
                </a:lnTo>
                <a:lnTo>
                  <a:pt x="771" y="2215"/>
                </a:lnTo>
                <a:lnTo>
                  <a:pt x="750" y="2255"/>
                </a:lnTo>
                <a:lnTo>
                  <a:pt x="730" y="2300"/>
                </a:lnTo>
                <a:lnTo>
                  <a:pt x="714" y="2347"/>
                </a:lnTo>
                <a:lnTo>
                  <a:pt x="699" y="2396"/>
                </a:lnTo>
                <a:lnTo>
                  <a:pt x="686" y="2447"/>
                </a:lnTo>
                <a:lnTo>
                  <a:pt x="675" y="2498"/>
                </a:lnTo>
                <a:lnTo>
                  <a:pt x="666" y="2549"/>
                </a:lnTo>
                <a:lnTo>
                  <a:pt x="658" y="2599"/>
                </a:lnTo>
                <a:lnTo>
                  <a:pt x="651" y="2647"/>
                </a:lnTo>
                <a:lnTo>
                  <a:pt x="646" y="2693"/>
                </a:lnTo>
                <a:lnTo>
                  <a:pt x="640" y="2736"/>
                </a:lnTo>
                <a:lnTo>
                  <a:pt x="637" y="2775"/>
                </a:lnTo>
                <a:lnTo>
                  <a:pt x="707" y="2828"/>
                </a:lnTo>
                <a:lnTo>
                  <a:pt x="779" y="2878"/>
                </a:lnTo>
                <a:lnTo>
                  <a:pt x="855" y="2922"/>
                </a:lnTo>
                <a:lnTo>
                  <a:pt x="931" y="2962"/>
                </a:lnTo>
                <a:lnTo>
                  <a:pt x="1011" y="2998"/>
                </a:lnTo>
                <a:lnTo>
                  <a:pt x="1092" y="3029"/>
                </a:lnTo>
                <a:lnTo>
                  <a:pt x="1175" y="3055"/>
                </a:lnTo>
                <a:lnTo>
                  <a:pt x="1260" y="3077"/>
                </a:lnTo>
                <a:lnTo>
                  <a:pt x="1345" y="3094"/>
                </a:lnTo>
                <a:lnTo>
                  <a:pt x="1432" y="3107"/>
                </a:lnTo>
                <a:lnTo>
                  <a:pt x="1518" y="3114"/>
                </a:lnTo>
                <a:lnTo>
                  <a:pt x="1606" y="3117"/>
                </a:lnTo>
                <a:lnTo>
                  <a:pt x="1694" y="3114"/>
                </a:lnTo>
                <a:lnTo>
                  <a:pt x="1781" y="3107"/>
                </a:lnTo>
                <a:lnTo>
                  <a:pt x="1867" y="3094"/>
                </a:lnTo>
                <a:lnTo>
                  <a:pt x="1953" y="3077"/>
                </a:lnTo>
                <a:lnTo>
                  <a:pt x="2037" y="3055"/>
                </a:lnTo>
                <a:lnTo>
                  <a:pt x="2120" y="3029"/>
                </a:lnTo>
                <a:lnTo>
                  <a:pt x="2201" y="2998"/>
                </a:lnTo>
                <a:lnTo>
                  <a:pt x="2280" y="2962"/>
                </a:lnTo>
                <a:lnTo>
                  <a:pt x="2358" y="2922"/>
                </a:lnTo>
                <a:lnTo>
                  <a:pt x="2433" y="2878"/>
                </a:lnTo>
                <a:lnTo>
                  <a:pt x="2505" y="2828"/>
                </a:lnTo>
                <a:lnTo>
                  <a:pt x="2575" y="2775"/>
                </a:lnTo>
                <a:lnTo>
                  <a:pt x="2571" y="2736"/>
                </a:lnTo>
                <a:lnTo>
                  <a:pt x="2566" y="2693"/>
                </a:lnTo>
                <a:lnTo>
                  <a:pt x="2561" y="2647"/>
                </a:lnTo>
                <a:lnTo>
                  <a:pt x="2554" y="2598"/>
                </a:lnTo>
                <a:lnTo>
                  <a:pt x="2546" y="2548"/>
                </a:lnTo>
                <a:lnTo>
                  <a:pt x="2537" y="2497"/>
                </a:lnTo>
                <a:lnTo>
                  <a:pt x="2526" y="2446"/>
                </a:lnTo>
                <a:lnTo>
                  <a:pt x="2513" y="2395"/>
                </a:lnTo>
                <a:lnTo>
                  <a:pt x="2497" y="2345"/>
                </a:lnTo>
                <a:lnTo>
                  <a:pt x="2480" y="2298"/>
                </a:lnTo>
                <a:lnTo>
                  <a:pt x="2461" y="2253"/>
                </a:lnTo>
                <a:lnTo>
                  <a:pt x="2440" y="2212"/>
                </a:lnTo>
                <a:lnTo>
                  <a:pt x="2416" y="2175"/>
                </a:lnTo>
                <a:lnTo>
                  <a:pt x="2413" y="2172"/>
                </a:lnTo>
                <a:lnTo>
                  <a:pt x="2406" y="2166"/>
                </a:lnTo>
                <a:lnTo>
                  <a:pt x="2396" y="2157"/>
                </a:lnTo>
                <a:lnTo>
                  <a:pt x="2383" y="2146"/>
                </a:lnTo>
                <a:lnTo>
                  <a:pt x="2366" y="2134"/>
                </a:lnTo>
                <a:lnTo>
                  <a:pt x="2344" y="2120"/>
                </a:lnTo>
                <a:lnTo>
                  <a:pt x="2318" y="2106"/>
                </a:lnTo>
                <a:lnTo>
                  <a:pt x="2287" y="2092"/>
                </a:lnTo>
                <a:lnTo>
                  <a:pt x="2251" y="2078"/>
                </a:lnTo>
                <a:lnTo>
                  <a:pt x="2210" y="2065"/>
                </a:lnTo>
                <a:lnTo>
                  <a:pt x="2182" y="2057"/>
                </a:lnTo>
                <a:lnTo>
                  <a:pt x="2153" y="2046"/>
                </a:lnTo>
                <a:lnTo>
                  <a:pt x="2124" y="2034"/>
                </a:lnTo>
                <a:lnTo>
                  <a:pt x="2095" y="2021"/>
                </a:lnTo>
                <a:lnTo>
                  <a:pt x="2067" y="2007"/>
                </a:lnTo>
                <a:lnTo>
                  <a:pt x="2039" y="1993"/>
                </a:lnTo>
                <a:lnTo>
                  <a:pt x="2012" y="1979"/>
                </a:lnTo>
                <a:lnTo>
                  <a:pt x="1987" y="1965"/>
                </a:lnTo>
                <a:lnTo>
                  <a:pt x="1964" y="1952"/>
                </a:lnTo>
                <a:lnTo>
                  <a:pt x="1943" y="1940"/>
                </a:lnTo>
                <a:lnTo>
                  <a:pt x="1924" y="1928"/>
                </a:lnTo>
                <a:lnTo>
                  <a:pt x="1907" y="1918"/>
                </a:lnTo>
                <a:lnTo>
                  <a:pt x="1894" y="1910"/>
                </a:lnTo>
                <a:lnTo>
                  <a:pt x="1884" y="1904"/>
                </a:lnTo>
                <a:lnTo>
                  <a:pt x="1878" y="1900"/>
                </a:lnTo>
                <a:lnTo>
                  <a:pt x="1876" y="1898"/>
                </a:lnTo>
                <a:lnTo>
                  <a:pt x="1869" y="1904"/>
                </a:lnTo>
                <a:lnTo>
                  <a:pt x="1826" y="1937"/>
                </a:lnTo>
                <a:lnTo>
                  <a:pt x="1781" y="1965"/>
                </a:lnTo>
                <a:lnTo>
                  <a:pt x="1737" y="1987"/>
                </a:lnTo>
                <a:lnTo>
                  <a:pt x="1691" y="2003"/>
                </a:lnTo>
                <a:lnTo>
                  <a:pt x="1646" y="2012"/>
                </a:lnTo>
                <a:lnTo>
                  <a:pt x="1601" y="2015"/>
                </a:lnTo>
                <a:lnTo>
                  <a:pt x="1564" y="2013"/>
                </a:lnTo>
                <a:lnTo>
                  <a:pt x="1525" y="2005"/>
                </a:lnTo>
                <a:lnTo>
                  <a:pt x="1487" y="1992"/>
                </a:lnTo>
                <a:lnTo>
                  <a:pt x="1449" y="1974"/>
                </a:lnTo>
                <a:lnTo>
                  <a:pt x="1411" y="1952"/>
                </a:lnTo>
                <a:lnTo>
                  <a:pt x="1373" y="1924"/>
                </a:lnTo>
                <a:lnTo>
                  <a:pt x="1337" y="1893"/>
                </a:lnTo>
                <a:lnTo>
                  <a:pt x="1327" y="1884"/>
                </a:lnTo>
                <a:close/>
                <a:moveTo>
                  <a:pt x="1529" y="676"/>
                </a:moveTo>
                <a:lnTo>
                  <a:pt x="1497" y="678"/>
                </a:lnTo>
                <a:lnTo>
                  <a:pt x="1472" y="682"/>
                </a:lnTo>
                <a:lnTo>
                  <a:pt x="1452" y="687"/>
                </a:lnTo>
                <a:lnTo>
                  <a:pt x="1442" y="691"/>
                </a:lnTo>
                <a:lnTo>
                  <a:pt x="1426" y="697"/>
                </a:lnTo>
                <a:lnTo>
                  <a:pt x="1408" y="706"/>
                </a:lnTo>
                <a:lnTo>
                  <a:pt x="1386" y="718"/>
                </a:lnTo>
                <a:lnTo>
                  <a:pt x="1363" y="732"/>
                </a:lnTo>
                <a:lnTo>
                  <a:pt x="1339" y="750"/>
                </a:lnTo>
                <a:lnTo>
                  <a:pt x="1312" y="770"/>
                </a:lnTo>
                <a:lnTo>
                  <a:pt x="1287" y="793"/>
                </a:lnTo>
                <a:lnTo>
                  <a:pt x="1262" y="818"/>
                </a:lnTo>
                <a:lnTo>
                  <a:pt x="1239" y="847"/>
                </a:lnTo>
                <a:lnTo>
                  <a:pt x="1217" y="879"/>
                </a:lnTo>
                <a:lnTo>
                  <a:pt x="1198" y="914"/>
                </a:lnTo>
                <a:lnTo>
                  <a:pt x="1183" y="952"/>
                </a:lnTo>
                <a:lnTo>
                  <a:pt x="1181" y="958"/>
                </a:lnTo>
                <a:lnTo>
                  <a:pt x="1179" y="967"/>
                </a:lnTo>
                <a:lnTo>
                  <a:pt x="1177" y="979"/>
                </a:lnTo>
                <a:lnTo>
                  <a:pt x="1174" y="994"/>
                </a:lnTo>
                <a:lnTo>
                  <a:pt x="1172" y="1012"/>
                </a:lnTo>
                <a:lnTo>
                  <a:pt x="1171" y="1034"/>
                </a:lnTo>
                <a:lnTo>
                  <a:pt x="1170" y="1059"/>
                </a:lnTo>
                <a:lnTo>
                  <a:pt x="1171" y="1088"/>
                </a:lnTo>
                <a:lnTo>
                  <a:pt x="1172" y="1121"/>
                </a:lnTo>
                <a:lnTo>
                  <a:pt x="1175" y="1158"/>
                </a:lnTo>
                <a:lnTo>
                  <a:pt x="1180" y="1199"/>
                </a:lnTo>
                <a:lnTo>
                  <a:pt x="1187" y="1246"/>
                </a:lnTo>
                <a:lnTo>
                  <a:pt x="1187" y="1261"/>
                </a:lnTo>
                <a:lnTo>
                  <a:pt x="1181" y="1274"/>
                </a:lnTo>
                <a:lnTo>
                  <a:pt x="1171" y="1285"/>
                </a:lnTo>
                <a:lnTo>
                  <a:pt x="1167" y="1289"/>
                </a:lnTo>
                <a:lnTo>
                  <a:pt x="1162" y="1301"/>
                </a:lnTo>
                <a:lnTo>
                  <a:pt x="1159" y="1317"/>
                </a:lnTo>
                <a:lnTo>
                  <a:pt x="1159" y="1337"/>
                </a:lnTo>
                <a:lnTo>
                  <a:pt x="1161" y="1360"/>
                </a:lnTo>
                <a:lnTo>
                  <a:pt x="1166" y="1386"/>
                </a:lnTo>
                <a:lnTo>
                  <a:pt x="1172" y="1414"/>
                </a:lnTo>
                <a:lnTo>
                  <a:pt x="1177" y="1436"/>
                </a:lnTo>
                <a:lnTo>
                  <a:pt x="1183" y="1454"/>
                </a:lnTo>
                <a:lnTo>
                  <a:pt x="1191" y="1469"/>
                </a:lnTo>
                <a:lnTo>
                  <a:pt x="1201" y="1481"/>
                </a:lnTo>
                <a:lnTo>
                  <a:pt x="1208" y="1491"/>
                </a:lnTo>
                <a:lnTo>
                  <a:pt x="1211" y="1502"/>
                </a:lnTo>
                <a:lnTo>
                  <a:pt x="1221" y="1550"/>
                </a:lnTo>
                <a:lnTo>
                  <a:pt x="1236" y="1597"/>
                </a:lnTo>
                <a:lnTo>
                  <a:pt x="1254" y="1642"/>
                </a:lnTo>
                <a:lnTo>
                  <a:pt x="1275" y="1686"/>
                </a:lnTo>
                <a:lnTo>
                  <a:pt x="1299" y="1728"/>
                </a:lnTo>
                <a:lnTo>
                  <a:pt x="1326" y="1767"/>
                </a:lnTo>
                <a:lnTo>
                  <a:pt x="1357" y="1803"/>
                </a:lnTo>
                <a:lnTo>
                  <a:pt x="1389" y="1836"/>
                </a:lnTo>
                <a:lnTo>
                  <a:pt x="1422" y="1865"/>
                </a:lnTo>
                <a:lnTo>
                  <a:pt x="1457" y="1889"/>
                </a:lnTo>
                <a:lnTo>
                  <a:pt x="1493" y="1909"/>
                </a:lnTo>
                <a:lnTo>
                  <a:pt x="1529" y="1924"/>
                </a:lnTo>
                <a:lnTo>
                  <a:pt x="1565" y="1933"/>
                </a:lnTo>
                <a:lnTo>
                  <a:pt x="1601" y="1936"/>
                </a:lnTo>
                <a:lnTo>
                  <a:pt x="1643" y="1933"/>
                </a:lnTo>
                <a:lnTo>
                  <a:pt x="1683" y="1923"/>
                </a:lnTo>
                <a:lnTo>
                  <a:pt x="1724" y="1907"/>
                </a:lnTo>
                <a:lnTo>
                  <a:pt x="1763" y="1886"/>
                </a:lnTo>
                <a:lnTo>
                  <a:pt x="1800" y="1860"/>
                </a:lnTo>
                <a:lnTo>
                  <a:pt x="1836" y="1830"/>
                </a:lnTo>
                <a:lnTo>
                  <a:pt x="1869" y="1796"/>
                </a:lnTo>
                <a:lnTo>
                  <a:pt x="1899" y="1759"/>
                </a:lnTo>
                <a:lnTo>
                  <a:pt x="1928" y="1720"/>
                </a:lnTo>
                <a:lnTo>
                  <a:pt x="1953" y="1678"/>
                </a:lnTo>
                <a:lnTo>
                  <a:pt x="1975" y="1635"/>
                </a:lnTo>
                <a:lnTo>
                  <a:pt x="1993" y="1591"/>
                </a:lnTo>
                <a:lnTo>
                  <a:pt x="2007" y="1547"/>
                </a:lnTo>
                <a:lnTo>
                  <a:pt x="2016" y="1502"/>
                </a:lnTo>
                <a:lnTo>
                  <a:pt x="2021" y="1491"/>
                </a:lnTo>
                <a:lnTo>
                  <a:pt x="2027" y="1482"/>
                </a:lnTo>
                <a:lnTo>
                  <a:pt x="2040" y="1466"/>
                </a:lnTo>
                <a:lnTo>
                  <a:pt x="2049" y="1445"/>
                </a:lnTo>
                <a:lnTo>
                  <a:pt x="2055" y="1422"/>
                </a:lnTo>
                <a:lnTo>
                  <a:pt x="2062" y="1393"/>
                </a:lnTo>
                <a:lnTo>
                  <a:pt x="2067" y="1367"/>
                </a:lnTo>
                <a:lnTo>
                  <a:pt x="2069" y="1346"/>
                </a:lnTo>
                <a:lnTo>
                  <a:pt x="2070" y="1328"/>
                </a:lnTo>
                <a:lnTo>
                  <a:pt x="2070" y="1313"/>
                </a:lnTo>
                <a:lnTo>
                  <a:pt x="2068" y="1302"/>
                </a:lnTo>
                <a:lnTo>
                  <a:pt x="2066" y="1294"/>
                </a:lnTo>
                <a:lnTo>
                  <a:pt x="2063" y="1289"/>
                </a:lnTo>
                <a:lnTo>
                  <a:pt x="2057" y="1282"/>
                </a:lnTo>
                <a:lnTo>
                  <a:pt x="2052" y="1272"/>
                </a:lnTo>
                <a:lnTo>
                  <a:pt x="2051" y="1261"/>
                </a:lnTo>
                <a:lnTo>
                  <a:pt x="2052" y="1249"/>
                </a:lnTo>
                <a:lnTo>
                  <a:pt x="2058" y="1224"/>
                </a:lnTo>
                <a:lnTo>
                  <a:pt x="2064" y="1195"/>
                </a:lnTo>
                <a:lnTo>
                  <a:pt x="2070" y="1164"/>
                </a:lnTo>
                <a:lnTo>
                  <a:pt x="2073" y="1131"/>
                </a:lnTo>
                <a:lnTo>
                  <a:pt x="2075" y="1097"/>
                </a:lnTo>
                <a:lnTo>
                  <a:pt x="2075" y="1062"/>
                </a:lnTo>
                <a:lnTo>
                  <a:pt x="2072" y="1027"/>
                </a:lnTo>
                <a:lnTo>
                  <a:pt x="2066" y="991"/>
                </a:lnTo>
                <a:lnTo>
                  <a:pt x="2057" y="956"/>
                </a:lnTo>
                <a:lnTo>
                  <a:pt x="2043" y="922"/>
                </a:lnTo>
                <a:lnTo>
                  <a:pt x="2025" y="890"/>
                </a:lnTo>
                <a:lnTo>
                  <a:pt x="2001" y="860"/>
                </a:lnTo>
                <a:lnTo>
                  <a:pt x="1995" y="853"/>
                </a:lnTo>
                <a:lnTo>
                  <a:pt x="1986" y="843"/>
                </a:lnTo>
                <a:lnTo>
                  <a:pt x="1974" y="830"/>
                </a:lnTo>
                <a:lnTo>
                  <a:pt x="1957" y="815"/>
                </a:lnTo>
                <a:lnTo>
                  <a:pt x="1936" y="798"/>
                </a:lnTo>
                <a:lnTo>
                  <a:pt x="1910" y="781"/>
                </a:lnTo>
                <a:lnTo>
                  <a:pt x="1880" y="763"/>
                </a:lnTo>
                <a:lnTo>
                  <a:pt x="1845" y="745"/>
                </a:lnTo>
                <a:lnTo>
                  <a:pt x="1805" y="729"/>
                </a:lnTo>
                <a:lnTo>
                  <a:pt x="1751" y="710"/>
                </a:lnTo>
                <a:lnTo>
                  <a:pt x="1698" y="696"/>
                </a:lnTo>
                <a:lnTo>
                  <a:pt x="1650" y="686"/>
                </a:lnTo>
                <a:lnTo>
                  <a:pt x="1605" y="680"/>
                </a:lnTo>
                <a:lnTo>
                  <a:pt x="1565" y="677"/>
                </a:lnTo>
                <a:lnTo>
                  <a:pt x="1529" y="676"/>
                </a:lnTo>
                <a:close/>
                <a:moveTo>
                  <a:pt x="1606" y="66"/>
                </a:moveTo>
                <a:lnTo>
                  <a:pt x="1509" y="69"/>
                </a:lnTo>
                <a:lnTo>
                  <a:pt x="1413" y="78"/>
                </a:lnTo>
                <a:lnTo>
                  <a:pt x="1319" y="92"/>
                </a:lnTo>
                <a:lnTo>
                  <a:pt x="1227" y="112"/>
                </a:lnTo>
                <a:lnTo>
                  <a:pt x="1138" y="138"/>
                </a:lnTo>
                <a:lnTo>
                  <a:pt x="1051" y="168"/>
                </a:lnTo>
                <a:lnTo>
                  <a:pt x="966" y="204"/>
                </a:lnTo>
                <a:lnTo>
                  <a:pt x="883" y="244"/>
                </a:lnTo>
                <a:lnTo>
                  <a:pt x="804" y="289"/>
                </a:lnTo>
                <a:lnTo>
                  <a:pt x="727" y="339"/>
                </a:lnTo>
                <a:lnTo>
                  <a:pt x="655" y="394"/>
                </a:lnTo>
                <a:lnTo>
                  <a:pt x="584" y="452"/>
                </a:lnTo>
                <a:lnTo>
                  <a:pt x="518" y="513"/>
                </a:lnTo>
                <a:lnTo>
                  <a:pt x="456" y="579"/>
                </a:lnTo>
                <a:lnTo>
                  <a:pt x="397" y="648"/>
                </a:lnTo>
                <a:lnTo>
                  <a:pt x="343" y="720"/>
                </a:lnTo>
                <a:lnTo>
                  <a:pt x="293" y="796"/>
                </a:lnTo>
                <a:lnTo>
                  <a:pt x="248" y="875"/>
                </a:lnTo>
                <a:lnTo>
                  <a:pt x="207" y="956"/>
                </a:lnTo>
                <a:lnTo>
                  <a:pt x="171" y="1040"/>
                </a:lnTo>
                <a:lnTo>
                  <a:pt x="139" y="1127"/>
                </a:lnTo>
                <a:lnTo>
                  <a:pt x="114" y="1216"/>
                </a:lnTo>
                <a:lnTo>
                  <a:pt x="94" y="1307"/>
                </a:lnTo>
                <a:lnTo>
                  <a:pt x="79" y="1400"/>
                </a:lnTo>
                <a:lnTo>
                  <a:pt x="70" y="1495"/>
                </a:lnTo>
                <a:lnTo>
                  <a:pt x="67" y="1591"/>
                </a:lnTo>
                <a:lnTo>
                  <a:pt x="70" y="1682"/>
                </a:lnTo>
                <a:lnTo>
                  <a:pt x="78" y="1771"/>
                </a:lnTo>
                <a:lnTo>
                  <a:pt x="92" y="1860"/>
                </a:lnTo>
                <a:lnTo>
                  <a:pt x="110" y="1948"/>
                </a:lnTo>
                <a:lnTo>
                  <a:pt x="134" y="2035"/>
                </a:lnTo>
                <a:lnTo>
                  <a:pt x="163" y="2120"/>
                </a:lnTo>
                <a:lnTo>
                  <a:pt x="197" y="2203"/>
                </a:lnTo>
                <a:lnTo>
                  <a:pt x="235" y="2283"/>
                </a:lnTo>
                <a:lnTo>
                  <a:pt x="279" y="2362"/>
                </a:lnTo>
                <a:lnTo>
                  <a:pt x="326" y="2438"/>
                </a:lnTo>
                <a:lnTo>
                  <a:pt x="380" y="2511"/>
                </a:lnTo>
                <a:lnTo>
                  <a:pt x="436" y="2581"/>
                </a:lnTo>
                <a:lnTo>
                  <a:pt x="498" y="2648"/>
                </a:lnTo>
                <a:lnTo>
                  <a:pt x="564" y="2712"/>
                </a:lnTo>
                <a:lnTo>
                  <a:pt x="570" y="2659"/>
                </a:lnTo>
                <a:lnTo>
                  <a:pt x="577" y="2605"/>
                </a:lnTo>
                <a:lnTo>
                  <a:pt x="586" y="2549"/>
                </a:lnTo>
                <a:lnTo>
                  <a:pt x="597" y="2492"/>
                </a:lnTo>
                <a:lnTo>
                  <a:pt x="610" y="2435"/>
                </a:lnTo>
                <a:lnTo>
                  <a:pt x="624" y="2378"/>
                </a:lnTo>
                <a:lnTo>
                  <a:pt x="640" y="2323"/>
                </a:lnTo>
                <a:lnTo>
                  <a:pt x="660" y="2270"/>
                </a:lnTo>
                <a:lnTo>
                  <a:pt x="680" y="2220"/>
                </a:lnTo>
                <a:lnTo>
                  <a:pt x="704" y="2174"/>
                </a:lnTo>
                <a:lnTo>
                  <a:pt x="729" y="2131"/>
                </a:lnTo>
                <a:lnTo>
                  <a:pt x="738" y="2119"/>
                </a:lnTo>
                <a:lnTo>
                  <a:pt x="748" y="2108"/>
                </a:lnTo>
                <a:lnTo>
                  <a:pt x="757" y="2097"/>
                </a:lnTo>
                <a:lnTo>
                  <a:pt x="768" y="2086"/>
                </a:lnTo>
                <a:lnTo>
                  <a:pt x="781" y="2075"/>
                </a:lnTo>
                <a:lnTo>
                  <a:pt x="796" y="2064"/>
                </a:lnTo>
                <a:lnTo>
                  <a:pt x="815" y="2053"/>
                </a:lnTo>
                <a:lnTo>
                  <a:pt x="837" y="2042"/>
                </a:lnTo>
                <a:lnTo>
                  <a:pt x="866" y="2030"/>
                </a:lnTo>
                <a:lnTo>
                  <a:pt x="898" y="2016"/>
                </a:lnTo>
                <a:lnTo>
                  <a:pt x="959" y="1997"/>
                </a:lnTo>
                <a:lnTo>
                  <a:pt x="1013" y="1977"/>
                </a:lnTo>
                <a:lnTo>
                  <a:pt x="1061" y="1958"/>
                </a:lnTo>
                <a:lnTo>
                  <a:pt x="1103" y="1939"/>
                </a:lnTo>
                <a:lnTo>
                  <a:pt x="1140" y="1920"/>
                </a:lnTo>
                <a:lnTo>
                  <a:pt x="1171" y="1902"/>
                </a:lnTo>
                <a:lnTo>
                  <a:pt x="1197" y="1885"/>
                </a:lnTo>
                <a:lnTo>
                  <a:pt x="1218" y="1869"/>
                </a:lnTo>
                <a:lnTo>
                  <a:pt x="1236" y="1856"/>
                </a:lnTo>
                <a:lnTo>
                  <a:pt x="1249" y="1844"/>
                </a:lnTo>
                <a:lnTo>
                  <a:pt x="1259" y="1834"/>
                </a:lnTo>
                <a:lnTo>
                  <a:pt x="1265" y="1826"/>
                </a:lnTo>
                <a:lnTo>
                  <a:pt x="1269" y="1822"/>
                </a:lnTo>
                <a:lnTo>
                  <a:pt x="1270" y="1820"/>
                </a:lnTo>
                <a:lnTo>
                  <a:pt x="1264" y="1812"/>
                </a:lnTo>
                <a:lnTo>
                  <a:pt x="1227" y="1759"/>
                </a:lnTo>
                <a:lnTo>
                  <a:pt x="1195" y="1704"/>
                </a:lnTo>
                <a:lnTo>
                  <a:pt x="1169" y="1646"/>
                </a:lnTo>
                <a:lnTo>
                  <a:pt x="1149" y="1588"/>
                </a:lnTo>
                <a:lnTo>
                  <a:pt x="1135" y="1528"/>
                </a:lnTo>
                <a:lnTo>
                  <a:pt x="1131" y="1522"/>
                </a:lnTo>
                <a:lnTo>
                  <a:pt x="1119" y="1503"/>
                </a:lnTo>
                <a:lnTo>
                  <a:pt x="1108" y="1482"/>
                </a:lnTo>
                <a:lnTo>
                  <a:pt x="1100" y="1457"/>
                </a:lnTo>
                <a:lnTo>
                  <a:pt x="1094" y="1430"/>
                </a:lnTo>
                <a:lnTo>
                  <a:pt x="1086" y="1395"/>
                </a:lnTo>
                <a:lnTo>
                  <a:pt x="1080" y="1363"/>
                </a:lnTo>
                <a:lnTo>
                  <a:pt x="1078" y="1333"/>
                </a:lnTo>
                <a:lnTo>
                  <a:pt x="1079" y="1306"/>
                </a:lnTo>
                <a:lnTo>
                  <a:pt x="1083" y="1282"/>
                </a:lnTo>
                <a:lnTo>
                  <a:pt x="1091" y="1260"/>
                </a:lnTo>
                <a:lnTo>
                  <a:pt x="1101" y="1242"/>
                </a:lnTo>
                <a:lnTo>
                  <a:pt x="1105" y="1238"/>
                </a:lnTo>
                <a:lnTo>
                  <a:pt x="1104" y="1232"/>
                </a:lnTo>
                <a:lnTo>
                  <a:pt x="1097" y="1182"/>
                </a:lnTo>
                <a:lnTo>
                  <a:pt x="1093" y="1138"/>
                </a:lnTo>
                <a:lnTo>
                  <a:pt x="1090" y="1098"/>
                </a:lnTo>
                <a:lnTo>
                  <a:pt x="1090" y="1063"/>
                </a:lnTo>
                <a:lnTo>
                  <a:pt x="1090" y="1032"/>
                </a:lnTo>
                <a:lnTo>
                  <a:pt x="1092" y="1005"/>
                </a:lnTo>
                <a:lnTo>
                  <a:pt x="1095" y="982"/>
                </a:lnTo>
                <a:lnTo>
                  <a:pt x="1098" y="963"/>
                </a:lnTo>
                <a:lnTo>
                  <a:pt x="1102" y="947"/>
                </a:lnTo>
                <a:lnTo>
                  <a:pt x="1105" y="935"/>
                </a:lnTo>
                <a:lnTo>
                  <a:pt x="1108" y="926"/>
                </a:lnTo>
                <a:lnTo>
                  <a:pt x="1124" y="884"/>
                </a:lnTo>
                <a:lnTo>
                  <a:pt x="1145" y="846"/>
                </a:lnTo>
                <a:lnTo>
                  <a:pt x="1167" y="811"/>
                </a:lnTo>
                <a:lnTo>
                  <a:pt x="1192" y="779"/>
                </a:lnTo>
                <a:lnTo>
                  <a:pt x="1219" y="750"/>
                </a:lnTo>
                <a:lnTo>
                  <a:pt x="1247" y="725"/>
                </a:lnTo>
                <a:lnTo>
                  <a:pt x="1275" y="702"/>
                </a:lnTo>
                <a:lnTo>
                  <a:pt x="1302" y="682"/>
                </a:lnTo>
                <a:lnTo>
                  <a:pt x="1329" y="664"/>
                </a:lnTo>
                <a:lnTo>
                  <a:pt x="1354" y="650"/>
                </a:lnTo>
                <a:lnTo>
                  <a:pt x="1377" y="638"/>
                </a:lnTo>
                <a:lnTo>
                  <a:pt x="1396" y="629"/>
                </a:lnTo>
                <a:lnTo>
                  <a:pt x="1412" y="623"/>
                </a:lnTo>
                <a:lnTo>
                  <a:pt x="1423" y="619"/>
                </a:lnTo>
                <a:lnTo>
                  <a:pt x="1470" y="608"/>
                </a:lnTo>
                <a:lnTo>
                  <a:pt x="1517" y="602"/>
                </a:lnTo>
                <a:lnTo>
                  <a:pt x="1566" y="601"/>
                </a:lnTo>
                <a:lnTo>
                  <a:pt x="1614" y="605"/>
                </a:lnTo>
                <a:lnTo>
                  <a:pt x="1665" y="613"/>
                </a:lnTo>
                <a:lnTo>
                  <a:pt x="1717" y="626"/>
                </a:lnTo>
                <a:lnTo>
                  <a:pt x="1770" y="642"/>
                </a:lnTo>
                <a:lnTo>
                  <a:pt x="1825" y="661"/>
                </a:lnTo>
                <a:lnTo>
                  <a:pt x="1869" y="679"/>
                </a:lnTo>
                <a:lnTo>
                  <a:pt x="1909" y="698"/>
                </a:lnTo>
                <a:lnTo>
                  <a:pt x="1945" y="717"/>
                </a:lnTo>
                <a:lnTo>
                  <a:pt x="1976" y="736"/>
                </a:lnTo>
                <a:lnTo>
                  <a:pt x="2002" y="755"/>
                </a:lnTo>
                <a:lnTo>
                  <a:pt x="2025" y="771"/>
                </a:lnTo>
                <a:lnTo>
                  <a:pt x="2042" y="786"/>
                </a:lnTo>
                <a:lnTo>
                  <a:pt x="2055" y="799"/>
                </a:lnTo>
                <a:lnTo>
                  <a:pt x="2063" y="808"/>
                </a:lnTo>
                <a:lnTo>
                  <a:pt x="2088" y="841"/>
                </a:lnTo>
                <a:lnTo>
                  <a:pt x="2109" y="875"/>
                </a:lnTo>
                <a:lnTo>
                  <a:pt x="2126" y="911"/>
                </a:lnTo>
                <a:lnTo>
                  <a:pt x="2138" y="947"/>
                </a:lnTo>
                <a:lnTo>
                  <a:pt x="2147" y="984"/>
                </a:lnTo>
                <a:lnTo>
                  <a:pt x="2153" y="1021"/>
                </a:lnTo>
                <a:lnTo>
                  <a:pt x="2155" y="1058"/>
                </a:lnTo>
                <a:lnTo>
                  <a:pt x="2156" y="1094"/>
                </a:lnTo>
                <a:lnTo>
                  <a:pt x="2154" y="1129"/>
                </a:lnTo>
                <a:lnTo>
                  <a:pt x="2151" y="1162"/>
                </a:lnTo>
                <a:lnTo>
                  <a:pt x="2146" y="1193"/>
                </a:lnTo>
                <a:lnTo>
                  <a:pt x="2141" y="1222"/>
                </a:lnTo>
                <a:lnTo>
                  <a:pt x="2135" y="1248"/>
                </a:lnTo>
                <a:lnTo>
                  <a:pt x="2134" y="1253"/>
                </a:lnTo>
                <a:lnTo>
                  <a:pt x="2136" y="1257"/>
                </a:lnTo>
                <a:lnTo>
                  <a:pt x="2144" y="1279"/>
                </a:lnTo>
                <a:lnTo>
                  <a:pt x="2149" y="1305"/>
                </a:lnTo>
                <a:lnTo>
                  <a:pt x="2151" y="1333"/>
                </a:lnTo>
                <a:lnTo>
                  <a:pt x="2148" y="1365"/>
                </a:lnTo>
                <a:lnTo>
                  <a:pt x="2143" y="1400"/>
                </a:lnTo>
                <a:lnTo>
                  <a:pt x="2133" y="1439"/>
                </a:lnTo>
                <a:lnTo>
                  <a:pt x="2126" y="1470"/>
                </a:lnTo>
                <a:lnTo>
                  <a:pt x="2112" y="1499"/>
                </a:lnTo>
                <a:lnTo>
                  <a:pt x="2095" y="1526"/>
                </a:lnTo>
                <a:lnTo>
                  <a:pt x="2092" y="1531"/>
                </a:lnTo>
                <a:lnTo>
                  <a:pt x="2080" y="1580"/>
                </a:lnTo>
                <a:lnTo>
                  <a:pt x="2063" y="1629"/>
                </a:lnTo>
                <a:lnTo>
                  <a:pt x="2042" y="1679"/>
                </a:lnTo>
                <a:lnTo>
                  <a:pt x="2015" y="1727"/>
                </a:lnTo>
                <a:lnTo>
                  <a:pt x="1985" y="1774"/>
                </a:lnTo>
                <a:lnTo>
                  <a:pt x="1952" y="1819"/>
                </a:lnTo>
                <a:lnTo>
                  <a:pt x="1948" y="1829"/>
                </a:lnTo>
                <a:lnTo>
                  <a:pt x="1949" y="1831"/>
                </a:lnTo>
                <a:lnTo>
                  <a:pt x="1954" y="1835"/>
                </a:lnTo>
                <a:lnTo>
                  <a:pt x="1962" y="1842"/>
                </a:lnTo>
                <a:lnTo>
                  <a:pt x="1973" y="1851"/>
                </a:lnTo>
                <a:lnTo>
                  <a:pt x="1989" y="1863"/>
                </a:lnTo>
                <a:lnTo>
                  <a:pt x="2009" y="1876"/>
                </a:lnTo>
                <a:lnTo>
                  <a:pt x="2035" y="1892"/>
                </a:lnTo>
                <a:lnTo>
                  <a:pt x="2066" y="1909"/>
                </a:lnTo>
                <a:lnTo>
                  <a:pt x="2101" y="1928"/>
                </a:lnTo>
                <a:lnTo>
                  <a:pt x="2144" y="1948"/>
                </a:lnTo>
                <a:lnTo>
                  <a:pt x="2192" y="1969"/>
                </a:lnTo>
                <a:lnTo>
                  <a:pt x="2248" y="1992"/>
                </a:lnTo>
                <a:lnTo>
                  <a:pt x="2309" y="2014"/>
                </a:lnTo>
                <a:lnTo>
                  <a:pt x="2350" y="2032"/>
                </a:lnTo>
                <a:lnTo>
                  <a:pt x="2384" y="2050"/>
                </a:lnTo>
                <a:lnTo>
                  <a:pt x="2415" y="2069"/>
                </a:lnTo>
                <a:lnTo>
                  <a:pt x="2441" y="2089"/>
                </a:lnTo>
                <a:lnTo>
                  <a:pt x="2461" y="2107"/>
                </a:lnTo>
                <a:lnTo>
                  <a:pt x="2477" y="2125"/>
                </a:lnTo>
                <a:lnTo>
                  <a:pt x="2482" y="2131"/>
                </a:lnTo>
                <a:lnTo>
                  <a:pt x="2507" y="2173"/>
                </a:lnTo>
                <a:lnTo>
                  <a:pt x="2531" y="2220"/>
                </a:lnTo>
                <a:lnTo>
                  <a:pt x="2552" y="2270"/>
                </a:lnTo>
                <a:lnTo>
                  <a:pt x="2570" y="2322"/>
                </a:lnTo>
                <a:lnTo>
                  <a:pt x="2587" y="2377"/>
                </a:lnTo>
                <a:lnTo>
                  <a:pt x="2601" y="2434"/>
                </a:lnTo>
                <a:lnTo>
                  <a:pt x="2614" y="2491"/>
                </a:lnTo>
                <a:lnTo>
                  <a:pt x="2625" y="2548"/>
                </a:lnTo>
                <a:lnTo>
                  <a:pt x="2634" y="2605"/>
                </a:lnTo>
                <a:lnTo>
                  <a:pt x="2642" y="2660"/>
                </a:lnTo>
                <a:lnTo>
                  <a:pt x="2649" y="2712"/>
                </a:lnTo>
                <a:lnTo>
                  <a:pt x="2715" y="2649"/>
                </a:lnTo>
                <a:lnTo>
                  <a:pt x="2775" y="2582"/>
                </a:lnTo>
                <a:lnTo>
                  <a:pt x="2833" y="2511"/>
                </a:lnTo>
                <a:lnTo>
                  <a:pt x="2885" y="2438"/>
                </a:lnTo>
                <a:lnTo>
                  <a:pt x="2934" y="2362"/>
                </a:lnTo>
                <a:lnTo>
                  <a:pt x="2977" y="2284"/>
                </a:lnTo>
                <a:lnTo>
                  <a:pt x="3016" y="2203"/>
                </a:lnTo>
                <a:lnTo>
                  <a:pt x="3049" y="2120"/>
                </a:lnTo>
                <a:lnTo>
                  <a:pt x="3078" y="2035"/>
                </a:lnTo>
                <a:lnTo>
                  <a:pt x="3103" y="1948"/>
                </a:lnTo>
                <a:lnTo>
                  <a:pt x="3121" y="1860"/>
                </a:lnTo>
                <a:lnTo>
                  <a:pt x="3135" y="1771"/>
                </a:lnTo>
                <a:lnTo>
                  <a:pt x="3143" y="1682"/>
                </a:lnTo>
                <a:lnTo>
                  <a:pt x="3146" y="1591"/>
                </a:lnTo>
                <a:lnTo>
                  <a:pt x="3143" y="1495"/>
                </a:lnTo>
                <a:lnTo>
                  <a:pt x="3134" y="1400"/>
                </a:lnTo>
                <a:lnTo>
                  <a:pt x="3119" y="1307"/>
                </a:lnTo>
                <a:lnTo>
                  <a:pt x="3098" y="1216"/>
                </a:lnTo>
                <a:lnTo>
                  <a:pt x="3072" y="1127"/>
                </a:lnTo>
                <a:lnTo>
                  <a:pt x="3042" y="1040"/>
                </a:lnTo>
                <a:lnTo>
                  <a:pt x="3006" y="956"/>
                </a:lnTo>
                <a:lnTo>
                  <a:pt x="2965" y="875"/>
                </a:lnTo>
                <a:lnTo>
                  <a:pt x="2920" y="796"/>
                </a:lnTo>
                <a:lnTo>
                  <a:pt x="2869" y="720"/>
                </a:lnTo>
                <a:lnTo>
                  <a:pt x="2815" y="648"/>
                </a:lnTo>
                <a:lnTo>
                  <a:pt x="2757" y="579"/>
                </a:lnTo>
                <a:lnTo>
                  <a:pt x="2694" y="513"/>
                </a:lnTo>
                <a:lnTo>
                  <a:pt x="2628" y="452"/>
                </a:lnTo>
                <a:lnTo>
                  <a:pt x="2558" y="394"/>
                </a:lnTo>
                <a:lnTo>
                  <a:pt x="2485" y="339"/>
                </a:lnTo>
                <a:lnTo>
                  <a:pt x="2408" y="289"/>
                </a:lnTo>
                <a:lnTo>
                  <a:pt x="2330" y="244"/>
                </a:lnTo>
                <a:lnTo>
                  <a:pt x="2247" y="204"/>
                </a:lnTo>
                <a:lnTo>
                  <a:pt x="2162" y="168"/>
                </a:lnTo>
                <a:lnTo>
                  <a:pt x="2074" y="138"/>
                </a:lnTo>
                <a:lnTo>
                  <a:pt x="1985" y="112"/>
                </a:lnTo>
                <a:lnTo>
                  <a:pt x="1893" y="92"/>
                </a:lnTo>
                <a:lnTo>
                  <a:pt x="1799" y="78"/>
                </a:lnTo>
                <a:lnTo>
                  <a:pt x="1703" y="69"/>
                </a:lnTo>
                <a:lnTo>
                  <a:pt x="1606" y="66"/>
                </a:lnTo>
                <a:close/>
                <a:moveTo>
                  <a:pt x="1605" y="0"/>
                </a:moveTo>
                <a:lnTo>
                  <a:pt x="1707" y="3"/>
                </a:lnTo>
                <a:lnTo>
                  <a:pt x="1807" y="12"/>
                </a:lnTo>
                <a:lnTo>
                  <a:pt x="1905" y="28"/>
                </a:lnTo>
                <a:lnTo>
                  <a:pt x="2000" y="49"/>
                </a:lnTo>
                <a:lnTo>
                  <a:pt x="2094" y="75"/>
                </a:lnTo>
                <a:lnTo>
                  <a:pt x="2185" y="107"/>
                </a:lnTo>
                <a:lnTo>
                  <a:pt x="2274" y="144"/>
                </a:lnTo>
                <a:lnTo>
                  <a:pt x="2360" y="186"/>
                </a:lnTo>
                <a:lnTo>
                  <a:pt x="2443" y="233"/>
                </a:lnTo>
                <a:lnTo>
                  <a:pt x="2523" y="285"/>
                </a:lnTo>
                <a:lnTo>
                  <a:pt x="2599" y="341"/>
                </a:lnTo>
                <a:lnTo>
                  <a:pt x="2672" y="402"/>
                </a:lnTo>
                <a:lnTo>
                  <a:pt x="2741" y="467"/>
                </a:lnTo>
                <a:lnTo>
                  <a:pt x="2805" y="535"/>
                </a:lnTo>
                <a:lnTo>
                  <a:pt x="2867" y="607"/>
                </a:lnTo>
                <a:lnTo>
                  <a:pt x="2924" y="683"/>
                </a:lnTo>
                <a:lnTo>
                  <a:pt x="2975" y="762"/>
                </a:lnTo>
                <a:lnTo>
                  <a:pt x="3023" y="844"/>
                </a:lnTo>
                <a:lnTo>
                  <a:pt x="3066" y="929"/>
                </a:lnTo>
                <a:lnTo>
                  <a:pt x="3104" y="1016"/>
                </a:lnTo>
                <a:lnTo>
                  <a:pt x="3136" y="1107"/>
                </a:lnTo>
                <a:lnTo>
                  <a:pt x="3162" y="1199"/>
                </a:lnTo>
                <a:lnTo>
                  <a:pt x="3183" y="1295"/>
                </a:lnTo>
                <a:lnTo>
                  <a:pt x="3199" y="1392"/>
                </a:lnTo>
                <a:lnTo>
                  <a:pt x="3209" y="1491"/>
                </a:lnTo>
                <a:lnTo>
                  <a:pt x="3212" y="1591"/>
                </a:lnTo>
                <a:lnTo>
                  <a:pt x="3209" y="1691"/>
                </a:lnTo>
                <a:lnTo>
                  <a:pt x="3199" y="1790"/>
                </a:lnTo>
                <a:lnTo>
                  <a:pt x="3183" y="1887"/>
                </a:lnTo>
                <a:lnTo>
                  <a:pt x="3162" y="1982"/>
                </a:lnTo>
                <a:lnTo>
                  <a:pt x="3136" y="2076"/>
                </a:lnTo>
                <a:lnTo>
                  <a:pt x="3104" y="2166"/>
                </a:lnTo>
                <a:lnTo>
                  <a:pt x="3066" y="2254"/>
                </a:lnTo>
                <a:lnTo>
                  <a:pt x="3024" y="2339"/>
                </a:lnTo>
                <a:lnTo>
                  <a:pt x="2976" y="2421"/>
                </a:lnTo>
                <a:lnTo>
                  <a:pt x="2924" y="2500"/>
                </a:lnTo>
                <a:lnTo>
                  <a:pt x="2867" y="2575"/>
                </a:lnTo>
                <a:lnTo>
                  <a:pt x="2805" y="2647"/>
                </a:lnTo>
                <a:lnTo>
                  <a:pt x="2741" y="2715"/>
                </a:lnTo>
                <a:lnTo>
                  <a:pt x="2672" y="2780"/>
                </a:lnTo>
                <a:lnTo>
                  <a:pt x="2599" y="2840"/>
                </a:lnTo>
                <a:lnTo>
                  <a:pt x="2523" y="2897"/>
                </a:lnTo>
                <a:lnTo>
                  <a:pt x="2443" y="2949"/>
                </a:lnTo>
                <a:lnTo>
                  <a:pt x="2360" y="2996"/>
                </a:lnTo>
                <a:lnTo>
                  <a:pt x="2274" y="3038"/>
                </a:lnTo>
                <a:lnTo>
                  <a:pt x="2186" y="3075"/>
                </a:lnTo>
                <a:lnTo>
                  <a:pt x="2094" y="3107"/>
                </a:lnTo>
                <a:lnTo>
                  <a:pt x="2001" y="3134"/>
                </a:lnTo>
                <a:lnTo>
                  <a:pt x="1905" y="3155"/>
                </a:lnTo>
                <a:lnTo>
                  <a:pt x="1807" y="3170"/>
                </a:lnTo>
                <a:lnTo>
                  <a:pt x="1707" y="3179"/>
                </a:lnTo>
                <a:lnTo>
                  <a:pt x="1606" y="3182"/>
                </a:lnTo>
                <a:lnTo>
                  <a:pt x="1504" y="3179"/>
                </a:lnTo>
                <a:lnTo>
                  <a:pt x="1405" y="3170"/>
                </a:lnTo>
                <a:lnTo>
                  <a:pt x="1307" y="3155"/>
                </a:lnTo>
                <a:lnTo>
                  <a:pt x="1211" y="3134"/>
                </a:lnTo>
                <a:lnTo>
                  <a:pt x="1117" y="3107"/>
                </a:lnTo>
                <a:lnTo>
                  <a:pt x="1026" y="3075"/>
                </a:lnTo>
                <a:lnTo>
                  <a:pt x="938" y="3038"/>
                </a:lnTo>
                <a:lnTo>
                  <a:pt x="852" y="2996"/>
                </a:lnTo>
                <a:lnTo>
                  <a:pt x="769" y="2949"/>
                </a:lnTo>
                <a:lnTo>
                  <a:pt x="689" y="2897"/>
                </a:lnTo>
                <a:lnTo>
                  <a:pt x="613" y="2840"/>
                </a:lnTo>
                <a:lnTo>
                  <a:pt x="540" y="2780"/>
                </a:lnTo>
                <a:lnTo>
                  <a:pt x="471" y="2715"/>
                </a:lnTo>
                <a:lnTo>
                  <a:pt x="406" y="2647"/>
                </a:lnTo>
                <a:lnTo>
                  <a:pt x="346" y="2575"/>
                </a:lnTo>
                <a:lnTo>
                  <a:pt x="288" y="2500"/>
                </a:lnTo>
                <a:lnTo>
                  <a:pt x="236" y="2421"/>
                </a:lnTo>
                <a:lnTo>
                  <a:pt x="189" y="2339"/>
                </a:lnTo>
                <a:lnTo>
                  <a:pt x="146" y="2254"/>
                </a:lnTo>
                <a:lnTo>
                  <a:pt x="108" y="2166"/>
                </a:lnTo>
                <a:lnTo>
                  <a:pt x="77" y="2076"/>
                </a:lnTo>
                <a:lnTo>
                  <a:pt x="49" y="1982"/>
                </a:lnTo>
                <a:lnTo>
                  <a:pt x="28" y="1887"/>
                </a:lnTo>
                <a:lnTo>
                  <a:pt x="13" y="1790"/>
                </a:lnTo>
                <a:lnTo>
                  <a:pt x="3" y="1691"/>
                </a:lnTo>
                <a:lnTo>
                  <a:pt x="0" y="1591"/>
                </a:lnTo>
                <a:lnTo>
                  <a:pt x="3" y="1491"/>
                </a:lnTo>
                <a:lnTo>
                  <a:pt x="13" y="1392"/>
                </a:lnTo>
                <a:lnTo>
                  <a:pt x="28" y="1295"/>
                </a:lnTo>
                <a:lnTo>
                  <a:pt x="49" y="1199"/>
                </a:lnTo>
                <a:lnTo>
                  <a:pt x="76" y="1107"/>
                </a:lnTo>
                <a:lnTo>
                  <a:pt x="108" y="1016"/>
                </a:lnTo>
                <a:lnTo>
                  <a:pt x="146" y="929"/>
                </a:lnTo>
                <a:lnTo>
                  <a:pt x="189" y="844"/>
                </a:lnTo>
                <a:lnTo>
                  <a:pt x="236" y="762"/>
                </a:lnTo>
                <a:lnTo>
                  <a:pt x="288" y="683"/>
                </a:lnTo>
                <a:lnTo>
                  <a:pt x="346" y="607"/>
                </a:lnTo>
                <a:lnTo>
                  <a:pt x="406" y="535"/>
                </a:lnTo>
                <a:lnTo>
                  <a:pt x="471" y="467"/>
                </a:lnTo>
                <a:lnTo>
                  <a:pt x="540" y="402"/>
                </a:lnTo>
                <a:lnTo>
                  <a:pt x="613" y="341"/>
                </a:lnTo>
                <a:lnTo>
                  <a:pt x="689" y="285"/>
                </a:lnTo>
                <a:lnTo>
                  <a:pt x="769" y="233"/>
                </a:lnTo>
                <a:lnTo>
                  <a:pt x="852" y="186"/>
                </a:lnTo>
                <a:lnTo>
                  <a:pt x="938" y="144"/>
                </a:lnTo>
                <a:lnTo>
                  <a:pt x="1026" y="107"/>
                </a:lnTo>
                <a:lnTo>
                  <a:pt x="1117" y="75"/>
                </a:lnTo>
                <a:lnTo>
                  <a:pt x="1211" y="49"/>
                </a:lnTo>
                <a:lnTo>
                  <a:pt x="1307" y="28"/>
                </a:lnTo>
                <a:lnTo>
                  <a:pt x="1404" y="12"/>
                </a:lnTo>
                <a:lnTo>
                  <a:pt x="1504" y="3"/>
                </a:lnTo>
                <a:lnTo>
                  <a:pt x="160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68942" y="3896744"/>
            <a:ext cx="548640" cy="548640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68942" y="4730624"/>
            <a:ext cx="548640" cy="548640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68942" y="5564504"/>
            <a:ext cx="548640" cy="548640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>
            <a:spLocks noEditPoints="1"/>
          </p:cNvSpPr>
          <p:nvPr/>
        </p:nvSpPr>
        <p:spPr bwMode="auto">
          <a:xfrm>
            <a:off x="1506102" y="4033904"/>
            <a:ext cx="274320" cy="274320"/>
          </a:xfrm>
          <a:custGeom>
            <a:avLst/>
            <a:gdLst>
              <a:gd name="T0" fmla="*/ 1169 w 3212"/>
              <a:gd name="T1" fmla="*/ 1993 h 3182"/>
              <a:gd name="T2" fmla="*/ 817 w 3212"/>
              <a:gd name="T3" fmla="*/ 2155 h 3182"/>
              <a:gd name="T4" fmla="*/ 675 w 3212"/>
              <a:gd name="T5" fmla="*/ 2498 h 3182"/>
              <a:gd name="T6" fmla="*/ 931 w 3212"/>
              <a:gd name="T7" fmla="*/ 2962 h 3182"/>
              <a:gd name="T8" fmla="*/ 1781 w 3212"/>
              <a:gd name="T9" fmla="*/ 3107 h 3182"/>
              <a:gd name="T10" fmla="*/ 2575 w 3212"/>
              <a:gd name="T11" fmla="*/ 2775 h 3182"/>
              <a:gd name="T12" fmla="*/ 2480 w 3212"/>
              <a:gd name="T13" fmla="*/ 2298 h 3182"/>
              <a:gd name="T14" fmla="*/ 2318 w 3212"/>
              <a:gd name="T15" fmla="*/ 2106 h 3182"/>
              <a:gd name="T16" fmla="*/ 2012 w 3212"/>
              <a:gd name="T17" fmla="*/ 1979 h 3182"/>
              <a:gd name="T18" fmla="*/ 1869 w 3212"/>
              <a:gd name="T19" fmla="*/ 1904 h 3182"/>
              <a:gd name="T20" fmla="*/ 1449 w 3212"/>
              <a:gd name="T21" fmla="*/ 1974 h 3182"/>
              <a:gd name="T22" fmla="*/ 1426 w 3212"/>
              <a:gd name="T23" fmla="*/ 697 h 3182"/>
              <a:gd name="T24" fmla="*/ 1198 w 3212"/>
              <a:gd name="T25" fmla="*/ 914 h 3182"/>
              <a:gd name="T26" fmla="*/ 1172 w 3212"/>
              <a:gd name="T27" fmla="*/ 1121 h 3182"/>
              <a:gd name="T28" fmla="*/ 1159 w 3212"/>
              <a:gd name="T29" fmla="*/ 1337 h 3182"/>
              <a:gd name="T30" fmla="*/ 1221 w 3212"/>
              <a:gd name="T31" fmla="*/ 1550 h 3182"/>
              <a:gd name="T32" fmla="*/ 1493 w 3212"/>
              <a:gd name="T33" fmla="*/ 1909 h 3182"/>
              <a:gd name="T34" fmla="*/ 1869 w 3212"/>
              <a:gd name="T35" fmla="*/ 1796 h 3182"/>
              <a:gd name="T36" fmla="*/ 2040 w 3212"/>
              <a:gd name="T37" fmla="*/ 1466 h 3182"/>
              <a:gd name="T38" fmla="*/ 2063 w 3212"/>
              <a:gd name="T39" fmla="*/ 1289 h 3182"/>
              <a:gd name="T40" fmla="*/ 2075 w 3212"/>
              <a:gd name="T41" fmla="*/ 1062 h 3182"/>
              <a:gd name="T42" fmla="*/ 1957 w 3212"/>
              <a:gd name="T43" fmla="*/ 815 h 3182"/>
              <a:gd name="T44" fmla="*/ 1565 w 3212"/>
              <a:gd name="T45" fmla="*/ 677 h 3182"/>
              <a:gd name="T46" fmla="*/ 883 w 3212"/>
              <a:gd name="T47" fmla="*/ 244 h 3182"/>
              <a:gd name="T48" fmla="*/ 248 w 3212"/>
              <a:gd name="T49" fmla="*/ 875 h 3182"/>
              <a:gd name="T50" fmla="*/ 78 w 3212"/>
              <a:gd name="T51" fmla="*/ 1771 h 3182"/>
              <a:gd name="T52" fmla="*/ 436 w 3212"/>
              <a:gd name="T53" fmla="*/ 2581 h 3182"/>
              <a:gd name="T54" fmla="*/ 660 w 3212"/>
              <a:gd name="T55" fmla="*/ 2270 h 3182"/>
              <a:gd name="T56" fmla="*/ 815 w 3212"/>
              <a:gd name="T57" fmla="*/ 2053 h 3182"/>
              <a:gd name="T58" fmla="*/ 1197 w 3212"/>
              <a:gd name="T59" fmla="*/ 1885 h 3182"/>
              <a:gd name="T60" fmla="*/ 1195 w 3212"/>
              <a:gd name="T61" fmla="*/ 1704 h 3182"/>
              <a:gd name="T62" fmla="*/ 1080 w 3212"/>
              <a:gd name="T63" fmla="*/ 1363 h 3182"/>
              <a:gd name="T64" fmla="*/ 1090 w 3212"/>
              <a:gd name="T65" fmla="*/ 1098 h 3182"/>
              <a:gd name="T66" fmla="*/ 1145 w 3212"/>
              <a:gd name="T67" fmla="*/ 846 h 3182"/>
              <a:gd name="T68" fmla="*/ 1396 w 3212"/>
              <a:gd name="T69" fmla="*/ 629 h 3182"/>
              <a:gd name="T70" fmla="*/ 1825 w 3212"/>
              <a:gd name="T71" fmla="*/ 661 h 3182"/>
              <a:gd name="T72" fmla="*/ 2088 w 3212"/>
              <a:gd name="T73" fmla="*/ 841 h 3182"/>
              <a:gd name="T74" fmla="*/ 2146 w 3212"/>
              <a:gd name="T75" fmla="*/ 1193 h 3182"/>
              <a:gd name="T76" fmla="*/ 2133 w 3212"/>
              <a:gd name="T77" fmla="*/ 1439 h 3182"/>
              <a:gd name="T78" fmla="*/ 1952 w 3212"/>
              <a:gd name="T79" fmla="*/ 1819 h 3182"/>
              <a:gd name="T80" fmla="*/ 2101 w 3212"/>
              <a:gd name="T81" fmla="*/ 1928 h 3182"/>
              <a:gd name="T82" fmla="*/ 2477 w 3212"/>
              <a:gd name="T83" fmla="*/ 2125 h 3182"/>
              <a:gd name="T84" fmla="*/ 2634 w 3212"/>
              <a:gd name="T85" fmla="*/ 2605 h 3182"/>
              <a:gd name="T86" fmla="*/ 3049 w 3212"/>
              <a:gd name="T87" fmla="*/ 2120 h 3182"/>
              <a:gd name="T88" fmla="*/ 3098 w 3212"/>
              <a:gd name="T89" fmla="*/ 1216 h 3182"/>
              <a:gd name="T90" fmla="*/ 2628 w 3212"/>
              <a:gd name="T91" fmla="*/ 452 h 3182"/>
              <a:gd name="T92" fmla="*/ 1799 w 3212"/>
              <a:gd name="T93" fmla="*/ 78 h 3182"/>
              <a:gd name="T94" fmla="*/ 2274 w 3212"/>
              <a:gd name="T95" fmla="*/ 144 h 3182"/>
              <a:gd name="T96" fmla="*/ 2975 w 3212"/>
              <a:gd name="T97" fmla="*/ 762 h 3182"/>
              <a:gd name="T98" fmla="*/ 3209 w 3212"/>
              <a:gd name="T99" fmla="*/ 1691 h 3182"/>
              <a:gd name="T100" fmla="*/ 2867 w 3212"/>
              <a:gd name="T101" fmla="*/ 2575 h 3182"/>
              <a:gd name="T102" fmla="*/ 2094 w 3212"/>
              <a:gd name="T103" fmla="*/ 3107 h 3182"/>
              <a:gd name="T104" fmla="*/ 1117 w 3212"/>
              <a:gd name="T105" fmla="*/ 3107 h 3182"/>
              <a:gd name="T106" fmla="*/ 346 w 3212"/>
              <a:gd name="T107" fmla="*/ 2575 h 3182"/>
              <a:gd name="T108" fmla="*/ 3 w 3212"/>
              <a:gd name="T109" fmla="*/ 1691 h 3182"/>
              <a:gd name="T110" fmla="*/ 236 w 3212"/>
              <a:gd name="T111" fmla="*/ 762 h 3182"/>
              <a:gd name="T112" fmla="*/ 938 w 3212"/>
              <a:gd name="T113" fmla="*/ 144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12" h="3182">
                <a:moveTo>
                  <a:pt x="1327" y="1884"/>
                </a:moveTo>
                <a:lnTo>
                  <a:pt x="1325" y="1886"/>
                </a:lnTo>
                <a:lnTo>
                  <a:pt x="1320" y="1891"/>
                </a:lnTo>
                <a:lnTo>
                  <a:pt x="1310" y="1899"/>
                </a:lnTo>
                <a:lnTo>
                  <a:pt x="1297" y="1910"/>
                </a:lnTo>
                <a:lnTo>
                  <a:pt x="1280" y="1924"/>
                </a:lnTo>
                <a:lnTo>
                  <a:pt x="1259" y="1939"/>
                </a:lnTo>
                <a:lnTo>
                  <a:pt x="1234" y="1956"/>
                </a:lnTo>
                <a:lnTo>
                  <a:pt x="1203" y="1974"/>
                </a:lnTo>
                <a:lnTo>
                  <a:pt x="1169" y="1993"/>
                </a:lnTo>
                <a:lnTo>
                  <a:pt x="1129" y="2013"/>
                </a:lnTo>
                <a:lnTo>
                  <a:pt x="1085" y="2034"/>
                </a:lnTo>
                <a:lnTo>
                  <a:pt x="1037" y="2054"/>
                </a:lnTo>
                <a:lnTo>
                  <a:pt x="982" y="2073"/>
                </a:lnTo>
                <a:lnTo>
                  <a:pt x="923" y="2092"/>
                </a:lnTo>
                <a:lnTo>
                  <a:pt x="895" y="2104"/>
                </a:lnTo>
                <a:lnTo>
                  <a:pt x="870" y="2117"/>
                </a:lnTo>
                <a:lnTo>
                  <a:pt x="849" y="2130"/>
                </a:lnTo>
                <a:lnTo>
                  <a:pt x="831" y="2143"/>
                </a:lnTo>
                <a:lnTo>
                  <a:pt x="817" y="2155"/>
                </a:lnTo>
                <a:lnTo>
                  <a:pt x="806" y="2165"/>
                </a:lnTo>
                <a:lnTo>
                  <a:pt x="799" y="2173"/>
                </a:lnTo>
                <a:lnTo>
                  <a:pt x="795" y="2178"/>
                </a:lnTo>
                <a:lnTo>
                  <a:pt x="771" y="2215"/>
                </a:lnTo>
                <a:lnTo>
                  <a:pt x="750" y="2255"/>
                </a:lnTo>
                <a:lnTo>
                  <a:pt x="730" y="2300"/>
                </a:lnTo>
                <a:lnTo>
                  <a:pt x="714" y="2347"/>
                </a:lnTo>
                <a:lnTo>
                  <a:pt x="699" y="2396"/>
                </a:lnTo>
                <a:lnTo>
                  <a:pt x="686" y="2447"/>
                </a:lnTo>
                <a:lnTo>
                  <a:pt x="675" y="2498"/>
                </a:lnTo>
                <a:lnTo>
                  <a:pt x="666" y="2549"/>
                </a:lnTo>
                <a:lnTo>
                  <a:pt x="658" y="2599"/>
                </a:lnTo>
                <a:lnTo>
                  <a:pt x="651" y="2647"/>
                </a:lnTo>
                <a:lnTo>
                  <a:pt x="646" y="2693"/>
                </a:lnTo>
                <a:lnTo>
                  <a:pt x="640" y="2736"/>
                </a:lnTo>
                <a:lnTo>
                  <a:pt x="637" y="2775"/>
                </a:lnTo>
                <a:lnTo>
                  <a:pt x="707" y="2828"/>
                </a:lnTo>
                <a:lnTo>
                  <a:pt x="779" y="2878"/>
                </a:lnTo>
                <a:lnTo>
                  <a:pt x="855" y="2922"/>
                </a:lnTo>
                <a:lnTo>
                  <a:pt x="931" y="2962"/>
                </a:lnTo>
                <a:lnTo>
                  <a:pt x="1011" y="2998"/>
                </a:lnTo>
                <a:lnTo>
                  <a:pt x="1092" y="3029"/>
                </a:lnTo>
                <a:lnTo>
                  <a:pt x="1175" y="3055"/>
                </a:lnTo>
                <a:lnTo>
                  <a:pt x="1260" y="3077"/>
                </a:lnTo>
                <a:lnTo>
                  <a:pt x="1345" y="3094"/>
                </a:lnTo>
                <a:lnTo>
                  <a:pt x="1432" y="3107"/>
                </a:lnTo>
                <a:lnTo>
                  <a:pt x="1518" y="3114"/>
                </a:lnTo>
                <a:lnTo>
                  <a:pt x="1606" y="3117"/>
                </a:lnTo>
                <a:lnTo>
                  <a:pt x="1694" y="3114"/>
                </a:lnTo>
                <a:lnTo>
                  <a:pt x="1781" y="3107"/>
                </a:lnTo>
                <a:lnTo>
                  <a:pt x="1867" y="3094"/>
                </a:lnTo>
                <a:lnTo>
                  <a:pt x="1953" y="3077"/>
                </a:lnTo>
                <a:lnTo>
                  <a:pt x="2037" y="3055"/>
                </a:lnTo>
                <a:lnTo>
                  <a:pt x="2120" y="3029"/>
                </a:lnTo>
                <a:lnTo>
                  <a:pt x="2201" y="2998"/>
                </a:lnTo>
                <a:lnTo>
                  <a:pt x="2280" y="2962"/>
                </a:lnTo>
                <a:lnTo>
                  <a:pt x="2358" y="2922"/>
                </a:lnTo>
                <a:lnTo>
                  <a:pt x="2433" y="2878"/>
                </a:lnTo>
                <a:lnTo>
                  <a:pt x="2505" y="2828"/>
                </a:lnTo>
                <a:lnTo>
                  <a:pt x="2575" y="2775"/>
                </a:lnTo>
                <a:lnTo>
                  <a:pt x="2571" y="2736"/>
                </a:lnTo>
                <a:lnTo>
                  <a:pt x="2566" y="2693"/>
                </a:lnTo>
                <a:lnTo>
                  <a:pt x="2561" y="2647"/>
                </a:lnTo>
                <a:lnTo>
                  <a:pt x="2554" y="2598"/>
                </a:lnTo>
                <a:lnTo>
                  <a:pt x="2546" y="2548"/>
                </a:lnTo>
                <a:lnTo>
                  <a:pt x="2537" y="2497"/>
                </a:lnTo>
                <a:lnTo>
                  <a:pt x="2526" y="2446"/>
                </a:lnTo>
                <a:lnTo>
                  <a:pt x="2513" y="2395"/>
                </a:lnTo>
                <a:lnTo>
                  <a:pt x="2497" y="2345"/>
                </a:lnTo>
                <a:lnTo>
                  <a:pt x="2480" y="2298"/>
                </a:lnTo>
                <a:lnTo>
                  <a:pt x="2461" y="2253"/>
                </a:lnTo>
                <a:lnTo>
                  <a:pt x="2440" y="2212"/>
                </a:lnTo>
                <a:lnTo>
                  <a:pt x="2416" y="2175"/>
                </a:lnTo>
                <a:lnTo>
                  <a:pt x="2413" y="2172"/>
                </a:lnTo>
                <a:lnTo>
                  <a:pt x="2406" y="2166"/>
                </a:lnTo>
                <a:lnTo>
                  <a:pt x="2396" y="2157"/>
                </a:lnTo>
                <a:lnTo>
                  <a:pt x="2383" y="2146"/>
                </a:lnTo>
                <a:lnTo>
                  <a:pt x="2366" y="2134"/>
                </a:lnTo>
                <a:lnTo>
                  <a:pt x="2344" y="2120"/>
                </a:lnTo>
                <a:lnTo>
                  <a:pt x="2318" y="2106"/>
                </a:lnTo>
                <a:lnTo>
                  <a:pt x="2287" y="2092"/>
                </a:lnTo>
                <a:lnTo>
                  <a:pt x="2251" y="2078"/>
                </a:lnTo>
                <a:lnTo>
                  <a:pt x="2210" y="2065"/>
                </a:lnTo>
                <a:lnTo>
                  <a:pt x="2182" y="2057"/>
                </a:lnTo>
                <a:lnTo>
                  <a:pt x="2153" y="2046"/>
                </a:lnTo>
                <a:lnTo>
                  <a:pt x="2124" y="2034"/>
                </a:lnTo>
                <a:lnTo>
                  <a:pt x="2095" y="2021"/>
                </a:lnTo>
                <a:lnTo>
                  <a:pt x="2067" y="2007"/>
                </a:lnTo>
                <a:lnTo>
                  <a:pt x="2039" y="1993"/>
                </a:lnTo>
                <a:lnTo>
                  <a:pt x="2012" y="1979"/>
                </a:lnTo>
                <a:lnTo>
                  <a:pt x="1987" y="1965"/>
                </a:lnTo>
                <a:lnTo>
                  <a:pt x="1964" y="1952"/>
                </a:lnTo>
                <a:lnTo>
                  <a:pt x="1943" y="1940"/>
                </a:lnTo>
                <a:lnTo>
                  <a:pt x="1924" y="1928"/>
                </a:lnTo>
                <a:lnTo>
                  <a:pt x="1907" y="1918"/>
                </a:lnTo>
                <a:lnTo>
                  <a:pt x="1894" y="1910"/>
                </a:lnTo>
                <a:lnTo>
                  <a:pt x="1884" y="1904"/>
                </a:lnTo>
                <a:lnTo>
                  <a:pt x="1878" y="1900"/>
                </a:lnTo>
                <a:lnTo>
                  <a:pt x="1876" y="1898"/>
                </a:lnTo>
                <a:lnTo>
                  <a:pt x="1869" y="1904"/>
                </a:lnTo>
                <a:lnTo>
                  <a:pt x="1826" y="1937"/>
                </a:lnTo>
                <a:lnTo>
                  <a:pt x="1781" y="1965"/>
                </a:lnTo>
                <a:lnTo>
                  <a:pt x="1737" y="1987"/>
                </a:lnTo>
                <a:lnTo>
                  <a:pt x="1691" y="2003"/>
                </a:lnTo>
                <a:lnTo>
                  <a:pt x="1646" y="2012"/>
                </a:lnTo>
                <a:lnTo>
                  <a:pt x="1601" y="2015"/>
                </a:lnTo>
                <a:lnTo>
                  <a:pt x="1564" y="2013"/>
                </a:lnTo>
                <a:lnTo>
                  <a:pt x="1525" y="2005"/>
                </a:lnTo>
                <a:lnTo>
                  <a:pt x="1487" y="1992"/>
                </a:lnTo>
                <a:lnTo>
                  <a:pt x="1449" y="1974"/>
                </a:lnTo>
                <a:lnTo>
                  <a:pt x="1411" y="1952"/>
                </a:lnTo>
                <a:lnTo>
                  <a:pt x="1373" y="1924"/>
                </a:lnTo>
                <a:lnTo>
                  <a:pt x="1337" y="1893"/>
                </a:lnTo>
                <a:lnTo>
                  <a:pt x="1327" y="1884"/>
                </a:lnTo>
                <a:close/>
                <a:moveTo>
                  <a:pt x="1529" y="676"/>
                </a:moveTo>
                <a:lnTo>
                  <a:pt x="1497" y="678"/>
                </a:lnTo>
                <a:lnTo>
                  <a:pt x="1472" y="682"/>
                </a:lnTo>
                <a:lnTo>
                  <a:pt x="1452" y="687"/>
                </a:lnTo>
                <a:lnTo>
                  <a:pt x="1442" y="691"/>
                </a:lnTo>
                <a:lnTo>
                  <a:pt x="1426" y="697"/>
                </a:lnTo>
                <a:lnTo>
                  <a:pt x="1408" y="706"/>
                </a:lnTo>
                <a:lnTo>
                  <a:pt x="1386" y="718"/>
                </a:lnTo>
                <a:lnTo>
                  <a:pt x="1363" y="732"/>
                </a:lnTo>
                <a:lnTo>
                  <a:pt x="1339" y="750"/>
                </a:lnTo>
                <a:lnTo>
                  <a:pt x="1312" y="770"/>
                </a:lnTo>
                <a:lnTo>
                  <a:pt x="1287" y="793"/>
                </a:lnTo>
                <a:lnTo>
                  <a:pt x="1262" y="818"/>
                </a:lnTo>
                <a:lnTo>
                  <a:pt x="1239" y="847"/>
                </a:lnTo>
                <a:lnTo>
                  <a:pt x="1217" y="879"/>
                </a:lnTo>
                <a:lnTo>
                  <a:pt x="1198" y="914"/>
                </a:lnTo>
                <a:lnTo>
                  <a:pt x="1183" y="952"/>
                </a:lnTo>
                <a:lnTo>
                  <a:pt x="1181" y="958"/>
                </a:lnTo>
                <a:lnTo>
                  <a:pt x="1179" y="967"/>
                </a:lnTo>
                <a:lnTo>
                  <a:pt x="1177" y="979"/>
                </a:lnTo>
                <a:lnTo>
                  <a:pt x="1174" y="994"/>
                </a:lnTo>
                <a:lnTo>
                  <a:pt x="1172" y="1012"/>
                </a:lnTo>
                <a:lnTo>
                  <a:pt x="1171" y="1034"/>
                </a:lnTo>
                <a:lnTo>
                  <a:pt x="1170" y="1059"/>
                </a:lnTo>
                <a:lnTo>
                  <a:pt x="1171" y="1088"/>
                </a:lnTo>
                <a:lnTo>
                  <a:pt x="1172" y="1121"/>
                </a:lnTo>
                <a:lnTo>
                  <a:pt x="1175" y="1158"/>
                </a:lnTo>
                <a:lnTo>
                  <a:pt x="1180" y="1199"/>
                </a:lnTo>
                <a:lnTo>
                  <a:pt x="1187" y="1246"/>
                </a:lnTo>
                <a:lnTo>
                  <a:pt x="1187" y="1261"/>
                </a:lnTo>
                <a:lnTo>
                  <a:pt x="1181" y="1274"/>
                </a:lnTo>
                <a:lnTo>
                  <a:pt x="1171" y="1285"/>
                </a:lnTo>
                <a:lnTo>
                  <a:pt x="1167" y="1289"/>
                </a:lnTo>
                <a:lnTo>
                  <a:pt x="1162" y="1301"/>
                </a:lnTo>
                <a:lnTo>
                  <a:pt x="1159" y="1317"/>
                </a:lnTo>
                <a:lnTo>
                  <a:pt x="1159" y="1337"/>
                </a:lnTo>
                <a:lnTo>
                  <a:pt x="1161" y="1360"/>
                </a:lnTo>
                <a:lnTo>
                  <a:pt x="1166" y="1386"/>
                </a:lnTo>
                <a:lnTo>
                  <a:pt x="1172" y="1414"/>
                </a:lnTo>
                <a:lnTo>
                  <a:pt x="1177" y="1436"/>
                </a:lnTo>
                <a:lnTo>
                  <a:pt x="1183" y="1454"/>
                </a:lnTo>
                <a:lnTo>
                  <a:pt x="1191" y="1469"/>
                </a:lnTo>
                <a:lnTo>
                  <a:pt x="1201" y="1481"/>
                </a:lnTo>
                <a:lnTo>
                  <a:pt x="1208" y="1491"/>
                </a:lnTo>
                <a:lnTo>
                  <a:pt x="1211" y="1502"/>
                </a:lnTo>
                <a:lnTo>
                  <a:pt x="1221" y="1550"/>
                </a:lnTo>
                <a:lnTo>
                  <a:pt x="1236" y="1597"/>
                </a:lnTo>
                <a:lnTo>
                  <a:pt x="1254" y="1642"/>
                </a:lnTo>
                <a:lnTo>
                  <a:pt x="1275" y="1686"/>
                </a:lnTo>
                <a:lnTo>
                  <a:pt x="1299" y="1728"/>
                </a:lnTo>
                <a:lnTo>
                  <a:pt x="1326" y="1767"/>
                </a:lnTo>
                <a:lnTo>
                  <a:pt x="1357" y="1803"/>
                </a:lnTo>
                <a:lnTo>
                  <a:pt x="1389" y="1836"/>
                </a:lnTo>
                <a:lnTo>
                  <a:pt x="1422" y="1865"/>
                </a:lnTo>
                <a:lnTo>
                  <a:pt x="1457" y="1889"/>
                </a:lnTo>
                <a:lnTo>
                  <a:pt x="1493" y="1909"/>
                </a:lnTo>
                <a:lnTo>
                  <a:pt x="1529" y="1924"/>
                </a:lnTo>
                <a:lnTo>
                  <a:pt x="1565" y="1933"/>
                </a:lnTo>
                <a:lnTo>
                  <a:pt x="1601" y="1936"/>
                </a:lnTo>
                <a:lnTo>
                  <a:pt x="1643" y="1933"/>
                </a:lnTo>
                <a:lnTo>
                  <a:pt x="1683" y="1923"/>
                </a:lnTo>
                <a:lnTo>
                  <a:pt x="1724" y="1907"/>
                </a:lnTo>
                <a:lnTo>
                  <a:pt x="1763" y="1886"/>
                </a:lnTo>
                <a:lnTo>
                  <a:pt x="1800" y="1860"/>
                </a:lnTo>
                <a:lnTo>
                  <a:pt x="1836" y="1830"/>
                </a:lnTo>
                <a:lnTo>
                  <a:pt x="1869" y="1796"/>
                </a:lnTo>
                <a:lnTo>
                  <a:pt x="1899" y="1759"/>
                </a:lnTo>
                <a:lnTo>
                  <a:pt x="1928" y="1720"/>
                </a:lnTo>
                <a:lnTo>
                  <a:pt x="1953" y="1678"/>
                </a:lnTo>
                <a:lnTo>
                  <a:pt x="1975" y="1635"/>
                </a:lnTo>
                <a:lnTo>
                  <a:pt x="1993" y="1591"/>
                </a:lnTo>
                <a:lnTo>
                  <a:pt x="2007" y="1547"/>
                </a:lnTo>
                <a:lnTo>
                  <a:pt x="2016" y="1502"/>
                </a:lnTo>
                <a:lnTo>
                  <a:pt x="2021" y="1491"/>
                </a:lnTo>
                <a:lnTo>
                  <a:pt x="2027" y="1482"/>
                </a:lnTo>
                <a:lnTo>
                  <a:pt x="2040" y="1466"/>
                </a:lnTo>
                <a:lnTo>
                  <a:pt x="2049" y="1445"/>
                </a:lnTo>
                <a:lnTo>
                  <a:pt x="2055" y="1422"/>
                </a:lnTo>
                <a:lnTo>
                  <a:pt x="2062" y="1393"/>
                </a:lnTo>
                <a:lnTo>
                  <a:pt x="2067" y="1367"/>
                </a:lnTo>
                <a:lnTo>
                  <a:pt x="2069" y="1346"/>
                </a:lnTo>
                <a:lnTo>
                  <a:pt x="2070" y="1328"/>
                </a:lnTo>
                <a:lnTo>
                  <a:pt x="2070" y="1313"/>
                </a:lnTo>
                <a:lnTo>
                  <a:pt x="2068" y="1302"/>
                </a:lnTo>
                <a:lnTo>
                  <a:pt x="2066" y="1294"/>
                </a:lnTo>
                <a:lnTo>
                  <a:pt x="2063" y="1289"/>
                </a:lnTo>
                <a:lnTo>
                  <a:pt x="2057" y="1282"/>
                </a:lnTo>
                <a:lnTo>
                  <a:pt x="2052" y="1272"/>
                </a:lnTo>
                <a:lnTo>
                  <a:pt x="2051" y="1261"/>
                </a:lnTo>
                <a:lnTo>
                  <a:pt x="2052" y="1249"/>
                </a:lnTo>
                <a:lnTo>
                  <a:pt x="2058" y="1224"/>
                </a:lnTo>
                <a:lnTo>
                  <a:pt x="2064" y="1195"/>
                </a:lnTo>
                <a:lnTo>
                  <a:pt x="2070" y="1164"/>
                </a:lnTo>
                <a:lnTo>
                  <a:pt x="2073" y="1131"/>
                </a:lnTo>
                <a:lnTo>
                  <a:pt x="2075" y="1097"/>
                </a:lnTo>
                <a:lnTo>
                  <a:pt x="2075" y="1062"/>
                </a:lnTo>
                <a:lnTo>
                  <a:pt x="2072" y="1027"/>
                </a:lnTo>
                <a:lnTo>
                  <a:pt x="2066" y="991"/>
                </a:lnTo>
                <a:lnTo>
                  <a:pt x="2057" y="956"/>
                </a:lnTo>
                <a:lnTo>
                  <a:pt x="2043" y="922"/>
                </a:lnTo>
                <a:lnTo>
                  <a:pt x="2025" y="890"/>
                </a:lnTo>
                <a:lnTo>
                  <a:pt x="2001" y="860"/>
                </a:lnTo>
                <a:lnTo>
                  <a:pt x="1995" y="853"/>
                </a:lnTo>
                <a:lnTo>
                  <a:pt x="1986" y="843"/>
                </a:lnTo>
                <a:lnTo>
                  <a:pt x="1974" y="830"/>
                </a:lnTo>
                <a:lnTo>
                  <a:pt x="1957" y="815"/>
                </a:lnTo>
                <a:lnTo>
                  <a:pt x="1936" y="798"/>
                </a:lnTo>
                <a:lnTo>
                  <a:pt x="1910" y="781"/>
                </a:lnTo>
                <a:lnTo>
                  <a:pt x="1880" y="763"/>
                </a:lnTo>
                <a:lnTo>
                  <a:pt x="1845" y="745"/>
                </a:lnTo>
                <a:lnTo>
                  <a:pt x="1805" y="729"/>
                </a:lnTo>
                <a:lnTo>
                  <a:pt x="1751" y="710"/>
                </a:lnTo>
                <a:lnTo>
                  <a:pt x="1698" y="696"/>
                </a:lnTo>
                <a:lnTo>
                  <a:pt x="1650" y="686"/>
                </a:lnTo>
                <a:lnTo>
                  <a:pt x="1605" y="680"/>
                </a:lnTo>
                <a:lnTo>
                  <a:pt x="1565" y="677"/>
                </a:lnTo>
                <a:lnTo>
                  <a:pt x="1529" y="676"/>
                </a:lnTo>
                <a:close/>
                <a:moveTo>
                  <a:pt x="1606" y="66"/>
                </a:moveTo>
                <a:lnTo>
                  <a:pt x="1509" y="69"/>
                </a:lnTo>
                <a:lnTo>
                  <a:pt x="1413" y="78"/>
                </a:lnTo>
                <a:lnTo>
                  <a:pt x="1319" y="92"/>
                </a:lnTo>
                <a:lnTo>
                  <a:pt x="1227" y="112"/>
                </a:lnTo>
                <a:lnTo>
                  <a:pt x="1138" y="138"/>
                </a:lnTo>
                <a:lnTo>
                  <a:pt x="1051" y="168"/>
                </a:lnTo>
                <a:lnTo>
                  <a:pt x="966" y="204"/>
                </a:lnTo>
                <a:lnTo>
                  <a:pt x="883" y="244"/>
                </a:lnTo>
                <a:lnTo>
                  <a:pt x="804" y="289"/>
                </a:lnTo>
                <a:lnTo>
                  <a:pt x="727" y="339"/>
                </a:lnTo>
                <a:lnTo>
                  <a:pt x="655" y="394"/>
                </a:lnTo>
                <a:lnTo>
                  <a:pt x="584" y="452"/>
                </a:lnTo>
                <a:lnTo>
                  <a:pt x="518" y="513"/>
                </a:lnTo>
                <a:lnTo>
                  <a:pt x="456" y="579"/>
                </a:lnTo>
                <a:lnTo>
                  <a:pt x="397" y="648"/>
                </a:lnTo>
                <a:lnTo>
                  <a:pt x="343" y="720"/>
                </a:lnTo>
                <a:lnTo>
                  <a:pt x="293" y="796"/>
                </a:lnTo>
                <a:lnTo>
                  <a:pt x="248" y="875"/>
                </a:lnTo>
                <a:lnTo>
                  <a:pt x="207" y="956"/>
                </a:lnTo>
                <a:lnTo>
                  <a:pt x="171" y="1040"/>
                </a:lnTo>
                <a:lnTo>
                  <a:pt x="139" y="1127"/>
                </a:lnTo>
                <a:lnTo>
                  <a:pt x="114" y="1216"/>
                </a:lnTo>
                <a:lnTo>
                  <a:pt x="94" y="1307"/>
                </a:lnTo>
                <a:lnTo>
                  <a:pt x="79" y="1400"/>
                </a:lnTo>
                <a:lnTo>
                  <a:pt x="70" y="1495"/>
                </a:lnTo>
                <a:lnTo>
                  <a:pt x="67" y="1591"/>
                </a:lnTo>
                <a:lnTo>
                  <a:pt x="70" y="1682"/>
                </a:lnTo>
                <a:lnTo>
                  <a:pt x="78" y="1771"/>
                </a:lnTo>
                <a:lnTo>
                  <a:pt x="92" y="1860"/>
                </a:lnTo>
                <a:lnTo>
                  <a:pt x="110" y="1948"/>
                </a:lnTo>
                <a:lnTo>
                  <a:pt x="134" y="2035"/>
                </a:lnTo>
                <a:lnTo>
                  <a:pt x="163" y="2120"/>
                </a:lnTo>
                <a:lnTo>
                  <a:pt x="197" y="2203"/>
                </a:lnTo>
                <a:lnTo>
                  <a:pt x="235" y="2283"/>
                </a:lnTo>
                <a:lnTo>
                  <a:pt x="279" y="2362"/>
                </a:lnTo>
                <a:lnTo>
                  <a:pt x="326" y="2438"/>
                </a:lnTo>
                <a:lnTo>
                  <a:pt x="380" y="2511"/>
                </a:lnTo>
                <a:lnTo>
                  <a:pt x="436" y="2581"/>
                </a:lnTo>
                <a:lnTo>
                  <a:pt x="498" y="2648"/>
                </a:lnTo>
                <a:lnTo>
                  <a:pt x="564" y="2712"/>
                </a:lnTo>
                <a:lnTo>
                  <a:pt x="570" y="2659"/>
                </a:lnTo>
                <a:lnTo>
                  <a:pt x="577" y="2605"/>
                </a:lnTo>
                <a:lnTo>
                  <a:pt x="586" y="2549"/>
                </a:lnTo>
                <a:lnTo>
                  <a:pt x="597" y="2492"/>
                </a:lnTo>
                <a:lnTo>
                  <a:pt x="610" y="2435"/>
                </a:lnTo>
                <a:lnTo>
                  <a:pt x="624" y="2378"/>
                </a:lnTo>
                <a:lnTo>
                  <a:pt x="640" y="2323"/>
                </a:lnTo>
                <a:lnTo>
                  <a:pt x="660" y="2270"/>
                </a:lnTo>
                <a:lnTo>
                  <a:pt x="680" y="2220"/>
                </a:lnTo>
                <a:lnTo>
                  <a:pt x="704" y="2174"/>
                </a:lnTo>
                <a:lnTo>
                  <a:pt x="729" y="2131"/>
                </a:lnTo>
                <a:lnTo>
                  <a:pt x="738" y="2119"/>
                </a:lnTo>
                <a:lnTo>
                  <a:pt x="748" y="2108"/>
                </a:lnTo>
                <a:lnTo>
                  <a:pt x="757" y="2097"/>
                </a:lnTo>
                <a:lnTo>
                  <a:pt x="768" y="2086"/>
                </a:lnTo>
                <a:lnTo>
                  <a:pt x="781" y="2075"/>
                </a:lnTo>
                <a:lnTo>
                  <a:pt x="796" y="2064"/>
                </a:lnTo>
                <a:lnTo>
                  <a:pt x="815" y="2053"/>
                </a:lnTo>
                <a:lnTo>
                  <a:pt x="837" y="2042"/>
                </a:lnTo>
                <a:lnTo>
                  <a:pt x="866" y="2030"/>
                </a:lnTo>
                <a:lnTo>
                  <a:pt x="898" y="2016"/>
                </a:lnTo>
                <a:lnTo>
                  <a:pt x="959" y="1997"/>
                </a:lnTo>
                <a:lnTo>
                  <a:pt x="1013" y="1977"/>
                </a:lnTo>
                <a:lnTo>
                  <a:pt x="1061" y="1958"/>
                </a:lnTo>
                <a:lnTo>
                  <a:pt x="1103" y="1939"/>
                </a:lnTo>
                <a:lnTo>
                  <a:pt x="1140" y="1920"/>
                </a:lnTo>
                <a:lnTo>
                  <a:pt x="1171" y="1902"/>
                </a:lnTo>
                <a:lnTo>
                  <a:pt x="1197" y="1885"/>
                </a:lnTo>
                <a:lnTo>
                  <a:pt x="1218" y="1869"/>
                </a:lnTo>
                <a:lnTo>
                  <a:pt x="1236" y="1856"/>
                </a:lnTo>
                <a:lnTo>
                  <a:pt x="1249" y="1844"/>
                </a:lnTo>
                <a:lnTo>
                  <a:pt x="1259" y="1834"/>
                </a:lnTo>
                <a:lnTo>
                  <a:pt x="1265" y="1826"/>
                </a:lnTo>
                <a:lnTo>
                  <a:pt x="1269" y="1822"/>
                </a:lnTo>
                <a:lnTo>
                  <a:pt x="1270" y="1820"/>
                </a:lnTo>
                <a:lnTo>
                  <a:pt x="1264" y="1812"/>
                </a:lnTo>
                <a:lnTo>
                  <a:pt x="1227" y="1759"/>
                </a:lnTo>
                <a:lnTo>
                  <a:pt x="1195" y="1704"/>
                </a:lnTo>
                <a:lnTo>
                  <a:pt x="1169" y="1646"/>
                </a:lnTo>
                <a:lnTo>
                  <a:pt x="1149" y="1588"/>
                </a:lnTo>
                <a:lnTo>
                  <a:pt x="1135" y="1528"/>
                </a:lnTo>
                <a:lnTo>
                  <a:pt x="1131" y="1522"/>
                </a:lnTo>
                <a:lnTo>
                  <a:pt x="1119" y="1503"/>
                </a:lnTo>
                <a:lnTo>
                  <a:pt x="1108" y="1482"/>
                </a:lnTo>
                <a:lnTo>
                  <a:pt x="1100" y="1457"/>
                </a:lnTo>
                <a:lnTo>
                  <a:pt x="1094" y="1430"/>
                </a:lnTo>
                <a:lnTo>
                  <a:pt x="1086" y="1395"/>
                </a:lnTo>
                <a:lnTo>
                  <a:pt x="1080" y="1363"/>
                </a:lnTo>
                <a:lnTo>
                  <a:pt x="1078" y="1333"/>
                </a:lnTo>
                <a:lnTo>
                  <a:pt x="1079" y="1306"/>
                </a:lnTo>
                <a:lnTo>
                  <a:pt x="1083" y="1282"/>
                </a:lnTo>
                <a:lnTo>
                  <a:pt x="1091" y="1260"/>
                </a:lnTo>
                <a:lnTo>
                  <a:pt x="1101" y="1242"/>
                </a:lnTo>
                <a:lnTo>
                  <a:pt x="1105" y="1238"/>
                </a:lnTo>
                <a:lnTo>
                  <a:pt x="1104" y="1232"/>
                </a:lnTo>
                <a:lnTo>
                  <a:pt x="1097" y="1182"/>
                </a:lnTo>
                <a:lnTo>
                  <a:pt x="1093" y="1138"/>
                </a:lnTo>
                <a:lnTo>
                  <a:pt x="1090" y="1098"/>
                </a:lnTo>
                <a:lnTo>
                  <a:pt x="1090" y="1063"/>
                </a:lnTo>
                <a:lnTo>
                  <a:pt x="1090" y="1032"/>
                </a:lnTo>
                <a:lnTo>
                  <a:pt x="1092" y="1005"/>
                </a:lnTo>
                <a:lnTo>
                  <a:pt x="1095" y="982"/>
                </a:lnTo>
                <a:lnTo>
                  <a:pt x="1098" y="963"/>
                </a:lnTo>
                <a:lnTo>
                  <a:pt x="1102" y="947"/>
                </a:lnTo>
                <a:lnTo>
                  <a:pt x="1105" y="935"/>
                </a:lnTo>
                <a:lnTo>
                  <a:pt x="1108" y="926"/>
                </a:lnTo>
                <a:lnTo>
                  <a:pt x="1124" y="884"/>
                </a:lnTo>
                <a:lnTo>
                  <a:pt x="1145" y="846"/>
                </a:lnTo>
                <a:lnTo>
                  <a:pt x="1167" y="811"/>
                </a:lnTo>
                <a:lnTo>
                  <a:pt x="1192" y="779"/>
                </a:lnTo>
                <a:lnTo>
                  <a:pt x="1219" y="750"/>
                </a:lnTo>
                <a:lnTo>
                  <a:pt x="1247" y="725"/>
                </a:lnTo>
                <a:lnTo>
                  <a:pt x="1275" y="702"/>
                </a:lnTo>
                <a:lnTo>
                  <a:pt x="1302" y="682"/>
                </a:lnTo>
                <a:lnTo>
                  <a:pt x="1329" y="664"/>
                </a:lnTo>
                <a:lnTo>
                  <a:pt x="1354" y="650"/>
                </a:lnTo>
                <a:lnTo>
                  <a:pt x="1377" y="638"/>
                </a:lnTo>
                <a:lnTo>
                  <a:pt x="1396" y="629"/>
                </a:lnTo>
                <a:lnTo>
                  <a:pt x="1412" y="623"/>
                </a:lnTo>
                <a:lnTo>
                  <a:pt x="1423" y="619"/>
                </a:lnTo>
                <a:lnTo>
                  <a:pt x="1470" y="608"/>
                </a:lnTo>
                <a:lnTo>
                  <a:pt x="1517" y="602"/>
                </a:lnTo>
                <a:lnTo>
                  <a:pt x="1566" y="601"/>
                </a:lnTo>
                <a:lnTo>
                  <a:pt x="1614" y="605"/>
                </a:lnTo>
                <a:lnTo>
                  <a:pt x="1665" y="613"/>
                </a:lnTo>
                <a:lnTo>
                  <a:pt x="1717" y="626"/>
                </a:lnTo>
                <a:lnTo>
                  <a:pt x="1770" y="642"/>
                </a:lnTo>
                <a:lnTo>
                  <a:pt x="1825" y="661"/>
                </a:lnTo>
                <a:lnTo>
                  <a:pt x="1869" y="679"/>
                </a:lnTo>
                <a:lnTo>
                  <a:pt x="1909" y="698"/>
                </a:lnTo>
                <a:lnTo>
                  <a:pt x="1945" y="717"/>
                </a:lnTo>
                <a:lnTo>
                  <a:pt x="1976" y="736"/>
                </a:lnTo>
                <a:lnTo>
                  <a:pt x="2002" y="755"/>
                </a:lnTo>
                <a:lnTo>
                  <a:pt x="2025" y="771"/>
                </a:lnTo>
                <a:lnTo>
                  <a:pt x="2042" y="786"/>
                </a:lnTo>
                <a:lnTo>
                  <a:pt x="2055" y="799"/>
                </a:lnTo>
                <a:lnTo>
                  <a:pt x="2063" y="808"/>
                </a:lnTo>
                <a:lnTo>
                  <a:pt x="2088" y="841"/>
                </a:lnTo>
                <a:lnTo>
                  <a:pt x="2109" y="875"/>
                </a:lnTo>
                <a:lnTo>
                  <a:pt x="2126" y="911"/>
                </a:lnTo>
                <a:lnTo>
                  <a:pt x="2138" y="947"/>
                </a:lnTo>
                <a:lnTo>
                  <a:pt x="2147" y="984"/>
                </a:lnTo>
                <a:lnTo>
                  <a:pt x="2153" y="1021"/>
                </a:lnTo>
                <a:lnTo>
                  <a:pt x="2155" y="1058"/>
                </a:lnTo>
                <a:lnTo>
                  <a:pt x="2156" y="1094"/>
                </a:lnTo>
                <a:lnTo>
                  <a:pt x="2154" y="1129"/>
                </a:lnTo>
                <a:lnTo>
                  <a:pt x="2151" y="1162"/>
                </a:lnTo>
                <a:lnTo>
                  <a:pt x="2146" y="1193"/>
                </a:lnTo>
                <a:lnTo>
                  <a:pt x="2141" y="1222"/>
                </a:lnTo>
                <a:lnTo>
                  <a:pt x="2135" y="1248"/>
                </a:lnTo>
                <a:lnTo>
                  <a:pt x="2134" y="1253"/>
                </a:lnTo>
                <a:lnTo>
                  <a:pt x="2136" y="1257"/>
                </a:lnTo>
                <a:lnTo>
                  <a:pt x="2144" y="1279"/>
                </a:lnTo>
                <a:lnTo>
                  <a:pt x="2149" y="1305"/>
                </a:lnTo>
                <a:lnTo>
                  <a:pt x="2151" y="1333"/>
                </a:lnTo>
                <a:lnTo>
                  <a:pt x="2148" y="1365"/>
                </a:lnTo>
                <a:lnTo>
                  <a:pt x="2143" y="1400"/>
                </a:lnTo>
                <a:lnTo>
                  <a:pt x="2133" y="1439"/>
                </a:lnTo>
                <a:lnTo>
                  <a:pt x="2126" y="1470"/>
                </a:lnTo>
                <a:lnTo>
                  <a:pt x="2112" y="1499"/>
                </a:lnTo>
                <a:lnTo>
                  <a:pt x="2095" y="1526"/>
                </a:lnTo>
                <a:lnTo>
                  <a:pt x="2092" y="1531"/>
                </a:lnTo>
                <a:lnTo>
                  <a:pt x="2080" y="1580"/>
                </a:lnTo>
                <a:lnTo>
                  <a:pt x="2063" y="1629"/>
                </a:lnTo>
                <a:lnTo>
                  <a:pt x="2042" y="1679"/>
                </a:lnTo>
                <a:lnTo>
                  <a:pt x="2015" y="1727"/>
                </a:lnTo>
                <a:lnTo>
                  <a:pt x="1985" y="1774"/>
                </a:lnTo>
                <a:lnTo>
                  <a:pt x="1952" y="1819"/>
                </a:lnTo>
                <a:lnTo>
                  <a:pt x="1948" y="1829"/>
                </a:lnTo>
                <a:lnTo>
                  <a:pt x="1949" y="1831"/>
                </a:lnTo>
                <a:lnTo>
                  <a:pt x="1954" y="1835"/>
                </a:lnTo>
                <a:lnTo>
                  <a:pt x="1962" y="1842"/>
                </a:lnTo>
                <a:lnTo>
                  <a:pt x="1973" y="1851"/>
                </a:lnTo>
                <a:lnTo>
                  <a:pt x="1989" y="1863"/>
                </a:lnTo>
                <a:lnTo>
                  <a:pt x="2009" y="1876"/>
                </a:lnTo>
                <a:lnTo>
                  <a:pt x="2035" y="1892"/>
                </a:lnTo>
                <a:lnTo>
                  <a:pt x="2066" y="1909"/>
                </a:lnTo>
                <a:lnTo>
                  <a:pt x="2101" y="1928"/>
                </a:lnTo>
                <a:lnTo>
                  <a:pt x="2144" y="1948"/>
                </a:lnTo>
                <a:lnTo>
                  <a:pt x="2192" y="1969"/>
                </a:lnTo>
                <a:lnTo>
                  <a:pt x="2248" y="1992"/>
                </a:lnTo>
                <a:lnTo>
                  <a:pt x="2309" y="2014"/>
                </a:lnTo>
                <a:lnTo>
                  <a:pt x="2350" y="2032"/>
                </a:lnTo>
                <a:lnTo>
                  <a:pt x="2384" y="2050"/>
                </a:lnTo>
                <a:lnTo>
                  <a:pt x="2415" y="2069"/>
                </a:lnTo>
                <a:lnTo>
                  <a:pt x="2441" y="2089"/>
                </a:lnTo>
                <a:lnTo>
                  <a:pt x="2461" y="2107"/>
                </a:lnTo>
                <a:lnTo>
                  <a:pt x="2477" y="2125"/>
                </a:lnTo>
                <a:lnTo>
                  <a:pt x="2482" y="2131"/>
                </a:lnTo>
                <a:lnTo>
                  <a:pt x="2507" y="2173"/>
                </a:lnTo>
                <a:lnTo>
                  <a:pt x="2531" y="2220"/>
                </a:lnTo>
                <a:lnTo>
                  <a:pt x="2552" y="2270"/>
                </a:lnTo>
                <a:lnTo>
                  <a:pt x="2570" y="2322"/>
                </a:lnTo>
                <a:lnTo>
                  <a:pt x="2587" y="2377"/>
                </a:lnTo>
                <a:lnTo>
                  <a:pt x="2601" y="2434"/>
                </a:lnTo>
                <a:lnTo>
                  <a:pt x="2614" y="2491"/>
                </a:lnTo>
                <a:lnTo>
                  <a:pt x="2625" y="2548"/>
                </a:lnTo>
                <a:lnTo>
                  <a:pt x="2634" y="2605"/>
                </a:lnTo>
                <a:lnTo>
                  <a:pt x="2642" y="2660"/>
                </a:lnTo>
                <a:lnTo>
                  <a:pt x="2649" y="2712"/>
                </a:lnTo>
                <a:lnTo>
                  <a:pt x="2715" y="2649"/>
                </a:lnTo>
                <a:lnTo>
                  <a:pt x="2775" y="2582"/>
                </a:lnTo>
                <a:lnTo>
                  <a:pt x="2833" y="2511"/>
                </a:lnTo>
                <a:lnTo>
                  <a:pt x="2885" y="2438"/>
                </a:lnTo>
                <a:lnTo>
                  <a:pt x="2934" y="2362"/>
                </a:lnTo>
                <a:lnTo>
                  <a:pt x="2977" y="2284"/>
                </a:lnTo>
                <a:lnTo>
                  <a:pt x="3016" y="2203"/>
                </a:lnTo>
                <a:lnTo>
                  <a:pt x="3049" y="2120"/>
                </a:lnTo>
                <a:lnTo>
                  <a:pt x="3078" y="2035"/>
                </a:lnTo>
                <a:lnTo>
                  <a:pt x="3103" y="1948"/>
                </a:lnTo>
                <a:lnTo>
                  <a:pt x="3121" y="1860"/>
                </a:lnTo>
                <a:lnTo>
                  <a:pt x="3135" y="1771"/>
                </a:lnTo>
                <a:lnTo>
                  <a:pt x="3143" y="1682"/>
                </a:lnTo>
                <a:lnTo>
                  <a:pt x="3146" y="1591"/>
                </a:lnTo>
                <a:lnTo>
                  <a:pt x="3143" y="1495"/>
                </a:lnTo>
                <a:lnTo>
                  <a:pt x="3134" y="1400"/>
                </a:lnTo>
                <a:lnTo>
                  <a:pt x="3119" y="1307"/>
                </a:lnTo>
                <a:lnTo>
                  <a:pt x="3098" y="1216"/>
                </a:lnTo>
                <a:lnTo>
                  <a:pt x="3072" y="1127"/>
                </a:lnTo>
                <a:lnTo>
                  <a:pt x="3042" y="1040"/>
                </a:lnTo>
                <a:lnTo>
                  <a:pt x="3006" y="956"/>
                </a:lnTo>
                <a:lnTo>
                  <a:pt x="2965" y="875"/>
                </a:lnTo>
                <a:lnTo>
                  <a:pt x="2920" y="796"/>
                </a:lnTo>
                <a:lnTo>
                  <a:pt x="2869" y="720"/>
                </a:lnTo>
                <a:lnTo>
                  <a:pt x="2815" y="648"/>
                </a:lnTo>
                <a:lnTo>
                  <a:pt x="2757" y="579"/>
                </a:lnTo>
                <a:lnTo>
                  <a:pt x="2694" y="513"/>
                </a:lnTo>
                <a:lnTo>
                  <a:pt x="2628" y="452"/>
                </a:lnTo>
                <a:lnTo>
                  <a:pt x="2558" y="394"/>
                </a:lnTo>
                <a:lnTo>
                  <a:pt x="2485" y="339"/>
                </a:lnTo>
                <a:lnTo>
                  <a:pt x="2408" y="289"/>
                </a:lnTo>
                <a:lnTo>
                  <a:pt x="2330" y="244"/>
                </a:lnTo>
                <a:lnTo>
                  <a:pt x="2247" y="204"/>
                </a:lnTo>
                <a:lnTo>
                  <a:pt x="2162" y="168"/>
                </a:lnTo>
                <a:lnTo>
                  <a:pt x="2074" y="138"/>
                </a:lnTo>
                <a:lnTo>
                  <a:pt x="1985" y="112"/>
                </a:lnTo>
                <a:lnTo>
                  <a:pt x="1893" y="92"/>
                </a:lnTo>
                <a:lnTo>
                  <a:pt x="1799" y="78"/>
                </a:lnTo>
                <a:lnTo>
                  <a:pt x="1703" y="69"/>
                </a:lnTo>
                <a:lnTo>
                  <a:pt x="1606" y="66"/>
                </a:lnTo>
                <a:close/>
                <a:moveTo>
                  <a:pt x="1605" y="0"/>
                </a:moveTo>
                <a:lnTo>
                  <a:pt x="1707" y="3"/>
                </a:lnTo>
                <a:lnTo>
                  <a:pt x="1807" y="12"/>
                </a:lnTo>
                <a:lnTo>
                  <a:pt x="1905" y="28"/>
                </a:lnTo>
                <a:lnTo>
                  <a:pt x="2000" y="49"/>
                </a:lnTo>
                <a:lnTo>
                  <a:pt x="2094" y="75"/>
                </a:lnTo>
                <a:lnTo>
                  <a:pt x="2185" y="107"/>
                </a:lnTo>
                <a:lnTo>
                  <a:pt x="2274" y="144"/>
                </a:lnTo>
                <a:lnTo>
                  <a:pt x="2360" y="186"/>
                </a:lnTo>
                <a:lnTo>
                  <a:pt x="2443" y="233"/>
                </a:lnTo>
                <a:lnTo>
                  <a:pt x="2523" y="285"/>
                </a:lnTo>
                <a:lnTo>
                  <a:pt x="2599" y="341"/>
                </a:lnTo>
                <a:lnTo>
                  <a:pt x="2672" y="402"/>
                </a:lnTo>
                <a:lnTo>
                  <a:pt x="2741" y="467"/>
                </a:lnTo>
                <a:lnTo>
                  <a:pt x="2805" y="535"/>
                </a:lnTo>
                <a:lnTo>
                  <a:pt x="2867" y="607"/>
                </a:lnTo>
                <a:lnTo>
                  <a:pt x="2924" y="683"/>
                </a:lnTo>
                <a:lnTo>
                  <a:pt x="2975" y="762"/>
                </a:lnTo>
                <a:lnTo>
                  <a:pt x="3023" y="844"/>
                </a:lnTo>
                <a:lnTo>
                  <a:pt x="3066" y="929"/>
                </a:lnTo>
                <a:lnTo>
                  <a:pt x="3104" y="1016"/>
                </a:lnTo>
                <a:lnTo>
                  <a:pt x="3136" y="1107"/>
                </a:lnTo>
                <a:lnTo>
                  <a:pt x="3162" y="1199"/>
                </a:lnTo>
                <a:lnTo>
                  <a:pt x="3183" y="1295"/>
                </a:lnTo>
                <a:lnTo>
                  <a:pt x="3199" y="1392"/>
                </a:lnTo>
                <a:lnTo>
                  <a:pt x="3209" y="1491"/>
                </a:lnTo>
                <a:lnTo>
                  <a:pt x="3212" y="1591"/>
                </a:lnTo>
                <a:lnTo>
                  <a:pt x="3209" y="1691"/>
                </a:lnTo>
                <a:lnTo>
                  <a:pt x="3199" y="1790"/>
                </a:lnTo>
                <a:lnTo>
                  <a:pt x="3183" y="1887"/>
                </a:lnTo>
                <a:lnTo>
                  <a:pt x="3162" y="1982"/>
                </a:lnTo>
                <a:lnTo>
                  <a:pt x="3136" y="2076"/>
                </a:lnTo>
                <a:lnTo>
                  <a:pt x="3104" y="2166"/>
                </a:lnTo>
                <a:lnTo>
                  <a:pt x="3066" y="2254"/>
                </a:lnTo>
                <a:lnTo>
                  <a:pt x="3024" y="2339"/>
                </a:lnTo>
                <a:lnTo>
                  <a:pt x="2976" y="2421"/>
                </a:lnTo>
                <a:lnTo>
                  <a:pt x="2924" y="2500"/>
                </a:lnTo>
                <a:lnTo>
                  <a:pt x="2867" y="2575"/>
                </a:lnTo>
                <a:lnTo>
                  <a:pt x="2805" y="2647"/>
                </a:lnTo>
                <a:lnTo>
                  <a:pt x="2741" y="2715"/>
                </a:lnTo>
                <a:lnTo>
                  <a:pt x="2672" y="2780"/>
                </a:lnTo>
                <a:lnTo>
                  <a:pt x="2599" y="2840"/>
                </a:lnTo>
                <a:lnTo>
                  <a:pt x="2523" y="2897"/>
                </a:lnTo>
                <a:lnTo>
                  <a:pt x="2443" y="2949"/>
                </a:lnTo>
                <a:lnTo>
                  <a:pt x="2360" y="2996"/>
                </a:lnTo>
                <a:lnTo>
                  <a:pt x="2274" y="3038"/>
                </a:lnTo>
                <a:lnTo>
                  <a:pt x="2186" y="3075"/>
                </a:lnTo>
                <a:lnTo>
                  <a:pt x="2094" y="3107"/>
                </a:lnTo>
                <a:lnTo>
                  <a:pt x="2001" y="3134"/>
                </a:lnTo>
                <a:lnTo>
                  <a:pt x="1905" y="3155"/>
                </a:lnTo>
                <a:lnTo>
                  <a:pt x="1807" y="3170"/>
                </a:lnTo>
                <a:lnTo>
                  <a:pt x="1707" y="3179"/>
                </a:lnTo>
                <a:lnTo>
                  <a:pt x="1606" y="3182"/>
                </a:lnTo>
                <a:lnTo>
                  <a:pt x="1504" y="3179"/>
                </a:lnTo>
                <a:lnTo>
                  <a:pt x="1405" y="3170"/>
                </a:lnTo>
                <a:lnTo>
                  <a:pt x="1307" y="3155"/>
                </a:lnTo>
                <a:lnTo>
                  <a:pt x="1211" y="3134"/>
                </a:lnTo>
                <a:lnTo>
                  <a:pt x="1117" y="3107"/>
                </a:lnTo>
                <a:lnTo>
                  <a:pt x="1026" y="3075"/>
                </a:lnTo>
                <a:lnTo>
                  <a:pt x="938" y="3038"/>
                </a:lnTo>
                <a:lnTo>
                  <a:pt x="852" y="2996"/>
                </a:lnTo>
                <a:lnTo>
                  <a:pt x="769" y="2949"/>
                </a:lnTo>
                <a:lnTo>
                  <a:pt x="689" y="2897"/>
                </a:lnTo>
                <a:lnTo>
                  <a:pt x="613" y="2840"/>
                </a:lnTo>
                <a:lnTo>
                  <a:pt x="540" y="2780"/>
                </a:lnTo>
                <a:lnTo>
                  <a:pt x="471" y="2715"/>
                </a:lnTo>
                <a:lnTo>
                  <a:pt x="406" y="2647"/>
                </a:lnTo>
                <a:lnTo>
                  <a:pt x="346" y="2575"/>
                </a:lnTo>
                <a:lnTo>
                  <a:pt x="288" y="2500"/>
                </a:lnTo>
                <a:lnTo>
                  <a:pt x="236" y="2421"/>
                </a:lnTo>
                <a:lnTo>
                  <a:pt x="189" y="2339"/>
                </a:lnTo>
                <a:lnTo>
                  <a:pt x="146" y="2254"/>
                </a:lnTo>
                <a:lnTo>
                  <a:pt x="108" y="2166"/>
                </a:lnTo>
                <a:lnTo>
                  <a:pt x="77" y="2076"/>
                </a:lnTo>
                <a:lnTo>
                  <a:pt x="49" y="1982"/>
                </a:lnTo>
                <a:lnTo>
                  <a:pt x="28" y="1887"/>
                </a:lnTo>
                <a:lnTo>
                  <a:pt x="13" y="1790"/>
                </a:lnTo>
                <a:lnTo>
                  <a:pt x="3" y="1691"/>
                </a:lnTo>
                <a:lnTo>
                  <a:pt x="0" y="1591"/>
                </a:lnTo>
                <a:lnTo>
                  <a:pt x="3" y="1491"/>
                </a:lnTo>
                <a:lnTo>
                  <a:pt x="13" y="1392"/>
                </a:lnTo>
                <a:lnTo>
                  <a:pt x="28" y="1295"/>
                </a:lnTo>
                <a:lnTo>
                  <a:pt x="49" y="1199"/>
                </a:lnTo>
                <a:lnTo>
                  <a:pt x="76" y="1107"/>
                </a:lnTo>
                <a:lnTo>
                  <a:pt x="108" y="1016"/>
                </a:lnTo>
                <a:lnTo>
                  <a:pt x="146" y="929"/>
                </a:lnTo>
                <a:lnTo>
                  <a:pt x="189" y="844"/>
                </a:lnTo>
                <a:lnTo>
                  <a:pt x="236" y="762"/>
                </a:lnTo>
                <a:lnTo>
                  <a:pt x="288" y="683"/>
                </a:lnTo>
                <a:lnTo>
                  <a:pt x="346" y="607"/>
                </a:lnTo>
                <a:lnTo>
                  <a:pt x="406" y="535"/>
                </a:lnTo>
                <a:lnTo>
                  <a:pt x="471" y="467"/>
                </a:lnTo>
                <a:lnTo>
                  <a:pt x="540" y="402"/>
                </a:lnTo>
                <a:lnTo>
                  <a:pt x="613" y="341"/>
                </a:lnTo>
                <a:lnTo>
                  <a:pt x="689" y="285"/>
                </a:lnTo>
                <a:lnTo>
                  <a:pt x="769" y="233"/>
                </a:lnTo>
                <a:lnTo>
                  <a:pt x="852" y="186"/>
                </a:lnTo>
                <a:lnTo>
                  <a:pt x="938" y="144"/>
                </a:lnTo>
                <a:lnTo>
                  <a:pt x="1026" y="107"/>
                </a:lnTo>
                <a:lnTo>
                  <a:pt x="1117" y="75"/>
                </a:lnTo>
                <a:lnTo>
                  <a:pt x="1211" y="49"/>
                </a:lnTo>
                <a:lnTo>
                  <a:pt x="1307" y="28"/>
                </a:lnTo>
                <a:lnTo>
                  <a:pt x="1404" y="12"/>
                </a:lnTo>
                <a:lnTo>
                  <a:pt x="1504" y="3"/>
                </a:lnTo>
                <a:lnTo>
                  <a:pt x="160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1506102" y="4867784"/>
            <a:ext cx="274320" cy="274320"/>
          </a:xfrm>
          <a:custGeom>
            <a:avLst/>
            <a:gdLst>
              <a:gd name="T0" fmla="*/ 1169 w 3212"/>
              <a:gd name="T1" fmla="*/ 1993 h 3182"/>
              <a:gd name="T2" fmla="*/ 817 w 3212"/>
              <a:gd name="T3" fmla="*/ 2155 h 3182"/>
              <a:gd name="T4" fmla="*/ 675 w 3212"/>
              <a:gd name="T5" fmla="*/ 2498 h 3182"/>
              <a:gd name="T6" fmla="*/ 931 w 3212"/>
              <a:gd name="T7" fmla="*/ 2962 h 3182"/>
              <a:gd name="T8" fmla="*/ 1781 w 3212"/>
              <a:gd name="T9" fmla="*/ 3107 h 3182"/>
              <a:gd name="T10" fmla="*/ 2575 w 3212"/>
              <a:gd name="T11" fmla="*/ 2775 h 3182"/>
              <a:gd name="T12" fmla="*/ 2480 w 3212"/>
              <a:gd name="T13" fmla="*/ 2298 h 3182"/>
              <a:gd name="T14" fmla="*/ 2318 w 3212"/>
              <a:gd name="T15" fmla="*/ 2106 h 3182"/>
              <a:gd name="T16" fmla="*/ 2012 w 3212"/>
              <a:gd name="T17" fmla="*/ 1979 h 3182"/>
              <a:gd name="T18" fmla="*/ 1869 w 3212"/>
              <a:gd name="T19" fmla="*/ 1904 h 3182"/>
              <a:gd name="T20" fmla="*/ 1449 w 3212"/>
              <a:gd name="T21" fmla="*/ 1974 h 3182"/>
              <a:gd name="T22" fmla="*/ 1426 w 3212"/>
              <a:gd name="T23" fmla="*/ 697 h 3182"/>
              <a:gd name="T24" fmla="*/ 1198 w 3212"/>
              <a:gd name="T25" fmla="*/ 914 h 3182"/>
              <a:gd name="T26" fmla="*/ 1172 w 3212"/>
              <a:gd name="T27" fmla="*/ 1121 h 3182"/>
              <a:gd name="T28" fmla="*/ 1159 w 3212"/>
              <a:gd name="T29" fmla="*/ 1337 h 3182"/>
              <a:gd name="T30" fmla="*/ 1221 w 3212"/>
              <a:gd name="T31" fmla="*/ 1550 h 3182"/>
              <a:gd name="T32" fmla="*/ 1493 w 3212"/>
              <a:gd name="T33" fmla="*/ 1909 h 3182"/>
              <a:gd name="T34" fmla="*/ 1869 w 3212"/>
              <a:gd name="T35" fmla="*/ 1796 h 3182"/>
              <a:gd name="T36" fmla="*/ 2040 w 3212"/>
              <a:gd name="T37" fmla="*/ 1466 h 3182"/>
              <a:gd name="T38" fmla="*/ 2063 w 3212"/>
              <a:gd name="T39" fmla="*/ 1289 h 3182"/>
              <a:gd name="T40" fmla="*/ 2075 w 3212"/>
              <a:gd name="T41" fmla="*/ 1062 h 3182"/>
              <a:gd name="T42" fmla="*/ 1957 w 3212"/>
              <a:gd name="T43" fmla="*/ 815 h 3182"/>
              <a:gd name="T44" fmla="*/ 1565 w 3212"/>
              <a:gd name="T45" fmla="*/ 677 h 3182"/>
              <a:gd name="T46" fmla="*/ 883 w 3212"/>
              <a:gd name="T47" fmla="*/ 244 h 3182"/>
              <a:gd name="T48" fmla="*/ 248 w 3212"/>
              <a:gd name="T49" fmla="*/ 875 h 3182"/>
              <a:gd name="T50" fmla="*/ 78 w 3212"/>
              <a:gd name="T51" fmla="*/ 1771 h 3182"/>
              <a:gd name="T52" fmla="*/ 436 w 3212"/>
              <a:gd name="T53" fmla="*/ 2581 h 3182"/>
              <a:gd name="T54" fmla="*/ 660 w 3212"/>
              <a:gd name="T55" fmla="*/ 2270 h 3182"/>
              <a:gd name="T56" fmla="*/ 815 w 3212"/>
              <a:gd name="T57" fmla="*/ 2053 h 3182"/>
              <a:gd name="T58" fmla="*/ 1197 w 3212"/>
              <a:gd name="T59" fmla="*/ 1885 h 3182"/>
              <a:gd name="T60" fmla="*/ 1195 w 3212"/>
              <a:gd name="T61" fmla="*/ 1704 h 3182"/>
              <a:gd name="T62" fmla="*/ 1080 w 3212"/>
              <a:gd name="T63" fmla="*/ 1363 h 3182"/>
              <a:gd name="T64" fmla="*/ 1090 w 3212"/>
              <a:gd name="T65" fmla="*/ 1098 h 3182"/>
              <a:gd name="T66" fmla="*/ 1145 w 3212"/>
              <a:gd name="T67" fmla="*/ 846 h 3182"/>
              <a:gd name="T68" fmla="*/ 1396 w 3212"/>
              <a:gd name="T69" fmla="*/ 629 h 3182"/>
              <a:gd name="T70" fmla="*/ 1825 w 3212"/>
              <a:gd name="T71" fmla="*/ 661 h 3182"/>
              <a:gd name="T72" fmla="*/ 2088 w 3212"/>
              <a:gd name="T73" fmla="*/ 841 h 3182"/>
              <a:gd name="T74" fmla="*/ 2146 w 3212"/>
              <a:gd name="T75" fmla="*/ 1193 h 3182"/>
              <a:gd name="T76" fmla="*/ 2133 w 3212"/>
              <a:gd name="T77" fmla="*/ 1439 h 3182"/>
              <a:gd name="T78" fmla="*/ 1952 w 3212"/>
              <a:gd name="T79" fmla="*/ 1819 h 3182"/>
              <a:gd name="T80" fmla="*/ 2101 w 3212"/>
              <a:gd name="T81" fmla="*/ 1928 h 3182"/>
              <a:gd name="T82" fmla="*/ 2477 w 3212"/>
              <a:gd name="T83" fmla="*/ 2125 h 3182"/>
              <a:gd name="T84" fmla="*/ 2634 w 3212"/>
              <a:gd name="T85" fmla="*/ 2605 h 3182"/>
              <a:gd name="T86" fmla="*/ 3049 w 3212"/>
              <a:gd name="T87" fmla="*/ 2120 h 3182"/>
              <a:gd name="T88" fmla="*/ 3098 w 3212"/>
              <a:gd name="T89" fmla="*/ 1216 h 3182"/>
              <a:gd name="T90" fmla="*/ 2628 w 3212"/>
              <a:gd name="T91" fmla="*/ 452 h 3182"/>
              <a:gd name="T92" fmla="*/ 1799 w 3212"/>
              <a:gd name="T93" fmla="*/ 78 h 3182"/>
              <a:gd name="T94" fmla="*/ 2274 w 3212"/>
              <a:gd name="T95" fmla="*/ 144 h 3182"/>
              <a:gd name="T96" fmla="*/ 2975 w 3212"/>
              <a:gd name="T97" fmla="*/ 762 h 3182"/>
              <a:gd name="T98" fmla="*/ 3209 w 3212"/>
              <a:gd name="T99" fmla="*/ 1691 h 3182"/>
              <a:gd name="T100" fmla="*/ 2867 w 3212"/>
              <a:gd name="T101" fmla="*/ 2575 h 3182"/>
              <a:gd name="T102" fmla="*/ 2094 w 3212"/>
              <a:gd name="T103" fmla="*/ 3107 h 3182"/>
              <a:gd name="T104" fmla="*/ 1117 w 3212"/>
              <a:gd name="T105" fmla="*/ 3107 h 3182"/>
              <a:gd name="T106" fmla="*/ 346 w 3212"/>
              <a:gd name="T107" fmla="*/ 2575 h 3182"/>
              <a:gd name="T108" fmla="*/ 3 w 3212"/>
              <a:gd name="T109" fmla="*/ 1691 h 3182"/>
              <a:gd name="T110" fmla="*/ 236 w 3212"/>
              <a:gd name="T111" fmla="*/ 762 h 3182"/>
              <a:gd name="T112" fmla="*/ 938 w 3212"/>
              <a:gd name="T113" fmla="*/ 144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12" h="3182">
                <a:moveTo>
                  <a:pt x="1327" y="1884"/>
                </a:moveTo>
                <a:lnTo>
                  <a:pt x="1325" y="1886"/>
                </a:lnTo>
                <a:lnTo>
                  <a:pt x="1320" y="1891"/>
                </a:lnTo>
                <a:lnTo>
                  <a:pt x="1310" y="1899"/>
                </a:lnTo>
                <a:lnTo>
                  <a:pt x="1297" y="1910"/>
                </a:lnTo>
                <a:lnTo>
                  <a:pt x="1280" y="1924"/>
                </a:lnTo>
                <a:lnTo>
                  <a:pt x="1259" y="1939"/>
                </a:lnTo>
                <a:lnTo>
                  <a:pt x="1234" y="1956"/>
                </a:lnTo>
                <a:lnTo>
                  <a:pt x="1203" y="1974"/>
                </a:lnTo>
                <a:lnTo>
                  <a:pt x="1169" y="1993"/>
                </a:lnTo>
                <a:lnTo>
                  <a:pt x="1129" y="2013"/>
                </a:lnTo>
                <a:lnTo>
                  <a:pt x="1085" y="2034"/>
                </a:lnTo>
                <a:lnTo>
                  <a:pt x="1037" y="2054"/>
                </a:lnTo>
                <a:lnTo>
                  <a:pt x="982" y="2073"/>
                </a:lnTo>
                <a:lnTo>
                  <a:pt x="923" y="2092"/>
                </a:lnTo>
                <a:lnTo>
                  <a:pt x="895" y="2104"/>
                </a:lnTo>
                <a:lnTo>
                  <a:pt x="870" y="2117"/>
                </a:lnTo>
                <a:lnTo>
                  <a:pt x="849" y="2130"/>
                </a:lnTo>
                <a:lnTo>
                  <a:pt x="831" y="2143"/>
                </a:lnTo>
                <a:lnTo>
                  <a:pt x="817" y="2155"/>
                </a:lnTo>
                <a:lnTo>
                  <a:pt x="806" y="2165"/>
                </a:lnTo>
                <a:lnTo>
                  <a:pt x="799" y="2173"/>
                </a:lnTo>
                <a:lnTo>
                  <a:pt x="795" y="2178"/>
                </a:lnTo>
                <a:lnTo>
                  <a:pt x="771" y="2215"/>
                </a:lnTo>
                <a:lnTo>
                  <a:pt x="750" y="2255"/>
                </a:lnTo>
                <a:lnTo>
                  <a:pt x="730" y="2300"/>
                </a:lnTo>
                <a:lnTo>
                  <a:pt x="714" y="2347"/>
                </a:lnTo>
                <a:lnTo>
                  <a:pt x="699" y="2396"/>
                </a:lnTo>
                <a:lnTo>
                  <a:pt x="686" y="2447"/>
                </a:lnTo>
                <a:lnTo>
                  <a:pt x="675" y="2498"/>
                </a:lnTo>
                <a:lnTo>
                  <a:pt x="666" y="2549"/>
                </a:lnTo>
                <a:lnTo>
                  <a:pt x="658" y="2599"/>
                </a:lnTo>
                <a:lnTo>
                  <a:pt x="651" y="2647"/>
                </a:lnTo>
                <a:lnTo>
                  <a:pt x="646" y="2693"/>
                </a:lnTo>
                <a:lnTo>
                  <a:pt x="640" y="2736"/>
                </a:lnTo>
                <a:lnTo>
                  <a:pt x="637" y="2775"/>
                </a:lnTo>
                <a:lnTo>
                  <a:pt x="707" y="2828"/>
                </a:lnTo>
                <a:lnTo>
                  <a:pt x="779" y="2878"/>
                </a:lnTo>
                <a:lnTo>
                  <a:pt x="855" y="2922"/>
                </a:lnTo>
                <a:lnTo>
                  <a:pt x="931" y="2962"/>
                </a:lnTo>
                <a:lnTo>
                  <a:pt x="1011" y="2998"/>
                </a:lnTo>
                <a:lnTo>
                  <a:pt x="1092" y="3029"/>
                </a:lnTo>
                <a:lnTo>
                  <a:pt x="1175" y="3055"/>
                </a:lnTo>
                <a:lnTo>
                  <a:pt x="1260" y="3077"/>
                </a:lnTo>
                <a:lnTo>
                  <a:pt x="1345" y="3094"/>
                </a:lnTo>
                <a:lnTo>
                  <a:pt x="1432" y="3107"/>
                </a:lnTo>
                <a:lnTo>
                  <a:pt x="1518" y="3114"/>
                </a:lnTo>
                <a:lnTo>
                  <a:pt x="1606" y="3117"/>
                </a:lnTo>
                <a:lnTo>
                  <a:pt x="1694" y="3114"/>
                </a:lnTo>
                <a:lnTo>
                  <a:pt x="1781" y="3107"/>
                </a:lnTo>
                <a:lnTo>
                  <a:pt x="1867" y="3094"/>
                </a:lnTo>
                <a:lnTo>
                  <a:pt x="1953" y="3077"/>
                </a:lnTo>
                <a:lnTo>
                  <a:pt x="2037" y="3055"/>
                </a:lnTo>
                <a:lnTo>
                  <a:pt x="2120" y="3029"/>
                </a:lnTo>
                <a:lnTo>
                  <a:pt x="2201" y="2998"/>
                </a:lnTo>
                <a:lnTo>
                  <a:pt x="2280" y="2962"/>
                </a:lnTo>
                <a:lnTo>
                  <a:pt x="2358" y="2922"/>
                </a:lnTo>
                <a:lnTo>
                  <a:pt x="2433" y="2878"/>
                </a:lnTo>
                <a:lnTo>
                  <a:pt x="2505" y="2828"/>
                </a:lnTo>
                <a:lnTo>
                  <a:pt x="2575" y="2775"/>
                </a:lnTo>
                <a:lnTo>
                  <a:pt x="2571" y="2736"/>
                </a:lnTo>
                <a:lnTo>
                  <a:pt x="2566" y="2693"/>
                </a:lnTo>
                <a:lnTo>
                  <a:pt x="2561" y="2647"/>
                </a:lnTo>
                <a:lnTo>
                  <a:pt x="2554" y="2598"/>
                </a:lnTo>
                <a:lnTo>
                  <a:pt x="2546" y="2548"/>
                </a:lnTo>
                <a:lnTo>
                  <a:pt x="2537" y="2497"/>
                </a:lnTo>
                <a:lnTo>
                  <a:pt x="2526" y="2446"/>
                </a:lnTo>
                <a:lnTo>
                  <a:pt x="2513" y="2395"/>
                </a:lnTo>
                <a:lnTo>
                  <a:pt x="2497" y="2345"/>
                </a:lnTo>
                <a:lnTo>
                  <a:pt x="2480" y="2298"/>
                </a:lnTo>
                <a:lnTo>
                  <a:pt x="2461" y="2253"/>
                </a:lnTo>
                <a:lnTo>
                  <a:pt x="2440" y="2212"/>
                </a:lnTo>
                <a:lnTo>
                  <a:pt x="2416" y="2175"/>
                </a:lnTo>
                <a:lnTo>
                  <a:pt x="2413" y="2172"/>
                </a:lnTo>
                <a:lnTo>
                  <a:pt x="2406" y="2166"/>
                </a:lnTo>
                <a:lnTo>
                  <a:pt x="2396" y="2157"/>
                </a:lnTo>
                <a:lnTo>
                  <a:pt x="2383" y="2146"/>
                </a:lnTo>
                <a:lnTo>
                  <a:pt x="2366" y="2134"/>
                </a:lnTo>
                <a:lnTo>
                  <a:pt x="2344" y="2120"/>
                </a:lnTo>
                <a:lnTo>
                  <a:pt x="2318" y="2106"/>
                </a:lnTo>
                <a:lnTo>
                  <a:pt x="2287" y="2092"/>
                </a:lnTo>
                <a:lnTo>
                  <a:pt x="2251" y="2078"/>
                </a:lnTo>
                <a:lnTo>
                  <a:pt x="2210" y="2065"/>
                </a:lnTo>
                <a:lnTo>
                  <a:pt x="2182" y="2057"/>
                </a:lnTo>
                <a:lnTo>
                  <a:pt x="2153" y="2046"/>
                </a:lnTo>
                <a:lnTo>
                  <a:pt x="2124" y="2034"/>
                </a:lnTo>
                <a:lnTo>
                  <a:pt x="2095" y="2021"/>
                </a:lnTo>
                <a:lnTo>
                  <a:pt x="2067" y="2007"/>
                </a:lnTo>
                <a:lnTo>
                  <a:pt x="2039" y="1993"/>
                </a:lnTo>
                <a:lnTo>
                  <a:pt x="2012" y="1979"/>
                </a:lnTo>
                <a:lnTo>
                  <a:pt x="1987" y="1965"/>
                </a:lnTo>
                <a:lnTo>
                  <a:pt x="1964" y="1952"/>
                </a:lnTo>
                <a:lnTo>
                  <a:pt x="1943" y="1940"/>
                </a:lnTo>
                <a:lnTo>
                  <a:pt x="1924" y="1928"/>
                </a:lnTo>
                <a:lnTo>
                  <a:pt x="1907" y="1918"/>
                </a:lnTo>
                <a:lnTo>
                  <a:pt x="1894" y="1910"/>
                </a:lnTo>
                <a:lnTo>
                  <a:pt x="1884" y="1904"/>
                </a:lnTo>
                <a:lnTo>
                  <a:pt x="1878" y="1900"/>
                </a:lnTo>
                <a:lnTo>
                  <a:pt x="1876" y="1898"/>
                </a:lnTo>
                <a:lnTo>
                  <a:pt x="1869" y="1904"/>
                </a:lnTo>
                <a:lnTo>
                  <a:pt x="1826" y="1937"/>
                </a:lnTo>
                <a:lnTo>
                  <a:pt x="1781" y="1965"/>
                </a:lnTo>
                <a:lnTo>
                  <a:pt x="1737" y="1987"/>
                </a:lnTo>
                <a:lnTo>
                  <a:pt x="1691" y="2003"/>
                </a:lnTo>
                <a:lnTo>
                  <a:pt x="1646" y="2012"/>
                </a:lnTo>
                <a:lnTo>
                  <a:pt x="1601" y="2015"/>
                </a:lnTo>
                <a:lnTo>
                  <a:pt x="1564" y="2013"/>
                </a:lnTo>
                <a:lnTo>
                  <a:pt x="1525" y="2005"/>
                </a:lnTo>
                <a:lnTo>
                  <a:pt x="1487" y="1992"/>
                </a:lnTo>
                <a:lnTo>
                  <a:pt x="1449" y="1974"/>
                </a:lnTo>
                <a:lnTo>
                  <a:pt x="1411" y="1952"/>
                </a:lnTo>
                <a:lnTo>
                  <a:pt x="1373" y="1924"/>
                </a:lnTo>
                <a:lnTo>
                  <a:pt x="1337" y="1893"/>
                </a:lnTo>
                <a:lnTo>
                  <a:pt x="1327" y="1884"/>
                </a:lnTo>
                <a:close/>
                <a:moveTo>
                  <a:pt x="1529" y="676"/>
                </a:moveTo>
                <a:lnTo>
                  <a:pt x="1497" y="678"/>
                </a:lnTo>
                <a:lnTo>
                  <a:pt x="1472" y="682"/>
                </a:lnTo>
                <a:lnTo>
                  <a:pt x="1452" y="687"/>
                </a:lnTo>
                <a:lnTo>
                  <a:pt x="1442" y="691"/>
                </a:lnTo>
                <a:lnTo>
                  <a:pt x="1426" y="697"/>
                </a:lnTo>
                <a:lnTo>
                  <a:pt x="1408" y="706"/>
                </a:lnTo>
                <a:lnTo>
                  <a:pt x="1386" y="718"/>
                </a:lnTo>
                <a:lnTo>
                  <a:pt x="1363" y="732"/>
                </a:lnTo>
                <a:lnTo>
                  <a:pt x="1339" y="750"/>
                </a:lnTo>
                <a:lnTo>
                  <a:pt x="1312" y="770"/>
                </a:lnTo>
                <a:lnTo>
                  <a:pt x="1287" y="793"/>
                </a:lnTo>
                <a:lnTo>
                  <a:pt x="1262" y="818"/>
                </a:lnTo>
                <a:lnTo>
                  <a:pt x="1239" y="847"/>
                </a:lnTo>
                <a:lnTo>
                  <a:pt x="1217" y="879"/>
                </a:lnTo>
                <a:lnTo>
                  <a:pt x="1198" y="914"/>
                </a:lnTo>
                <a:lnTo>
                  <a:pt x="1183" y="952"/>
                </a:lnTo>
                <a:lnTo>
                  <a:pt x="1181" y="958"/>
                </a:lnTo>
                <a:lnTo>
                  <a:pt x="1179" y="967"/>
                </a:lnTo>
                <a:lnTo>
                  <a:pt x="1177" y="979"/>
                </a:lnTo>
                <a:lnTo>
                  <a:pt x="1174" y="994"/>
                </a:lnTo>
                <a:lnTo>
                  <a:pt x="1172" y="1012"/>
                </a:lnTo>
                <a:lnTo>
                  <a:pt x="1171" y="1034"/>
                </a:lnTo>
                <a:lnTo>
                  <a:pt x="1170" y="1059"/>
                </a:lnTo>
                <a:lnTo>
                  <a:pt x="1171" y="1088"/>
                </a:lnTo>
                <a:lnTo>
                  <a:pt x="1172" y="1121"/>
                </a:lnTo>
                <a:lnTo>
                  <a:pt x="1175" y="1158"/>
                </a:lnTo>
                <a:lnTo>
                  <a:pt x="1180" y="1199"/>
                </a:lnTo>
                <a:lnTo>
                  <a:pt x="1187" y="1246"/>
                </a:lnTo>
                <a:lnTo>
                  <a:pt x="1187" y="1261"/>
                </a:lnTo>
                <a:lnTo>
                  <a:pt x="1181" y="1274"/>
                </a:lnTo>
                <a:lnTo>
                  <a:pt x="1171" y="1285"/>
                </a:lnTo>
                <a:lnTo>
                  <a:pt x="1167" y="1289"/>
                </a:lnTo>
                <a:lnTo>
                  <a:pt x="1162" y="1301"/>
                </a:lnTo>
                <a:lnTo>
                  <a:pt x="1159" y="1317"/>
                </a:lnTo>
                <a:lnTo>
                  <a:pt x="1159" y="1337"/>
                </a:lnTo>
                <a:lnTo>
                  <a:pt x="1161" y="1360"/>
                </a:lnTo>
                <a:lnTo>
                  <a:pt x="1166" y="1386"/>
                </a:lnTo>
                <a:lnTo>
                  <a:pt x="1172" y="1414"/>
                </a:lnTo>
                <a:lnTo>
                  <a:pt x="1177" y="1436"/>
                </a:lnTo>
                <a:lnTo>
                  <a:pt x="1183" y="1454"/>
                </a:lnTo>
                <a:lnTo>
                  <a:pt x="1191" y="1469"/>
                </a:lnTo>
                <a:lnTo>
                  <a:pt x="1201" y="1481"/>
                </a:lnTo>
                <a:lnTo>
                  <a:pt x="1208" y="1491"/>
                </a:lnTo>
                <a:lnTo>
                  <a:pt x="1211" y="1502"/>
                </a:lnTo>
                <a:lnTo>
                  <a:pt x="1221" y="1550"/>
                </a:lnTo>
                <a:lnTo>
                  <a:pt x="1236" y="1597"/>
                </a:lnTo>
                <a:lnTo>
                  <a:pt x="1254" y="1642"/>
                </a:lnTo>
                <a:lnTo>
                  <a:pt x="1275" y="1686"/>
                </a:lnTo>
                <a:lnTo>
                  <a:pt x="1299" y="1728"/>
                </a:lnTo>
                <a:lnTo>
                  <a:pt x="1326" y="1767"/>
                </a:lnTo>
                <a:lnTo>
                  <a:pt x="1357" y="1803"/>
                </a:lnTo>
                <a:lnTo>
                  <a:pt x="1389" y="1836"/>
                </a:lnTo>
                <a:lnTo>
                  <a:pt x="1422" y="1865"/>
                </a:lnTo>
                <a:lnTo>
                  <a:pt x="1457" y="1889"/>
                </a:lnTo>
                <a:lnTo>
                  <a:pt x="1493" y="1909"/>
                </a:lnTo>
                <a:lnTo>
                  <a:pt x="1529" y="1924"/>
                </a:lnTo>
                <a:lnTo>
                  <a:pt x="1565" y="1933"/>
                </a:lnTo>
                <a:lnTo>
                  <a:pt x="1601" y="1936"/>
                </a:lnTo>
                <a:lnTo>
                  <a:pt x="1643" y="1933"/>
                </a:lnTo>
                <a:lnTo>
                  <a:pt x="1683" y="1923"/>
                </a:lnTo>
                <a:lnTo>
                  <a:pt x="1724" y="1907"/>
                </a:lnTo>
                <a:lnTo>
                  <a:pt x="1763" y="1886"/>
                </a:lnTo>
                <a:lnTo>
                  <a:pt x="1800" y="1860"/>
                </a:lnTo>
                <a:lnTo>
                  <a:pt x="1836" y="1830"/>
                </a:lnTo>
                <a:lnTo>
                  <a:pt x="1869" y="1796"/>
                </a:lnTo>
                <a:lnTo>
                  <a:pt x="1899" y="1759"/>
                </a:lnTo>
                <a:lnTo>
                  <a:pt x="1928" y="1720"/>
                </a:lnTo>
                <a:lnTo>
                  <a:pt x="1953" y="1678"/>
                </a:lnTo>
                <a:lnTo>
                  <a:pt x="1975" y="1635"/>
                </a:lnTo>
                <a:lnTo>
                  <a:pt x="1993" y="1591"/>
                </a:lnTo>
                <a:lnTo>
                  <a:pt x="2007" y="1547"/>
                </a:lnTo>
                <a:lnTo>
                  <a:pt x="2016" y="1502"/>
                </a:lnTo>
                <a:lnTo>
                  <a:pt x="2021" y="1491"/>
                </a:lnTo>
                <a:lnTo>
                  <a:pt x="2027" y="1482"/>
                </a:lnTo>
                <a:lnTo>
                  <a:pt x="2040" y="1466"/>
                </a:lnTo>
                <a:lnTo>
                  <a:pt x="2049" y="1445"/>
                </a:lnTo>
                <a:lnTo>
                  <a:pt x="2055" y="1422"/>
                </a:lnTo>
                <a:lnTo>
                  <a:pt x="2062" y="1393"/>
                </a:lnTo>
                <a:lnTo>
                  <a:pt x="2067" y="1367"/>
                </a:lnTo>
                <a:lnTo>
                  <a:pt x="2069" y="1346"/>
                </a:lnTo>
                <a:lnTo>
                  <a:pt x="2070" y="1328"/>
                </a:lnTo>
                <a:lnTo>
                  <a:pt x="2070" y="1313"/>
                </a:lnTo>
                <a:lnTo>
                  <a:pt x="2068" y="1302"/>
                </a:lnTo>
                <a:lnTo>
                  <a:pt x="2066" y="1294"/>
                </a:lnTo>
                <a:lnTo>
                  <a:pt x="2063" y="1289"/>
                </a:lnTo>
                <a:lnTo>
                  <a:pt x="2057" y="1282"/>
                </a:lnTo>
                <a:lnTo>
                  <a:pt x="2052" y="1272"/>
                </a:lnTo>
                <a:lnTo>
                  <a:pt x="2051" y="1261"/>
                </a:lnTo>
                <a:lnTo>
                  <a:pt x="2052" y="1249"/>
                </a:lnTo>
                <a:lnTo>
                  <a:pt x="2058" y="1224"/>
                </a:lnTo>
                <a:lnTo>
                  <a:pt x="2064" y="1195"/>
                </a:lnTo>
                <a:lnTo>
                  <a:pt x="2070" y="1164"/>
                </a:lnTo>
                <a:lnTo>
                  <a:pt x="2073" y="1131"/>
                </a:lnTo>
                <a:lnTo>
                  <a:pt x="2075" y="1097"/>
                </a:lnTo>
                <a:lnTo>
                  <a:pt x="2075" y="1062"/>
                </a:lnTo>
                <a:lnTo>
                  <a:pt x="2072" y="1027"/>
                </a:lnTo>
                <a:lnTo>
                  <a:pt x="2066" y="991"/>
                </a:lnTo>
                <a:lnTo>
                  <a:pt x="2057" y="956"/>
                </a:lnTo>
                <a:lnTo>
                  <a:pt x="2043" y="922"/>
                </a:lnTo>
                <a:lnTo>
                  <a:pt x="2025" y="890"/>
                </a:lnTo>
                <a:lnTo>
                  <a:pt x="2001" y="860"/>
                </a:lnTo>
                <a:lnTo>
                  <a:pt x="1995" y="853"/>
                </a:lnTo>
                <a:lnTo>
                  <a:pt x="1986" y="843"/>
                </a:lnTo>
                <a:lnTo>
                  <a:pt x="1974" y="830"/>
                </a:lnTo>
                <a:lnTo>
                  <a:pt x="1957" y="815"/>
                </a:lnTo>
                <a:lnTo>
                  <a:pt x="1936" y="798"/>
                </a:lnTo>
                <a:lnTo>
                  <a:pt x="1910" y="781"/>
                </a:lnTo>
                <a:lnTo>
                  <a:pt x="1880" y="763"/>
                </a:lnTo>
                <a:lnTo>
                  <a:pt x="1845" y="745"/>
                </a:lnTo>
                <a:lnTo>
                  <a:pt x="1805" y="729"/>
                </a:lnTo>
                <a:lnTo>
                  <a:pt x="1751" y="710"/>
                </a:lnTo>
                <a:lnTo>
                  <a:pt x="1698" y="696"/>
                </a:lnTo>
                <a:lnTo>
                  <a:pt x="1650" y="686"/>
                </a:lnTo>
                <a:lnTo>
                  <a:pt x="1605" y="680"/>
                </a:lnTo>
                <a:lnTo>
                  <a:pt x="1565" y="677"/>
                </a:lnTo>
                <a:lnTo>
                  <a:pt x="1529" y="676"/>
                </a:lnTo>
                <a:close/>
                <a:moveTo>
                  <a:pt x="1606" y="66"/>
                </a:moveTo>
                <a:lnTo>
                  <a:pt x="1509" y="69"/>
                </a:lnTo>
                <a:lnTo>
                  <a:pt x="1413" y="78"/>
                </a:lnTo>
                <a:lnTo>
                  <a:pt x="1319" y="92"/>
                </a:lnTo>
                <a:lnTo>
                  <a:pt x="1227" y="112"/>
                </a:lnTo>
                <a:lnTo>
                  <a:pt x="1138" y="138"/>
                </a:lnTo>
                <a:lnTo>
                  <a:pt x="1051" y="168"/>
                </a:lnTo>
                <a:lnTo>
                  <a:pt x="966" y="204"/>
                </a:lnTo>
                <a:lnTo>
                  <a:pt x="883" y="244"/>
                </a:lnTo>
                <a:lnTo>
                  <a:pt x="804" y="289"/>
                </a:lnTo>
                <a:lnTo>
                  <a:pt x="727" y="339"/>
                </a:lnTo>
                <a:lnTo>
                  <a:pt x="655" y="394"/>
                </a:lnTo>
                <a:lnTo>
                  <a:pt x="584" y="452"/>
                </a:lnTo>
                <a:lnTo>
                  <a:pt x="518" y="513"/>
                </a:lnTo>
                <a:lnTo>
                  <a:pt x="456" y="579"/>
                </a:lnTo>
                <a:lnTo>
                  <a:pt x="397" y="648"/>
                </a:lnTo>
                <a:lnTo>
                  <a:pt x="343" y="720"/>
                </a:lnTo>
                <a:lnTo>
                  <a:pt x="293" y="796"/>
                </a:lnTo>
                <a:lnTo>
                  <a:pt x="248" y="875"/>
                </a:lnTo>
                <a:lnTo>
                  <a:pt x="207" y="956"/>
                </a:lnTo>
                <a:lnTo>
                  <a:pt x="171" y="1040"/>
                </a:lnTo>
                <a:lnTo>
                  <a:pt x="139" y="1127"/>
                </a:lnTo>
                <a:lnTo>
                  <a:pt x="114" y="1216"/>
                </a:lnTo>
                <a:lnTo>
                  <a:pt x="94" y="1307"/>
                </a:lnTo>
                <a:lnTo>
                  <a:pt x="79" y="1400"/>
                </a:lnTo>
                <a:lnTo>
                  <a:pt x="70" y="1495"/>
                </a:lnTo>
                <a:lnTo>
                  <a:pt x="67" y="1591"/>
                </a:lnTo>
                <a:lnTo>
                  <a:pt x="70" y="1682"/>
                </a:lnTo>
                <a:lnTo>
                  <a:pt x="78" y="1771"/>
                </a:lnTo>
                <a:lnTo>
                  <a:pt x="92" y="1860"/>
                </a:lnTo>
                <a:lnTo>
                  <a:pt x="110" y="1948"/>
                </a:lnTo>
                <a:lnTo>
                  <a:pt x="134" y="2035"/>
                </a:lnTo>
                <a:lnTo>
                  <a:pt x="163" y="2120"/>
                </a:lnTo>
                <a:lnTo>
                  <a:pt x="197" y="2203"/>
                </a:lnTo>
                <a:lnTo>
                  <a:pt x="235" y="2283"/>
                </a:lnTo>
                <a:lnTo>
                  <a:pt x="279" y="2362"/>
                </a:lnTo>
                <a:lnTo>
                  <a:pt x="326" y="2438"/>
                </a:lnTo>
                <a:lnTo>
                  <a:pt x="380" y="2511"/>
                </a:lnTo>
                <a:lnTo>
                  <a:pt x="436" y="2581"/>
                </a:lnTo>
                <a:lnTo>
                  <a:pt x="498" y="2648"/>
                </a:lnTo>
                <a:lnTo>
                  <a:pt x="564" y="2712"/>
                </a:lnTo>
                <a:lnTo>
                  <a:pt x="570" y="2659"/>
                </a:lnTo>
                <a:lnTo>
                  <a:pt x="577" y="2605"/>
                </a:lnTo>
                <a:lnTo>
                  <a:pt x="586" y="2549"/>
                </a:lnTo>
                <a:lnTo>
                  <a:pt x="597" y="2492"/>
                </a:lnTo>
                <a:lnTo>
                  <a:pt x="610" y="2435"/>
                </a:lnTo>
                <a:lnTo>
                  <a:pt x="624" y="2378"/>
                </a:lnTo>
                <a:lnTo>
                  <a:pt x="640" y="2323"/>
                </a:lnTo>
                <a:lnTo>
                  <a:pt x="660" y="2270"/>
                </a:lnTo>
                <a:lnTo>
                  <a:pt x="680" y="2220"/>
                </a:lnTo>
                <a:lnTo>
                  <a:pt x="704" y="2174"/>
                </a:lnTo>
                <a:lnTo>
                  <a:pt x="729" y="2131"/>
                </a:lnTo>
                <a:lnTo>
                  <a:pt x="738" y="2119"/>
                </a:lnTo>
                <a:lnTo>
                  <a:pt x="748" y="2108"/>
                </a:lnTo>
                <a:lnTo>
                  <a:pt x="757" y="2097"/>
                </a:lnTo>
                <a:lnTo>
                  <a:pt x="768" y="2086"/>
                </a:lnTo>
                <a:lnTo>
                  <a:pt x="781" y="2075"/>
                </a:lnTo>
                <a:lnTo>
                  <a:pt x="796" y="2064"/>
                </a:lnTo>
                <a:lnTo>
                  <a:pt x="815" y="2053"/>
                </a:lnTo>
                <a:lnTo>
                  <a:pt x="837" y="2042"/>
                </a:lnTo>
                <a:lnTo>
                  <a:pt x="866" y="2030"/>
                </a:lnTo>
                <a:lnTo>
                  <a:pt x="898" y="2016"/>
                </a:lnTo>
                <a:lnTo>
                  <a:pt x="959" y="1997"/>
                </a:lnTo>
                <a:lnTo>
                  <a:pt x="1013" y="1977"/>
                </a:lnTo>
                <a:lnTo>
                  <a:pt x="1061" y="1958"/>
                </a:lnTo>
                <a:lnTo>
                  <a:pt x="1103" y="1939"/>
                </a:lnTo>
                <a:lnTo>
                  <a:pt x="1140" y="1920"/>
                </a:lnTo>
                <a:lnTo>
                  <a:pt x="1171" y="1902"/>
                </a:lnTo>
                <a:lnTo>
                  <a:pt x="1197" y="1885"/>
                </a:lnTo>
                <a:lnTo>
                  <a:pt x="1218" y="1869"/>
                </a:lnTo>
                <a:lnTo>
                  <a:pt x="1236" y="1856"/>
                </a:lnTo>
                <a:lnTo>
                  <a:pt x="1249" y="1844"/>
                </a:lnTo>
                <a:lnTo>
                  <a:pt x="1259" y="1834"/>
                </a:lnTo>
                <a:lnTo>
                  <a:pt x="1265" y="1826"/>
                </a:lnTo>
                <a:lnTo>
                  <a:pt x="1269" y="1822"/>
                </a:lnTo>
                <a:lnTo>
                  <a:pt x="1270" y="1820"/>
                </a:lnTo>
                <a:lnTo>
                  <a:pt x="1264" y="1812"/>
                </a:lnTo>
                <a:lnTo>
                  <a:pt x="1227" y="1759"/>
                </a:lnTo>
                <a:lnTo>
                  <a:pt x="1195" y="1704"/>
                </a:lnTo>
                <a:lnTo>
                  <a:pt x="1169" y="1646"/>
                </a:lnTo>
                <a:lnTo>
                  <a:pt x="1149" y="1588"/>
                </a:lnTo>
                <a:lnTo>
                  <a:pt x="1135" y="1528"/>
                </a:lnTo>
                <a:lnTo>
                  <a:pt x="1131" y="1522"/>
                </a:lnTo>
                <a:lnTo>
                  <a:pt x="1119" y="1503"/>
                </a:lnTo>
                <a:lnTo>
                  <a:pt x="1108" y="1482"/>
                </a:lnTo>
                <a:lnTo>
                  <a:pt x="1100" y="1457"/>
                </a:lnTo>
                <a:lnTo>
                  <a:pt x="1094" y="1430"/>
                </a:lnTo>
                <a:lnTo>
                  <a:pt x="1086" y="1395"/>
                </a:lnTo>
                <a:lnTo>
                  <a:pt x="1080" y="1363"/>
                </a:lnTo>
                <a:lnTo>
                  <a:pt x="1078" y="1333"/>
                </a:lnTo>
                <a:lnTo>
                  <a:pt x="1079" y="1306"/>
                </a:lnTo>
                <a:lnTo>
                  <a:pt x="1083" y="1282"/>
                </a:lnTo>
                <a:lnTo>
                  <a:pt x="1091" y="1260"/>
                </a:lnTo>
                <a:lnTo>
                  <a:pt x="1101" y="1242"/>
                </a:lnTo>
                <a:lnTo>
                  <a:pt x="1105" y="1238"/>
                </a:lnTo>
                <a:lnTo>
                  <a:pt x="1104" y="1232"/>
                </a:lnTo>
                <a:lnTo>
                  <a:pt x="1097" y="1182"/>
                </a:lnTo>
                <a:lnTo>
                  <a:pt x="1093" y="1138"/>
                </a:lnTo>
                <a:lnTo>
                  <a:pt x="1090" y="1098"/>
                </a:lnTo>
                <a:lnTo>
                  <a:pt x="1090" y="1063"/>
                </a:lnTo>
                <a:lnTo>
                  <a:pt x="1090" y="1032"/>
                </a:lnTo>
                <a:lnTo>
                  <a:pt x="1092" y="1005"/>
                </a:lnTo>
                <a:lnTo>
                  <a:pt x="1095" y="982"/>
                </a:lnTo>
                <a:lnTo>
                  <a:pt x="1098" y="963"/>
                </a:lnTo>
                <a:lnTo>
                  <a:pt x="1102" y="947"/>
                </a:lnTo>
                <a:lnTo>
                  <a:pt x="1105" y="935"/>
                </a:lnTo>
                <a:lnTo>
                  <a:pt x="1108" y="926"/>
                </a:lnTo>
                <a:lnTo>
                  <a:pt x="1124" y="884"/>
                </a:lnTo>
                <a:lnTo>
                  <a:pt x="1145" y="846"/>
                </a:lnTo>
                <a:lnTo>
                  <a:pt x="1167" y="811"/>
                </a:lnTo>
                <a:lnTo>
                  <a:pt x="1192" y="779"/>
                </a:lnTo>
                <a:lnTo>
                  <a:pt x="1219" y="750"/>
                </a:lnTo>
                <a:lnTo>
                  <a:pt x="1247" y="725"/>
                </a:lnTo>
                <a:lnTo>
                  <a:pt x="1275" y="702"/>
                </a:lnTo>
                <a:lnTo>
                  <a:pt x="1302" y="682"/>
                </a:lnTo>
                <a:lnTo>
                  <a:pt x="1329" y="664"/>
                </a:lnTo>
                <a:lnTo>
                  <a:pt x="1354" y="650"/>
                </a:lnTo>
                <a:lnTo>
                  <a:pt x="1377" y="638"/>
                </a:lnTo>
                <a:lnTo>
                  <a:pt x="1396" y="629"/>
                </a:lnTo>
                <a:lnTo>
                  <a:pt x="1412" y="623"/>
                </a:lnTo>
                <a:lnTo>
                  <a:pt x="1423" y="619"/>
                </a:lnTo>
                <a:lnTo>
                  <a:pt x="1470" y="608"/>
                </a:lnTo>
                <a:lnTo>
                  <a:pt x="1517" y="602"/>
                </a:lnTo>
                <a:lnTo>
                  <a:pt x="1566" y="601"/>
                </a:lnTo>
                <a:lnTo>
                  <a:pt x="1614" y="605"/>
                </a:lnTo>
                <a:lnTo>
                  <a:pt x="1665" y="613"/>
                </a:lnTo>
                <a:lnTo>
                  <a:pt x="1717" y="626"/>
                </a:lnTo>
                <a:lnTo>
                  <a:pt x="1770" y="642"/>
                </a:lnTo>
                <a:lnTo>
                  <a:pt x="1825" y="661"/>
                </a:lnTo>
                <a:lnTo>
                  <a:pt x="1869" y="679"/>
                </a:lnTo>
                <a:lnTo>
                  <a:pt x="1909" y="698"/>
                </a:lnTo>
                <a:lnTo>
                  <a:pt x="1945" y="717"/>
                </a:lnTo>
                <a:lnTo>
                  <a:pt x="1976" y="736"/>
                </a:lnTo>
                <a:lnTo>
                  <a:pt x="2002" y="755"/>
                </a:lnTo>
                <a:lnTo>
                  <a:pt x="2025" y="771"/>
                </a:lnTo>
                <a:lnTo>
                  <a:pt x="2042" y="786"/>
                </a:lnTo>
                <a:lnTo>
                  <a:pt x="2055" y="799"/>
                </a:lnTo>
                <a:lnTo>
                  <a:pt x="2063" y="808"/>
                </a:lnTo>
                <a:lnTo>
                  <a:pt x="2088" y="841"/>
                </a:lnTo>
                <a:lnTo>
                  <a:pt x="2109" y="875"/>
                </a:lnTo>
                <a:lnTo>
                  <a:pt x="2126" y="911"/>
                </a:lnTo>
                <a:lnTo>
                  <a:pt x="2138" y="947"/>
                </a:lnTo>
                <a:lnTo>
                  <a:pt x="2147" y="984"/>
                </a:lnTo>
                <a:lnTo>
                  <a:pt x="2153" y="1021"/>
                </a:lnTo>
                <a:lnTo>
                  <a:pt x="2155" y="1058"/>
                </a:lnTo>
                <a:lnTo>
                  <a:pt x="2156" y="1094"/>
                </a:lnTo>
                <a:lnTo>
                  <a:pt x="2154" y="1129"/>
                </a:lnTo>
                <a:lnTo>
                  <a:pt x="2151" y="1162"/>
                </a:lnTo>
                <a:lnTo>
                  <a:pt x="2146" y="1193"/>
                </a:lnTo>
                <a:lnTo>
                  <a:pt x="2141" y="1222"/>
                </a:lnTo>
                <a:lnTo>
                  <a:pt x="2135" y="1248"/>
                </a:lnTo>
                <a:lnTo>
                  <a:pt x="2134" y="1253"/>
                </a:lnTo>
                <a:lnTo>
                  <a:pt x="2136" y="1257"/>
                </a:lnTo>
                <a:lnTo>
                  <a:pt x="2144" y="1279"/>
                </a:lnTo>
                <a:lnTo>
                  <a:pt x="2149" y="1305"/>
                </a:lnTo>
                <a:lnTo>
                  <a:pt x="2151" y="1333"/>
                </a:lnTo>
                <a:lnTo>
                  <a:pt x="2148" y="1365"/>
                </a:lnTo>
                <a:lnTo>
                  <a:pt x="2143" y="1400"/>
                </a:lnTo>
                <a:lnTo>
                  <a:pt x="2133" y="1439"/>
                </a:lnTo>
                <a:lnTo>
                  <a:pt x="2126" y="1470"/>
                </a:lnTo>
                <a:lnTo>
                  <a:pt x="2112" y="1499"/>
                </a:lnTo>
                <a:lnTo>
                  <a:pt x="2095" y="1526"/>
                </a:lnTo>
                <a:lnTo>
                  <a:pt x="2092" y="1531"/>
                </a:lnTo>
                <a:lnTo>
                  <a:pt x="2080" y="1580"/>
                </a:lnTo>
                <a:lnTo>
                  <a:pt x="2063" y="1629"/>
                </a:lnTo>
                <a:lnTo>
                  <a:pt x="2042" y="1679"/>
                </a:lnTo>
                <a:lnTo>
                  <a:pt x="2015" y="1727"/>
                </a:lnTo>
                <a:lnTo>
                  <a:pt x="1985" y="1774"/>
                </a:lnTo>
                <a:lnTo>
                  <a:pt x="1952" y="1819"/>
                </a:lnTo>
                <a:lnTo>
                  <a:pt x="1948" y="1829"/>
                </a:lnTo>
                <a:lnTo>
                  <a:pt x="1949" y="1831"/>
                </a:lnTo>
                <a:lnTo>
                  <a:pt x="1954" y="1835"/>
                </a:lnTo>
                <a:lnTo>
                  <a:pt x="1962" y="1842"/>
                </a:lnTo>
                <a:lnTo>
                  <a:pt x="1973" y="1851"/>
                </a:lnTo>
                <a:lnTo>
                  <a:pt x="1989" y="1863"/>
                </a:lnTo>
                <a:lnTo>
                  <a:pt x="2009" y="1876"/>
                </a:lnTo>
                <a:lnTo>
                  <a:pt x="2035" y="1892"/>
                </a:lnTo>
                <a:lnTo>
                  <a:pt x="2066" y="1909"/>
                </a:lnTo>
                <a:lnTo>
                  <a:pt x="2101" y="1928"/>
                </a:lnTo>
                <a:lnTo>
                  <a:pt x="2144" y="1948"/>
                </a:lnTo>
                <a:lnTo>
                  <a:pt x="2192" y="1969"/>
                </a:lnTo>
                <a:lnTo>
                  <a:pt x="2248" y="1992"/>
                </a:lnTo>
                <a:lnTo>
                  <a:pt x="2309" y="2014"/>
                </a:lnTo>
                <a:lnTo>
                  <a:pt x="2350" y="2032"/>
                </a:lnTo>
                <a:lnTo>
                  <a:pt x="2384" y="2050"/>
                </a:lnTo>
                <a:lnTo>
                  <a:pt x="2415" y="2069"/>
                </a:lnTo>
                <a:lnTo>
                  <a:pt x="2441" y="2089"/>
                </a:lnTo>
                <a:lnTo>
                  <a:pt x="2461" y="2107"/>
                </a:lnTo>
                <a:lnTo>
                  <a:pt x="2477" y="2125"/>
                </a:lnTo>
                <a:lnTo>
                  <a:pt x="2482" y="2131"/>
                </a:lnTo>
                <a:lnTo>
                  <a:pt x="2507" y="2173"/>
                </a:lnTo>
                <a:lnTo>
                  <a:pt x="2531" y="2220"/>
                </a:lnTo>
                <a:lnTo>
                  <a:pt x="2552" y="2270"/>
                </a:lnTo>
                <a:lnTo>
                  <a:pt x="2570" y="2322"/>
                </a:lnTo>
                <a:lnTo>
                  <a:pt x="2587" y="2377"/>
                </a:lnTo>
                <a:lnTo>
                  <a:pt x="2601" y="2434"/>
                </a:lnTo>
                <a:lnTo>
                  <a:pt x="2614" y="2491"/>
                </a:lnTo>
                <a:lnTo>
                  <a:pt x="2625" y="2548"/>
                </a:lnTo>
                <a:lnTo>
                  <a:pt x="2634" y="2605"/>
                </a:lnTo>
                <a:lnTo>
                  <a:pt x="2642" y="2660"/>
                </a:lnTo>
                <a:lnTo>
                  <a:pt x="2649" y="2712"/>
                </a:lnTo>
                <a:lnTo>
                  <a:pt x="2715" y="2649"/>
                </a:lnTo>
                <a:lnTo>
                  <a:pt x="2775" y="2582"/>
                </a:lnTo>
                <a:lnTo>
                  <a:pt x="2833" y="2511"/>
                </a:lnTo>
                <a:lnTo>
                  <a:pt x="2885" y="2438"/>
                </a:lnTo>
                <a:lnTo>
                  <a:pt x="2934" y="2362"/>
                </a:lnTo>
                <a:lnTo>
                  <a:pt x="2977" y="2284"/>
                </a:lnTo>
                <a:lnTo>
                  <a:pt x="3016" y="2203"/>
                </a:lnTo>
                <a:lnTo>
                  <a:pt x="3049" y="2120"/>
                </a:lnTo>
                <a:lnTo>
                  <a:pt x="3078" y="2035"/>
                </a:lnTo>
                <a:lnTo>
                  <a:pt x="3103" y="1948"/>
                </a:lnTo>
                <a:lnTo>
                  <a:pt x="3121" y="1860"/>
                </a:lnTo>
                <a:lnTo>
                  <a:pt x="3135" y="1771"/>
                </a:lnTo>
                <a:lnTo>
                  <a:pt x="3143" y="1682"/>
                </a:lnTo>
                <a:lnTo>
                  <a:pt x="3146" y="1591"/>
                </a:lnTo>
                <a:lnTo>
                  <a:pt x="3143" y="1495"/>
                </a:lnTo>
                <a:lnTo>
                  <a:pt x="3134" y="1400"/>
                </a:lnTo>
                <a:lnTo>
                  <a:pt x="3119" y="1307"/>
                </a:lnTo>
                <a:lnTo>
                  <a:pt x="3098" y="1216"/>
                </a:lnTo>
                <a:lnTo>
                  <a:pt x="3072" y="1127"/>
                </a:lnTo>
                <a:lnTo>
                  <a:pt x="3042" y="1040"/>
                </a:lnTo>
                <a:lnTo>
                  <a:pt x="3006" y="956"/>
                </a:lnTo>
                <a:lnTo>
                  <a:pt x="2965" y="875"/>
                </a:lnTo>
                <a:lnTo>
                  <a:pt x="2920" y="796"/>
                </a:lnTo>
                <a:lnTo>
                  <a:pt x="2869" y="720"/>
                </a:lnTo>
                <a:lnTo>
                  <a:pt x="2815" y="648"/>
                </a:lnTo>
                <a:lnTo>
                  <a:pt x="2757" y="579"/>
                </a:lnTo>
                <a:lnTo>
                  <a:pt x="2694" y="513"/>
                </a:lnTo>
                <a:lnTo>
                  <a:pt x="2628" y="452"/>
                </a:lnTo>
                <a:lnTo>
                  <a:pt x="2558" y="394"/>
                </a:lnTo>
                <a:lnTo>
                  <a:pt x="2485" y="339"/>
                </a:lnTo>
                <a:lnTo>
                  <a:pt x="2408" y="289"/>
                </a:lnTo>
                <a:lnTo>
                  <a:pt x="2330" y="244"/>
                </a:lnTo>
                <a:lnTo>
                  <a:pt x="2247" y="204"/>
                </a:lnTo>
                <a:lnTo>
                  <a:pt x="2162" y="168"/>
                </a:lnTo>
                <a:lnTo>
                  <a:pt x="2074" y="138"/>
                </a:lnTo>
                <a:lnTo>
                  <a:pt x="1985" y="112"/>
                </a:lnTo>
                <a:lnTo>
                  <a:pt x="1893" y="92"/>
                </a:lnTo>
                <a:lnTo>
                  <a:pt x="1799" y="78"/>
                </a:lnTo>
                <a:lnTo>
                  <a:pt x="1703" y="69"/>
                </a:lnTo>
                <a:lnTo>
                  <a:pt x="1606" y="66"/>
                </a:lnTo>
                <a:close/>
                <a:moveTo>
                  <a:pt x="1605" y="0"/>
                </a:moveTo>
                <a:lnTo>
                  <a:pt x="1707" y="3"/>
                </a:lnTo>
                <a:lnTo>
                  <a:pt x="1807" y="12"/>
                </a:lnTo>
                <a:lnTo>
                  <a:pt x="1905" y="28"/>
                </a:lnTo>
                <a:lnTo>
                  <a:pt x="2000" y="49"/>
                </a:lnTo>
                <a:lnTo>
                  <a:pt x="2094" y="75"/>
                </a:lnTo>
                <a:lnTo>
                  <a:pt x="2185" y="107"/>
                </a:lnTo>
                <a:lnTo>
                  <a:pt x="2274" y="144"/>
                </a:lnTo>
                <a:lnTo>
                  <a:pt x="2360" y="186"/>
                </a:lnTo>
                <a:lnTo>
                  <a:pt x="2443" y="233"/>
                </a:lnTo>
                <a:lnTo>
                  <a:pt x="2523" y="285"/>
                </a:lnTo>
                <a:lnTo>
                  <a:pt x="2599" y="341"/>
                </a:lnTo>
                <a:lnTo>
                  <a:pt x="2672" y="402"/>
                </a:lnTo>
                <a:lnTo>
                  <a:pt x="2741" y="467"/>
                </a:lnTo>
                <a:lnTo>
                  <a:pt x="2805" y="535"/>
                </a:lnTo>
                <a:lnTo>
                  <a:pt x="2867" y="607"/>
                </a:lnTo>
                <a:lnTo>
                  <a:pt x="2924" y="683"/>
                </a:lnTo>
                <a:lnTo>
                  <a:pt x="2975" y="762"/>
                </a:lnTo>
                <a:lnTo>
                  <a:pt x="3023" y="844"/>
                </a:lnTo>
                <a:lnTo>
                  <a:pt x="3066" y="929"/>
                </a:lnTo>
                <a:lnTo>
                  <a:pt x="3104" y="1016"/>
                </a:lnTo>
                <a:lnTo>
                  <a:pt x="3136" y="1107"/>
                </a:lnTo>
                <a:lnTo>
                  <a:pt x="3162" y="1199"/>
                </a:lnTo>
                <a:lnTo>
                  <a:pt x="3183" y="1295"/>
                </a:lnTo>
                <a:lnTo>
                  <a:pt x="3199" y="1392"/>
                </a:lnTo>
                <a:lnTo>
                  <a:pt x="3209" y="1491"/>
                </a:lnTo>
                <a:lnTo>
                  <a:pt x="3212" y="1591"/>
                </a:lnTo>
                <a:lnTo>
                  <a:pt x="3209" y="1691"/>
                </a:lnTo>
                <a:lnTo>
                  <a:pt x="3199" y="1790"/>
                </a:lnTo>
                <a:lnTo>
                  <a:pt x="3183" y="1887"/>
                </a:lnTo>
                <a:lnTo>
                  <a:pt x="3162" y="1982"/>
                </a:lnTo>
                <a:lnTo>
                  <a:pt x="3136" y="2076"/>
                </a:lnTo>
                <a:lnTo>
                  <a:pt x="3104" y="2166"/>
                </a:lnTo>
                <a:lnTo>
                  <a:pt x="3066" y="2254"/>
                </a:lnTo>
                <a:lnTo>
                  <a:pt x="3024" y="2339"/>
                </a:lnTo>
                <a:lnTo>
                  <a:pt x="2976" y="2421"/>
                </a:lnTo>
                <a:lnTo>
                  <a:pt x="2924" y="2500"/>
                </a:lnTo>
                <a:lnTo>
                  <a:pt x="2867" y="2575"/>
                </a:lnTo>
                <a:lnTo>
                  <a:pt x="2805" y="2647"/>
                </a:lnTo>
                <a:lnTo>
                  <a:pt x="2741" y="2715"/>
                </a:lnTo>
                <a:lnTo>
                  <a:pt x="2672" y="2780"/>
                </a:lnTo>
                <a:lnTo>
                  <a:pt x="2599" y="2840"/>
                </a:lnTo>
                <a:lnTo>
                  <a:pt x="2523" y="2897"/>
                </a:lnTo>
                <a:lnTo>
                  <a:pt x="2443" y="2949"/>
                </a:lnTo>
                <a:lnTo>
                  <a:pt x="2360" y="2996"/>
                </a:lnTo>
                <a:lnTo>
                  <a:pt x="2274" y="3038"/>
                </a:lnTo>
                <a:lnTo>
                  <a:pt x="2186" y="3075"/>
                </a:lnTo>
                <a:lnTo>
                  <a:pt x="2094" y="3107"/>
                </a:lnTo>
                <a:lnTo>
                  <a:pt x="2001" y="3134"/>
                </a:lnTo>
                <a:lnTo>
                  <a:pt x="1905" y="3155"/>
                </a:lnTo>
                <a:lnTo>
                  <a:pt x="1807" y="3170"/>
                </a:lnTo>
                <a:lnTo>
                  <a:pt x="1707" y="3179"/>
                </a:lnTo>
                <a:lnTo>
                  <a:pt x="1606" y="3182"/>
                </a:lnTo>
                <a:lnTo>
                  <a:pt x="1504" y="3179"/>
                </a:lnTo>
                <a:lnTo>
                  <a:pt x="1405" y="3170"/>
                </a:lnTo>
                <a:lnTo>
                  <a:pt x="1307" y="3155"/>
                </a:lnTo>
                <a:lnTo>
                  <a:pt x="1211" y="3134"/>
                </a:lnTo>
                <a:lnTo>
                  <a:pt x="1117" y="3107"/>
                </a:lnTo>
                <a:lnTo>
                  <a:pt x="1026" y="3075"/>
                </a:lnTo>
                <a:lnTo>
                  <a:pt x="938" y="3038"/>
                </a:lnTo>
                <a:lnTo>
                  <a:pt x="852" y="2996"/>
                </a:lnTo>
                <a:lnTo>
                  <a:pt x="769" y="2949"/>
                </a:lnTo>
                <a:lnTo>
                  <a:pt x="689" y="2897"/>
                </a:lnTo>
                <a:lnTo>
                  <a:pt x="613" y="2840"/>
                </a:lnTo>
                <a:lnTo>
                  <a:pt x="540" y="2780"/>
                </a:lnTo>
                <a:lnTo>
                  <a:pt x="471" y="2715"/>
                </a:lnTo>
                <a:lnTo>
                  <a:pt x="406" y="2647"/>
                </a:lnTo>
                <a:lnTo>
                  <a:pt x="346" y="2575"/>
                </a:lnTo>
                <a:lnTo>
                  <a:pt x="288" y="2500"/>
                </a:lnTo>
                <a:lnTo>
                  <a:pt x="236" y="2421"/>
                </a:lnTo>
                <a:lnTo>
                  <a:pt x="189" y="2339"/>
                </a:lnTo>
                <a:lnTo>
                  <a:pt x="146" y="2254"/>
                </a:lnTo>
                <a:lnTo>
                  <a:pt x="108" y="2166"/>
                </a:lnTo>
                <a:lnTo>
                  <a:pt x="77" y="2076"/>
                </a:lnTo>
                <a:lnTo>
                  <a:pt x="49" y="1982"/>
                </a:lnTo>
                <a:lnTo>
                  <a:pt x="28" y="1887"/>
                </a:lnTo>
                <a:lnTo>
                  <a:pt x="13" y="1790"/>
                </a:lnTo>
                <a:lnTo>
                  <a:pt x="3" y="1691"/>
                </a:lnTo>
                <a:lnTo>
                  <a:pt x="0" y="1591"/>
                </a:lnTo>
                <a:lnTo>
                  <a:pt x="3" y="1491"/>
                </a:lnTo>
                <a:lnTo>
                  <a:pt x="13" y="1392"/>
                </a:lnTo>
                <a:lnTo>
                  <a:pt x="28" y="1295"/>
                </a:lnTo>
                <a:lnTo>
                  <a:pt x="49" y="1199"/>
                </a:lnTo>
                <a:lnTo>
                  <a:pt x="76" y="1107"/>
                </a:lnTo>
                <a:lnTo>
                  <a:pt x="108" y="1016"/>
                </a:lnTo>
                <a:lnTo>
                  <a:pt x="146" y="929"/>
                </a:lnTo>
                <a:lnTo>
                  <a:pt x="189" y="844"/>
                </a:lnTo>
                <a:lnTo>
                  <a:pt x="236" y="762"/>
                </a:lnTo>
                <a:lnTo>
                  <a:pt x="288" y="683"/>
                </a:lnTo>
                <a:lnTo>
                  <a:pt x="346" y="607"/>
                </a:lnTo>
                <a:lnTo>
                  <a:pt x="406" y="535"/>
                </a:lnTo>
                <a:lnTo>
                  <a:pt x="471" y="467"/>
                </a:lnTo>
                <a:lnTo>
                  <a:pt x="540" y="402"/>
                </a:lnTo>
                <a:lnTo>
                  <a:pt x="613" y="341"/>
                </a:lnTo>
                <a:lnTo>
                  <a:pt x="689" y="285"/>
                </a:lnTo>
                <a:lnTo>
                  <a:pt x="769" y="233"/>
                </a:lnTo>
                <a:lnTo>
                  <a:pt x="852" y="186"/>
                </a:lnTo>
                <a:lnTo>
                  <a:pt x="938" y="144"/>
                </a:lnTo>
                <a:lnTo>
                  <a:pt x="1026" y="107"/>
                </a:lnTo>
                <a:lnTo>
                  <a:pt x="1117" y="75"/>
                </a:lnTo>
                <a:lnTo>
                  <a:pt x="1211" y="49"/>
                </a:lnTo>
                <a:lnTo>
                  <a:pt x="1307" y="28"/>
                </a:lnTo>
                <a:lnTo>
                  <a:pt x="1404" y="12"/>
                </a:lnTo>
                <a:lnTo>
                  <a:pt x="1504" y="3"/>
                </a:lnTo>
                <a:lnTo>
                  <a:pt x="160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1506102" y="5701664"/>
            <a:ext cx="274320" cy="274320"/>
          </a:xfrm>
          <a:custGeom>
            <a:avLst/>
            <a:gdLst>
              <a:gd name="T0" fmla="*/ 1169 w 3212"/>
              <a:gd name="T1" fmla="*/ 1993 h 3182"/>
              <a:gd name="T2" fmla="*/ 817 w 3212"/>
              <a:gd name="T3" fmla="*/ 2155 h 3182"/>
              <a:gd name="T4" fmla="*/ 675 w 3212"/>
              <a:gd name="T5" fmla="*/ 2498 h 3182"/>
              <a:gd name="T6" fmla="*/ 931 w 3212"/>
              <a:gd name="T7" fmla="*/ 2962 h 3182"/>
              <a:gd name="T8" fmla="*/ 1781 w 3212"/>
              <a:gd name="T9" fmla="*/ 3107 h 3182"/>
              <a:gd name="T10" fmla="*/ 2575 w 3212"/>
              <a:gd name="T11" fmla="*/ 2775 h 3182"/>
              <a:gd name="T12" fmla="*/ 2480 w 3212"/>
              <a:gd name="T13" fmla="*/ 2298 h 3182"/>
              <a:gd name="T14" fmla="*/ 2318 w 3212"/>
              <a:gd name="T15" fmla="*/ 2106 h 3182"/>
              <a:gd name="T16" fmla="*/ 2012 w 3212"/>
              <a:gd name="T17" fmla="*/ 1979 h 3182"/>
              <a:gd name="T18" fmla="*/ 1869 w 3212"/>
              <a:gd name="T19" fmla="*/ 1904 h 3182"/>
              <a:gd name="T20" fmla="*/ 1449 w 3212"/>
              <a:gd name="T21" fmla="*/ 1974 h 3182"/>
              <a:gd name="T22" fmla="*/ 1426 w 3212"/>
              <a:gd name="T23" fmla="*/ 697 h 3182"/>
              <a:gd name="T24" fmla="*/ 1198 w 3212"/>
              <a:gd name="T25" fmla="*/ 914 h 3182"/>
              <a:gd name="T26" fmla="*/ 1172 w 3212"/>
              <a:gd name="T27" fmla="*/ 1121 h 3182"/>
              <a:gd name="T28" fmla="*/ 1159 w 3212"/>
              <a:gd name="T29" fmla="*/ 1337 h 3182"/>
              <a:gd name="T30" fmla="*/ 1221 w 3212"/>
              <a:gd name="T31" fmla="*/ 1550 h 3182"/>
              <a:gd name="T32" fmla="*/ 1493 w 3212"/>
              <a:gd name="T33" fmla="*/ 1909 h 3182"/>
              <a:gd name="T34" fmla="*/ 1869 w 3212"/>
              <a:gd name="T35" fmla="*/ 1796 h 3182"/>
              <a:gd name="T36" fmla="*/ 2040 w 3212"/>
              <a:gd name="T37" fmla="*/ 1466 h 3182"/>
              <a:gd name="T38" fmla="*/ 2063 w 3212"/>
              <a:gd name="T39" fmla="*/ 1289 h 3182"/>
              <a:gd name="T40" fmla="*/ 2075 w 3212"/>
              <a:gd name="T41" fmla="*/ 1062 h 3182"/>
              <a:gd name="T42" fmla="*/ 1957 w 3212"/>
              <a:gd name="T43" fmla="*/ 815 h 3182"/>
              <a:gd name="T44" fmla="*/ 1565 w 3212"/>
              <a:gd name="T45" fmla="*/ 677 h 3182"/>
              <a:gd name="T46" fmla="*/ 883 w 3212"/>
              <a:gd name="T47" fmla="*/ 244 h 3182"/>
              <a:gd name="T48" fmla="*/ 248 w 3212"/>
              <a:gd name="T49" fmla="*/ 875 h 3182"/>
              <a:gd name="T50" fmla="*/ 78 w 3212"/>
              <a:gd name="T51" fmla="*/ 1771 h 3182"/>
              <a:gd name="T52" fmla="*/ 436 w 3212"/>
              <a:gd name="T53" fmla="*/ 2581 h 3182"/>
              <a:gd name="T54" fmla="*/ 660 w 3212"/>
              <a:gd name="T55" fmla="*/ 2270 h 3182"/>
              <a:gd name="T56" fmla="*/ 815 w 3212"/>
              <a:gd name="T57" fmla="*/ 2053 h 3182"/>
              <a:gd name="T58" fmla="*/ 1197 w 3212"/>
              <a:gd name="T59" fmla="*/ 1885 h 3182"/>
              <a:gd name="T60" fmla="*/ 1195 w 3212"/>
              <a:gd name="T61" fmla="*/ 1704 h 3182"/>
              <a:gd name="T62" fmla="*/ 1080 w 3212"/>
              <a:gd name="T63" fmla="*/ 1363 h 3182"/>
              <a:gd name="T64" fmla="*/ 1090 w 3212"/>
              <a:gd name="T65" fmla="*/ 1098 h 3182"/>
              <a:gd name="T66" fmla="*/ 1145 w 3212"/>
              <a:gd name="T67" fmla="*/ 846 h 3182"/>
              <a:gd name="T68" fmla="*/ 1396 w 3212"/>
              <a:gd name="T69" fmla="*/ 629 h 3182"/>
              <a:gd name="T70" fmla="*/ 1825 w 3212"/>
              <a:gd name="T71" fmla="*/ 661 h 3182"/>
              <a:gd name="T72" fmla="*/ 2088 w 3212"/>
              <a:gd name="T73" fmla="*/ 841 h 3182"/>
              <a:gd name="T74" fmla="*/ 2146 w 3212"/>
              <a:gd name="T75" fmla="*/ 1193 h 3182"/>
              <a:gd name="T76" fmla="*/ 2133 w 3212"/>
              <a:gd name="T77" fmla="*/ 1439 h 3182"/>
              <a:gd name="T78" fmla="*/ 1952 w 3212"/>
              <a:gd name="T79" fmla="*/ 1819 h 3182"/>
              <a:gd name="T80" fmla="*/ 2101 w 3212"/>
              <a:gd name="T81" fmla="*/ 1928 h 3182"/>
              <a:gd name="T82" fmla="*/ 2477 w 3212"/>
              <a:gd name="T83" fmla="*/ 2125 h 3182"/>
              <a:gd name="T84" fmla="*/ 2634 w 3212"/>
              <a:gd name="T85" fmla="*/ 2605 h 3182"/>
              <a:gd name="T86" fmla="*/ 3049 w 3212"/>
              <a:gd name="T87" fmla="*/ 2120 h 3182"/>
              <a:gd name="T88" fmla="*/ 3098 w 3212"/>
              <a:gd name="T89" fmla="*/ 1216 h 3182"/>
              <a:gd name="T90" fmla="*/ 2628 w 3212"/>
              <a:gd name="T91" fmla="*/ 452 h 3182"/>
              <a:gd name="T92" fmla="*/ 1799 w 3212"/>
              <a:gd name="T93" fmla="*/ 78 h 3182"/>
              <a:gd name="T94" fmla="*/ 2274 w 3212"/>
              <a:gd name="T95" fmla="*/ 144 h 3182"/>
              <a:gd name="T96" fmla="*/ 2975 w 3212"/>
              <a:gd name="T97" fmla="*/ 762 h 3182"/>
              <a:gd name="T98" fmla="*/ 3209 w 3212"/>
              <a:gd name="T99" fmla="*/ 1691 h 3182"/>
              <a:gd name="T100" fmla="*/ 2867 w 3212"/>
              <a:gd name="T101" fmla="*/ 2575 h 3182"/>
              <a:gd name="T102" fmla="*/ 2094 w 3212"/>
              <a:gd name="T103" fmla="*/ 3107 h 3182"/>
              <a:gd name="T104" fmla="*/ 1117 w 3212"/>
              <a:gd name="T105" fmla="*/ 3107 h 3182"/>
              <a:gd name="T106" fmla="*/ 346 w 3212"/>
              <a:gd name="T107" fmla="*/ 2575 h 3182"/>
              <a:gd name="T108" fmla="*/ 3 w 3212"/>
              <a:gd name="T109" fmla="*/ 1691 h 3182"/>
              <a:gd name="T110" fmla="*/ 236 w 3212"/>
              <a:gd name="T111" fmla="*/ 762 h 3182"/>
              <a:gd name="T112" fmla="*/ 938 w 3212"/>
              <a:gd name="T113" fmla="*/ 144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12" h="3182">
                <a:moveTo>
                  <a:pt x="1327" y="1884"/>
                </a:moveTo>
                <a:lnTo>
                  <a:pt x="1325" y="1886"/>
                </a:lnTo>
                <a:lnTo>
                  <a:pt x="1320" y="1891"/>
                </a:lnTo>
                <a:lnTo>
                  <a:pt x="1310" y="1899"/>
                </a:lnTo>
                <a:lnTo>
                  <a:pt x="1297" y="1910"/>
                </a:lnTo>
                <a:lnTo>
                  <a:pt x="1280" y="1924"/>
                </a:lnTo>
                <a:lnTo>
                  <a:pt x="1259" y="1939"/>
                </a:lnTo>
                <a:lnTo>
                  <a:pt x="1234" y="1956"/>
                </a:lnTo>
                <a:lnTo>
                  <a:pt x="1203" y="1974"/>
                </a:lnTo>
                <a:lnTo>
                  <a:pt x="1169" y="1993"/>
                </a:lnTo>
                <a:lnTo>
                  <a:pt x="1129" y="2013"/>
                </a:lnTo>
                <a:lnTo>
                  <a:pt x="1085" y="2034"/>
                </a:lnTo>
                <a:lnTo>
                  <a:pt x="1037" y="2054"/>
                </a:lnTo>
                <a:lnTo>
                  <a:pt x="982" y="2073"/>
                </a:lnTo>
                <a:lnTo>
                  <a:pt x="923" y="2092"/>
                </a:lnTo>
                <a:lnTo>
                  <a:pt x="895" y="2104"/>
                </a:lnTo>
                <a:lnTo>
                  <a:pt x="870" y="2117"/>
                </a:lnTo>
                <a:lnTo>
                  <a:pt x="849" y="2130"/>
                </a:lnTo>
                <a:lnTo>
                  <a:pt x="831" y="2143"/>
                </a:lnTo>
                <a:lnTo>
                  <a:pt x="817" y="2155"/>
                </a:lnTo>
                <a:lnTo>
                  <a:pt x="806" y="2165"/>
                </a:lnTo>
                <a:lnTo>
                  <a:pt x="799" y="2173"/>
                </a:lnTo>
                <a:lnTo>
                  <a:pt x="795" y="2178"/>
                </a:lnTo>
                <a:lnTo>
                  <a:pt x="771" y="2215"/>
                </a:lnTo>
                <a:lnTo>
                  <a:pt x="750" y="2255"/>
                </a:lnTo>
                <a:lnTo>
                  <a:pt x="730" y="2300"/>
                </a:lnTo>
                <a:lnTo>
                  <a:pt x="714" y="2347"/>
                </a:lnTo>
                <a:lnTo>
                  <a:pt x="699" y="2396"/>
                </a:lnTo>
                <a:lnTo>
                  <a:pt x="686" y="2447"/>
                </a:lnTo>
                <a:lnTo>
                  <a:pt x="675" y="2498"/>
                </a:lnTo>
                <a:lnTo>
                  <a:pt x="666" y="2549"/>
                </a:lnTo>
                <a:lnTo>
                  <a:pt x="658" y="2599"/>
                </a:lnTo>
                <a:lnTo>
                  <a:pt x="651" y="2647"/>
                </a:lnTo>
                <a:lnTo>
                  <a:pt x="646" y="2693"/>
                </a:lnTo>
                <a:lnTo>
                  <a:pt x="640" y="2736"/>
                </a:lnTo>
                <a:lnTo>
                  <a:pt x="637" y="2775"/>
                </a:lnTo>
                <a:lnTo>
                  <a:pt x="707" y="2828"/>
                </a:lnTo>
                <a:lnTo>
                  <a:pt x="779" y="2878"/>
                </a:lnTo>
                <a:lnTo>
                  <a:pt x="855" y="2922"/>
                </a:lnTo>
                <a:lnTo>
                  <a:pt x="931" y="2962"/>
                </a:lnTo>
                <a:lnTo>
                  <a:pt x="1011" y="2998"/>
                </a:lnTo>
                <a:lnTo>
                  <a:pt x="1092" y="3029"/>
                </a:lnTo>
                <a:lnTo>
                  <a:pt x="1175" y="3055"/>
                </a:lnTo>
                <a:lnTo>
                  <a:pt x="1260" y="3077"/>
                </a:lnTo>
                <a:lnTo>
                  <a:pt x="1345" y="3094"/>
                </a:lnTo>
                <a:lnTo>
                  <a:pt x="1432" y="3107"/>
                </a:lnTo>
                <a:lnTo>
                  <a:pt x="1518" y="3114"/>
                </a:lnTo>
                <a:lnTo>
                  <a:pt x="1606" y="3117"/>
                </a:lnTo>
                <a:lnTo>
                  <a:pt x="1694" y="3114"/>
                </a:lnTo>
                <a:lnTo>
                  <a:pt x="1781" y="3107"/>
                </a:lnTo>
                <a:lnTo>
                  <a:pt x="1867" y="3094"/>
                </a:lnTo>
                <a:lnTo>
                  <a:pt x="1953" y="3077"/>
                </a:lnTo>
                <a:lnTo>
                  <a:pt x="2037" y="3055"/>
                </a:lnTo>
                <a:lnTo>
                  <a:pt x="2120" y="3029"/>
                </a:lnTo>
                <a:lnTo>
                  <a:pt x="2201" y="2998"/>
                </a:lnTo>
                <a:lnTo>
                  <a:pt x="2280" y="2962"/>
                </a:lnTo>
                <a:lnTo>
                  <a:pt x="2358" y="2922"/>
                </a:lnTo>
                <a:lnTo>
                  <a:pt x="2433" y="2878"/>
                </a:lnTo>
                <a:lnTo>
                  <a:pt x="2505" y="2828"/>
                </a:lnTo>
                <a:lnTo>
                  <a:pt x="2575" y="2775"/>
                </a:lnTo>
                <a:lnTo>
                  <a:pt x="2571" y="2736"/>
                </a:lnTo>
                <a:lnTo>
                  <a:pt x="2566" y="2693"/>
                </a:lnTo>
                <a:lnTo>
                  <a:pt x="2561" y="2647"/>
                </a:lnTo>
                <a:lnTo>
                  <a:pt x="2554" y="2598"/>
                </a:lnTo>
                <a:lnTo>
                  <a:pt x="2546" y="2548"/>
                </a:lnTo>
                <a:lnTo>
                  <a:pt x="2537" y="2497"/>
                </a:lnTo>
                <a:lnTo>
                  <a:pt x="2526" y="2446"/>
                </a:lnTo>
                <a:lnTo>
                  <a:pt x="2513" y="2395"/>
                </a:lnTo>
                <a:lnTo>
                  <a:pt x="2497" y="2345"/>
                </a:lnTo>
                <a:lnTo>
                  <a:pt x="2480" y="2298"/>
                </a:lnTo>
                <a:lnTo>
                  <a:pt x="2461" y="2253"/>
                </a:lnTo>
                <a:lnTo>
                  <a:pt x="2440" y="2212"/>
                </a:lnTo>
                <a:lnTo>
                  <a:pt x="2416" y="2175"/>
                </a:lnTo>
                <a:lnTo>
                  <a:pt x="2413" y="2172"/>
                </a:lnTo>
                <a:lnTo>
                  <a:pt x="2406" y="2166"/>
                </a:lnTo>
                <a:lnTo>
                  <a:pt x="2396" y="2157"/>
                </a:lnTo>
                <a:lnTo>
                  <a:pt x="2383" y="2146"/>
                </a:lnTo>
                <a:lnTo>
                  <a:pt x="2366" y="2134"/>
                </a:lnTo>
                <a:lnTo>
                  <a:pt x="2344" y="2120"/>
                </a:lnTo>
                <a:lnTo>
                  <a:pt x="2318" y="2106"/>
                </a:lnTo>
                <a:lnTo>
                  <a:pt x="2287" y="2092"/>
                </a:lnTo>
                <a:lnTo>
                  <a:pt x="2251" y="2078"/>
                </a:lnTo>
                <a:lnTo>
                  <a:pt x="2210" y="2065"/>
                </a:lnTo>
                <a:lnTo>
                  <a:pt x="2182" y="2057"/>
                </a:lnTo>
                <a:lnTo>
                  <a:pt x="2153" y="2046"/>
                </a:lnTo>
                <a:lnTo>
                  <a:pt x="2124" y="2034"/>
                </a:lnTo>
                <a:lnTo>
                  <a:pt x="2095" y="2021"/>
                </a:lnTo>
                <a:lnTo>
                  <a:pt x="2067" y="2007"/>
                </a:lnTo>
                <a:lnTo>
                  <a:pt x="2039" y="1993"/>
                </a:lnTo>
                <a:lnTo>
                  <a:pt x="2012" y="1979"/>
                </a:lnTo>
                <a:lnTo>
                  <a:pt x="1987" y="1965"/>
                </a:lnTo>
                <a:lnTo>
                  <a:pt x="1964" y="1952"/>
                </a:lnTo>
                <a:lnTo>
                  <a:pt x="1943" y="1940"/>
                </a:lnTo>
                <a:lnTo>
                  <a:pt x="1924" y="1928"/>
                </a:lnTo>
                <a:lnTo>
                  <a:pt x="1907" y="1918"/>
                </a:lnTo>
                <a:lnTo>
                  <a:pt x="1894" y="1910"/>
                </a:lnTo>
                <a:lnTo>
                  <a:pt x="1884" y="1904"/>
                </a:lnTo>
                <a:lnTo>
                  <a:pt x="1878" y="1900"/>
                </a:lnTo>
                <a:lnTo>
                  <a:pt x="1876" y="1898"/>
                </a:lnTo>
                <a:lnTo>
                  <a:pt x="1869" y="1904"/>
                </a:lnTo>
                <a:lnTo>
                  <a:pt x="1826" y="1937"/>
                </a:lnTo>
                <a:lnTo>
                  <a:pt x="1781" y="1965"/>
                </a:lnTo>
                <a:lnTo>
                  <a:pt x="1737" y="1987"/>
                </a:lnTo>
                <a:lnTo>
                  <a:pt x="1691" y="2003"/>
                </a:lnTo>
                <a:lnTo>
                  <a:pt x="1646" y="2012"/>
                </a:lnTo>
                <a:lnTo>
                  <a:pt x="1601" y="2015"/>
                </a:lnTo>
                <a:lnTo>
                  <a:pt x="1564" y="2013"/>
                </a:lnTo>
                <a:lnTo>
                  <a:pt x="1525" y="2005"/>
                </a:lnTo>
                <a:lnTo>
                  <a:pt x="1487" y="1992"/>
                </a:lnTo>
                <a:lnTo>
                  <a:pt x="1449" y="1974"/>
                </a:lnTo>
                <a:lnTo>
                  <a:pt x="1411" y="1952"/>
                </a:lnTo>
                <a:lnTo>
                  <a:pt x="1373" y="1924"/>
                </a:lnTo>
                <a:lnTo>
                  <a:pt x="1337" y="1893"/>
                </a:lnTo>
                <a:lnTo>
                  <a:pt x="1327" y="1884"/>
                </a:lnTo>
                <a:close/>
                <a:moveTo>
                  <a:pt x="1529" y="676"/>
                </a:moveTo>
                <a:lnTo>
                  <a:pt x="1497" y="678"/>
                </a:lnTo>
                <a:lnTo>
                  <a:pt x="1472" y="682"/>
                </a:lnTo>
                <a:lnTo>
                  <a:pt x="1452" y="687"/>
                </a:lnTo>
                <a:lnTo>
                  <a:pt x="1442" y="691"/>
                </a:lnTo>
                <a:lnTo>
                  <a:pt x="1426" y="697"/>
                </a:lnTo>
                <a:lnTo>
                  <a:pt x="1408" y="706"/>
                </a:lnTo>
                <a:lnTo>
                  <a:pt x="1386" y="718"/>
                </a:lnTo>
                <a:lnTo>
                  <a:pt x="1363" y="732"/>
                </a:lnTo>
                <a:lnTo>
                  <a:pt x="1339" y="750"/>
                </a:lnTo>
                <a:lnTo>
                  <a:pt x="1312" y="770"/>
                </a:lnTo>
                <a:lnTo>
                  <a:pt x="1287" y="793"/>
                </a:lnTo>
                <a:lnTo>
                  <a:pt x="1262" y="818"/>
                </a:lnTo>
                <a:lnTo>
                  <a:pt x="1239" y="847"/>
                </a:lnTo>
                <a:lnTo>
                  <a:pt x="1217" y="879"/>
                </a:lnTo>
                <a:lnTo>
                  <a:pt x="1198" y="914"/>
                </a:lnTo>
                <a:lnTo>
                  <a:pt x="1183" y="952"/>
                </a:lnTo>
                <a:lnTo>
                  <a:pt x="1181" y="958"/>
                </a:lnTo>
                <a:lnTo>
                  <a:pt x="1179" y="967"/>
                </a:lnTo>
                <a:lnTo>
                  <a:pt x="1177" y="979"/>
                </a:lnTo>
                <a:lnTo>
                  <a:pt x="1174" y="994"/>
                </a:lnTo>
                <a:lnTo>
                  <a:pt x="1172" y="1012"/>
                </a:lnTo>
                <a:lnTo>
                  <a:pt x="1171" y="1034"/>
                </a:lnTo>
                <a:lnTo>
                  <a:pt x="1170" y="1059"/>
                </a:lnTo>
                <a:lnTo>
                  <a:pt x="1171" y="1088"/>
                </a:lnTo>
                <a:lnTo>
                  <a:pt x="1172" y="1121"/>
                </a:lnTo>
                <a:lnTo>
                  <a:pt x="1175" y="1158"/>
                </a:lnTo>
                <a:lnTo>
                  <a:pt x="1180" y="1199"/>
                </a:lnTo>
                <a:lnTo>
                  <a:pt x="1187" y="1246"/>
                </a:lnTo>
                <a:lnTo>
                  <a:pt x="1187" y="1261"/>
                </a:lnTo>
                <a:lnTo>
                  <a:pt x="1181" y="1274"/>
                </a:lnTo>
                <a:lnTo>
                  <a:pt x="1171" y="1285"/>
                </a:lnTo>
                <a:lnTo>
                  <a:pt x="1167" y="1289"/>
                </a:lnTo>
                <a:lnTo>
                  <a:pt x="1162" y="1301"/>
                </a:lnTo>
                <a:lnTo>
                  <a:pt x="1159" y="1317"/>
                </a:lnTo>
                <a:lnTo>
                  <a:pt x="1159" y="1337"/>
                </a:lnTo>
                <a:lnTo>
                  <a:pt x="1161" y="1360"/>
                </a:lnTo>
                <a:lnTo>
                  <a:pt x="1166" y="1386"/>
                </a:lnTo>
                <a:lnTo>
                  <a:pt x="1172" y="1414"/>
                </a:lnTo>
                <a:lnTo>
                  <a:pt x="1177" y="1436"/>
                </a:lnTo>
                <a:lnTo>
                  <a:pt x="1183" y="1454"/>
                </a:lnTo>
                <a:lnTo>
                  <a:pt x="1191" y="1469"/>
                </a:lnTo>
                <a:lnTo>
                  <a:pt x="1201" y="1481"/>
                </a:lnTo>
                <a:lnTo>
                  <a:pt x="1208" y="1491"/>
                </a:lnTo>
                <a:lnTo>
                  <a:pt x="1211" y="1502"/>
                </a:lnTo>
                <a:lnTo>
                  <a:pt x="1221" y="1550"/>
                </a:lnTo>
                <a:lnTo>
                  <a:pt x="1236" y="1597"/>
                </a:lnTo>
                <a:lnTo>
                  <a:pt x="1254" y="1642"/>
                </a:lnTo>
                <a:lnTo>
                  <a:pt x="1275" y="1686"/>
                </a:lnTo>
                <a:lnTo>
                  <a:pt x="1299" y="1728"/>
                </a:lnTo>
                <a:lnTo>
                  <a:pt x="1326" y="1767"/>
                </a:lnTo>
                <a:lnTo>
                  <a:pt x="1357" y="1803"/>
                </a:lnTo>
                <a:lnTo>
                  <a:pt x="1389" y="1836"/>
                </a:lnTo>
                <a:lnTo>
                  <a:pt x="1422" y="1865"/>
                </a:lnTo>
                <a:lnTo>
                  <a:pt x="1457" y="1889"/>
                </a:lnTo>
                <a:lnTo>
                  <a:pt x="1493" y="1909"/>
                </a:lnTo>
                <a:lnTo>
                  <a:pt x="1529" y="1924"/>
                </a:lnTo>
                <a:lnTo>
                  <a:pt x="1565" y="1933"/>
                </a:lnTo>
                <a:lnTo>
                  <a:pt x="1601" y="1936"/>
                </a:lnTo>
                <a:lnTo>
                  <a:pt x="1643" y="1933"/>
                </a:lnTo>
                <a:lnTo>
                  <a:pt x="1683" y="1923"/>
                </a:lnTo>
                <a:lnTo>
                  <a:pt x="1724" y="1907"/>
                </a:lnTo>
                <a:lnTo>
                  <a:pt x="1763" y="1886"/>
                </a:lnTo>
                <a:lnTo>
                  <a:pt x="1800" y="1860"/>
                </a:lnTo>
                <a:lnTo>
                  <a:pt x="1836" y="1830"/>
                </a:lnTo>
                <a:lnTo>
                  <a:pt x="1869" y="1796"/>
                </a:lnTo>
                <a:lnTo>
                  <a:pt x="1899" y="1759"/>
                </a:lnTo>
                <a:lnTo>
                  <a:pt x="1928" y="1720"/>
                </a:lnTo>
                <a:lnTo>
                  <a:pt x="1953" y="1678"/>
                </a:lnTo>
                <a:lnTo>
                  <a:pt x="1975" y="1635"/>
                </a:lnTo>
                <a:lnTo>
                  <a:pt x="1993" y="1591"/>
                </a:lnTo>
                <a:lnTo>
                  <a:pt x="2007" y="1547"/>
                </a:lnTo>
                <a:lnTo>
                  <a:pt x="2016" y="1502"/>
                </a:lnTo>
                <a:lnTo>
                  <a:pt x="2021" y="1491"/>
                </a:lnTo>
                <a:lnTo>
                  <a:pt x="2027" y="1482"/>
                </a:lnTo>
                <a:lnTo>
                  <a:pt x="2040" y="1466"/>
                </a:lnTo>
                <a:lnTo>
                  <a:pt x="2049" y="1445"/>
                </a:lnTo>
                <a:lnTo>
                  <a:pt x="2055" y="1422"/>
                </a:lnTo>
                <a:lnTo>
                  <a:pt x="2062" y="1393"/>
                </a:lnTo>
                <a:lnTo>
                  <a:pt x="2067" y="1367"/>
                </a:lnTo>
                <a:lnTo>
                  <a:pt x="2069" y="1346"/>
                </a:lnTo>
                <a:lnTo>
                  <a:pt x="2070" y="1328"/>
                </a:lnTo>
                <a:lnTo>
                  <a:pt x="2070" y="1313"/>
                </a:lnTo>
                <a:lnTo>
                  <a:pt x="2068" y="1302"/>
                </a:lnTo>
                <a:lnTo>
                  <a:pt x="2066" y="1294"/>
                </a:lnTo>
                <a:lnTo>
                  <a:pt x="2063" y="1289"/>
                </a:lnTo>
                <a:lnTo>
                  <a:pt x="2057" y="1282"/>
                </a:lnTo>
                <a:lnTo>
                  <a:pt x="2052" y="1272"/>
                </a:lnTo>
                <a:lnTo>
                  <a:pt x="2051" y="1261"/>
                </a:lnTo>
                <a:lnTo>
                  <a:pt x="2052" y="1249"/>
                </a:lnTo>
                <a:lnTo>
                  <a:pt x="2058" y="1224"/>
                </a:lnTo>
                <a:lnTo>
                  <a:pt x="2064" y="1195"/>
                </a:lnTo>
                <a:lnTo>
                  <a:pt x="2070" y="1164"/>
                </a:lnTo>
                <a:lnTo>
                  <a:pt x="2073" y="1131"/>
                </a:lnTo>
                <a:lnTo>
                  <a:pt x="2075" y="1097"/>
                </a:lnTo>
                <a:lnTo>
                  <a:pt x="2075" y="1062"/>
                </a:lnTo>
                <a:lnTo>
                  <a:pt x="2072" y="1027"/>
                </a:lnTo>
                <a:lnTo>
                  <a:pt x="2066" y="991"/>
                </a:lnTo>
                <a:lnTo>
                  <a:pt x="2057" y="956"/>
                </a:lnTo>
                <a:lnTo>
                  <a:pt x="2043" y="922"/>
                </a:lnTo>
                <a:lnTo>
                  <a:pt x="2025" y="890"/>
                </a:lnTo>
                <a:lnTo>
                  <a:pt x="2001" y="860"/>
                </a:lnTo>
                <a:lnTo>
                  <a:pt x="1995" y="853"/>
                </a:lnTo>
                <a:lnTo>
                  <a:pt x="1986" y="843"/>
                </a:lnTo>
                <a:lnTo>
                  <a:pt x="1974" y="830"/>
                </a:lnTo>
                <a:lnTo>
                  <a:pt x="1957" y="815"/>
                </a:lnTo>
                <a:lnTo>
                  <a:pt x="1936" y="798"/>
                </a:lnTo>
                <a:lnTo>
                  <a:pt x="1910" y="781"/>
                </a:lnTo>
                <a:lnTo>
                  <a:pt x="1880" y="763"/>
                </a:lnTo>
                <a:lnTo>
                  <a:pt x="1845" y="745"/>
                </a:lnTo>
                <a:lnTo>
                  <a:pt x="1805" y="729"/>
                </a:lnTo>
                <a:lnTo>
                  <a:pt x="1751" y="710"/>
                </a:lnTo>
                <a:lnTo>
                  <a:pt x="1698" y="696"/>
                </a:lnTo>
                <a:lnTo>
                  <a:pt x="1650" y="686"/>
                </a:lnTo>
                <a:lnTo>
                  <a:pt x="1605" y="680"/>
                </a:lnTo>
                <a:lnTo>
                  <a:pt x="1565" y="677"/>
                </a:lnTo>
                <a:lnTo>
                  <a:pt x="1529" y="676"/>
                </a:lnTo>
                <a:close/>
                <a:moveTo>
                  <a:pt x="1606" y="66"/>
                </a:moveTo>
                <a:lnTo>
                  <a:pt x="1509" y="69"/>
                </a:lnTo>
                <a:lnTo>
                  <a:pt x="1413" y="78"/>
                </a:lnTo>
                <a:lnTo>
                  <a:pt x="1319" y="92"/>
                </a:lnTo>
                <a:lnTo>
                  <a:pt x="1227" y="112"/>
                </a:lnTo>
                <a:lnTo>
                  <a:pt x="1138" y="138"/>
                </a:lnTo>
                <a:lnTo>
                  <a:pt x="1051" y="168"/>
                </a:lnTo>
                <a:lnTo>
                  <a:pt x="966" y="204"/>
                </a:lnTo>
                <a:lnTo>
                  <a:pt x="883" y="244"/>
                </a:lnTo>
                <a:lnTo>
                  <a:pt x="804" y="289"/>
                </a:lnTo>
                <a:lnTo>
                  <a:pt x="727" y="339"/>
                </a:lnTo>
                <a:lnTo>
                  <a:pt x="655" y="394"/>
                </a:lnTo>
                <a:lnTo>
                  <a:pt x="584" y="452"/>
                </a:lnTo>
                <a:lnTo>
                  <a:pt x="518" y="513"/>
                </a:lnTo>
                <a:lnTo>
                  <a:pt x="456" y="579"/>
                </a:lnTo>
                <a:lnTo>
                  <a:pt x="397" y="648"/>
                </a:lnTo>
                <a:lnTo>
                  <a:pt x="343" y="720"/>
                </a:lnTo>
                <a:lnTo>
                  <a:pt x="293" y="796"/>
                </a:lnTo>
                <a:lnTo>
                  <a:pt x="248" y="875"/>
                </a:lnTo>
                <a:lnTo>
                  <a:pt x="207" y="956"/>
                </a:lnTo>
                <a:lnTo>
                  <a:pt x="171" y="1040"/>
                </a:lnTo>
                <a:lnTo>
                  <a:pt x="139" y="1127"/>
                </a:lnTo>
                <a:lnTo>
                  <a:pt x="114" y="1216"/>
                </a:lnTo>
                <a:lnTo>
                  <a:pt x="94" y="1307"/>
                </a:lnTo>
                <a:lnTo>
                  <a:pt x="79" y="1400"/>
                </a:lnTo>
                <a:lnTo>
                  <a:pt x="70" y="1495"/>
                </a:lnTo>
                <a:lnTo>
                  <a:pt x="67" y="1591"/>
                </a:lnTo>
                <a:lnTo>
                  <a:pt x="70" y="1682"/>
                </a:lnTo>
                <a:lnTo>
                  <a:pt x="78" y="1771"/>
                </a:lnTo>
                <a:lnTo>
                  <a:pt x="92" y="1860"/>
                </a:lnTo>
                <a:lnTo>
                  <a:pt x="110" y="1948"/>
                </a:lnTo>
                <a:lnTo>
                  <a:pt x="134" y="2035"/>
                </a:lnTo>
                <a:lnTo>
                  <a:pt x="163" y="2120"/>
                </a:lnTo>
                <a:lnTo>
                  <a:pt x="197" y="2203"/>
                </a:lnTo>
                <a:lnTo>
                  <a:pt x="235" y="2283"/>
                </a:lnTo>
                <a:lnTo>
                  <a:pt x="279" y="2362"/>
                </a:lnTo>
                <a:lnTo>
                  <a:pt x="326" y="2438"/>
                </a:lnTo>
                <a:lnTo>
                  <a:pt x="380" y="2511"/>
                </a:lnTo>
                <a:lnTo>
                  <a:pt x="436" y="2581"/>
                </a:lnTo>
                <a:lnTo>
                  <a:pt x="498" y="2648"/>
                </a:lnTo>
                <a:lnTo>
                  <a:pt x="564" y="2712"/>
                </a:lnTo>
                <a:lnTo>
                  <a:pt x="570" y="2659"/>
                </a:lnTo>
                <a:lnTo>
                  <a:pt x="577" y="2605"/>
                </a:lnTo>
                <a:lnTo>
                  <a:pt x="586" y="2549"/>
                </a:lnTo>
                <a:lnTo>
                  <a:pt x="597" y="2492"/>
                </a:lnTo>
                <a:lnTo>
                  <a:pt x="610" y="2435"/>
                </a:lnTo>
                <a:lnTo>
                  <a:pt x="624" y="2378"/>
                </a:lnTo>
                <a:lnTo>
                  <a:pt x="640" y="2323"/>
                </a:lnTo>
                <a:lnTo>
                  <a:pt x="660" y="2270"/>
                </a:lnTo>
                <a:lnTo>
                  <a:pt x="680" y="2220"/>
                </a:lnTo>
                <a:lnTo>
                  <a:pt x="704" y="2174"/>
                </a:lnTo>
                <a:lnTo>
                  <a:pt x="729" y="2131"/>
                </a:lnTo>
                <a:lnTo>
                  <a:pt x="738" y="2119"/>
                </a:lnTo>
                <a:lnTo>
                  <a:pt x="748" y="2108"/>
                </a:lnTo>
                <a:lnTo>
                  <a:pt x="757" y="2097"/>
                </a:lnTo>
                <a:lnTo>
                  <a:pt x="768" y="2086"/>
                </a:lnTo>
                <a:lnTo>
                  <a:pt x="781" y="2075"/>
                </a:lnTo>
                <a:lnTo>
                  <a:pt x="796" y="2064"/>
                </a:lnTo>
                <a:lnTo>
                  <a:pt x="815" y="2053"/>
                </a:lnTo>
                <a:lnTo>
                  <a:pt x="837" y="2042"/>
                </a:lnTo>
                <a:lnTo>
                  <a:pt x="866" y="2030"/>
                </a:lnTo>
                <a:lnTo>
                  <a:pt x="898" y="2016"/>
                </a:lnTo>
                <a:lnTo>
                  <a:pt x="959" y="1997"/>
                </a:lnTo>
                <a:lnTo>
                  <a:pt x="1013" y="1977"/>
                </a:lnTo>
                <a:lnTo>
                  <a:pt x="1061" y="1958"/>
                </a:lnTo>
                <a:lnTo>
                  <a:pt x="1103" y="1939"/>
                </a:lnTo>
                <a:lnTo>
                  <a:pt x="1140" y="1920"/>
                </a:lnTo>
                <a:lnTo>
                  <a:pt x="1171" y="1902"/>
                </a:lnTo>
                <a:lnTo>
                  <a:pt x="1197" y="1885"/>
                </a:lnTo>
                <a:lnTo>
                  <a:pt x="1218" y="1869"/>
                </a:lnTo>
                <a:lnTo>
                  <a:pt x="1236" y="1856"/>
                </a:lnTo>
                <a:lnTo>
                  <a:pt x="1249" y="1844"/>
                </a:lnTo>
                <a:lnTo>
                  <a:pt x="1259" y="1834"/>
                </a:lnTo>
                <a:lnTo>
                  <a:pt x="1265" y="1826"/>
                </a:lnTo>
                <a:lnTo>
                  <a:pt x="1269" y="1822"/>
                </a:lnTo>
                <a:lnTo>
                  <a:pt x="1270" y="1820"/>
                </a:lnTo>
                <a:lnTo>
                  <a:pt x="1264" y="1812"/>
                </a:lnTo>
                <a:lnTo>
                  <a:pt x="1227" y="1759"/>
                </a:lnTo>
                <a:lnTo>
                  <a:pt x="1195" y="1704"/>
                </a:lnTo>
                <a:lnTo>
                  <a:pt x="1169" y="1646"/>
                </a:lnTo>
                <a:lnTo>
                  <a:pt x="1149" y="1588"/>
                </a:lnTo>
                <a:lnTo>
                  <a:pt x="1135" y="1528"/>
                </a:lnTo>
                <a:lnTo>
                  <a:pt x="1131" y="1522"/>
                </a:lnTo>
                <a:lnTo>
                  <a:pt x="1119" y="1503"/>
                </a:lnTo>
                <a:lnTo>
                  <a:pt x="1108" y="1482"/>
                </a:lnTo>
                <a:lnTo>
                  <a:pt x="1100" y="1457"/>
                </a:lnTo>
                <a:lnTo>
                  <a:pt x="1094" y="1430"/>
                </a:lnTo>
                <a:lnTo>
                  <a:pt x="1086" y="1395"/>
                </a:lnTo>
                <a:lnTo>
                  <a:pt x="1080" y="1363"/>
                </a:lnTo>
                <a:lnTo>
                  <a:pt x="1078" y="1333"/>
                </a:lnTo>
                <a:lnTo>
                  <a:pt x="1079" y="1306"/>
                </a:lnTo>
                <a:lnTo>
                  <a:pt x="1083" y="1282"/>
                </a:lnTo>
                <a:lnTo>
                  <a:pt x="1091" y="1260"/>
                </a:lnTo>
                <a:lnTo>
                  <a:pt x="1101" y="1242"/>
                </a:lnTo>
                <a:lnTo>
                  <a:pt x="1105" y="1238"/>
                </a:lnTo>
                <a:lnTo>
                  <a:pt x="1104" y="1232"/>
                </a:lnTo>
                <a:lnTo>
                  <a:pt x="1097" y="1182"/>
                </a:lnTo>
                <a:lnTo>
                  <a:pt x="1093" y="1138"/>
                </a:lnTo>
                <a:lnTo>
                  <a:pt x="1090" y="1098"/>
                </a:lnTo>
                <a:lnTo>
                  <a:pt x="1090" y="1063"/>
                </a:lnTo>
                <a:lnTo>
                  <a:pt x="1090" y="1032"/>
                </a:lnTo>
                <a:lnTo>
                  <a:pt x="1092" y="1005"/>
                </a:lnTo>
                <a:lnTo>
                  <a:pt x="1095" y="982"/>
                </a:lnTo>
                <a:lnTo>
                  <a:pt x="1098" y="963"/>
                </a:lnTo>
                <a:lnTo>
                  <a:pt x="1102" y="947"/>
                </a:lnTo>
                <a:lnTo>
                  <a:pt x="1105" y="935"/>
                </a:lnTo>
                <a:lnTo>
                  <a:pt x="1108" y="926"/>
                </a:lnTo>
                <a:lnTo>
                  <a:pt x="1124" y="884"/>
                </a:lnTo>
                <a:lnTo>
                  <a:pt x="1145" y="846"/>
                </a:lnTo>
                <a:lnTo>
                  <a:pt x="1167" y="811"/>
                </a:lnTo>
                <a:lnTo>
                  <a:pt x="1192" y="779"/>
                </a:lnTo>
                <a:lnTo>
                  <a:pt x="1219" y="750"/>
                </a:lnTo>
                <a:lnTo>
                  <a:pt x="1247" y="725"/>
                </a:lnTo>
                <a:lnTo>
                  <a:pt x="1275" y="702"/>
                </a:lnTo>
                <a:lnTo>
                  <a:pt x="1302" y="682"/>
                </a:lnTo>
                <a:lnTo>
                  <a:pt x="1329" y="664"/>
                </a:lnTo>
                <a:lnTo>
                  <a:pt x="1354" y="650"/>
                </a:lnTo>
                <a:lnTo>
                  <a:pt x="1377" y="638"/>
                </a:lnTo>
                <a:lnTo>
                  <a:pt x="1396" y="629"/>
                </a:lnTo>
                <a:lnTo>
                  <a:pt x="1412" y="623"/>
                </a:lnTo>
                <a:lnTo>
                  <a:pt x="1423" y="619"/>
                </a:lnTo>
                <a:lnTo>
                  <a:pt x="1470" y="608"/>
                </a:lnTo>
                <a:lnTo>
                  <a:pt x="1517" y="602"/>
                </a:lnTo>
                <a:lnTo>
                  <a:pt x="1566" y="601"/>
                </a:lnTo>
                <a:lnTo>
                  <a:pt x="1614" y="605"/>
                </a:lnTo>
                <a:lnTo>
                  <a:pt x="1665" y="613"/>
                </a:lnTo>
                <a:lnTo>
                  <a:pt x="1717" y="626"/>
                </a:lnTo>
                <a:lnTo>
                  <a:pt x="1770" y="642"/>
                </a:lnTo>
                <a:lnTo>
                  <a:pt x="1825" y="661"/>
                </a:lnTo>
                <a:lnTo>
                  <a:pt x="1869" y="679"/>
                </a:lnTo>
                <a:lnTo>
                  <a:pt x="1909" y="698"/>
                </a:lnTo>
                <a:lnTo>
                  <a:pt x="1945" y="717"/>
                </a:lnTo>
                <a:lnTo>
                  <a:pt x="1976" y="736"/>
                </a:lnTo>
                <a:lnTo>
                  <a:pt x="2002" y="755"/>
                </a:lnTo>
                <a:lnTo>
                  <a:pt x="2025" y="771"/>
                </a:lnTo>
                <a:lnTo>
                  <a:pt x="2042" y="786"/>
                </a:lnTo>
                <a:lnTo>
                  <a:pt x="2055" y="799"/>
                </a:lnTo>
                <a:lnTo>
                  <a:pt x="2063" y="808"/>
                </a:lnTo>
                <a:lnTo>
                  <a:pt x="2088" y="841"/>
                </a:lnTo>
                <a:lnTo>
                  <a:pt x="2109" y="875"/>
                </a:lnTo>
                <a:lnTo>
                  <a:pt x="2126" y="911"/>
                </a:lnTo>
                <a:lnTo>
                  <a:pt x="2138" y="947"/>
                </a:lnTo>
                <a:lnTo>
                  <a:pt x="2147" y="984"/>
                </a:lnTo>
                <a:lnTo>
                  <a:pt x="2153" y="1021"/>
                </a:lnTo>
                <a:lnTo>
                  <a:pt x="2155" y="1058"/>
                </a:lnTo>
                <a:lnTo>
                  <a:pt x="2156" y="1094"/>
                </a:lnTo>
                <a:lnTo>
                  <a:pt x="2154" y="1129"/>
                </a:lnTo>
                <a:lnTo>
                  <a:pt x="2151" y="1162"/>
                </a:lnTo>
                <a:lnTo>
                  <a:pt x="2146" y="1193"/>
                </a:lnTo>
                <a:lnTo>
                  <a:pt x="2141" y="1222"/>
                </a:lnTo>
                <a:lnTo>
                  <a:pt x="2135" y="1248"/>
                </a:lnTo>
                <a:lnTo>
                  <a:pt x="2134" y="1253"/>
                </a:lnTo>
                <a:lnTo>
                  <a:pt x="2136" y="1257"/>
                </a:lnTo>
                <a:lnTo>
                  <a:pt x="2144" y="1279"/>
                </a:lnTo>
                <a:lnTo>
                  <a:pt x="2149" y="1305"/>
                </a:lnTo>
                <a:lnTo>
                  <a:pt x="2151" y="1333"/>
                </a:lnTo>
                <a:lnTo>
                  <a:pt x="2148" y="1365"/>
                </a:lnTo>
                <a:lnTo>
                  <a:pt x="2143" y="1400"/>
                </a:lnTo>
                <a:lnTo>
                  <a:pt x="2133" y="1439"/>
                </a:lnTo>
                <a:lnTo>
                  <a:pt x="2126" y="1470"/>
                </a:lnTo>
                <a:lnTo>
                  <a:pt x="2112" y="1499"/>
                </a:lnTo>
                <a:lnTo>
                  <a:pt x="2095" y="1526"/>
                </a:lnTo>
                <a:lnTo>
                  <a:pt x="2092" y="1531"/>
                </a:lnTo>
                <a:lnTo>
                  <a:pt x="2080" y="1580"/>
                </a:lnTo>
                <a:lnTo>
                  <a:pt x="2063" y="1629"/>
                </a:lnTo>
                <a:lnTo>
                  <a:pt x="2042" y="1679"/>
                </a:lnTo>
                <a:lnTo>
                  <a:pt x="2015" y="1727"/>
                </a:lnTo>
                <a:lnTo>
                  <a:pt x="1985" y="1774"/>
                </a:lnTo>
                <a:lnTo>
                  <a:pt x="1952" y="1819"/>
                </a:lnTo>
                <a:lnTo>
                  <a:pt x="1948" y="1829"/>
                </a:lnTo>
                <a:lnTo>
                  <a:pt x="1949" y="1831"/>
                </a:lnTo>
                <a:lnTo>
                  <a:pt x="1954" y="1835"/>
                </a:lnTo>
                <a:lnTo>
                  <a:pt x="1962" y="1842"/>
                </a:lnTo>
                <a:lnTo>
                  <a:pt x="1973" y="1851"/>
                </a:lnTo>
                <a:lnTo>
                  <a:pt x="1989" y="1863"/>
                </a:lnTo>
                <a:lnTo>
                  <a:pt x="2009" y="1876"/>
                </a:lnTo>
                <a:lnTo>
                  <a:pt x="2035" y="1892"/>
                </a:lnTo>
                <a:lnTo>
                  <a:pt x="2066" y="1909"/>
                </a:lnTo>
                <a:lnTo>
                  <a:pt x="2101" y="1928"/>
                </a:lnTo>
                <a:lnTo>
                  <a:pt x="2144" y="1948"/>
                </a:lnTo>
                <a:lnTo>
                  <a:pt x="2192" y="1969"/>
                </a:lnTo>
                <a:lnTo>
                  <a:pt x="2248" y="1992"/>
                </a:lnTo>
                <a:lnTo>
                  <a:pt x="2309" y="2014"/>
                </a:lnTo>
                <a:lnTo>
                  <a:pt x="2350" y="2032"/>
                </a:lnTo>
                <a:lnTo>
                  <a:pt x="2384" y="2050"/>
                </a:lnTo>
                <a:lnTo>
                  <a:pt x="2415" y="2069"/>
                </a:lnTo>
                <a:lnTo>
                  <a:pt x="2441" y="2089"/>
                </a:lnTo>
                <a:lnTo>
                  <a:pt x="2461" y="2107"/>
                </a:lnTo>
                <a:lnTo>
                  <a:pt x="2477" y="2125"/>
                </a:lnTo>
                <a:lnTo>
                  <a:pt x="2482" y="2131"/>
                </a:lnTo>
                <a:lnTo>
                  <a:pt x="2507" y="2173"/>
                </a:lnTo>
                <a:lnTo>
                  <a:pt x="2531" y="2220"/>
                </a:lnTo>
                <a:lnTo>
                  <a:pt x="2552" y="2270"/>
                </a:lnTo>
                <a:lnTo>
                  <a:pt x="2570" y="2322"/>
                </a:lnTo>
                <a:lnTo>
                  <a:pt x="2587" y="2377"/>
                </a:lnTo>
                <a:lnTo>
                  <a:pt x="2601" y="2434"/>
                </a:lnTo>
                <a:lnTo>
                  <a:pt x="2614" y="2491"/>
                </a:lnTo>
                <a:lnTo>
                  <a:pt x="2625" y="2548"/>
                </a:lnTo>
                <a:lnTo>
                  <a:pt x="2634" y="2605"/>
                </a:lnTo>
                <a:lnTo>
                  <a:pt x="2642" y="2660"/>
                </a:lnTo>
                <a:lnTo>
                  <a:pt x="2649" y="2712"/>
                </a:lnTo>
                <a:lnTo>
                  <a:pt x="2715" y="2649"/>
                </a:lnTo>
                <a:lnTo>
                  <a:pt x="2775" y="2582"/>
                </a:lnTo>
                <a:lnTo>
                  <a:pt x="2833" y="2511"/>
                </a:lnTo>
                <a:lnTo>
                  <a:pt x="2885" y="2438"/>
                </a:lnTo>
                <a:lnTo>
                  <a:pt x="2934" y="2362"/>
                </a:lnTo>
                <a:lnTo>
                  <a:pt x="2977" y="2284"/>
                </a:lnTo>
                <a:lnTo>
                  <a:pt x="3016" y="2203"/>
                </a:lnTo>
                <a:lnTo>
                  <a:pt x="3049" y="2120"/>
                </a:lnTo>
                <a:lnTo>
                  <a:pt x="3078" y="2035"/>
                </a:lnTo>
                <a:lnTo>
                  <a:pt x="3103" y="1948"/>
                </a:lnTo>
                <a:lnTo>
                  <a:pt x="3121" y="1860"/>
                </a:lnTo>
                <a:lnTo>
                  <a:pt x="3135" y="1771"/>
                </a:lnTo>
                <a:lnTo>
                  <a:pt x="3143" y="1682"/>
                </a:lnTo>
                <a:lnTo>
                  <a:pt x="3146" y="1591"/>
                </a:lnTo>
                <a:lnTo>
                  <a:pt x="3143" y="1495"/>
                </a:lnTo>
                <a:lnTo>
                  <a:pt x="3134" y="1400"/>
                </a:lnTo>
                <a:lnTo>
                  <a:pt x="3119" y="1307"/>
                </a:lnTo>
                <a:lnTo>
                  <a:pt x="3098" y="1216"/>
                </a:lnTo>
                <a:lnTo>
                  <a:pt x="3072" y="1127"/>
                </a:lnTo>
                <a:lnTo>
                  <a:pt x="3042" y="1040"/>
                </a:lnTo>
                <a:lnTo>
                  <a:pt x="3006" y="956"/>
                </a:lnTo>
                <a:lnTo>
                  <a:pt x="2965" y="875"/>
                </a:lnTo>
                <a:lnTo>
                  <a:pt x="2920" y="796"/>
                </a:lnTo>
                <a:lnTo>
                  <a:pt x="2869" y="720"/>
                </a:lnTo>
                <a:lnTo>
                  <a:pt x="2815" y="648"/>
                </a:lnTo>
                <a:lnTo>
                  <a:pt x="2757" y="579"/>
                </a:lnTo>
                <a:lnTo>
                  <a:pt x="2694" y="513"/>
                </a:lnTo>
                <a:lnTo>
                  <a:pt x="2628" y="452"/>
                </a:lnTo>
                <a:lnTo>
                  <a:pt x="2558" y="394"/>
                </a:lnTo>
                <a:lnTo>
                  <a:pt x="2485" y="339"/>
                </a:lnTo>
                <a:lnTo>
                  <a:pt x="2408" y="289"/>
                </a:lnTo>
                <a:lnTo>
                  <a:pt x="2330" y="244"/>
                </a:lnTo>
                <a:lnTo>
                  <a:pt x="2247" y="204"/>
                </a:lnTo>
                <a:lnTo>
                  <a:pt x="2162" y="168"/>
                </a:lnTo>
                <a:lnTo>
                  <a:pt x="2074" y="138"/>
                </a:lnTo>
                <a:lnTo>
                  <a:pt x="1985" y="112"/>
                </a:lnTo>
                <a:lnTo>
                  <a:pt x="1893" y="92"/>
                </a:lnTo>
                <a:lnTo>
                  <a:pt x="1799" y="78"/>
                </a:lnTo>
                <a:lnTo>
                  <a:pt x="1703" y="69"/>
                </a:lnTo>
                <a:lnTo>
                  <a:pt x="1606" y="66"/>
                </a:lnTo>
                <a:close/>
                <a:moveTo>
                  <a:pt x="1605" y="0"/>
                </a:moveTo>
                <a:lnTo>
                  <a:pt x="1707" y="3"/>
                </a:lnTo>
                <a:lnTo>
                  <a:pt x="1807" y="12"/>
                </a:lnTo>
                <a:lnTo>
                  <a:pt x="1905" y="28"/>
                </a:lnTo>
                <a:lnTo>
                  <a:pt x="2000" y="49"/>
                </a:lnTo>
                <a:lnTo>
                  <a:pt x="2094" y="75"/>
                </a:lnTo>
                <a:lnTo>
                  <a:pt x="2185" y="107"/>
                </a:lnTo>
                <a:lnTo>
                  <a:pt x="2274" y="144"/>
                </a:lnTo>
                <a:lnTo>
                  <a:pt x="2360" y="186"/>
                </a:lnTo>
                <a:lnTo>
                  <a:pt x="2443" y="233"/>
                </a:lnTo>
                <a:lnTo>
                  <a:pt x="2523" y="285"/>
                </a:lnTo>
                <a:lnTo>
                  <a:pt x="2599" y="341"/>
                </a:lnTo>
                <a:lnTo>
                  <a:pt x="2672" y="402"/>
                </a:lnTo>
                <a:lnTo>
                  <a:pt x="2741" y="467"/>
                </a:lnTo>
                <a:lnTo>
                  <a:pt x="2805" y="535"/>
                </a:lnTo>
                <a:lnTo>
                  <a:pt x="2867" y="607"/>
                </a:lnTo>
                <a:lnTo>
                  <a:pt x="2924" y="683"/>
                </a:lnTo>
                <a:lnTo>
                  <a:pt x="2975" y="762"/>
                </a:lnTo>
                <a:lnTo>
                  <a:pt x="3023" y="844"/>
                </a:lnTo>
                <a:lnTo>
                  <a:pt x="3066" y="929"/>
                </a:lnTo>
                <a:lnTo>
                  <a:pt x="3104" y="1016"/>
                </a:lnTo>
                <a:lnTo>
                  <a:pt x="3136" y="1107"/>
                </a:lnTo>
                <a:lnTo>
                  <a:pt x="3162" y="1199"/>
                </a:lnTo>
                <a:lnTo>
                  <a:pt x="3183" y="1295"/>
                </a:lnTo>
                <a:lnTo>
                  <a:pt x="3199" y="1392"/>
                </a:lnTo>
                <a:lnTo>
                  <a:pt x="3209" y="1491"/>
                </a:lnTo>
                <a:lnTo>
                  <a:pt x="3212" y="1591"/>
                </a:lnTo>
                <a:lnTo>
                  <a:pt x="3209" y="1691"/>
                </a:lnTo>
                <a:lnTo>
                  <a:pt x="3199" y="1790"/>
                </a:lnTo>
                <a:lnTo>
                  <a:pt x="3183" y="1887"/>
                </a:lnTo>
                <a:lnTo>
                  <a:pt x="3162" y="1982"/>
                </a:lnTo>
                <a:lnTo>
                  <a:pt x="3136" y="2076"/>
                </a:lnTo>
                <a:lnTo>
                  <a:pt x="3104" y="2166"/>
                </a:lnTo>
                <a:lnTo>
                  <a:pt x="3066" y="2254"/>
                </a:lnTo>
                <a:lnTo>
                  <a:pt x="3024" y="2339"/>
                </a:lnTo>
                <a:lnTo>
                  <a:pt x="2976" y="2421"/>
                </a:lnTo>
                <a:lnTo>
                  <a:pt x="2924" y="2500"/>
                </a:lnTo>
                <a:lnTo>
                  <a:pt x="2867" y="2575"/>
                </a:lnTo>
                <a:lnTo>
                  <a:pt x="2805" y="2647"/>
                </a:lnTo>
                <a:lnTo>
                  <a:pt x="2741" y="2715"/>
                </a:lnTo>
                <a:lnTo>
                  <a:pt x="2672" y="2780"/>
                </a:lnTo>
                <a:lnTo>
                  <a:pt x="2599" y="2840"/>
                </a:lnTo>
                <a:lnTo>
                  <a:pt x="2523" y="2897"/>
                </a:lnTo>
                <a:lnTo>
                  <a:pt x="2443" y="2949"/>
                </a:lnTo>
                <a:lnTo>
                  <a:pt x="2360" y="2996"/>
                </a:lnTo>
                <a:lnTo>
                  <a:pt x="2274" y="3038"/>
                </a:lnTo>
                <a:lnTo>
                  <a:pt x="2186" y="3075"/>
                </a:lnTo>
                <a:lnTo>
                  <a:pt x="2094" y="3107"/>
                </a:lnTo>
                <a:lnTo>
                  <a:pt x="2001" y="3134"/>
                </a:lnTo>
                <a:lnTo>
                  <a:pt x="1905" y="3155"/>
                </a:lnTo>
                <a:lnTo>
                  <a:pt x="1807" y="3170"/>
                </a:lnTo>
                <a:lnTo>
                  <a:pt x="1707" y="3179"/>
                </a:lnTo>
                <a:lnTo>
                  <a:pt x="1606" y="3182"/>
                </a:lnTo>
                <a:lnTo>
                  <a:pt x="1504" y="3179"/>
                </a:lnTo>
                <a:lnTo>
                  <a:pt x="1405" y="3170"/>
                </a:lnTo>
                <a:lnTo>
                  <a:pt x="1307" y="3155"/>
                </a:lnTo>
                <a:lnTo>
                  <a:pt x="1211" y="3134"/>
                </a:lnTo>
                <a:lnTo>
                  <a:pt x="1117" y="3107"/>
                </a:lnTo>
                <a:lnTo>
                  <a:pt x="1026" y="3075"/>
                </a:lnTo>
                <a:lnTo>
                  <a:pt x="938" y="3038"/>
                </a:lnTo>
                <a:lnTo>
                  <a:pt x="852" y="2996"/>
                </a:lnTo>
                <a:lnTo>
                  <a:pt x="769" y="2949"/>
                </a:lnTo>
                <a:lnTo>
                  <a:pt x="689" y="2897"/>
                </a:lnTo>
                <a:lnTo>
                  <a:pt x="613" y="2840"/>
                </a:lnTo>
                <a:lnTo>
                  <a:pt x="540" y="2780"/>
                </a:lnTo>
                <a:lnTo>
                  <a:pt x="471" y="2715"/>
                </a:lnTo>
                <a:lnTo>
                  <a:pt x="406" y="2647"/>
                </a:lnTo>
                <a:lnTo>
                  <a:pt x="346" y="2575"/>
                </a:lnTo>
                <a:lnTo>
                  <a:pt x="288" y="2500"/>
                </a:lnTo>
                <a:lnTo>
                  <a:pt x="236" y="2421"/>
                </a:lnTo>
                <a:lnTo>
                  <a:pt x="189" y="2339"/>
                </a:lnTo>
                <a:lnTo>
                  <a:pt x="146" y="2254"/>
                </a:lnTo>
                <a:lnTo>
                  <a:pt x="108" y="2166"/>
                </a:lnTo>
                <a:lnTo>
                  <a:pt x="77" y="2076"/>
                </a:lnTo>
                <a:lnTo>
                  <a:pt x="49" y="1982"/>
                </a:lnTo>
                <a:lnTo>
                  <a:pt x="28" y="1887"/>
                </a:lnTo>
                <a:lnTo>
                  <a:pt x="13" y="1790"/>
                </a:lnTo>
                <a:lnTo>
                  <a:pt x="3" y="1691"/>
                </a:lnTo>
                <a:lnTo>
                  <a:pt x="0" y="1591"/>
                </a:lnTo>
                <a:lnTo>
                  <a:pt x="3" y="1491"/>
                </a:lnTo>
                <a:lnTo>
                  <a:pt x="13" y="1392"/>
                </a:lnTo>
                <a:lnTo>
                  <a:pt x="28" y="1295"/>
                </a:lnTo>
                <a:lnTo>
                  <a:pt x="49" y="1199"/>
                </a:lnTo>
                <a:lnTo>
                  <a:pt x="76" y="1107"/>
                </a:lnTo>
                <a:lnTo>
                  <a:pt x="108" y="1016"/>
                </a:lnTo>
                <a:lnTo>
                  <a:pt x="146" y="929"/>
                </a:lnTo>
                <a:lnTo>
                  <a:pt x="189" y="844"/>
                </a:lnTo>
                <a:lnTo>
                  <a:pt x="236" y="762"/>
                </a:lnTo>
                <a:lnTo>
                  <a:pt x="288" y="683"/>
                </a:lnTo>
                <a:lnTo>
                  <a:pt x="346" y="607"/>
                </a:lnTo>
                <a:lnTo>
                  <a:pt x="406" y="535"/>
                </a:lnTo>
                <a:lnTo>
                  <a:pt x="471" y="467"/>
                </a:lnTo>
                <a:lnTo>
                  <a:pt x="540" y="402"/>
                </a:lnTo>
                <a:lnTo>
                  <a:pt x="613" y="341"/>
                </a:lnTo>
                <a:lnTo>
                  <a:pt x="689" y="285"/>
                </a:lnTo>
                <a:lnTo>
                  <a:pt x="769" y="233"/>
                </a:lnTo>
                <a:lnTo>
                  <a:pt x="852" y="186"/>
                </a:lnTo>
                <a:lnTo>
                  <a:pt x="938" y="144"/>
                </a:lnTo>
                <a:lnTo>
                  <a:pt x="1026" y="107"/>
                </a:lnTo>
                <a:lnTo>
                  <a:pt x="1117" y="75"/>
                </a:lnTo>
                <a:lnTo>
                  <a:pt x="1211" y="49"/>
                </a:lnTo>
                <a:lnTo>
                  <a:pt x="1307" y="28"/>
                </a:lnTo>
                <a:lnTo>
                  <a:pt x="1404" y="12"/>
                </a:lnTo>
                <a:lnTo>
                  <a:pt x="1504" y="3"/>
                </a:lnTo>
                <a:lnTo>
                  <a:pt x="160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44707" y="4010151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944707" y="4844031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44707" y="5677911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sp>
        <p:nvSpPr>
          <p:cNvPr id="77" name="Oval 76"/>
          <p:cNvSpPr/>
          <p:nvPr/>
        </p:nvSpPr>
        <p:spPr>
          <a:xfrm>
            <a:off x="4985597" y="3896744"/>
            <a:ext cx="548640" cy="548640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985597" y="4730624"/>
            <a:ext cx="548640" cy="548640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985597" y="5564504"/>
            <a:ext cx="548640" cy="548640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>
            <a:spLocks noEditPoints="1"/>
          </p:cNvSpPr>
          <p:nvPr/>
        </p:nvSpPr>
        <p:spPr bwMode="auto">
          <a:xfrm>
            <a:off x="5122757" y="4033904"/>
            <a:ext cx="274320" cy="274320"/>
          </a:xfrm>
          <a:custGeom>
            <a:avLst/>
            <a:gdLst>
              <a:gd name="T0" fmla="*/ 1169 w 3212"/>
              <a:gd name="T1" fmla="*/ 1993 h 3182"/>
              <a:gd name="T2" fmla="*/ 817 w 3212"/>
              <a:gd name="T3" fmla="*/ 2155 h 3182"/>
              <a:gd name="T4" fmla="*/ 675 w 3212"/>
              <a:gd name="T5" fmla="*/ 2498 h 3182"/>
              <a:gd name="T6" fmla="*/ 931 w 3212"/>
              <a:gd name="T7" fmla="*/ 2962 h 3182"/>
              <a:gd name="T8" fmla="*/ 1781 w 3212"/>
              <a:gd name="T9" fmla="*/ 3107 h 3182"/>
              <a:gd name="T10" fmla="*/ 2575 w 3212"/>
              <a:gd name="T11" fmla="*/ 2775 h 3182"/>
              <a:gd name="T12" fmla="*/ 2480 w 3212"/>
              <a:gd name="T13" fmla="*/ 2298 h 3182"/>
              <a:gd name="T14" fmla="*/ 2318 w 3212"/>
              <a:gd name="T15" fmla="*/ 2106 h 3182"/>
              <a:gd name="T16" fmla="*/ 2012 w 3212"/>
              <a:gd name="T17" fmla="*/ 1979 h 3182"/>
              <a:gd name="T18" fmla="*/ 1869 w 3212"/>
              <a:gd name="T19" fmla="*/ 1904 h 3182"/>
              <a:gd name="T20" fmla="*/ 1449 w 3212"/>
              <a:gd name="T21" fmla="*/ 1974 h 3182"/>
              <a:gd name="T22" fmla="*/ 1426 w 3212"/>
              <a:gd name="T23" fmla="*/ 697 h 3182"/>
              <a:gd name="T24" fmla="*/ 1198 w 3212"/>
              <a:gd name="T25" fmla="*/ 914 h 3182"/>
              <a:gd name="T26" fmla="*/ 1172 w 3212"/>
              <a:gd name="T27" fmla="*/ 1121 h 3182"/>
              <a:gd name="T28" fmla="*/ 1159 w 3212"/>
              <a:gd name="T29" fmla="*/ 1337 h 3182"/>
              <a:gd name="T30" fmla="*/ 1221 w 3212"/>
              <a:gd name="T31" fmla="*/ 1550 h 3182"/>
              <a:gd name="T32" fmla="*/ 1493 w 3212"/>
              <a:gd name="T33" fmla="*/ 1909 h 3182"/>
              <a:gd name="T34" fmla="*/ 1869 w 3212"/>
              <a:gd name="T35" fmla="*/ 1796 h 3182"/>
              <a:gd name="T36" fmla="*/ 2040 w 3212"/>
              <a:gd name="T37" fmla="*/ 1466 h 3182"/>
              <a:gd name="T38" fmla="*/ 2063 w 3212"/>
              <a:gd name="T39" fmla="*/ 1289 h 3182"/>
              <a:gd name="T40" fmla="*/ 2075 w 3212"/>
              <a:gd name="T41" fmla="*/ 1062 h 3182"/>
              <a:gd name="T42" fmla="*/ 1957 w 3212"/>
              <a:gd name="T43" fmla="*/ 815 h 3182"/>
              <a:gd name="T44" fmla="*/ 1565 w 3212"/>
              <a:gd name="T45" fmla="*/ 677 h 3182"/>
              <a:gd name="T46" fmla="*/ 883 w 3212"/>
              <a:gd name="T47" fmla="*/ 244 h 3182"/>
              <a:gd name="T48" fmla="*/ 248 w 3212"/>
              <a:gd name="T49" fmla="*/ 875 h 3182"/>
              <a:gd name="T50" fmla="*/ 78 w 3212"/>
              <a:gd name="T51" fmla="*/ 1771 h 3182"/>
              <a:gd name="T52" fmla="*/ 436 w 3212"/>
              <a:gd name="T53" fmla="*/ 2581 h 3182"/>
              <a:gd name="T54" fmla="*/ 660 w 3212"/>
              <a:gd name="T55" fmla="*/ 2270 h 3182"/>
              <a:gd name="T56" fmla="*/ 815 w 3212"/>
              <a:gd name="T57" fmla="*/ 2053 h 3182"/>
              <a:gd name="T58" fmla="*/ 1197 w 3212"/>
              <a:gd name="T59" fmla="*/ 1885 h 3182"/>
              <a:gd name="T60" fmla="*/ 1195 w 3212"/>
              <a:gd name="T61" fmla="*/ 1704 h 3182"/>
              <a:gd name="T62" fmla="*/ 1080 w 3212"/>
              <a:gd name="T63" fmla="*/ 1363 h 3182"/>
              <a:gd name="T64" fmla="*/ 1090 w 3212"/>
              <a:gd name="T65" fmla="*/ 1098 h 3182"/>
              <a:gd name="T66" fmla="*/ 1145 w 3212"/>
              <a:gd name="T67" fmla="*/ 846 h 3182"/>
              <a:gd name="T68" fmla="*/ 1396 w 3212"/>
              <a:gd name="T69" fmla="*/ 629 h 3182"/>
              <a:gd name="T70" fmla="*/ 1825 w 3212"/>
              <a:gd name="T71" fmla="*/ 661 h 3182"/>
              <a:gd name="T72" fmla="*/ 2088 w 3212"/>
              <a:gd name="T73" fmla="*/ 841 h 3182"/>
              <a:gd name="T74" fmla="*/ 2146 w 3212"/>
              <a:gd name="T75" fmla="*/ 1193 h 3182"/>
              <a:gd name="T76" fmla="*/ 2133 w 3212"/>
              <a:gd name="T77" fmla="*/ 1439 h 3182"/>
              <a:gd name="T78" fmla="*/ 1952 w 3212"/>
              <a:gd name="T79" fmla="*/ 1819 h 3182"/>
              <a:gd name="T80" fmla="*/ 2101 w 3212"/>
              <a:gd name="T81" fmla="*/ 1928 h 3182"/>
              <a:gd name="T82" fmla="*/ 2477 w 3212"/>
              <a:gd name="T83" fmla="*/ 2125 h 3182"/>
              <a:gd name="T84" fmla="*/ 2634 w 3212"/>
              <a:gd name="T85" fmla="*/ 2605 h 3182"/>
              <a:gd name="T86" fmla="*/ 3049 w 3212"/>
              <a:gd name="T87" fmla="*/ 2120 h 3182"/>
              <a:gd name="T88" fmla="*/ 3098 w 3212"/>
              <a:gd name="T89" fmla="*/ 1216 h 3182"/>
              <a:gd name="T90" fmla="*/ 2628 w 3212"/>
              <a:gd name="T91" fmla="*/ 452 h 3182"/>
              <a:gd name="T92" fmla="*/ 1799 w 3212"/>
              <a:gd name="T93" fmla="*/ 78 h 3182"/>
              <a:gd name="T94" fmla="*/ 2274 w 3212"/>
              <a:gd name="T95" fmla="*/ 144 h 3182"/>
              <a:gd name="T96" fmla="*/ 2975 w 3212"/>
              <a:gd name="T97" fmla="*/ 762 h 3182"/>
              <a:gd name="T98" fmla="*/ 3209 w 3212"/>
              <a:gd name="T99" fmla="*/ 1691 h 3182"/>
              <a:gd name="T100" fmla="*/ 2867 w 3212"/>
              <a:gd name="T101" fmla="*/ 2575 h 3182"/>
              <a:gd name="T102" fmla="*/ 2094 w 3212"/>
              <a:gd name="T103" fmla="*/ 3107 h 3182"/>
              <a:gd name="T104" fmla="*/ 1117 w 3212"/>
              <a:gd name="T105" fmla="*/ 3107 h 3182"/>
              <a:gd name="T106" fmla="*/ 346 w 3212"/>
              <a:gd name="T107" fmla="*/ 2575 h 3182"/>
              <a:gd name="T108" fmla="*/ 3 w 3212"/>
              <a:gd name="T109" fmla="*/ 1691 h 3182"/>
              <a:gd name="T110" fmla="*/ 236 w 3212"/>
              <a:gd name="T111" fmla="*/ 762 h 3182"/>
              <a:gd name="T112" fmla="*/ 938 w 3212"/>
              <a:gd name="T113" fmla="*/ 144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12" h="3182">
                <a:moveTo>
                  <a:pt x="1327" y="1884"/>
                </a:moveTo>
                <a:lnTo>
                  <a:pt x="1325" y="1886"/>
                </a:lnTo>
                <a:lnTo>
                  <a:pt x="1320" y="1891"/>
                </a:lnTo>
                <a:lnTo>
                  <a:pt x="1310" y="1899"/>
                </a:lnTo>
                <a:lnTo>
                  <a:pt x="1297" y="1910"/>
                </a:lnTo>
                <a:lnTo>
                  <a:pt x="1280" y="1924"/>
                </a:lnTo>
                <a:lnTo>
                  <a:pt x="1259" y="1939"/>
                </a:lnTo>
                <a:lnTo>
                  <a:pt x="1234" y="1956"/>
                </a:lnTo>
                <a:lnTo>
                  <a:pt x="1203" y="1974"/>
                </a:lnTo>
                <a:lnTo>
                  <a:pt x="1169" y="1993"/>
                </a:lnTo>
                <a:lnTo>
                  <a:pt x="1129" y="2013"/>
                </a:lnTo>
                <a:lnTo>
                  <a:pt x="1085" y="2034"/>
                </a:lnTo>
                <a:lnTo>
                  <a:pt x="1037" y="2054"/>
                </a:lnTo>
                <a:lnTo>
                  <a:pt x="982" y="2073"/>
                </a:lnTo>
                <a:lnTo>
                  <a:pt x="923" y="2092"/>
                </a:lnTo>
                <a:lnTo>
                  <a:pt x="895" y="2104"/>
                </a:lnTo>
                <a:lnTo>
                  <a:pt x="870" y="2117"/>
                </a:lnTo>
                <a:lnTo>
                  <a:pt x="849" y="2130"/>
                </a:lnTo>
                <a:lnTo>
                  <a:pt x="831" y="2143"/>
                </a:lnTo>
                <a:lnTo>
                  <a:pt x="817" y="2155"/>
                </a:lnTo>
                <a:lnTo>
                  <a:pt x="806" y="2165"/>
                </a:lnTo>
                <a:lnTo>
                  <a:pt x="799" y="2173"/>
                </a:lnTo>
                <a:lnTo>
                  <a:pt x="795" y="2178"/>
                </a:lnTo>
                <a:lnTo>
                  <a:pt x="771" y="2215"/>
                </a:lnTo>
                <a:lnTo>
                  <a:pt x="750" y="2255"/>
                </a:lnTo>
                <a:lnTo>
                  <a:pt x="730" y="2300"/>
                </a:lnTo>
                <a:lnTo>
                  <a:pt x="714" y="2347"/>
                </a:lnTo>
                <a:lnTo>
                  <a:pt x="699" y="2396"/>
                </a:lnTo>
                <a:lnTo>
                  <a:pt x="686" y="2447"/>
                </a:lnTo>
                <a:lnTo>
                  <a:pt x="675" y="2498"/>
                </a:lnTo>
                <a:lnTo>
                  <a:pt x="666" y="2549"/>
                </a:lnTo>
                <a:lnTo>
                  <a:pt x="658" y="2599"/>
                </a:lnTo>
                <a:lnTo>
                  <a:pt x="651" y="2647"/>
                </a:lnTo>
                <a:lnTo>
                  <a:pt x="646" y="2693"/>
                </a:lnTo>
                <a:lnTo>
                  <a:pt x="640" y="2736"/>
                </a:lnTo>
                <a:lnTo>
                  <a:pt x="637" y="2775"/>
                </a:lnTo>
                <a:lnTo>
                  <a:pt x="707" y="2828"/>
                </a:lnTo>
                <a:lnTo>
                  <a:pt x="779" y="2878"/>
                </a:lnTo>
                <a:lnTo>
                  <a:pt x="855" y="2922"/>
                </a:lnTo>
                <a:lnTo>
                  <a:pt x="931" y="2962"/>
                </a:lnTo>
                <a:lnTo>
                  <a:pt x="1011" y="2998"/>
                </a:lnTo>
                <a:lnTo>
                  <a:pt x="1092" y="3029"/>
                </a:lnTo>
                <a:lnTo>
                  <a:pt x="1175" y="3055"/>
                </a:lnTo>
                <a:lnTo>
                  <a:pt x="1260" y="3077"/>
                </a:lnTo>
                <a:lnTo>
                  <a:pt x="1345" y="3094"/>
                </a:lnTo>
                <a:lnTo>
                  <a:pt x="1432" y="3107"/>
                </a:lnTo>
                <a:lnTo>
                  <a:pt x="1518" y="3114"/>
                </a:lnTo>
                <a:lnTo>
                  <a:pt x="1606" y="3117"/>
                </a:lnTo>
                <a:lnTo>
                  <a:pt x="1694" y="3114"/>
                </a:lnTo>
                <a:lnTo>
                  <a:pt x="1781" y="3107"/>
                </a:lnTo>
                <a:lnTo>
                  <a:pt x="1867" y="3094"/>
                </a:lnTo>
                <a:lnTo>
                  <a:pt x="1953" y="3077"/>
                </a:lnTo>
                <a:lnTo>
                  <a:pt x="2037" y="3055"/>
                </a:lnTo>
                <a:lnTo>
                  <a:pt x="2120" y="3029"/>
                </a:lnTo>
                <a:lnTo>
                  <a:pt x="2201" y="2998"/>
                </a:lnTo>
                <a:lnTo>
                  <a:pt x="2280" y="2962"/>
                </a:lnTo>
                <a:lnTo>
                  <a:pt x="2358" y="2922"/>
                </a:lnTo>
                <a:lnTo>
                  <a:pt x="2433" y="2878"/>
                </a:lnTo>
                <a:lnTo>
                  <a:pt x="2505" y="2828"/>
                </a:lnTo>
                <a:lnTo>
                  <a:pt x="2575" y="2775"/>
                </a:lnTo>
                <a:lnTo>
                  <a:pt x="2571" y="2736"/>
                </a:lnTo>
                <a:lnTo>
                  <a:pt x="2566" y="2693"/>
                </a:lnTo>
                <a:lnTo>
                  <a:pt x="2561" y="2647"/>
                </a:lnTo>
                <a:lnTo>
                  <a:pt x="2554" y="2598"/>
                </a:lnTo>
                <a:lnTo>
                  <a:pt x="2546" y="2548"/>
                </a:lnTo>
                <a:lnTo>
                  <a:pt x="2537" y="2497"/>
                </a:lnTo>
                <a:lnTo>
                  <a:pt x="2526" y="2446"/>
                </a:lnTo>
                <a:lnTo>
                  <a:pt x="2513" y="2395"/>
                </a:lnTo>
                <a:lnTo>
                  <a:pt x="2497" y="2345"/>
                </a:lnTo>
                <a:lnTo>
                  <a:pt x="2480" y="2298"/>
                </a:lnTo>
                <a:lnTo>
                  <a:pt x="2461" y="2253"/>
                </a:lnTo>
                <a:lnTo>
                  <a:pt x="2440" y="2212"/>
                </a:lnTo>
                <a:lnTo>
                  <a:pt x="2416" y="2175"/>
                </a:lnTo>
                <a:lnTo>
                  <a:pt x="2413" y="2172"/>
                </a:lnTo>
                <a:lnTo>
                  <a:pt x="2406" y="2166"/>
                </a:lnTo>
                <a:lnTo>
                  <a:pt x="2396" y="2157"/>
                </a:lnTo>
                <a:lnTo>
                  <a:pt x="2383" y="2146"/>
                </a:lnTo>
                <a:lnTo>
                  <a:pt x="2366" y="2134"/>
                </a:lnTo>
                <a:lnTo>
                  <a:pt x="2344" y="2120"/>
                </a:lnTo>
                <a:lnTo>
                  <a:pt x="2318" y="2106"/>
                </a:lnTo>
                <a:lnTo>
                  <a:pt x="2287" y="2092"/>
                </a:lnTo>
                <a:lnTo>
                  <a:pt x="2251" y="2078"/>
                </a:lnTo>
                <a:lnTo>
                  <a:pt x="2210" y="2065"/>
                </a:lnTo>
                <a:lnTo>
                  <a:pt x="2182" y="2057"/>
                </a:lnTo>
                <a:lnTo>
                  <a:pt x="2153" y="2046"/>
                </a:lnTo>
                <a:lnTo>
                  <a:pt x="2124" y="2034"/>
                </a:lnTo>
                <a:lnTo>
                  <a:pt x="2095" y="2021"/>
                </a:lnTo>
                <a:lnTo>
                  <a:pt x="2067" y="2007"/>
                </a:lnTo>
                <a:lnTo>
                  <a:pt x="2039" y="1993"/>
                </a:lnTo>
                <a:lnTo>
                  <a:pt x="2012" y="1979"/>
                </a:lnTo>
                <a:lnTo>
                  <a:pt x="1987" y="1965"/>
                </a:lnTo>
                <a:lnTo>
                  <a:pt x="1964" y="1952"/>
                </a:lnTo>
                <a:lnTo>
                  <a:pt x="1943" y="1940"/>
                </a:lnTo>
                <a:lnTo>
                  <a:pt x="1924" y="1928"/>
                </a:lnTo>
                <a:lnTo>
                  <a:pt x="1907" y="1918"/>
                </a:lnTo>
                <a:lnTo>
                  <a:pt x="1894" y="1910"/>
                </a:lnTo>
                <a:lnTo>
                  <a:pt x="1884" y="1904"/>
                </a:lnTo>
                <a:lnTo>
                  <a:pt x="1878" y="1900"/>
                </a:lnTo>
                <a:lnTo>
                  <a:pt x="1876" y="1898"/>
                </a:lnTo>
                <a:lnTo>
                  <a:pt x="1869" y="1904"/>
                </a:lnTo>
                <a:lnTo>
                  <a:pt x="1826" y="1937"/>
                </a:lnTo>
                <a:lnTo>
                  <a:pt x="1781" y="1965"/>
                </a:lnTo>
                <a:lnTo>
                  <a:pt x="1737" y="1987"/>
                </a:lnTo>
                <a:lnTo>
                  <a:pt x="1691" y="2003"/>
                </a:lnTo>
                <a:lnTo>
                  <a:pt x="1646" y="2012"/>
                </a:lnTo>
                <a:lnTo>
                  <a:pt x="1601" y="2015"/>
                </a:lnTo>
                <a:lnTo>
                  <a:pt x="1564" y="2013"/>
                </a:lnTo>
                <a:lnTo>
                  <a:pt x="1525" y="2005"/>
                </a:lnTo>
                <a:lnTo>
                  <a:pt x="1487" y="1992"/>
                </a:lnTo>
                <a:lnTo>
                  <a:pt x="1449" y="1974"/>
                </a:lnTo>
                <a:lnTo>
                  <a:pt x="1411" y="1952"/>
                </a:lnTo>
                <a:lnTo>
                  <a:pt x="1373" y="1924"/>
                </a:lnTo>
                <a:lnTo>
                  <a:pt x="1337" y="1893"/>
                </a:lnTo>
                <a:lnTo>
                  <a:pt x="1327" y="1884"/>
                </a:lnTo>
                <a:close/>
                <a:moveTo>
                  <a:pt x="1529" y="676"/>
                </a:moveTo>
                <a:lnTo>
                  <a:pt x="1497" y="678"/>
                </a:lnTo>
                <a:lnTo>
                  <a:pt x="1472" y="682"/>
                </a:lnTo>
                <a:lnTo>
                  <a:pt x="1452" y="687"/>
                </a:lnTo>
                <a:lnTo>
                  <a:pt x="1442" y="691"/>
                </a:lnTo>
                <a:lnTo>
                  <a:pt x="1426" y="697"/>
                </a:lnTo>
                <a:lnTo>
                  <a:pt x="1408" y="706"/>
                </a:lnTo>
                <a:lnTo>
                  <a:pt x="1386" y="718"/>
                </a:lnTo>
                <a:lnTo>
                  <a:pt x="1363" y="732"/>
                </a:lnTo>
                <a:lnTo>
                  <a:pt x="1339" y="750"/>
                </a:lnTo>
                <a:lnTo>
                  <a:pt x="1312" y="770"/>
                </a:lnTo>
                <a:lnTo>
                  <a:pt x="1287" y="793"/>
                </a:lnTo>
                <a:lnTo>
                  <a:pt x="1262" y="818"/>
                </a:lnTo>
                <a:lnTo>
                  <a:pt x="1239" y="847"/>
                </a:lnTo>
                <a:lnTo>
                  <a:pt x="1217" y="879"/>
                </a:lnTo>
                <a:lnTo>
                  <a:pt x="1198" y="914"/>
                </a:lnTo>
                <a:lnTo>
                  <a:pt x="1183" y="952"/>
                </a:lnTo>
                <a:lnTo>
                  <a:pt x="1181" y="958"/>
                </a:lnTo>
                <a:lnTo>
                  <a:pt x="1179" y="967"/>
                </a:lnTo>
                <a:lnTo>
                  <a:pt x="1177" y="979"/>
                </a:lnTo>
                <a:lnTo>
                  <a:pt x="1174" y="994"/>
                </a:lnTo>
                <a:lnTo>
                  <a:pt x="1172" y="1012"/>
                </a:lnTo>
                <a:lnTo>
                  <a:pt x="1171" y="1034"/>
                </a:lnTo>
                <a:lnTo>
                  <a:pt x="1170" y="1059"/>
                </a:lnTo>
                <a:lnTo>
                  <a:pt x="1171" y="1088"/>
                </a:lnTo>
                <a:lnTo>
                  <a:pt x="1172" y="1121"/>
                </a:lnTo>
                <a:lnTo>
                  <a:pt x="1175" y="1158"/>
                </a:lnTo>
                <a:lnTo>
                  <a:pt x="1180" y="1199"/>
                </a:lnTo>
                <a:lnTo>
                  <a:pt x="1187" y="1246"/>
                </a:lnTo>
                <a:lnTo>
                  <a:pt x="1187" y="1261"/>
                </a:lnTo>
                <a:lnTo>
                  <a:pt x="1181" y="1274"/>
                </a:lnTo>
                <a:lnTo>
                  <a:pt x="1171" y="1285"/>
                </a:lnTo>
                <a:lnTo>
                  <a:pt x="1167" y="1289"/>
                </a:lnTo>
                <a:lnTo>
                  <a:pt x="1162" y="1301"/>
                </a:lnTo>
                <a:lnTo>
                  <a:pt x="1159" y="1317"/>
                </a:lnTo>
                <a:lnTo>
                  <a:pt x="1159" y="1337"/>
                </a:lnTo>
                <a:lnTo>
                  <a:pt x="1161" y="1360"/>
                </a:lnTo>
                <a:lnTo>
                  <a:pt x="1166" y="1386"/>
                </a:lnTo>
                <a:lnTo>
                  <a:pt x="1172" y="1414"/>
                </a:lnTo>
                <a:lnTo>
                  <a:pt x="1177" y="1436"/>
                </a:lnTo>
                <a:lnTo>
                  <a:pt x="1183" y="1454"/>
                </a:lnTo>
                <a:lnTo>
                  <a:pt x="1191" y="1469"/>
                </a:lnTo>
                <a:lnTo>
                  <a:pt x="1201" y="1481"/>
                </a:lnTo>
                <a:lnTo>
                  <a:pt x="1208" y="1491"/>
                </a:lnTo>
                <a:lnTo>
                  <a:pt x="1211" y="1502"/>
                </a:lnTo>
                <a:lnTo>
                  <a:pt x="1221" y="1550"/>
                </a:lnTo>
                <a:lnTo>
                  <a:pt x="1236" y="1597"/>
                </a:lnTo>
                <a:lnTo>
                  <a:pt x="1254" y="1642"/>
                </a:lnTo>
                <a:lnTo>
                  <a:pt x="1275" y="1686"/>
                </a:lnTo>
                <a:lnTo>
                  <a:pt x="1299" y="1728"/>
                </a:lnTo>
                <a:lnTo>
                  <a:pt x="1326" y="1767"/>
                </a:lnTo>
                <a:lnTo>
                  <a:pt x="1357" y="1803"/>
                </a:lnTo>
                <a:lnTo>
                  <a:pt x="1389" y="1836"/>
                </a:lnTo>
                <a:lnTo>
                  <a:pt x="1422" y="1865"/>
                </a:lnTo>
                <a:lnTo>
                  <a:pt x="1457" y="1889"/>
                </a:lnTo>
                <a:lnTo>
                  <a:pt x="1493" y="1909"/>
                </a:lnTo>
                <a:lnTo>
                  <a:pt x="1529" y="1924"/>
                </a:lnTo>
                <a:lnTo>
                  <a:pt x="1565" y="1933"/>
                </a:lnTo>
                <a:lnTo>
                  <a:pt x="1601" y="1936"/>
                </a:lnTo>
                <a:lnTo>
                  <a:pt x="1643" y="1933"/>
                </a:lnTo>
                <a:lnTo>
                  <a:pt x="1683" y="1923"/>
                </a:lnTo>
                <a:lnTo>
                  <a:pt x="1724" y="1907"/>
                </a:lnTo>
                <a:lnTo>
                  <a:pt x="1763" y="1886"/>
                </a:lnTo>
                <a:lnTo>
                  <a:pt x="1800" y="1860"/>
                </a:lnTo>
                <a:lnTo>
                  <a:pt x="1836" y="1830"/>
                </a:lnTo>
                <a:lnTo>
                  <a:pt x="1869" y="1796"/>
                </a:lnTo>
                <a:lnTo>
                  <a:pt x="1899" y="1759"/>
                </a:lnTo>
                <a:lnTo>
                  <a:pt x="1928" y="1720"/>
                </a:lnTo>
                <a:lnTo>
                  <a:pt x="1953" y="1678"/>
                </a:lnTo>
                <a:lnTo>
                  <a:pt x="1975" y="1635"/>
                </a:lnTo>
                <a:lnTo>
                  <a:pt x="1993" y="1591"/>
                </a:lnTo>
                <a:lnTo>
                  <a:pt x="2007" y="1547"/>
                </a:lnTo>
                <a:lnTo>
                  <a:pt x="2016" y="1502"/>
                </a:lnTo>
                <a:lnTo>
                  <a:pt x="2021" y="1491"/>
                </a:lnTo>
                <a:lnTo>
                  <a:pt x="2027" y="1482"/>
                </a:lnTo>
                <a:lnTo>
                  <a:pt x="2040" y="1466"/>
                </a:lnTo>
                <a:lnTo>
                  <a:pt x="2049" y="1445"/>
                </a:lnTo>
                <a:lnTo>
                  <a:pt x="2055" y="1422"/>
                </a:lnTo>
                <a:lnTo>
                  <a:pt x="2062" y="1393"/>
                </a:lnTo>
                <a:lnTo>
                  <a:pt x="2067" y="1367"/>
                </a:lnTo>
                <a:lnTo>
                  <a:pt x="2069" y="1346"/>
                </a:lnTo>
                <a:lnTo>
                  <a:pt x="2070" y="1328"/>
                </a:lnTo>
                <a:lnTo>
                  <a:pt x="2070" y="1313"/>
                </a:lnTo>
                <a:lnTo>
                  <a:pt x="2068" y="1302"/>
                </a:lnTo>
                <a:lnTo>
                  <a:pt x="2066" y="1294"/>
                </a:lnTo>
                <a:lnTo>
                  <a:pt x="2063" y="1289"/>
                </a:lnTo>
                <a:lnTo>
                  <a:pt x="2057" y="1282"/>
                </a:lnTo>
                <a:lnTo>
                  <a:pt x="2052" y="1272"/>
                </a:lnTo>
                <a:lnTo>
                  <a:pt x="2051" y="1261"/>
                </a:lnTo>
                <a:lnTo>
                  <a:pt x="2052" y="1249"/>
                </a:lnTo>
                <a:lnTo>
                  <a:pt x="2058" y="1224"/>
                </a:lnTo>
                <a:lnTo>
                  <a:pt x="2064" y="1195"/>
                </a:lnTo>
                <a:lnTo>
                  <a:pt x="2070" y="1164"/>
                </a:lnTo>
                <a:lnTo>
                  <a:pt x="2073" y="1131"/>
                </a:lnTo>
                <a:lnTo>
                  <a:pt x="2075" y="1097"/>
                </a:lnTo>
                <a:lnTo>
                  <a:pt x="2075" y="1062"/>
                </a:lnTo>
                <a:lnTo>
                  <a:pt x="2072" y="1027"/>
                </a:lnTo>
                <a:lnTo>
                  <a:pt x="2066" y="991"/>
                </a:lnTo>
                <a:lnTo>
                  <a:pt x="2057" y="956"/>
                </a:lnTo>
                <a:lnTo>
                  <a:pt x="2043" y="922"/>
                </a:lnTo>
                <a:lnTo>
                  <a:pt x="2025" y="890"/>
                </a:lnTo>
                <a:lnTo>
                  <a:pt x="2001" y="860"/>
                </a:lnTo>
                <a:lnTo>
                  <a:pt x="1995" y="853"/>
                </a:lnTo>
                <a:lnTo>
                  <a:pt x="1986" y="843"/>
                </a:lnTo>
                <a:lnTo>
                  <a:pt x="1974" y="830"/>
                </a:lnTo>
                <a:lnTo>
                  <a:pt x="1957" y="815"/>
                </a:lnTo>
                <a:lnTo>
                  <a:pt x="1936" y="798"/>
                </a:lnTo>
                <a:lnTo>
                  <a:pt x="1910" y="781"/>
                </a:lnTo>
                <a:lnTo>
                  <a:pt x="1880" y="763"/>
                </a:lnTo>
                <a:lnTo>
                  <a:pt x="1845" y="745"/>
                </a:lnTo>
                <a:lnTo>
                  <a:pt x="1805" y="729"/>
                </a:lnTo>
                <a:lnTo>
                  <a:pt x="1751" y="710"/>
                </a:lnTo>
                <a:lnTo>
                  <a:pt x="1698" y="696"/>
                </a:lnTo>
                <a:lnTo>
                  <a:pt x="1650" y="686"/>
                </a:lnTo>
                <a:lnTo>
                  <a:pt x="1605" y="680"/>
                </a:lnTo>
                <a:lnTo>
                  <a:pt x="1565" y="677"/>
                </a:lnTo>
                <a:lnTo>
                  <a:pt x="1529" y="676"/>
                </a:lnTo>
                <a:close/>
                <a:moveTo>
                  <a:pt x="1606" y="66"/>
                </a:moveTo>
                <a:lnTo>
                  <a:pt x="1509" y="69"/>
                </a:lnTo>
                <a:lnTo>
                  <a:pt x="1413" y="78"/>
                </a:lnTo>
                <a:lnTo>
                  <a:pt x="1319" y="92"/>
                </a:lnTo>
                <a:lnTo>
                  <a:pt x="1227" y="112"/>
                </a:lnTo>
                <a:lnTo>
                  <a:pt x="1138" y="138"/>
                </a:lnTo>
                <a:lnTo>
                  <a:pt x="1051" y="168"/>
                </a:lnTo>
                <a:lnTo>
                  <a:pt x="966" y="204"/>
                </a:lnTo>
                <a:lnTo>
                  <a:pt x="883" y="244"/>
                </a:lnTo>
                <a:lnTo>
                  <a:pt x="804" y="289"/>
                </a:lnTo>
                <a:lnTo>
                  <a:pt x="727" y="339"/>
                </a:lnTo>
                <a:lnTo>
                  <a:pt x="655" y="394"/>
                </a:lnTo>
                <a:lnTo>
                  <a:pt x="584" y="452"/>
                </a:lnTo>
                <a:lnTo>
                  <a:pt x="518" y="513"/>
                </a:lnTo>
                <a:lnTo>
                  <a:pt x="456" y="579"/>
                </a:lnTo>
                <a:lnTo>
                  <a:pt x="397" y="648"/>
                </a:lnTo>
                <a:lnTo>
                  <a:pt x="343" y="720"/>
                </a:lnTo>
                <a:lnTo>
                  <a:pt x="293" y="796"/>
                </a:lnTo>
                <a:lnTo>
                  <a:pt x="248" y="875"/>
                </a:lnTo>
                <a:lnTo>
                  <a:pt x="207" y="956"/>
                </a:lnTo>
                <a:lnTo>
                  <a:pt x="171" y="1040"/>
                </a:lnTo>
                <a:lnTo>
                  <a:pt x="139" y="1127"/>
                </a:lnTo>
                <a:lnTo>
                  <a:pt x="114" y="1216"/>
                </a:lnTo>
                <a:lnTo>
                  <a:pt x="94" y="1307"/>
                </a:lnTo>
                <a:lnTo>
                  <a:pt x="79" y="1400"/>
                </a:lnTo>
                <a:lnTo>
                  <a:pt x="70" y="1495"/>
                </a:lnTo>
                <a:lnTo>
                  <a:pt x="67" y="1591"/>
                </a:lnTo>
                <a:lnTo>
                  <a:pt x="70" y="1682"/>
                </a:lnTo>
                <a:lnTo>
                  <a:pt x="78" y="1771"/>
                </a:lnTo>
                <a:lnTo>
                  <a:pt x="92" y="1860"/>
                </a:lnTo>
                <a:lnTo>
                  <a:pt x="110" y="1948"/>
                </a:lnTo>
                <a:lnTo>
                  <a:pt x="134" y="2035"/>
                </a:lnTo>
                <a:lnTo>
                  <a:pt x="163" y="2120"/>
                </a:lnTo>
                <a:lnTo>
                  <a:pt x="197" y="2203"/>
                </a:lnTo>
                <a:lnTo>
                  <a:pt x="235" y="2283"/>
                </a:lnTo>
                <a:lnTo>
                  <a:pt x="279" y="2362"/>
                </a:lnTo>
                <a:lnTo>
                  <a:pt x="326" y="2438"/>
                </a:lnTo>
                <a:lnTo>
                  <a:pt x="380" y="2511"/>
                </a:lnTo>
                <a:lnTo>
                  <a:pt x="436" y="2581"/>
                </a:lnTo>
                <a:lnTo>
                  <a:pt x="498" y="2648"/>
                </a:lnTo>
                <a:lnTo>
                  <a:pt x="564" y="2712"/>
                </a:lnTo>
                <a:lnTo>
                  <a:pt x="570" y="2659"/>
                </a:lnTo>
                <a:lnTo>
                  <a:pt x="577" y="2605"/>
                </a:lnTo>
                <a:lnTo>
                  <a:pt x="586" y="2549"/>
                </a:lnTo>
                <a:lnTo>
                  <a:pt x="597" y="2492"/>
                </a:lnTo>
                <a:lnTo>
                  <a:pt x="610" y="2435"/>
                </a:lnTo>
                <a:lnTo>
                  <a:pt x="624" y="2378"/>
                </a:lnTo>
                <a:lnTo>
                  <a:pt x="640" y="2323"/>
                </a:lnTo>
                <a:lnTo>
                  <a:pt x="660" y="2270"/>
                </a:lnTo>
                <a:lnTo>
                  <a:pt x="680" y="2220"/>
                </a:lnTo>
                <a:lnTo>
                  <a:pt x="704" y="2174"/>
                </a:lnTo>
                <a:lnTo>
                  <a:pt x="729" y="2131"/>
                </a:lnTo>
                <a:lnTo>
                  <a:pt x="738" y="2119"/>
                </a:lnTo>
                <a:lnTo>
                  <a:pt x="748" y="2108"/>
                </a:lnTo>
                <a:lnTo>
                  <a:pt x="757" y="2097"/>
                </a:lnTo>
                <a:lnTo>
                  <a:pt x="768" y="2086"/>
                </a:lnTo>
                <a:lnTo>
                  <a:pt x="781" y="2075"/>
                </a:lnTo>
                <a:lnTo>
                  <a:pt x="796" y="2064"/>
                </a:lnTo>
                <a:lnTo>
                  <a:pt x="815" y="2053"/>
                </a:lnTo>
                <a:lnTo>
                  <a:pt x="837" y="2042"/>
                </a:lnTo>
                <a:lnTo>
                  <a:pt x="866" y="2030"/>
                </a:lnTo>
                <a:lnTo>
                  <a:pt x="898" y="2016"/>
                </a:lnTo>
                <a:lnTo>
                  <a:pt x="959" y="1997"/>
                </a:lnTo>
                <a:lnTo>
                  <a:pt x="1013" y="1977"/>
                </a:lnTo>
                <a:lnTo>
                  <a:pt x="1061" y="1958"/>
                </a:lnTo>
                <a:lnTo>
                  <a:pt x="1103" y="1939"/>
                </a:lnTo>
                <a:lnTo>
                  <a:pt x="1140" y="1920"/>
                </a:lnTo>
                <a:lnTo>
                  <a:pt x="1171" y="1902"/>
                </a:lnTo>
                <a:lnTo>
                  <a:pt x="1197" y="1885"/>
                </a:lnTo>
                <a:lnTo>
                  <a:pt x="1218" y="1869"/>
                </a:lnTo>
                <a:lnTo>
                  <a:pt x="1236" y="1856"/>
                </a:lnTo>
                <a:lnTo>
                  <a:pt x="1249" y="1844"/>
                </a:lnTo>
                <a:lnTo>
                  <a:pt x="1259" y="1834"/>
                </a:lnTo>
                <a:lnTo>
                  <a:pt x="1265" y="1826"/>
                </a:lnTo>
                <a:lnTo>
                  <a:pt x="1269" y="1822"/>
                </a:lnTo>
                <a:lnTo>
                  <a:pt x="1270" y="1820"/>
                </a:lnTo>
                <a:lnTo>
                  <a:pt x="1264" y="1812"/>
                </a:lnTo>
                <a:lnTo>
                  <a:pt x="1227" y="1759"/>
                </a:lnTo>
                <a:lnTo>
                  <a:pt x="1195" y="1704"/>
                </a:lnTo>
                <a:lnTo>
                  <a:pt x="1169" y="1646"/>
                </a:lnTo>
                <a:lnTo>
                  <a:pt x="1149" y="1588"/>
                </a:lnTo>
                <a:lnTo>
                  <a:pt x="1135" y="1528"/>
                </a:lnTo>
                <a:lnTo>
                  <a:pt x="1131" y="1522"/>
                </a:lnTo>
                <a:lnTo>
                  <a:pt x="1119" y="1503"/>
                </a:lnTo>
                <a:lnTo>
                  <a:pt x="1108" y="1482"/>
                </a:lnTo>
                <a:lnTo>
                  <a:pt x="1100" y="1457"/>
                </a:lnTo>
                <a:lnTo>
                  <a:pt x="1094" y="1430"/>
                </a:lnTo>
                <a:lnTo>
                  <a:pt x="1086" y="1395"/>
                </a:lnTo>
                <a:lnTo>
                  <a:pt x="1080" y="1363"/>
                </a:lnTo>
                <a:lnTo>
                  <a:pt x="1078" y="1333"/>
                </a:lnTo>
                <a:lnTo>
                  <a:pt x="1079" y="1306"/>
                </a:lnTo>
                <a:lnTo>
                  <a:pt x="1083" y="1282"/>
                </a:lnTo>
                <a:lnTo>
                  <a:pt x="1091" y="1260"/>
                </a:lnTo>
                <a:lnTo>
                  <a:pt x="1101" y="1242"/>
                </a:lnTo>
                <a:lnTo>
                  <a:pt x="1105" y="1238"/>
                </a:lnTo>
                <a:lnTo>
                  <a:pt x="1104" y="1232"/>
                </a:lnTo>
                <a:lnTo>
                  <a:pt x="1097" y="1182"/>
                </a:lnTo>
                <a:lnTo>
                  <a:pt x="1093" y="1138"/>
                </a:lnTo>
                <a:lnTo>
                  <a:pt x="1090" y="1098"/>
                </a:lnTo>
                <a:lnTo>
                  <a:pt x="1090" y="1063"/>
                </a:lnTo>
                <a:lnTo>
                  <a:pt x="1090" y="1032"/>
                </a:lnTo>
                <a:lnTo>
                  <a:pt x="1092" y="1005"/>
                </a:lnTo>
                <a:lnTo>
                  <a:pt x="1095" y="982"/>
                </a:lnTo>
                <a:lnTo>
                  <a:pt x="1098" y="963"/>
                </a:lnTo>
                <a:lnTo>
                  <a:pt x="1102" y="947"/>
                </a:lnTo>
                <a:lnTo>
                  <a:pt x="1105" y="935"/>
                </a:lnTo>
                <a:lnTo>
                  <a:pt x="1108" y="926"/>
                </a:lnTo>
                <a:lnTo>
                  <a:pt x="1124" y="884"/>
                </a:lnTo>
                <a:lnTo>
                  <a:pt x="1145" y="846"/>
                </a:lnTo>
                <a:lnTo>
                  <a:pt x="1167" y="811"/>
                </a:lnTo>
                <a:lnTo>
                  <a:pt x="1192" y="779"/>
                </a:lnTo>
                <a:lnTo>
                  <a:pt x="1219" y="750"/>
                </a:lnTo>
                <a:lnTo>
                  <a:pt x="1247" y="725"/>
                </a:lnTo>
                <a:lnTo>
                  <a:pt x="1275" y="702"/>
                </a:lnTo>
                <a:lnTo>
                  <a:pt x="1302" y="682"/>
                </a:lnTo>
                <a:lnTo>
                  <a:pt x="1329" y="664"/>
                </a:lnTo>
                <a:lnTo>
                  <a:pt x="1354" y="650"/>
                </a:lnTo>
                <a:lnTo>
                  <a:pt x="1377" y="638"/>
                </a:lnTo>
                <a:lnTo>
                  <a:pt x="1396" y="629"/>
                </a:lnTo>
                <a:lnTo>
                  <a:pt x="1412" y="623"/>
                </a:lnTo>
                <a:lnTo>
                  <a:pt x="1423" y="619"/>
                </a:lnTo>
                <a:lnTo>
                  <a:pt x="1470" y="608"/>
                </a:lnTo>
                <a:lnTo>
                  <a:pt x="1517" y="602"/>
                </a:lnTo>
                <a:lnTo>
                  <a:pt x="1566" y="601"/>
                </a:lnTo>
                <a:lnTo>
                  <a:pt x="1614" y="605"/>
                </a:lnTo>
                <a:lnTo>
                  <a:pt x="1665" y="613"/>
                </a:lnTo>
                <a:lnTo>
                  <a:pt x="1717" y="626"/>
                </a:lnTo>
                <a:lnTo>
                  <a:pt x="1770" y="642"/>
                </a:lnTo>
                <a:lnTo>
                  <a:pt x="1825" y="661"/>
                </a:lnTo>
                <a:lnTo>
                  <a:pt x="1869" y="679"/>
                </a:lnTo>
                <a:lnTo>
                  <a:pt x="1909" y="698"/>
                </a:lnTo>
                <a:lnTo>
                  <a:pt x="1945" y="717"/>
                </a:lnTo>
                <a:lnTo>
                  <a:pt x="1976" y="736"/>
                </a:lnTo>
                <a:lnTo>
                  <a:pt x="2002" y="755"/>
                </a:lnTo>
                <a:lnTo>
                  <a:pt x="2025" y="771"/>
                </a:lnTo>
                <a:lnTo>
                  <a:pt x="2042" y="786"/>
                </a:lnTo>
                <a:lnTo>
                  <a:pt x="2055" y="799"/>
                </a:lnTo>
                <a:lnTo>
                  <a:pt x="2063" y="808"/>
                </a:lnTo>
                <a:lnTo>
                  <a:pt x="2088" y="841"/>
                </a:lnTo>
                <a:lnTo>
                  <a:pt x="2109" y="875"/>
                </a:lnTo>
                <a:lnTo>
                  <a:pt x="2126" y="911"/>
                </a:lnTo>
                <a:lnTo>
                  <a:pt x="2138" y="947"/>
                </a:lnTo>
                <a:lnTo>
                  <a:pt x="2147" y="984"/>
                </a:lnTo>
                <a:lnTo>
                  <a:pt x="2153" y="1021"/>
                </a:lnTo>
                <a:lnTo>
                  <a:pt x="2155" y="1058"/>
                </a:lnTo>
                <a:lnTo>
                  <a:pt x="2156" y="1094"/>
                </a:lnTo>
                <a:lnTo>
                  <a:pt x="2154" y="1129"/>
                </a:lnTo>
                <a:lnTo>
                  <a:pt x="2151" y="1162"/>
                </a:lnTo>
                <a:lnTo>
                  <a:pt x="2146" y="1193"/>
                </a:lnTo>
                <a:lnTo>
                  <a:pt x="2141" y="1222"/>
                </a:lnTo>
                <a:lnTo>
                  <a:pt x="2135" y="1248"/>
                </a:lnTo>
                <a:lnTo>
                  <a:pt x="2134" y="1253"/>
                </a:lnTo>
                <a:lnTo>
                  <a:pt x="2136" y="1257"/>
                </a:lnTo>
                <a:lnTo>
                  <a:pt x="2144" y="1279"/>
                </a:lnTo>
                <a:lnTo>
                  <a:pt x="2149" y="1305"/>
                </a:lnTo>
                <a:lnTo>
                  <a:pt x="2151" y="1333"/>
                </a:lnTo>
                <a:lnTo>
                  <a:pt x="2148" y="1365"/>
                </a:lnTo>
                <a:lnTo>
                  <a:pt x="2143" y="1400"/>
                </a:lnTo>
                <a:lnTo>
                  <a:pt x="2133" y="1439"/>
                </a:lnTo>
                <a:lnTo>
                  <a:pt x="2126" y="1470"/>
                </a:lnTo>
                <a:lnTo>
                  <a:pt x="2112" y="1499"/>
                </a:lnTo>
                <a:lnTo>
                  <a:pt x="2095" y="1526"/>
                </a:lnTo>
                <a:lnTo>
                  <a:pt x="2092" y="1531"/>
                </a:lnTo>
                <a:lnTo>
                  <a:pt x="2080" y="1580"/>
                </a:lnTo>
                <a:lnTo>
                  <a:pt x="2063" y="1629"/>
                </a:lnTo>
                <a:lnTo>
                  <a:pt x="2042" y="1679"/>
                </a:lnTo>
                <a:lnTo>
                  <a:pt x="2015" y="1727"/>
                </a:lnTo>
                <a:lnTo>
                  <a:pt x="1985" y="1774"/>
                </a:lnTo>
                <a:lnTo>
                  <a:pt x="1952" y="1819"/>
                </a:lnTo>
                <a:lnTo>
                  <a:pt x="1948" y="1829"/>
                </a:lnTo>
                <a:lnTo>
                  <a:pt x="1949" y="1831"/>
                </a:lnTo>
                <a:lnTo>
                  <a:pt x="1954" y="1835"/>
                </a:lnTo>
                <a:lnTo>
                  <a:pt x="1962" y="1842"/>
                </a:lnTo>
                <a:lnTo>
                  <a:pt x="1973" y="1851"/>
                </a:lnTo>
                <a:lnTo>
                  <a:pt x="1989" y="1863"/>
                </a:lnTo>
                <a:lnTo>
                  <a:pt x="2009" y="1876"/>
                </a:lnTo>
                <a:lnTo>
                  <a:pt x="2035" y="1892"/>
                </a:lnTo>
                <a:lnTo>
                  <a:pt x="2066" y="1909"/>
                </a:lnTo>
                <a:lnTo>
                  <a:pt x="2101" y="1928"/>
                </a:lnTo>
                <a:lnTo>
                  <a:pt x="2144" y="1948"/>
                </a:lnTo>
                <a:lnTo>
                  <a:pt x="2192" y="1969"/>
                </a:lnTo>
                <a:lnTo>
                  <a:pt x="2248" y="1992"/>
                </a:lnTo>
                <a:lnTo>
                  <a:pt x="2309" y="2014"/>
                </a:lnTo>
                <a:lnTo>
                  <a:pt x="2350" y="2032"/>
                </a:lnTo>
                <a:lnTo>
                  <a:pt x="2384" y="2050"/>
                </a:lnTo>
                <a:lnTo>
                  <a:pt x="2415" y="2069"/>
                </a:lnTo>
                <a:lnTo>
                  <a:pt x="2441" y="2089"/>
                </a:lnTo>
                <a:lnTo>
                  <a:pt x="2461" y="2107"/>
                </a:lnTo>
                <a:lnTo>
                  <a:pt x="2477" y="2125"/>
                </a:lnTo>
                <a:lnTo>
                  <a:pt x="2482" y="2131"/>
                </a:lnTo>
                <a:lnTo>
                  <a:pt x="2507" y="2173"/>
                </a:lnTo>
                <a:lnTo>
                  <a:pt x="2531" y="2220"/>
                </a:lnTo>
                <a:lnTo>
                  <a:pt x="2552" y="2270"/>
                </a:lnTo>
                <a:lnTo>
                  <a:pt x="2570" y="2322"/>
                </a:lnTo>
                <a:lnTo>
                  <a:pt x="2587" y="2377"/>
                </a:lnTo>
                <a:lnTo>
                  <a:pt x="2601" y="2434"/>
                </a:lnTo>
                <a:lnTo>
                  <a:pt x="2614" y="2491"/>
                </a:lnTo>
                <a:lnTo>
                  <a:pt x="2625" y="2548"/>
                </a:lnTo>
                <a:lnTo>
                  <a:pt x="2634" y="2605"/>
                </a:lnTo>
                <a:lnTo>
                  <a:pt x="2642" y="2660"/>
                </a:lnTo>
                <a:lnTo>
                  <a:pt x="2649" y="2712"/>
                </a:lnTo>
                <a:lnTo>
                  <a:pt x="2715" y="2649"/>
                </a:lnTo>
                <a:lnTo>
                  <a:pt x="2775" y="2582"/>
                </a:lnTo>
                <a:lnTo>
                  <a:pt x="2833" y="2511"/>
                </a:lnTo>
                <a:lnTo>
                  <a:pt x="2885" y="2438"/>
                </a:lnTo>
                <a:lnTo>
                  <a:pt x="2934" y="2362"/>
                </a:lnTo>
                <a:lnTo>
                  <a:pt x="2977" y="2284"/>
                </a:lnTo>
                <a:lnTo>
                  <a:pt x="3016" y="2203"/>
                </a:lnTo>
                <a:lnTo>
                  <a:pt x="3049" y="2120"/>
                </a:lnTo>
                <a:lnTo>
                  <a:pt x="3078" y="2035"/>
                </a:lnTo>
                <a:lnTo>
                  <a:pt x="3103" y="1948"/>
                </a:lnTo>
                <a:lnTo>
                  <a:pt x="3121" y="1860"/>
                </a:lnTo>
                <a:lnTo>
                  <a:pt x="3135" y="1771"/>
                </a:lnTo>
                <a:lnTo>
                  <a:pt x="3143" y="1682"/>
                </a:lnTo>
                <a:lnTo>
                  <a:pt x="3146" y="1591"/>
                </a:lnTo>
                <a:lnTo>
                  <a:pt x="3143" y="1495"/>
                </a:lnTo>
                <a:lnTo>
                  <a:pt x="3134" y="1400"/>
                </a:lnTo>
                <a:lnTo>
                  <a:pt x="3119" y="1307"/>
                </a:lnTo>
                <a:lnTo>
                  <a:pt x="3098" y="1216"/>
                </a:lnTo>
                <a:lnTo>
                  <a:pt x="3072" y="1127"/>
                </a:lnTo>
                <a:lnTo>
                  <a:pt x="3042" y="1040"/>
                </a:lnTo>
                <a:lnTo>
                  <a:pt x="3006" y="956"/>
                </a:lnTo>
                <a:lnTo>
                  <a:pt x="2965" y="875"/>
                </a:lnTo>
                <a:lnTo>
                  <a:pt x="2920" y="796"/>
                </a:lnTo>
                <a:lnTo>
                  <a:pt x="2869" y="720"/>
                </a:lnTo>
                <a:lnTo>
                  <a:pt x="2815" y="648"/>
                </a:lnTo>
                <a:lnTo>
                  <a:pt x="2757" y="579"/>
                </a:lnTo>
                <a:lnTo>
                  <a:pt x="2694" y="513"/>
                </a:lnTo>
                <a:lnTo>
                  <a:pt x="2628" y="452"/>
                </a:lnTo>
                <a:lnTo>
                  <a:pt x="2558" y="394"/>
                </a:lnTo>
                <a:lnTo>
                  <a:pt x="2485" y="339"/>
                </a:lnTo>
                <a:lnTo>
                  <a:pt x="2408" y="289"/>
                </a:lnTo>
                <a:lnTo>
                  <a:pt x="2330" y="244"/>
                </a:lnTo>
                <a:lnTo>
                  <a:pt x="2247" y="204"/>
                </a:lnTo>
                <a:lnTo>
                  <a:pt x="2162" y="168"/>
                </a:lnTo>
                <a:lnTo>
                  <a:pt x="2074" y="138"/>
                </a:lnTo>
                <a:lnTo>
                  <a:pt x="1985" y="112"/>
                </a:lnTo>
                <a:lnTo>
                  <a:pt x="1893" y="92"/>
                </a:lnTo>
                <a:lnTo>
                  <a:pt x="1799" y="78"/>
                </a:lnTo>
                <a:lnTo>
                  <a:pt x="1703" y="69"/>
                </a:lnTo>
                <a:lnTo>
                  <a:pt x="1606" y="66"/>
                </a:lnTo>
                <a:close/>
                <a:moveTo>
                  <a:pt x="1605" y="0"/>
                </a:moveTo>
                <a:lnTo>
                  <a:pt x="1707" y="3"/>
                </a:lnTo>
                <a:lnTo>
                  <a:pt x="1807" y="12"/>
                </a:lnTo>
                <a:lnTo>
                  <a:pt x="1905" y="28"/>
                </a:lnTo>
                <a:lnTo>
                  <a:pt x="2000" y="49"/>
                </a:lnTo>
                <a:lnTo>
                  <a:pt x="2094" y="75"/>
                </a:lnTo>
                <a:lnTo>
                  <a:pt x="2185" y="107"/>
                </a:lnTo>
                <a:lnTo>
                  <a:pt x="2274" y="144"/>
                </a:lnTo>
                <a:lnTo>
                  <a:pt x="2360" y="186"/>
                </a:lnTo>
                <a:lnTo>
                  <a:pt x="2443" y="233"/>
                </a:lnTo>
                <a:lnTo>
                  <a:pt x="2523" y="285"/>
                </a:lnTo>
                <a:lnTo>
                  <a:pt x="2599" y="341"/>
                </a:lnTo>
                <a:lnTo>
                  <a:pt x="2672" y="402"/>
                </a:lnTo>
                <a:lnTo>
                  <a:pt x="2741" y="467"/>
                </a:lnTo>
                <a:lnTo>
                  <a:pt x="2805" y="535"/>
                </a:lnTo>
                <a:lnTo>
                  <a:pt x="2867" y="607"/>
                </a:lnTo>
                <a:lnTo>
                  <a:pt x="2924" y="683"/>
                </a:lnTo>
                <a:lnTo>
                  <a:pt x="2975" y="762"/>
                </a:lnTo>
                <a:lnTo>
                  <a:pt x="3023" y="844"/>
                </a:lnTo>
                <a:lnTo>
                  <a:pt x="3066" y="929"/>
                </a:lnTo>
                <a:lnTo>
                  <a:pt x="3104" y="1016"/>
                </a:lnTo>
                <a:lnTo>
                  <a:pt x="3136" y="1107"/>
                </a:lnTo>
                <a:lnTo>
                  <a:pt x="3162" y="1199"/>
                </a:lnTo>
                <a:lnTo>
                  <a:pt x="3183" y="1295"/>
                </a:lnTo>
                <a:lnTo>
                  <a:pt x="3199" y="1392"/>
                </a:lnTo>
                <a:lnTo>
                  <a:pt x="3209" y="1491"/>
                </a:lnTo>
                <a:lnTo>
                  <a:pt x="3212" y="1591"/>
                </a:lnTo>
                <a:lnTo>
                  <a:pt x="3209" y="1691"/>
                </a:lnTo>
                <a:lnTo>
                  <a:pt x="3199" y="1790"/>
                </a:lnTo>
                <a:lnTo>
                  <a:pt x="3183" y="1887"/>
                </a:lnTo>
                <a:lnTo>
                  <a:pt x="3162" y="1982"/>
                </a:lnTo>
                <a:lnTo>
                  <a:pt x="3136" y="2076"/>
                </a:lnTo>
                <a:lnTo>
                  <a:pt x="3104" y="2166"/>
                </a:lnTo>
                <a:lnTo>
                  <a:pt x="3066" y="2254"/>
                </a:lnTo>
                <a:lnTo>
                  <a:pt x="3024" y="2339"/>
                </a:lnTo>
                <a:lnTo>
                  <a:pt x="2976" y="2421"/>
                </a:lnTo>
                <a:lnTo>
                  <a:pt x="2924" y="2500"/>
                </a:lnTo>
                <a:lnTo>
                  <a:pt x="2867" y="2575"/>
                </a:lnTo>
                <a:lnTo>
                  <a:pt x="2805" y="2647"/>
                </a:lnTo>
                <a:lnTo>
                  <a:pt x="2741" y="2715"/>
                </a:lnTo>
                <a:lnTo>
                  <a:pt x="2672" y="2780"/>
                </a:lnTo>
                <a:lnTo>
                  <a:pt x="2599" y="2840"/>
                </a:lnTo>
                <a:lnTo>
                  <a:pt x="2523" y="2897"/>
                </a:lnTo>
                <a:lnTo>
                  <a:pt x="2443" y="2949"/>
                </a:lnTo>
                <a:lnTo>
                  <a:pt x="2360" y="2996"/>
                </a:lnTo>
                <a:lnTo>
                  <a:pt x="2274" y="3038"/>
                </a:lnTo>
                <a:lnTo>
                  <a:pt x="2186" y="3075"/>
                </a:lnTo>
                <a:lnTo>
                  <a:pt x="2094" y="3107"/>
                </a:lnTo>
                <a:lnTo>
                  <a:pt x="2001" y="3134"/>
                </a:lnTo>
                <a:lnTo>
                  <a:pt x="1905" y="3155"/>
                </a:lnTo>
                <a:lnTo>
                  <a:pt x="1807" y="3170"/>
                </a:lnTo>
                <a:lnTo>
                  <a:pt x="1707" y="3179"/>
                </a:lnTo>
                <a:lnTo>
                  <a:pt x="1606" y="3182"/>
                </a:lnTo>
                <a:lnTo>
                  <a:pt x="1504" y="3179"/>
                </a:lnTo>
                <a:lnTo>
                  <a:pt x="1405" y="3170"/>
                </a:lnTo>
                <a:lnTo>
                  <a:pt x="1307" y="3155"/>
                </a:lnTo>
                <a:lnTo>
                  <a:pt x="1211" y="3134"/>
                </a:lnTo>
                <a:lnTo>
                  <a:pt x="1117" y="3107"/>
                </a:lnTo>
                <a:lnTo>
                  <a:pt x="1026" y="3075"/>
                </a:lnTo>
                <a:lnTo>
                  <a:pt x="938" y="3038"/>
                </a:lnTo>
                <a:lnTo>
                  <a:pt x="852" y="2996"/>
                </a:lnTo>
                <a:lnTo>
                  <a:pt x="769" y="2949"/>
                </a:lnTo>
                <a:lnTo>
                  <a:pt x="689" y="2897"/>
                </a:lnTo>
                <a:lnTo>
                  <a:pt x="613" y="2840"/>
                </a:lnTo>
                <a:lnTo>
                  <a:pt x="540" y="2780"/>
                </a:lnTo>
                <a:lnTo>
                  <a:pt x="471" y="2715"/>
                </a:lnTo>
                <a:lnTo>
                  <a:pt x="406" y="2647"/>
                </a:lnTo>
                <a:lnTo>
                  <a:pt x="346" y="2575"/>
                </a:lnTo>
                <a:lnTo>
                  <a:pt x="288" y="2500"/>
                </a:lnTo>
                <a:lnTo>
                  <a:pt x="236" y="2421"/>
                </a:lnTo>
                <a:lnTo>
                  <a:pt x="189" y="2339"/>
                </a:lnTo>
                <a:lnTo>
                  <a:pt x="146" y="2254"/>
                </a:lnTo>
                <a:lnTo>
                  <a:pt x="108" y="2166"/>
                </a:lnTo>
                <a:lnTo>
                  <a:pt x="77" y="2076"/>
                </a:lnTo>
                <a:lnTo>
                  <a:pt x="49" y="1982"/>
                </a:lnTo>
                <a:lnTo>
                  <a:pt x="28" y="1887"/>
                </a:lnTo>
                <a:lnTo>
                  <a:pt x="13" y="1790"/>
                </a:lnTo>
                <a:lnTo>
                  <a:pt x="3" y="1691"/>
                </a:lnTo>
                <a:lnTo>
                  <a:pt x="0" y="1591"/>
                </a:lnTo>
                <a:lnTo>
                  <a:pt x="3" y="1491"/>
                </a:lnTo>
                <a:lnTo>
                  <a:pt x="13" y="1392"/>
                </a:lnTo>
                <a:lnTo>
                  <a:pt x="28" y="1295"/>
                </a:lnTo>
                <a:lnTo>
                  <a:pt x="49" y="1199"/>
                </a:lnTo>
                <a:lnTo>
                  <a:pt x="76" y="1107"/>
                </a:lnTo>
                <a:lnTo>
                  <a:pt x="108" y="1016"/>
                </a:lnTo>
                <a:lnTo>
                  <a:pt x="146" y="929"/>
                </a:lnTo>
                <a:lnTo>
                  <a:pt x="189" y="844"/>
                </a:lnTo>
                <a:lnTo>
                  <a:pt x="236" y="762"/>
                </a:lnTo>
                <a:lnTo>
                  <a:pt x="288" y="683"/>
                </a:lnTo>
                <a:lnTo>
                  <a:pt x="346" y="607"/>
                </a:lnTo>
                <a:lnTo>
                  <a:pt x="406" y="535"/>
                </a:lnTo>
                <a:lnTo>
                  <a:pt x="471" y="467"/>
                </a:lnTo>
                <a:lnTo>
                  <a:pt x="540" y="402"/>
                </a:lnTo>
                <a:lnTo>
                  <a:pt x="613" y="341"/>
                </a:lnTo>
                <a:lnTo>
                  <a:pt x="689" y="285"/>
                </a:lnTo>
                <a:lnTo>
                  <a:pt x="769" y="233"/>
                </a:lnTo>
                <a:lnTo>
                  <a:pt x="852" y="186"/>
                </a:lnTo>
                <a:lnTo>
                  <a:pt x="938" y="144"/>
                </a:lnTo>
                <a:lnTo>
                  <a:pt x="1026" y="107"/>
                </a:lnTo>
                <a:lnTo>
                  <a:pt x="1117" y="75"/>
                </a:lnTo>
                <a:lnTo>
                  <a:pt x="1211" y="49"/>
                </a:lnTo>
                <a:lnTo>
                  <a:pt x="1307" y="28"/>
                </a:lnTo>
                <a:lnTo>
                  <a:pt x="1404" y="12"/>
                </a:lnTo>
                <a:lnTo>
                  <a:pt x="1504" y="3"/>
                </a:lnTo>
                <a:lnTo>
                  <a:pt x="160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80"/>
          <p:cNvSpPr>
            <a:spLocks noEditPoints="1"/>
          </p:cNvSpPr>
          <p:nvPr/>
        </p:nvSpPr>
        <p:spPr bwMode="auto">
          <a:xfrm>
            <a:off x="5122757" y="4867784"/>
            <a:ext cx="274320" cy="274320"/>
          </a:xfrm>
          <a:custGeom>
            <a:avLst/>
            <a:gdLst>
              <a:gd name="T0" fmla="*/ 1169 w 3212"/>
              <a:gd name="T1" fmla="*/ 1993 h 3182"/>
              <a:gd name="T2" fmla="*/ 817 w 3212"/>
              <a:gd name="T3" fmla="*/ 2155 h 3182"/>
              <a:gd name="T4" fmla="*/ 675 w 3212"/>
              <a:gd name="T5" fmla="*/ 2498 h 3182"/>
              <a:gd name="T6" fmla="*/ 931 w 3212"/>
              <a:gd name="T7" fmla="*/ 2962 h 3182"/>
              <a:gd name="T8" fmla="*/ 1781 w 3212"/>
              <a:gd name="T9" fmla="*/ 3107 h 3182"/>
              <a:gd name="T10" fmla="*/ 2575 w 3212"/>
              <a:gd name="T11" fmla="*/ 2775 h 3182"/>
              <a:gd name="T12" fmla="*/ 2480 w 3212"/>
              <a:gd name="T13" fmla="*/ 2298 h 3182"/>
              <a:gd name="T14" fmla="*/ 2318 w 3212"/>
              <a:gd name="T15" fmla="*/ 2106 h 3182"/>
              <a:gd name="T16" fmla="*/ 2012 w 3212"/>
              <a:gd name="T17" fmla="*/ 1979 h 3182"/>
              <a:gd name="T18" fmla="*/ 1869 w 3212"/>
              <a:gd name="T19" fmla="*/ 1904 h 3182"/>
              <a:gd name="T20" fmla="*/ 1449 w 3212"/>
              <a:gd name="T21" fmla="*/ 1974 h 3182"/>
              <a:gd name="T22" fmla="*/ 1426 w 3212"/>
              <a:gd name="T23" fmla="*/ 697 h 3182"/>
              <a:gd name="T24" fmla="*/ 1198 w 3212"/>
              <a:gd name="T25" fmla="*/ 914 h 3182"/>
              <a:gd name="T26" fmla="*/ 1172 w 3212"/>
              <a:gd name="T27" fmla="*/ 1121 h 3182"/>
              <a:gd name="T28" fmla="*/ 1159 w 3212"/>
              <a:gd name="T29" fmla="*/ 1337 h 3182"/>
              <a:gd name="T30" fmla="*/ 1221 w 3212"/>
              <a:gd name="T31" fmla="*/ 1550 h 3182"/>
              <a:gd name="T32" fmla="*/ 1493 w 3212"/>
              <a:gd name="T33" fmla="*/ 1909 h 3182"/>
              <a:gd name="T34" fmla="*/ 1869 w 3212"/>
              <a:gd name="T35" fmla="*/ 1796 h 3182"/>
              <a:gd name="T36" fmla="*/ 2040 w 3212"/>
              <a:gd name="T37" fmla="*/ 1466 h 3182"/>
              <a:gd name="T38" fmla="*/ 2063 w 3212"/>
              <a:gd name="T39" fmla="*/ 1289 h 3182"/>
              <a:gd name="T40" fmla="*/ 2075 w 3212"/>
              <a:gd name="T41" fmla="*/ 1062 h 3182"/>
              <a:gd name="T42" fmla="*/ 1957 w 3212"/>
              <a:gd name="T43" fmla="*/ 815 h 3182"/>
              <a:gd name="T44" fmla="*/ 1565 w 3212"/>
              <a:gd name="T45" fmla="*/ 677 h 3182"/>
              <a:gd name="T46" fmla="*/ 883 w 3212"/>
              <a:gd name="T47" fmla="*/ 244 h 3182"/>
              <a:gd name="T48" fmla="*/ 248 w 3212"/>
              <a:gd name="T49" fmla="*/ 875 h 3182"/>
              <a:gd name="T50" fmla="*/ 78 w 3212"/>
              <a:gd name="T51" fmla="*/ 1771 h 3182"/>
              <a:gd name="T52" fmla="*/ 436 w 3212"/>
              <a:gd name="T53" fmla="*/ 2581 h 3182"/>
              <a:gd name="T54" fmla="*/ 660 w 3212"/>
              <a:gd name="T55" fmla="*/ 2270 h 3182"/>
              <a:gd name="T56" fmla="*/ 815 w 3212"/>
              <a:gd name="T57" fmla="*/ 2053 h 3182"/>
              <a:gd name="T58" fmla="*/ 1197 w 3212"/>
              <a:gd name="T59" fmla="*/ 1885 h 3182"/>
              <a:gd name="T60" fmla="*/ 1195 w 3212"/>
              <a:gd name="T61" fmla="*/ 1704 h 3182"/>
              <a:gd name="T62" fmla="*/ 1080 w 3212"/>
              <a:gd name="T63" fmla="*/ 1363 h 3182"/>
              <a:gd name="T64" fmla="*/ 1090 w 3212"/>
              <a:gd name="T65" fmla="*/ 1098 h 3182"/>
              <a:gd name="T66" fmla="*/ 1145 w 3212"/>
              <a:gd name="T67" fmla="*/ 846 h 3182"/>
              <a:gd name="T68" fmla="*/ 1396 w 3212"/>
              <a:gd name="T69" fmla="*/ 629 h 3182"/>
              <a:gd name="T70" fmla="*/ 1825 w 3212"/>
              <a:gd name="T71" fmla="*/ 661 h 3182"/>
              <a:gd name="T72" fmla="*/ 2088 w 3212"/>
              <a:gd name="T73" fmla="*/ 841 h 3182"/>
              <a:gd name="T74" fmla="*/ 2146 w 3212"/>
              <a:gd name="T75" fmla="*/ 1193 h 3182"/>
              <a:gd name="T76" fmla="*/ 2133 w 3212"/>
              <a:gd name="T77" fmla="*/ 1439 h 3182"/>
              <a:gd name="T78" fmla="*/ 1952 w 3212"/>
              <a:gd name="T79" fmla="*/ 1819 h 3182"/>
              <a:gd name="T80" fmla="*/ 2101 w 3212"/>
              <a:gd name="T81" fmla="*/ 1928 h 3182"/>
              <a:gd name="T82" fmla="*/ 2477 w 3212"/>
              <a:gd name="T83" fmla="*/ 2125 h 3182"/>
              <a:gd name="T84" fmla="*/ 2634 w 3212"/>
              <a:gd name="T85" fmla="*/ 2605 h 3182"/>
              <a:gd name="T86" fmla="*/ 3049 w 3212"/>
              <a:gd name="T87" fmla="*/ 2120 h 3182"/>
              <a:gd name="T88" fmla="*/ 3098 w 3212"/>
              <a:gd name="T89" fmla="*/ 1216 h 3182"/>
              <a:gd name="T90" fmla="*/ 2628 w 3212"/>
              <a:gd name="T91" fmla="*/ 452 h 3182"/>
              <a:gd name="T92" fmla="*/ 1799 w 3212"/>
              <a:gd name="T93" fmla="*/ 78 h 3182"/>
              <a:gd name="T94" fmla="*/ 2274 w 3212"/>
              <a:gd name="T95" fmla="*/ 144 h 3182"/>
              <a:gd name="T96" fmla="*/ 2975 w 3212"/>
              <a:gd name="T97" fmla="*/ 762 h 3182"/>
              <a:gd name="T98" fmla="*/ 3209 w 3212"/>
              <a:gd name="T99" fmla="*/ 1691 h 3182"/>
              <a:gd name="T100" fmla="*/ 2867 w 3212"/>
              <a:gd name="T101" fmla="*/ 2575 h 3182"/>
              <a:gd name="T102" fmla="*/ 2094 w 3212"/>
              <a:gd name="T103" fmla="*/ 3107 h 3182"/>
              <a:gd name="T104" fmla="*/ 1117 w 3212"/>
              <a:gd name="T105" fmla="*/ 3107 h 3182"/>
              <a:gd name="T106" fmla="*/ 346 w 3212"/>
              <a:gd name="T107" fmla="*/ 2575 h 3182"/>
              <a:gd name="T108" fmla="*/ 3 w 3212"/>
              <a:gd name="T109" fmla="*/ 1691 h 3182"/>
              <a:gd name="T110" fmla="*/ 236 w 3212"/>
              <a:gd name="T111" fmla="*/ 762 h 3182"/>
              <a:gd name="T112" fmla="*/ 938 w 3212"/>
              <a:gd name="T113" fmla="*/ 144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12" h="3182">
                <a:moveTo>
                  <a:pt x="1327" y="1884"/>
                </a:moveTo>
                <a:lnTo>
                  <a:pt x="1325" y="1886"/>
                </a:lnTo>
                <a:lnTo>
                  <a:pt x="1320" y="1891"/>
                </a:lnTo>
                <a:lnTo>
                  <a:pt x="1310" y="1899"/>
                </a:lnTo>
                <a:lnTo>
                  <a:pt x="1297" y="1910"/>
                </a:lnTo>
                <a:lnTo>
                  <a:pt x="1280" y="1924"/>
                </a:lnTo>
                <a:lnTo>
                  <a:pt x="1259" y="1939"/>
                </a:lnTo>
                <a:lnTo>
                  <a:pt x="1234" y="1956"/>
                </a:lnTo>
                <a:lnTo>
                  <a:pt x="1203" y="1974"/>
                </a:lnTo>
                <a:lnTo>
                  <a:pt x="1169" y="1993"/>
                </a:lnTo>
                <a:lnTo>
                  <a:pt x="1129" y="2013"/>
                </a:lnTo>
                <a:lnTo>
                  <a:pt x="1085" y="2034"/>
                </a:lnTo>
                <a:lnTo>
                  <a:pt x="1037" y="2054"/>
                </a:lnTo>
                <a:lnTo>
                  <a:pt x="982" y="2073"/>
                </a:lnTo>
                <a:lnTo>
                  <a:pt x="923" y="2092"/>
                </a:lnTo>
                <a:lnTo>
                  <a:pt x="895" y="2104"/>
                </a:lnTo>
                <a:lnTo>
                  <a:pt x="870" y="2117"/>
                </a:lnTo>
                <a:lnTo>
                  <a:pt x="849" y="2130"/>
                </a:lnTo>
                <a:lnTo>
                  <a:pt x="831" y="2143"/>
                </a:lnTo>
                <a:lnTo>
                  <a:pt x="817" y="2155"/>
                </a:lnTo>
                <a:lnTo>
                  <a:pt x="806" y="2165"/>
                </a:lnTo>
                <a:lnTo>
                  <a:pt x="799" y="2173"/>
                </a:lnTo>
                <a:lnTo>
                  <a:pt x="795" y="2178"/>
                </a:lnTo>
                <a:lnTo>
                  <a:pt x="771" y="2215"/>
                </a:lnTo>
                <a:lnTo>
                  <a:pt x="750" y="2255"/>
                </a:lnTo>
                <a:lnTo>
                  <a:pt x="730" y="2300"/>
                </a:lnTo>
                <a:lnTo>
                  <a:pt x="714" y="2347"/>
                </a:lnTo>
                <a:lnTo>
                  <a:pt x="699" y="2396"/>
                </a:lnTo>
                <a:lnTo>
                  <a:pt x="686" y="2447"/>
                </a:lnTo>
                <a:lnTo>
                  <a:pt x="675" y="2498"/>
                </a:lnTo>
                <a:lnTo>
                  <a:pt x="666" y="2549"/>
                </a:lnTo>
                <a:lnTo>
                  <a:pt x="658" y="2599"/>
                </a:lnTo>
                <a:lnTo>
                  <a:pt x="651" y="2647"/>
                </a:lnTo>
                <a:lnTo>
                  <a:pt x="646" y="2693"/>
                </a:lnTo>
                <a:lnTo>
                  <a:pt x="640" y="2736"/>
                </a:lnTo>
                <a:lnTo>
                  <a:pt x="637" y="2775"/>
                </a:lnTo>
                <a:lnTo>
                  <a:pt x="707" y="2828"/>
                </a:lnTo>
                <a:lnTo>
                  <a:pt x="779" y="2878"/>
                </a:lnTo>
                <a:lnTo>
                  <a:pt x="855" y="2922"/>
                </a:lnTo>
                <a:lnTo>
                  <a:pt x="931" y="2962"/>
                </a:lnTo>
                <a:lnTo>
                  <a:pt x="1011" y="2998"/>
                </a:lnTo>
                <a:lnTo>
                  <a:pt x="1092" y="3029"/>
                </a:lnTo>
                <a:lnTo>
                  <a:pt x="1175" y="3055"/>
                </a:lnTo>
                <a:lnTo>
                  <a:pt x="1260" y="3077"/>
                </a:lnTo>
                <a:lnTo>
                  <a:pt x="1345" y="3094"/>
                </a:lnTo>
                <a:lnTo>
                  <a:pt x="1432" y="3107"/>
                </a:lnTo>
                <a:lnTo>
                  <a:pt x="1518" y="3114"/>
                </a:lnTo>
                <a:lnTo>
                  <a:pt x="1606" y="3117"/>
                </a:lnTo>
                <a:lnTo>
                  <a:pt x="1694" y="3114"/>
                </a:lnTo>
                <a:lnTo>
                  <a:pt x="1781" y="3107"/>
                </a:lnTo>
                <a:lnTo>
                  <a:pt x="1867" y="3094"/>
                </a:lnTo>
                <a:lnTo>
                  <a:pt x="1953" y="3077"/>
                </a:lnTo>
                <a:lnTo>
                  <a:pt x="2037" y="3055"/>
                </a:lnTo>
                <a:lnTo>
                  <a:pt x="2120" y="3029"/>
                </a:lnTo>
                <a:lnTo>
                  <a:pt x="2201" y="2998"/>
                </a:lnTo>
                <a:lnTo>
                  <a:pt x="2280" y="2962"/>
                </a:lnTo>
                <a:lnTo>
                  <a:pt x="2358" y="2922"/>
                </a:lnTo>
                <a:lnTo>
                  <a:pt x="2433" y="2878"/>
                </a:lnTo>
                <a:lnTo>
                  <a:pt x="2505" y="2828"/>
                </a:lnTo>
                <a:lnTo>
                  <a:pt x="2575" y="2775"/>
                </a:lnTo>
                <a:lnTo>
                  <a:pt x="2571" y="2736"/>
                </a:lnTo>
                <a:lnTo>
                  <a:pt x="2566" y="2693"/>
                </a:lnTo>
                <a:lnTo>
                  <a:pt x="2561" y="2647"/>
                </a:lnTo>
                <a:lnTo>
                  <a:pt x="2554" y="2598"/>
                </a:lnTo>
                <a:lnTo>
                  <a:pt x="2546" y="2548"/>
                </a:lnTo>
                <a:lnTo>
                  <a:pt x="2537" y="2497"/>
                </a:lnTo>
                <a:lnTo>
                  <a:pt x="2526" y="2446"/>
                </a:lnTo>
                <a:lnTo>
                  <a:pt x="2513" y="2395"/>
                </a:lnTo>
                <a:lnTo>
                  <a:pt x="2497" y="2345"/>
                </a:lnTo>
                <a:lnTo>
                  <a:pt x="2480" y="2298"/>
                </a:lnTo>
                <a:lnTo>
                  <a:pt x="2461" y="2253"/>
                </a:lnTo>
                <a:lnTo>
                  <a:pt x="2440" y="2212"/>
                </a:lnTo>
                <a:lnTo>
                  <a:pt x="2416" y="2175"/>
                </a:lnTo>
                <a:lnTo>
                  <a:pt x="2413" y="2172"/>
                </a:lnTo>
                <a:lnTo>
                  <a:pt x="2406" y="2166"/>
                </a:lnTo>
                <a:lnTo>
                  <a:pt x="2396" y="2157"/>
                </a:lnTo>
                <a:lnTo>
                  <a:pt x="2383" y="2146"/>
                </a:lnTo>
                <a:lnTo>
                  <a:pt x="2366" y="2134"/>
                </a:lnTo>
                <a:lnTo>
                  <a:pt x="2344" y="2120"/>
                </a:lnTo>
                <a:lnTo>
                  <a:pt x="2318" y="2106"/>
                </a:lnTo>
                <a:lnTo>
                  <a:pt x="2287" y="2092"/>
                </a:lnTo>
                <a:lnTo>
                  <a:pt x="2251" y="2078"/>
                </a:lnTo>
                <a:lnTo>
                  <a:pt x="2210" y="2065"/>
                </a:lnTo>
                <a:lnTo>
                  <a:pt x="2182" y="2057"/>
                </a:lnTo>
                <a:lnTo>
                  <a:pt x="2153" y="2046"/>
                </a:lnTo>
                <a:lnTo>
                  <a:pt x="2124" y="2034"/>
                </a:lnTo>
                <a:lnTo>
                  <a:pt x="2095" y="2021"/>
                </a:lnTo>
                <a:lnTo>
                  <a:pt x="2067" y="2007"/>
                </a:lnTo>
                <a:lnTo>
                  <a:pt x="2039" y="1993"/>
                </a:lnTo>
                <a:lnTo>
                  <a:pt x="2012" y="1979"/>
                </a:lnTo>
                <a:lnTo>
                  <a:pt x="1987" y="1965"/>
                </a:lnTo>
                <a:lnTo>
                  <a:pt x="1964" y="1952"/>
                </a:lnTo>
                <a:lnTo>
                  <a:pt x="1943" y="1940"/>
                </a:lnTo>
                <a:lnTo>
                  <a:pt x="1924" y="1928"/>
                </a:lnTo>
                <a:lnTo>
                  <a:pt x="1907" y="1918"/>
                </a:lnTo>
                <a:lnTo>
                  <a:pt x="1894" y="1910"/>
                </a:lnTo>
                <a:lnTo>
                  <a:pt x="1884" y="1904"/>
                </a:lnTo>
                <a:lnTo>
                  <a:pt x="1878" y="1900"/>
                </a:lnTo>
                <a:lnTo>
                  <a:pt x="1876" y="1898"/>
                </a:lnTo>
                <a:lnTo>
                  <a:pt x="1869" y="1904"/>
                </a:lnTo>
                <a:lnTo>
                  <a:pt x="1826" y="1937"/>
                </a:lnTo>
                <a:lnTo>
                  <a:pt x="1781" y="1965"/>
                </a:lnTo>
                <a:lnTo>
                  <a:pt x="1737" y="1987"/>
                </a:lnTo>
                <a:lnTo>
                  <a:pt x="1691" y="2003"/>
                </a:lnTo>
                <a:lnTo>
                  <a:pt x="1646" y="2012"/>
                </a:lnTo>
                <a:lnTo>
                  <a:pt x="1601" y="2015"/>
                </a:lnTo>
                <a:lnTo>
                  <a:pt x="1564" y="2013"/>
                </a:lnTo>
                <a:lnTo>
                  <a:pt x="1525" y="2005"/>
                </a:lnTo>
                <a:lnTo>
                  <a:pt x="1487" y="1992"/>
                </a:lnTo>
                <a:lnTo>
                  <a:pt x="1449" y="1974"/>
                </a:lnTo>
                <a:lnTo>
                  <a:pt x="1411" y="1952"/>
                </a:lnTo>
                <a:lnTo>
                  <a:pt x="1373" y="1924"/>
                </a:lnTo>
                <a:lnTo>
                  <a:pt x="1337" y="1893"/>
                </a:lnTo>
                <a:lnTo>
                  <a:pt x="1327" y="1884"/>
                </a:lnTo>
                <a:close/>
                <a:moveTo>
                  <a:pt x="1529" y="676"/>
                </a:moveTo>
                <a:lnTo>
                  <a:pt x="1497" y="678"/>
                </a:lnTo>
                <a:lnTo>
                  <a:pt x="1472" y="682"/>
                </a:lnTo>
                <a:lnTo>
                  <a:pt x="1452" y="687"/>
                </a:lnTo>
                <a:lnTo>
                  <a:pt x="1442" y="691"/>
                </a:lnTo>
                <a:lnTo>
                  <a:pt x="1426" y="697"/>
                </a:lnTo>
                <a:lnTo>
                  <a:pt x="1408" y="706"/>
                </a:lnTo>
                <a:lnTo>
                  <a:pt x="1386" y="718"/>
                </a:lnTo>
                <a:lnTo>
                  <a:pt x="1363" y="732"/>
                </a:lnTo>
                <a:lnTo>
                  <a:pt x="1339" y="750"/>
                </a:lnTo>
                <a:lnTo>
                  <a:pt x="1312" y="770"/>
                </a:lnTo>
                <a:lnTo>
                  <a:pt x="1287" y="793"/>
                </a:lnTo>
                <a:lnTo>
                  <a:pt x="1262" y="818"/>
                </a:lnTo>
                <a:lnTo>
                  <a:pt x="1239" y="847"/>
                </a:lnTo>
                <a:lnTo>
                  <a:pt x="1217" y="879"/>
                </a:lnTo>
                <a:lnTo>
                  <a:pt x="1198" y="914"/>
                </a:lnTo>
                <a:lnTo>
                  <a:pt x="1183" y="952"/>
                </a:lnTo>
                <a:lnTo>
                  <a:pt x="1181" y="958"/>
                </a:lnTo>
                <a:lnTo>
                  <a:pt x="1179" y="967"/>
                </a:lnTo>
                <a:lnTo>
                  <a:pt x="1177" y="979"/>
                </a:lnTo>
                <a:lnTo>
                  <a:pt x="1174" y="994"/>
                </a:lnTo>
                <a:lnTo>
                  <a:pt x="1172" y="1012"/>
                </a:lnTo>
                <a:lnTo>
                  <a:pt x="1171" y="1034"/>
                </a:lnTo>
                <a:lnTo>
                  <a:pt x="1170" y="1059"/>
                </a:lnTo>
                <a:lnTo>
                  <a:pt x="1171" y="1088"/>
                </a:lnTo>
                <a:lnTo>
                  <a:pt x="1172" y="1121"/>
                </a:lnTo>
                <a:lnTo>
                  <a:pt x="1175" y="1158"/>
                </a:lnTo>
                <a:lnTo>
                  <a:pt x="1180" y="1199"/>
                </a:lnTo>
                <a:lnTo>
                  <a:pt x="1187" y="1246"/>
                </a:lnTo>
                <a:lnTo>
                  <a:pt x="1187" y="1261"/>
                </a:lnTo>
                <a:lnTo>
                  <a:pt x="1181" y="1274"/>
                </a:lnTo>
                <a:lnTo>
                  <a:pt x="1171" y="1285"/>
                </a:lnTo>
                <a:lnTo>
                  <a:pt x="1167" y="1289"/>
                </a:lnTo>
                <a:lnTo>
                  <a:pt x="1162" y="1301"/>
                </a:lnTo>
                <a:lnTo>
                  <a:pt x="1159" y="1317"/>
                </a:lnTo>
                <a:lnTo>
                  <a:pt x="1159" y="1337"/>
                </a:lnTo>
                <a:lnTo>
                  <a:pt x="1161" y="1360"/>
                </a:lnTo>
                <a:lnTo>
                  <a:pt x="1166" y="1386"/>
                </a:lnTo>
                <a:lnTo>
                  <a:pt x="1172" y="1414"/>
                </a:lnTo>
                <a:lnTo>
                  <a:pt x="1177" y="1436"/>
                </a:lnTo>
                <a:lnTo>
                  <a:pt x="1183" y="1454"/>
                </a:lnTo>
                <a:lnTo>
                  <a:pt x="1191" y="1469"/>
                </a:lnTo>
                <a:lnTo>
                  <a:pt x="1201" y="1481"/>
                </a:lnTo>
                <a:lnTo>
                  <a:pt x="1208" y="1491"/>
                </a:lnTo>
                <a:lnTo>
                  <a:pt x="1211" y="1502"/>
                </a:lnTo>
                <a:lnTo>
                  <a:pt x="1221" y="1550"/>
                </a:lnTo>
                <a:lnTo>
                  <a:pt x="1236" y="1597"/>
                </a:lnTo>
                <a:lnTo>
                  <a:pt x="1254" y="1642"/>
                </a:lnTo>
                <a:lnTo>
                  <a:pt x="1275" y="1686"/>
                </a:lnTo>
                <a:lnTo>
                  <a:pt x="1299" y="1728"/>
                </a:lnTo>
                <a:lnTo>
                  <a:pt x="1326" y="1767"/>
                </a:lnTo>
                <a:lnTo>
                  <a:pt x="1357" y="1803"/>
                </a:lnTo>
                <a:lnTo>
                  <a:pt x="1389" y="1836"/>
                </a:lnTo>
                <a:lnTo>
                  <a:pt x="1422" y="1865"/>
                </a:lnTo>
                <a:lnTo>
                  <a:pt x="1457" y="1889"/>
                </a:lnTo>
                <a:lnTo>
                  <a:pt x="1493" y="1909"/>
                </a:lnTo>
                <a:lnTo>
                  <a:pt x="1529" y="1924"/>
                </a:lnTo>
                <a:lnTo>
                  <a:pt x="1565" y="1933"/>
                </a:lnTo>
                <a:lnTo>
                  <a:pt x="1601" y="1936"/>
                </a:lnTo>
                <a:lnTo>
                  <a:pt x="1643" y="1933"/>
                </a:lnTo>
                <a:lnTo>
                  <a:pt x="1683" y="1923"/>
                </a:lnTo>
                <a:lnTo>
                  <a:pt x="1724" y="1907"/>
                </a:lnTo>
                <a:lnTo>
                  <a:pt x="1763" y="1886"/>
                </a:lnTo>
                <a:lnTo>
                  <a:pt x="1800" y="1860"/>
                </a:lnTo>
                <a:lnTo>
                  <a:pt x="1836" y="1830"/>
                </a:lnTo>
                <a:lnTo>
                  <a:pt x="1869" y="1796"/>
                </a:lnTo>
                <a:lnTo>
                  <a:pt x="1899" y="1759"/>
                </a:lnTo>
                <a:lnTo>
                  <a:pt x="1928" y="1720"/>
                </a:lnTo>
                <a:lnTo>
                  <a:pt x="1953" y="1678"/>
                </a:lnTo>
                <a:lnTo>
                  <a:pt x="1975" y="1635"/>
                </a:lnTo>
                <a:lnTo>
                  <a:pt x="1993" y="1591"/>
                </a:lnTo>
                <a:lnTo>
                  <a:pt x="2007" y="1547"/>
                </a:lnTo>
                <a:lnTo>
                  <a:pt x="2016" y="1502"/>
                </a:lnTo>
                <a:lnTo>
                  <a:pt x="2021" y="1491"/>
                </a:lnTo>
                <a:lnTo>
                  <a:pt x="2027" y="1482"/>
                </a:lnTo>
                <a:lnTo>
                  <a:pt x="2040" y="1466"/>
                </a:lnTo>
                <a:lnTo>
                  <a:pt x="2049" y="1445"/>
                </a:lnTo>
                <a:lnTo>
                  <a:pt x="2055" y="1422"/>
                </a:lnTo>
                <a:lnTo>
                  <a:pt x="2062" y="1393"/>
                </a:lnTo>
                <a:lnTo>
                  <a:pt x="2067" y="1367"/>
                </a:lnTo>
                <a:lnTo>
                  <a:pt x="2069" y="1346"/>
                </a:lnTo>
                <a:lnTo>
                  <a:pt x="2070" y="1328"/>
                </a:lnTo>
                <a:lnTo>
                  <a:pt x="2070" y="1313"/>
                </a:lnTo>
                <a:lnTo>
                  <a:pt x="2068" y="1302"/>
                </a:lnTo>
                <a:lnTo>
                  <a:pt x="2066" y="1294"/>
                </a:lnTo>
                <a:lnTo>
                  <a:pt x="2063" y="1289"/>
                </a:lnTo>
                <a:lnTo>
                  <a:pt x="2057" y="1282"/>
                </a:lnTo>
                <a:lnTo>
                  <a:pt x="2052" y="1272"/>
                </a:lnTo>
                <a:lnTo>
                  <a:pt x="2051" y="1261"/>
                </a:lnTo>
                <a:lnTo>
                  <a:pt x="2052" y="1249"/>
                </a:lnTo>
                <a:lnTo>
                  <a:pt x="2058" y="1224"/>
                </a:lnTo>
                <a:lnTo>
                  <a:pt x="2064" y="1195"/>
                </a:lnTo>
                <a:lnTo>
                  <a:pt x="2070" y="1164"/>
                </a:lnTo>
                <a:lnTo>
                  <a:pt x="2073" y="1131"/>
                </a:lnTo>
                <a:lnTo>
                  <a:pt x="2075" y="1097"/>
                </a:lnTo>
                <a:lnTo>
                  <a:pt x="2075" y="1062"/>
                </a:lnTo>
                <a:lnTo>
                  <a:pt x="2072" y="1027"/>
                </a:lnTo>
                <a:lnTo>
                  <a:pt x="2066" y="991"/>
                </a:lnTo>
                <a:lnTo>
                  <a:pt x="2057" y="956"/>
                </a:lnTo>
                <a:lnTo>
                  <a:pt x="2043" y="922"/>
                </a:lnTo>
                <a:lnTo>
                  <a:pt x="2025" y="890"/>
                </a:lnTo>
                <a:lnTo>
                  <a:pt x="2001" y="860"/>
                </a:lnTo>
                <a:lnTo>
                  <a:pt x="1995" y="853"/>
                </a:lnTo>
                <a:lnTo>
                  <a:pt x="1986" y="843"/>
                </a:lnTo>
                <a:lnTo>
                  <a:pt x="1974" y="830"/>
                </a:lnTo>
                <a:lnTo>
                  <a:pt x="1957" y="815"/>
                </a:lnTo>
                <a:lnTo>
                  <a:pt x="1936" y="798"/>
                </a:lnTo>
                <a:lnTo>
                  <a:pt x="1910" y="781"/>
                </a:lnTo>
                <a:lnTo>
                  <a:pt x="1880" y="763"/>
                </a:lnTo>
                <a:lnTo>
                  <a:pt x="1845" y="745"/>
                </a:lnTo>
                <a:lnTo>
                  <a:pt x="1805" y="729"/>
                </a:lnTo>
                <a:lnTo>
                  <a:pt x="1751" y="710"/>
                </a:lnTo>
                <a:lnTo>
                  <a:pt x="1698" y="696"/>
                </a:lnTo>
                <a:lnTo>
                  <a:pt x="1650" y="686"/>
                </a:lnTo>
                <a:lnTo>
                  <a:pt x="1605" y="680"/>
                </a:lnTo>
                <a:lnTo>
                  <a:pt x="1565" y="677"/>
                </a:lnTo>
                <a:lnTo>
                  <a:pt x="1529" y="676"/>
                </a:lnTo>
                <a:close/>
                <a:moveTo>
                  <a:pt x="1606" y="66"/>
                </a:moveTo>
                <a:lnTo>
                  <a:pt x="1509" y="69"/>
                </a:lnTo>
                <a:lnTo>
                  <a:pt x="1413" y="78"/>
                </a:lnTo>
                <a:lnTo>
                  <a:pt x="1319" y="92"/>
                </a:lnTo>
                <a:lnTo>
                  <a:pt x="1227" y="112"/>
                </a:lnTo>
                <a:lnTo>
                  <a:pt x="1138" y="138"/>
                </a:lnTo>
                <a:lnTo>
                  <a:pt x="1051" y="168"/>
                </a:lnTo>
                <a:lnTo>
                  <a:pt x="966" y="204"/>
                </a:lnTo>
                <a:lnTo>
                  <a:pt x="883" y="244"/>
                </a:lnTo>
                <a:lnTo>
                  <a:pt x="804" y="289"/>
                </a:lnTo>
                <a:lnTo>
                  <a:pt x="727" y="339"/>
                </a:lnTo>
                <a:lnTo>
                  <a:pt x="655" y="394"/>
                </a:lnTo>
                <a:lnTo>
                  <a:pt x="584" y="452"/>
                </a:lnTo>
                <a:lnTo>
                  <a:pt x="518" y="513"/>
                </a:lnTo>
                <a:lnTo>
                  <a:pt x="456" y="579"/>
                </a:lnTo>
                <a:lnTo>
                  <a:pt x="397" y="648"/>
                </a:lnTo>
                <a:lnTo>
                  <a:pt x="343" y="720"/>
                </a:lnTo>
                <a:lnTo>
                  <a:pt x="293" y="796"/>
                </a:lnTo>
                <a:lnTo>
                  <a:pt x="248" y="875"/>
                </a:lnTo>
                <a:lnTo>
                  <a:pt x="207" y="956"/>
                </a:lnTo>
                <a:lnTo>
                  <a:pt x="171" y="1040"/>
                </a:lnTo>
                <a:lnTo>
                  <a:pt x="139" y="1127"/>
                </a:lnTo>
                <a:lnTo>
                  <a:pt x="114" y="1216"/>
                </a:lnTo>
                <a:lnTo>
                  <a:pt x="94" y="1307"/>
                </a:lnTo>
                <a:lnTo>
                  <a:pt x="79" y="1400"/>
                </a:lnTo>
                <a:lnTo>
                  <a:pt x="70" y="1495"/>
                </a:lnTo>
                <a:lnTo>
                  <a:pt x="67" y="1591"/>
                </a:lnTo>
                <a:lnTo>
                  <a:pt x="70" y="1682"/>
                </a:lnTo>
                <a:lnTo>
                  <a:pt x="78" y="1771"/>
                </a:lnTo>
                <a:lnTo>
                  <a:pt x="92" y="1860"/>
                </a:lnTo>
                <a:lnTo>
                  <a:pt x="110" y="1948"/>
                </a:lnTo>
                <a:lnTo>
                  <a:pt x="134" y="2035"/>
                </a:lnTo>
                <a:lnTo>
                  <a:pt x="163" y="2120"/>
                </a:lnTo>
                <a:lnTo>
                  <a:pt x="197" y="2203"/>
                </a:lnTo>
                <a:lnTo>
                  <a:pt x="235" y="2283"/>
                </a:lnTo>
                <a:lnTo>
                  <a:pt x="279" y="2362"/>
                </a:lnTo>
                <a:lnTo>
                  <a:pt x="326" y="2438"/>
                </a:lnTo>
                <a:lnTo>
                  <a:pt x="380" y="2511"/>
                </a:lnTo>
                <a:lnTo>
                  <a:pt x="436" y="2581"/>
                </a:lnTo>
                <a:lnTo>
                  <a:pt x="498" y="2648"/>
                </a:lnTo>
                <a:lnTo>
                  <a:pt x="564" y="2712"/>
                </a:lnTo>
                <a:lnTo>
                  <a:pt x="570" y="2659"/>
                </a:lnTo>
                <a:lnTo>
                  <a:pt x="577" y="2605"/>
                </a:lnTo>
                <a:lnTo>
                  <a:pt x="586" y="2549"/>
                </a:lnTo>
                <a:lnTo>
                  <a:pt x="597" y="2492"/>
                </a:lnTo>
                <a:lnTo>
                  <a:pt x="610" y="2435"/>
                </a:lnTo>
                <a:lnTo>
                  <a:pt x="624" y="2378"/>
                </a:lnTo>
                <a:lnTo>
                  <a:pt x="640" y="2323"/>
                </a:lnTo>
                <a:lnTo>
                  <a:pt x="660" y="2270"/>
                </a:lnTo>
                <a:lnTo>
                  <a:pt x="680" y="2220"/>
                </a:lnTo>
                <a:lnTo>
                  <a:pt x="704" y="2174"/>
                </a:lnTo>
                <a:lnTo>
                  <a:pt x="729" y="2131"/>
                </a:lnTo>
                <a:lnTo>
                  <a:pt x="738" y="2119"/>
                </a:lnTo>
                <a:lnTo>
                  <a:pt x="748" y="2108"/>
                </a:lnTo>
                <a:lnTo>
                  <a:pt x="757" y="2097"/>
                </a:lnTo>
                <a:lnTo>
                  <a:pt x="768" y="2086"/>
                </a:lnTo>
                <a:lnTo>
                  <a:pt x="781" y="2075"/>
                </a:lnTo>
                <a:lnTo>
                  <a:pt x="796" y="2064"/>
                </a:lnTo>
                <a:lnTo>
                  <a:pt x="815" y="2053"/>
                </a:lnTo>
                <a:lnTo>
                  <a:pt x="837" y="2042"/>
                </a:lnTo>
                <a:lnTo>
                  <a:pt x="866" y="2030"/>
                </a:lnTo>
                <a:lnTo>
                  <a:pt x="898" y="2016"/>
                </a:lnTo>
                <a:lnTo>
                  <a:pt x="959" y="1997"/>
                </a:lnTo>
                <a:lnTo>
                  <a:pt x="1013" y="1977"/>
                </a:lnTo>
                <a:lnTo>
                  <a:pt x="1061" y="1958"/>
                </a:lnTo>
                <a:lnTo>
                  <a:pt x="1103" y="1939"/>
                </a:lnTo>
                <a:lnTo>
                  <a:pt x="1140" y="1920"/>
                </a:lnTo>
                <a:lnTo>
                  <a:pt x="1171" y="1902"/>
                </a:lnTo>
                <a:lnTo>
                  <a:pt x="1197" y="1885"/>
                </a:lnTo>
                <a:lnTo>
                  <a:pt x="1218" y="1869"/>
                </a:lnTo>
                <a:lnTo>
                  <a:pt x="1236" y="1856"/>
                </a:lnTo>
                <a:lnTo>
                  <a:pt x="1249" y="1844"/>
                </a:lnTo>
                <a:lnTo>
                  <a:pt x="1259" y="1834"/>
                </a:lnTo>
                <a:lnTo>
                  <a:pt x="1265" y="1826"/>
                </a:lnTo>
                <a:lnTo>
                  <a:pt x="1269" y="1822"/>
                </a:lnTo>
                <a:lnTo>
                  <a:pt x="1270" y="1820"/>
                </a:lnTo>
                <a:lnTo>
                  <a:pt x="1264" y="1812"/>
                </a:lnTo>
                <a:lnTo>
                  <a:pt x="1227" y="1759"/>
                </a:lnTo>
                <a:lnTo>
                  <a:pt x="1195" y="1704"/>
                </a:lnTo>
                <a:lnTo>
                  <a:pt x="1169" y="1646"/>
                </a:lnTo>
                <a:lnTo>
                  <a:pt x="1149" y="1588"/>
                </a:lnTo>
                <a:lnTo>
                  <a:pt x="1135" y="1528"/>
                </a:lnTo>
                <a:lnTo>
                  <a:pt x="1131" y="1522"/>
                </a:lnTo>
                <a:lnTo>
                  <a:pt x="1119" y="1503"/>
                </a:lnTo>
                <a:lnTo>
                  <a:pt x="1108" y="1482"/>
                </a:lnTo>
                <a:lnTo>
                  <a:pt x="1100" y="1457"/>
                </a:lnTo>
                <a:lnTo>
                  <a:pt x="1094" y="1430"/>
                </a:lnTo>
                <a:lnTo>
                  <a:pt x="1086" y="1395"/>
                </a:lnTo>
                <a:lnTo>
                  <a:pt x="1080" y="1363"/>
                </a:lnTo>
                <a:lnTo>
                  <a:pt x="1078" y="1333"/>
                </a:lnTo>
                <a:lnTo>
                  <a:pt x="1079" y="1306"/>
                </a:lnTo>
                <a:lnTo>
                  <a:pt x="1083" y="1282"/>
                </a:lnTo>
                <a:lnTo>
                  <a:pt x="1091" y="1260"/>
                </a:lnTo>
                <a:lnTo>
                  <a:pt x="1101" y="1242"/>
                </a:lnTo>
                <a:lnTo>
                  <a:pt x="1105" y="1238"/>
                </a:lnTo>
                <a:lnTo>
                  <a:pt x="1104" y="1232"/>
                </a:lnTo>
                <a:lnTo>
                  <a:pt x="1097" y="1182"/>
                </a:lnTo>
                <a:lnTo>
                  <a:pt x="1093" y="1138"/>
                </a:lnTo>
                <a:lnTo>
                  <a:pt x="1090" y="1098"/>
                </a:lnTo>
                <a:lnTo>
                  <a:pt x="1090" y="1063"/>
                </a:lnTo>
                <a:lnTo>
                  <a:pt x="1090" y="1032"/>
                </a:lnTo>
                <a:lnTo>
                  <a:pt x="1092" y="1005"/>
                </a:lnTo>
                <a:lnTo>
                  <a:pt x="1095" y="982"/>
                </a:lnTo>
                <a:lnTo>
                  <a:pt x="1098" y="963"/>
                </a:lnTo>
                <a:lnTo>
                  <a:pt x="1102" y="947"/>
                </a:lnTo>
                <a:lnTo>
                  <a:pt x="1105" y="935"/>
                </a:lnTo>
                <a:lnTo>
                  <a:pt x="1108" y="926"/>
                </a:lnTo>
                <a:lnTo>
                  <a:pt x="1124" y="884"/>
                </a:lnTo>
                <a:lnTo>
                  <a:pt x="1145" y="846"/>
                </a:lnTo>
                <a:lnTo>
                  <a:pt x="1167" y="811"/>
                </a:lnTo>
                <a:lnTo>
                  <a:pt x="1192" y="779"/>
                </a:lnTo>
                <a:lnTo>
                  <a:pt x="1219" y="750"/>
                </a:lnTo>
                <a:lnTo>
                  <a:pt x="1247" y="725"/>
                </a:lnTo>
                <a:lnTo>
                  <a:pt x="1275" y="702"/>
                </a:lnTo>
                <a:lnTo>
                  <a:pt x="1302" y="682"/>
                </a:lnTo>
                <a:lnTo>
                  <a:pt x="1329" y="664"/>
                </a:lnTo>
                <a:lnTo>
                  <a:pt x="1354" y="650"/>
                </a:lnTo>
                <a:lnTo>
                  <a:pt x="1377" y="638"/>
                </a:lnTo>
                <a:lnTo>
                  <a:pt x="1396" y="629"/>
                </a:lnTo>
                <a:lnTo>
                  <a:pt x="1412" y="623"/>
                </a:lnTo>
                <a:lnTo>
                  <a:pt x="1423" y="619"/>
                </a:lnTo>
                <a:lnTo>
                  <a:pt x="1470" y="608"/>
                </a:lnTo>
                <a:lnTo>
                  <a:pt x="1517" y="602"/>
                </a:lnTo>
                <a:lnTo>
                  <a:pt x="1566" y="601"/>
                </a:lnTo>
                <a:lnTo>
                  <a:pt x="1614" y="605"/>
                </a:lnTo>
                <a:lnTo>
                  <a:pt x="1665" y="613"/>
                </a:lnTo>
                <a:lnTo>
                  <a:pt x="1717" y="626"/>
                </a:lnTo>
                <a:lnTo>
                  <a:pt x="1770" y="642"/>
                </a:lnTo>
                <a:lnTo>
                  <a:pt x="1825" y="661"/>
                </a:lnTo>
                <a:lnTo>
                  <a:pt x="1869" y="679"/>
                </a:lnTo>
                <a:lnTo>
                  <a:pt x="1909" y="698"/>
                </a:lnTo>
                <a:lnTo>
                  <a:pt x="1945" y="717"/>
                </a:lnTo>
                <a:lnTo>
                  <a:pt x="1976" y="736"/>
                </a:lnTo>
                <a:lnTo>
                  <a:pt x="2002" y="755"/>
                </a:lnTo>
                <a:lnTo>
                  <a:pt x="2025" y="771"/>
                </a:lnTo>
                <a:lnTo>
                  <a:pt x="2042" y="786"/>
                </a:lnTo>
                <a:lnTo>
                  <a:pt x="2055" y="799"/>
                </a:lnTo>
                <a:lnTo>
                  <a:pt x="2063" y="808"/>
                </a:lnTo>
                <a:lnTo>
                  <a:pt x="2088" y="841"/>
                </a:lnTo>
                <a:lnTo>
                  <a:pt x="2109" y="875"/>
                </a:lnTo>
                <a:lnTo>
                  <a:pt x="2126" y="911"/>
                </a:lnTo>
                <a:lnTo>
                  <a:pt x="2138" y="947"/>
                </a:lnTo>
                <a:lnTo>
                  <a:pt x="2147" y="984"/>
                </a:lnTo>
                <a:lnTo>
                  <a:pt x="2153" y="1021"/>
                </a:lnTo>
                <a:lnTo>
                  <a:pt x="2155" y="1058"/>
                </a:lnTo>
                <a:lnTo>
                  <a:pt x="2156" y="1094"/>
                </a:lnTo>
                <a:lnTo>
                  <a:pt x="2154" y="1129"/>
                </a:lnTo>
                <a:lnTo>
                  <a:pt x="2151" y="1162"/>
                </a:lnTo>
                <a:lnTo>
                  <a:pt x="2146" y="1193"/>
                </a:lnTo>
                <a:lnTo>
                  <a:pt x="2141" y="1222"/>
                </a:lnTo>
                <a:lnTo>
                  <a:pt x="2135" y="1248"/>
                </a:lnTo>
                <a:lnTo>
                  <a:pt x="2134" y="1253"/>
                </a:lnTo>
                <a:lnTo>
                  <a:pt x="2136" y="1257"/>
                </a:lnTo>
                <a:lnTo>
                  <a:pt x="2144" y="1279"/>
                </a:lnTo>
                <a:lnTo>
                  <a:pt x="2149" y="1305"/>
                </a:lnTo>
                <a:lnTo>
                  <a:pt x="2151" y="1333"/>
                </a:lnTo>
                <a:lnTo>
                  <a:pt x="2148" y="1365"/>
                </a:lnTo>
                <a:lnTo>
                  <a:pt x="2143" y="1400"/>
                </a:lnTo>
                <a:lnTo>
                  <a:pt x="2133" y="1439"/>
                </a:lnTo>
                <a:lnTo>
                  <a:pt x="2126" y="1470"/>
                </a:lnTo>
                <a:lnTo>
                  <a:pt x="2112" y="1499"/>
                </a:lnTo>
                <a:lnTo>
                  <a:pt x="2095" y="1526"/>
                </a:lnTo>
                <a:lnTo>
                  <a:pt x="2092" y="1531"/>
                </a:lnTo>
                <a:lnTo>
                  <a:pt x="2080" y="1580"/>
                </a:lnTo>
                <a:lnTo>
                  <a:pt x="2063" y="1629"/>
                </a:lnTo>
                <a:lnTo>
                  <a:pt x="2042" y="1679"/>
                </a:lnTo>
                <a:lnTo>
                  <a:pt x="2015" y="1727"/>
                </a:lnTo>
                <a:lnTo>
                  <a:pt x="1985" y="1774"/>
                </a:lnTo>
                <a:lnTo>
                  <a:pt x="1952" y="1819"/>
                </a:lnTo>
                <a:lnTo>
                  <a:pt x="1948" y="1829"/>
                </a:lnTo>
                <a:lnTo>
                  <a:pt x="1949" y="1831"/>
                </a:lnTo>
                <a:lnTo>
                  <a:pt x="1954" y="1835"/>
                </a:lnTo>
                <a:lnTo>
                  <a:pt x="1962" y="1842"/>
                </a:lnTo>
                <a:lnTo>
                  <a:pt x="1973" y="1851"/>
                </a:lnTo>
                <a:lnTo>
                  <a:pt x="1989" y="1863"/>
                </a:lnTo>
                <a:lnTo>
                  <a:pt x="2009" y="1876"/>
                </a:lnTo>
                <a:lnTo>
                  <a:pt x="2035" y="1892"/>
                </a:lnTo>
                <a:lnTo>
                  <a:pt x="2066" y="1909"/>
                </a:lnTo>
                <a:lnTo>
                  <a:pt x="2101" y="1928"/>
                </a:lnTo>
                <a:lnTo>
                  <a:pt x="2144" y="1948"/>
                </a:lnTo>
                <a:lnTo>
                  <a:pt x="2192" y="1969"/>
                </a:lnTo>
                <a:lnTo>
                  <a:pt x="2248" y="1992"/>
                </a:lnTo>
                <a:lnTo>
                  <a:pt x="2309" y="2014"/>
                </a:lnTo>
                <a:lnTo>
                  <a:pt x="2350" y="2032"/>
                </a:lnTo>
                <a:lnTo>
                  <a:pt x="2384" y="2050"/>
                </a:lnTo>
                <a:lnTo>
                  <a:pt x="2415" y="2069"/>
                </a:lnTo>
                <a:lnTo>
                  <a:pt x="2441" y="2089"/>
                </a:lnTo>
                <a:lnTo>
                  <a:pt x="2461" y="2107"/>
                </a:lnTo>
                <a:lnTo>
                  <a:pt x="2477" y="2125"/>
                </a:lnTo>
                <a:lnTo>
                  <a:pt x="2482" y="2131"/>
                </a:lnTo>
                <a:lnTo>
                  <a:pt x="2507" y="2173"/>
                </a:lnTo>
                <a:lnTo>
                  <a:pt x="2531" y="2220"/>
                </a:lnTo>
                <a:lnTo>
                  <a:pt x="2552" y="2270"/>
                </a:lnTo>
                <a:lnTo>
                  <a:pt x="2570" y="2322"/>
                </a:lnTo>
                <a:lnTo>
                  <a:pt x="2587" y="2377"/>
                </a:lnTo>
                <a:lnTo>
                  <a:pt x="2601" y="2434"/>
                </a:lnTo>
                <a:lnTo>
                  <a:pt x="2614" y="2491"/>
                </a:lnTo>
                <a:lnTo>
                  <a:pt x="2625" y="2548"/>
                </a:lnTo>
                <a:lnTo>
                  <a:pt x="2634" y="2605"/>
                </a:lnTo>
                <a:lnTo>
                  <a:pt x="2642" y="2660"/>
                </a:lnTo>
                <a:lnTo>
                  <a:pt x="2649" y="2712"/>
                </a:lnTo>
                <a:lnTo>
                  <a:pt x="2715" y="2649"/>
                </a:lnTo>
                <a:lnTo>
                  <a:pt x="2775" y="2582"/>
                </a:lnTo>
                <a:lnTo>
                  <a:pt x="2833" y="2511"/>
                </a:lnTo>
                <a:lnTo>
                  <a:pt x="2885" y="2438"/>
                </a:lnTo>
                <a:lnTo>
                  <a:pt x="2934" y="2362"/>
                </a:lnTo>
                <a:lnTo>
                  <a:pt x="2977" y="2284"/>
                </a:lnTo>
                <a:lnTo>
                  <a:pt x="3016" y="2203"/>
                </a:lnTo>
                <a:lnTo>
                  <a:pt x="3049" y="2120"/>
                </a:lnTo>
                <a:lnTo>
                  <a:pt x="3078" y="2035"/>
                </a:lnTo>
                <a:lnTo>
                  <a:pt x="3103" y="1948"/>
                </a:lnTo>
                <a:lnTo>
                  <a:pt x="3121" y="1860"/>
                </a:lnTo>
                <a:lnTo>
                  <a:pt x="3135" y="1771"/>
                </a:lnTo>
                <a:lnTo>
                  <a:pt x="3143" y="1682"/>
                </a:lnTo>
                <a:lnTo>
                  <a:pt x="3146" y="1591"/>
                </a:lnTo>
                <a:lnTo>
                  <a:pt x="3143" y="1495"/>
                </a:lnTo>
                <a:lnTo>
                  <a:pt x="3134" y="1400"/>
                </a:lnTo>
                <a:lnTo>
                  <a:pt x="3119" y="1307"/>
                </a:lnTo>
                <a:lnTo>
                  <a:pt x="3098" y="1216"/>
                </a:lnTo>
                <a:lnTo>
                  <a:pt x="3072" y="1127"/>
                </a:lnTo>
                <a:lnTo>
                  <a:pt x="3042" y="1040"/>
                </a:lnTo>
                <a:lnTo>
                  <a:pt x="3006" y="956"/>
                </a:lnTo>
                <a:lnTo>
                  <a:pt x="2965" y="875"/>
                </a:lnTo>
                <a:lnTo>
                  <a:pt x="2920" y="796"/>
                </a:lnTo>
                <a:lnTo>
                  <a:pt x="2869" y="720"/>
                </a:lnTo>
                <a:lnTo>
                  <a:pt x="2815" y="648"/>
                </a:lnTo>
                <a:lnTo>
                  <a:pt x="2757" y="579"/>
                </a:lnTo>
                <a:lnTo>
                  <a:pt x="2694" y="513"/>
                </a:lnTo>
                <a:lnTo>
                  <a:pt x="2628" y="452"/>
                </a:lnTo>
                <a:lnTo>
                  <a:pt x="2558" y="394"/>
                </a:lnTo>
                <a:lnTo>
                  <a:pt x="2485" y="339"/>
                </a:lnTo>
                <a:lnTo>
                  <a:pt x="2408" y="289"/>
                </a:lnTo>
                <a:lnTo>
                  <a:pt x="2330" y="244"/>
                </a:lnTo>
                <a:lnTo>
                  <a:pt x="2247" y="204"/>
                </a:lnTo>
                <a:lnTo>
                  <a:pt x="2162" y="168"/>
                </a:lnTo>
                <a:lnTo>
                  <a:pt x="2074" y="138"/>
                </a:lnTo>
                <a:lnTo>
                  <a:pt x="1985" y="112"/>
                </a:lnTo>
                <a:lnTo>
                  <a:pt x="1893" y="92"/>
                </a:lnTo>
                <a:lnTo>
                  <a:pt x="1799" y="78"/>
                </a:lnTo>
                <a:lnTo>
                  <a:pt x="1703" y="69"/>
                </a:lnTo>
                <a:lnTo>
                  <a:pt x="1606" y="66"/>
                </a:lnTo>
                <a:close/>
                <a:moveTo>
                  <a:pt x="1605" y="0"/>
                </a:moveTo>
                <a:lnTo>
                  <a:pt x="1707" y="3"/>
                </a:lnTo>
                <a:lnTo>
                  <a:pt x="1807" y="12"/>
                </a:lnTo>
                <a:lnTo>
                  <a:pt x="1905" y="28"/>
                </a:lnTo>
                <a:lnTo>
                  <a:pt x="2000" y="49"/>
                </a:lnTo>
                <a:lnTo>
                  <a:pt x="2094" y="75"/>
                </a:lnTo>
                <a:lnTo>
                  <a:pt x="2185" y="107"/>
                </a:lnTo>
                <a:lnTo>
                  <a:pt x="2274" y="144"/>
                </a:lnTo>
                <a:lnTo>
                  <a:pt x="2360" y="186"/>
                </a:lnTo>
                <a:lnTo>
                  <a:pt x="2443" y="233"/>
                </a:lnTo>
                <a:lnTo>
                  <a:pt x="2523" y="285"/>
                </a:lnTo>
                <a:lnTo>
                  <a:pt x="2599" y="341"/>
                </a:lnTo>
                <a:lnTo>
                  <a:pt x="2672" y="402"/>
                </a:lnTo>
                <a:lnTo>
                  <a:pt x="2741" y="467"/>
                </a:lnTo>
                <a:lnTo>
                  <a:pt x="2805" y="535"/>
                </a:lnTo>
                <a:lnTo>
                  <a:pt x="2867" y="607"/>
                </a:lnTo>
                <a:lnTo>
                  <a:pt x="2924" y="683"/>
                </a:lnTo>
                <a:lnTo>
                  <a:pt x="2975" y="762"/>
                </a:lnTo>
                <a:lnTo>
                  <a:pt x="3023" y="844"/>
                </a:lnTo>
                <a:lnTo>
                  <a:pt x="3066" y="929"/>
                </a:lnTo>
                <a:lnTo>
                  <a:pt x="3104" y="1016"/>
                </a:lnTo>
                <a:lnTo>
                  <a:pt x="3136" y="1107"/>
                </a:lnTo>
                <a:lnTo>
                  <a:pt x="3162" y="1199"/>
                </a:lnTo>
                <a:lnTo>
                  <a:pt x="3183" y="1295"/>
                </a:lnTo>
                <a:lnTo>
                  <a:pt x="3199" y="1392"/>
                </a:lnTo>
                <a:lnTo>
                  <a:pt x="3209" y="1491"/>
                </a:lnTo>
                <a:lnTo>
                  <a:pt x="3212" y="1591"/>
                </a:lnTo>
                <a:lnTo>
                  <a:pt x="3209" y="1691"/>
                </a:lnTo>
                <a:lnTo>
                  <a:pt x="3199" y="1790"/>
                </a:lnTo>
                <a:lnTo>
                  <a:pt x="3183" y="1887"/>
                </a:lnTo>
                <a:lnTo>
                  <a:pt x="3162" y="1982"/>
                </a:lnTo>
                <a:lnTo>
                  <a:pt x="3136" y="2076"/>
                </a:lnTo>
                <a:lnTo>
                  <a:pt x="3104" y="2166"/>
                </a:lnTo>
                <a:lnTo>
                  <a:pt x="3066" y="2254"/>
                </a:lnTo>
                <a:lnTo>
                  <a:pt x="3024" y="2339"/>
                </a:lnTo>
                <a:lnTo>
                  <a:pt x="2976" y="2421"/>
                </a:lnTo>
                <a:lnTo>
                  <a:pt x="2924" y="2500"/>
                </a:lnTo>
                <a:lnTo>
                  <a:pt x="2867" y="2575"/>
                </a:lnTo>
                <a:lnTo>
                  <a:pt x="2805" y="2647"/>
                </a:lnTo>
                <a:lnTo>
                  <a:pt x="2741" y="2715"/>
                </a:lnTo>
                <a:lnTo>
                  <a:pt x="2672" y="2780"/>
                </a:lnTo>
                <a:lnTo>
                  <a:pt x="2599" y="2840"/>
                </a:lnTo>
                <a:lnTo>
                  <a:pt x="2523" y="2897"/>
                </a:lnTo>
                <a:lnTo>
                  <a:pt x="2443" y="2949"/>
                </a:lnTo>
                <a:lnTo>
                  <a:pt x="2360" y="2996"/>
                </a:lnTo>
                <a:lnTo>
                  <a:pt x="2274" y="3038"/>
                </a:lnTo>
                <a:lnTo>
                  <a:pt x="2186" y="3075"/>
                </a:lnTo>
                <a:lnTo>
                  <a:pt x="2094" y="3107"/>
                </a:lnTo>
                <a:lnTo>
                  <a:pt x="2001" y="3134"/>
                </a:lnTo>
                <a:lnTo>
                  <a:pt x="1905" y="3155"/>
                </a:lnTo>
                <a:lnTo>
                  <a:pt x="1807" y="3170"/>
                </a:lnTo>
                <a:lnTo>
                  <a:pt x="1707" y="3179"/>
                </a:lnTo>
                <a:lnTo>
                  <a:pt x="1606" y="3182"/>
                </a:lnTo>
                <a:lnTo>
                  <a:pt x="1504" y="3179"/>
                </a:lnTo>
                <a:lnTo>
                  <a:pt x="1405" y="3170"/>
                </a:lnTo>
                <a:lnTo>
                  <a:pt x="1307" y="3155"/>
                </a:lnTo>
                <a:lnTo>
                  <a:pt x="1211" y="3134"/>
                </a:lnTo>
                <a:lnTo>
                  <a:pt x="1117" y="3107"/>
                </a:lnTo>
                <a:lnTo>
                  <a:pt x="1026" y="3075"/>
                </a:lnTo>
                <a:lnTo>
                  <a:pt x="938" y="3038"/>
                </a:lnTo>
                <a:lnTo>
                  <a:pt x="852" y="2996"/>
                </a:lnTo>
                <a:lnTo>
                  <a:pt x="769" y="2949"/>
                </a:lnTo>
                <a:lnTo>
                  <a:pt x="689" y="2897"/>
                </a:lnTo>
                <a:lnTo>
                  <a:pt x="613" y="2840"/>
                </a:lnTo>
                <a:lnTo>
                  <a:pt x="540" y="2780"/>
                </a:lnTo>
                <a:lnTo>
                  <a:pt x="471" y="2715"/>
                </a:lnTo>
                <a:lnTo>
                  <a:pt x="406" y="2647"/>
                </a:lnTo>
                <a:lnTo>
                  <a:pt x="346" y="2575"/>
                </a:lnTo>
                <a:lnTo>
                  <a:pt x="288" y="2500"/>
                </a:lnTo>
                <a:lnTo>
                  <a:pt x="236" y="2421"/>
                </a:lnTo>
                <a:lnTo>
                  <a:pt x="189" y="2339"/>
                </a:lnTo>
                <a:lnTo>
                  <a:pt x="146" y="2254"/>
                </a:lnTo>
                <a:lnTo>
                  <a:pt x="108" y="2166"/>
                </a:lnTo>
                <a:lnTo>
                  <a:pt x="77" y="2076"/>
                </a:lnTo>
                <a:lnTo>
                  <a:pt x="49" y="1982"/>
                </a:lnTo>
                <a:lnTo>
                  <a:pt x="28" y="1887"/>
                </a:lnTo>
                <a:lnTo>
                  <a:pt x="13" y="1790"/>
                </a:lnTo>
                <a:lnTo>
                  <a:pt x="3" y="1691"/>
                </a:lnTo>
                <a:lnTo>
                  <a:pt x="0" y="1591"/>
                </a:lnTo>
                <a:lnTo>
                  <a:pt x="3" y="1491"/>
                </a:lnTo>
                <a:lnTo>
                  <a:pt x="13" y="1392"/>
                </a:lnTo>
                <a:lnTo>
                  <a:pt x="28" y="1295"/>
                </a:lnTo>
                <a:lnTo>
                  <a:pt x="49" y="1199"/>
                </a:lnTo>
                <a:lnTo>
                  <a:pt x="76" y="1107"/>
                </a:lnTo>
                <a:lnTo>
                  <a:pt x="108" y="1016"/>
                </a:lnTo>
                <a:lnTo>
                  <a:pt x="146" y="929"/>
                </a:lnTo>
                <a:lnTo>
                  <a:pt x="189" y="844"/>
                </a:lnTo>
                <a:lnTo>
                  <a:pt x="236" y="762"/>
                </a:lnTo>
                <a:lnTo>
                  <a:pt x="288" y="683"/>
                </a:lnTo>
                <a:lnTo>
                  <a:pt x="346" y="607"/>
                </a:lnTo>
                <a:lnTo>
                  <a:pt x="406" y="535"/>
                </a:lnTo>
                <a:lnTo>
                  <a:pt x="471" y="467"/>
                </a:lnTo>
                <a:lnTo>
                  <a:pt x="540" y="402"/>
                </a:lnTo>
                <a:lnTo>
                  <a:pt x="613" y="341"/>
                </a:lnTo>
                <a:lnTo>
                  <a:pt x="689" y="285"/>
                </a:lnTo>
                <a:lnTo>
                  <a:pt x="769" y="233"/>
                </a:lnTo>
                <a:lnTo>
                  <a:pt x="852" y="186"/>
                </a:lnTo>
                <a:lnTo>
                  <a:pt x="938" y="144"/>
                </a:lnTo>
                <a:lnTo>
                  <a:pt x="1026" y="107"/>
                </a:lnTo>
                <a:lnTo>
                  <a:pt x="1117" y="75"/>
                </a:lnTo>
                <a:lnTo>
                  <a:pt x="1211" y="49"/>
                </a:lnTo>
                <a:lnTo>
                  <a:pt x="1307" y="28"/>
                </a:lnTo>
                <a:lnTo>
                  <a:pt x="1404" y="12"/>
                </a:lnTo>
                <a:lnTo>
                  <a:pt x="1504" y="3"/>
                </a:lnTo>
                <a:lnTo>
                  <a:pt x="160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81"/>
          <p:cNvSpPr>
            <a:spLocks noEditPoints="1"/>
          </p:cNvSpPr>
          <p:nvPr/>
        </p:nvSpPr>
        <p:spPr bwMode="auto">
          <a:xfrm>
            <a:off x="5122757" y="5701664"/>
            <a:ext cx="274320" cy="274320"/>
          </a:xfrm>
          <a:custGeom>
            <a:avLst/>
            <a:gdLst>
              <a:gd name="T0" fmla="*/ 1169 w 3212"/>
              <a:gd name="T1" fmla="*/ 1993 h 3182"/>
              <a:gd name="T2" fmla="*/ 817 w 3212"/>
              <a:gd name="T3" fmla="*/ 2155 h 3182"/>
              <a:gd name="T4" fmla="*/ 675 w 3212"/>
              <a:gd name="T5" fmla="*/ 2498 h 3182"/>
              <a:gd name="T6" fmla="*/ 931 w 3212"/>
              <a:gd name="T7" fmla="*/ 2962 h 3182"/>
              <a:gd name="T8" fmla="*/ 1781 w 3212"/>
              <a:gd name="T9" fmla="*/ 3107 h 3182"/>
              <a:gd name="T10" fmla="*/ 2575 w 3212"/>
              <a:gd name="T11" fmla="*/ 2775 h 3182"/>
              <a:gd name="T12" fmla="*/ 2480 w 3212"/>
              <a:gd name="T13" fmla="*/ 2298 h 3182"/>
              <a:gd name="T14" fmla="*/ 2318 w 3212"/>
              <a:gd name="T15" fmla="*/ 2106 h 3182"/>
              <a:gd name="T16" fmla="*/ 2012 w 3212"/>
              <a:gd name="T17" fmla="*/ 1979 h 3182"/>
              <a:gd name="T18" fmla="*/ 1869 w 3212"/>
              <a:gd name="T19" fmla="*/ 1904 h 3182"/>
              <a:gd name="T20" fmla="*/ 1449 w 3212"/>
              <a:gd name="T21" fmla="*/ 1974 h 3182"/>
              <a:gd name="T22" fmla="*/ 1426 w 3212"/>
              <a:gd name="T23" fmla="*/ 697 h 3182"/>
              <a:gd name="T24" fmla="*/ 1198 w 3212"/>
              <a:gd name="T25" fmla="*/ 914 h 3182"/>
              <a:gd name="T26" fmla="*/ 1172 w 3212"/>
              <a:gd name="T27" fmla="*/ 1121 h 3182"/>
              <a:gd name="T28" fmla="*/ 1159 w 3212"/>
              <a:gd name="T29" fmla="*/ 1337 h 3182"/>
              <a:gd name="T30" fmla="*/ 1221 w 3212"/>
              <a:gd name="T31" fmla="*/ 1550 h 3182"/>
              <a:gd name="T32" fmla="*/ 1493 w 3212"/>
              <a:gd name="T33" fmla="*/ 1909 h 3182"/>
              <a:gd name="T34" fmla="*/ 1869 w 3212"/>
              <a:gd name="T35" fmla="*/ 1796 h 3182"/>
              <a:gd name="T36" fmla="*/ 2040 w 3212"/>
              <a:gd name="T37" fmla="*/ 1466 h 3182"/>
              <a:gd name="T38" fmla="*/ 2063 w 3212"/>
              <a:gd name="T39" fmla="*/ 1289 h 3182"/>
              <a:gd name="T40" fmla="*/ 2075 w 3212"/>
              <a:gd name="T41" fmla="*/ 1062 h 3182"/>
              <a:gd name="T42" fmla="*/ 1957 w 3212"/>
              <a:gd name="T43" fmla="*/ 815 h 3182"/>
              <a:gd name="T44" fmla="*/ 1565 w 3212"/>
              <a:gd name="T45" fmla="*/ 677 h 3182"/>
              <a:gd name="T46" fmla="*/ 883 w 3212"/>
              <a:gd name="T47" fmla="*/ 244 h 3182"/>
              <a:gd name="T48" fmla="*/ 248 w 3212"/>
              <a:gd name="T49" fmla="*/ 875 h 3182"/>
              <a:gd name="T50" fmla="*/ 78 w 3212"/>
              <a:gd name="T51" fmla="*/ 1771 h 3182"/>
              <a:gd name="T52" fmla="*/ 436 w 3212"/>
              <a:gd name="T53" fmla="*/ 2581 h 3182"/>
              <a:gd name="T54" fmla="*/ 660 w 3212"/>
              <a:gd name="T55" fmla="*/ 2270 h 3182"/>
              <a:gd name="T56" fmla="*/ 815 w 3212"/>
              <a:gd name="T57" fmla="*/ 2053 h 3182"/>
              <a:gd name="T58" fmla="*/ 1197 w 3212"/>
              <a:gd name="T59" fmla="*/ 1885 h 3182"/>
              <a:gd name="T60" fmla="*/ 1195 w 3212"/>
              <a:gd name="T61" fmla="*/ 1704 h 3182"/>
              <a:gd name="T62" fmla="*/ 1080 w 3212"/>
              <a:gd name="T63" fmla="*/ 1363 h 3182"/>
              <a:gd name="T64" fmla="*/ 1090 w 3212"/>
              <a:gd name="T65" fmla="*/ 1098 h 3182"/>
              <a:gd name="T66" fmla="*/ 1145 w 3212"/>
              <a:gd name="T67" fmla="*/ 846 h 3182"/>
              <a:gd name="T68" fmla="*/ 1396 w 3212"/>
              <a:gd name="T69" fmla="*/ 629 h 3182"/>
              <a:gd name="T70" fmla="*/ 1825 w 3212"/>
              <a:gd name="T71" fmla="*/ 661 h 3182"/>
              <a:gd name="T72" fmla="*/ 2088 w 3212"/>
              <a:gd name="T73" fmla="*/ 841 h 3182"/>
              <a:gd name="T74" fmla="*/ 2146 w 3212"/>
              <a:gd name="T75" fmla="*/ 1193 h 3182"/>
              <a:gd name="T76" fmla="*/ 2133 w 3212"/>
              <a:gd name="T77" fmla="*/ 1439 h 3182"/>
              <a:gd name="T78" fmla="*/ 1952 w 3212"/>
              <a:gd name="T79" fmla="*/ 1819 h 3182"/>
              <a:gd name="T80" fmla="*/ 2101 w 3212"/>
              <a:gd name="T81" fmla="*/ 1928 h 3182"/>
              <a:gd name="T82" fmla="*/ 2477 w 3212"/>
              <a:gd name="T83" fmla="*/ 2125 h 3182"/>
              <a:gd name="T84" fmla="*/ 2634 w 3212"/>
              <a:gd name="T85" fmla="*/ 2605 h 3182"/>
              <a:gd name="T86" fmla="*/ 3049 w 3212"/>
              <a:gd name="T87" fmla="*/ 2120 h 3182"/>
              <a:gd name="T88" fmla="*/ 3098 w 3212"/>
              <a:gd name="T89" fmla="*/ 1216 h 3182"/>
              <a:gd name="T90" fmla="*/ 2628 w 3212"/>
              <a:gd name="T91" fmla="*/ 452 h 3182"/>
              <a:gd name="T92" fmla="*/ 1799 w 3212"/>
              <a:gd name="T93" fmla="*/ 78 h 3182"/>
              <a:gd name="T94" fmla="*/ 2274 w 3212"/>
              <a:gd name="T95" fmla="*/ 144 h 3182"/>
              <a:gd name="T96" fmla="*/ 2975 w 3212"/>
              <a:gd name="T97" fmla="*/ 762 h 3182"/>
              <a:gd name="T98" fmla="*/ 3209 w 3212"/>
              <a:gd name="T99" fmla="*/ 1691 h 3182"/>
              <a:gd name="T100" fmla="*/ 2867 w 3212"/>
              <a:gd name="T101" fmla="*/ 2575 h 3182"/>
              <a:gd name="T102" fmla="*/ 2094 w 3212"/>
              <a:gd name="T103" fmla="*/ 3107 h 3182"/>
              <a:gd name="T104" fmla="*/ 1117 w 3212"/>
              <a:gd name="T105" fmla="*/ 3107 h 3182"/>
              <a:gd name="T106" fmla="*/ 346 w 3212"/>
              <a:gd name="T107" fmla="*/ 2575 h 3182"/>
              <a:gd name="T108" fmla="*/ 3 w 3212"/>
              <a:gd name="T109" fmla="*/ 1691 h 3182"/>
              <a:gd name="T110" fmla="*/ 236 w 3212"/>
              <a:gd name="T111" fmla="*/ 762 h 3182"/>
              <a:gd name="T112" fmla="*/ 938 w 3212"/>
              <a:gd name="T113" fmla="*/ 144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12" h="3182">
                <a:moveTo>
                  <a:pt x="1327" y="1884"/>
                </a:moveTo>
                <a:lnTo>
                  <a:pt x="1325" y="1886"/>
                </a:lnTo>
                <a:lnTo>
                  <a:pt x="1320" y="1891"/>
                </a:lnTo>
                <a:lnTo>
                  <a:pt x="1310" y="1899"/>
                </a:lnTo>
                <a:lnTo>
                  <a:pt x="1297" y="1910"/>
                </a:lnTo>
                <a:lnTo>
                  <a:pt x="1280" y="1924"/>
                </a:lnTo>
                <a:lnTo>
                  <a:pt x="1259" y="1939"/>
                </a:lnTo>
                <a:lnTo>
                  <a:pt x="1234" y="1956"/>
                </a:lnTo>
                <a:lnTo>
                  <a:pt x="1203" y="1974"/>
                </a:lnTo>
                <a:lnTo>
                  <a:pt x="1169" y="1993"/>
                </a:lnTo>
                <a:lnTo>
                  <a:pt x="1129" y="2013"/>
                </a:lnTo>
                <a:lnTo>
                  <a:pt x="1085" y="2034"/>
                </a:lnTo>
                <a:lnTo>
                  <a:pt x="1037" y="2054"/>
                </a:lnTo>
                <a:lnTo>
                  <a:pt x="982" y="2073"/>
                </a:lnTo>
                <a:lnTo>
                  <a:pt x="923" y="2092"/>
                </a:lnTo>
                <a:lnTo>
                  <a:pt x="895" y="2104"/>
                </a:lnTo>
                <a:lnTo>
                  <a:pt x="870" y="2117"/>
                </a:lnTo>
                <a:lnTo>
                  <a:pt x="849" y="2130"/>
                </a:lnTo>
                <a:lnTo>
                  <a:pt x="831" y="2143"/>
                </a:lnTo>
                <a:lnTo>
                  <a:pt x="817" y="2155"/>
                </a:lnTo>
                <a:lnTo>
                  <a:pt x="806" y="2165"/>
                </a:lnTo>
                <a:lnTo>
                  <a:pt x="799" y="2173"/>
                </a:lnTo>
                <a:lnTo>
                  <a:pt x="795" y="2178"/>
                </a:lnTo>
                <a:lnTo>
                  <a:pt x="771" y="2215"/>
                </a:lnTo>
                <a:lnTo>
                  <a:pt x="750" y="2255"/>
                </a:lnTo>
                <a:lnTo>
                  <a:pt x="730" y="2300"/>
                </a:lnTo>
                <a:lnTo>
                  <a:pt x="714" y="2347"/>
                </a:lnTo>
                <a:lnTo>
                  <a:pt x="699" y="2396"/>
                </a:lnTo>
                <a:lnTo>
                  <a:pt x="686" y="2447"/>
                </a:lnTo>
                <a:lnTo>
                  <a:pt x="675" y="2498"/>
                </a:lnTo>
                <a:lnTo>
                  <a:pt x="666" y="2549"/>
                </a:lnTo>
                <a:lnTo>
                  <a:pt x="658" y="2599"/>
                </a:lnTo>
                <a:lnTo>
                  <a:pt x="651" y="2647"/>
                </a:lnTo>
                <a:lnTo>
                  <a:pt x="646" y="2693"/>
                </a:lnTo>
                <a:lnTo>
                  <a:pt x="640" y="2736"/>
                </a:lnTo>
                <a:lnTo>
                  <a:pt x="637" y="2775"/>
                </a:lnTo>
                <a:lnTo>
                  <a:pt x="707" y="2828"/>
                </a:lnTo>
                <a:lnTo>
                  <a:pt x="779" y="2878"/>
                </a:lnTo>
                <a:lnTo>
                  <a:pt x="855" y="2922"/>
                </a:lnTo>
                <a:lnTo>
                  <a:pt x="931" y="2962"/>
                </a:lnTo>
                <a:lnTo>
                  <a:pt x="1011" y="2998"/>
                </a:lnTo>
                <a:lnTo>
                  <a:pt x="1092" y="3029"/>
                </a:lnTo>
                <a:lnTo>
                  <a:pt x="1175" y="3055"/>
                </a:lnTo>
                <a:lnTo>
                  <a:pt x="1260" y="3077"/>
                </a:lnTo>
                <a:lnTo>
                  <a:pt x="1345" y="3094"/>
                </a:lnTo>
                <a:lnTo>
                  <a:pt x="1432" y="3107"/>
                </a:lnTo>
                <a:lnTo>
                  <a:pt x="1518" y="3114"/>
                </a:lnTo>
                <a:lnTo>
                  <a:pt x="1606" y="3117"/>
                </a:lnTo>
                <a:lnTo>
                  <a:pt x="1694" y="3114"/>
                </a:lnTo>
                <a:lnTo>
                  <a:pt x="1781" y="3107"/>
                </a:lnTo>
                <a:lnTo>
                  <a:pt x="1867" y="3094"/>
                </a:lnTo>
                <a:lnTo>
                  <a:pt x="1953" y="3077"/>
                </a:lnTo>
                <a:lnTo>
                  <a:pt x="2037" y="3055"/>
                </a:lnTo>
                <a:lnTo>
                  <a:pt x="2120" y="3029"/>
                </a:lnTo>
                <a:lnTo>
                  <a:pt x="2201" y="2998"/>
                </a:lnTo>
                <a:lnTo>
                  <a:pt x="2280" y="2962"/>
                </a:lnTo>
                <a:lnTo>
                  <a:pt x="2358" y="2922"/>
                </a:lnTo>
                <a:lnTo>
                  <a:pt x="2433" y="2878"/>
                </a:lnTo>
                <a:lnTo>
                  <a:pt x="2505" y="2828"/>
                </a:lnTo>
                <a:lnTo>
                  <a:pt x="2575" y="2775"/>
                </a:lnTo>
                <a:lnTo>
                  <a:pt x="2571" y="2736"/>
                </a:lnTo>
                <a:lnTo>
                  <a:pt x="2566" y="2693"/>
                </a:lnTo>
                <a:lnTo>
                  <a:pt x="2561" y="2647"/>
                </a:lnTo>
                <a:lnTo>
                  <a:pt x="2554" y="2598"/>
                </a:lnTo>
                <a:lnTo>
                  <a:pt x="2546" y="2548"/>
                </a:lnTo>
                <a:lnTo>
                  <a:pt x="2537" y="2497"/>
                </a:lnTo>
                <a:lnTo>
                  <a:pt x="2526" y="2446"/>
                </a:lnTo>
                <a:lnTo>
                  <a:pt x="2513" y="2395"/>
                </a:lnTo>
                <a:lnTo>
                  <a:pt x="2497" y="2345"/>
                </a:lnTo>
                <a:lnTo>
                  <a:pt x="2480" y="2298"/>
                </a:lnTo>
                <a:lnTo>
                  <a:pt x="2461" y="2253"/>
                </a:lnTo>
                <a:lnTo>
                  <a:pt x="2440" y="2212"/>
                </a:lnTo>
                <a:lnTo>
                  <a:pt x="2416" y="2175"/>
                </a:lnTo>
                <a:lnTo>
                  <a:pt x="2413" y="2172"/>
                </a:lnTo>
                <a:lnTo>
                  <a:pt x="2406" y="2166"/>
                </a:lnTo>
                <a:lnTo>
                  <a:pt x="2396" y="2157"/>
                </a:lnTo>
                <a:lnTo>
                  <a:pt x="2383" y="2146"/>
                </a:lnTo>
                <a:lnTo>
                  <a:pt x="2366" y="2134"/>
                </a:lnTo>
                <a:lnTo>
                  <a:pt x="2344" y="2120"/>
                </a:lnTo>
                <a:lnTo>
                  <a:pt x="2318" y="2106"/>
                </a:lnTo>
                <a:lnTo>
                  <a:pt x="2287" y="2092"/>
                </a:lnTo>
                <a:lnTo>
                  <a:pt x="2251" y="2078"/>
                </a:lnTo>
                <a:lnTo>
                  <a:pt x="2210" y="2065"/>
                </a:lnTo>
                <a:lnTo>
                  <a:pt x="2182" y="2057"/>
                </a:lnTo>
                <a:lnTo>
                  <a:pt x="2153" y="2046"/>
                </a:lnTo>
                <a:lnTo>
                  <a:pt x="2124" y="2034"/>
                </a:lnTo>
                <a:lnTo>
                  <a:pt x="2095" y="2021"/>
                </a:lnTo>
                <a:lnTo>
                  <a:pt x="2067" y="2007"/>
                </a:lnTo>
                <a:lnTo>
                  <a:pt x="2039" y="1993"/>
                </a:lnTo>
                <a:lnTo>
                  <a:pt x="2012" y="1979"/>
                </a:lnTo>
                <a:lnTo>
                  <a:pt x="1987" y="1965"/>
                </a:lnTo>
                <a:lnTo>
                  <a:pt x="1964" y="1952"/>
                </a:lnTo>
                <a:lnTo>
                  <a:pt x="1943" y="1940"/>
                </a:lnTo>
                <a:lnTo>
                  <a:pt x="1924" y="1928"/>
                </a:lnTo>
                <a:lnTo>
                  <a:pt x="1907" y="1918"/>
                </a:lnTo>
                <a:lnTo>
                  <a:pt x="1894" y="1910"/>
                </a:lnTo>
                <a:lnTo>
                  <a:pt x="1884" y="1904"/>
                </a:lnTo>
                <a:lnTo>
                  <a:pt x="1878" y="1900"/>
                </a:lnTo>
                <a:lnTo>
                  <a:pt x="1876" y="1898"/>
                </a:lnTo>
                <a:lnTo>
                  <a:pt x="1869" y="1904"/>
                </a:lnTo>
                <a:lnTo>
                  <a:pt x="1826" y="1937"/>
                </a:lnTo>
                <a:lnTo>
                  <a:pt x="1781" y="1965"/>
                </a:lnTo>
                <a:lnTo>
                  <a:pt x="1737" y="1987"/>
                </a:lnTo>
                <a:lnTo>
                  <a:pt x="1691" y="2003"/>
                </a:lnTo>
                <a:lnTo>
                  <a:pt x="1646" y="2012"/>
                </a:lnTo>
                <a:lnTo>
                  <a:pt x="1601" y="2015"/>
                </a:lnTo>
                <a:lnTo>
                  <a:pt x="1564" y="2013"/>
                </a:lnTo>
                <a:lnTo>
                  <a:pt x="1525" y="2005"/>
                </a:lnTo>
                <a:lnTo>
                  <a:pt x="1487" y="1992"/>
                </a:lnTo>
                <a:lnTo>
                  <a:pt x="1449" y="1974"/>
                </a:lnTo>
                <a:lnTo>
                  <a:pt x="1411" y="1952"/>
                </a:lnTo>
                <a:lnTo>
                  <a:pt x="1373" y="1924"/>
                </a:lnTo>
                <a:lnTo>
                  <a:pt x="1337" y="1893"/>
                </a:lnTo>
                <a:lnTo>
                  <a:pt x="1327" y="1884"/>
                </a:lnTo>
                <a:close/>
                <a:moveTo>
                  <a:pt x="1529" y="676"/>
                </a:moveTo>
                <a:lnTo>
                  <a:pt x="1497" y="678"/>
                </a:lnTo>
                <a:lnTo>
                  <a:pt x="1472" y="682"/>
                </a:lnTo>
                <a:lnTo>
                  <a:pt x="1452" y="687"/>
                </a:lnTo>
                <a:lnTo>
                  <a:pt x="1442" y="691"/>
                </a:lnTo>
                <a:lnTo>
                  <a:pt x="1426" y="697"/>
                </a:lnTo>
                <a:lnTo>
                  <a:pt x="1408" y="706"/>
                </a:lnTo>
                <a:lnTo>
                  <a:pt x="1386" y="718"/>
                </a:lnTo>
                <a:lnTo>
                  <a:pt x="1363" y="732"/>
                </a:lnTo>
                <a:lnTo>
                  <a:pt x="1339" y="750"/>
                </a:lnTo>
                <a:lnTo>
                  <a:pt x="1312" y="770"/>
                </a:lnTo>
                <a:lnTo>
                  <a:pt x="1287" y="793"/>
                </a:lnTo>
                <a:lnTo>
                  <a:pt x="1262" y="818"/>
                </a:lnTo>
                <a:lnTo>
                  <a:pt x="1239" y="847"/>
                </a:lnTo>
                <a:lnTo>
                  <a:pt x="1217" y="879"/>
                </a:lnTo>
                <a:lnTo>
                  <a:pt x="1198" y="914"/>
                </a:lnTo>
                <a:lnTo>
                  <a:pt x="1183" y="952"/>
                </a:lnTo>
                <a:lnTo>
                  <a:pt x="1181" y="958"/>
                </a:lnTo>
                <a:lnTo>
                  <a:pt x="1179" y="967"/>
                </a:lnTo>
                <a:lnTo>
                  <a:pt x="1177" y="979"/>
                </a:lnTo>
                <a:lnTo>
                  <a:pt x="1174" y="994"/>
                </a:lnTo>
                <a:lnTo>
                  <a:pt x="1172" y="1012"/>
                </a:lnTo>
                <a:lnTo>
                  <a:pt x="1171" y="1034"/>
                </a:lnTo>
                <a:lnTo>
                  <a:pt x="1170" y="1059"/>
                </a:lnTo>
                <a:lnTo>
                  <a:pt x="1171" y="1088"/>
                </a:lnTo>
                <a:lnTo>
                  <a:pt x="1172" y="1121"/>
                </a:lnTo>
                <a:lnTo>
                  <a:pt x="1175" y="1158"/>
                </a:lnTo>
                <a:lnTo>
                  <a:pt x="1180" y="1199"/>
                </a:lnTo>
                <a:lnTo>
                  <a:pt x="1187" y="1246"/>
                </a:lnTo>
                <a:lnTo>
                  <a:pt x="1187" y="1261"/>
                </a:lnTo>
                <a:lnTo>
                  <a:pt x="1181" y="1274"/>
                </a:lnTo>
                <a:lnTo>
                  <a:pt x="1171" y="1285"/>
                </a:lnTo>
                <a:lnTo>
                  <a:pt x="1167" y="1289"/>
                </a:lnTo>
                <a:lnTo>
                  <a:pt x="1162" y="1301"/>
                </a:lnTo>
                <a:lnTo>
                  <a:pt x="1159" y="1317"/>
                </a:lnTo>
                <a:lnTo>
                  <a:pt x="1159" y="1337"/>
                </a:lnTo>
                <a:lnTo>
                  <a:pt x="1161" y="1360"/>
                </a:lnTo>
                <a:lnTo>
                  <a:pt x="1166" y="1386"/>
                </a:lnTo>
                <a:lnTo>
                  <a:pt x="1172" y="1414"/>
                </a:lnTo>
                <a:lnTo>
                  <a:pt x="1177" y="1436"/>
                </a:lnTo>
                <a:lnTo>
                  <a:pt x="1183" y="1454"/>
                </a:lnTo>
                <a:lnTo>
                  <a:pt x="1191" y="1469"/>
                </a:lnTo>
                <a:lnTo>
                  <a:pt x="1201" y="1481"/>
                </a:lnTo>
                <a:lnTo>
                  <a:pt x="1208" y="1491"/>
                </a:lnTo>
                <a:lnTo>
                  <a:pt x="1211" y="1502"/>
                </a:lnTo>
                <a:lnTo>
                  <a:pt x="1221" y="1550"/>
                </a:lnTo>
                <a:lnTo>
                  <a:pt x="1236" y="1597"/>
                </a:lnTo>
                <a:lnTo>
                  <a:pt x="1254" y="1642"/>
                </a:lnTo>
                <a:lnTo>
                  <a:pt x="1275" y="1686"/>
                </a:lnTo>
                <a:lnTo>
                  <a:pt x="1299" y="1728"/>
                </a:lnTo>
                <a:lnTo>
                  <a:pt x="1326" y="1767"/>
                </a:lnTo>
                <a:lnTo>
                  <a:pt x="1357" y="1803"/>
                </a:lnTo>
                <a:lnTo>
                  <a:pt x="1389" y="1836"/>
                </a:lnTo>
                <a:lnTo>
                  <a:pt x="1422" y="1865"/>
                </a:lnTo>
                <a:lnTo>
                  <a:pt x="1457" y="1889"/>
                </a:lnTo>
                <a:lnTo>
                  <a:pt x="1493" y="1909"/>
                </a:lnTo>
                <a:lnTo>
                  <a:pt x="1529" y="1924"/>
                </a:lnTo>
                <a:lnTo>
                  <a:pt x="1565" y="1933"/>
                </a:lnTo>
                <a:lnTo>
                  <a:pt x="1601" y="1936"/>
                </a:lnTo>
                <a:lnTo>
                  <a:pt x="1643" y="1933"/>
                </a:lnTo>
                <a:lnTo>
                  <a:pt x="1683" y="1923"/>
                </a:lnTo>
                <a:lnTo>
                  <a:pt x="1724" y="1907"/>
                </a:lnTo>
                <a:lnTo>
                  <a:pt x="1763" y="1886"/>
                </a:lnTo>
                <a:lnTo>
                  <a:pt x="1800" y="1860"/>
                </a:lnTo>
                <a:lnTo>
                  <a:pt x="1836" y="1830"/>
                </a:lnTo>
                <a:lnTo>
                  <a:pt x="1869" y="1796"/>
                </a:lnTo>
                <a:lnTo>
                  <a:pt x="1899" y="1759"/>
                </a:lnTo>
                <a:lnTo>
                  <a:pt x="1928" y="1720"/>
                </a:lnTo>
                <a:lnTo>
                  <a:pt x="1953" y="1678"/>
                </a:lnTo>
                <a:lnTo>
                  <a:pt x="1975" y="1635"/>
                </a:lnTo>
                <a:lnTo>
                  <a:pt x="1993" y="1591"/>
                </a:lnTo>
                <a:lnTo>
                  <a:pt x="2007" y="1547"/>
                </a:lnTo>
                <a:lnTo>
                  <a:pt x="2016" y="1502"/>
                </a:lnTo>
                <a:lnTo>
                  <a:pt x="2021" y="1491"/>
                </a:lnTo>
                <a:lnTo>
                  <a:pt x="2027" y="1482"/>
                </a:lnTo>
                <a:lnTo>
                  <a:pt x="2040" y="1466"/>
                </a:lnTo>
                <a:lnTo>
                  <a:pt x="2049" y="1445"/>
                </a:lnTo>
                <a:lnTo>
                  <a:pt x="2055" y="1422"/>
                </a:lnTo>
                <a:lnTo>
                  <a:pt x="2062" y="1393"/>
                </a:lnTo>
                <a:lnTo>
                  <a:pt x="2067" y="1367"/>
                </a:lnTo>
                <a:lnTo>
                  <a:pt x="2069" y="1346"/>
                </a:lnTo>
                <a:lnTo>
                  <a:pt x="2070" y="1328"/>
                </a:lnTo>
                <a:lnTo>
                  <a:pt x="2070" y="1313"/>
                </a:lnTo>
                <a:lnTo>
                  <a:pt x="2068" y="1302"/>
                </a:lnTo>
                <a:lnTo>
                  <a:pt x="2066" y="1294"/>
                </a:lnTo>
                <a:lnTo>
                  <a:pt x="2063" y="1289"/>
                </a:lnTo>
                <a:lnTo>
                  <a:pt x="2057" y="1282"/>
                </a:lnTo>
                <a:lnTo>
                  <a:pt x="2052" y="1272"/>
                </a:lnTo>
                <a:lnTo>
                  <a:pt x="2051" y="1261"/>
                </a:lnTo>
                <a:lnTo>
                  <a:pt x="2052" y="1249"/>
                </a:lnTo>
                <a:lnTo>
                  <a:pt x="2058" y="1224"/>
                </a:lnTo>
                <a:lnTo>
                  <a:pt x="2064" y="1195"/>
                </a:lnTo>
                <a:lnTo>
                  <a:pt x="2070" y="1164"/>
                </a:lnTo>
                <a:lnTo>
                  <a:pt x="2073" y="1131"/>
                </a:lnTo>
                <a:lnTo>
                  <a:pt x="2075" y="1097"/>
                </a:lnTo>
                <a:lnTo>
                  <a:pt x="2075" y="1062"/>
                </a:lnTo>
                <a:lnTo>
                  <a:pt x="2072" y="1027"/>
                </a:lnTo>
                <a:lnTo>
                  <a:pt x="2066" y="991"/>
                </a:lnTo>
                <a:lnTo>
                  <a:pt x="2057" y="956"/>
                </a:lnTo>
                <a:lnTo>
                  <a:pt x="2043" y="922"/>
                </a:lnTo>
                <a:lnTo>
                  <a:pt x="2025" y="890"/>
                </a:lnTo>
                <a:lnTo>
                  <a:pt x="2001" y="860"/>
                </a:lnTo>
                <a:lnTo>
                  <a:pt x="1995" y="853"/>
                </a:lnTo>
                <a:lnTo>
                  <a:pt x="1986" y="843"/>
                </a:lnTo>
                <a:lnTo>
                  <a:pt x="1974" y="830"/>
                </a:lnTo>
                <a:lnTo>
                  <a:pt x="1957" y="815"/>
                </a:lnTo>
                <a:lnTo>
                  <a:pt x="1936" y="798"/>
                </a:lnTo>
                <a:lnTo>
                  <a:pt x="1910" y="781"/>
                </a:lnTo>
                <a:lnTo>
                  <a:pt x="1880" y="763"/>
                </a:lnTo>
                <a:lnTo>
                  <a:pt x="1845" y="745"/>
                </a:lnTo>
                <a:lnTo>
                  <a:pt x="1805" y="729"/>
                </a:lnTo>
                <a:lnTo>
                  <a:pt x="1751" y="710"/>
                </a:lnTo>
                <a:lnTo>
                  <a:pt x="1698" y="696"/>
                </a:lnTo>
                <a:lnTo>
                  <a:pt x="1650" y="686"/>
                </a:lnTo>
                <a:lnTo>
                  <a:pt x="1605" y="680"/>
                </a:lnTo>
                <a:lnTo>
                  <a:pt x="1565" y="677"/>
                </a:lnTo>
                <a:lnTo>
                  <a:pt x="1529" y="676"/>
                </a:lnTo>
                <a:close/>
                <a:moveTo>
                  <a:pt x="1606" y="66"/>
                </a:moveTo>
                <a:lnTo>
                  <a:pt x="1509" y="69"/>
                </a:lnTo>
                <a:lnTo>
                  <a:pt x="1413" y="78"/>
                </a:lnTo>
                <a:lnTo>
                  <a:pt x="1319" y="92"/>
                </a:lnTo>
                <a:lnTo>
                  <a:pt x="1227" y="112"/>
                </a:lnTo>
                <a:lnTo>
                  <a:pt x="1138" y="138"/>
                </a:lnTo>
                <a:lnTo>
                  <a:pt x="1051" y="168"/>
                </a:lnTo>
                <a:lnTo>
                  <a:pt x="966" y="204"/>
                </a:lnTo>
                <a:lnTo>
                  <a:pt x="883" y="244"/>
                </a:lnTo>
                <a:lnTo>
                  <a:pt x="804" y="289"/>
                </a:lnTo>
                <a:lnTo>
                  <a:pt x="727" y="339"/>
                </a:lnTo>
                <a:lnTo>
                  <a:pt x="655" y="394"/>
                </a:lnTo>
                <a:lnTo>
                  <a:pt x="584" y="452"/>
                </a:lnTo>
                <a:lnTo>
                  <a:pt x="518" y="513"/>
                </a:lnTo>
                <a:lnTo>
                  <a:pt x="456" y="579"/>
                </a:lnTo>
                <a:lnTo>
                  <a:pt x="397" y="648"/>
                </a:lnTo>
                <a:lnTo>
                  <a:pt x="343" y="720"/>
                </a:lnTo>
                <a:lnTo>
                  <a:pt x="293" y="796"/>
                </a:lnTo>
                <a:lnTo>
                  <a:pt x="248" y="875"/>
                </a:lnTo>
                <a:lnTo>
                  <a:pt x="207" y="956"/>
                </a:lnTo>
                <a:lnTo>
                  <a:pt x="171" y="1040"/>
                </a:lnTo>
                <a:lnTo>
                  <a:pt x="139" y="1127"/>
                </a:lnTo>
                <a:lnTo>
                  <a:pt x="114" y="1216"/>
                </a:lnTo>
                <a:lnTo>
                  <a:pt x="94" y="1307"/>
                </a:lnTo>
                <a:lnTo>
                  <a:pt x="79" y="1400"/>
                </a:lnTo>
                <a:lnTo>
                  <a:pt x="70" y="1495"/>
                </a:lnTo>
                <a:lnTo>
                  <a:pt x="67" y="1591"/>
                </a:lnTo>
                <a:lnTo>
                  <a:pt x="70" y="1682"/>
                </a:lnTo>
                <a:lnTo>
                  <a:pt x="78" y="1771"/>
                </a:lnTo>
                <a:lnTo>
                  <a:pt x="92" y="1860"/>
                </a:lnTo>
                <a:lnTo>
                  <a:pt x="110" y="1948"/>
                </a:lnTo>
                <a:lnTo>
                  <a:pt x="134" y="2035"/>
                </a:lnTo>
                <a:lnTo>
                  <a:pt x="163" y="2120"/>
                </a:lnTo>
                <a:lnTo>
                  <a:pt x="197" y="2203"/>
                </a:lnTo>
                <a:lnTo>
                  <a:pt x="235" y="2283"/>
                </a:lnTo>
                <a:lnTo>
                  <a:pt x="279" y="2362"/>
                </a:lnTo>
                <a:lnTo>
                  <a:pt x="326" y="2438"/>
                </a:lnTo>
                <a:lnTo>
                  <a:pt x="380" y="2511"/>
                </a:lnTo>
                <a:lnTo>
                  <a:pt x="436" y="2581"/>
                </a:lnTo>
                <a:lnTo>
                  <a:pt x="498" y="2648"/>
                </a:lnTo>
                <a:lnTo>
                  <a:pt x="564" y="2712"/>
                </a:lnTo>
                <a:lnTo>
                  <a:pt x="570" y="2659"/>
                </a:lnTo>
                <a:lnTo>
                  <a:pt x="577" y="2605"/>
                </a:lnTo>
                <a:lnTo>
                  <a:pt x="586" y="2549"/>
                </a:lnTo>
                <a:lnTo>
                  <a:pt x="597" y="2492"/>
                </a:lnTo>
                <a:lnTo>
                  <a:pt x="610" y="2435"/>
                </a:lnTo>
                <a:lnTo>
                  <a:pt x="624" y="2378"/>
                </a:lnTo>
                <a:lnTo>
                  <a:pt x="640" y="2323"/>
                </a:lnTo>
                <a:lnTo>
                  <a:pt x="660" y="2270"/>
                </a:lnTo>
                <a:lnTo>
                  <a:pt x="680" y="2220"/>
                </a:lnTo>
                <a:lnTo>
                  <a:pt x="704" y="2174"/>
                </a:lnTo>
                <a:lnTo>
                  <a:pt x="729" y="2131"/>
                </a:lnTo>
                <a:lnTo>
                  <a:pt x="738" y="2119"/>
                </a:lnTo>
                <a:lnTo>
                  <a:pt x="748" y="2108"/>
                </a:lnTo>
                <a:lnTo>
                  <a:pt x="757" y="2097"/>
                </a:lnTo>
                <a:lnTo>
                  <a:pt x="768" y="2086"/>
                </a:lnTo>
                <a:lnTo>
                  <a:pt x="781" y="2075"/>
                </a:lnTo>
                <a:lnTo>
                  <a:pt x="796" y="2064"/>
                </a:lnTo>
                <a:lnTo>
                  <a:pt x="815" y="2053"/>
                </a:lnTo>
                <a:lnTo>
                  <a:pt x="837" y="2042"/>
                </a:lnTo>
                <a:lnTo>
                  <a:pt x="866" y="2030"/>
                </a:lnTo>
                <a:lnTo>
                  <a:pt x="898" y="2016"/>
                </a:lnTo>
                <a:lnTo>
                  <a:pt x="959" y="1997"/>
                </a:lnTo>
                <a:lnTo>
                  <a:pt x="1013" y="1977"/>
                </a:lnTo>
                <a:lnTo>
                  <a:pt x="1061" y="1958"/>
                </a:lnTo>
                <a:lnTo>
                  <a:pt x="1103" y="1939"/>
                </a:lnTo>
                <a:lnTo>
                  <a:pt x="1140" y="1920"/>
                </a:lnTo>
                <a:lnTo>
                  <a:pt x="1171" y="1902"/>
                </a:lnTo>
                <a:lnTo>
                  <a:pt x="1197" y="1885"/>
                </a:lnTo>
                <a:lnTo>
                  <a:pt x="1218" y="1869"/>
                </a:lnTo>
                <a:lnTo>
                  <a:pt x="1236" y="1856"/>
                </a:lnTo>
                <a:lnTo>
                  <a:pt x="1249" y="1844"/>
                </a:lnTo>
                <a:lnTo>
                  <a:pt x="1259" y="1834"/>
                </a:lnTo>
                <a:lnTo>
                  <a:pt x="1265" y="1826"/>
                </a:lnTo>
                <a:lnTo>
                  <a:pt x="1269" y="1822"/>
                </a:lnTo>
                <a:lnTo>
                  <a:pt x="1270" y="1820"/>
                </a:lnTo>
                <a:lnTo>
                  <a:pt x="1264" y="1812"/>
                </a:lnTo>
                <a:lnTo>
                  <a:pt x="1227" y="1759"/>
                </a:lnTo>
                <a:lnTo>
                  <a:pt x="1195" y="1704"/>
                </a:lnTo>
                <a:lnTo>
                  <a:pt x="1169" y="1646"/>
                </a:lnTo>
                <a:lnTo>
                  <a:pt x="1149" y="1588"/>
                </a:lnTo>
                <a:lnTo>
                  <a:pt x="1135" y="1528"/>
                </a:lnTo>
                <a:lnTo>
                  <a:pt x="1131" y="1522"/>
                </a:lnTo>
                <a:lnTo>
                  <a:pt x="1119" y="1503"/>
                </a:lnTo>
                <a:lnTo>
                  <a:pt x="1108" y="1482"/>
                </a:lnTo>
                <a:lnTo>
                  <a:pt x="1100" y="1457"/>
                </a:lnTo>
                <a:lnTo>
                  <a:pt x="1094" y="1430"/>
                </a:lnTo>
                <a:lnTo>
                  <a:pt x="1086" y="1395"/>
                </a:lnTo>
                <a:lnTo>
                  <a:pt x="1080" y="1363"/>
                </a:lnTo>
                <a:lnTo>
                  <a:pt x="1078" y="1333"/>
                </a:lnTo>
                <a:lnTo>
                  <a:pt x="1079" y="1306"/>
                </a:lnTo>
                <a:lnTo>
                  <a:pt x="1083" y="1282"/>
                </a:lnTo>
                <a:lnTo>
                  <a:pt x="1091" y="1260"/>
                </a:lnTo>
                <a:lnTo>
                  <a:pt x="1101" y="1242"/>
                </a:lnTo>
                <a:lnTo>
                  <a:pt x="1105" y="1238"/>
                </a:lnTo>
                <a:lnTo>
                  <a:pt x="1104" y="1232"/>
                </a:lnTo>
                <a:lnTo>
                  <a:pt x="1097" y="1182"/>
                </a:lnTo>
                <a:lnTo>
                  <a:pt x="1093" y="1138"/>
                </a:lnTo>
                <a:lnTo>
                  <a:pt x="1090" y="1098"/>
                </a:lnTo>
                <a:lnTo>
                  <a:pt x="1090" y="1063"/>
                </a:lnTo>
                <a:lnTo>
                  <a:pt x="1090" y="1032"/>
                </a:lnTo>
                <a:lnTo>
                  <a:pt x="1092" y="1005"/>
                </a:lnTo>
                <a:lnTo>
                  <a:pt x="1095" y="982"/>
                </a:lnTo>
                <a:lnTo>
                  <a:pt x="1098" y="963"/>
                </a:lnTo>
                <a:lnTo>
                  <a:pt x="1102" y="947"/>
                </a:lnTo>
                <a:lnTo>
                  <a:pt x="1105" y="935"/>
                </a:lnTo>
                <a:lnTo>
                  <a:pt x="1108" y="926"/>
                </a:lnTo>
                <a:lnTo>
                  <a:pt x="1124" y="884"/>
                </a:lnTo>
                <a:lnTo>
                  <a:pt x="1145" y="846"/>
                </a:lnTo>
                <a:lnTo>
                  <a:pt x="1167" y="811"/>
                </a:lnTo>
                <a:lnTo>
                  <a:pt x="1192" y="779"/>
                </a:lnTo>
                <a:lnTo>
                  <a:pt x="1219" y="750"/>
                </a:lnTo>
                <a:lnTo>
                  <a:pt x="1247" y="725"/>
                </a:lnTo>
                <a:lnTo>
                  <a:pt x="1275" y="702"/>
                </a:lnTo>
                <a:lnTo>
                  <a:pt x="1302" y="682"/>
                </a:lnTo>
                <a:lnTo>
                  <a:pt x="1329" y="664"/>
                </a:lnTo>
                <a:lnTo>
                  <a:pt x="1354" y="650"/>
                </a:lnTo>
                <a:lnTo>
                  <a:pt x="1377" y="638"/>
                </a:lnTo>
                <a:lnTo>
                  <a:pt x="1396" y="629"/>
                </a:lnTo>
                <a:lnTo>
                  <a:pt x="1412" y="623"/>
                </a:lnTo>
                <a:lnTo>
                  <a:pt x="1423" y="619"/>
                </a:lnTo>
                <a:lnTo>
                  <a:pt x="1470" y="608"/>
                </a:lnTo>
                <a:lnTo>
                  <a:pt x="1517" y="602"/>
                </a:lnTo>
                <a:lnTo>
                  <a:pt x="1566" y="601"/>
                </a:lnTo>
                <a:lnTo>
                  <a:pt x="1614" y="605"/>
                </a:lnTo>
                <a:lnTo>
                  <a:pt x="1665" y="613"/>
                </a:lnTo>
                <a:lnTo>
                  <a:pt x="1717" y="626"/>
                </a:lnTo>
                <a:lnTo>
                  <a:pt x="1770" y="642"/>
                </a:lnTo>
                <a:lnTo>
                  <a:pt x="1825" y="661"/>
                </a:lnTo>
                <a:lnTo>
                  <a:pt x="1869" y="679"/>
                </a:lnTo>
                <a:lnTo>
                  <a:pt x="1909" y="698"/>
                </a:lnTo>
                <a:lnTo>
                  <a:pt x="1945" y="717"/>
                </a:lnTo>
                <a:lnTo>
                  <a:pt x="1976" y="736"/>
                </a:lnTo>
                <a:lnTo>
                  <a:pt x="2002" y="755"/>
                </a:lnTo>
                <a:lnTo>
                  <a:pt x="2025" y="771"/>
                </a:lnTo>
                <a:lnTo>
                  <a:pt x="2042" y="786"/>
                </a:lnTo>
                <a:lnTo>
                  <a:pt x="2055" y="799"/>
                </a:lnTo>
                <a:lnTo>
                  <a:pt x="2063" y="808"/>
                </a:lnTo>
                <a:lnTo>
                  <a:pt x="2088" y="841"/>
                </a:lnTo>
                <a:lnTo>
                  <a:pt x="2109" y="875"/>
                </a:lnTo>
                <a:lnTo>
                  <a:pt x="2126" y="911"/>
                </a:lnTo>
                <a:lnTo>
                  <a:pt x="2138" y="947"/>
                </a:lnTo>
                <a:lnTo>
                  <a:pt x="2147" y="984"/>
                </a:lnTo>
                <a:lnTo>
                  <a:pt x="2153" y="1021"/>
                </a:lnTo>
                <a:lnTo>
                  <a:pt x="2155" y="1058"/>
                </a:lnTo>
                <a:lnTo>
                  <a:pt x="2156" y="1094"/>
                </a:lnTo>
                <a:lnTo>
                  <a:pt x="2154" y="1129"/>
                </a:lnTo>
                <a:lnTo>
                  <a:pt x="2151" y="1162"/>
                </a:lnTo>
                <a:lnTo>
                  <a:pt x="2146" y="1193"/>
                </a:lnTo>
                <a:lnTo>
                  <a:pt x="2141" y="1222"/>
                </a:lnTo>
                <a:lnTo>
                  <a:pt x="2135" y="1248"/>
                </a:lnTo>
                <a:lnTo>
                  <a:pt x="2134" y="1253"/>
                </a:lnTo>
                <a:lnTo>
                  <a:pt x="2136" y="1257"/>
                </a:lnTo>
                <a:lnTo>
                  <a:pt x="2144" y="1279"/>
                </a:lnTo>
                <a:lnTo>
                  <a:pt x="2149" y="1305"/>
                </a:lnTo>
                <a:lnTo>
                  <a:pt x="2151" y="1333"/>
                </a:lnTo>
                <a:lnTo>
                  <a:pt x="2148" y="1365"/>
                </a:lnTo>
                <a:lnTo>
                  <a:pt x="2143" y="1400"/>
                </a:lnTo>
                <a:lnTo>
                  <a:pt x="2133" y="1439"/>
                </a:lnTo>
                <a:lnTo>
                  <a:pt x="2126" y="1470"/>
                </a:lnTo>
                <a:lnTo>
                  <a:pt x="2112" y="1499"/>
                </a:lnTo>
                <a:lnTo>
                  <a:pt x="2095" y="1526"/>
                </a:lnTo>
                <a:lnTo>
                  <a:pt x="2092" y="1531"/>
                </a:lnTo>
                <a:lnTo>
                  <a:pt x="2080" y="1580"/>
                </a:lnTo>
                <a:lnTo>
                  <a:pt x="2063" y="1629"/>
                </a:lnTo>
                <a:lnTo>
                  <a:pt x="2042" y="1679"/>
                </a:lnTo>
                <a:lnTo>
                  <a:pt x="2015" y="1727"/>
                </a:lnTo>
                <a:lnTo>
                  <a:pt x="1985" y="1774"/>
                </a:lnTo>
                <a:lnTo>
                  <a:pt x="1952" y="1819"/>
                </a:lnTo>
                <a:lnTo>
                  <a:pt x="1948" y="1829"/>
                </a:lnTo>
                <a:lnTo>
                  <a:pt x="1949" y="1831"/>
                </a:lnTo>
                <a:lnTo>
                  <a:pt x="1954" y="1835"/>
                </a:lnTo>
                <a:lnTo>
                  <a:pt x="1962" y="1842"/>
                </a:lnTo>
                <a:lnTo>
                  <a:pt x="1973" y="1851"/>
                </a:lnTo>
                <a:lnTo>
                  <a:pt x="1989" y="1863"/>
                </a:lnTo>
                <a:lnTo>
                  <a:pt x="2009" y="1876"/>
                </a:lnTo>
                <a:lnTo>
                  <a:pt x="2035" y="1892"/>
                </a:lnTo>
                <a:lnTo>
                  <a:pt x="2066" y="1909"/>
                </a:lnTo>
                <a:lnTo>
                  <a:pt x="2101" y="1928"/>
                </a:lnTo>
                <a:lnTo>
                  <a:pt x="2144" y="1948"/>
                </a:lnTo>
                <a:lnTo>
                  <a:pt x="2192" y="1969"/>
                </a:lnTo>
                <a:lnTo>
                  <a:pt x="2248" y="1992"/>
                </a:lnTo>
                <a:lnTo>
                  <a:pt x="2309" y="2014"/>
                </a:lnTo>
                <a:lnTo>
                  <a:pt x="2350" y="2032"/>
                </a:lnTo>
                <a:lnTo>
                  <a:pt x="2384" y="2050"/>
                </a:lnTo>
                <a:lnTo>
                  <a:pt x="2415" y="2069"/>
                </a:lnTo>
                <a:lnTo>
                  <a:pt x="2441" y="2089"/>
                </a:lnTo>
                <a:lnTo>
                  <a:pt x="2461" y="2107"/>
                </a:lnTo>
                <a:lnTo>
                  <a:pt x="2477" y="2125"/>
                </a:lnTo>
                <a:lnTo>
                  <a:pt x="2482" y="2131"/>
                </a:lnTo>
                <a:lnTo>
                  <a:pt x="2507" y="2173"/>
                </a:lnTo>
                <a:lnTo>
                  <a:pt x="2531" y="2220"/>
                </a:lnTo>
                <a:lnTo>
                  <a:pt x="2552" y="2270"/>
                </a:lnTo>
                <a:lnTo>
                  <a:pt x="2570" y="2322"/>
                </a:lnTo>
                <a:lnTo>
                  <a:pt x="2587" y="2377"/>
                </a:lnTo>
                <a:lnTo>
                  <a:pt x="2601" y="2434"/>
                </a:lnTo>
                <a:lnTo>
                  <a:pt x="2614" y="2491"/>
                </a:lnTo>
                <a:lnTo>
                  <a:pt x="2625" y="2548"/>
                </a:lnTo>
                <a:lnTo>
                  <a:pt x="2634" y="2605"/>
                </a:lnTo>
                <a:lnTo>
                  <a:pt x="2642" y="2660"/>
                </a:lnTo>
                <a:lnTo>
                  <a:pt x="2649" y="2712"/>
                </a:lnTo>
                <a:lnTo>
                  <a:pt x="2715" y="2649"/>
                </a:lnTo>
                <a:lnTo>
                  <a:pt x="2775" y="2582"/>
                </a:lnTo>
                <a:lnTo>
                  <a:pt x="2833" y="2511"/>
                </a:lnTo>
                <a:lnTo>
                  <a:pt x="2885" y="2438"/>
                </a:lnTo>
                <a:lnTo>
                  <a:pt x="2934" y="2362"/>
                </a:lnTo>
                <a:lnTo>
                  <a:pt x="2977" y="2284"/>
                </a:lnTo>
                <a:lnTo>
                  <a:pt x="3016" y="2203"/>
                </a:lnTo>
                <a:lnTo>
                  <a:pt x="3049" y="2120"/>
                </a:lnTo>
                <a:lnTo>
                  <a:pt x="3078" y="2035"/>
                </a:lnTo>
                <a:lnTo>
                  <a:pt x="3103" y="1948"/>
                </a:lnTo>
                <a:lnTo>
                  <a:pt x="3121" y="1860"/>
                </a:lnTo>
                <a:lnTo>
                  <a:pt x="3135" y="1771"/>
                </a:lnTo>
                <a:lnTo>
                  <a:pt x="3143" y="1682"/>
                </a:lnTo>
                <a:lnTo>
                  <a:pt x="3146" y="1591"/>
                </a:lnTo>
                <a:lnTo>
                  <a:pt x="3143" y="1495"/>
                </a:lnTo>
                <a:lnTo>
                  <a:pt x="3134" y="1400"/>
                </a:lnTo>
                <a:lnTo>
                  <a:pt x="3119" y="1307"/>
                </a:lnTo>
                <a:lnTo>
                  <a:pt x="3098" y="1216"/>
                </a:lnTo>
                <a:lnTo>
                  <a:pt x="3072" y="1127"/>
                </a:lnTo>
                <a:lnTo>
                  <a:pt x="3042" y="1040"/>
                </a:lnTo>
                <a:lnTo>
                  <a:pt x="3006" y="956"/>
                </a:lnTo>
                <a:lnTo>
                  <a:pt x="2965" y="875"/>
                </a:lnTo>
                <a:lnTo>
                  <a:pt x="2920" y="796"/>
                </a:lnTo>
                <a:lnTo>
                  <a:pt x="2869" y="720"/>
                </a:lnTo>
                <a:lnTo>
                  <a:pt x="2815" y="648"/>
                </a:lnTo>
                <a:lnTo>
                  <a:pt x="2757" y="579"/>
                </a:lnTo>
                <a:lnTo>
                  <a:pt x="2694" y="513"/>
                </a:lnTo>
                <a:lnTo>
                  <a:pt x="2628" y="452"/>
                </a:lnTo>
                <a:lnTo>
                  <a:pt x="2558" y="394"/>
                </a:lnTo>
                <a:lnTo>
                  <a:pt x="2485" y="339"/>
                </a:lnTo>
                <a:lnTo>
                  <a:pt x="2408" y="289"/>
                </a:lnTo>
                <a:lnTo>
                  <a:pt x="2330" y="244"/>
                </a:lnTo>
                <a:lnTo>
                  <a:pt x="2247" y="204"/>
                </a:lnTo>
                <a:lnTo>
                  <a:pt x="2162" y="168"/>
                </a:lnTo>
                <a:lnTo>
                  <a:pt x="2074" y="138"/>
                </a:lnTo>
                <a:lnTo>
                  <a:pt x="1985" y="112"/>
                </a:lnTo>
                <a:lnTo>
                  <a:pt x="1893" y="92"/>
                </a:lnTo>
                <a:lnTo>
                  <a:pt x="1799" y="78"/>
                </a:lnTo>
                <a:lnTo>
                  <a:pt x="1703" y="69"/>
                </a:lnTo>
                <a:lnTo>
                  <a:pt x="1606" y="66"/>
                </a:lnTo>
                <a:close/>
                <a:moveTo>
                  <a:pt x="1605" y="0"/>
                </a:moveTo>
                <a:lnTo>
                  <a:pt x="1707" y="3"/>
                </a:lnTo>
                <a:lnTo>
                  <a:pt x="1807" y="12"/>
                </a:lnTo>
                <a:lnTo>
                  <a:pt x="1905" y="28"/>
                </a:lnTo>
                <a:lnTo>
                  <a:pt x="2000" y="49"/>
                </a:lnTo>
                <a:lnTo>
                  <a:pt x="2094" y="75"/>
                </a:lnTo>
                <a:lnTo>
                  <a:pt x="2185" y="107"/>
                </a:lnTo>
                <a:lnTo>
                  <a:pt x="2274" y="144"/>
                </a:lnTo>
                <a:lnTo>
                  <a:pt x="2360" y="186"/>
                </a:lnTo>
                <a:lnTo>
                  <a:pt x="2443" y="233"/>
                </a:lnTo>
                <a:lnTo>
                  <a:pt x="2523" y="285"/>
                </a:lnTo>
                <a:lnTo>
                  <a:pt x="2599" y="341"/>
                </a:lnTo>
                <a:lnTo>
                  <a:pt x="2672" y="402"/>
                </a:lnTo>
                <a:lnTo>
                  <a:pt x="2741" y="467"/>
                </a:lnTo>
                <a:lnTo>
                  <a:pt x="2805" y="535"/>
                </a:lnTo>
                <a:lnTo>
                  <a:pt x="2867" y="607"/>
                </a:lnTo>
                <a:lnTo>
                  <a:pt x="2924" y="683"/>
                </a:lnTo>
                <a:lnTo>
                  <a:pt x="2975" y="762"/>
                </a:lnTo>
                <a:lnTo>
                  <a:pt x="3023" y="844"/>
                </a:lnTo>
                <a:lnTo>
                  <a:pt x="3066" y="929"/>
                </a:lnTo>
                <a:lnTo>
                  <a:pt x="3104" y="1016"/>
                </a:lnTo>
                <a:lnTo>
                  <a:pt x="3136" y="1107"/>
                </a:lnTo>
                <a:lnTo>
                  <a:pt x="3162" y="1199"/>
                </a:lnTo>
                <a:lnTo>
                  <a:pt x="3183" y="1295"/>
                </a:lnTo>
                <a:lnTo>
                  <a:pt x="3199" y="1392"/>
                </a:lnTo>
                <a:lnTo>
                  <a:pt x="3209" y="1491"/>
                </a:lnTo>
                <a:lnTo>
                  <a:pt x="3212" y="1591"/>
                </a:lnTo>
                <a:lnTo>
                  <a:pt x="3209" y="1691"/>
                </a:lnTo>
                <a:lnTo>
                  <a:pt x="3199" y="1790"/>
                </a:lnTo>
                <a:lnTo>
                  <a:pt x="3183" y="1887"/>
                </a:lnTo>
                <a:lnTo>
                  <a:pt x="3162" y="1982"/>
                </a:lnTo>
                <a:lnTo>
                  <a:pt x="3136" y="2076"/>
                </a:lnTo>
                <a:lnTo>
                  <a:pt x="3104" y="2166"/>
                </a:lnTo>
                <a:lnTo>
                  <a:pt x="3066" y="2254"/>
                </a:lnTo>
                <a:lnTo>
                  <a:pt x="3024" y="2339"/>
                </a:lnTo>
                <a:lnTo>
                  <a:pt x="2976" y="2421"/>
                </a:lnTo>
                <a:lnTo>
                  <a:pt x="2924" y="2500"/>
                </a:lnTo>
                <a:lnTo>
                  <a:pt x="2867" y="2575"/>
                </a:lnTo>
                <a:lnTo>
                  <a:pt x="2805" y="2647"/>
                </a:lnTo>
                <a:lnTo>
                  <a:pt x="2741" y="2715"/>
                </a:lnTo>
                <a:lnTo>
                  <a:pt x="2672" y="2780"/>
                </a:lnTo>
                <a:lnTo>
                  <a:pt x="2599" y="2840"/>
                </a:lnTo>
                <a:lnTo>
                  <a:pt x="2523" y="2897"/>
                </a:lnTo>
                <a:lnTo>
                  <a:pt x="2443" y="2949"/>
                </a:lnTo>
                <a:lnTo>
                  <a:pt x="2360" y="2996"/>
                </a:lnTo>
                <a:lnTo>
                  <a:pt x="2274" y="3038"/>
                </a:lnTo>
                <a:lnTo>
                  <a:pt x="2186" y="3075"/>
                </a:lnTo>
                <a:lnTo>
                  <a:pt x="2094" y="3107"/>
                </a:lnTo>
                <a:lnTo>
                  <a:pt x="2001" y="3134"/>
                </a:lnTo>
                <a:lnTo>
                  <a:pt x="1905" y="3155"/>
                </a:lnTo>
                <a:lnTo>
                  <a:pt x="1807" y="3170"/>
                </a:lnTo>
                <a:lnTo>
                  <a:pt x="1707" y="3179"/>
                </a:lnTo>
                <a:lnTo>
                  <a:pt x="1606" y="3182"/>
                </a:lnTo>
                <a:lnTo>
                  <a:pt x="1504" y="3179"/>
                </a:lnTo>
                <a:lnTo>
                  <a:pt x="1405" y="3170"/>
                </a:lnTo>
                <a:lnTo>
                  <a:pt x="1307" y="3155"/>
                </a:lnTo>
                <a:lnTo>
                  <a:pt x="1211" y="3134"/>
                </a:lnTo>
                <a:lnTo>
                  <a:pt x="1117" y="3107"/>
                </a:lnTo>
                <a:lnTo>
                  <a:pt x="1026" y="3075"/>
                </a:lnTo>
                <a:lnTo>
                  <a:pt x="938" y="3038"/>
                </a:lnTo>
                <a:lnTo>
                  <a:pt x="852" y="2996"/>
                </a:lnTo>
                <a:lnTo>
                  <a:pt x="769" y="2949"/>
                </a:lnTo>
                <a:lnTo>
                  <a:pt x="689" y="2897"/>
                </a:lnTo>
                <a:lnTo>
                  <a:pt x="613" y="2840"/>
                </a:lnTo>
                <a:lnTo>
                  <a:pt x="540" y="2780"/>
                </a:lnTo>
                <a:lnTo>
                  <a:pt x="471" y="2715"/>
                </a:lnTo>
                <a:lnTo>
                  <a:pt x="406" y="2647"/>
                </a:lnTo>
                <a:lnTo>
                  <a:pt x="346" y="2575"/>
                </a:lnTo>
                <a:lnTo>
                  <a:pt x="288" y="2500"/>
                </a:lnTo>
                <a:lnTo>
                  <a:pt x="236" y="2421"/>
                </a:lnTo>
                <a:lnTo>
                  <a:pt x="189" y="2339"/>
                </a:lnTo>
                <a:lnTo>
                  <a:pt x="146" y="2254"/>
                </a:lnTo>
                <a:lnTo>
                  <a:pt x="108" y="2166"/>
                </a:lnTo>
                <a:lnTo>
                  <a:pt x="77" y="2076"/>
                </a:lnTo>
                <a:lnTo>
                  <a:pt x="49" y="1982"/>
                </a:lnTo>
                <a:lnTo>
                  <a:pt x="28" y="1887"/>
                </a:lnTo>
                <a:lnTo>
                  <a:pt x="13" y="1790"/>
                </a:lnTo>
                <a:lnTo>
                  <a:pt x="3" y="1691"/>
                </a:lnTo>
                <a:lnTo>
                  <a:pt x="0" y="1591"/>
                </a:lnTo>
                <a:lnTo>
                  <a:pt x="3" y="1491"/>
                </a:lnTo>
                <a:lnTo>
                  <a:pt x="13" y="1392"/>
                </a:lnTo>
                <a:lnTo>
                  <a:pt x="28" y="1295"/>
                </a:lnTo>
                <a:lnTo>
                  <a:pt x="49" y="1199"/>
                </a:lnTo>
                <a:lnTo>
                  <a:pt x="76" y="1107"/>
                </a:lnTo>
                <a:lnTo>
                  <a:pt x="108" y="1016"/>
                </a:lnTo>
                <a:lnTo>
                  <a:pt x="146" y="929"/>
                </a:lnTo>
                <a:lnTo>
                  <a:pt x="189" y="844"/>
                </a:lnTo>
                <a:lnTo>
                  <a:pt x="236" y="762"/>
                </a:lnTo>
                <a:lnTo>
                  <a:pt x="288" y="683"/>
                </a:lnTo>
                <a:lnTo>
                  <a:pt x="346" y="607"/>
                </a:lnTo>
                <a:lnTo>
                  <a:pt x="406" y="535"/>
                </a:lnTo>
                <a:lnTo>
                  <a:pt x="471" y="467"/>
                </a:lnTo>
                <a:lnTo>
                  <a:pt x="540" y="402"/>
                </a:lnTo>
                <a:lnTo>
                  <a:pt x="613" y="341"/>
                </a:lnTo>
                <a:lnTo>
                  <a:pt x="689" y="285"/>
                </a:lnTo>
                <a:lnTo>
                  <a:pt x="769" y="233"/>
                </a:lnTo>
                <a:lnTo>
                  <a:pt x="852" y="186"/>
                </a:lnTo>
                <a:lnTo>
                  <a:pt x="938" y="144"/>
                </a:lnTo>
                <a:lnTo>
                  <a:pt x="1026" y="107"/>
                </a:lnTo>
                <a:lnTo>
                  <a:pt x="1117" y="75"/>
                </a:lnTo>
                <a:lnTo>
                  <a:pt x="1211" y="49"/>
                </a:lnTo>
                <a:lnTo>
                  <a:pt x="1307" y="28"/>
                </a:lnTo>
                <a:lnTo>
                  <a:pt x="1404" y="12"/>
                </a:lnTo>
                <a:lnTo>
                  <a:pt x="1504" y="3"/>
                </a:lnTo>
                <a:lnTo>
                  <a:pt x="160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561362" y="4010151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61362" y="4844031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561362" y="5677911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sp>
        <p:nvSpPr>
          <p:cNvPr id="88" name="Oval 87"/>
          <p:cNvSpPr/>
          <p:nvPr/>
        </p:nvSpPr>
        <p:spPr>
          <a:xfrm>
            <a:off x="8602252" y="3896744"/>
            <a:ext cx="548640" cy="548640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602252" y="4730624"/>
            <a:ext cx="548640" cy="548640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602252" y="5564504"/>
            <a:ext cx="548640" cy="548640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>
            <a:spLocks noEditPoints="1"/>
          </p:cNvSpPr>
          <p:nvPr/>
        </p:nvSpPr>
        <p:spPr bwMode="auto">
          <a:xfrm>
            <a:off x="8739412" y="4033904"/>
            <a:ext cx="274320" cy="274320"/>
          </a:xfrm>
          <a:custGeom>
            <a:avLst/>
            <a:gdLst>
              <a:gd name="T0" fmla="*/ 1169 w 3212"/>
              <a:gd name="T1" fmla="*/ 1993 h 3182"/>
              <a:gd name="T2" fmla="*/ 817 w 3212"/>
              <a:gd name="T3" fmla="*/ 2155 h 3182"/>
              <a:gd name="T4" fmla="*/ 675 w 3212"/>
              <a:gd name="T5" fmla="*/ 2498 h 3182"/>
              <a:gd name="T6" fmla="*/ 931 w 3212"/>
              <a:gd name="T7" fmla="*/ 2962 h 3182"/>
              <a:gd name="T8" fmla="*/ 1781 w 3212"/>
              <a:gd name="T9" fmla="*/ 3107 h 3182"/>
              <a:gd name="T10" fmla="*/ 2575 w 3212"/>
              <a:gd name="T11" fmla="*/ 2775 h 3182"/>
              <a:gd name="T12" fmla="*/ 2480 w 3212"/>
              <a:gd name="T13" fmla="*/ 2298 h 3182"/>
              <a:gd name="T14" fmla="*/ 2318 w 3212"/>
              <a:gd name="T15" fmla="*/ 2106 h 3182"/>
              <a:gd name="T16" fmla="*/ 2012 w 3212"/>
              <a:gd name="T17" fmla="*/ 1979 h 3182"/>
              <a:gd name="T18" fmla="*/ 1869 w 3212"/>
              <a:gd name="T19" fmla="*/ 1904 h 3182"/>
              <a:gd name="T20" fmla="*/ 1449 w 3212"/>
              <a:gd name="T21" fmla="*/ 1974 h 3182"/>
              <a:gd name="T22" fmla="*/ 1426 w 3212"/>
              <a:gd name="T23" fmla="*/ 697 h 3182"/>
              <a:gd name="T24" fmla="*/ 1198 w 3212"/>
              <a:gd name="T25" fmla="*/ 914 h 3182"/>
              <a:gd name="T26" fmla="*/ 1172 w 3212"/>
              <a:gd name="T27" fmla="*/ 1121 h 3182"/>
              <a:gd name="T28" fmla="*/ 1159 w 3212"/>
              <a:gd name="T29" fmla="*/ 1337 h 3182"/>
              <a:gd name="T30" fmla="*/ 1221 w 3212"/>
              <a:gd name="T31" fmla="*/ 1550 h 3182"/>
              <a:gd name="T32" fmla="*/ 1493 w 3212"/>
              <a:gd name="T33" fmla="*/ 1909 h 3182"/>
              <a:gd name="T34" fmla="*/ 1869 w 3212"/>
              <a:gd name="T35" fmla="*/ 1796 h 3182"/>
              <a:gd name="T36" fmla="*/ 2040 w 3212"/>
              <a:gd name="T37" fmla="*/ 1466 h 3182"/>
              <a:gd name="T38" fmla="*/ 2063 w 3212"/>
              <a:gd name="T39" fmla="*/ 1289 h 3182"/>
              <a:gd name="T40" fmla="*/ 2075 w 3212"/>
              <a:gd name="T41" fmla="*/ 1062 h 3182"/>
              <a:gd name="T42" fmla="*/ 1957 w 3212"/>
              <a:gd name="T43" fmla="*/ 815 h 3182"/>
              <a:gd name="T44" fmla="*/ 1565 w 3212"/>
              <a:gd name="T45" fmla="*/ 677 h 3182"/>
              <a:gd name="T46" fmla="*/ 883 w 3212"/>
              <a:gd name="T47" fmla="*/ 244 h 3182"/>
              <a:gd name="T48" fmla="*/ 248 w 3212"/>
              <a:gd name="T49" fmla="*/ 875 h 3182"/>
              <a:gd name="T50" fmla="*/ 78 w 3212"/>
              <a:gd name="T51" fmla="*/ 1771 h 3182"/>
              <a:gd name="T52" fmla="*/ 436 w 3212"/>
              <a:gd name="T53" fmla="*/ 2581 h 3182"/>
              <a:gd name="T54" fmla="*/ 660 w 3212"/>
              <a:gd name="T55" fmla="*/ 2270 h 3182"/>
              <a:gd name="T56" fmla="*/ 815 w 3212"/>
              <a:gd name="T57" fmla="*/ 2053 h 3182"/>
              <a:gd name="T58" fmla="*/ 1197 w 3212"/>
              <a:gd name="T59" fmla="*/ 1885 h 3182"/>
              <a:gd name="T60" fmla="*/ 1195 w 3212"/>
              <a:gd name="T61" fmla="*/ 1704 h 3182"/>
              <a:gd name="T62" fmla="*/ 1080 w 3212"/>
              <a:gd name="T63" fmla="*/ 1363 h 3182"/>
              <a:gd name="T64" fmla="*/ 1090 w 3212"/>
              <a:gd name="T65" fmla="*/ 1098 h 3182"/>
              <a:gd name="T66" fmla="*/ 1145 w 3212"/>
              <a:gd name="T67" fmla="*/ 846 h 3182"/>
              <a:gd name="T68" fmla="*/ 1396 w 3212"/>
              <a:gd name="T69" fmla="*/ 629 h 3182"/>
              <a:gd name="T70" fmla="*/ 1825 w 3212"/>
              <a:gd name="T71" fmla="*/ 661 h 3182"/>
              <a:gd name="T72" fmla="*/ 2088 w 3212"/>
              <a:gd name="T73" fmla="*/ 841 h 3182"/>
              <a:gd name="T74" fmla="*/ 2146 w 3212"/>
              <a:gd name="T75" fmla="*/ 1193 h 3182"/>
              <a:gd name="T76" fmla="*/ 2133 w 3212"/>
              <a:gd name="T77" fmla="*/ 1439 h 3182"/>
              <a:gd name="T78" fmla="*/ 1952 w 3212"/>
              <a:gd name="T79" fmla="*/ 1819 h 3182"/>
              <a:gd name="T80" fmla="*/ 2101 w 3212"/>
              <a:gd name="T81" fmla="*/ 1928 h 3182"/>
              <a:gd name="T82" fmla="*/ 2477 w 3212"/>
              <a:gd name="T83" fmla="*/ 2125 h 3182"/>
              <a:gd name="T84" fmla="*/ 2634 w 3212"/>
              <a:gd name="T85" fmla="*/ 2605 h 3182"/>
              <a:gd name="T86" fmla="*/ 3049 w 3212"/>
              <a:gd name="T87" fmla="*/ 2120 h 3182"/>
              <a:gd name="T88" fmla="*/ 3098 w 3212"/>
              <a:gd name="T89" fmla="*/ 1216 h 3182"/>
              <a:gd name="T90" fmla="*/ 2628 w 3212"/>
              <a:gd name="T91" fmla="*/ 452 h 3182"/>
              <a:gd name="T92" fmla="*/ 1799 w 3212"/>
              <a:gd name="T93" fmla="*/ 78 h 3182"/>
              <a:gd name="T94" fmla="*/ 2274 w 3212"/>
              <a:gd name="T95" fmla="*/ 144 h 3182"/>
              <a:gd name="T96" fmla="*/ 2975 w 3212"/>
              <a:gd name="T97" fmla="*/ 762 h 3182"/>
              <a:gd name="T98" fmla="*/ 3209 w 3212"/>
              <a:gd name="T99" fmla="*/ 1691 h 3182"/>
              <a:gd name="T100" fmla="*/ 2867 w 3212"/>
              <a:gd name="T101" fmla="*/ 2575 h 3182"/>
              <a:gd name="T102" fmla="*/ 2094 w 3212"/>
              <a:gd name="T103" fmla="*/ 3107 h 3182"/>
              <a:gd name="T104" fmla="*/ 1117 w 3212"/>
              <a:gd name="T105" fmla="*/ 3107 h 3182"/>
              <a:gd name="T106" fmla="*/ 346 w 3212"/>
              <a:gd name="T107" fmla="*/ 2575 h 3182"/>
              <a:gd name="T108" fmla="*/ 3 w 3212"/>
              <a:gd name="T109" fmla="*/ 1691 h 3182"/>
              <a:gd name="T110" fmla="*/ 236 w 3212"/>
              <a:gd name="T111" fmla="*/ 762 h 3182"/>
              <a:gd name="T112" fmla="*/ 938 w 3212"/>
              <a:gd name="T113" fmla="*/ 144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12" h="3182">
                <a:moveTo>
                  <a:pt x="1327" y="1884"/>
                </a:moveTo>
                <a:lnTo>
                  <a:pt x="1325" y="1886"/>
                </a:lnTo>
                <a:lnTo>
                  <a:pt x="1320" y="1891"/>
                </a:lnTo>
                <a:lnTo>
                  <a:pt x="1310" y="1899"/>
                </a:lnTo>
                <a:lnTo>
                  <a:pt x="1297" y="1910"/>
                </a:lnTo>
                <a:lnTo>
                  <a:pt x="1280" y="1924"/>
                </a:lnTo>
                <a:lnTo>
                  <a:pt x="1259" y="1939"/>
                </a:lnTo>
                <a:lnTo>
                  <a:pt x="1234" y="1956"/>
                </a:lnTo>
                <a:lnTo>
                  <a:pt x="1203" y="1974"/>
                </a:lnTo>
                <a:lnTo>
                  <a:pt x="1169" y="1993"/>
                </a:lnTo>
                <a:lnTo>
                  <a:pt x="1129" y="2013"/>
                </a:lnTo>
                <a:lnTo>
                  <a:pt x="1085" y="2034"/>
                </a:lnTo>
                <a:lnTo>
                  <a:pt x="1037" y="2054"/>
                </a:lnTo>
                <a:lnTo>
                  <a:pt x="982" y="2073"/>
                </a:lnTo>
                <a:lnTo>
                  <a:pt x="923" y="2092"/>
                </a:lnTo>
                <a:lnTo>
                  <a:pt x="895" y="2104"/>
                </a:lnTo>
                <a:lnTo>
                  <a:pt x="870" y="2117"/>
                </a:lnTo>
                <a:lnTo>
                  <a:pt x="849" y="2130"/>
                </a:lnTo>
                <a:lnTo>
                  <a:pt x="831" y="2143"/>
                </a:lnTo>
                <a:lnTo>
                  <a:pt x="817" y="2155"/>
                </a:lnTo>
                <a:lnTo>
                  <a:pt x="806" y="2165"/>
                </a:lnTo>
                <a:lnTo>
                  <a:pt x="799" y="2173"/>
                </a:lnTo>
                <a:lnTo>
                  <a:pt x="795" y="2178"/>
                </a:lnTo>
                <a:lnTo>
                  <a:pt x="771" y="2215"/>
                </a:lnTo>
                <a:lnTo>
                  <a:pt x="750" y="2255"/>
                </a:lnTo>
                <a:lnTo>
                  <a:pt x="730" y="2300"/>
                </a:lnTo>
                <a:lnTo>
                  <a:pt x="714" y="2347"/>
                </a:lnTo>
                <a:lnTo>
                  <a:pt x="699" y="2396"/>
                </a:lnTo>
                <a:lnTo>
                  <a:pt x="686" y="2447"/>
                </a:lnTo>
                <a:lnTo>
                  <a:pt x="675" y="2498"/>
                </a:lnTo>
                <a:lnTo>
                  <a:pt x="666" y="2549"/>
                </a:lnTo>
                <a:lnTo>
                  <a:pt x="658" y="2599"/>
                </a:lnTo>
                <a:lnTo>
                  <a:pt x="651" y="2647"/>
                </a:lnTo>
                <a:lnTo>
                  <a:pt x="646" y="2693"/>
                </a:lnTo>
                <a:lnTo>
                  <a:pt x="640" y="2736"/>
                </a:lnTo>
                <a:lnTo>
                  <a:pt x="637" y="2775"/>
                </a:lnTo>
                <a:lnTo>
                  <a:pt x="707" y="2828"/>
                </a:lnTo>
                <a:lnTo>
                  <a:pt x="779" y="2878"/>
                </a:lnTo>
                <a:lnTo>
                  <a:pt x="855" y="2922"/>
                </a:lnTo>
                <a:lnTo>
                  <a:pt x="931" y="2962"/>
                </a:lnTo>
                <a:lnTo>
                  <a:pt x="1011" y="2998"/>
                </a:lnTo>
                <a:lnTo>
                  <a:pt x="1092" y="3029"/>
                </a:lnTo>
                <a:lnTo>
                  <a:pt x="1175" y="3055"/>
                </a:lnTo>
                <a:lnTo>
                  <a:pt x="1260" y="3077"/>
                </a:lnTo>
                <a:lnTo>
                  <a:pt x="1345" y="3094"/>
                </a:lnTo>
                <a:lnTo>
                  <a:pt x="1432" y="3107"/>
                </a:lnTo>
                <a:lnTo>
                  <a:pt x="1518" y="3114"/>
                </a:lnTo>
                <a:lnTo>
                  <a:pt x="1606" y="3117"/>
                </a:lnTo>
                <a:lnTo>
                  <a:pt x="1694" y="3114"/>
                </a:lnTo>
                <a:lnTo>
                  <a:pt x="1781" y="3107"/>
                </a:lnTo>
                <a:lnTo>
                  <a:pt x="1867" y="3094"/>
                </a:lnTo>
                <a:lnTo>
                  <a:pt x="1953" y="3077"/>
                </a:lnTo>
                <a:lnTo>
                  <a:pt x="2037" y="3055"/>
                </a:lnTo>
                <a:lnTo>
                  <a:pt x="2120" y="3029"/>
                </a:lnTo>
                <a:lnTo>
                  <a:pt x="2201" y="2998"/>
                </a:lnTo>
                <a:lnTo>
                  <a:pt x="2280" y="2962"/>
                </a:lnTo>
                <a:lnTo>
                  <a:pt x="2358" y="2922"/>
                </a:lnTo>
                <a:lnTo>
                  <a:pt x="2433" y="2878"/>
                </a:lnTo>
                <a:lnTo>
                  <a:pt x="2505" y="2828"/>
                </a:lnTo>
                <a:lnTo>
                  <a:pt x="2575" y="2775"/>
                </a:lnTo>
                <a:lnTo>
                  <a:pt x="2571" y="2736"/>
                </a:lnTo>
                <a:lnTo>
                  <a:pt x="2566" y="2693"/>
                </a:lnTo>
                <a:lnTo>
                  <a:pt x="2561" y="2647"/>
                </a:lnTo>
                <a:lnTo>
                  <a:pt x="2554" y="2598"/>
                </a:lnTo>
                <a:lnTo>
                  <a:pt x="2546" y="2548"/>
                </a:lnTo>
                <a:lnTo>
                  <a:pt x="2537" y="2497"/>
                </a:lnTo>
                <a:lnTo>
                  <a:pt x="2526" y="2446"/>
                </a:lnTo>
                <a:lnTo>
                  <a:pt x="2513" y="2395"/>
                </a:lnTo>
                <a:lnTo>
                  <a:pt x="2497" y="2345"/>
                </a:lnTo>
                <a:lnTo>
                  <a:pt x="2480" y="2298"/>
                </a:lnTo>
                <a:lnTo>
                  <a:pt x="2461" y="2253"/>
                </a:lnTo>
                <a:lnTo>
                  <a:pt x="2440" y="2212"/>
                </a:lnTo>
                <a:lnTo>
                  <a:pt x="2416" y="2175"/>
                </a:lnTo>
                <a:lnTo>
                  <a:pt x="2413" y="2172"/>
                </a:lnTo>
                <a:lnTo>
                  <a:pt x="2406" y="2166"/>
                </a:lnTo>
                <a:lnTo>
                  <a:pt x="2396" y="2157"/>
                </a:lnTo>
                <a:lnTo>
                  <a:pt x="2383" y="2146"/>
                </a:lnTo>
                <a:lnTo>
                  <a:pt x="2366" y="2134"/>
                </a:lnTo>
                <a:lnTo>
                  <a:pt x="2344" y="2120"/>
                </a:lnTo>
                <a:lnTo>
                  <a:pt x="2318" y="2106"/>
                </a:lnTo>
                <a:lnTo>
                  <a:pt x="2287" y="2092"/>
                </a:lnTo>
                <a:lnTo>
                  <a:pt x="2251" y="2078"/>
                </a:lnTo>
                <a:lnTo>
                  <a:pt x="2210" y="2065"/>
                </a:lnTo>
                <a:lnTo>
                  <a:pt x="2182" y="2057"/>
                </a:lnTo>
                <a:lnTo>
                  <a:pt x="2153" y="2046"/>
                </a:lnTo>
                <a:lnTo>
                  <a:pt x="2124" y="2034"/>
                </a:lnTo>
                <a:lnTo>
                  <a:pt x="2095" y="2021"/>
                </a:lnTo>
                <a:lnTo>
                  <a:pt x="2067" y="2007"/>
                </a:lnTo>
                <a:lnTo>
                  <a:pt x="2039" y="1993"/>
                </a:lnTo>
                <a:lnTo>
                  <a:pt x="2012" y="1979"/>
                </a:lnTo>
                <a:lnTo>
                  <a:pt x="1987" y="1965"/>
                </a:lnTo>
                <a:lnTo>
                  <a:pt x="1964" y="1952"/>
                </a:lnTo>
                <a:lnTo>
                  <a:pt x="1943" y="1940"/>
                </a:lnTo>
                <a:lnTo>
                  <a:pt x="1924" y="1928"/>
                </a:lnTo>
                <a:lnTo>
                  <a:pt x="1907" y="1918"/>
                </a:lnTo>
                <a:lnTo>
                  <a:pt x="1894" y="1910"/>
                </a:lnTo>
                <a:lnTo>
                  <a:pt x="1884" y="1904"/>
                </a:lnTo>
                <a:lnTo>
                  <a:pt x="1878" y="1900"/>
                </a:lnTo>
                <a:lnTo>
                  <a:pt x="1876" y="1898"/>
                </a:lnTo>
                <a:lnTo>
                  <a:pt x="1869" y="1904"/>
                </a:lnTo>
                <a:lnTo>
                  <a:pt x="1826" y="1937"/>
                </a:lnTo>
                <a:lnTo>
                  <a:pt x="1781" y="1965"/>
                </a:lnTo>
                <a:lnTo>
                  <a:pt x="1737" y="1987"/>
                </a:lnTo>
                <a:lnTo>
                  <a:pt x="1691" y="2003"/>
                </a:lnTo>
                <a:lnTo>
                  <a:pt x="1646" y="2012"/>
                </a:lnTo>
                <a:lnTo>
                  <a:pt x="1601" y="2015"/>
                </a:lnTo>
                <a:lnTo>
                  <a:pt x="1564" y="2013"/>
                </a:lnTo>
                <a:lnTo>
                  <a:pt x="1525" y="2005"/>
                </a:lnTo>
                <a:lnTo>
                  <a:pt x="1487" y="1992"/>
                </a:lnTo>
                <a:lnTo>
                  <a:pt x="1449" y="1974"/>
                </a:lnTo>
                <a:lnTo>
                  <a:pt x="1411" y="1952"/>
                </a:lnTo>
                <a:lnTo>
                  <a:pt x="1373" y="1924"/>
                </a:lnTo>
                <a:lnTo>
                  <a:pt x="1337" y="1893"/>
                </a:lnTo>
                <a:lnTo>
                  <a:pt x="1327" y="1884"/>
                </a:lnTo>
                <a:close/>
                <a:moveTo>
                  <a:pt x="1529" y="676"/>
                </a:moveTo>
                <a:lnTo>
                  <a:pt x="1497" y="678"/>
                </a:lnTo>
                <a:lnTo>
                  <a:pt x="1472" y="682"/>
                </a:lnTo>
                <a:lnTo>
                  <a:pt x="1452" y="687"/>
                </a:lnTo>
                <a:lnTo>
                  <a:pt x="1442" y="691"/>
                </a:lnTo>
                <a:lnTo>
                  <a:pt x="1426" y="697"/>
                </a:lnTo>
                <a:lnTo>
                  <a:pt x="1408" y="706"/>
                </a:lnTo>
                <a:lnTo>
                  <a:pt x="1386" y="718"/>
                </a:lnTo>
                <a:lnTo>
                  <a:pt x="1363" y="732"/>
                </a:lnTo>
                <a:lnTo>
                  <a:pt x="1339" y="750"/>
                </a:lnTo>
                <a:lnTo>
                  <a:pt x="1312" y="770"/>
                </a:lnTo>
                <a:lnTo>
                  <a:pt x="1287" y="793"/>
                </a:lnTo>
                <a:lnTo>
                  <a:pt x="1262" y="818"/>
                </a:lnTo>
                <a:lnTo>
                  <a:pt x="1239" y="847"/>
                </a:lnTo>
                <a:lnTo>
                  <a:pt x="1217" y="879"/>
                </a:lnTo>
                <a:lnTo>
                  <a:pt x="1198" y="914"/>
                </a:lnTo>
                <a:lnTo>
                  <a:pt x="1183" y="952"/>
                </a:lnTo>
                <a:lnTo>
                  <a:pt x="1181" y="958"/>
                </a:lnTo>
                <a:lnTo>
                  <a:pt x="1179" y="967"/>
                </a:lnTo>
                <a:lnTo>
                  <a:pt x="1177" y="979"/>
                </a:lnTo>
                <a:lnTo>
                  <a:pt x="1174" y="994"/>
                </a:lnTo>
                <a:lnTo>
                  <a:pt x="1172" y="1012"/>
                </a:lnTo>
                <a:lnTo>
                  <a:pt x="1171" y="1034"/>
                </a:lnTo>
                <a:lnTo>
                  <a:pt x="1170" y="1059"/>
                </a:lnTo>
                <a:lnTo>
                  <a:pt x="1171" y="1088"/>
                </a:lnTo>
                <a:lnTo>
                  <a:pt x="1172" y="1121"/>
                </a:lnTo>
                <a:lnTo>
                  <a:pt x="1175" y="1158"/>
                </a:lnTo>
                <a:lnTo>
                  <a:pt x="1180" y="1199"/>
                </a:lnTo>
                <a:lnTo>
                  <a:pt x="1187" y="1246"/>
                </a:lnTo>
                <a:lnTo>
                  <a:pt x="1187" y="1261"/>
                </a:lnTo>
                <a:lnTo>
                  <a:pt x="1181" y="1274"/>
                </a:lnTo>
                <a:lnTo>
                  <a:pt x="1171" y="1285"/>
                </a:lnTo>
                <a:lnTo>
                  <a:pt x="1167" y="1289"/>
                </a:lnTo>
                <a:lnTo>
                  <a:pt x="1162" y="1301"/>
                </a:lnTo>
                <a:lnTo>
                  <a:pt x="1159" y="1317"/>
                </a:lnTo>
                <a:lnTo>
                  <a:pt x="1159" y="1337"/>
                </a:lnTo>
                <a:lnTo>
                  <a:pt x="1161" y="1360"/>
                </a:lnTo>
                <a:lnTo>
                  <a:pt x="1166" y="1386"/>
                </a:lnTo>
                <a:lnTo>
                  <a:pt x="1172" y="1414"/>
                </a:lnTo>
                <a:lnTo>
                  <a:pt x="1177" y="1436"/>
                </a:lnTo>
                <a:lnTo>
                  <a:pt x="1183" y="1454"/>
                </a:lnTo>
                <a:lnTo>
                  <a:pt x="1191" y="1469"/>
                </a:lnTo>
                <a:lnTo>
                  <a:pt x="1201" y="1481"/>
                </a:lnTo>
                <a:lnTo>
                  <a:pt x="1208" y="1491"/>
                </a:lnTo>
                <a:lnTo>
                  <a:pt x="1211" y="1502"/>
                </a:lnTo>
                <a:lnTo>
                  <a:pt x="1221" y="1550"/>
                </a:lnTo>
                <a:lnTo>
                  <a:pt x="1236" y="1597"/>
                </a:lnTo>
                <a:lnTo>
                  <a:pt x="1254" y="1642"/>
                </a:lnTo>
                <a:lnTo>
                  <a:pt x="1275" y="1686"/>
                </a:lnTo>
                <a:lnTo>
                  <a:pt x="1299" y="1728"/>
                </a:lnTo>
                <a:lnTo>
                  <a:pt x="1326" y="1767"/>
                </a:lnTo>
                <a:lnTo>
                  <a:pt x="1357" y="1803"/>
                </a:lnTo>
                <a:lnTo>
                  <a:pt x="1389" y="1836"/>
                </a:lnTo>
                <a:lnTo>
                  <a:pt x="1422" y="1865"/>
                </a:lnTo>
                <a:lnTo>
                  <a:pt x="1457" y="1889"/>
                </a:lnTo>
                <a:lnTo>
                  <a:pt x="1493" y="1909"/>
                </a:lnTo>
                <a:lnTo>
                  <a:pt x="1529" y="1924"/>
                </a:lnTo>
                <a:lnTo>
                  <a:pt x="1565" y="1933"/>
                </a:lnTo>
                <a:lnTo>
                  <a:pt x="1601" y="1936"/>
                </a:lnTo>
                <a:lnTo>
                  <a:pt x="1643" y="1933"/>
                </a:lnTo>
                <a:lnTo>
                  <a:pt x="1683" y="1923"/>
                </a:lnTo>
                <a:lnTo>
                  <a:pt x="1724" y="1907"/>
                </a:lnTo>
                <a:lnTo>
                  <a:pt x="1763" y="1886"/>
                </a:lnTo>
                <a:lnTo>
                  <a:pt x="1800" y="1860"/>
                </a:lnTo>
                <a:lnTo>
                  <a:pt x="1836" y="1830"/>
                </a:lnTo>
                <a:lnTo>
                  <a:pt x="1869" y="1796"/>
                </a:lnTo>
                <a:lnTo>
                  <a:pt x="1899" y="1759"/>
                </a:lnTo>
                <a:lnTo>
                  <a:pt x="1928" y="1720"/>
                </a:lnTo>
                <a:lnTo>
                  <a:pt x="1953" y="1678"/>
                </a:lnTo>
                <a:lnTo>
                  <a:pt x="1975" y="1635"/>
                </a:lnTo>
                <a:lnTo>
                  <a:pt x="1993" y="1591"/>
                </a:lnTo>
                <a:lnTo>
                  <a:pt x="2007" y="1547"/>
                </a:lnTo>
                <a:lnTo>
                  <a:pt x="2016" y="1502"/>
                </a:lnTo>
                <a:lnTo>
                  <a:pt x="2021" y="1491"/>
                </a:lnTo>
                <a:lnTo>
                  <a:pt x="2027" y="1482"/>
                </a:lnTo>
                <a:lnTo>
                  <a:pt x="2040" y="1466"/>
                </a:lnTo>
                <a:lnTo>
                  <a:pt x="2049" y="1445"/>
                </a:lnTo>
                <a:lnTo>
                  <a:pt x="2055" y="1422"/>
                </a:lnTo>
                <a:lnTo>
                  <a:pt x="2062" y="1393"/>
                </a:lnTo>
                <a:lnTo>
                  <a:pt x="2067" y="1367"/>
                </a:lnTo>
                <a:lnTo>
                  <a:pt x="2069" y="1346"/>
                </a:lnTo>
                <a:lnTo>
                  <a:pt x="2070" y="1328"/>
                </a:lnTo>
                <a:lnTo>
                  <a:pt x="2070" y="1313"/>
                </a:lnTo>
                <a:lnTo>
                  <a:pt x="2068" y="1302"/>
                </a:lnTo>
                <a:lnTo>
                  <a:pt x="2066" y="1294"/>
                </a:lnTo>
                <a:lnTo>
                  <a:pt x="2063" y="1289"/>
                </a:lnTo>
                <a:lnTo>
                  <a:pt x="2057" y="1282"/>
                </a:lnTo>
                <a:lnTo>
                  <a:pt x="2052" y="1272"/>
                </a:lnTo>
                <a:lnTo>
                  <a:pt x="2051" y="1261"/>
                </a:lnTo>
                <a:lnTo>
                  <a:pt x="2052" y="1249"/>
                </a:lnTo>
                <a:lnTo>
                  <a:pt x="2058" y="1224"/>
                </a:lnTo>
                <a:lnTo>
                  <a:pt x="2064" y="1195"/>
                </a:lnTo>
                <a:lnTo>
                  <a:pt x="2070" y="1164"/>
                </a:lnTo>
                <a:lnTo>
                  <a:pt x="2073" y="1131"/>
                </a:lnTo>
                <a:lnTo>
                  <a:pt x="2075" y="1097"/>
                </a:lnTo>
                <a:lnTo>
                  <a:pt x="2075" y="1062"/>
                </a:lnTo>
                <a:lnTo>
                  <a:pt x="2072" y="1027"/>
                </a:lnTo>
                <a:lnTo>
                  <a:pt x="2066" y="991"/>
                </a:lnTo>
                <a:lnTo>
                  <a:pt x="2057" y="956"/>
                </a:lnTo>
                <a:lnTo>
                  <a:pt x="2043" y="922"/>
                </a:lnTo>
                <a:lnTo>
                  <a:pt x="2025" y="890"/>
                </a:lnTo>
                <a:lnTo>
                  <a:pt x="2001" y="860"/>
                </a:lnTo>
                <a:lnTo>
                  <a:pt x="1995" y="853"/>
                </a:lnTo>
                <a:lnTo>
                  <a:pt x="1986" y="843"/>
                </a:lnTo>
                <a:lnTo>
                  <a:pt x="1974" y="830"/>
                </a:lnTo>
                <a:lnTo>
                  <a:pt x="1957" y="815"/>
                </a:lnTo>
                <a:lnTo>
                  <a:pt x="1936" y="798"/>
                </a:lnTo>
                <a:lnTo>
                  <a:pt x="1910" y="781"/>
                </a:lnTo>
                <a:lnTo>
                  <a:pt x="1880" y="763"/>
                </a:lnTo>
                <a:lnTo>
                  <a:pt x="1845" y="745"/>
                </a:lnTo>
                <a:lnTo>
                  <a:pt x="1805" y="729"/>
                </a:lnTo>
                <a:lnTo>
                  <a:pt x="1751" y="710"/>
                </a:lnTo>
                <a:lnTo>
                  <a:pt x="1698" y="696"/>
                </a:lnTo>
                <a:lnTo>
                  <a:pt x="1650" y="686"/>
                </a:lnTo>
                <a:lnTo>
                  <a:pt x="1605" y="680"/>
                </a:lnTo>
                <a:lnTo>
                  <a:pt x="1565" y="677"/>
                </a:lnTo>
                <a:lnTo>
                  <a:pt x="1529" y="676"/>
                </a:lnTo>
                <a:close/>
                <a:moveTo>
                  <a:pt x="1606" y="66"/>
                </a:moveTo>
                <a:lnTo>
                  <a:pt x="1509" y="69"/>
                </a:lnTo>
                <a:lnTo>
                  <a:pt x="1413" y="78"/>
                </a:lnTo>
                <a:lnTo>
                  <a:pt x="1319" y="92"/>
                </a:lnTo>
                <a:lnTo>
                  <a:pt x="1227" y="112"/>
                </a:lnTo>
                <a:lnTo>
                  <a:pt x="1138" y="138"/>
                </a:lnTo>
                <a:lnTo>
                  <a:pt x="1051" y="168"/>
                </a:lnTo>
                <a:lnTo>
                  <a:pt x="966" y="204"/>
                </a:lnTo>
                <a:lnTo>
                  <a:pt x="883" y="244"/>
                </a:lnTo>
                <a:lnTo>
                  <a:pt x="804" y="289"/>
                </a:lnTo>
                <a:lnTo>
                  <a:pt x="727" y="339"/>
                </a:lnTo>
                <a:lnTo>
                  <a:pt x="655" y="394"/>
                </a:lnTo>
                <a:lnTo>
                  <a:pt x="584" y="452"/>
                </a:lnTo>
                <a:lnTo>
                  <a:pt x="518" y="513"/>
                </a:lnTo>
                <a:lnTo>
                  <a:pt x="456" y="579"/>
                </a:lnTo>
                <a:lnTo>
                  <a:pt x="397" y="648"/>
                </a:lnTo>
                <a:lnTo>
                  <a:pt x="343" y="720"/>
                </a:lnTo>
                <a:lnTo>
                  <a:pt x="293" y="796"/>
                </a:lnTo>
                <a:lnTo>
                  <a:pt x="248" y="875"/>
                </a:lnTo>
                <a:lnTo>
                  <a:pt x="207" y="956"/>
                </a:lnTo>
                <a:lnTo>
                  <a:pt x="171" y="1040"/>
                </a:lnTo>
                <a:lnTo>
                  <a:pt x="139" y="1127"/>
                </a:lnTo>
                <a:lnTo>
                  <a:pt x="114" y="1216"/>
                </a:lnTo>
                <a:lnTo>
                  <a:pt x="94" y="1307"/>
                </a:lnTo>
                <a:lnTo>
                  <a:pt x="79" y="1400"/>
                </a:lnTo>
                <a:lnTo>
                  <a:pt x="70" y="1495"/>
                </a:lnTo>
                <a:lnTo>
                  <a:pt x="67" y="1591"/>
                </a:lnTo>
                <a:lnTo>
                  <a:pt x="70" y="1682"/>
                </a:lnTo>
                <a:lnTo>
                  <a:pt x="78" y="1771"/>
                </a:lnTo>
                <a:lnTo>
                  <a:pt x="92" y="1860"/>
                </a:lnTo>
                <a:lnTo>
                  <a:pt x="110" y="1948"/>
                </a:lnTo>
                <a:lnTo>
                  <a:pt x="134" y="2035"/>
                </a:lnTo>
                <a:lnTo>
                  <a:pt x="163" y="2120"/>
                </a:lnTo>
                <a:lnTo>
                  <a:pt x="197" y="2203"/>
                </a:lnTo>
                <a:lnTo>
                  <a:pt x="235" y="2283"/>
                </a:lnTo>
                <a:lnTo>
                  <a:pt x="279" y="2362"/>
                </a:lnTo>
                <a:lnTo>
                  <a:pt x="326" y="2438"/>
                </a:lnTo>
                <a:lnTo>
                  <a:pt x="380" y="2511"/>
                </a:lnTo>
                <a:lnTo>
                  <a:pt x="436" y="2581"/>
                </a:lnTo>
                <a:lnTo>
                  <a:pt x="498" y="2648"/>
                </a:lnTo>
                <a:lnTo>
                  <a:pt x="564" y="2712"/>
                </a:lnTo>
                <a:lnTo>
                  <a:pt x="570" y="2659"/>
                </a:lnTo>
                <a:lnTo>
                  <a:pt x="577" y="2605"/>
                </a:lnTo>
                <a:lnTo>
                  <a:pt x="586" y="2549"/>
                </a:lnTo>
                <a:lnTo>
                  <a:pt x="597" y="2492"/>
                </a:lnTo>
                <a:lnTo>
                  <a:pt x="610" y="2435"/>
                </a:lnTo>
                <a:lnTo>
                  <a:pt x="624" y="2378"/>
                </a:lnTo>
                <a:lnTo>
                  <a:pt x="640" y="2323"/>
                </a:lnTo>
                <a:lnTo>
                  <a:pt x="660" y="2270"/>
                </a:lnTo>
                <a:lnTo>
                  <a:pt x="680" y="2220"/>
                </a:lnTo>
                <a:lnTo>
                  <a:pt x="704" y="2174"/>
                </a:lnTo>
                <a:lnTo>
                  <a:pt x="729" y="2131"/>
                </a:lnTo>
                <a:lnTo>
                  <a:pt x="738" y="2119"/>
                </a:lnTo>
                <a:lnTo>
                  <a:pt x="748" y="2108"/>
                </a:lnTo>
                <a:lnTo>
                  <a:pt x="757" y="2097"/>
                </a:lnTo>
                <a:lnTo>
                  <a:pt x="768" y="2086"/>
                </a:lnTo>
                <a:lnTo>
                  <a:pt x="781" y="2075"/>
                </a:lnTo>
                <a:lnTo>
                  <a:pt x="796" y="2064"/>
                </a:lnTo>
                <a:lnTo>
                  <a:pt x="815" y="2053"/>
                </a:lnTo>
                <a:lnTo>
                  <a:pt x="837" y="2042"/>
                </a:lnTo>
                <a:lnTo>
                  <a:pt x="866" y="2030"/>
                </a:lnTo>
                <a:lnTo>
                  <a:pt x="898" y="2016"/>
                </a:lnTo>
                <a:lnTo>
                  <a:pt x="959" y="1997"/>
                </a:lnTo>
                <a:lnTo>
                  <a:pt x="1013" y="1977"/>
                </a:lnTo>
                <a:lnTo>
                  <a:pt x="1061" y="1958"/>
                </a:lnTo>
                <a:lnTo>
                  <a:pt x="1103" y="1939"/>
                </a:lnTo>
                <a:lnTo>
                  <a:pt x="1140" y="1920"/>
                </a:lnTo>
                <a:lnTo>
                  <a:pt x="1171" y="1902"/>
                </a:lnTo>
                <a:lnTo>
                  <a:pt x="1197" y="1885"/>
                </a:lnTo>
                <a:lnTo>
                  <a:pt x="1218" y="1869"/>
                </a:lnTo>
                <a:lnTo>
                  <a:pt x="1236" y="1856"/>
                </a:lnTo>
                <a:lnTo>
                  <a:pt x="1249" y="1844"/>
                </a:lnTo>
                <a:lnTo>
                  <a:pt x="1259" y="1834"/>
                </a:lnTo>
                <a:lnTo>
                  <a:pt x="1265" y="1826"/>
                </a:lnTo>
                <a:lnTo>
                  <a:pt x="1269" y="1822"/>
                </a:lnTo>
                <a:lnTo>
                  <a:pt x="1270" y="1820"/>
                </a:lnTo>
                <a:lnTo>
                  <a:pt x="1264" y="1812"/>
                </a:lnTo>
                <a:lnTo>
                  <a:pt x="1227" y="1759"/>
                </a:lnTo>
                <a:lnTo>
                  <a:pt x="1195" y="1704"/>
                </a:lnTo>
                <a:lnTo>
                  <a:pt x="1169" y="1646"/>
                </a:lnTo>
                <a:lnTo>
                  <a:pt x="1149" y="1588"/>
                </a:lnTo>
                <a:lnTo>
                  <a:pt x="1135" y="1528"/>
                </a:lnTo>
                <a:lnTo>
                  <a:pt x="1131" y="1522"/>
                </a:lnTo>
                <a:lnTo>
                  <a:pt x="1119" y="1503"/>
                </a:lnTo>
                <a:lnTo>
                  <a:pt x="1108" y="1482"/>
                </a:lnTo>
                <a:lnTo>
                  <a:pt x="1100" y="1457"/>
                </a:lnTo>
                <a:lnTo>
                  <a:pt x="1094" y="1430"/>
                </a:lnTo>
                <a:lnTo>
                  <a:pt x="1086" y="1395"/>
                </a:lnTo>
                <a:lnTo>
                  <a:pt x="1080" y="1363"/>
                </a:lnTo>
                <a:lnTo>
                  <a:pt x="1078" y="1333"/>
                </a:lnTo>
                <a:lnTo>
                  <a:pt x="1079" y="1306"/>
                </a:lnTo>
                <a:lnTo>
                  <a:pt x="1083" y="1282"/>
                </a:lnTo>
                <a:lnTo>
                  <a:pt x="1091" y="1260"/>
                </a:lnTo>
                <a:lnTo>
                  <a:pt x="1101" y="1242"/>
                </a:lnTo>
                <a:lnTo>
                  <a:pt x="1105" y="1238"/>
                </a:lnTo>
                <a:lnTo>
                  <a:pt x="1104" y="1232"/>
                </a:lnTo>
                <a:lnTo>
                  <a:pt x="1097" y="1182"/>
                </a:lnTo>
                <a:lnTo>
                  <a:pt x="1093" y="1138"/>
                </a:lnTo>
                <a:lnTo>
                  <a:pt x="1090" y="1098"/>
                </a:lnTo>
                <a:lnTo>
                  <a:pt x="1090" y="1063"/>
                </a:lnTo>
                <a:lnTo>
                  <a:pt x="1090" y="1032"/>
                </a:lnTo>
                <a:lnTo>
                  <a:pt x="1092" y="1005"/>
                </a:lnTo>
                <a:lnTo>
                  <a:pt x="1095" y="982"/>
                </a:lnTo>
                <a:lnTo>
                  <a:pt x="1098" y="963"/>
                </a:lnTo>
                <a:lnTo>
                  <a:pt x="1102" y="947"/>
                </a:lnTo>
                <a:lnTo>
                  <a:pt x="1105" y="935"/>
                </a:lnTo>
                <a:lnTo>
                  <a:pt x="1108" y="926"/>
                </a:lnTo>
                <a:lnTo>
                  <a:pt x="1124" y="884"/>
                </a:lnTo>
                <a:lnTo>
                  <a:pt x="1145" y="846"/>
                </a:lnTo>
                <a:lnTo>
                  <a:pt x="1167" y="811"/>
                </a:lnTo>
                <a:lnTo>
                  <a:pt x="1192" y="779"/>
                </a:lnTo>
                <a:lnTo>
                  <a:pt x="1219" y="750"/>
                </a:lnTo>
                <a:lnTo>
                  <a:pt x="1247" y="725"/>
                </a:lnTo>
                <a:lnTo>
                  <a:pt x="1275" y="702"/>
                </a:lnTo>
                <a:lnTo>
                  <a:pt x="1302" y="682"/>
                </a:lnTo>
                <a:lnTo>
                  <a:pt x="1329" y="664"/>
                </a:lnTo>
                <a:lnTo>
                  <a:pt x="1354" y="650"/>
                </a:lnTo>
                <a:lnTo>
                  <a:pt x="1377" y="638"/>
                </a:lnTo>
                <a:lnTo>
                  <a:pt x="1396" y="629"/>
                </a:lnTo>
                <a:lnTo>
                  <a:pt x="1412" y="623"/>
                </a:lnTo>
                <a:lnTo>
                  <a:pt x="1423" y="619"/>
                </a:lnTo>
                <a:lnTo>
                  <a:pt x="1470" y="608"/>
                </a:lnTo>
                <a:lnTo>
                  <a:pt x="1517" y="602"/>
                </a:lnTo>
                <a:lnTo>
                  <a:pt x="1566" y="601"/>
                </a:lnTo>
                <a:lnTo>
                  <a:pt x="1614" y="605"/>
                </a:lnTo>
                <a:lnTo>
                  <a:pt x="1665" y="613"/>
                </a:lnTo>
                <a:lnTo>
                  <a:pt x="1717" y="626"/>
                </a:lnTo>
                <a:lnTo>
                  <a:pt x="1770" y="642"/>
                </a:lnTo>
                <a:lnTo>
                  <a:pt x="1825" y="661"/>
                </a:lnTo>
                <a:lnTo>
                  <a:pt x="1869" y="679"/>
                </a:lnTo>
                <a:lnTo>
                  <a:pt x="1909" y="698"/>
                </a:lnTo>
                <a:lnTo>
                  <a:pt x="1945" y="717"/>
                </a:lnTo>
                <a:lnTo>
                  <a:pt x="1976" y="736"/>
                </a:lnTo>
                <a:lnTo>
                  <a:pt x="2002" y="755"/>
                </a:lnTo>
                <a:lnTo>
                  <a:pt x="2025" y="771"/>
                </a:lnTo>
                <a:lnTo>
                  <a:pt x="2042" y="786"/>
                </a:lnTo>
                <a:lnTo>
                  <a:pt x="2055" y="799"/>
                </a:lnTo>
                <a:lnTo>
                  <a:pt x="2063" y="808"/>
                </a:lnTo>
                <a:lnTo>
                  <a:pt x="2088" y="841"/>
                </a:lnTo>
                <a:lnTo>
                  <a:pt x="2109" y="875"/>
                </a:lnTo>
                <a:lnTo>
                  <a:pt x="2126" y="911"/>
                </a:lnTo>
                <a:lnTo>
                  <a:pt x="2138" y="947"/>
                </a:lnTo>
                <a:lnTo>
                  <a:pt x="2147" y="984"/>
                </a:lnTo>
                <a:lnTo>
                  <a:pt x="2153" y="1021"/>
                </a:lnTo>
                <a:lnTo>
                  <a:pt x="2155" y="1058"/>
                </a:lnTo>
                <a:lnTo>
                  <a:pt x="2156" y="1094"/>
                </a:lnTo>
                <a:lnTo>
                  <a:pt x="2154" y="1129"/>
                </a:lnTo>
                <a:lnTo>
                  <a:pt x="2151" y="1162"/>
                </a:lnTo>
                <a:lnTo>
                  <a:pt x="2146" y="1193"/>
                </a:lnTo>
                <a:lnTo>
                  <a:pt x="2141" y="1222"/>
                </a:lnTo>
                <a:lnTo>
                  <a:pt x="2135" y="1248"/>
                </a:lnTo>
                <a:lnTo>
                  <a:pt x="2134" y="1253"/>
                </a:lnTo>
                <a:lnTo>
                  <a:pt x="2136" y="1257"/>
                </a:lnTo>
                <a:lnTo>
                  <a:pt x="2144" y="1279"/>
                </a:lnTo>
                <a:lnTo>
                  <a:pt x="2149" y="1305"/>
                </a:lnTo>
                <a:lnTo>
                  <a:pt x="2151" y="1333"/>
                </a:lnTo>
                <a:lnTo>
                  <a:pt x="2148" y="1365"/>
                </a:lnTo>
                <a:lnTo>
                  <a:pt x="2143" y="1400"/>
                </a:lnTo>
                <a:lnTo>
                  <a:pt x="2133" y="1439"/>
                </a:lnTo>
                <a:lnTo>
                  <a:pt x="2126" y="1470"/>
                </a:lnTo>
                <a:lnTo>
                  <a:pt x="2112" y="1499"/>
                </a:lnTo>
                <a:lnTo>
                  <a:pt x="2095" y="1526"/>
                </a:lnTo>
                <a:lnTo>
                  <a:pt x="2092" y="1531"/>
                </a:lnTo>
                <a:lnTo>
                  <a:pt x="2080" y="1580"/>
                </a:lnTo>
                <a:lnTo>
                  <a:pt x="2063" y="1629"/>
                </a:lnTo>
                <a:lnTo>
                  <a:pt x="2042" y="1679"/>
                </a:lnTo>
                <a:lnTo>
                  <a:pt x="2015" y="1727"/>
                </a:lnTo>
                <a:lnTo>
                  <a:pt x="1985" y="1774"/>
                </a:lnTo>
                <a:lnTo>
                  <a:pt x="1952" y="1819"/>
                </a:lnTo>
                <a:lnTo>
                  <a:pt x="1948" y="1829"/>
                </a:lnTo>
                <a:lnTo>
                  <a:pt x="1949" y="1831"/>
                </a:lnTo>
                <a:lnTo>
                  <a:pt x="1954" y="1835"/>
                </a:lnTo>
                <a:lnTo>
                  <a:pt x="1962" y="1842"/>
                </a:lnTo>
                <a:lnTo>
                  <a:pt x="1973" y="1851"/>
                </a:lnTo>
                <a:lnTo>
                  <a:pt x="1989" y="1863"/>
                </a:lnTo>
                <a:lnTo>
                  <a:pt x="2009" y="1876"/>
                </a:lnTo>
                <a:lnTo>
                  <a:pt x="2035" y="1892"/>
                </a:lnTo>
                <a:lnTo>
                  <a:pt x="2066" y="1909"/>
                </a:lnTo>
                <a:lnTo>
                  <a:pt x="2101" y="1928"/>
                </a:lnTo>
                <a:lnTo>
                  <a:pt x="2144" y="1948"/>
                </a:lnTo>
                <a:lnTo>
                  <a:pt x="2192" y="1969"/>
                </a:lnTo>
                <a:lnTo>
                  <a:pt x="2248" y="1992"/>
                </a:lnTo>
                <a:lnTo>
                  <a:pt x="2309" y="2014"/>
                </a:lnTo>
                <a:lnTo>
                  <a:pt x="2350" y="2032"/>
                </a:lnTo>
                <a:lnTo>
                  <a:pt x="2384" y="2050"/>
                </a:lnTo>
                <a:lnTo>
                  <a:pt x="2415" y="2069"/>
                </a:lnTo>
                <a:lnTo>
                  <a:pt x="2441" y="2089"/>
                </a:lnTo>
                <a:lnTo>
                  <a:pt x="2461" y="2107"/>
                </a:lnTo>
                <a:lnTo>
                  <a:pt x="2477" y="2125"/>
                </a:lnTo>
                <a:lnTo>
                  <a:pt x="2482" y="2131"/>
                </a:lnTo>
                <a:lnTo>
                  <a:pt x="2507" y="2173"/>
                </a:lnTo>
                <a:lnTo>
                  <a:pt x="2531" y="2220"/>
                </a:lnTo>
                <a:lnTo>
                  <a:pt x="2552" y="2270"/>
                </a:lnTo>
                <a:lnTo>
                  <a:pt x="2570" y="2322"/>
                </a:lnTo>
                <a:lnTo>
                  <a:pt x="2587" y="2377"/>
                </a:lnTo>
                <a:lnTo>
                  <a:pt x="2601" y="2434"/>
                </a:lnTo>
                <a:lnTo>
                  <a:pt x="2614" y="2491"/>
                </a:lnTo>
                <a:lnTo>
                  <a:pt x="2625" y="2548"/>
                </a:lnTo>
                <a:lnTo>
                  <a:pt x="2634" y="2605"/>
                </a:lnTo>
                <a:lnTo>
                  <a:pt x="2642" y="2660"/>
                </a:lnTo>
                <a:lnTo>
                  <a:pt x="2649" y="2712"/>
                </a:lnTo>
                <a:lnTo>
                  <a:pt x="2715" y="2649"/>
                </a:lnTo>
                <a:lnTo>
                  <a:pt x="2775" y="2582"/>
                </a:lnTo>
                <a:lnTo>
                  <a:pt x="2833" y="2511"/>
                </a:lnTo>
                <a:lnTo>
                  <a:pt x="2885" y="2438"/>
                </a:lnTo>
                <a:lnTo>
                  <a:pt x="2934" y="2362"/>
                </a:lnTo>
                <a:lnTo>
                  <a:pt x="2977" y="2284"/>
                </a:lnTo>
                <a:lnTo>
                  <a:pt x="3016" y="2203"/>
                </a:lnTo>
                <a:lnTo>
                  <a:pt x="3049" y="2120"/>
                </a:lnTo>
                <a:lnTo>
                  <a:pt x="3078" y="2035"/>
                </a:lnTo>
                <a:lnTo>
                  <a:pt x="3103" y="1948"/>
                </a:lnTo>
                <a:lnTo>
                  <a:pt x="3121" y="1860"/>
                </a:lnTo>
                <a:lnTo>
                  <a:pt x="3135" y="1771"/>
                </a:lnTo>
                <a:lnTo>
                  <a:pt x="3143" y="1682"/>
                </a:lnTo>
                <a:lnTo>
                  <a:pt x="3146" y="1591"/>
                </a:lnTo>
                <a:lnTo>
                  <a:pt x="3143" y="1495"/>
                </a:lnTo>
                <a:lnTo>
                  <a:pt x="3134" y="1400"/>
                </a:lnTo>
                <a:lnTo>
                  <a:pt x="3119" y="1307"/>
                </a:lnTo>
                <a:lnTo>
                  <a:pt x="3098" y="1216"/>
                </a:lnTo>
                <a:lnTo>
                  <a:pt x="3072" y="1127"/>
                </a:lnTo>
                <a:lnTo>
                  <a:pt x="3042" y="1040"/>
                </a:lnTo>
                <a:lnTo>
                  <a:pt x="3006" y="956"/>
                </a:lnTo>
                <a:lnTo>
                  <a:pt x="2965" y="875"/>
                </a:lnTo>
                <a:lnTo>
                  <a:pt x="2920" y="796"/>
                </a:lnTo>
                <a:lnTo>
                  <a:pt x="2869" y="720"/>
                </a:lnTo>
                <a:lnTo>
                  <a:pt x="2815" y="648"/>
                </a:lnTo>
                <a:lnTo>
                  <a:pt x="2757" y="579"/>
                </a:lnTo>
                <a:lnTo>
                  <a:pt x="2694" y="513"/>
                </a:lnTo>
                <a:lnTo>
                  <a:pt x="2628" y="452"/>
                </a:lnTo>
                <a:lnTo>
                  <a:pt x="2558" y="394"/>
                </a:lnTo>
                <a:lnTo>
                  <a:pt x="2485" y="339"/>
                </a:lnTo>
                <a:lnTo>
                  <a:pt x="2408" y="289"/>
                </a:lnTo>
                <a:lnTo>
                  <a:pt x="2330" y="244"/>
                </a:lnTo>
                <a:lnTo>
                  <a:pt x="2247" y="204"/>
                </a:lnTo>
                <a:lnTo>
                  <a:pt x="2162" y="168"/>
                </a:lnTo>
                <a:lnTo>
                  <a:pt x="2074" y="138"/>
                </a:lnTo>
                <a:lnTo>
                  <a:pt x="1985" y="112"/>
                </a:lnTo>
                <a:lnTo>
                  <a:pt x="1893" y="92"/>
                </a:lnTo>
                <a:lnTo>
                  <a:pt x="1799" y="78"/>
                </a:lnTo>
                <a:lnTo>
                  <a:pt x="1703" y="69"/>
                </a:lnTo>
                <a:lnTo>
                  <a:pt x="1606" y="66"/>
                </a:lnTo>
                <a:close/>
                <a:moveTo>
                  <a:pt x="1605" y="0"/>
                </a:moveTo>
                <a:lnTo>
                  <a:pt x="1707" y="3"/>
                </a:lnTo>
                <a:lnTo>
                  <a:pt x="1807" y="12"/>
                </a:lnTo>
                <a:lnTo>
                  <a:pt x="1905" y="28"/>
                </a:lnTo>
                <a:lnTo>
                  <a:pt x="2000" y="49"/>
                </a:lnTo>
                <a:lnTo>
                  <a:pt x="2094" y="75"/>
                </a:lnTo>
                <a:lnTo>
                  <a:pt x="2185" y="107"/>
                </a:lnTo>
                <a:lnTo>
                  <a:pt x="2274" y="144"/>
                </a:lnTo>
                <a:lnTo>
                  <a:pt x="2360" y="186"/>
                </a:lnTo>
                <a:lnTo>
                  <a:pt x="2443" y="233"/>
                </a:lnTo>
                <a:lnTo>
                  <a:pt x="2523" y="285"/>
                </a:lnTo>
                <a:lnTo>
                  <a:pt x="2599" y="341"/>
                </a:lnTo>
                <a:lnTo>
                  <a:pt x="2672" y="402"/>
                </a:lnTo>
                <a:lnTo>
                  <a:pt x="2741" y="467"/>
                </a:lnTo>
                <a:lnTo>
                  <a:pt x="2805" y="535"/>
                </a:lnTo>
                <a:lnTo>
                  <a:pt x="2867" y="607"/>
                </a:lnTo>
                <a:lnTo>
                  <a:pt x="2924" y="683"/>
                </a:lnTo>
                <a:lnTo>
                  <a:pt x="2975" y="762"/>
                </a:lnTo>
                <a:lnTo>
                  <a:pt x="3023" y="844"/>
                </a:lnTo>
                <a:lnTo>
                  <a:pt x="3066" y="929"/>
                </a:lnTo>
                <a:lnTo>
                  <a:pt x="3104" y="1016"/>
                </a:lnTo>
                <a:lnTo>
                  <a:pt x="3136" y="1107"/>
                </a:lnTo>
                <a:lnTo>
                  <a:pt x="3162" y="1199"/>
                </a:lnTo>
                <a:lnTo>
                  <a:pt x="3183" y="1295"/>
                </a:lnTo>
                <a:lnTo>
                  <a:pt x="3199" y="1392"/>
                </a:lnTo>
                <a:lnTo>
                  <a:pt x="3209" y="1491"/>
                </a:lnTo>
                <a:lnTo>
                  <a:pt x="3212" y="1591"/>
                </a:lnTo>
                <a:lnTo>
                  <a:pt x="3209" y="1691"/>
                </a:lnTo>
                <a:lnTo>
                  <a:pt x="3199" y="1790"/>
                </a:lnTo>
                <a:lnTo>
                  <a:pt x="3183" y="1887"/>
                </a:lnTo>
                <a:lnTo>
                  <a:pt x="3162" y="1982"/>
                </a:lnTo>
                <a:lnTo>
                  <a:pt x="3136" y="2076"/>
                </a:lnTo>
                <a:lnTo>
                  <a:pt x="3104" y="2166"/>
                </a:lnTo>
                <a:lnTo>
                  <a:pt x="3066" y="2254"/>
                </a:lnTo>
                <a:lnTo>
                  <a:pt x="3024" y="2339"/>
                </a:lnTo>
                <a:lnTo>
                  <a:pt x="2976" y="2421"/>
                </a:lnTo>
                <a:lnTo>
                  <a:pt x="2924" y="2500"/>
                </a:lnTo>
                <a:lnTo>
                  <a:pt x="2867" y="2575"/>
                </a:lnTo>
                <a:lnTo>
                  <a:pt x="2805" y="2647"/>
                </a:lnTo>
                <a:lnTo>
                  <a:pt x="2741" y="2715"/>
                </a:lnTo>
                <a:lnTo>
                  <a:pt x="2672" y="2780"/>
                </a:lnTo>
                <a:lnTo>
                  <a:pt x="2599" y="2840"/>
                </a:lnTo>
                <a:lnTo>
                  <a:pt x="2523" y="2897"/>
                </a:lnTo>
                <a:lnTo>
                  <a:pt x="2443" y="2949"/>
                </a:lnTo>
                <a:lnTo>
                  <a:pt x="2360" y="2996"/>
                </a:lnTo>
                <a:lnTo>
                  <a:pt x="2274" y="3038"/>
                </a:lnTo>
                <a:lnTo>
                  <a:pt x="2186" y="3075"/>
                </a:lnTo>
                <a:lnTo>
                  <a:pt x="2094" y="3107"/>
                </a:lnTo>
                <a:lnTo>
                  <a:pt x="2001" y="3134"/>
                </a:lnTo>
                <a:lnTo>
                  <a:pt x="1905" y="3155"/>
                </a:lnTo>
                <a:lnTo>
                  <a:pt x="1807" y="3170"/>
                </a:lnTo>
                <a:lnTo>
                  <a:pt x="1707" y="3179"/>
                </a:lnTo>
                <a:lnTo>
                  <a:pt x="1606" y="3182"/>
                </a:lnTo>
                <a:lnTo>
                  <a:pt x="1504" y="3179"/>
                </a:lnTo>
                <a:lnTo>
                  <a:pt x="1405" y="3170"/>
                </a:lnTo>
                <a:lnTo>
                  <a:pt x="1307" y="3155"/>
                </a:lnTo>
                <a:lnTo>
                  <a:pt x="1211" y="3134"/>
                </a:lnTo>
                <a:lnTo>
                  <a:pt x="1117" y="3107"/>
                </a:lnTo>
                <a:lnTo>
                  <a:pt x="1026" y="3075"/>
                </a:lnTo>
                <a:lnTo>
                  <a:pt x="938" y="3038"/>
                </a:lnTo>
                <a:lnTo>
                  <a:pt x="852" y="2996"/>
                </a:lnTo>
                <a:lnTo>
                  <a:pt x="769" y="2949"/>
                </a:lnTo>
                <a:lnTo>
                  <a:pt x="689" y="2897"/>
                </a:lnTo>
                <a:lnTo>
                  <a:pt x="613" y="2840"/>
                </a:lnTo>
                <a:lnTo>
                  <a:pt x="540" y="2780"/>
                </a:lnTo>
                <a:lnTo>
                  <a:pt x="471" y="2715"/>
                </a:lnTo>
                <a:lnTo>
                  <a:pt x="406" y="2647"/>
                </a:lnTo>
                <a:lnTo>
                  <a:pt x="346" y="2575"/>
                </a:lnTo>
                <a:lnTo>
                  <a:pt x="288" y="2500"/>
                </a:lnTo>
                <a:lnTo>
                  <a:pt x="236" y="2421"/>
                </a:lnTo>
                <a:lnTo>
                  <a:pt x="189" y="2339"/>
                </a:lnTo>
                <a:lnTo>
                  <a:pt x="146" y="2254"/>
                </a:lnTo>
                <a:lnTo>
                  <a:pt x="108" y="2166"/>
                </a:lnTo>
                <a:lnTo>
                  <a:pt x="77" y="2076"/>
                </a:lnTo>
                <a:lnTo>
                  <a:pt x="49" y="1982"/>
                </a:lnTo>
                <a:lnTo>
                  <a:pt x="28" y="1887"/>
                </a:lnTo>
                <a:lnTo>
                  <a:pt x="13" y="1790"/>
                </a:lnTo>
                <a:lnTo>
                  <a:pt x="3" y="1691"/>
                </a:lnTo>
                <a:lnTo>
                  <a:pt x="0" y="1591"/>
                </a:lnTo>
                <a:lnTo>
                  <a:pt x="3" y="1491"/>
                </a:lnTo>
                <a:lnTo>
                  <a:pt x="13" y="1392"/>
                </a:lnTo>
                <a:lnTo>
                  <a:pt x="28" y="1295"/>
                </a:lnTo>
                <a:lnTo>
                  <a:pt x="49" y="1199"/>
                </a:lnTo>
                <a:lnTo>
                  <a:pt x="76" y="1107"/>
                </a:lnTo>
                <a:lnTo>
                  <a:pt x="108" y="1016"/>
                </a:lnTo>
                <a:lnTo>
                  <a:pt x="146" y="929"/>
                </a:lnTo>
                <a:lnTo>
                  <a:pt x="189" y="844"/>
                </a:lnTo>
                <a:lnTo>
                  <a:pt x="236" y="762"/>
                </a:lnTo>
                <a:lnTo>
                  <a:pt x="288" y="683"/>
                </a:lnTo>
                <a:lnTo>
                  <a:pt x="346" y="607"/>
                </a:lnTo>
                <a:lnTo>
                  <a:pt x="406" y="535"/>
                </a:lnTo>
                <a:lnTo>
                  <a:pt x="471" y="467"/>
                </a:lnTo>
                <a:lnTo>
                  <a:pt x="540" y="402"/>
                </a:lnTo>
                <a:lnTo>
                  <a:pt x="613" y="341"/>
                </a:lnTo>
                <a:lnTo>
                  <a:pt x="689" y="285"/>
                </a:lnTo>
                <a:lnTo>
                  <a:pt x="769" y="233"/>
                </a:lnTo>
                <a:lnTo>
                  <a:pt x="852" y="186"/>
                </a:lnTo>
                <a:lnTo>
                  <a:pt x="938" y="144"/>
                </a:lnTo>
                <a:lnTo>
                  <a:pt x="1026" y="107"/>
                </a:lnTo>
                <a:lnTo>
                  <a:pt x="1117" y="75"/>
                </a:lnTo>
                <a:lnTo>
                  <a:pt x="1211" y="49"/>
                </a:lnTo>
                <a:lnTo>
                  <a:pt x="1307" y="28"/>
                </a:lnTo>
                <a:lnTo>
                  <a:pt x="1404" y="12"/>
                </a:lnTo>
                <a:lnTo>
                  <a:pt x="1504" y="3"/>
                </a:lnTo>
                <a:lnTo>
                  <a:pt x="160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91"/>
          <p:cNvSpPr>
            <a:spLocks noEditPoints="1"/>
          </p:cNvSpPr>
          <p:nvPr/>
        </p:nvSpPr>
        <p:spPr bwMode="auto">
          <a:xfrm>
            <a:off x="8739412" y="4867784"/>
            <a:ext cx="274320" cy="274320"/>
          </a:xfrm>
          <a:custGeom>
            <a:avLst/>
            <a:gdLst>
              <a:gd name="T0" fmla="*/ 1169 w 3212"/>
              <a:gd name="T1" fmla="*/ 1993 h 3182"/>
              <a:gd name="T2" fmla="*/ 817 w 3212"/>
              <a:gd name="T3" fmla="*/ 2155 h 3182"/>
              <a:gd name="T4" fmla="*/ 675 w 3212"/>
              <a:gd name="T5" fmla="*/ 2498 h 3182"/>
              <a:gd name="T6" fmla="*/ 931 w 3212"/>
              <a:gd name="T7" fmla="*/ 2962 h 3182"/>
              <a:gd name="T8" fmla="*/ 1781 w 3212"/>
              <a:gd name="T9" fmla="*/ 3107 h 3182"/>
              <a:gd name="T10" fmla="*/ 2575 w 3212"/>
              <a:gd name="T11" fmla="*/ 2775 h 3182"/>
              <a:gd name="T12" fmla="*/ 2480 w 3212"/>
              <a:gd name="T13" fmla="*/ 2298 h 3182"/>
              <a:gd name="T14" fmla="*/ 2318 w 3212"/>
              <a:gd name="T15" fmla="*/ 2106 h 3182"/>
              <a:gd name="T16" fmla="*/ 2012 w 3212"/>
              <a:gd name="T17" fmla="*/ 1979 h 3182"/>
              <a:gd name="T18" fmla="*/ 1869 w 3212"/>
              <a:gd name="T19" fmla="*/ 1904 h 3182"/>
              <a:gd name="T20" fmla="*/ 1449 w 3212"/>
              <a:gd name="T21" fmla="*/ 1974 h 3182"/>
              <a:gd name="T22" fmla="*/ 1426 w 3212"/>
              <a:gd name="T23" fmla="*/ 697 h 3182"/>
              <a:gd name="T24" fmla="*/ 1198 w 3212"/>
              <a:gd name="T25" fmla="*/ 914 h 3182"/>
              <a:gd name="T26" fmla="*/ 1172 w 3212"/>
              <a:gd name="T27" fmla="*/ 1121 h 3182"/>
              <a:gd name="T28" fmla="*/ 1159 w 3212"/>
              <a:gd name="T29" fmla="*/ 1337 h 3182"/>
              <a:gd name="T30" fmla="*/ 1221 w 3212"/>
              <a:gd name="T31" fmla="*/ 1550 h 3182"/>
              <a:gd name="T32" fmla="*/ 1493 w 3212"/>
              <a:gd name="T33" fmla="*/ 1909 h 3182"/>
              <a:gd name="T34" fmla="*/ 1869 w 3212"/>
              <a:gd name="T35" fmla="*/ 1796 h 3182"/>
              <a:gd name="T36" fmla="*/ 2040 w 3212"/>
              <a:gd name="T37" fmla="*/ 1466 h 3182"/>
              <a:gd name="T38" fmla="*/ 2063 w 3212"/>
              <a:gd name="T39" fmla="*/ 1289 h 3182"/>
              <a:gd name="T40" fmla="*/ 2075 w 3212"/>
              <a:gd name="T41" fmla="*/ 1062 h 3182"/>
              <a:gd name="T42" fmla="*/ 1957 w 3212"/>
              <a:gd name="T43" fmla="*/ 815 h 3182"/>
              <a:gd name="T44" fmla="*/ 1565 w 3212"/>
              <a:gd name="T45" fmla="*/ 677 h 3182"/>
              <a:gd name="T46" fmla="*/ 883 w 3212"/>
              <a:gd name="T47" fmla="*/ 244 h 3182"/>
              <a:gd name="T48" fmla="*/ 248 w 3212"/>
              <a:gd name="T49" fmla="*/ 875 h 3182"/>
              <a:gd name="T50" fmla="*/ 78 w 3212"/>
              <a:gd name="T51" fmla="*/ 1771 h 3182"/>
              <a:gd name="T52" fmla="*/ 436 w 3212"/>
              <a:gd name="T53" fmla="*/ 2581 h 3182"/>
              <a:gd name="T54" fmla="*/ 660 w 3212"/>
              <a:gd name="T55" fmla="*/ 2270 h 3182"/>
              <a:gd name="T56" fmla="*/ 815 w 3212"/>
              <a:gd name="T57" fmla="*/ 2053 h 3182"/>
              <a:gd name="T58" fmla="*/ 1197 w 3212"/>
              <a:gd name="T59" fmla="*/ 1885 h 3182"/>
              <a:gd name="T60" fmla="*/ 1195 w 3212"/>
              <a:gd name="T61" fmla="*/ 1704 h 3182"/>
              <a:gd name="T62" fmla="*/ 1080 w 3212"/>
              <a:gd name="T63" fmla="*/ 1363 h 3182"/>
              <a:gd name="T64" fmla="*/ 1090 w 3212"/>
              <a:gd name="T65" fmla="*/ 1098 h 3182"/>
              <a:gd name="T66" fmla="*/ 1145 w 3212"/>
              <a:gd name="T67" fmla="*/ 846 h 3182"/>
              <a:gd name="T68" fmla="*/ 1396 w 3212"/>
              <a:gd name="T69" fmla="*/ 629 h 3182"/>
              <a:gd name="T70" fmla="*/ 1825 w 3212"/>
              <a:gd name="T71" fmla="*/ 661 h 3182"/>
              <a:gd name="T72" fmla="*/ 2088 w 3212"/>
              <a:gd name="T73" fmla="*/ 841 h 3182"/>
              <a:gd name="T74" fmla="*/ 2146 w 3212"/>
              <a:gd name="T75" fmla="*/ 1193 h 3182"/>
              <a:gd name="T76" fmla="*/ 2133 w 3212"/>
              <a:gd name="T77" fmla="*/ 1439 h 3182"/>
              <a:gd name="T78" fmla="*/ 1952 w 3212"/>
              <a:gd name="T79" fmla="*/ 1819 h 3182"/>
              <a:gd name="T80" fmla="*/ 2101 w 3212"/>
              <a:gd name="T81" fmla="*/ 1928 h 3182"/>
              <a:gd name="T82" fmla="*/ 2477 w 3212"/>
              <a:gd name="T83" fmla="*/ 2125 h 3182"/>
              <a:gd name="T84" fmla="*/ 2634 w 3212"/>
              <a:gd name="T85" fmla="*/ 2605 h 3182"/>
              <a:gd name="T86" fmla="*/ 3049 w 3212"/>
              <a:gd name="T87" fmla="*/ 2120 h 3182"/>
              <a:gd name="T88" fmla="*/ 3098 w 3212"/>
              <a:gd name="T89" fmla="*/ 1216 h 3182"/>
              <a:gd name="T90" fmla="*/ 2628 w 3212"/>
              <a:gd name="T91" fmla="*/ 452 h 3182"/>
              <a:gd name="T92" fmla="*/ 1799 w 3212"/>
              <a:gd name="T93" fmla="*/ 78 h 3182"/>
              <a:gd name="T94" fmla="*/ 2274 w 3212"/>
              <a:gd name="T95" fmla="*/ 144 h 3182"/>
              <a:gd name="T96" fmla="*/ 2975 w 3212"/>
              <a:gd name="T97" fmla="*/ 762 h 3182"/>
              <a:gd name="T98" fmla="*/ 3209 w 3212"/>
              <a:gd name="T99" fmla="*/ 1691 h 3182"/>
              <a:gd name="T100" fmla="*/ 2867 w 3212"/>
              <a:gd name="T101" fmla="*/ 2575 h 3182"/>
              <a:gd name="T102" fmla="*/ 2094 w 3212"/>
              <a:gd name="T103" fmla="*/ 3107 h 3182"/>
              <a:gd name="T104" fmla="*/ 1117 w 3212"/>
              <a:gd name="T105" fmla="*/ 3107 h 3182"/>
              <a:gd name="T106" fmla="*/ 346 w 3212"/>
              <a:gd name="T107" fmla="*/ 2575 h 3182"/>
              <a:gd name="T108" fmla="*/ 3 w 3212"/>
              <a:gd name="T109" fmla="*/ 1691 h 3182"/>
              <a:gd name="T110" fmla="*/ 236 w 3212"/>
              <a:gd name="T111" fmla="*/ 762 h 3182"/>
              <a:gd name="T112" fmla="*/ 938 w 3212"/>
              <a:gd name="T113" fmla="*/ 144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12" h="3182">
                <a:moveTo>
                  <a:pt x="1327" y="1884"/>
                </a:moveTo>
                <a:lnTo>
                  <a:pt x="1325" y="1886"/>
                </a:lnTo>
                <a:lnTo>
                  <a:pt x="1320" y="1891"/>
                </a:lnTo>
                <a:lnTo>
                  <a:pt x="1310" y="1899"/>
                </a:lnTo>
                <a:lnTo>
                  <a:pt x="1297" y="1910"/>
                </a:lnTo>
                <a:lnTo>
                  <a:pt x="1280" y="1924"/>
                </a:lnTo>
                <a:lnTo>
                  <a:pt x="1259" y="1939"/>
                </a:lnTo>
                <a:lnTo>
                  <a:pt x="1234" y="1956"/>
                </a:lnTo>
                <a:lnTo>
                  <a:pt x="1203" y="1974"/>
                </a:lnTo>
                <a:lnTo>
                  <a:pt x="1169" y="1993"/>
                </a:lnTo>
                <a:lnTo>
                  <a:pt x="1129" y="2013"/>
                </a:lnTo>
                <a:lnTo>
                  <a:pt x="1085" y="2034"/>
                </a:lnTo>
                <a:lnTo>
                  <a:pt x="1037" y="2054"/>
                </a:lnTo>
                <a:lnTo>
                  <a:pt x="982" y="2073"/>
                </a:lnTo>
                <a:lnTo>
                  <a:pt x="923" y="2092"/>
                </a:lnTo>
                <a:lnTo>
                  <a:pt x="895" y="2104"/>
                </a:lnTo>
                <a:lnTo>
                  <a:pt x="870" y="2117"/>
                </a:lnTo>
                <a:lnTo>
                  <a:pt x="849" y="2130"/>
                </a:lnTo>
                <a:lnTo>
                  <a:pt x="831" y="2143"/>
                </a:lnTo>
                <a:lnTo>
                  <a:pt x="817" y="2155"/>
                </a:lnTo>
                <a:lnTo>
                  <a:pt x="806" y="2165"/>
                </a:lnTo>
                <a:lnTo>
                  <a:pt x="799" y="2173"/>
                </a:lnTo>
                <a:lnTo>
                  <a:pt x="795" y="2178"/>
                </a:lnTo>
                <a:lnTo>
                  <a:pt x="771" y="2215"/>
                </a:lnTo>
                <a:lnTo>
                  <a:pt x="750" y="2255"/>
                </a:lnTo>
                <a:lnTo>
                  <a:pt x="730" y="2300"/>
                </a:lnTo>
                <a:lnTo>
                  <a:pt x="714" y="2347"/>
                </a:lnTo>
                <a:lnTo>
                  <a:pt x="699" y="2396"/>
                </a:lnTo>
                <a:lnTo>
                  <a:pt x="686" y="2447"/>
                </a:lnTo>
                <a:lnTo>
                  <a:pt x="675" y="2498"/>
                </a:lnTo>
                <a:lnTo>
                  <a:pt x="666" y="2549"/>
                </a:lnTo>
                <a:lnTo>
                  <a:pt x="658" y="2599"/>
                </a:lnTo>
                <a:lnTo>
                  <a:pt x="651" y="2647"/>
                </a:lnTo>
                <a:lnTo>
                  <a:pt x="646" y="2693"/>
                </a:lnTo>
                <a:lnTo>
                  <a:pt x="640" y="2736"/>
                </a:lnTo>
                <a:lnTo>
                  <a:pt x="637" y="2775"/>
                </a:lnTo>
                <a:lnTo>
                  <a:pt x="707" y="2828"/>
                </a:lnTo>
                <a:lnTo>
                  <a:pt x="779" y="2878"/>
                </a:lnTo>
                <a:lnTo>
                  <a:pt x="855" y="2922"/>
                </a:lnTo>
                <a:lnTo>
                  <a:pt x="931" y="2962"/>
                </a:lnTo>
                <a:lnTo>
                  <a:pt x="1011" y="2998"/>
                </a:lnTo>
                <a:lnTo>
                  <a:pt x="1092" y="3029"/>
                </a:lnTo>
                <a:lnTo>
                  <a:pt x="1175" y="3055"/>
                </a:lnTo>
                <a:lnTo>
                  <a:pt x="1260" y="3077"/>
                </a:lnTo>
                <a:lnTo>
                  <a:pt x="1345" y="3094"/>
                </a:lnTo>
                <a:lnTo>
                  <a:pt x="1432" y="3107"/>
                </a:lnTo>
                <a:lnTo>
                  <a:pt x="1518" y="3114"/>
                </a:lnTo>
                <a:lnTo>
                  <a:pt x="1606" y="3117"/>
                </a:lnTo>
                <a:lnTo>
                  <a:pt x="1694" y="3114"/>
                </a:lnTo>
                <a:lnTo>
                  <a:pt x="1781" y="3107"/>
                </a:lnTo>
                <a:lnTo>
                  <a:pt x="1867" y="3094"/>
                </a:lnTo>
                <a:lnTo>
                  <a:pt x="1953" y="3077"/>
                </a:lnTo>
                <a:lnTo>
                  <a:pt x="2037" y="3055"/>
                </a:lnTo>
                <a:lnTo>
                  <a:pt x="2120" y="3029"/>
                </a:lnTo>
                <a:lnTo>
                  <a:pt x="2201" y="2998"/>
                </a:lnTo>
                <a:lnTo>
                  <a:pt x="2280" y="2962"/>
                </a:lnTo>
                <a:lnTo>
                  <a:pt x="2358" y="2922"/>
                </a:lnTo>
                <a:lnTo>
                  <a:pt x="2433" y="2878"/>
                </a:lnTo>
                <a:lnTo>
                  <a:pt x="2505" y="2828"/>
                </a:lnTo>
                <a:lnTo>
                  <a:pt x="2575" y="2775"/>
                </a:lnTo>
                <a:lnTo>
                  <a:pt x="2571" y="2736"/>
                </a:lnTo>
                <a:lnTo>
                  <a:pt x="2566" y="2693"/>
                </a:lnTo>
                <a:lnTo>
                  <a:pt x="2561" y="2647"/>
                </a:lnTo>
                <a:lnTo>
                  <a:pt x="2554" y="2598"/>
                </a:lnTo>
                <a:lnTo>
                  <a:pt x="2546" y="2548"/>
                </a:lnTo>
                <a:lnTo>
                  <a:pt x="2537" y="2497"/>
                </a:lnTo>
                <a:lnTo>
                  <a:pt x="2526" y="2446"/>
                </a:lnTo>
                <a:lnTo>
                  <a:pt x="2513" y="2395"/>
                </a:lnTo>
                <a:lnTo>
                  <a:pt x="2497" y="2345"/>
                </a:lnTo>
                <a:lnTo>
                  <a:pt x="2480" y="2298"/>
                </a:lnTo>
                <a:lnTo>
                  <a:pt x="2461" y="2253"/>
                </a:lnTo>
                <a:lnTo>
                  <a:pt x="2440" y="2212"/>
                </a:lnTo>
                <a:lnTo>
                  <a:pt x="2416" y="2175"/>
                </a:lnTo>
                <a:lnTo>
                  <a:pt x="2413" y="2172"/>
                </a:lnTo>
                <a:lnTo>
                  <a:pt x="2406" y="2166"/>
                </a:lnTo>
                <a:lnTo>
                  <a:pt x="2396" y="2157"/>
                </a:lnTo>
                <a:lnTo>
                  <a:pt x="2383" y="2146"/>
                </a:lnTo>
                <a:lnTo>
                  <a:pt x="2366" y="2134"/>
                </a:lnTo>
                <a:lnTo>
                  <a:pt x="2344" y="2120"/>
                </a:lnTo>
                <a:lnTo>
                  <a:pt x="2318" y="2106"/>
                </a:lnTo>
                <a:lnTo>
                  <a:pt x="2287" y="2092"/>
                </a:lnTo>
                <a:lnTo>
                  <a:pt x="2251" y="2078"/>
                </a:lnTo>
                <a:lnTo>
                  <a:pt x="2210" y="2065"/>
                </a:lnTo>
                <a:lnTo>
                  <a:pt x="2182" y="2057"/>
                </a:lnTo>
                <a:lnTo>
                  <a:pt x="2153" y="2046"/>
                </a:lnTo>
                <a:lnTo>
                  <a:pt x="2124" y="2034"/>
                </a:lnTo>
                <a:lnTo>
                  <a:pt x="2095" y="2021"/>
                </a:lnTo>
                <a:lnTo>
                  <a:pt x="2067" y="2007"/>
                </a:lnTo>
                <a:lnTo>
                  <a:pt x="2039" y="1993"/>
                </a:lnTo>
                <a:lnTo>
                  <a:pt x="2012" y="1979"/>
                </a:lnTo>
                <a:lnTo>
                  <a:pt x="1987" y="1965"/>
                </a:lnTo>
                <a:lnTo>
                  <a:pt x="1964" y="1952"/>
                </a:lnTo>
                <a:lnTo>
                  <a:pt x="1943" y="1940"/>
                </a:lnTo>
                <a:lnTo>
                  <a:pt x="1924" y="1928"/>
                </a:lnTo>
                <a:lnTo>
                  <a:pt x="1907" y="1918"/>
                </a:lnTo>
                <a:lnTo>
                  <a:pt x="1894" y="1910"/>
                </a:lnTo>
                <a:lnTo>
                  <a:pt x="1884" y="1904"/>
                </a:lnTo>
                <a:lnTo>
                  <a:pt x="1878" y="1900"/>
                </a:lnTo>
                <a:lnTo>
                  <a:pt x="1876" y="1898"/>
                </a:lnTo>
                <a:lnTo>
                  <a:pt x="1869" y="1904"/>
                </a:lnTo>
                <a:lnTo>
                  <a:pt x="1826" y="1937"/>
                </a:lnTo>
                <a:lnTo>
                  <a:pt x="1781" y="1965"/>
                </a:lnTo>
                <a:lnTo>
                  <a:pt x="1737" y="1987"/>
                </a:lnTo>
                <a:lnTo>
                  <a:pt x="1691" y="2003"/>
                </a:lnTo>
                <a:lnTo>
                  <a:pt x="1646" y="2012"/>
                </a:lnTo>
                <a:lnTo>
                  <a:pt x="1601" y="2015"/>
                </a:lnTo>
                <a:lnTo>
                  <a:pt x="1564" y="2013"/>
                </a:lnTo>
                <a:lnTo>
                  <a:pt x="1525" y="2005"/>
                </a:lnTo>
                <a:lnTo>
                  <a:pt x="1487" y="1992"/>
                </a:lnTo>
                <a:lnTo>
                  <a:pt x="1449" y="1974"/>
                </a:lnTo>
                <a:lnTo>
                  <a:pt x="1411" y="1952"/>
                </a:lnTo>
                <a:lnTo>
                  <a:pt x="1373" y="1924"/>
                </a:lnTo>
                <a:lnTo>
                  <a:pt x="1337" y="1893"/>
                </a:lnTo>
                <a:lnTo>
                  <a:pt x="1327" y="1884"/>
                </a:lnTo>
                <a:close/>
                <a:moveTo>
                  <a:pt x="1529" y="676"/>
                </a:moveTo>
                <a:lnTo>
                  <a:pt x="1497" y="678"/>
                </a:lnTo>
                <a:lnTo>
                  <a:pt x="1472" y="682"/>
                </a:lnTo>
                <a:lnTo>
                  <a:pt x="1452" y="687"/>
                </a:lnTo>
                <a:lnTo>
                  <a:pt x="1442" y="691"/>
                </a:lnTo>
                <a:lnTo>
                  <a:pt x="1426" y="697"/>
                </a:lnTo>
                <a:lnTo>
                  <a:pt x="1408" y="706"/>
                </a:lnTo>
                <a:lnTo>
                  <a:pt x="1386" y="718"/>
                </a:lnTo>
                <a:lnTo>
                  <a:pt x="1363" y="732"/>
                </a:lnTo>
                <a:lnTo>
                  <a:pt x="1339" y="750"/>
                </a:lnTo>
                <a:lnTo>
                  <a:pt x="1312" y="770"/>
                </a:lnTo>
                <a:lnTo>
                  <a:pt x="1287" y="793"/>
                </a:lnTo>
                <a:lnTo>
                  <a:pt x="1262" y="818"/>
                </a:lnTo>
                <a:lnTo>
                  <a:pt x="1239" y="847"/>
                </a:lnTo>
                <a:lnTo>
                  <a:pt x="1217" y="879"/>
                </a:lnTo>
                <a:lnTo>
                  <a:pt x="1198" y="914"/>
                </a:lnTo>
                <a:lnTo>
                  <a:pt x="1183" y="952"/>
                </a:lnTo>
                <a:lnTo>
                  <a:pt x="1181" y="958"/>
                </a:lnTo>
                <a:lnTo>
                  <a:pt x="1179" y="967"/>
                </a:lnTo>
                <a:lnTo>
                  <a:pt x="1177" y="979"/>
                </a:lnTo>
                <a:lnTo>
                  <a:pt x="1174" y="994"/>
                </a:lnTo>
                <a:lnTo>
                  <a:pt x="1172" y="1012"/>
                </a:lnTo>
                <a:lnTo>
                  <a:pt x="1171" y="1034"/>
                </a:lnTo>
                <a:lnTo>
                  <a:pt x="1170" y="1059"/>
                </a:lnTo>
                <a:lnTo>
                  <a:pt x="1171" y="1088"/>
                </a:lnTo>
                <a:lnTo>
                  <a:pt x="1172" y="1121"/>
                </a:lnTo>
                <a:lnTo>
                  <a:pt x="1175" y="1158"/>
                </a:lnTo>
                <a:lnTo>
                  <a:pt x="1180" y="1199"/>
                </a:lnTo>
                <a:lnTo>
                  <a:pt x="1187" y="1246"/>
                </a:lnTo>
                <a:lnTo>
                  <a:pt x="1187" y="1261"/>
                </a:lnTo>
                <a:lnTo>
                  <a:pt x="1181" y="1274"/>
                </a:lnTo>
                <a:lnTo>
                  <a:pt x="1171" y="1285"/>
                </a:lnTo>
                <a:lnTo>
                  <a:pt x="1167" y="1289"/>
                </a:lnTo>
                <a:lnTo>
                  <a:pt x="1162" y="1301"/>
                </a:lnTo>
                <a:lnTo>
                  <a:pt x="1159" y="1317"/>
                </a:lnTo>
                <a:lnTo>
                  <a:pt x="1159" y="1337"/>
                </a:lnTo>
                <a:lnTo>
                  <a:pt x="1161" y="1360"/>
                </a:lnTo>
                <a:lnTo>
                  <a:pt x="1166" y="1386"/>
                </a:lnTo>
                <a:lnTo>
                  <a:pt x="1172" y="1414"/>
                </a:lnTo>
                <a:lnTo>
                  <a:pt x="1177" y="1436"/>
                </a:lnTo>
                <a:lnTo>
                  <a:pt x="1183" y="1454"/>
                </a:lnTo>
                <a:lnTo>
                  <a:pt x="1191" y="1469"/>
                </a:lnTo>
                <a:lnTo>
                  <a:pt x="1201" y="1481"/>
                </a:lnTo>
                <a:lnTo>
                  <a:pt x="1208" y="1491"/>
                </a:lnTo>
                <a:lnTo>
                  <a:pt x="1211" y="1502"/>
                </a:lnTo>
                <a:lnTo>
                  <a:pt x="1221" y="1550"/>
                </a:lnTo>
                <a:lnTo>
                  <a:pt x="1236" y="1597"/>
                </a:lnTo>
                <a:lnTo>
                  <a:pt x="1254" y="1642"/>
                </a:lnTo>
                <a:lnTo>
                  <a:pt x="1275" y="1686"/>
                </a:lnTo>
                <a:lnTo>
                  <a:pt x="1299" y="1728"/>
                </a:lnTo>
                <a:lnTo>
                  <a:pt x="1326" y="1767"/>
                </a:lnTo>
                <a:lnTo>
                  <a:pt x="1357" y="1803"/>
                </a:lnTo>
                <a:lnTo>
                  <a:pt x="1389" y="1836"/>
                </a:lnTo>
                <a:lnTo>
                  <a:pt x="1422" y="1865"/>
                </a:lnTo>
                <a:lnTo>
                  <a:pt x="1457" y="1889"/>
                </a:lnTo>
                <a:lnTo>
                  <a:pt x="1493" y="1909"/>
                </a:lnTo>
                <a:lnTo>
                  <a:pt x="1529" y="1924"/>
                </a:lnTo>
                <a:lnTo>
                  <a:pt x="1565" y="1933"/>
                </a:lnTo>
                <a:lnTo>
                  <a:pt x="1601" y="1936"/>
                </a:lnTo>
                <a:lnTo>
                  <a:pt x="1643" y="1933"/>
                </a:lnTo>
                <a:lnTo>
                  <a:pt x="1683" y="1923"/>
                </a:lnTo>
                <a:lnTo>
                  <a:pt x="1724" y="1907"/>
                </a:lnTo>
                <a:lnTo>
                  <a:pt x="1763" y="1886"/>
                </a:lnTo>
                <a:lnTo>
                  <a:pt x="1800" y="1860"/>
                </a:lnTo>
                <a:lnTo>
                  <a:pt x="1836" y="1830"/>
                </a:lnTo>
                <a:lnTo>
                  <a:pt x="1869" y="1796"/>
                </a:lnTo>
                <a:lnTo>
                  <a:pt x="1899" y="1759"/>
                </a:lnTo>
                <a:lnTo>
                  <a:pt x="1928" y="1720"/>
                </a:lnTo>
                <a:lnTo>
                  <a:pt x="1953" y="1678"/>
                </a:lnTo>
                <a:lnTo>
                  <a:pt x="1975" y="1635"/>
                </a:lnTo>
                <a:lnTo>
                  <a:pt x="1993" y="1591"/>
                </a:lnTo>
                <a:lnTo>
                  <a:pt x="2007" y="1547"/>
                </a:lnTo>
                <a:lnTo>
                  <a:pt x="2016" y="1502"/>
                </a:lnTo>
                <a:lnTo>
                  <a:pt x="2021" y="1491"/>
                </a:lnTo>
                <a:lnTo>
                  <a:pt x="2027" y="1482"/>
                </a:lnTo>
                <a:lnTo>
                  <a:pt x="2040" y="1466"/>
                </a:lnTo>
                <a:lnTo>
                  <a:pt x="2049" y="1445"/>
                </a:lnTo>
                <a:lnTo>
                  <a:pt x="2055" y="1422"/>
                </a:lnTo>
                <a:lnTo>
                  <a:pt x="2062" y="1393"/>
                </a:lnTo>
                <a:lnTo>
                  <a:pt x="2067" y="1367"/>
                </a:lnTo>
                <a:lnTo>
                  <a:pt x="2069" y="1346"/>
                </a:lnTo>
                <a:lnTo>
                  <a:pt x="2070" y="1328"/>
                </a:lnTo>
                <a:lnTo>
                  <a:pt x="2070" y="1313"/>
                </a:lnTo>
                <a:lnTo>
                  <a:pt x="2068" y="1302"/>
                </a:lnTo>
                <a:lnTo>
                  <a:pt x="2066" y="1294"/>
                </a:lnTo>
                <a:lnTo>
                  <a:pt x="2063" y="1289"/>
                </a:lnTo>
                <a:lnTo>
                  <a:pt x="2057" y="1282"/>
                </a:lnTo>
                <a:lnTo>
                  <a:pt x="2052" y="1272"/>
                </a:lnTo>
                <a:lnTo>
                  <a:pt x="2051" y="1261"/>
                </a:lnTo>
                <a:lnTo>
                  <a:pt x="2052" y="1249"/>
                </a:lnTo>
                <a:lnTo>
                  <a:pt x="2058" y="1224"/>
                </a:lnTo>
                <a:lnTo>
                  <a:pt x="2064" y="1195"/>
                </a:lnTo>
                <a:lnTo>
                  <a:pt x="2070" y="1164"/>
                </a:lnTo>
                <a:lnTo>
                  <a:pt x="2073" y="1131"/>
                </a:lnTo>
                <a:lnTo>
                  <a:pt x="2075" y="1097"/>
                </a:lnTo>
                <a:lnTo>
                  <a:pt x="2075" y="1062"/>
                </a:lnTo>
                <a:lnTo>
                  <a:pt x="2072" y="1027"/>
                </a:lnTo>
                <a:lnTo>
                  <a:pt x="2066" y="991"/>
                </a:lnTo>
                <a:lnTo>
                  <a:pt x="2057" y="956"/>
                </a:lnTo>
                <a:lnTo>
                  <a:pt x="2043" y="922"/>
                </a:lnTo>
                <a:lnTo>
                  <a:pt x="2025" y="890"/>
                </a:lnTo>
                <a:lnTo>
                  <a:pt x="2001" y="860"/>
                </a:lnTo>
                <a:lnTo>
                  <a:pt x="1995" y="853"/>
                </a:lnTo>
                <a:lnTo>
                  <a:pt x="1986" y="843"/>
                </a:lnTo>
                <a:lnTo>
                  <a:pt x="1974" y="830"/>
                </a:lnTo>
                <a:lnTo>
                  <a:pt x="1957" y="815"/>
                </a:lnTo>
                <a:lnTo>
                  <a:pt x="1936" y="798"/>
                </a:lnTo>
                <a:lnTo>
                  <a:pt x="1910" y="781"/>
                </a:lnTo>
                <a:lnTo>
                  <a:pt x="1880" y="763"/>
                </a:lnTo>
                <a:lnTo>
                  <a:pt x="1845" y="745"/>
                </a:lnTo>
                <a:lnTo>
                  <a:pt x="1805" y="729"/>
                </a:lnTo>
                <a:lnTo>
                  <a:pt x="1751" y="710"/>
                </a:lnTo>
                <a:lnTo>
                  <a:pt x="1698" y="696"/>
                </a:lnTo>
                <a:lnTo>
                  <a:pt x="1650" y="686"/>
                </a:lnTo>
                <a:lnTo>
                  <a:pt x="1605" y="680"/>
                </a:lnTo>
                <a:lnTo>
                  <a:pt x="1565" y="677"/>
                </a:lnTo>
                <a:lnTo>
                  <a:pt x="1529" y="676"/>
                </a:lnTo>
                <a:close/>
                <a:moveTo>
                  <a:pt x="1606" y="66"/>
                </a:moveTo>
                <a:lnTo>
                  <a:pt x="1509" y="69"/>
                </a:lnTo>
                <a:lnTo>
                  <a:pt x="1413" y="78"/>
                </a:lnTo>
                <a:lnTo>
                  <a:pt x="1319" y="92"/>
                </a:lnTo>
                <a:lnTo>
                  <a:pt x="1227" y="112"/>
                </a:lnTo>
                <a:lnTo>
                  <a:pt x="1138" y="138"/>
                </a:lnTo>
                <a:lnTo>
                  <a:pt x="1051" y="168"/>
                </a:lnTo>
                <a:lnTo>
                  <a:pt x="966" y="204"/>
                </a:lnTo>
                <a:lnTo>
                  <a:pt x="883" y="244"/>
                </a:lnTo>
                <a:lnTo>
                  <a:pt x="804" y="289"/>
                </a:lnTo>
                <a:lnTo>
                  <a:pt x="727" y="339"/>
                </a:lnTo>
                <a:lnTo>
                  <a:pt x="655" y="394"/>
                </a:lnTo>
                <a:lnTo>
                  <a:pt x="584" y="452"/>
                </a:lnTo>
                <a:lnTo>
                  <a:pt x="518" y="513"/>
                </a:lnTo>
                <a:lnTo>
                  <a:pt x="456" y="579"/>
                </a:lnTo>
                <a:lnTo>
                  <a:pt x="397" y="648"/>
                </a:lnTo>
                <a:lnTo>
                  <a:pt x="343" y="720"/>
                </a:lnTo>
                <a:lnTo>
                  <a:pt x="293" y="796"/>
                </a:lnTo>
                <a:lnTo>
                  <a:pt x="248" y="875"/>
                </a:lnTo>
                <a:lnTo>
                  <a:pt x="207" y="956"/>
                </a:lnTo>
                <a:lnTo>
                  <a:pt x="171" y="1040"/>
                </a:lnTo>
                <a:lnTo>
                  <a:pt x="139" y="1127"/>
                </a:lnTo>
                <a:lnTo>
                  <a:pt x="114" y="1216"/>
                </a:lnTo>
                <a:lnTo>
                  <a:pt x="94" y="1307"/>
                </a:lnTo>
                <a:lnTo>
                  <a:pt x="79" y="1400"/>
                </a:lnTo>
                <a:lnTo>
                  <a:pt x="70" y="1495"/>
                </a:lnTo>
                <a:lnTo>
                  <a:pt x="67" y="1591"/>
                </a:lnTo>
                <a:lnTo>
                  <a:pt x="70" y="1682"/>
                </a:lnTo>
                <a:lnTo>
                  <a:pt x="78" y="1771"/>
                </a:lnTo>
                <a:lnTo>
                  <a:pt x="92" y="1860"/>
                </a:lnTo>
                <a:lnTo>
                  <a:pt x="110" y="1948"/>
                </a:lnTo>
                <a:lnTo>
                  <a:pt x="134" y="2035"/>
                </a:lnTo>
                <a:lnTo>
                  <a:pt x="163" y="2120"/>
                </a:lnTo>
                <a:lnTo>
                  <a:pt x="197" y="2203"/>
                </a:lnTo>
                <a:lnTo>
                  <a:pt x="235" y="2283"/>
                </a:lnTo>
                <a:lnTo>
                  <a:pt x="279" y="2362"/>
                </a:lnTo>
                <a:lnTo>
                  <a:pt x="326" y="2438"/>
                </a:lnTo>
                <a:lnTo>
                  <a:pt x="380" y="2511"/>
                </a:lnTo>
                <a:lnTo>
                  <a:pt x="436" y="2581"/>
                </a:lnTo>
                <a:lnTo>
                  <a:pt x="498" y="2648"/>
                </a:lnTo>
                <a:lnTo>
                  <a:pt x="564" y="2712"/>
                </a:lnTo>
                <a:lnTo>
                  <a:pt x="570" y="2659"/>
                </a:lnTo>
                <a:lnTo>
                  <a:pt x="577" y="2605"/>
                </a:lnTo>
                <a:lnTo>
                  <a:pt x="586" y="2549"/>
                </a:lnTo>
                <a:lnTo>
                  <a:pt x="597" y="2492"/>
                </a:lnTo>
                <a:lnTo>
                  <a:pt x="610" y="2435"/>
                </a:lnTo>
                <a:lnTo>
                  <a:pt x="624" y="2378"/>
                </a:lnTo>
                <a:lnTo>
                  <a:pt x="640" y="2323"/>
                </a:lnTo>
                <a:lnTo>
                  <a:pt x="660" y="2270"/>
                </a:lnTo>
                <a:lnTo>
                  <a:pt x="680" y="2220"/>
                </a:lnTo>
                <a:lnTo>
                  <a:pt x="704" y="2174"/>
                </a:lnTo>
                <a:lnTo>
                  <a:pt x="729" y="2131"/>
                </a:lnTo>
                <a:lnTo>
                  <a:pt x="738" y="2119"/>
                </a:lnTo>
                <a:lnTo>
                  <a:pt x="748" y="2108"/>
                </a:lnTo>
                <a:lnTo>
                  <a:pt x="757" y="2097"/>
                </a:lnTo>
                <a:lnTo>
                  <a:pt x="768" y="2086"/>
                </a:lnTo>
                <a:lnTo>
                  <a:pt x="781" y="2075"/>
                </a:lnTo>
                <a:lnTo>
                  <a:pt x="796" y="2064"/>
                </a:lnTo>
                <a:lnTo>
                  <a:pt x="815" y="2053"/>
                </a:lnTo>
                <a:lnTo>
                  <a:pt x="837" y="2042"/>
                </a:lnTo>
                <a:lnTo>
                  <a:pt x="866" y="2030"/>
                </a:lnTo>
                <a:lnTo>
                  <a:pt x="898" y="2016"/>
                </a:lnTo>
                <a:lnTo>
                  <a:pt x="959" y="1997"/>
                </a:lnTo>
                <a:lnTo>
                  <a:pt x="1013" y="1977"/>
                </a:lnTo>
                <a:lnTo>
                  <a:pt x="1061" y="1958"/>
                </a:lnTo>
                <a:lnTo>
                  <a:pt x="1103" y="1939"/>
                </a:lnTo>
                <a:lnTo>
                  <a:pt x="1140" y="1920"/>
                </a:lnTo>
                <a:lnTo>
                  <a:pt x="1171" y="1902"/>
                </a:lnTo>
                <a:lnTo>
                  <a:pt x="1197" y="1885"/>
                </a:lnTo>
                <a:lnTo>
                  <a:pt x="1218" y="1869"/>
                </a:lnTo>
                <a:lnTo>
                  <a:pt x="1236" y="1856"/>
                </a:lnTo>
                <a:lnTo>
                  <a:pt x="1249" y="1844"/>
                </a:lnTo>
                <a:lnTo>
                  <a:pt x="1259" y="1834"/>
                </a:lnTo>
                <a:lnTo>
                  <a:pt x="1265" y="1826"/>
                </a:lnTo>
                <a:lnTo>
                  <a:pt x="1269" y="1822"/>
                </a:lnTo>
                <a:lnTo>
                  <a:pt x="1270" y="1820"/>
                </a:lnTo>
                <a:lnTo>
                  <a:pt x="1264" y="1812"/>
                </a:lnTo>
                <a:lnTo>
                  <a:pt x="1227" y="1759"/>
                </a:lnTo>
                <a:lnTo>
                  <a:pt x="1195" y="1704"/>
                </a:lnTo>
                <a:lnTo>
                  <a:pt x="1169" y="1646"/>
                </a:lnTo>
                <a:lnTo>
                  <a:pt x="1149" y="1588"/>
                </a:lnTo>
                <a:lnTo>
                  <a:pt x="1135" y="1528"/>
                </a:lnTo>
                <a:lnTo>
                  <a:pt x="1131" y="1522"/>
                </a:lnTo>
                <a:lnTo>
                  <a:pt x="1119" y="1503"/>
                </a:lnTo>
                <a:lnTo>
                  <a:pt x="1108" y="1482"/>
                </a:lnTo>
                <a:lnTo>
                  <a:pt x="1100" y="1457"/>
                </a:lnTo>
                <a:lnTo>
                  <a:pt x="1094" y="1430"/>
                </a:lnTo>
                <a:lnTo>
                  <a:pt x="1086" y="1395"/>
                </a:lnTo>
                <a:lnTo>
                  <a:pt x="1080" y="1363"/>
                </a:lnTo>
                <a:lnTo>
                  <a:pt x="1078" y="1333"/>
                </a:lnTo>
                <a:lnTo>
                  <a:pt x="1079" y="1306"/>
                </a:lnTo>
                <a:lnTo>
                  <a:pt x="1083" y="1282"/>
                </a:lnTo>
                <a:lnTo>
                  <a:pt x="1091" y="1260"/>
                </a:lnTo>
                <a:lnTo>
                  <a:pt x="1101" y="1242"/>
                </a:lnTo>
                <a:lnTo>
                  <a:pt x="1105" y="1238"/>
                </a:lnTo>
                <a:lnTo>
                  <a:pt x="1104" y="1232"/>
                </a:lnTo>
                <a:lnTo>
                  <a:pt x="1097" y="1182"/>
                </a:lnTo>
                <a:lnTo>
                  <a:pt x="1093" y="1138"/>
                </a:lnTo>
                <a:lnTo>
                  <a:pt x="1090" y="1098"/>
                </a:lnTo>
                <a:lnTo>
                  <a:pt x="1090" y="1063"/>
                </a:lnTo>
                <a:lnTo>
                  <a:pt x="1090" y="1032"/>
                </a:lnTo>
                <a:lnTo>
                  <a:pt x="1092" y="1005"/>
                </a:lnTo>
                <a:lnTo>
                  <a:pt x="1095" y="982"/>
                </a:lnTo>
                <a:lnTo>
                  <a:pt x="1098" y="963"/>
                </a:lnTo>
                <a:lnTo>
                  <a:pt x="1102" y="947"/>
                </a:lnTo>
                <a:lnTo>
                  <a:pt x="1105" y="935"/>
                </a:lnTo>
                <a:lnTo>
                  <a:pt x="1108" y="926"/>
                </a:lnTo>
                <a:lnTo>
                  <a:pt x="1124" y="884"/>
                </a:lnTo>
                <a:lnTo>
                  <a:pt x="1145" y="846"/>
                </a:lnTo>
                <a:lnTo>
                  <a:pt x="1167" y="811"/>
                </a:lnTo>
                <a:lnTo>
                  <a:pt x="1192" y="779"/>
                </a:lnTo>
                <a:lnTo>
                  <a:pt x="1219" y="750"/>
                </a:lnTo>
                <a:lnTo>
                  <a:pt x="1247" y="725"/>
                </a:lnTo>
                <a:lnTo>
                  <a:pt x="1275" y="702"/>
                </a:lnTo>
                <a:lnTo>
                  <a:pt x="1302" y="682"/>
                </a:lnTo>
                <a:lnTo>
                  <a:pt x="1329" y="664"/>
                </a:lnTo>
                <a:lnTo>
                  <a:pt x="1354" y="650"/>
                </a:lnTo>
                <a:lnTo>
                  <a:pt x="1377" y="638"/>
                </a:lnTo>
                <a:lnTo>
                  <a:pt x="1396" y="629"/>
                </a:lnTo>
                <a:lnTo>
                  <a:pt x="1412" y="623"/>
                </a:lnTo>
                <a:lnTo>
                  <a:pt x="1423" y="619"/>
                </a:lnTo>
                <a:lnTo>
                  <a:pt x="1470" y="608"/>
                </a:lnTo>
                <a:lnTo>
                  <a:pt x="1517" y="602"/>
                </a:lnTo>
                <a:lnTo>
                  <a:pt x="1566" y="601"/>
                </a:lnTo>
                <a:lnTo>
                  <a:pt x="1614" y="605"/>
                </a:lnTo>
                <a:lnTo>
                  <a:pt x="1665" y="613"/>
                </a:lnTo>
                <a:lnTo>
                  <a:pt x="1717" y="626"/>
                </a:lnTo>
                <a:lnTo>
                  <a:pt x="1770" y="642"/>
                </a:lnTo>
                <a:lnTo>
                  <a:pt x="1825" y="661"/>
                </a:lnTo>
                <a:lnTo>
                  <a:pt x="1869" y="679"/>
                </a:lnTo>
                <a:lnTo>
                  <a:pt x="1909" y="698"/>
                </a:lnTo>
                <a:lnTo>
                  <a:pt x="1945" y="717"/>
                </a:lnTo>
                <a:lnTo>
                  <a:pt x="1976" y="736"/>
                </a:lnTo>
                <a:lnTo>
                  <a:pt x="2002" y="755"/>
                </a:lnTo>
                <a:lnTo>
                  <a:pt x="2025" y="771"/>
                </a:lnTo>
                <a:lnTo>
                  <a:pt x="2042" y="786"/>
                </a:lnTo>
                <a:lnTo>
                  <a:pt x="2055" y="799"/>
                </a:lnTo>
                <a:lnTo>
                  <a:pt x="2063" y="808"/>
                </a:lnTo>
                <a:lnTo>
                  <a:pt x="2088" y="841"/>
                </a:lnTo>
                <a:lnTo>
                  <a:pt x="2109" y="875"/>
                </a:lnTo>
                <a:lnTo>
                  <a:pt x="2126" y="911"/>
                </a:lnTo>
                <a:lnTo>
                  <a:pt x="2138" y="947"/>
                </a:lnTo>
                <a:lnTo>
                  <a:pt x="2147" y="984"/>
                </a:lnTo>
                <a:lnTo>
                  <a:pt x="2153" y="1021"/>
                </a:lnTo>
                <a:lnTo>
                  <a:pt x="2155" y="1058"/>
                </a:lnTo>
                <a:lnTo>
                  <a:pt x="2156" y="1094"/>
                </a:lnTo>
                <a:lnTo>
                  <a:pt x="2154" y="1129"/>
                </a:lnTo>
                <a:lnTo>
                  <a:pt x="2151" y="1162"/>
                </a:lnTo>
                <a:lnTo>
                  <a:pt x="2146" y="1193"/>
                </a:lnTo>
                <a:lnTo>
                  <a:pt x="2141" y="1222"/>
                </a:lnTo>
                <a:lnTo>
                  <a:pt x="2135" y="1248"/>
                </a:lnTo>
                <a:lnTo>
                  <a:pt x="2134" y="1253"/>
                </a:lnTo>
                <a:lnTo>
                  <a:pt x="2136" y="1257"/>
                </a:lnTo>
                <a:lnTo>
                  <a:pt x="2144" y="1279"/>
                </a:lnTo>
                <a:lnTo>
                  <a:pt x="2149" y="1305"/>
                </a:lnTo>
                <a:lnTo>
                  <a:pt x="2151" y="1333"/>
                </a:lnTo>
                <a:lnTo>
                  <a:pt x="2148" y="1365"/>
                </a:lnTo>
                <a:lnTo>
                  <a:pt x="2143" y="1400"/>
                </a:lnTo>
                <a:lnTo>
                  <a:pt x="2133" y="1439"/>
                </a:lnTo>
                <a:lnTo>
                  <a:pt x="2126" y="1470"/>
                </a:lnTo>
                <a:lnTo>
                  <a:pt x="2112" y="1499"/>
                </a:lnTo>
                <a:lnTo>
                  <a:pt x="2095" y="1526"/>
                </a:lnTo>
                <a:lnTo>
                  <a:pt x="2092" y="1531"/>
                </a:lnTo>
                <a:lnTo>
                  <a:pt x="2080" y="1580"/>
                </a:lnTo>
                <a:lnTo>
                  <a:pt x="2063" y="1629"/>
                </a:lnTo>
                <a:lnTo>
                  <a:pt x="2042" y="1679"/>
                </a:lnTo>
                <a:lnTo>
                  <a:pt x="2015" y="1727"/>
                </a:lnTo>
                <a:lnTo>
                  <a:pt x="1985" y="1774"/>
                </a:lnTo>
                <a:lnTo>
                  <a:pt x="1952" y="1819"/>
                </a:lnTo>
                <a:lnTo>
                  <a:pt x="1948" y="1829"/>
                </a:lnTo>
                <a:lnTo>
                  <a:pt x="1949" y="1831"/>
                </a:lnTo>
                <a:lnTo>
                  <a:pt x="1954" y="1835"/>
                </a:lnTo>
                <a:lnTo>
                  <a:pt x="1962" y="1842"/>
                </a:lnTo>
                <a:lnTo>
                  <a:pt x="1973" y="1851"/>
                </a:lnTo>
                <a:lnTo>
                  <a:pt x="1989" y="1863"/>
                </a:lnTo>
                <a:lnTo>
                  <a:pt x="2009" y="1876"/>
                </a:lnTo>
                <a:lnTo>
                  <a:pt x="2035" y="1892"/>
                </a:lnTo>
                <a:lnTo>
                  <a:pt x="2066" y="1909"/>
                </a:lnTo>
                <a:lnTo>
                  <a:pt x="2101" y="1928"/>
                </a:lnTo>
                <a:lnTo>
                  <a:pt x="2144" y="1948"/>
                </a:lnTo>
                <a:lnTo>
                  <a:pt x="2192" y="1969"/>
                </a:lnTo>
                <a:lnTo>
                  <a:pt x="2248" y="1992"/>
                </a:lnTo>
                <a:lnTo>
                  <a:pt x="2309" y="2014"/>
                </a:lnTo>
                <a:lnTo>
                  <a:pt x="2350" y="2032"/>
                </a:lnTo>
                <a:lnTo>
                  <a:pt x="2384" y="2050"/>
                </a:lnTo>
                <a:lnTo>
                  <a:pt x="2415" y="2069"/>
                </a:lnTo>
                <a:lnTo>
                  <a:pt x="2441" y="2089"/>
                </a:lnTo>
                <a:lnTo>
                  <a:pt x="2461" y="2107"/>
                </a:lnTo>
                <a:lnTo>
                  <a:pt x="2477" y="2125"/>
                </a:lnTo>
                <a:lnTo>
                  <a:pt x="2482" y="2131"/>
                </a:lnTo>
                <a:lnTo>
                  <a:pt x="2507" y="2173"/>
                </a:lnTo>
                <a:lnTo>
                  <a:pt x="2531" y="2220"/>
                </a:lnTo>
                <a:lnTo>
                  <a:pt x="2552" y="2270"/>
                </a:lnTo>
                <a:lnTo>
                  <a:pt x="2570" y="2322"/>
                </a:lnTo>
                <a:lnTo>
                  <a:pt x="2587" y="2377"/>
                </a:lnTo>
                <a:lnTo>
                  <a:pt x="2601" y="2434"/>
                </a:lnTo>
                <a:lnTo>
                  <a:pt x="2614" y="2491"/>
                </a:lnTo>
                <a:lnTo>
                  <a:pt x="2625" y="2548"/>
                </a:lnTo>
                <a:lnTo>
                  <a:pt x="2634" y="2605"/>
                </a:lnTo>
                <a:lnTo>
                  <a:pt x="2642" y="2660"/>
                </a:lnTo>
                <a:lnTo>
                  <a:pt x="2649" y="2712"/>
                </a:lnTo>
                <a:lnTo>
                  <a:pt x="2715" y="2649"/>
                </a:lnTo>
                <a:lnTo>
                  <a:pt x="2775" y="2582"/>
                </a:lnTo>
                <a:lnTo>
                  <a:pt x="2833" y="2511"/>
                </a:lnTo>
                <a:lnTo>
                  <a:pt x="2885" y="2438"/>
                </a:lnTo>
                <a:lnTo>
                  <a:pt x="2934" y="2362"/>
                </a:lnTo>
                <a:lnTo>
                  <a:pt x="2977" y="2284"/>
                </a:lnTo>
                <a:lnTo>
                  <a:pt x="3016" y="2203"/>
                </a:lnTo>
                <a:lnTo>
                  <a:pt x="3049" y="2120"/>
                </a:lnTo>
                <a:lnTo>
                  <a:pt x="3078" y="2035"/>
                </a:lnTo>
                <a:lnTo>
                  <a:pt x="3103" y="1948"/>
                </a:lnTo>
                <a:lnTo>
                  <a:pt x="3121" y="1860"/>
                </a:lnTo>
                <a:lnTo>
                  <a:pt x="3135" y="1771"/>
                </a:lnTo>
                <a:lnTo>
                  <a:pt x="3143" y="1682"/>
                </a:lnTo>
                <a:lnTo>
                  <a:pt x="3146" y="1591"/>
                </a:lnTo>
                <a:lnTo>
                  <a:pt x="3143" y="1495"/>
                </a:lnTo>
                <a:lnTo>
                  <a:pt x="3134" y="1400"/>
                </a:lnTo>
                <a:lnTo>
                  <a:pt x="3119" y="1307"/>
                </a:lnTo>
                <a:lnTo>
                  <a:pt x="3098" y="1216"/>
                </a:lnTo>
                <a:lnTo>
                  <a:pt x="3072" y="1127"/>
                </a:lnTo>
                <a:lnTo>
                  <a:pt x="3042" y="1040"/>
                </a:lnTo>
                <a:lnTo>
                  <a:pt x="3006" y="956"/>
                </a:lnTo>
                <a:lnTo>
                  <a:pt x="2965" y="875"/>
                </a:lnTo>
                <a:lnTo>
                  <a:pt x="2920" y="796"/>
                </a:lnTo>
                <a:lnTo>
                  <a:pt x="2869" y="720"/>
                </a:lnTo>
                <a:lnTo>
                  <a:pt x="2815" y="648"/>
                </a:lnTo>
                <a:lnTo>
                  <a:pt x="2757" y="579"/>
                </a:lnTo>
                <a:lnTo>
                  <a:pt x="2694" y="513"/>
                </a:lnTo>
                <a:lnTo>
                  <a:pt x="2628" y="452"/>
                </a:lnTo>
                <a:lnTo>
                  <a:pt x="2558" y="394"/>
                </a:lnTo>
                <a:lnTo>
                  <a:pt x="2485" y="339"/>
                </a:lnTo>
                <a:lnTo>
                  <a:pt x="2408" y="289"/>
                </a:lnTo>
                <a:lnTo>
                  <a:pt x="2330" y="244"/>
                </a:lnTo>
                <a:lnTo>
                  <a:pt x="2247" y="204"/>
                </a:lnTo>
                <a:lnTo>
                  <a:pt x="2162" y="168"/>
                </a:lnTo>
                <a:lnTo>
                  <a:pt x="2074" y="138"/>
                </a:lnTo>
                <a:lnTo>
                  <a:pt x="1985" y="112"/>
                </a:lnTo>
                <a:lnTo>
                  <a:pt x="1893" y="92"/>
                </a:lnTo>
                <a:lnTo>
                  <a:pt x="1799" y="78"/>
                </a:lnTo>
                <a:lnTo>
                  <a:pt x="1703" y="69"/>
                </a:lnTo>
                <a:lnTo>
                  <a:pt x="1606" y="66"/>
                </a:lnTo>
                <a:close/>
                <a:moveTo>
                  <a:pt x="1605" y="0"/>
                </a:moveTo>
                <a:lnTo>
                  <a:pt x="1707" y="3"/>
                </a:lnTo>
                <a:lnTo>
                  <a:pt x="1807" y="12"/>
                </a:lnTo>
                <a:lnTo>
                  <a:pt x="1905" y="28"/>
                </a:lnTo>
                <a:lnTo>
                  <a:pt x="2000" y="49"/>
                </a:lnTo>
                <a:lnTo>
                  <a:pt x="2094" y="75"/>
                </a:lnTo>
                <a:lnTo>
                  <a:pt x="2185" y="107"/>
                </a:lnTo>
                <a:lnTo>
                  <a:pt x="2274" y="144"/>
                </a:lnTo>
                <a:lnTo>
                  <a:pt x="2360" y="186"/>
                </a:lnTo>
                <a:lnTo>
                  <a:pt x="2443" y="233"/>
                </a:lnTo>
                <a:lnTo>
                  <a:pt x="2523" y="285"/>
                </a:lnTo>
                <a:lnTo>
                  <a:pt x="2599" y="341"/>
                </a:lnTo>
                <a:lnTo>
                  <a:pt x="2672" y="402"/>
                </a:lnTo>
                <a:lnTo>
                  <a:pt x="2741" y="467"/>
                </a:lnTo>
                <a:lnTo>
                  <a:pt x="2805" y="535"/>
                </a:lnTo>
                <a:lnTo>
                  <a:pt x="2867" y="607"/>
                </a:lnTo>
                <a:lnTo>
                  <a:pt x="2924" y="683"/>
                </a:lnTo>
                <a:lnTo>
                  <a:pt x="2975" y="762"/>
                </a:lnTo>
                <a:lnTo>
                  <a:pt x="3023" y="844"/>
                </a:lnTo>
                <a:lnTo>
                  <a:pt x="3066" y="929"/>
                </a:lnTo>
                <a:lnTo>
                  <a:pt x="3104" y="1016"/>
                </a:lnTo>
                <a:lnTo>
                  <a:pt x="3136" y="1107"/>
                </a:lnTo>
                <a:lnTo>
                  <a:pt x="3162" y="1199"/>
                </a:lnTo>
                <a:lnTo>
                  <a:pt x="3183" y="1295"/>
                </a:lnTo>
                <a:lnTo>
                  <a:pt x="3199" y="1392"/>
                </a:lnTo>
                <a:lnTo>
                  <a:pt x="3209" y="1491"/>
                </a:lnTo>
                <a:lnTo>
                  <a:pt x="3212" y="1591"/>
                </a:lnTo>
                <a:lnTo>
                  <a:pt x="3209" y="1691"/>
                </a:lnTo>
                <a:lnTo>
                  <a:pt x="3199" y="1790"/>
                </a:lnTo>
                <a:lnTo>
                  <a:pt x="3183" y="1887"/>
                </a:lnTo>
                <a:lnTo>
                  <a:pt x="3162" y="1982"/>
                </a:lnTo>
                <a:lnTo>
                  <a:pt x="3136" y="2076"/>
                </a:lnTo>
                <a:lnTo>
                  <a:pt x="3104" y="2166"/>
                </a:lnTo>
                <a:lnTo>
                  <a:pt x="3066" y="2254"/>
                </a:lnTo>
                <a:lnTo>
                  <a:pt x="3024" y="2339"/>
                </a:lnTo>
                <a:lnTo>
                  <a:pt x="2976" y="2421"/>
                </a:lnTo>
                <a:lnTo>
                  <a:pt x="2924" y="2500"/>
                </a:lnTo>
                <a:lnTo>
                  <a:pt x="2867" y="2575"/>
                </a:lnTo>
                <a:lnTo>
                  <a:pt x="2805" y="2647"/>
                </a:lnTo>
                <a:lnTo>
                  <a:pt x="2741" y="2715"/>
                </a:lnTo>
                <a:lnTo>
                  <a:pt x="2672" y="2780"/>
                </a:lnTo>
                <a:lnTo>
                  <a:pt x="2599" y="2840"/>
                </a:lnTo>
                <a:lnTo>
                  <a:pt x="2523" y="2897"/>
                </a:lnTo>
                <a:lnTo>
                  <a:pt x="2443" y="2949"/>
                </a:lnTo>
                <a:lnTo>
                  <a:pt x="2360" y="2996"/>
                </a:lnTo>
                <a:lnTo>
                  <a:pt x="2274" y="3038"/>
                </a:lnTo>
                <a:lnTo>
                  <a:pt x="2186" y="3075"/>
                </a:lnTo>
                <a:lnTo>
                  <a:pt x="2094" y="3107"/>
                </a:lnTo>
                <a:lnTo>
                  <a:pt x="2001" y="3134"/>
                </a:lnTo>
                <a:lnTo>
                  <a:pt x="1905" y="3155"/>
                </a:lnTo>
                <a:lnTo>
                  <a:pt x="1807" y="3170"/>
                </a:lnTo>
                <a:lnTo>
                  <a:pt x="1707" y="3179"/>
                </a:lnTo>
                <a:lnTo>
                  <a:pt x="1606" y="3182"/>
                </a:lnTo>
                <a:lnTo>
                  <a:pt x="1504" y="3179"/>
                </a:lnTo>
                <a:lnTo>
                  <a:pt x="1405" y="3170"/>
                </a:lnTo>
                <a:lnTo>
                  <a:pt x="1307" y="3155"/>
                </a:lnTo>
                <a:lnTo>
                  <a:pt x="1211" y="3134"/>
                </a:lnTo>
                <a:lnTo>
                  <a:pt x="1117" y="3107"/>
                </a:lnTo>
                <a:lnTo>
                  <a:pt x="1026" y="3075"/>
                </a:lnTo>
                <a:lnTo>
                  <a:pt x="938" y="3038"/>
                </a:lnTo>
                <a:lnTo>
                  <a:pt x="852" y="2996"/>
                </a:lnTo>
                <a:lnTo>
                  <a:pt x="769" y="2949"/>
                </a:lnTo>
                <a:lnTo>
                  <a:pt x="689" y="2897"/>
                </a:lnTo>
                <a:lnTo>
                  <a:pt x="613" y="2840"/>
                </a:lnTo>
                <a:lnTo>
                  <a:pt x="540" y="2780"/>
                </a:lnTo>
                <a:lnTo>
                  <a:pt x="471" y="2715"/>
                </a:lnTo>
                <a:lnTo>
                  <a:pt x="406" y="2647"/>
                </a:lnTo>
                <a:lnTo>
                  <a:pt x="346" y="2575"/>
                </a:lnTo>
                <a:lnTo>
                  <a:pt x="288" y="2500"/>
                </a:lnTo>
                <a:lnTo>
                  <a:pt x="236" y="2421"/>
                </a:lnTo>
                <a:lnTo>
                  <a:pt x="189" y="2339"/>
                </a:lnTo>
                <a:lnTo>
                  <a:pt x="146" y="2254"/>
                </a:lnTo>
                <a:lnTo>
                  <a:pt x="108" y="2166"/>
                </a:lnTo>
                <a:lnTo>
                  <a:pt x="77" y="2076"/>
                </a:lnTo>
                <a:lnTo>
                  <a:pt x="49" y="1982"/>
                </a:lnTo>
                <a:lnTo>
                  <a:pt x="28" y="1887"/>
                </a:lnTo>
                <a:lnTo>
                  <a:pt x="13" y="1790"/>
                </a:lnTo>
                <a:lnTo>
                  <a:pt x="3" y="1691"/>
                </a:lnTo>
                <a:lnTo>
                  <a:pt x="0" y="1591"/>
                </a:lnTo>
                <a:lnTo>
                  <a:pt x="3" y="1491"/>
                </a:lnTo>
                <a:lnTo>
                  <a:pt x="13" y="1392"/>
                </a:lnTo>
                <a:lnTo>
                  <a:pt x="28" y="1295"/>
                </a:lnTo>
                <a:lnTo>
                  <a:pt x="49" y="1199"/>
                </a:lnTo>
                <a:lnTo>
                  <a:pt x="76" y="1107"/>
                </a:lnTo>
                <a:lnTo>
                  <a:pt x="108" y="1016"/>
                </a:lnTo>
                <a:lnTo>
                  <a:pt x="146" y="929"/>
                </a:lnTo>
                <a:lnTo>
                  <a:pt x="189" y="844"/>
                </a:lnTo>
                <a:lnTo>
                  <a:pt x="236" y="762"/>
                </a:lnTo>
                <a:lnTo>
                  <a:pt x="288" y="683"/>
                </a:lnTo>
                <a:lnTo>
                  <a:pt x="346" y="607"/>
                </a:lnTo>
                <a:lnTo>
                  <a:pt x="406" y="535"/>
                </a:lnTo>
                <a:lnTo>
                  <a:pt x="471" y="467"/>
                </a:lnTo>
                <a:lnTo>
                  <a:pt x="540" y="402"/>
                </a:lnTo>
                <a:lnTo>
                  <a:pt x="613" y="341"/>
                </a:lnTo>
                <a:lnTo>
                  <a:pt x="689" y="285"/>
                </a:lnTo>
                <a:lnTo>
                  <a:pt x="769" y="233"/>
                </a:lnTo>
                <a:lnTo>
                  <a:pt x="852" y="186"/>
                </a:lnTo>
                <a:lnTo>
                  <a:pt x="938" y="144"/>
                </a:lnTo>
                <a:lnTo>
                  <a:pt x="1026" y="107"/>
                </a:lnTo>
                <a:lnTo>
                  <a:pt x="1117" y="75"/>
                </a:lnTo>
                <a:lnTo>
                  <a:pt x="1211" y="49"/>
                </a:lnTo>
                <a:lnTo>
                  <a:pt x="1307" y="28"/>
                </a:lnTo>
                <a:lnTo>
                  <a:pt x="1404" y="12"/>
                </a:lnTo>
                <a:lnTo>
                  <a:pt x="1504" y="3"/>
                </a:lnTo>
                <a:lnTo>
                  <a:pt x="160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92"/>
          <p:cNvSpPr>
            <a:spLocks noEditPoints="1"/>
          </p:cNvSpPr>
          <p:nvPr/>
        </p:nvSpPr>
        <p:spPr bwMode="auto">
          <a:xfrm>
            <a:off x="8739412" y="5701664"/>
            <a:ext cx="274320" cy="274320"/>
          </a:xfrm>
          <a:custGeom>
            <a:avLst/>
            <a:gdLst>
              <a:gd name="T0" fmla="*/ 1169 w 3212"/>
              <a:gd name="T1" fmla="*/ 1993 h 3182"/>
              <a:gd name="T2" fmla="*/ 817 w 3212"/>
              <a:gd name="T3" fmla="*/ 2155 h 3182"/>
              <a:gd name="T4" fmla="*/ 675 w 3212"/>
              <a:gd name="T5" fmla="*/ 2498 h 3182"/>
              <a:gd name="T6" fmla="*/ 931 w 3212"/>
              <a:gd name="T7" fmla="*/ 2962 h 3182"/>
              <a:gd name="T8" fmla="*/ 1781 w 3212"/>
              <a:gd name="T9" fmla="*/ 3107 h 3182"/>
              <a:gd name="T10" fmla="*/ 2575 w 3212"/>
              <a:gd name="T11" fmla="*/ 2775 h 3182"/>
              <a:gd name="T12" fmla="*/ 2480 w 3212"/>
              <a:gd name="T13" fmla="*/ 2298 h 3182"/>
              <a:gd name="T14" fmla="*/ 2318 w 3212"/>
              <a:gd name="T15" fmla="*/ 2106 h 3182"/>
              <a:gd name="T16" fmla="*/ 2012 w 3212"/>
              <a:gd name="T17" fmla="*/ 1979 h 3182"/>
              <a:gd name="T18" fmla="*/ 1869 w 3212"/>
              <a:gd name="T19" fmla="*/ 1904 h 3182"/>
              <a:gd name="T20" fmla="*/ 1449 w 3212"/>
              <a:gd name="T21" fmla="*/ 1974 h 3182"/>
              <a:gd name="T22" fmla="*/ 1426 w 3212"/>
              <a:gd name="T23" fmla="*/ 697 h 3182"/>
              <a:gd name="T24" fmla="*/ 1198 w 3212"/>
              <a:gd name="T25" fmla="*/ 914 h 3182"/>
              <a:gd name="T26" fmla="*/ 1172 w 3212"/>
              <a:gd name="T27" fmla="*/ 1121 h 3182"/>
              <a:gd name="T28" fmla="*/ 1159 w 3212"/>
              <a:gd name="T29" fmla="*/ 1337 h 3182"/>
              <a:gd name="T30" fmla="*/ 1221 w 3212"/>
              <a:gd name="T31" fmla="*/ 1550 h 3182"/>
              <a:gd name="T32" fmla="*/ 1493 w 3212"/>
              <a:gd name="T33" fmla="*/ 1909 h 3182"/>
              <a:gd name="T34" fmla="*/ 1869 w 3212"/>
              <a:gd name="T35" fmla="*/ 1796 h 3182"/>
              <a:gd name="T36" fmla="*/ 2040 w 3212"/>
              <a:gd name="T37" fmla="*/ 1466 h 3182"/>
              <a:gd name="T38" fmla="*/ 2063 w 3212"/>
              <a:gd name="T39" fmla="*/ 1289 h 3182"/>
              <a:gd name="T40" fmla="*/ 2075 w 3212"/>
              <a:gd name="T41" fmla="*/ 1062 h 3182"/>
              <a:gd name="T42" fmla="*/ 1957 w 3212"/>
              <a:gd name="T43" fmla="*/ 815 h 3182"/>
              <a:gd name="T44" fmla="*/ 1565 w 3212"/>
              <a:gd name="T45" fmla="*/ 677 h 3182"/>
              <a:gd name="T46" fmla="*/ 883 w 3212"/>
              <a:gd name="T47" fmla="*/ 244 h 3182"/>
              <a:gd name="T48" fmla="*/ 248 w 3212"/>
              <a:gd name="T49" fmla="*/ 875 h 3182"/>
              <a:gd name="T50" fmla="*/ 78 w 3212"/>
              <a:gd name="T51" fmla="*/ 1771 h 3182"/>
              <a:gd name="T52" fmla="*/ 436 w 3212"/>
              <a:gd name="T53" fmla="*/ 2581 h 3182"/>
              <a:gd name="T54" fmla="*/ 660 w 3212"/>
              <a:gd name="T55" fmla="*/ 2270 h 3182"/>
              <a:gd name="T56" fmla="*/ 815 w 3212"/>
              <a:gd name="T57" fmla="*/ 2053 h 3182"/>
              <a:gd name="T58" fmla="*/ 1197 w 3212"/>
              <a:gd name="T59" fmla="*/ 1885 h 3182"/>
              <a:gd name="T60" fmla="*/ 1195 w 3212"/>
              <a:gd name="T61" fmla="*/ 1704 h 3182"/>
              <a:gd name="T62" fmla="*/ 1080 w 3212"/>
              <a:gd name="T63" fmla="*/ 1363 h 3182"/>
              <a:gd name="T64" fmla="*/ 1090 w 3212"/>
              <a:gd name="T65" fmla="*/ 1098 h 3182"/>
              <a:gd name="T66" fmla="*/ 1145 w 3212"/>
              <a:gd name="T67" fmla="*/ 846 h 3182"/>
              <a:gd name="T68" fmla="*/ 1396 w 3212"/>
              <a:gd name="T69" fmla="*/ 629 h 3182"/>
              <a:gd name="T70" fmla="*/ 1825 w 3212"/>
              <a:gd name="T71" fmla="*/ 661 h 3182"/>
              <a:gd name="T72" fmla="*/ 2088 w 3212"/>
              <a:gd name="T73" fmla="*/ 841 h 3182"/>
              <a:gd name="T74" fmla="*/ 2146 w 3212"/>
              <a:gd name="T75" fmla="*/ 1193 h 3182"/>
              <a:gd name="T76" fmla="*/ 2133 w 3212"/>
              <a:gd name="T77" fmla="*/ 1439 h 3182"/>
              <a:gd name="T78" fmla="*/ 1952 w 3212"/>
              <a:gd name="T79" fmla="*/ 1819 h 3182"/>
              <a:gd name="T80" fmla="*/ 2101 w 3212"/>
              <a:gd name="T81" fmla="*/ 1928 h 3182"/>
              <a:gd name="T82" fmla="*/ 2477 w 3212"/>
              <a:gd name="T83" fmla="*/ 2125 h 3182"/>
              <a:gd name="T84" fmla="*/ 2634 w 3212"/>
              <a:gd name="T85" fmla="*/ 2605 h 3182"/>
              <a:gd name="T86" fmla="*/ 3049 w 3212"/>
              <a:gd name="T87" fmla="*/ 2120 h 3182"/>
              <a:gd name="T88" fmla="*/ 3098 w 3212"/>
              <a:gd name="T89" fmla="*/ 1216 h 3182"/>
              <a:gd name="T90" fmla="*/ 2628 w 3212"/>
              <a:gd name="T91" fmla="*/ 452 h 3182"/>
              <a:gd name="T92" fmla="*/ 1799 w 3212"/>
              <a:gd name="T93" fmla="*/ 78 h 3182"/>
              <a:gd name="T94" fmla="*/ 2274 w 3212"/>
              <a:gd name="T95" fmla="*/ 144 h 3182"/>
              <a:gd name="T96" fmla="*/ 2975 w 3212"/>
              <a:gd name="T97" fmla="*/ 762 h 3182"/>
              <a:gd name="T98" fmla="*/ 3209 w 3212"/>
              <a:gd name="T99" fmla="*/ 1691 h 3182"/>
              <a:gd name="T100" fmla="*/ 2867 w 3212"/>
              <a:gd name="T101" fmla="*/ 2575 h 3182"/>
              <a:gd name="T102" fmla="*/ 2094 w 3212"/>
              <a:gd name="T103" fmla="*/ 3107 h 3182"/>
              <a:gd name="T104" fmla="*/ 1117 w 3212"/>
              <a:gd name="T105" fmla="*/ 3107 h 3182"/>
              <a:gd name="T106" fmla="*/ 346 w 3212"/>
              <a:gd name="T107" fmla="*/ 2575 h 3182"/>
              <a:gd name="T108" fmla="*/ 3 w 3212"/>
              <a:gd name="T109" fmla="*/ 1691 h 3182"/>
              <a:gd name="T110" fmla="*/ 236 w 3212"/>
              <a:gd name="T111" fmla="*/ 762 h 3182"/>
              <a:gd name="T112" fmla="*/ 938 w 3212"/>
              <a:gd name="T113" fmla="*/ 144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12" h="3182">
                <a:moveTo>
                  <a:pt x="1327" y="1884"/>
                </a:moveTo>
                <a:lnTo>
                  <a:pt x="1325" y="1886"/>
                </a:lnTo>
                <a:lnTo>
                  <a:pt x="1320" y="1891"/>
                </a:lnTo>
                <a:lnTo>
                  <a:pt x="1310" y="1899"/>
                </a:lnTo>
                <a:lnTo>
                  <a:pt x="1297" y="1910"/>
                </a:lnTo>
                <a:lnTo>
                  <a:pt x="1280" y="1924"/>
                </a:lnTo>
                <a:lnTo>
                  <a:pt x="1259" y="1939"/>
                </a:lnTo>
                <a:lnTo>
                  <a:pt x="1234" y="1956"/>
                </a:lnTo>
                <a:lnTo>
                  <a:pt x="1203" y="1974"/>
                </a:lnTo>
                <a:lnTo>
                  <a:pt x="1169" y="1993"/>
                </a:lnTo>
                <a:lnTo>
                  <a:pt x="1129" y="2013"/>
                </a:lnTo>
                <a:lnTo>
                  <a:pt x="1085" y="2034"/>
                </a:lnTo>
                <a:lnTo>
                  <a:pt x="1037" y="2054"/>
                </a:lnTo>
                <a:lnTo>
                  <a:pt x="982" y="2073"/>
                </a:lnTo>
                <a:lnTo>
                  <a:pt x="923" y="2092"/>
                </a:lnTo>
                <a:lnTo>
                  <a:pt x="895" y="2104"/>
                </a:lnTo>
                <a:lnTo>
                  <a:pt x="870" y="2117"/>
                </a:lnTo>
                <a:lnTo>
                  <a:pt x="849" y="2130"/>
                </a:lnTo>
                <a:lnTo>
                  <a:pt x="831" y="2143"/>
                </a:lnTo>
                <a:lnTo>
                  <a:pt x="817" y="2155"/>
                </a:lnTo>
                <a:lnTo>
                  <a:pt x="806" y="2165"/>
                </a:lnTo>
                <a:lnTo>
                  <a:pt x="799" y="2173"/>
                </a:lnTo>
                <a:lnTo>
                  <a:pt x="795" y="2178"/>
                </a:lnTo>
                <a:lnTo>
                  <a:pt x="771" y="2215"/>
                </a:lnTo>
                <a:lnTo>
                  <a:pt x="750" y="2255"/>
                </a:lnTo>
                <a:lnTo>
                  <a:pt x="730" y="2300"/>
                </a:lnTo>
                <a:lnTo>
                  <a:pt x="714" y="2347"/>
                </a:lnTo>
                <a:lnTo>
                  <a:pt x="699" y="2396"/>
                </a:lnTo>
                <a:lnTo>
                  <a:pt x="686" y="2447"/>
                </a:lnTo>
                <a:lnTo>
                  <a:pt x="675" y="2498"/>
                </a:lnTo>
                <a:lnTo>
                  <a:pt x="666" y="2549"/>
                </a:lnTo>
                <a:lnTo>
                  <a:pt x="658" y="2599"/>
                </a:lnTo>
                <a:lnTo>
                  <a:pt x="651" y="2647"/>
                </a:lnTo>
                <a:lnTo>
                  <a:pt x="646" y="2693"/>
                </a:lnTo>
                <a:lnTo>
                  <a:pt x="640" y="2736"/>
                </a:lnTo>
                <a:lnTo>
                  <a:pt x="637" y="2775"/>
                </a:lnTo>
                <a:lnTo>
                  <a:pt x="707" y="2828"/>
                </a:lnTo>
                <a:lnTo>
                  <a:pt x="779" y="2878"/>
                </a:lnTo>
                <a:lnTo>
                  <a:pt x="855" y="2922"/>
                </a:lnTo>
                <a:lnTo>
                  <a:pt x="931" y="2962"/>
                </a:lnTo>
                <a:lnTo>
                  <a:pt x="1011" y="2998"/>
                </a:lnTo>
                <a:lnTo>
                  <a:pt x="1092" y="3029"/>
                </a:lnTo>
                <a:lnTo>
                  <a:pt x="1175" y="3055"/>
                </a:lnTo>
                <a:lnTo>
                  <a:pt x="1260" y="3077"/>
                </a:lnTo>
                <a:lnTo>
                  <a:pt x="1345" y="3094"/>
                </a:lnTo>
                <a:lnTo>
                  <a:pt x="1432" y="3107"/>
                </a:lnTo>
                <a:lnTo>
                  <a:pt x="1518" y="3114"/>
                </a:lnTo>
                <a:lnTo>
                  <a:pt x="1606" y="3117"/>
                </a:lnTo>
                <a:lnTo>
                  <a:pt x="1694" y="3114"/>
                </a:lnTo>
                <a:lnTo>
                  <a:pt x="1781" y="3107"/>
                </a:lnTo>
                <a:lnTo>
                  <a:pt x="1867" y="3094"/>
                </a:lnTo>
                <a:lnTo>
                  <a:pt x="1953" y="3077"/>
                </a:lnTo>
                <a:lnTo>
                  <a:pt x="2037" y="3055"/>
                </a:lnTo>
                <a:lnTo>
                  <a:pt x="2120" y="3029"/>
                </a:lnTo>
                <a:lnTo>
                  <a:pt x="2201" y="2998"/>
                </a:lnTo>
                <a:lnTo>
                  <a:pt x="2280" y="2962"/>
                </a:lnTo>
                <a:lnTo>
                  <a:pt x="2358" y="2922"/>
                </a:lnTo>
                <a:lnTo>
                  <a:pt x="2433" y="2878"/>
                </a:lnTo>
                <a:lnTo>
                  <a:pt x="2505" y="2828"/>
                </a:lnTo>
                <a:lnTo>
                  <a:pt x="2575" y="2775"/>
                </a:lnTo>
                <a:lnTo>
                  <a:pt x="2571" y="2736"/>
                </a:lnTo>
                <a:lnTo>
                  <a:pt x="2566" y="2693"/>
                </a:lnTo>
                <a:lnTo>
                  <a:pt x="2561" y="2647"/>
                </a:lnTo>
                <a:lnTo>
                  <a:pt x="2554" y="2598"/>
                </a:lnTo>
                <a:lnTo>
                  <a:pt x="2546" y="2548"/>
                </a:lnTo>
                <a:lnTo>
                  <a:pt x="2537" y="2497"/>
                </a:lnTo>
                <a:lnTo>
                  <a:pt x="2526" y="2446"/>
                </a:lnTo>
                <a:lnTo>
                  <a:pt x="2513" y="2395"/>
                </a:lnTo>
                <a:lnTo>
                  <a:pt x="2497" y="2345"/>
                </a:lnTo>
                <a:lnTo>
                  <a:pt x="2480" y="2298"/>
                </a:lnTo>
                <a:lnTo>
                  <a:pt x="2461" y="2253"/>
                </a:lnTo>
                <a:lnTo>
                  <a:pt x="2440" y="2212"/>
                </a:lnTo>
                <a:lnTo>
                  <a:pt x="2416" y="2175"/>
                </a:lnTo>
                <a:lnTo>
                  <a:pt x="2413" y="2172"/>
                </a:lnTo>
                <a:lnTo>
                  <a:pt x="2406" y="2166"/>
                </a:lnTo>
                <a:lnTo>
                  <a:pt x="2396" y="2157"/>
                </a:lnTo>
                <a:lnTo>
                  <a:pt x="2383" y="2146"/>
                </a:lnTo>
                <a:lnTo>
                  <a:pt x="2366" y="2134"/>
                </a:lnTo>
                <a:lnTo>
                  <a:pt x="2344" y="2120"/>
                </a:lnTo>
                <a:lnTo>
                  <a:pt x="2318" y="2106"/>
                </a:lnTo>
                <a:lnTo>
                  <a:pt x="2287" y="2092"/>
                </a:lnTo>
                <a:lnTo>
                  <a:pt x="2251" y="2078"/>
                </a:lnTo>
                <a:lnTo>
                  <a:pt x="2210" y="2065"/>
                </a:lnTo>
                <a:lnTo>
                  <a:pt x="2182" y="2057"/>
                </a:lnTo>
                <a:lnTo>
                  <a:pt x="2153" y="2046"/>
                </a:lnTo>
                <a:lnTo>
                  <a:pt x="2124" y="2034"/>
                </a:lnTo>
                <a:lnTo>
                  <a:pt x="2095" y="2021"/>
                </a:lnTo>
                <a:lnTo>
                  <a:pt x="2067" y="2007"/>
                </a:lnTo>
                <a:lnTo>
                  <a:pt x="2039" y="1993"/>
                </a:lnTo>
                <a:lnTo>
                  <a:pt x="2012" y="1979"/>
                </a:lnTo>
                <a:lnTo>
                  <a:pt x="1987" y="1965"/>
                </a:lnTo>
                <a:lnTo>
                  <a:pt x="1964" y="1952"/>
                </a:lnTo>
                <a:lnTo>
                  <a:pt x="1943" y="1940"/>
                </a:lnTo>
                <a:lnTo>
                  <a:pt x="1924" y="1928"/>
                </a:lnTo>
                <a:lnTo>
                  <a:pt x="1907" y="1918"/>
                </a:lnTo>
                <a:lnTo>
                  <a:pt x="1894" y="1910"/>
                </a:lnTo>
                <a:lnTo>
                  <a:pt x="1884" y="1904"/>
                </a:lnTo>
                <a:lnTo>
                  <a:pt x="1878" y="1900"/>
                </a:lnTo>
                <a:lnTo>
                  <a:pt x="1876" y="1898"/>
                </a:lnTo>
                <a:lnTo>
                  <a:pt x="1869" y="1904"/>
                </a:lnTo>
                <a:lnTo>
                  <a:pt x="1826" y="1937"/>
                </a:lnTo>
                <a:lnTo>
                  <a:pt x="1781" y="1965"/>
                </a:lnTo>
                <a:lnTo>
                  <a:pt x="1737" y="1987"/>
                </a:lnTo>
                <a:lnTo>
                  <a:pt x="1691" y="2003"/>
                </a:lnTo>
                <a:lnTo>
                  <a:pt x="1646" y="2012"/>
                </a:lnTo>
                <a:lnTo>
                  <a:pt x="1601" y="2015"/>
                </a:lnTo>
                <a:lnTo>
                  <a:pt x="1564" y="2013"/>
                </a:lnTo>
                <a:lnTo>
                  <a:pt x="1525" y="2005"/>
                </a:lnTo>
                <a:lnTo>
                  <a:pt x="1487" y="1992"/>
                </a:lnTo>
                <a:lnTo>
                  <a:pt x="1449" y="1974"/>
                </a:lnTo>
                <a:lnTo>
                  <a:pt x="1411" y="1952"/>
                </a:lnTo>
                <a:lnTo>
                  <a:pt x="1373" y="1924"/>
                </a:lnTo>
                <a:lnTo>
                  <a:pt x="1337" y="1893"/>
                </a:lnTo>
                <a:lnTo>
                  <a:pt x="1327" y="1884"/>
                </a:lnTo>
                <a:close/>
                <a:moveTo>
                  <a:pt x="1529" y="676"/>
                </a:moveTo>
                <a:lnTo>
                  <a:pt x="1497" y="678"/>
                </a:lnTo>
                <a:lnTo>
                  <a:pt x="1472" y="682"/>
                </a:lnTo>
                <a:lnTo>
                  <a:pt x="1452" y="687"/>
                </a:lnTo>
                <a:lnTo>
                  <a:pt x="1442" y="691"/>
                </a:lnTo>
                <a:lnTo>
                  <a:pt x="1426" y="697"/>
                </a:lnTo>
                <a:lnTo>
                  <a:pt x="1408" y="706"/>
                </a:lnTo>
                <a:lnTo>
                  <a:pt x="1386" y="718"/>
                </a:lnTo>
                <a:lnTo>
                  <a:pt x="1363" y="732"/>
                </a:lnTo>
                <a:lnTo>
                  <a:pt x="1339" y="750"/>
                </a:lnTo>
                <a:lnTo>
                  <a:pt x="1312" y="770"/>
                </a:lnTo>
                <a:lnTo>
                  <a:pt x="1287" y="793"/>
                </a:lnTo>
                <a:lnTo>
                  <a:pt x="1262" y="818"/>
                </a:lnTo>
                <a:lnTo>
                  <a:pt x="1239" y="847"/>
                </a:lnTo>
                <a:lnTo>
                  <a:pt x="1217" y="879"/>
                </a:lnTo>
                <a:lnTo>
                  <a:pt x="1198" y="914"/>
                </a:lnTo>
                <a:lnTo>
                  <a:pt x="1183" y="952"/>
                </a:lnTo>
                <a:lnTo>
                  <a:pt x="1181" y="958"/>
                </a:lnTo>
                <a:lnTo>
                  <a:pt x="1179" y="967"/>
                </a:lnTo>
                <a:lnTo>
                  <a:pt x="1177" y="979"/>
                </a:lnTo>
                <a:lnTo>
                  <a:pt x="1174" y="994"/>
                </a:lnTo>
                <a:lnTo>
                  <a:pt x="1172" y="1012"/>
                </a:lnTo>
                <a:lnTo>
                  <a:pt x="1171" y="1034"/>
                </a:lnTo>
                <a:lnTo>
                  <a:pt x="1170" y="1059"/>
                </a:lnTo>
                <a:lnTo>
                  <a:pt x="1171" y="1088"/>
                </a:lnTo>
                <a:lnTo>
                  <a:pt x="1172" y="1121"/>
                </a:lnTo>
                <a:lnTo>
                  <a:pt x="1175" y="1158"/>
                </a:lnTo>
                <a:lnTo>
                  <a:pt x="1180" y="1199"/>
                </a:lnTo>
                <a:lnTo>
                  <a:pt x="1187" y="1246"/>
                </a:lnTo>
                <a:lnTo>
                  <a:pt x="1187" y="1261"/>
                </a:lnTo>
                <a:lnTo>
                  <a:pt x="1181" y="1274"/>
                </a:lnTo>
                <a:lnTo>
                  <a:pt x="1171" y="1285"/>
                </a:lnTo>
                <a:lnTo>
                  <a:pt x="1167" y="1289"/>
                </a:lnTo>
                <a:lnTo>
                  <a:pt x="1162" y="1301"/>
                </a:lnTo>
                <a:lnTo>
                  <a:pt x="1159" y="1317"/>
                </a:lnTo>
                <a:lnTo>
                  <a:pt x="1159" y="1337"/>
                </a:lnTo>
                <a:lnTo>
                  <a:pt x="1161" y="1360"/>
                </a:lnTo>
                <a:lnTo>
                  <a:pt x="1166" y="1386"/>
                </a:lnTo>
                <a:lnTo>
                  <a:pt x="1172" y="1414"/>
                </a:lnTo>
                <a:lnTo>
                  <a:pt x="1177" y="1436"/>
                </a:lnTo>
                <a:lnTo>
                  <a:pt x="1183" y="1454"/>
                </a:lnTo>
                <a:lnTo>
                  <a:pt x="1191" y="1469"/>
                </a:lnTo>
                <a:lnTo>
                  <a:pt x="1201" y="1481"/>
                </a:lnTo>
                <a:lnTo>
                  <a:pt x="1208" y="1491"/>
                </a:lnTo>
                <a:lnTo>
                  <a:pt x="1211" y="1502"/>
                </a:lnTo>
                <a:lnTo>
                  <a:pt x="1221" y="1550"/>
                </a:lnTo>
                <a:lnTo>
                  <a:pt x="1236" y="1597"/>
                </a:lnTo>
                <a:lnTo>
                  <a:pt x="1254" y="1642"/>
                </a:lnTo>
                <a:lnTo>
                  <a:pt x="1275" y="1686"/>
                </a:lnTo>
                <a:lnTo>
                  <a:pt x="1299" y="1728"/>
                </a:lnTo>
                <a:lnTo>
                  <a:pt x="1326" y="1767"/>
                </a:lnTo>
                <a:lnTo>
                  <a:pt x="1357" y="1803"/>
                </a:lnTo>
                <a:lnTo>
                  <a:pt x="1389" y="1836"/>
                </a:lnTo>
                <a:lnTo>
                  <a:pt x="1422" y="1865"/>
                </a:lnTo>
                <a:lnTo>
                  <a:pt x="1457" y="1889"/>
                </a:lnTo>
                <a:lnTo>
                  <a:pt x="1493" y="1909"/>
                </a:lnTo>
                <a:lnTo>
                  <a:pt x="1529" y="1924"/>
                </a:lnTo>
                <a:lnTo>
                  <a:pt x="1565" y="1933"/>
                </a:lnTo>
                <a:lnTo>
                  <a:pt x="1601" y="1936"/>
                </a:lnTo>
                <a:lnTo>
                  <a:pt x="1643" y="1933"/>
                </a:lnTo>
                <a:lnTo>
                  <a:pt x="1683" y="1923"/>
                </a:lnTo>
                <a:lnTo>
                  <a:pt x="1724" y="1907"/>
                </a:lnTo>
                <a:lnTo>
                  <a:pt x="1763" y="1886"/>
                </a:lnTo>
                <a:lnTo>
                  <a:pt x="1800" y="1860"/>
                </a:lnTo>
                <a:lnTo>
                  <a:pt x="1836" y="1830"/>
                </a:lnTo>
                <a:lnTo>
                  <a:pt x="1869" y="1796"/>
                </a:lnTo>
                <a:lnTo>
                  <a:pt x="1899" y="1759"/>
                </a:lnTo>
                <a:lnTo>
                  <a:pt x="1928" y="1720"/>
                </a:lnTo>
                <a:lnTo>
                  <a:pt x="1953" y="1678"/>
                </a:lnTo>
                <a:lnTo>
                  <a:pt x="1975" y="1635"/>
                </a:lnTo>
                <a:lnTo>
                  <a:pt x="1993" y="1591"/>
                </a:lnTo>
                <a:lnTo>
                  <a:pt x="2007" y="1547"/>
                </a:lnTo>
                <a:lnTo>
                  <a:pt x="2016" y="1502"/>
                </a:lnTo>
                <a:lnTo>
                  <a:pt x="2021" y="1491"/>
                </a:lnTo>
                <a:lnTo>
                  <a:pt x="2027" y="1482"/>
                </a:lnTo>
                <a:lnTo>
                  <a:pt x="2040" y="1466"/>
                </a:lnTo>
                <a:lnTo>
                  <a:pt x="2049" y="1445"/>
                </a:lnTo>
                <a:lnTo>
                  <a:pt x="2055" y="1422"/>
                </a:lnTo>
                <a:lnTo>
                  <a:pt x="2062" y="1393"/>
                </a:lnTo>
                <a:lnTo>
                  <a:pt x="2067" y="1367"/>
                </a:lnTo>
                <a:lnTo>
                  <a:pt x="2069" y="1346"/>
                </a:lnTo>
                <a:lnTo>
                  <a:pt x="2070" y="1328"/>
                </a:lnTo>
                <a:lnTo>
                  <a:pt x="2070" y="1313"/>
                </a:lnTo>
                <a:lnTo>
                  <a:pt x="2068" y="1302"/>
                </a:lnTo>
                <a:lnTo>
                  <a:pt x="2066" y="1294"/>
                </a:lnTo>
                <a:lnTo>
                  <a:pt x="2063" y="1289"/>
                </a:lnTo>
                <a:lnTo>
                  <a:pt x="2057" y="1282"/>
                </a:lnTo>
                <a:lnTo>
                  <a:pt x="2052" y="1272"/>
                </a:lnTo>
                <a:lnTo>
                  <a:pt x="2051" y="1261"/>
                </a:lnTo>
                <a:lnTo>
                  <a:pt x="2052" y="1249"/>
                </a:lnTo>
                <a:lnTo>
                  <a:pt x="2058" y="1224"/>
                </a:lnTo>
                <a:lnTo>
                  <a:pt x="2064" y="1195"/>
                </a:lnTo>
                <a:lnTo>
                  <a:pt x="2070" y="1164"/>
                </a:lnTo>
                <a:lnTo>
                  <a:pt x="2073" y="1131"/>
                </a:lnTo>
                <a:lnTo>
                  <a:pt x="2075" y="1097"/>
                </a:lnTo>
                <a:lnTo>
                  <a:pt x="2075" y="1062"/>
                </a:lnTo>
                <a:lnTo>
                  <a:pt x="2072" y="1027"/>
                </a:lnTo>
                <a:lnTo>
                  <a:pt x="2066" y="991"/>
                </a:lnTo>
                <a:lnTo>
                  <a:pt x="2057" y="956"/>
                </a:lnTo>
                <a:lnTo>
                  <a:pt x="2043" y="922"/>
                </a:lnTo>
                <a:lnTo>
                  <a:pt x="2025" y="890"/>
                </a:lnTo>
                <a:lnTo>
                  <a:pt x="2001" y="860"/>
                </a:lnTo>
                <a:lnTo>
                  <a:pt x="1995" y="853"/>
                </a:lnTo>
                <a:lnTo>
                  <a:pt x="1986" y="843"/>
                </a:lnTo>
                <a:lnTo>
                  <a:pt x="1974" y="830"/>
                </a:lnTo>
                <a:lnTo>
                  <a:pt x="1957" y="815"/>
                </a:lnTo>
                <a:lnTo>
                  <a:pt x="1936" y="798"/>
                </a:lnTo>
                <a:lnTo>
                  <a:pt x="1910" y="781"/>
                </a:lnTo>
                <a:lnTo>
                  <a:pt x="1880" y="763"/>
                </a:lnTo>
                <a:lnTo>
                  <a:pt x="1845" y="745"/>
                </a:lnTo>
                <a:lnTo>
                  <a:pt x="1805" y="729"/>
                </a:lnTo>
                <a:lnTo>
                  <a:pt x="1751" y="710"/>
                </a:lnTo>
                <a:lnTo>
                  <a:pt x="1698" y="696"/>
                </a:lnTo>
                <a:lnTo>
                  <a:pt x="1650" y="686"/>
                </a:lnTo>
                <a:lnTo>
                  <a:pt x="1605" y="680"/>
                </a:lnTo>
                <a:lnTo>
                  <a:pt x="1565" y="677"/>
                </a:lnTo>
                <a:lnTo>
                  <a:pt x="1529" y="676"/>
                </a:lnTo>
                <a:close/>
                <a:moveTo>
                  <a:pt x="1606" y="66"/>
                </a:moveTo>
                <a:lnTo>
                  <a:pt x="1509" y="69"/>
                </a:lnTo>
                <a:lnTo>
                  <a:pt x="1413" y="78"/>
                </a:lnTo>
                <a:lnTo>
                  <a:pt x="1319" y="92"/>
                </a:lnTo>
                <a:lnTo>
                  <a:pt x="1227" y="112"/>
                </a:lnTo>
                <a:lnTo>
                  <a:pt x="1138" y="138"/>
                </a:lnTo>
                <a:lnTo>
                  <a:pt x="1051" y="168"/>
                </a:lnTo>
                <a:lnTo>
                  <a:pt x="966" y="204"/>
                </a:lnTo>
                <a:lnTo>
                  <a:pt x="883" y="244"/>
                </a:lnTo>
                <a:lnTo>
                  <a:pt x="804" y="289"/>
                </a:lnTo>
                <a:lnTo>
                  <a:pt x="727" y="339"/>
                </a:lnTo>
                <a:lnTo>
                  <a:pt x="655" y="394"/>
                </a:lnTo>
                <a:lnTo>
                  <a:pt x="584" y="452"/>
                </a:lnTo>
                <a:lnTo>
                  <a:pt x="518" y="513"/>
                </a:lnTo>
                <a:lnTo>
                  <a:pt x="456" y="579"/>
                </a:lnTo>
                <a:lnTo>
                  <a:pt x="397" y="648"/>
                </a:lnTo>
                <a:lnTo>
                  <a:pt x="343" y="720"/>
                </a:lnTo>
                <a:lnTo>
                  <a:pt x="293" y="796"/>
                </a:lnTo>
                <a:lnTo>
                  <a:pt x="248" y="875"/>
                </a:lnTo>
                <a:lnTo>
                  <a:pt x="207" y="956"/>
                </a:lnTo>
                <a:lnTo>
                  <a:pt x="171" y="1040"/>
                </a:lnTo>
                <a:lnTo>
                  <a:pt x="139" y="1127"/>
                </a:lnTo>
                <a:lnTo>
                  <a:pt x="114" y="1216"/>
                </a:lnTo>
                <a:lnTo>
                  <a:pt x="94" y="1307"/>
                </a:lnTo>
                <a:lnTo>
                  <a:pt x="79" y="1400"/>
                </a:lnTo>
                <a:lnTo>
                  <a:pt x="70" y="1495"/>
                </a:lnTo>
                <a:lnTo>
                  <a:pt x="67" y="1591"/>
                </a:lnTo>
                <a:lnTo>
                  <a:pt x="70" y="1682"/>
                </a:lnTo>
                <a:lnTo>
                  <a:pt x="78" y="1771"/>
                </a:lnTo>
                <a:lnTo>
                  <a:pt x="92" y="1860"/>
                </a:lnTo>
                <a:lnTo>
                  <a:pt x="110" y="1948"/>
                </a:lnTo>
                <a:lnTo>
                  <a:pt x="134" y="2035"/>
                </a:lnTo>
                <a:lnTo>
                  <a:pt x="163" y="2120"/>
                </a:lnTo>
                <a:lnTo>
                  <a:pt x="197" y="2203"/>
                </a:lnTo>
                <a:lnTo>
                  <a:pt x="235" y="2283"/>
                </a:lnTo>
                <a:lnTo>
                  <a:pt x="279" y="2362"/>
                </a:lnTo>
                <a:lnTo>
                  <a:pt x="326" y="2438"/>
                </a:lnTo>
                <a:lnTo>
                  <a:pt x="380" y="2511"/>
                </a:lnTo>
                <a:lnTo>
                  <a:pt x="436" y="2581"/>
                </a:lnTo>
                <a:lnTo>
                  <a:pt x="498" y="2648"/>
                </a:lnTo>
                <a:lnTo>
                  <a:pt x="564" y="2712"/>
                </a:lnTo>
                <a:lnTo>
                  <a:pt x="570" y="2659"/>
                </a:lnTo>
                <a:lnTo>
                  <a:pt x="577" y="2605"/>
                </a:lnTo>
                <a:lnTo>
                  <a:pt x="586" y="2549"/>
                </a:lnTo>
                <a:lnTo>
                  <a:pt x="597" y="2492"/>
                </a:lnTo>
                <a:lnTo>
                  <a:pt x="610" y="2435"/>
                </a:lnTo>
                <a:lnTo>
                  <a:pt x="624" y="2378"/>
                </a:lnTo>
                <a:lnTo>
                  <a:pt x="640" y="2323"/>
                </a:lnTo>
                <a:lnTo>
                  <a:pt x="660" y="2270"/>
                </a:lnTo>
                <a:lnTo>
                  <a:pt x="680" y="2220"/>
                </a:lnTo>
                <a:lnTo>
                  <a:pt x="704" y="2174"/>
                </a:lnTo>
                <a:lnTo>
                  <a:pt x="729" y="2131"/>
                </a:lnTo>
                <a:lnTo>
                  <a:pt x="738" y="2119"/>
                </a:lnTo>
                <a:lnTo>
                  <a:pt x="748" y="2108"/>
                </a:lnTo>
                <a:lnTo>
                  <a:pt x="757" y="2097"/>
                </a:lnTo>
                <a:lnTo>
                  <a:pt x="768" y="2086"/>
                </a:lnTo>
                <a:lnTo>
                  <a:pt x="781" y="2075"/>
                </a:lnTo>
                <a:lnTo>
                  <a:pt x="796" y="2064"/>
                </a:lnTo>
                <a:lnTo>
                  <a:pt x="815" y="2053"/>
                </a:lnTo>
                <a:lnTo>
                  <a:pt x="837" y="2042"/>
                </a:lnTo>
                <a:lnTo>
                  <a:pt x="866" y="2030"/>
                </a:lnTo>
                <a:lnTo>
                  <a:pt x="898" y="2016"/>
                </a:lnTo>
                <a:lnTo>
                  <a:pt x="959" y="1997"/>
                </a:lnTo>
                <a:lnTo>
                  <a:pt x="1013" y="1977"/>
                </a:lnTo>
                <a:lnTo>
                  <a:pt x="1061" y="1958"/>
                </a:lnTo>
                <a:lnTo>
                  <a:pt x="1103" y="1939"/>
                </a:lnTo>
                <a:lnTo>
                  <a:pt x="1140" y="1920"/>
                </a:lnTo>
                <a:lnTo>
                  <a:pt x="1171" y="1902"/>
                </a:lnTo>
                <a:lnTo>
                  <a:pt x="1197" y="1885"/>
                </a:lnTo>
                <a:lnTo>
                  <a:pt x="1218" y="1869"/>
                </a:lnTo>
                <a:lnTo>
                  <a:pt x="1236" y="1856"/>
                </a:lnTo>
                <a:lnTo>
                  <a:pt x="1249" y="1844"/>
                </a:lnTo>
                <a:lnTo>
                  <a:pt x="1259" y="1834"/>
                </a:lnTo>
                <a:lnTo>
                  <a:pt x="1265" y="1826"/>
                </a:lnTo>
                <a:lnTo>
                  <a:pt x="1269" y="1822"/>
                </a:lnTo>
                <a:lnTo>
                  <a:pt x="1270" y="1820"/>
                </a:lnTo>
                <a:lnTo>
                  <a:pt x="1264" y="1812"/>
                </a:lnTo>
                <a:lnTo>
                  <a:pt x="1227" y="1759"/>
                </a:lnTo>
                <a:lnTo>
                  <a:pt x="1195" y="1704"/>
                </a:lnTo>
                <a:lnTo>
                  <a:pt x="1169" y="1646"/>
                </a:lnTo>
                <a:lnTo>
                  <a:pt x="1149" y="1588"/>
                </a:lnTo>
                <a:lnTo>
                  <a:pt x="1135" y="1528"/>
                </a:lnTo>
                <a:lnTo>
                  <a:pt x="1131" y="1522"/>
                </a:lnTo>
                <a:lnTo>
                  <a:pt x="1119" y="1503"/>
                </a:lnTo>
                <a:lnTo>
                  <a:pt x="1108" y="1482"/>
                </a:lnTo>
                <a:lnTo>
                  <a:pt x="1100" y="1457"/>
                </a:lnTo>
                <a:lnTo>
                  <a:pt x="1094" y="1430"/>
                </a:lnTo>
                <a:lnTo>
                  <a:pt x="1086" y="1395"/>
                </a:lnTo>
                <a:lnTo>
                  <a:pt x="1080" y="1363"/>
                </a:lnTo>
                <a:lnTo>
                  <a:pt x="1078" y="1333"/>
                </a:lnTo>
                <a:lnTo>
                  <a:pt x="1079" y="1306"/>
                </a:lnTo>
                <a:lnTo>
                  <a:pt x="1083" y="1282"/>
                </a:lnTo>
                <a:lnTo>
                  <a:pt x="1091" y="1260"/>
                </a:lnTo>
                <a:lnTo>
                  <a:pt x="1101" y="1242"/>
                </a:lnTo>
                <a:lnTo>
                  <a:pt x="1105" y="1238"/>
                </a:lnTo>
                <a:lnTo>
                  <a:pt x="1104" y="1232"/>
                </a:lnTo>
                <a:lnTo>
                  <a:pt x="1097" y="1182"/>
                </a:lnTo>
                <a:lnTo>
                  <a:pt x="1093" y="1138"/>
                </a:lnTo>
                <a:lnTo>
                  <a:pt x="1090" y="1098"/>
                </a:lnTo>
                <a:lnTo>
                  <a:pt x="1090" y="1063"/>
                </a:lnTo>
                <a:lnTo>
                  <a:pt x="1090" y="1032"/>
                </a:lnTo>
                <a:lnTo>
                  <a:pt x="1092" y="1005"/>
                </a:lnTo>
                <a:lnTo>
                  <a:pt x="1095" y="982"/>
                </a:lnTo>
                <a:lnTo>
                  <a:pt x="1098" y="963"/>
                </a:lnTo>
                <a:lnTo>
                  <a:pt x="1102" y="947"/>
                </a:lnTo>
                <a:lnTo>
                  <a:pt x="1105" y="935"/>
                </a:lnTo>
                <a:lnTo>
                  <a:pt x="1108" y="926"/>
                </a:lnTo>
                <a:lnTo>
                  <a:pt x="1124" y="884"/>
                </a:lnTo>
                <a:lnTo>
                  <a:pt x="1145" y="846"/>
                </a:lnTo>
                <a:lnTo>
                  <a:pt x="1167" y="811"/>
                </a:lnTo>
                <a:lnTo>
                  <a:pt x="1192" y="779"/>
                </a:lnTo>
                <a:lnTo>
                  <a:pt x="1219" y="750"/>
                </a:lnTo>
                <a:lnTo>
                  <a:pt x="1247" y="725"/>
                </a:lnTo>
                <a:lnTo>
                  <a:pt x="1275" y="702"/>
                </a:lnTo>
                <a:lnTo>
                  <a:pt x="1302" y="682"/>
                </a:lnTo>
                <a:lnTo>
                  <a:pt x="1329" y="664"/>
                </a:lnTo>
                <a:lnTo>
                  <a:pt x="1354" y="650"/>
                </a:lnTo>
                <a:lnTo>
                  <a:pt x="1377" y="638"/>
                </a:lnTo>
                <a:lnTo>
                  <a:pt x="1396" y="629"/>
                </a:lnTo>
                <a:lnTo>
                  <a:pt x="1412" y="623"/>
                </a:lnTo>
                <a:lnTo>
                  <a:pt x="1423" y="619"/>
                </a:lnTo>
                <a:lnTo>
                  <a:pt x="1470" y="608"/>
                </a:lnTo>
                <a:lnTo>
                  <a:pt x="1517" y="602"/>
                </a:lnTo>
                <a:lnTo>
                  <a:pt x="1566" y="601"/>
                </a:lnTo>
                <a:lnTo>
                  <a:pt x="1614" y="605"/>
                </a:lnTo>
                <a:lnTo>
                  <a:pt x="1665" y="613"/>
                </a:lnTo>
                <a:lnTo>
                  <a:pt x="1717" y="626"/>
                </a:lnTo>
                <a:lnTo>
                  <a:pt x="1770" y="642"/>
                </a:lnTo>
                <a:lnTo>
                  <a:pt x="1825" y="661"/>
                </a:lnTo>
                <a:lnTo>
                  <a:pt x="1869" y="679"/>
                </a:lnTo>
                <a:lnTo>
                  <a:pt x="1909" y="698"/>
                </a:lnTo>
                <a:lnTo>
                  <a:pt x="1945" y="717"/>
                </a:lnTo>
                <a:lnTo>
                  <a:pt x="1976" y="736"/>
                </a:lnTo>
                <a:lnTo>
                  <a:pt x="2002" y="755"/>
                </a:lnTo>
                <a:lnTo>
                  <a:pt x="2025" y="771"/>
                </a:lnTo>
                <a:lnTo>
                  <a:pt x="2042" y="786"/>
                </a:lnTo>
                <a:lnTo>
                  <a:pt x="2055" y="799"/>
                </a:lnTo>
                <a:lnTo>
                  <a:pt x="2063" y="808"/>
                </a:lnTo>
                <a:lnTo>
                  <a:pt x="2088" y="841"/>
                </a:lnTo>
                <a:lnTo>
                  <a:pt x="2109" y="875"/>
                </a:lnTo>
                <a:lnTo>
                  <a:pt x="2126" y="911"/>
                </a:lnTo>
                <a:lnTo>
                  <a:pt x="2138" y="947"/>
                </a:lnTo>
                <a:lnTo>
                  <a:pt x="2147" y="984"/>
                </a:lnTo>
                <a:lnTo>
                  <a:pt x="2153" y="1021"/>
                </a:lnTo>
                <a:lnTo>
                  <a:pt x="2155" y="1058"/>
                </a:lnTo>
                <a:lnTo>
                  <a:pt x="2156" y="1094"/>
                </a:lnTo>
                <a:lnTo>
                  <a:pt x="2154" y="1129"/>
                </a:lnTo>
                <a:lnTo>
                  <a:pt x="2151" y="1162"/>
                </a:lnTo>
                <a:lnTo>
                  <a:pt x="2146" y="1193"/>
                </a:lnTo>
                <a:lnTo>
                  <a:pt x="2141" y="1222"/>
                </a:lnTo>
                <a:lnTo>
                  <a:pt x="2135" y="1248"/>
                </a:lnTo>
                <a:lnTo>
                  <a:pt x="2134" y="1253"/>
                </a:lnTo>
                <a:lnTo>
                  <a:pt x="2136" y="1257"/>
                </a:lnTo>
                <a:lnTo>
                  <a:pt x="2144" y="1279"/>
                </a:lnTo>
                <a:lnTo>
                  <a:pt x="2149" y="1305"/>
                </a:lnTo>
                <a:lnTo>
                  <a:pt x="2151" y="1333"/>
                </a:lnTo>
                <a:lnTo>
                  <a:pt x="2148" y="1365"/>
                </a:lnTo>
                <a:lnTo>
                  <a:pt x="2143" y="1400"/>
                </a:lnTo>
                <a:lnTo>
                  <a:pt x="2133" y="1439"/>
                </a:lnTo>
                <a:lnTo>
                  <a:pt x="2126" y="1470"/>
                </a:lnTo>
                <a:lnTo>
                  <a:pt x="2112" y="1499"/>
                </a:lnTo>
                <a:lnTo>
                  <a:pt x="2095" y="1526"/>
                </a:lnTo>
                <a:lnTo>
                  <a:pt x="2092" y="1531"/>
                </a:lnTo>
                <a:lnTo>
                  <a:pt x="2080" y="1580"/>
                </a:lnTo>
                <a:lnTo>
                  <a:pt x="2063" y="1629"/>
                </a:lnTo>
                <a:lnTo>
                  <a:pt x="2042" y="1679"/>
                </a:lnTo>
                <a:lnTo>
                  <a:pt x="2015" y="1727"/>
                </a:lnTo>
                <a:lnTo>
                  <a:pt x="1985" y="1774"/>
                </a:lnTo>
                <a:lnTo>
                  <a:pt x="1952" y="1819"/>
                </a:lnTo>
                <a:lnTo>
                  <a:pt x="1948" y="1829"/>
                </a:lnTo>
                <a:lnTo>
                  <a:pt x="1949" y="1831"/>
                </a:lnTo>
                <a:lnTo>
                  <a:pt x="1954" y="1835"/>
                </a:lnTo>
                <a:lnTo>
                  <a:pt x="1962" y="1842"/>
                </a:lnTo>
                <a:lnTo>
                  <a:pt x="1973" y="1851"/>
                </a:lnTo>
                <a:lnTo>
                  <a:pt x="1989" y="1863"/>
                </a:lnTo>
                <a:lnTo>
                  <a:pt x="2009" y="1876"/>
                </a:lnTo>
                <a:lnTo>
                  <a:pt x="2035" y="1892"/>
                </a:lnTo>
                <a:lnTo>
                  <a:pt x="2066" y="1909"/>
                </a:lnTo>
                <a:lnTo>
                  <a:pt x="2101" y="1928"/>
                </a:lnTo>
                <a:lnTo>
                  <a:pt x="2144" y="1948"/>
                </a:lnTo>
                <a:lnTo>
                  <a:pt x="2192" y="1969"/>
                </a:lnTo>
                <a:lnTo>
                  <a:pt x="2248" y="1992"/>
                </a:lnTo>
                <a:lnTo>
                  <a:pt x="2309" y="2014"/>
                </a:lnTo>
                <a:lnTo>
                  <a:pt x="2350" y="2032"/>
                </a:lnTo>
                <a:lnTo>
                  <a:pt x="2384" y="2050"/>
                </a:lnTo>
                <a:lnTo>
                  <a:pt x="2415" y="2069"/>
                </a:lnTo>
                <a:lnTo>
                  <a:pt x="2441" y="2089"/>
                </a:lnTo>
                <a:lnTo>
                  <a:pt x="2461" y="2107"/>
                </a:lnTo>
                <a:lnTo>
                  <a:pt x="2477" y="2125"/>
                </a:lnTo>
                <a:lnTo>
                  <a:pt x="2482" y="2131"/>
                </a:lnTo>
                <a:lnTo>
                  <a:pt x="2507" y="2173"/>
                </a:lnTo>
                <a:lnTo>
                  <a:pt x="2531" y="2220"/>
                </a:lnTo>
                <a:lnTo>
                  <a:pt x="2552" y="2270"/>
                </a:lnTo>
                <a:lnTo>
                  <a:pt x="2570" y="2322"/>
                </a:lnTo>
                <a:lnTo>
                  <a:pt x="2587" y="2377"/>
                </a:lnTo>
                <a:lnTo>
                  <a:pt x="2601" y="2434"/>
                </a:lnTo>
                <a:lnTo>
                  <a:pt x="2614" y="2491"/>
                </a:lnTo>
                <a:lnTo>
                  <a:pt x="2625" y="2548"/>
                </a:lnTo>
                <a:lnTo>
                  <a:pt x="2634" y="2605"/>
                </a:lnTo>
                <a:lnTo>
                  <a:pt x="2642" y="2660"/>
                </a:lnTo>
                <a:lnTo>
                  <a:pt x="2649" y="2712"/>
                </a:lnTo>
                <a:lnTo>
                  <a:pt x="2715" y="2649"/>
                </a:lnTo>
                <a:lnTo>
                  <a:pt x="2775" y="2582"/>
                </a:lnTo>
                <a:lnTo>
                  <a:pt x="2833" y="2511"/>
                </a:lnTo>
                <a:lnTo>
                  <a:pt x="2885" y="2438"/>
                </a:lnTo>
                <a:lnTo>
                  <a:pt x="2934" y="2362"/>
                </a:lnTo>
                <a:lnTo>
                  <a:pt x="2977" y="2284"/>
                </a:lnTo>
                <a:lnTo>
                  <a:pt x="3016" y="2203"/>
                </a:lnTo>
                <a:lnTo>
                  <a:pt x="3049" y="2120"/>
                </a:lnTo>
                <a:lnTo>
                  <a:pt x="3078" y="2035"/>
                </a:lnTo>
                <a:lnTo>
                  <a:pt x="3103" y="1948"/>
                </a:lnTo>
                <a:lnTo>
                  <a:pt x="3121" y="1860"/>
                </a:lnTo>
                <a:lnTo>
                  <a:pt x="3135" y="1771"/>
                </a:lnTo>
                <a:lnTo>
                  <a:pt x="3143" y="1682"/>
                </a:lnTo>
                <a:lnTo>
                  <a:pt x="3146" y="1591"/>
                </a:lnTo>
                <a:lnTo>
                  <a:pt x="3143" y="1495"/>
                </a:lnTo>
                <a:lnTo>
                  <a:pt x="3134" y="1400"/>
                </a:lnTo>
                <a:lnTo>
                  <a:pt x="3119" y="1307"/>
                </a:lnTo>
                <a:lnTo>
                  <a:pt x="3098" y="1216"/>
                </a:lnTo>
                <a:lnTo>
                  <a:pt x="3072" y="1127"/>
                </a:lnTo>
                <a:lnTo>
                  <a:pt x="3042" y="1040"/>
                </a:lnTo>
                <a:lnTo>
                  <a:pt x="3006" y="956"/>
                </a:lnTo>
                <a:lnTo>
                  <a:pt x="2965" y="875"/>
                </a:lnTo>
                <a:lnTo>
                  <a:pt x="2920" y="796"/>
                </a:lnTo>
                <a:lnTo>
                  <a:pt x="2869" y="720"/>
                </a:lnTo>
                <a:lnTo>
                  <a:pt x="2815" y="648"/>
                </a:lnTo>
                <a:lnTo>
                  <a:pt x="2757" y="579"/>
                </a:lnTo>
                <a:lnTo>
                  <a:pt x="2694" y="513"/>
                </a:lnTo>
                <a:lnTo>
                  <a:pt x="2628" y="452"/>
                </a:lnTo>
                <a:lnTo>
                  <a:pt x="2558" y="394"/>
                </a:lnTo>
                <a:lnTo>
                  <a:pt x="2485" y="339"/>
                </a:lnTo>
                <a:lnTo>
                  <a:pt x="2408" y="289"/>
                </a:lnTo>
                <a:lnTo>
                  <a:pt x="2330" y="244"/>
                </a:lnTo>
                <a:lnTo>
                  <a:pt x="2247" y="204"/>
                </a:lnTo>
                <a:lnTo>
                  <a:pt x="2162" y="168"/>
                </a:lnTo>
                <a:lnTo>
                  <a:pt x="2074" y="138"/>
                </a:lnTo>
                <a:lnTo>
                  <a:pt x="1985" y="112"/>
                </a:lnTo>
                <a:lnTo>
                  <a:pt x="1893" y="92"/>
                </a:lnTo>
                <a:lnTo>
                  <a:pt x="1799" y="78"/>
                </a:lnTo>
                <a:lnTo>
                  <a:pt x="1703" y="69"/>
                </a:lnTo>
                <a:lnTo>
                  <a:pt x="1606" y="66"/>
                </a:lnTo>
                <a:close/>
                <a:moveTo>
                  <a:pt x="1605" y="0"/>
                </a:moveTo>
                <a:lnTo>
                  <a:pt x="1707" y="3"/>
                </a:lnTo>
                <a:lnTo>
                  <a:pt x="1807" y="12"/>
                </a:lnTo>
                <a:lnTo>
                  <a:pt x="1905" y="28"/>
                </a:lnTo>
                <a:lnTo>
                  <a:pt x="2000" y="49"/>
                </a:lnTo>
                <a:lnTo>
                  <a:pt x="2094" y="75"/>
                </a:lnTo>
                <a:lnTo>
                  <a:pt x="2185" y="107"/>
                </a:lnTo>
                <a:lnTo>
                  <a:pt x="2274" y="144"/>
                </a:lnTo>
                <a:lnTo>
                  <a:pt x="2360" y="186"/>
                </a:lnTo>
                <a:lnTo>
                  <a:pt x="2443" y="233"/>
                </a:lnTo>
                <a:lnTo>
                  <a:pt x="2523" y="285"/>
                </a:lnTo>
                <a:lnTo>
                  <a:pt x="2599" y="341"/>
                </a:lnTo>
                <a:lnTo>
                  <a:pt x="2672" y="402"/>
                </a:lnTo>
                <a:lnTo>
                  <a:pt x="2741" y="467"/>
                </a:lnTo>
                <a:lnTo>
                  <a:pt x="2805" y="535"/>
                </a:lnTo>
                <a:lnTo>
                  <a:pt x="2867" y="607"/>
                </a:lnTo>
                <a:lnTo>
                  <a:pt x="2924" y="683"/>
                </a:lnTo>
                <a:lnTo>
                  <a:pt x="2975" y="762"/>
                </a:lnTo>
                <a:lnTo>
                  <a:pt x="3023" y="844"/>
                </a:lnTo>
                <a:lnTo>
                  <a:pt x="3066" y="929"/>
                </a:lnTo>
                <a:lnTo>
                  <a:pt x="3104" y="1016"/>
                </a:lnTo>
                <a:lnTo>
                  <a:pt x="3136" y="1107"/>
                </a:lnTo>
                <a:lnTo>
                  <a:pt x="3162" y="1199"/>
                </a:lnTo>
                <a:lnTo>
                  <a:pt x="3183" y="1295"/>
                </a:lnTo>
                <a:lnTo>
                  <a:pt x="3199" y="1392"/>
                </a:lnTo>
                <a:lnTo>
                  <a:pt x="3209" y="1491"/>
                </a:lnTo>
                <a:lnTo>
                  <a:pt x="3212" y="1591"/>
                </a:lnTo>
                <a:lnTo>
                  <a:pt x="3209" y="1691"/>
                </a:lnTo>
                <a:lnTo>
                  <a:pt x="3199" y="1790"/>
                </a:lnTo>
                <a:lnTo>
                  <a:pt x="3183" y="1887"/>
                </a:lnTo>
                <a:lnTo>
                  <a:pt x="3162" y="1982"/>
                </a:lnTo>
                <a:lnTo>
                  <a:pt x="3136" y="2076"/>
                </a:lnTo>
                <a:lnTo>
                  <a:pt x="3104" y="2166"/>
                </a:lnTo>
                <a:lnTo>
                  <a:pt x="3066" y="2254"/>
                </a:lnTo>
                <a:lnTo>
                  <a:pt x="3024" y="2339"/>
                </a:lnTo>
                <a:lnTo>
                  <a:pt x="2976" y="2421"/>
                </a:lnTo>
                <a:lnTo>
                  <a:pt x="2924" y="2500"/>
                </a:lnTo>
                <a:lnTo>
                  <a:pt x="2867" y="2575"/>
                </a:lnTo>
                <a:lnTo>
                  <a:pt x="2805" y="2647"/>
                </a:lnTo>
                <a:lnTo>
                  <a:pt x="2741" y="2715"/>
                </a:lnTo>
                <a:lnTo>
                  <a:pt x="2672" y="2780"/>
                </a:lnTo>
                <a:lnTo>
                  <a:pt x="2599" y="2840"/>
                </a:lnTo>
                <a:lnTo>
                  <a:pt x="2523" y="2897"/>
                </a:lnTo>
                <a:lnTo>
                  <a:pt x="2443" y="2949"/>
                </a:lnTo>
                <a:lnTo>
                  <a:pt x="2360" y="2996"/>
                </a:lnTo>
                <a:lnTo>
                  <a:pt x="2274" y="3038"/>
                </a:lnTo>
                <a:lnTo>
                  <a:pt x="2186" y="3075"/>
                </a:lnTo>
                <a:lnTo>
                  <a:pt x="2094" y="3107"/>
                </a:lnTo>
                <a:lnTo>
                  <a:pt x="2001" y="3134"/>
                </a:lnTo>
                <a:lnTo>
                  <a:pt x="1905" y="3155"/>
                </a:lnTo>
                <a:lnTo>
                  <a:pt x="1807" y="3170"/>
                </a:lnTo>
                <a:lnTo>
                  <a:pt x="1707" y="3179"/>
                </a:lnTo>
                <a:lnTo>
                  <a:pt x="1606" y="3182"/>
                </a:lnTo>
                <a:lnTo>
                  <a:pt x="1504" y="3179"/>
                </a:lnTo>
                <a:lnTo>
                  <a:pt x="1405" y="3170"/>
                </a:lnTo>
                <a:lnTo>
                  <a:pt x="1307" y="3155"/>
                </a:lnTo>
                <a:lnTo>
                  <a:pt x="1211" y="3134"/>
                </a:lnTo>
                <a:lnTo>
                  <a:pt x="1117" y="3107"/>
                </a:lnTo>
                <a:lnTo>
                  <a:pt x="1026" y="3075"/>
                </a:lnTo>
                <a:lnTo>
                  <a:pt x="938" y="3038"/>
                </a:lnTo>
                <a:lnTo>
                  <a:pt x="852" y="2996"/>
                </a:lnTo>
                <a:lnTo>
                  <a:pt x="769" y="2949"/>
                </a:lnTo>
                <a:lnTo>
                  <a:pt x="689" y="2897"/>
                </a:lnTo>
                <a:lnTo>
                  <a:pt x="613" y="2840"/>
                </a:lnTo>
                <a:lnTo>
                  <a:pt x="540" y="2780"/>
                </a:lnTo>
                <a:lnTo>
                  <a:pt x="471" y="2715"/>
                </a:lnTo>
                <a:lnTo>
                  <a:pt x="406" y="2647"/>
                </a:lnTo>
                <a:lnTo>
                  <a:pt x="346" y="2575"/>
                </a:lnTo>
                <a:lnTo>
                  <a:pt x="288" y="2500"/>
                </a:lnTo>
                <a:lnTo>
                  <a:pt x="236" y="2421"/>
                </a:lnTo>
                <a:lnTo>
                  <a:pt x="189" y="2339"/>
                </a:lnTo>
                <a:lnTo>
                  <a:pt x="146" y="2254"/>
                </a:lnTo>
                <a:lnTo>
                  <a:pt x="108" y="2166"/>
                </a:lnTo>
                <a:lnTo>
                  <a:pt x="77" y="2076"/>
                </a:lnTo>
                <a:lnTo>
                  <a:pt x="49" y="1982"/>
                </a:lnTo>
                <a:lnTo>
                  <a:pt x="28" y="1887"/>
                </a:lnTo>
                <a:lnTo>
                  <a:pt x="13" y="1790"/>
                </a:lnTo>
                <a:lnTo>
                  <a:pt x="3" y="1691"/>
                </a:lnTo>
                <a:lnTo>
                  <a:pt x="0" y="1591"/>
                </a:lnTo>
                <a:lnTo>
                  <a:pt x="3" y="1491"/>
                </a:lnTo>
                <a:lnTo>
                  <a:pt x="13" y="1392"/>
                </a:lnTo>
                <a:lnTo>
                  <a:pt x="28" y="1295"/>
                </a:lnTo>
                <a:lnTo>
                  <a:pt x="49" y="1199"/>
                </a:lnTo>
                <a:lnTo>
                  <a:pt x="76" y="1107"/>
                </a:lnTo>
                <a:lnTo>
                  <a:pt x="108" y="1016"/>
                </a:lnTo>
                <a:lnTo>
                  <a:pt x="146" y="929"/>
                </a:lnTo>
                <a:lnTo>
                  <a:pt x="189" y="844"/>
                </a:lnTo>
                <a:lnTo>
                  <a:pt x="236" y="762"/>
                </a:lnTo>
                <a:lnTo>
                  <a:pt x="288" y="683"/>
                </a:lnTo>
                <a:lnTo>
                  <a:pt x="346" y="607"/>
                </a:lnTo>
                <a:lnTo>
                  <a:pt x="406" y="535"/>
                </a:lnTo>
                <a:lnTo>
                  <a:pt x="471" y="467"/>
                </a:lnTo>
                <a:lnTo>
                  <a:pt x="540" y="402"/>
                </a:lnTo>
                <a:lnTo>
                  <a:pt x="613" y="341"/>
                </a:lnTo>
                <a:lnTo>
                  <a:pt x="689" y="285"/>
                </a:lnTo>
                <a:lnTo>
                  <a:pt x="769" y="233"/>
                </a:lnTo>
                <a:lnTo>
                  <a:pt x="852" y="186"/>
                </a:lnTo>
                <a:lnTo>
                  <a:pt x="938" y="144"/>
                </a:lnTo>
                <a:lnTo>
                  <a:pt x="1026" y="107"/>
                </a:lnTo>
                <a:lnTo>
                  <a:pt x="1117" y="75"/>
                </a:lnTo>
                <a:lnTo>
                  <a:pt x="1211" y="49"/>
                </a:lnTo>
                <a:lnTo>
                  <a:pt x="1307" y="28"/>
                </a:lnTo>
                <a:lnTo>
                  <a:pt x="1404" y="12"/>
                </a:lnTo>
                <a:lnTo>
                  <a:pt x="1504" y="3"/>
                </a:lnTo>
                <a:lnTo>
                  <a:pt x="160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178017" y="4010151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178017" y="4844031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178017" y="5677911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80212158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23163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65445" y="3909585"/>
            <a:ext cx="7861110" cy="274320"/>
            <a:chOff x="1323833" y="3138986"/>
            <a:chExt cx="7861110" cy="274320"/>
          </a:xfrm>
          <a:solidFill>
            <a:schemeClr val="bg1"/>
          </a:solidFill>
        </p:grpSpPr>
        <p:sp>
          <p:nvSpPr>
            <p:cNvPr id="4" name="Oval 3"/>
            <p:cNvSpPr/>
            <p:nvPr/>
          </p:nvSpPr>
          <p:spPr>
            <a:xfrm>
              <a:off x="1323833" y="3138986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852763" y="3138986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381693" y="3138986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910623" y="3138986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0" y="404674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92674" y="3235741"/>
            <a:ext cx="1187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endParaRPr lang="en-US" sz="32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5884" y="3235741"/>
            <a:ext cx="1187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endParaRPr lang="en-US" sz="32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59094" y="3235741"/>
            <a:ext cx="1187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endParaRPr lang="en-US" sz="32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42304" y="3235741"/>
            <a:ext cx="1187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en-US" sz="32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024" y="4321065"/>
            <a:ext cx="1975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21884" y="4321065"/>
            <a:ext cx="1975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8871" y="854532"/>
            <a:ext cx="4554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 #2</a:t>
            </a:r>
            <a:endParaRPr lang="en-US" sz="40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92954" y="4321065"/>
            <a:ext cx="1975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50814" y="4321065"/>
            <a:ext cx="1975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4288" y="2852951"/>
            <a:ext cx="197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92954" y="2852951"/>
            <a:ext cx="197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21884" y="2852951"/>
            <a:ext cx="197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50814" y="2852951"/>
            <a:ext cx="197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97516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8871" y="854532"/>
            <a:ext cx="4554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Do</a:t>
            </a:r>
            <a:endParaRPr lang="en-US" sz="40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063769" y="2374710"/>
            <a:ext cx="2286000" cy="2286000"/>
            <a:chOff x="2063769" y="2374710"/>
            <a:chExt cx="2286000" cy="2286000"/>
          </a:xfrm>
        </p:grpSpPr>
        <p:sp>
          <p:nvSpPr>
            <p:cNvPr id="3" name="Oval 2"/>
            <p:cNvSpPr/>
            <p:nvPr/>
          </p:nvSpPr>
          <p:spPr>
            <a:xfrm>
              <a:off x="2063769" y="2374710"/>
              <a:ext cx="2286000" cy="2286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2932608" y="3013597"/>
              <a:ext cx="548323" cy="705168"/>
              <a:chOff x="246" y="540"/>
              <a:chExt cx="2157" cy="2774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1421" y="1720"/>
                <a:ext cx="113" cy="114"/>
              </a:xfrm>
              <a:custGeom>
                <a:avLst/>
                <a:gdLst>
                  <a:gd name="T0" fmla="*/ 113 w 226"/>
                  <a:gd name="T1" fmla="*/ 0 h 228"/>
                  <a:gd name="T2" fmla="*/ 143 w 226"/>
                  <a:gd name="T3" fmla="*/ 5 h 228"/>
                  <a:gd name="T4" fmla="*/ 170 w 226"/>
                  <a:gd name="T5" fmla="*/ 15 h 228"/>
                  <a:gd name="T6" fmla="*/ 194 w 226"/>
                  <a:gd name="T7" fmla="*/ 34 h 228"/>
                  <a:gd name="T8" fmla="*/ 211 w 226"/>
                  <a:gd name="T9" fmla="*/ 57 h 228"/>
                  <a:gd name="T10" fmla="*/ 222 w 226"/>
                  <a:gd name="T11" fmla="*/ 84 h 228"/>
                  <a:gd name="T12" fmla="*/ 226 w 226"/>
                  <a:gd name="T13" fmla="*/ 113 h 228"/>
                  <a:gd name="T14" fmla="*/ 222 w 226"/>
                  <a:gd name="T15" fmla="*/ 143 h 228"/>
                  <a:gd name="T16" fmla="*/ 211 w 226"/>
                  <a:gd name="T17" fmla="*/ 170 h 228"/>
                  <a:gd name="T18" fmla="*/ 194 w 226"/>
                  <a:gd name="T19" fmla="*/ 194 h 228"/>
                  <a:gd name="T20" fmla="*/ 170 w 226"/>
                  <a:gd name="T21" fmla="*/ 211 h 228"/>
                  <a:gd name="T22" fmla="*/ 143 w 226"/>
                  <a:gd name="T23" fmla="*/ 223 h 228"/>
                  <a:gd name="T24" fmla="*/ 113 w 226"/>
                  <a:gd name="T25" fmla="*/ 228 h 228"/>
                  <a:gd name="T26" fmla="*/ 82 w 226"/>
                  <a:gd name="T27" fmla="*/ 223 h 228"/>
                  <a:gd name="T28" fmla="*/ 55 w 226"/>
                  <a:gd name="T29" fmla="*/ 211 h 228"/>
                  <a:gd name="T30" fmla="*/ 33 w 226"/>
                  <a:gd name="T31" fmla="*/ 194 h 228"/>
                  <a:gd name="T32" fmla="*/ 15 w 226"/>
                  <a:gd name="T33" fmla="*/ 170 h 228"/>
                  <a:gd name="T34" fmla="*/ 3 w 226"/>
                  <a:gd name="T35" fmla="*/ 143 h 228"/>
                  <a:gd name="T36" fmla="*/ 0 w 226"/>
                  <a:gd name="T37" fmla="*/ 113 h 228"/>
                  <a:gd name="T38" fmla="*/ 3 w 226"/>
                  <a:gd name="T39" fmla="*/ 84 h 228"/>
                  <a:gd name="T40" fmla="*/ 15 w 226"/>
                  <a:gd name="T41" fmla="*/ 57 h 228"/>
                  <a:gd name="T42" fmla="*/ 33 w 226"/>
                  <a:gd name="T43" fmla="*/ 34 h 228"/>
                  <a:gd name="T44" fmla="*/ 55 w 226"/>
                  <a:gd name="T45" fmla="*/ 15 h 228"/>
                  <a:gd name="T46" fmla="*/ 82 w 226"/>
                  <a:gd name="T47" fmla="*/ 5 h 228"/>
                  <a:gd name="T48" fmla="*/ 113 w 226"/>
                  <a:gd name="T49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6" h="228">
                    <a:moveTo>
                      <a:pt x="113" y="0"/>
                    </a:moveTo>
                    <a:lnTo>
                      <a:pt x="143" y="5"/>
                    </a:lnTo>
                    <a:lnTo>
                      <a:pt x="170" y="15"/>
                    </a:lnTo>
                    <a:lnTo>
                      <a:pt x="194" y="34"/>
                    </a:lnTo>
                    <a:lnTo>
                      <a:pt x="211" y="57"/>
                    </a:lnTo>
                    <a:lnTo>
                      <a:pt x="222" y="84"/>
                    </a:lnTo>
                    <a:lnTo>
                      <a:pt x="226" y="113"/>
                    </a:lnTo>
                    <a:lnTo>
                      <a:pt x="222" y="143"/>
                    </a:lnTo>
                    <a:lnTo>
                      <a:pt x="211" y="170"/>
                    </a:lnTo>
                    <a:lnTo>
                      <a:pt x="194" y="194"/>
                    </a:lnTo>
                    <a:lnTo>
                      <a:pt x="170" y="211"/>
                    </a:lnTo>
                    <a:lnTo>
                      <a:pt x="143" y="223"/>
                    </a:lnTo>
                    <a:lnTo>
                      <a:pt x="113" y="228"/>
                    </a:lnTo>
                    <a:lnTo>
                      <a:pt x="82" y="223"/>
                    </a:lnTo>
                    <a:lnTo>
                      <a:pt x="55" y="211"/>
                    </a:lnTo>
                    <a:lnTo>
                      <a:pt x="33" y="194"/>
                    </a:lnTo>
                    <a:lnTo>
                      <a:pt x="15" y="170"/>
                    </a:lnTo>
                    <a:lnTo>
                      <a:pt x="3" y="143"/>
                    </a:lnTo>
                    <a:lnTo>
                      <a:pt x="0" y="113"/>
                    </a:lnTo>
                    <a:lnTo>
                      <a:pt x="3" y="84"/>
                    </a:lnTo>
                    <a:lnTo>
                      <a:pt x="15" y="57"/>
                    </a:lnTo>
                    <a:lnTo>
                      <a:pt x="33" y="34"/>
                    </a:lnTo>
                    <a:lnTo>
                      <a:pt x="55" y="15"/>
                    </a:lnTo>
                    <a:lnTo>
                      <a:pt x="82" y="5"/>
                    </a:lnTo>
                    <a:lnTo>
                      <a:pt x="1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7"/>
              <p:cNvSpPr>
                <a:spLocks/>
              </p:cNvSpPr>
              <p:nvPr/>
            </p:nvSpPr>
            <p:spPr bwMode="auto">
              <a:xfrm>
                <a:off x="1727" y="1304"/>
                <a:ext cx="150" cy="150"/>
              </a:xfrm>
              <a:custGeom>
                <a:avLst/>
                <a:gdLst>
                  <a:gd name="T0" fmla="*/ 150 w 300"/>
                  <a:gd name="T1" fmla="*/ 0 h 300"/>
                  <a:gd name="T2" fmla="*/ 184 w 300"/>
                  <a:gd name="T3" fmla="*/ 5 h 300"/>
                  <a:gd name="T4" fmla="*/ 216 w 300"/>
                  <a:gd name="T5" fmla="*/ 15 h 300"/>
                  <a:gd name="T6" fmla="*/ 244 w 300"/>
                  <a:gd name="T7" fmla="*/ 34 h 300"/>
                  <a:gd name="T8" fmla="*/ 266 w 300"/>
                  <a:gd name="T9" fmla="*/ 57 h 300"/>
                  <a:gd name="T10" fmla="*/ 285 w 300"/>
                  <a:gd name="T11" fmla="*/ 84 h 300"/>
                  <a:gd name="T12" fmla="*/ 297 w 300"/>
                  <a:gd name="T13" fmla="*/ 116 h 300"/>
                  <a:gd name="T14" fmla="*/ 300 w 300"/>
                  <a:gd name="T15" fmla="*/ 150 h 300"/>
                  <a:gd name="T16" fmla="*/ 297 w 300"/>
                  <a:gd name="T17" fmla="*/ 186 h 300"/>
                  <a:gd name="T18" fmla="*/ 285 w 300"/>
                  <a:gd name="T19" fmla="*/ 216 h 300"/>
                  <a:gd name="T20" fmla="*/ 266 w 300"/>
                  <a:gd name="T21" fmla="*/ 245 h 300"/>
                  <a:gd name="T22" fmla="*/ 244 w 300"/>
                  <a:gd name="T23" fmla="*/ 268 h 300"/>
                  <a:gd name="T24" fmla="*/ 216 w 300"/>
                  <a:gd name="T25" fmla="*/ 285 h 300"/>
                  <a:gd name="T26" fmla="*/ 184 w 300"/>
                  <a:gd name="T27" fmla="*/ 297 h 300"/>
                  <a:gd name="T28" fmla="*/ 150 w 300"/>
                  <a:gd name="T29" fmla="*/ 300 h 300"/>
                  <a:gd name="T30" fmla="*/ 116 w 300"/>
                  <a:gd name="T31" fmla="*/ 297 h 300"/>
                  <a:gd name="T32" fmla="*/ 84 w 300"/>
                  <a:gd name="T33" fmla="*/ 285 h 300"/>
                  <a:gd name="T34" fmla="*/ 55 w 300"/>
                  <a:gd name="T35" fmla="*/ 268 h 300"/>
                  <a:gd name="T36" fmla="*/ 32 w 300"/>
                  <a:gd name="T37" fmla="*/ 245 h 300"/>
                  <a:gd name="T38" fmla="*/ 15 w 300"/>
                  <a:gd name="T39" fmla="*/ 216 h 300"/>
                  <a:gd name="T40" fmla="*/ 3 w 300"/>
                  <a:gd name="T41" fmla="*/ 186 h 300"/>
                  <a:gd name="T42" fmla="*/ 0 w 300"/>
                  <a:gd name="T43" fmla="*/ 150 h 300"/>
                  <a:gd name="T44" fmla="*/ 3 w 300"/>
                  <a:gd name="T45" fmla="*/ 116 h 300"/>
                  <a:gd name="T46" fmla="*/ 15 w 300"/>
                  <a:gd name="T47" fmla="*/ 84 h 300"/>
                  <a:gd name="T48" fmla="*/ 32 w 300"/>
                  <a:gd name="T49" fmla="*/ 57 h 300"/>
                  <a:gd name="T50" fmla="*/ 55 w 300"/>
                  <a:gd name="T51" fmla="*/ 34 h 300"/>
                  <a:gd name="T52" fmla="*/ 84 w 300"/>
                  <a:gd name="T53" fmla="*/ 15 h 300"/>
                  <a:gd name="T54" fmla="*/ 116 w 300"/>
                  <a:gd name="T55" fmla="*/ 5 h 300"/>
                  <a:gd name="T56" fmla="*/ 150 w 300"/>
                  <a:gd name="T5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0" h="300">
                    <a:moveTo>
                      <a:pt x="150" y="0"/>
                    </a:moveTo>
                    <a:lnTo>
                      <a:pt x="184" y="5"/>
                    </a:lnTo>
                    <a:lnTo>
                      <a:pt x="216" y="15"/>
                    </a:lnTo>
                    <a:lnTo>
                      <a:pt x="244" y="34"/>
                    </a:lnTo>
                    <a:lnTo>
                      <a:pt x="266" y="57"/>
                    </a:lnTo>
                    <a:lnTo>
                      <a:pt x="285" y="84"/>
                    </a:lnTo>
                    <a:lnTo>
                      <a:pt x="297" y="116"/>
                    </a:lnTo>
                    <a:lnTo>
                      <a:pt x="300" y="150"/>
                    </a:lnTo>
                    <a:lnTo>
                      <a:pt x="297" y="186"/>
                    </a:lnTo>
                    <a:lnTo>
                      <a:pt x="285" y="216"/>
                    </a:lnTo>
                    <a:lnTo>
                      <a:pt x="266" y="245"/>
                    </a:lnTo>
                    <a:lnTo>
                      <a:pt x="244" y="268"/>
                    </a:lnTo>
                    <a:lnTo>
                      <a:pt x="216" y="285"/>
                    </a:lnTo>
                    <a:lnTo>
                      <a:pt x="184" y="297"/>
                    </a:lnTo>
                    <a:lnTo>
                      <a:pt x="150" y="300"/>
                    </a:lnTo>
                    <a:lnTo>
                      <a:pt x="116" y="297"/>
                    </a:lnTo>
                    <a:lnTo>
                      <a:pt x="84" y="285"/>
                    </a:lnTo>
                    <a:lnTo>
                      <a:pt x="55" y="268"/>
                    </a:lnTo>
                    <a:lnTo>
                      <a:pt x="32" y="245"/>
                    </a:lnTo>
                    <a:lnTo>
                      <a:pt x="15" y="216"/>
                    </a:lnTo>
                    <a:lnTo>
                      <a:pt x="3" y="186"/>
                    </a:lnTo>
                    <a:lnTo>
                      <a:pt x="0" y="150"/>
                    </a:lnTo>
                    <a:lnTo>
                      <a:pt x="3" y="116"/>
                    </a:lnTo>
                    <a:lnTo>
                      <a:pt x="15" y="84"/>
                    </a:lnTo>
                    <a:lnTo>
                      <a:pt x="32" y="57"/>
                    </a:lnTo>
                    <a:lnTo>
                      <a:pt x="55" y="34"/>
                    </a:lnTo>
                    <a:lnTo>
                      <a:pt x="84" y="15"/>
                    </a:lnTo>
                    <a:lnTo>
                      <a:pt x="116" y="5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8"/>
              <p:cNvSpPr>
                <a:spLocks/>
              </p:cNvSpPr>
              <p:nvPr/>
            </p:nvSpPr>
            <p:spPr bwMode="auto">
              <a:xfrm>
                <a:off x="1051" y="1182"/>
                <a:ext cx="202" cy="200"/>
              </a:xfrm>
              <a:custGeom>
                <a:avLst/>
                <a:gdLst>
                  <a:gd name="T0" fmla="*/ 201 w 403"/>
                  <a:gd name="T1" fmla="*/ 0 h 402"/>
                  <a:gd name="T2" fmla="*/ 241 w 403"/>
                  <a:gd name="T3" fmla="*/ 4 h 402"/>
                  <a:gd name="T4" fmla="*/ 280 w 403"/>
                  <a:gd name="T5" fmla="*/ 16 h 402"/>
                  <a:gd name="T6" fmla="*/ 314 w 403"/>
                  <a:gd name="T7" fmla="*/ 34 h 402"/>
                  <a:gd name="T8" fmla="*/ 344 w 403"/>
                  <a:gd name="T9" fmla="*/ 59 h 402"/>
                  <a:gd name="T10" fmla="*/ 368 w 403"/>
                  <a:gd name="T11" fmla="*/ 88 h 402"/>
                  <a:gd name="T12" fmla="*/ 386 w 403"/>
                  <a:gd name="T13" fmla="*/ 124 h 402"/>
                  <a:gd name="T14" fmla="*/ 398 w 403"/>
                  <a:gd name="T15" fmla="*/ 161 h 402"/>
                  <a:gd name="T16" fmla="*/ 403 w 403"/>
                  <a:gd name="T17" fmla="*/ 201 h 402"/>
                  <a:gd name="T18" fmla="*/ 398 w 403"/>
                  <a:gd name="T19" fmla="*/ 242 h 402"/>
                  <a:gd name="T20" fmla="*/ 386 w 403"/>
                  <a:gd name="T21" fmla="*/ 279 h 402"/>
                  <a:gd name="T22" fmla="*/ 368 w 403"/>
                  <a:gd name="T23" fmla="*/ 314 h 402"/>
                  <a:gd name="T24" fmla="*/ 344 w 403"/>
                  <a:gd name="T25" fmla="*/ 343 h 402"/>
                  <a:gd name="T26" fmla="*/ 314 w 403"/>
                  <a:gd name="T27" fmla="*/ 368 h 402"/>
                  <a:gd name="T28" fmla="*/ 280 w 403"/>
                  <a:gd name="T29" fmla="*/ 387 h 402"/>
                  <a:gd name="T30" fmla="*/ 241 w 403"/>
                  <a:gd name="T31" fmla="*/ 399 h 402"/>
                  <a:gd name="T32" fmla="*/ 201 w 403"/>
                  <a:gd name="T33" fmla="*/ 402 h 402"/>
                  <a:gd name="T34" fmla="*/ 160 w 403"/>
                  <a:gd name="T35" fmla="*/ 399 h 402"/>
                  <a:gd name="T36" fmla="*/ 123 w 403"/>
                  <a:gd name="T37" fmla="*/ 387 h 402"/>
                  <a:gd name="T38" fmla="*/ 88 w 403"/>
                  <a:gd name="T39" fmla="*/ 368 h 402"/>
                  <a:gd name="T40" fmla="*/ 59 w 403"/>
                  <a:gd name="T41" fmla="*/ 343 h 402"/>
                  <a:gd name="T42" fmla="*/ 34 w 403"/>
                  <a:gd name="T43" fmla="*/ 314 h 402"/>
                  <a:gd name="T44" fmla="*/ 15 w 403"/>
                  <a:gd name="T45" fmla="*/ 279 h 402"/>
                  <a:gd name="T46" fmla="*/ 3 w 403"/>
                  <a:gd name="T47" fmla="*/ 242 h 402"/>
                  <a:gd name="T48" fmla="*/ 0 w 403"/>
                  <a:gd name="T49" fmla="*/ 201 h 402"/>
                  <a:gd name="T50" fmla="*/ 3 w 403"/>
                  <a:gd name="T51" fmla="*/ 161 h 402"/>
                  <a:gd name="T52" fmla="*/ 15 w 403"/>
                  <a:gd name="T53" fmla="*/ 124 h 402"/>
                  <a:gd name="T54" fmla="*/ 34 w 403"/>
                  <a:gd name="T55" fmla="*/ 88 h 402"/>
                  <a:gd name="T56" fmla="*/ 59 w 403"/>
                  <a:gd name="T57" fmla="*/ 59 h 402"/>
                  <a:gd name="T58" fmla="*/ 88 w 403"/>
                  <a:gd name="T59" fmla="*/ 34 h 402"/>
                  <a:gd name="T60" fmla="*/ 123 w 403"/>
                  <a:gd name="T61" fmla="*/ 16 h 402"/>
                  <a:gd name="T62" fmla="*/ 160 w 403"/>
                  <a:gd name="T63" fmla="*/ 4 h 402"/>
                  <a:gd name="T64" fmla="*/ 201 w 403"/>
                  <a:gd name="T65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3" h="402">
                    <a:moveTo>
                      <a:pt x="201" y="0"/>
                    </a:moveTo>
                    <a:lnTo>
                      <a:pt x="241" y="4"/>
                    </a:lnTo>
                    <a:lnTo>
                      <a:pt x="280" y="16"/>
                    </a:lnTo>
                    <a:lnTo>
                      <a:pt x="314" y="34"/>
                    </a:lnTo>
                    <a:lnTo>
                      <a:pt x="344" y="59"/>
                    </a:lnTo>
                    <a:lnTo>
                      <a:pt x="368" y="88"/>
                    </a:lnTo>
                    <a:lnTo>
                      <a:pt x="386" y="124"/>
                    </a:lnTo>
                    <a:lnTo>
                      <a:pt x="398" y="161"/>
                    </a:lnTo>
                    <a:lnTo>
                      <a:pt x="403" y="201"/>
                    </a:lnTo>
                    <a:lnTo>
                      <a:pt x="398" y="242"/>
                    </a:lnTo>
                    <a:lnTo>
                      <a:pt x="386" y="279"/>
                    </a:lnTo>
                    <a:lnTo>
                      <a:pt x="368" y="314"/>
                    </a:lnTo>
                    <a:lnTo>
                      <a:pt x="344" y="343"/>
                    </a:lnTo>
                    <a:lnTo>
                      <a:pt x="314" y="368"/>
                    </a:lnTo>
                    <a:lnTo>
                      <a:pt x="280" y="387"/>
                    </a:lnTo>
                    <a:lnTo>
                      <a:pt x="241" y="399"/>
                    </a:lnTo>
                    <a:lnTo>
                      <a:pt x="201" y="402"/>
                    </a:lnTo>
                    <a:lnTo>
                      <a:pt x="160" y="399"/>
                    </a:lnTo>
                    <a:lnTo>
                      <a:pt x="123" y="387"/>
                    </a:lnTo>
                    <a:lnTo>
                      <a:pt x="88" y="368"/>
                    </a:lnTo>
                    <a:lnTo>
                      <a:pt x="59" y="343"/>
                    </a:lnTo>
                    <a:lnTo>
                      <a:pt x="34" y="314"/>
                    </a:lnTo>
                    <a:lnTo>
                      <a:pt x="15" y="279"/>
                    </a:lnTo>
                    <a:lnTo>
                      <a:pt x="3" y="242"/>
                    </a:lnTo>
                    <a:lnTo>
                      <a:pt x="0" y="201"/>
                    </a:lnTo>
                    <a:lnTo>
                      <a:pt x="3" y="161"/>
                    </a:lnTo>
                    <a:lnTo>
                      <a:pt x="15" y="124"/>
                    </a:lnTo>
                    <a:lnTo>
                      <a:pt x="34" y="88"/>
                    </a:lnTo>
                    <a:lnTo>
                      <a:pt x="59" y="59"/>
                    </a:lnTo>
                    <a:lnTo>
                      <a:pt x="88" y="34"/>
                    </a:lnTo>
                    <a:lnTo>
                      <a:pt x="123" y="16"/>
                    </a:lnTo>
                    <a:lnTo>
                      <a:pt x="160" y="4"/>
                    </a:lnTo>
                    <a:lnTo>
                      <a:pt x="2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9"/>
              <p:cNvSpPr>
                <a:spLocks noEditPoints="1"/>
              </p:cNvSpPr>
              <p:nvPr/>
            </p:nvSpPr>
            <p:spPr bwMode="auto">
              <a:xfrm>
                <a:off x="246" y="540"/>
                <a:ext cx="2157" cy="2774"/>
              </a:xfrm>
              <a:custGeom>
                <a:avLst/>
                <a:gdLst>
                  <a:gd name="T0" fmla="*/ 2295 w 4313"/>
                  <a:gd name="T1" fmla="*/ 2202 h 5548"/>
                  <a:gd name="T2" fmla="*/ 2093 w 4313"/>
                  <a:gd name="T3" fmla="*/ 2325 h 5548"/>
                  <a:gd name="T4" fmla="*/ 2091 w 4313"/>
                  <a:gd name="T5" fmla="*/ 2479 h 5548"/>
                  <a:gd name="T6" fmla="*/ 2125 w 4313"/>
                  <a:gd name="T7" fmla="*/ 2658 h 5548"/>
                  <a:gd name="T8" fmla="*/ 2206 w 4313"/>
                  <a:gd name="T9" fmla="*/ 2781 h 5548"/>
                  <a:gd name="T10" fmla="*/ 2422 w 4313"/>
                  <a:gd name="T11" fmla="*/ 2793 h 5548"/>
                  <a:gd name="T12" fmla="*/ 2634 w 4313"/>
                  <a:gd name="T13" fmla="*/ 2837 h 5548"/>
                  <a:gd name="T14" fmla="*/ 2744 w 4313"/>
                  <a:gd name="T15" fmla="*/ 2739 h 5548"/>
                  <a:gd name="T16" fmla="*/ 2823 w 4313"/>
                  <a:gd name="T17" fmla="*/ 2575 h 5548"/>
                  <a:gd name="T18" fmla="*/ 2862 w 4313"/>
                  <a:gd name="T19" fmla="*/ 2427 h 5548"/>
                  <a:gd name="T20" fmla="*/ 2697 w 4313"/>
                  <a:gd name="T21" fmla="*/ 2255 h 5548"/>
                  <a:gd name="T22" fmla="*/ 2587 w 4313"/>
                  <a:gd name="T23" fmla="*/ 2099 h 5548"/>
                  <a:gd name="T24" fmla="*/ 2442 w 4313"/>
                  <a:gd name="T25" fmla="*/ 2081 h 5548"/>
                  <a:gd name="T26" fmla="*/ 2870 w 4313"/>
                  <a:gd name="T27" fmla="*/ 1249 h 5548"/>
                  <a:gd name="T28" fmla="*/ 2693 w 4313"/>
                  <a:gd name="T29" fmla="*/ 1352 h 5548"/>
                  <a:gd name="T30" fmla="*/ 2687 w 4313"/>
                  <a:gd name="T31" fmla="*/ 1667 h 5548"/>
                  <a:gd name="T32" fmla="*/ 2646 w 4313"/>
                  <a:gd name="T33" fmla="*/ 1917 h 5548"/>
                  <a:gd name="T34" fmla="*/ 2762 w 4313"/>
                  <a:gd name="T35" fmla="*/ 2069 h 5548"/>
                  <a:gd name="T36" fmla="*/ 3014 w 4313"/>
                  <a:gd name="T37" fmla="*/ 2093 h 5548"/>
                  <a:gd name="T38" fmla="*/ 3321 w 4313"/>
                  <a:gd name="T39" fmla="*/ 2167 h 5548"/>
                  <a:gd name="T40" fmla="*/ 3466 w 4313"/>
                  <a:gd name="T41" fmla="*/ 2023 h 5548"/>
                  <a:gd name="T42" fmla="*/ 3601 w 4313"/>
                  <a:gd name="T43" fmla="*/ 1826 h 5548"/>
                  <a:gd name="T44" fmla="*/ 3640 w 4313"/>
                  <a:gd name="T45" fmla="*/ 1634 h 5548"/>
                  <a:gd name="T46" fmla="*/ 3449 w 4313"/>
                  <a:gd name="T47" fmla="*/ 1421 h 5548"/>
                  <a:gd name="T48" fmla="*/ 3292 w 4313"/>
                  <a:gd name="T49" fmla="*/ 1181 h 5548"/>
                  <a:gd name="T50" fmla="*/ 3097 w 4313"/>
                  <a:gd name="T51" fmla="*/ 1170 h 5548"/>
                  <a:gd name="T52" fmla="*/ 1774 w 4313"/>
                  <a:gd name="T53" fmla="*/ 917 h 5548"/>
                  <a:gd name="T54" fmla="*/ 1520 w 4313"/>
                  <a:gd name="T55" fmla="*/ 836 h 5548"/>
                  <a:gd name="T56" fmla="*/ 1345 w 4313"/>
                  <a:gd name="T57" fmla="*/ 1156 h 5548"/>
                  <a:gd name="T58" fmla="*/ 1102 w 4313"/>
                  <a:gd name="T59" fmla="*/ 1428 h 5548"/>
                  <a:gd name="T60" fmla="*/ 1262 w 4313"/>
                  <a:gd name="T61" fmla="*/ 1639 h 5548"/>
                  <a:gd name="T62" fmla="*/ 1283 w 4313"/>
                  <a:gd name="T63" fmla="*/ 1961 h 5548"/>
                  <a:gd name="T64" fmla="*/ 1510 w 4313"/>
                  <a:gd name="T65" fmla="*/ 2076 h 5548"/>
                  <a:gd name="T66" fmla="*/ 1792 w 4313"/>
                  <a:gd name="T67" fmla="*/ 2190 h 5548"/>
                  <a:gd name="T68" fmla="*/ 2028 w 4313"/>
                  <a:gd name="T69" fmla="*/ 2130 h 5548"/>
                  <a:gd name="T70" fmla="*/ 2300 w 4313"/>
                  <a:gd name="T71" fmla="*/ 1980 h 5548"/>
                  <a:gd name="T72" fmla="*/ 2440 w 4313"/>
                  <a:gd name="T73" fmla="*/ 1782 h 5548"/>
                  <a:gd name="T74" fmla="*/ 2492 w 4313"/>
                  <a:gd name="T75" fmla="*/ 1475 h 5548"/>
                  <a:gd name="T76" fmla="*/ 2471 w 4313"/>
                  <a:gd name="T77" fmla="*/ 1232 h 5548"/>
                  <a:gd name="T78" fmla="*/ 2268 w 4313"/>
                  <a:gd name="T79" fmla="*/ 1006 h 5548"/>
                  <a:gd name="T80" fmla="*/ 2084 w 4313"/>
                  <a:gd name="T81" fmla="*/ 829 h 5548"/>
                  <a:gd name="T82" fmla="*/ 2729 w 4313"/>
                  <a:gd name="T83" fmla="*/ 70 h 5548"/>
                  <a:gd name="T84" fmla="*/ 3547 w 4313"/>
                  <a:gd name="T85" fmla="*/ 474 h 5548"/>
                  <a:gd name="T86" fmla="*/ 4023 w 4313"/>
                  <a:gd name="T87" fmla="*/ 979 h 5548"/>
                  <a:gd name="T88" fmla="*/ 4298 w 4313"/>
                  <a:gd name="T89" fmla="*/ 1777 h 5548"/>
                  <a:gd name="T90" fmla="*/ 4177 w 4313"/>
                  <a:gd name="T91" fmla="*/ 2649 h 5548"/>
                  <a:gd name="T92" fmla="*/ 3736 w 4313"/>
                  <a:gd name="T93" fmla="*/ 3350 h 5548"/>
                  <a:gd name="T94" fmla="*/ 3542 w 4313"/>
                  <a:gd name="T95" fmla="*/ 3974 h 5548"/>
                  <a:gd name="T96" fmla="*/ 2162 w 4313"/>
                  <a:gd name="T97" fmla="*/ 5538 h 5548"/>
                  <a:gd name="T98" fmla="*/ 2032 w 4313"/>
                  <a:gd name="T99" fmla="*/ 5422 h 5548"/>
                  <a:gd name="T100" fmla="*/ 1762 w 4313"/>
                  <a:gd name="T101" fmla="*/ 4819 h 5548"/>
                  <a:gd name="T102" fmla="*/ 1409 w 4313"/>
                  <a:gd name="T103" fmla="*/ 4543 h 5548"/>
                  <a:gd name="T104" fmla="*/ 830 w 4313"/>
                  <a:gd name="T105" fmla="*/ 4586 h 5548"/>
                  <a:gd name="T106" fmla="*/ 476 w 4313"/>
                  <a:gd name="T107" fmla="*/ 4419 h 5548"/>
                  <a:gd name="T108" fmla="*/ 370 w 4313"/>
                  <a:gd name="T109" fmla="*/ 3760 h 5548"/>
                  <a:gd name="T110" fmla="*/ 125 w 4313"/>
                  <a:gd name="T111" fmla="*/ 3284 h 5548"/>
                  <a:gd name="T112" fmla="*/ 15 w 4313"/>
                  <a:gd name="T113" fmla="*/ 3010 h 5548"/>
                  <a:gd name="T114" fmla="*/ 194 w 4313"/>
                  <a:gd name="T115" fmla="*/ 2646 h 5548"/>
                  <a:gd name="T116" fmla="*/ 321 w 4313"/>
                  <a:gd name="T117" fmla="*/ 2305 h 5548"/>
                  <a:gd name="T118" fmla="*/ 257 w 4313"/>
                  <a:gd name="T119" fmla="*/ 1505 h 5548"/>
                  <a:gd name="T120" fmla="*/ 557 w 4313"/>
                  <a:gd name="T121" fmla="*/ 782 h 5548"/>
                  <a:gd name="T122" fmla="*/ 1470 w 4313"/>
                  <a:gd name="T123" fmla="*/ 144 h 5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13" h="5548">
                    <a:moveTo>
                      <a:pt x="2430" y="2076"/>
                    </a:moveTo>
                    <a:lnTo>
                      <a:pt x="2417" y="2077"/>
                    </a:lnTo>
                    <a:lnTo>
                      <a:pt x="2307" y="2106"/>
                    </a:lnTo>
                    <a:lnTo>
                      <a:pt x="2293" y="2113"/>
                    </a:lnTo>
                    <a:lnTo>
                      <a:pt x="2285" y="2123"/>
                    </a:lnTo>
                    <a:lnTo>
                      <a:pt x="2282" y="2135"/>
                    </a:lnTo>
                    <a:lnTo>
                      <a:pt x="2282" y="2150"/>
                    </a:lnTo>
                    <a:lnTo>
                      <a:pt x="2295" y="2202"/>
                    </a:lnTo>
                    <a:lnTo>
                      <a:pt x="2268" y="2221"/>
                    </a:lnTo>
                    <a:lnTo>
                      <a:pt x="2243" y="2241"/>
                    </a:lnTo>
                    <a:lnTo>
                      <a:pt x="2197" y="2214"/>
                    </a:lnTo>
                    <a:lnTo>
                      <a:pt x="2184" y="2211"/>
                    </a:lnTo>
                    <a:lnTo>
                      <a:pt x="2170" y="2211"/>
                    </a:lnTo>
                    <a:lnTo>
                      <a:pt x="2158" y="2217"/>
                    </a:lnTo>
                    <a:lnTo>
                      <a:pt x="2148" y="2228"/>
                    </a:lnTo>
                    <a:lnTo>
                      <a:pt x="2093" y="2325"/>
                    </a:lnTo>
                    <a:lnTo>
                      <a:pt x="2087" y="2339"/>
                    </a:lnTo>
                    <a:lnTo>
                      <a:pt x="2089" y="2352"/>
                    </a:lnTo>
                    <a:lnTo>
                      <a:pt x="2094" y="2364"/>
                    </a:lnTo>
                    <a:lnTo>
                      <a:pt x="2104" y="2373"/>
                    </a:lnTo>
                    <a:lnTo>
                      <a:pt x="2152" y="2401"/>
                    </a:lnTo>
                    <a:lnTo>
                      <a:pt x="2147" y="2433"/>
                    </a:lnTo>
                    <a:lnTo>
                      <a:pt x="2143" y="2465"/>
                    </a:lnTo>
                    <a:lnTo>
                      <a:pt x="2091" y="2479"/>
                    </a:lnTo>
                    <a:lnTo>
                      <a:pt x="2079" y="2486"/>
                    </a:lnTo>
                    <a:lnTo>
                      <a:pt x="2071" y="2496"/>
                    </a:lnTo>
                    <a:lnTo>
                      <a:pt x="2066" y="2509"/>
                    </a:lnTo>
                    <a:lnTo>
                      <a:pt x="2066" y="2523"/>
                    </a:lnTo>
                    <a:lnTo>
                      <a:pt x="2096" y="2633"/>
                    </a:lnTo>
                    <a:lnTo>
                      <a:pt x="2103" y="2644"/>
                    </a:lnTo>
                    <a:lnTo>
                      <a:pt x="2113" y="2653"/>
                    </a:lnTo>
                    <a:lnTo>
                      <a:pt x="2125" y="2658"/>
                    </a:lnTo>
                    <a:lnTo>
                      <a:pt x="2138" y="2656"/>
                    </a:lnTo>
                    <a:lnTo>
                      <a:pt x="2190" y="2643"/>
                    </a:lnTo>
                    <a:lnTo>
                      <a:pt x="2209" y="2670"/>
                    </a:lnTo>
                    <a:lnTo>
                      <a:pt x="2231" y="2695"/>
                    </a:lnTo>
                    <a:lnTo>
                      <a:pt x="2204" y="2742"/>
                    </a:lnTo>
                    <a:lnTo>
                      <a:pt x="2199" y="2756"/>
                    </a:lnTo>
                    <a:lnTo>
                      <a:pt x="2201" y="2769"/>
                    </a:lnTo>
                    <a:lnTo>
                      <a:pt x="2206" y="2781"/>
                    </a:lnTo>
                    <a:lnTo>
                      <a:pt x="2217" y="2789"/>
                    </a:lnTo>
                    <a:lnTo>
                      <a:pt x="2315" y="2847"/>
                    </a:lnTo>
                    <a:lnTo>
                      <a:pt x="2329" y="2850"/>
                    </a:lnTo>
                    <a:lnTo>
                      <a:pt x="2342" y="2850"/>
                    </a:lnTo>
                    <a:lnTo>
                      <a:pt x="2354" y="2843"/>
                    </a:lnTo>
                    <a:lnTo>
                      <a:pt x="2363" y="2833"/>
                    </a:lnTo>
                    <a:lnTo>
                      <a:pt x="2390" y="2786"/>
                    </a:lnTo>
                    <a:lnTo>
                      <a:pt x="2422" y="2793"/>
                    </a:lnTo>
                    <a:lnTo>
                      <a:pt x="2455" y="2794"/>
                    </a:lnTo>
                    <a:lnTo>
                      <a:pt x="2469" y="2847"/>
                    </a:lnTo>
                    <a:lnTo>
                      <a:pt x="2476" y="2860"/>
                    </a:lnTo>
                    <a:lnTo>
                      <a:pt x="2486" y="2869"/>
                    </a:lnTo>
                    <a:lnTo>
                      <a:pt x="2498" y="2874"/>
                    </a:lnTo>
                    <a:lnTo>
                      <a:pt x="2513" y="2872"/>
                    </a:lnTo>
                    <a:lnTo>
                      <a:pt x="2621" y="2843"/>
                    </a:lnTo>
                    <a:lnTo>
                      <a:pt x="2634" y="2837"/>
                    </a:lnTo>
                    <a:lnTo>
                      <a:pt x="2643" y="2827"/>
                    </a:lnTo>
                    <a:lnTo>
                      <a:pt x="2648" y="2813"/>
                    </a:lnTo>
                    <a:lnTo>
                      <a:pt x="2646" y="2800"/>
                    </a:lnTo>
                    <a:lnTo>
                      <a:pt x="2633" y="2747"/>
                    </a:lnTo>
                    <a:lnTo>
                      <a:pt x="2660" y="2729"/>
                    </a:lnTo>
                    <a:lnTo>
                      <a:pt x="2685" y="2708"/>
                    </a:lnTo>
                    <a:lnTo>
                      <a:pt x="2730" y="2735"/>
                    </a:lnTo>
                    <a:lnTo>
                      <a:pt x="2744" y="2739"/>
                    </a:lnTo>
                    <a:lnTo>
                      <a:pt x="2757" y="2739"/>
                    </a:lnTo>
                    <a:lnTo>
                      <a:pt x="2769" y="2732"/>
                    </a:lnTo>
                    <a:lnTo>
                      <a:pt x="2779" y="2722"/>
                    </a:lnTo>
                    <a:lnTo>
                      <a:pt x="2835" y="2624"/>
                    </a:lnTo>
                    <a:lnTo>
                      <a:pt x="2840" y="2611"/>
                    </a:lnTo>
                    <a:lnTo>
                      <a:pt x="2838" y="2597"/>
                    </a:lnTo>
                    <a:lnTo>
                      <a:pt x="2833" y="2585"/>
                    </a:lnTo>
                    <a:lnTo>
                      <a:pt x="2823" y="2575"/>
                    </a:lnTo>
                    <a:lnTo>
                      <a:pt x="2776" y="2548"/>
                    </a:lnTo>
                    <a:lnTo>
                      <a:pt x="2783" y="2516"/>
                    </a:lnTo>
                    <a:lnTo>
                      <a:pt x="2784" y="2484"/>
                    </a:lnTo>
                    <a:lnTo>
                      <a:pt x="2837" y="2469"/>
                    </a:lnTo>
                    <a:lnTo>
                      <a:pt x="2849" y="2464"/>
                    </a:lnTo>
                    <a:lnTo>
                      <a:pt x="2859" y="2454"/>
                    </a:lnTo>
                    <a:lnTo>
                      <a:pt x="2862" y="2440"/>
                    </a:lnTo>
                    <a:lnTo>
                      <a:pt x="2862" y="2427"/>
                    </a:lnTo>
                    <a:lnTo>
                      <a:pt x="2832" y="2317"/>
                    </a:lnTo>
                    <a:lnTo>
                      <a:pt x="2827" y="2305"/>
                    </a:lnTo>
                    <a:lnTo>
                      <a:pt x="2816" y="2297"/>
                    </a:lnTo>
                    <a:lnTo>
                      <a:pt x="2803" y="2292"/>
                    </a:lnTo>
                    <a:lnTo>
                      <a:pt x="2789" y="2292"/>
                    </a:lnTo>
                    <a:lnTo>
                      <a:pt x="2737" y="2307"/>
                    </a:lnTo>
                    <a:lnTo>
                      <a:pt x="2719" y="2280"/>
                    </a:lnTo>
                    <a:lnTo>
                      <a:pt x="2697" y="2255"/>
                    </a:lnTo>
                    <a:lnTo>
                      <a:pt x="2724" y="2207"/>
                    </a:lnTo>
                    <a:lnTo>
                      <a:pt x="2729" y="2194"/>
                    </a:lnTo>
                    <a:lnTo>
                      <a:pt x="2727" y="2180"/>
                    </a:lnTo>
                    <a:lnTo>
                      <a:pt x="2722" y="2169"/>
                    </a:lnTo>
                    <a:lnTo>
                      <a:pt x="2712" y="2160"/>
                    </a:lnTo>
                    <a:lnTo>
                      <a:pt x="2612" y="2103"/>
                    </a:lnTo>
                    <a:lnTo>
                      <a:pt x="2600" y="2099"/>
                    </a:lnTo>
                    <a:lnTo>
                      <a:pt x="2587" y="2099"/>
                    </a:lnTo>
                    <a:lnTo>
                      <a:pt x="2573" y="2106"/>
                    </a:lnTo>
                    <a:lnTo>
                      <a:pt x="2565" y="2116"/>
                    </a:lnTo>
                    <a:lnTo>
                      <a:pt x="2538" y="2163"/>
                    </a:lnTo>
                    <a:lnTo>
                      <a:pt x="2506" y="2157"/>
                    </a:lnTo>
                    <a:lnTo>
                      <a:pt x="2472" y="2153"/>
                    </a:lnTo>
                    <a:lnTo>
                      <a:pt x="2459" y="2103"/>
                    </a:lnTo>
                    <a:lnTo>
                      <a:pt x="2452" y="2089"/>
                    </a:lnTo>
                    <a:lnTo>
                      <a:pt x="2442" y="2081"/>
                    </a:lnTo>
                    <a:lnTo>
                      <a:pt x="2430" y="2076"/>
                    </a:lnTo>
                    <a:close/>
                    <a:moveTo>
                      <a:pt x="3066" y="1151"/>
                    </a:moveTo>
                    <a:lnTo>
                      <a:pt x="3048" y="1153"/>
                    </a:lnTo>
                    <a:lnTo>
                      <a:pt x="2903" y="1192"/>
                    </a:lnTo>
                    <a:lnTo>
                      <a:pt x="2887" y="1200"/>
                    </a:lnTo>
                    <a:lnTo>
                      <a:pt x="2876" y="1214"/>
                    </a:lnTo>
                    <a:lnTo>
                      <a:pt x="2869" y="1230"/>
                    </a:lnTo>
                    <a:lnTo>
                      <a:pt x="2870" y="1249"/>
                    </a:lnTo>
                    <a:lnTo>
                      <a:pt x="2889" y="1318"/>
                    </a:lnTo>
                    <a:lnTo>
                      <a:pt x="2854" y="1342"/>
                    </a:lnTo>
                    <a:lnTo>
                      <a:pt x="2820" y="1370"/>
                    </a:lnTo>
                    <a:lnTo>
                      <a:pt x="2757" y="1335"/>
                    </a:lnTo>
                    <a:lnTo>
                      <a:pt x="2741" y="1330"/>
                    </a:lnTo>
                    <a:lnTo>
                      <a:pt x="2722" y="1330"/>
                    </a:lnTo>
                    <a:lnTo>
                      <a:pt x="2707" y="1338"/>
                    </a:lnTo>
                    <a:lnTo>
                      <a:pt x="2693" y="1352"/>
                    </a:lnTo>
                    <a:lnTo>
                      <a:pt x="2619" y="1482"/>
                    </a:lnTo>
                    <a:lnTo>
                      <a:pt x="2614" y="1499"/>
                    </a:lnTo>
                    <a:lnTo>
                      <a:pt x="2614" y="1517"/>
                    </a:lnTo>
                    <a:lnTo>
                      <a:pt x="2622" y="1534"/>
                    </a:lnTo>
                    <a:lnTo>
                      <a:pt x="2636" y="1546"/>
                    </a:lnTo>
                    <a:lnTo>
                      <a:pt x="2698" y="1581"/>
                    </a:lnTo>
                    <a:lnTo>
                      <a:pt x="2690" y="1625"/>
                    </a:lnTo>
                    <a:lnTo>
                      <a:pt x="2687" y="1667"/>
                    </a:lnTo>
                    <a:lnTo>
                      <a:pt x="2617" y="1686"/>
                    </a:lnTo>
                    <a:lnTo>
                      <a:pt x="2600" y="1694"/>
                    </a:lnTo>
                    <a:lnTo>
                      <a:pt x="2589" y="1708"/>
                    </a:lnTo>
                    <a:lnTo>
                      <a:pt x="2584" y="1725"/>
                    </a:lnTo>
                    <a:lnTo>
                      <a:pt x="2585" y="1743"/>
                    </a:lnTo>
                    <a:lnTo>
                      <a:pt x="2624" y="1888"/>
                    </a:lnTo>
                    <a:lnTo>
                      <a:pt x="2633" y="1905"/>
                    </a:lnTo>
                    <a:lnTo>
                      <a:pt x="2646" y="1917"/>
                    </a:lnTo>
                    <a:lnTo>
                      <a:pt x="2663" y="1922"/>
                    </a:lnTo>
                    <a:lnTo>
                      <a:pt x="2681" y="1920"/>
                    </a:lnTo>
                    <a:lnTo>
                      <a:pt x="2749" y="1902"/>
                    </a:lnTo>
                    <a:lnTo>
                      <a:pt x="2774" y="1937"/>
                    </a:lnTo>
                    <a:lnTo>
                      <a:pt x="2803" y="1971"/>
                    </a:lnTo>
                    <a:lnTo>
                      <a:pt x="2768" y="2034"/>
                    </a:lnTo>
                    <a:lnTo>
                      <a:pt x="2761" y="2050"/>
                    </a:lnTo>
                    <a:lnTo>
                      <a:pt x="2762" y="2069"/>
                    </a:lnTo>
                    <a:lnTo>
                      <a:pt x="2771" y="2084"/>
                    </a:lnTo>
                    <a:lnTo>
                      <a:pt x="2784" y="2098"/>
                    </a:lnTo>
                    <a:lnTo>
                      <a:pt x="2914" y="2172"/>
                    </a:lnTo>
                    <a:lnTo>
                      <a:pt x="2931" y="2179"/>
                    </a:lnTo>
                    <a:lnTo>
                      <a:pt x="2950" y="2177"/>
                    </a:lnTo>
                    <a:lnTo>
                      <a:pt x="2965" y="2169"/>
                    </a:lnTo>
                    <a:lnTo>
                      <a:pt x="2978" y="2155"/>
                    </a:lnTo>
                    <a:lnTo>
                      <a:pt x="3014" y="2093"/>
                    </a:lnTo>
                    <a:lnTo>
                      <a:pt x="3056" y="2101"/>
                    </a:lnTo>
                    <a:lnTo>
                      <a:pt x="3100" y="2104"/>
                    </a:lnTo>
                    <a:lnTo>
                      <a:pt x="3119" y="2174"/>
                    </a:lnTo>
                    <a:lnTo>
                      <a:pt x="3127" y="2190"/>
                    </a:lnTo>
                    <a:lnTo>
                      <a:pt x="3140" y="2202"/>
                    </a:lnTo>
                    <a:lnTo>
                      <a:pt x="3157" y="2207"/>
                    </a:lnTo>
                    <a:lnTo>
                      <a:pt x="3176" y="2206"/>
                    </a:lnTo>
                    <a:lnTo>
                      <a:pt x="3321" y="2167"/>
                    </a:lnTo>
                    <a:lnTo>
                      <a:pt x="3336" y="2158"/>
                    </a:lnTo>
                    <a:lnTo>
                      <a:pt x="3348" y="2147"/>
                    </a:lnTo>
                    <a:lnTo>
                      <a:pt x="3355" y="2130"/>
                    </a:lnTo>
                    <a:lnTo>
                      <a:pt x="3353" y="2111"/>
                    </a:lnTo>
                    <a:lnTo>
                      <a:pt x="3335" y="2042"/>
                    </a:lnTo>
                    <a:lnTo>
                      <a:pt x="3370" y="2017"/>
                    </a:lnTo>
                    <a:lnTo>
                      <a:pt x="3404" y="1988"/>
                    </a:lnTo>
                    <a:lnTo>
                      <a:pt x="3466" y="2023"/>
                    </a:lnTo>
                    <a:lnTo>
                      <a:pt x="3483" y="2030"/>
                    </a:lnTo>
                    <a:lnTo>
                      <a:pt x="3502" y="2028"/>
                    </a:lnTo>
                    <a:lnTo>
                      <a:pt x="3517" y="2020"/>
                    </a:lnTo>
                    <a:lnTo>
                      <a:pt x="3529" y="2007"/>
                    </a:lnTo>
                    <a:lnTo>
                      <a:pt x="3605" y="1877"/>
                    </a:lnTo>
                    <a:lnTo>
                      <a:pt x="3610" y="1860"/>
                    </a:lnTo>
                    <a:lnTo>
                      <a:pt x="3610" y="1841"/>
                    </a:lnTo>
                    <a:lnTo>
                      <a:pt x="3601" y="1826"/>
                    </a:lnTo>
                    <a:lnTo>
                      <a:pt x="3588" y="1814"/>
                    </a:lnTo>
                    <a:lnTo>
                      <a:pt x="3525" y="1777"/>
                    </a:lnTo>
                    <a:lnTo>
                      <a:pt x="3534" y="1735"/>
                    </a:lnTo>
                    <a:lnTo>
                      <a:pt x="3537" y="1691"/>
                    </a:lnTo>
                    <a:lnTo>
                      <a:pt x="3606" y="1672"/>
                    </a:lnTo>
                    <a:lnTo>
                      <a:pt x="3621" y="1664"/>
                    </a:lnTo>
                    <a:lnTo>
                      <a:pt x="3633" y="1651"/>
                    </a:lnTo>
                    <a:lnTo>
                      <a:pt x="3640" y="1634"/>
                    </a:lnTo>
                    <a:lnTo>
                      <a:pt x="3638" y="1615"/>
                    </a:lnTo>
                    <a:lnTo>
                      <a:pt x="3599" y="1472"/>
                    </a:lnTo>
                    <a:lnTo>
                      <a:pt x="3591" y="1455"/>
                    </a:lnTo>
                    <a:lnTo>
                      <a:pt x="3578" y="1443"/>
                    </a:lnTo>
                    <a:lnTo>
                      <a:pt x="3561" y="1436"/>
                    </a:lnTo>
                    <a:lnTo>
                      <a:pt x="3542" y="1438"/>
                    </a:lnTo>
                    <a:lnTo>
                      <a:pt x="3473" y="1456"/>
                    </a:lnTo>
                    <a:lnTo>
                      <a:pt x="3449" y="1421"/>
                    </a:lnTo>
                    <a:lnTo>
                      <a:pt x="3421" y="1387"/>
                    </a:lnTo>
                    <a:lnTo>
                      <a:pt x="3456" y="1325"/>
                    </a:lnTo>
                    <a:lnTo>
                      <a:pt x="3463" y="1308"/>
                    </a:lnTo>
                    <a:lnTo>
                      <a:pt x="3461" y="1289"/>
                    </a:lnTo>
                    <a:lnTo>
                      <a:pt x="3453" y="1274"/>
                    </a:lnTo>
                    <a:lnTo>
                      <a:pt x="3439" y="1262"/>
                    </a:lnTo>
                    <a:lnTo>
                      <a:pt x="3309" y="1187"/>
                    </a:lnTo>
                    <a:lnTo>
                      <a:pt x="3292" y="1181"/>
                    </a:lnTo>
                    <a:lnTo>
                      <a:pt x="3274" y="1183"/>
                    </a:lnTo>
                    <a:lnTo>
                      <a:pt x="3259" y="1190"/>
                    </a:lnTo>
                    <a:lnTo>
                      <a:pt x="3245" y="1203"/>
                    </a:lnTo>
                    <a:lnTo>
                      <a:pt x="3210" y="1266"/>
                    </a:lnTo>
                    <a:lnTo>
                      <a:pt x="3167" y="1257"/>
                    </a:lnTo>
                    <a:lnTo>
                      <a:pt x="3124" y="1254"/>
                    </a:lnTo>
                    <a:lnTo>
                      <a:pt x="3105" y="1185"/>
                    </a:lnTo>
                    <a:lnTo>
                      <a:pt x="3097" y="1170"/>
                    </a:lnTo>
                    <a:lnTo>
                      <a:pt x="3083" y="1158"/>
                    </a:lnTo>
                    <a:lnTo>
                      <a:pt x="3066" y="1151"/>
                    </a:lnTo>
                    <a:close/>
                    <a:moveTo>
                      <a:pt x="1850" y="775"/>
                    </a:moveTo>
                    <a:lnTo>
                      <a:pt x="1831" y="780"/>
                    </a:lnTo>
                    <a:lnTo>
                      <a:pt x="1814" y="790"/>
                    </a:lnTo>
                    <a:lnTo>
                      <a:pt x="1802" y="805"/>
                    </a:lnTo>
                    <a:lnTo>
                      <a:pt x="1794" y="824"/>
                    </a:lnTo>
                    <a:lnTo>
                      <a:pt x="1774" y="917"/>
                    </a:lnTo>
                    <a:lnTo>
                      <a:pt x="1715" y="923"/>
                    </a:lnTo>
                    <a:lnTo>
                      <a:pt x="1657" y="937"/>
                    </a:lnTo>
                    <a:lnTo>
                      <a:pt x="1607" y="856"/>
                    </a:lnTo>
                    <a:lnTo>
                      <a:pt x="1593" y="841"/>
                    </a:lnTo>
                    <a:lnTo>
                      <a:pt x="1576" y="831"/>
                    </a:lnTo>
                    <a:lnTo>
                      <a:pt x="1558" y="825"/>
                    </a:lnTo>
                    <a:lnTo>
                      <a:pt x="1539" y="827"/>
                    </a:lnTo>
                    <a:lnTo>
                      <a:pt x="1520" y="836"/>
                    </a:lnTo>
                    <a:lnTo>
                      <a:pt x="1350" y="944"/>
                    </a:lnTo>
                    <a:lnTo>
                      <a:pt x="1335" y="955"/>
                    </a:lnTo>
                    <a:lnTo>
                      <a:pt x="1326" y="972"/>
                    </a:lnTo>
                    <a:lnTo>
                      <a:pt x="1321" y="991"/>
                    </a:lnTo>
                    <a:lnTo>
                      <a:pt x="1323" y="1011"/>
                    </a:lnTo>
                    <a:lnTo>
                      <a:pt x="1331" y="1030"/>
                    </a:lnTo>
                    <a:lnTo>
                      <a:pt x="1382" y="1111"/>
                    </a:lnTo>
                    <a:lnTo>
                      <a:pt x="1345" y="1156"/>
                    </a:lnTo>
                    <a:lnTo>
                      <a:pt x="1315" y="1205"/>
                    </a:lnTo>
                    <a:lnTo>
                      <a:pt x="1222" y="1185"/>
                    </a:lnTo>
                    <a:lnTo>
                      <a:pt x="1202" y="1183"/>
                    </a:lnTo>
                    <a:lnTo>
                      <a:pt x="1183" y="1188"/>
                    </a:lnTo>
                    <a:lnTo>
                      <a:pt x="1166" y="1198"/>
                    </a:lnTo>
                    <a:lnTo>
                      <a:pt x="1154" y="1214"/>
                    </a:lnTo>
                    <a:lnTo>
                      <a:pt x="1146" y="1232"/>
                    </a:lnTo>
                    <a:lnTo>
                      <a:pt x="1102" y="1428"/>
                    </a:lnTo>
                    <a:lnTo>
                      <a:pt x="1100" y="1448"/>
                    </a:lnTo>
                    <a:lnTo>
                      <a:pt x="1105" y="1467"/>
                    </a:lnTo>
                    <a:lnTo>
                      <a:pt x="1115" y="1482"/>
                    </a:lnTo>
                    <a:lnTo>
                      <a:pt x="1131" y="1495"/>
                    </a:lnTo>
                    <a:lnTo>
                      <a:pt x="1149" y="1502"/>
                    </a:lnTo>
                    <a:lnTo>
                      <a:pt x="1242" y="1524"/>
                    </a:lnTo>
                    <a:lnTo>
                      <a:pt x="1249" y="1581"/>
                    </a:lnTo>
                    <a:lnTo>
                      <a:pt x="1262" y="1639"/>
                    </a:lnTo>
                    <a:lnTo>
                      <a:pt x="1181" y="1689"/>
                    </a:lnTo>
                    <a:lnTo>
                      <a:pt x="1166" y="1703"/>
                    </a:lnTo>
                    <a:lnTo>
                      <a:pt x="1156" y="1720"/>
                    </a:lnTo>
                    <a:lnTo>
                      <a:pt x="1153" y="1738"/>
                    </a:lnTo>
                    <a:lnTo>
                      <a:pt x="1154" y="1757"/>
                    </a:lnTo>
                    <a:lnTo>
                      <a:pt x="1161" y="1775"/>
                    </a:lnTo>
                    <a:lnTo>
                      <a:pt x="1269" y="1946"/>
                    </a:lnTo>
                    <a:lnTo>
                      <a:pt x="1283" y="1961"/>
                    </a:lnTo>
                    <a:lnTo>
                      <a:pt x="1298" y="1971"/>
                    </a:lnTo>
                    <a:lnTo>
                      <a:pt x="1316" y="1974"/>
                    </a:lnTo>
                    <a:lnTo>
                      <a:pt x="1337" y="1973"/>
                    </a:lnTo>
                    <a:lnTo>
                      <a:pt x="1355" y="1966"/>
                    </a:lnTo>
                    <a:lnTo>
                      <a:pt x="1436" y="1914"/>
                    </a:lnTo>
                    <a:lnTo>
                      <a:pt x="1482" y="1951"/>
                    </a:lnTo>
                    <a:lnTo>
                      <a:pt x="1531" y="1981"/>
                    </a:lnTo>
                    <a:lnTo>
                      <a:pt x="1510" y="2076"/>
                    </a:lnTo>
                    <a:lnTo>
                      <a:pt x="1509" y="2094"/>
                    </a:lnTo>
                    <a:lnTo>
                      <a:pt x="1514" y="2115"/>
                    </a:lnTo>
                    <a:lnTo>
                      <a:pt x="1524" y="2130"/>
                    </a:lnTo>
                    <a:lnTo>
                      <a:pt x="1539" y="2142"/>
                    </a:lnTo>
                    <a:lnTo>
                      <a:pt x="1558" y="2150"/>
                    </a:lnTo>
                    <a:lnTo>
                      <a:pt x="1753" y="2194"/>
                    </a:lnTo>
                    <a:lnTo>
                      <a:pt x="1774" y="2196"/>
                    </a:lnTo>
                    <a:lnTo>
                      <a:pt x="1792" y="2190"/>
                    </a:lnTo>
                    <a:lnTo>
                      <a:pt x="1807" y="2180"/>
                    </a:lnTo>
                    <a:lnTo>
                      <a:pt x="1821" y="2165"/>
                    </a:lnTo>
                    <a:lnTo>
                      <a:pt x="1828" y="2147"/>
                    </a:lnTo>
                    <a:lnTo>
                      <a:pt x="1850" y="2054"/>
                    </a:lnTo>
                    <a:lnTo>
                      <a:pt x="1907" y="2047"/>
                    </a:lnTo>
                    <a:lnTo>
                      <a:pt x="1964" y="2034"/>
                    </a:lnTo>
                    <a:lnTo>
                      <a:pt x="2015" y="2115"/>
                    </a:lnTo>
                    <a:lnTo>
                      <a:pt x="2028" y="2130"/>
                    </a:lnTo>
                    <a:lnTo>
                      <a:pt x="2045" y="2140"/>
                    </a:lnTo>
                    <a:lnTo>
                      <a:pt x="2064" y="2145"/>
                    </a:lnTo>
                    <a:lnTo>
                      <a:pt x="2082" y="2143"/>
                    </a:lnTo>
                    <a:lnTo>
                      <a:pt x="2101" y="2135"/>
                    </a:lnTo>
                    <a:lnTo>
                      <a:pt x="2271" y="2027"/>
                    </a:lnTo>
                    <a:lnTo>
                      <a:pt x="2287" y="2015"/>
                    </a:lnTo>
                    <a:lnTo>
                      <a:pt x="2297" y="1998"/>
                    </a:lnTo>
                    <a:lnTo>
                      <a:pt x="2300" y="1980"/>
                    </a:lnTo>
                    <a:lnTo>
                      <a:pt x="2298" y="1959"/>
                    </a:lnTo>
                    <a:lnTo>
                      <a:pt x="2292" y="1941"/>
                    </a:lnTo>
                    <a:lnTo>
                      <a:pt x="2239" y="1860"/>
                    </a:lnTo>
                    <a:lnTo>
                      <a:pt x="2276" y="1814"/>
                    </a:lnTo>
                    <a:lnTo>
                      <a:pt x="2307" y="1765"/>
                    </a:lnTo>
                    <a:lnTo>
                      <a:pt x="2401" y="1786"/>
                    </a:lnTo>
                    <a:lnTo>
                      <a:pt x="2422" y="1787"/>
                    </a:lnTo>
                    <a:lnTo>
                      <a:pt x="2440" y="1782"/>
                    </a:lnTo>
                    <a:lnTo>
                      <a:pt x="2455" y="1772"/>
                    </a:lnTo>
                    <a:lnTo>
                      <a:pt x="2469" y="1759"/>
                    </a:lnTo>
                    <a:lnTo>
                      <a:pt x="2476" y="1740"/>
                    </a:lnTo>
                    <a:lnTo>
                      <a:pt x="2519" y="1543"/>
                    </a:lnTo>
                    <a:lnTo>
                      <a:pt x="2521" y="1524"/>
                    </a:lnTo>
                    <a:lnTo>
                      <a:pt x="2516" y="1504"/>
                    </a:lnTo>
                    <a:lnTo>
                      <a:pt x="2506" y="1489"/>
                    </a:lnTo>
                    <a:lnTo>
                      <a:pt x="2492" y="1475"/>
                    </a:lnTo>
                    <a:lnTo>
                      <a:pt x="2474" y="1468"/>
                    </a:lnTo>
                    <a:lnTo>
                      <a:pt x="2379" y="1446"/>
                    </a:lnTo>
                    <a:lnTo>
                      <a:pt x="2373" y="1389"/>
                    </a:lnTo>
                    <a:lnTo>
                      <a:pt x="2359" y="1332"/>
                    </a:lnTo>
                    <a:lnTo>
                      <a:pt x="2442" y="1281"/>
                    </a:lnTo>
                    <a:lnTo>
                      <a:pt x="2455" y="1268"/>
                    </a:lnTo>
                    <a:lnTo>
                      <a:pt x="2465" y="1251"/>
                    </a:lnTo>
                    <a:lnTo>
                      <a:pt x="2471" y="1232"/>
                    </a:lnTo>
                    <a:lnTo>
                      <a:pt x="2469" y="1214"/>
                    </a:lnTo>
                    <a:lnTo>
                      <a:pt x="2460" y="1195"/>
                    </a:lnTo>
                    <a:lnTo>
                      <a:pt x="2354" y="1025"/>
                    </a:lnTo>
                    <a:lnTo>
                      <a:pt x="2341" y="1009"/>
                    </a:lnTo>
                    <a:lnTo>
                      <a:pt x="2324" y="999"/>
                    </a:lnTo>
                    <a:lnTo>
                      <a:pt x="2305" y="996"/>
                    </a:lnTo>
                    <a:lnTo>
                      <a:pt x="2285" y="998"/>
                    </a:lnTo>
                    <a:lnTo>
                      <a:pt x="2268" y="1006"/>
                    </a:lnTo>
                    <a:lnTo>
                      <a:pt x="2185" y="1057"/>
                    </a:lnTo>
                    <a:lnTo>
                      <a:pt x="2140" y="1019"/>
                    </a:lnTo>
                    <a:lnTo>
                      <a:pt x="2091" y="989"/>
                    </a:lnTo>
                    <a:lnTo>
                      <a:pt x="2113" y="895"/>
                    </a:lnTo>
                    <a:lnTo>
                      <a:pt x="2113" y="876"/>
                    </a:lnTo>
                    <a:lnTo>
                      <a:pt x="2108" y="858"/>
                    </a:lnTo>
                    <a:lnTo>
                      <a:pt x="2098" y="841"/>
                    </a:lnTo>
                    <a:lnTo>
                      <a:pt x="2084" y="829"/>
                    </a:lnTo>
                    <a:lnTo>
                      <a:pt x="2066" y="820"/>
                    </a:lnTo>
                    <a:lnTo>
                      <a:pt x="1868" y="777"/>
                    </a:lnTo>
                    <a:lnTo>
                      <a:pt x="1850" y="775"/>
                    </a:lnTo>
                    <a:close/>
                    <a:moveTo>
                      <a:pt x="2207" y="0"/>
                    </a:moveTo>
                    <a:lnTo>
                      <a:pt x="2344" y="5"/>
                    </a:lnTo>
                    <a:lnTo>
                      <a:pt x="2476" y="19"/>
                    </a:lnTo>
                    <a:lnTo>
                      <a:pt x="2606" y="41"/>
                    </a:lnTo>
                    <a:lnTo>
                      <a:pt x="2729" y="70"/>
                    </a:lnTo>
                    <a:lnTo>
                      <a:pt x="2849" y="105"/>
                    </a:lnTo>
                    <a:lnTo>
                      <a:pt x="2963" y="145"/>
                    </a:lnTo>
                    <a:lnTo>
                      <a:pt x="3075" y="193"/>
                    </a:lnTo>
                    <a:lnTo>
                      <a:pt x="3179" y="243"/>
                    </a:lnTo>
                    <a:lnTo>
                      <a:pt x="3281" y="297"/>
                    </a:lnTo>
                    <a:lnTo>
                      <a:pt x="3375" y="355"/>
                    </a:lnTo>
                    <a:lnTo>
                      <a:pt x="3464" y="414"/>
                    </a:lnTo>
                    <a:lnTo>
                      <a:pt x="3547" y="474"/>
                    </a:lnTo>
                    <a:lnTo>
                      <a:pt x="3625" y="535"/>
                    </a:lnTo>
                    <a:lnTo>
                      <a:pt x="3696" y="596"/>
                    </a:lnTo>
                    <a:lnTo>
                      <a:pt x="3760" y="657"/>
                    </a:lnTo>
                    <a:lnTo>
                      <a:pt x="3819" y="714"/>
                    </a:lnTo>
                    <a:lnTo>
                      <a:pt x="3869" y="770"/>
                    </a:lnTo>
                    <a:lnTo>
                      <a:pt x="3915" y="824"/>
                    </a:lnTo>
                    <a:lnTo>
                      <a:pt x="3971" y="898"/>
                    </a:lnTo>
                    <a:lnTo>
                      <a:pt x="4023" y="979"/>
                    </a:lnTo>
                    <a:lnTo>
                      <a:pt x="4072" y="1065"/>
                    </a:lnTo>
                    <a:lnTo>
                      <a:pt x="4119" y="1156"/>
                    </a:lnTo>
                    <a:lnTo>
                      <a:pt x="4161" y="1252"/>
                    </a:lnTo>
                    <a:lnTo>
                      <a:pt x="4199" y="1352"/>
                    </a:lnTo>
                    <a:lnTo>
                      <a:pt x="4232" y="1455"/>
                    </a:lnTo>
                    <a:lnTo>
                      <a:pt x="4259" y="1559"/>
                    </a:lnTo>
                    <a:lnTo>
                      <a:pt x="4283" y="1667"/>
                    </a:lnTo>
                    <a:lnTo>
                      <a:pt x="4298" y="1777"/>
                    </a:lnTo>
                    <a:lnTo>
                      <a:pt x="4310" y="1888"/>
                    </a:lnTo>
                    <a:lnTo>
                      <a:pt x="4313" y="2000"/>
                    </a:lnTo>
                    <a:lnTo>
                      <a:pt x="4310" y="2111"/>
                    </a:lnTo>
                    <a:lnTo>
                      <a:pt x="4300" y="2223"/>
                    </a:lnTo>
                    <a:lnTo>
                      <a:pt x="4281" y="2332"/>
                    </a:lnTo>
                    <a:lnTo>
                      <a:pt x="4254" y="2440"/>
                    </a:lnTo>
                    <a:lnTo>
                      <a:pt x="4220" y="2546"/>
                    </a:lnTo>
                    <a:lnTo>
                      <a:pt x="4177" y="2649"/>
                    </a:lnTo>
                    <a:lnTo>
                      <a:pt x="4124" y="2751"/>
                    </a:lnTo>
                    <a:lnTo>
                      <a:pt x="4064" y="2852"/>
                    </a:lnTo>
                    <a:lnTo>
                      <a:pt x="3996" y="2955"/>
                    </a:lnTo>
                    <a:lnTo>
                      <a:pt x="3925" y="3059"/>
                    </a:lnTo>
                    <a:lnTo>
                      <a:pt x="3876" y="3130"/>
                    </a:lnTo>
                    <a:lnTo>
                      <a:pt x="3829" y="3203"/>
                    </a:lnTo>
                    <a:lnTo>
                      <a:pt x="3782" y="3275"/>
                    </a:lnTo>
                    <a:lnTo>
                      <a:pt x="3736" y="3350"/>
                    </a:lnTo>
                    <a:lnTo>
                      <a:pt x="3694" y="3426"/>
                    </a:lnTo>
                    <a:lnTo>
                      <a:pt x="3653" y="3501"/>
                    </a:lnTo>
                    <a:lnTo>
                      <a:pt x="3620" y="3579"/>
                    </a:lnTo>
                    <a:lnTo>
                      <a:pt x="3589" y="3657"/>
                    </a:lnTo>
                    <a:lnTo>
                      <a:pt x="3566" y="3734"/>
                    </a:lnTo>
                    <a:lnTo>
                      <a:pt x="3551" y="3814"/>
                    </a:lnTo>
                    <a:lnTo>
                      <a:pt x="3540" y="3895"/>
                    </a:lnTo>
                    <a:lnTo>
                      <a:pt x="3542" y="3974"/>
                    </a:lnTo>
                    <a:lnTo>
                      <a:pt x="3551" y="4055"/>
                    </a:lnTo>
                    <a:lnTo>
                      <a:pt x="3572" y="4136"/>
                    </a:lnTo>
                    <a:lnTo>
                      <a:pt x="3576" y="4158"/>
                    </a:lnTo>
                    <a:lnTo>
                      <a:pt x="3572" y="4178"/>
                    </a:lnTo>
                    <a:lnTo>
                      <a:pt x="3566" y="4198"/>
                    </a:lnTo>
                    <a:lnTo>
                      <a:pt x="3552" y="4215"/>
                    </a:lnTo>
                    <a:lnTo>
                      <a:pt x="2179" y="5526"/>
                    </a:lnTo>
                    <a:lnTo>
                      <a:pt x="2162" y="5538"/>
                    </a:lnTo>
                    <a:lnTo>
                      <a:pt x="2145" y="5545"/>
                    </a:lnTo>
                    <a:lnTo>
                      <a:pt x="2125" y="5548"/>
                    </a:lnTo>
                    <a:lnTo>
                      <a:pt x="2114" y="5546"/>
                    </a:lnTo>
                    <a:lnTo>
                      <a:pt x="2104" y="5545"/>
                    </a:lnTo>
                    <a:lnTo>
                      <a:pt x="2081" y="5533"/>
                    </a:lnTo>
                    <a:lnTo>
                      <a:pt x="2062" y="5514"/>
                    </a:lnTo>
                    <a:lnTo>
                      <a:pt x="2050" y="5489"/>
                    </a:lnTo>
                    <a:lnTo>
                      <a:pt x="2032" y="5422"/>
                    </a:lnTo>
                    <a:lnTo>
                      <a:pt x="2010" y="5351"/>
                    </a:lnTo>
                    <a:lnTo>
                      <a:pt x="1983" y="5275"/>
                    </a:lnTo>
                    <a:lnTo>
                      <a:pt x="1952" y="5197"/>
                    </a:lnTo>
                    <a:lnTo>
                      <a:pt x="1920" y="5118"/>
                    </a:lnTo>
                    <a:lnTo>
                      <a:pt x="1885" y="5040"/>
                    </a:lnTo>
                    <a:lnTo>
                      <a:pt x="1846" y="4963"/>
                    </a:lnTo>
                    <a:lnTo>
                      <a:pt x="1806" y="4890"/>
                    </a:lnTo>
                    <a:lnTo>
                      <a:pt x="1762" y="4819"/>
                    </a:lnTo>
                    <a:lnTo>
                      <a:pt x="1716" y="4755"/>
                    </a:lnTo>
                    <a:lnTo>
                      <a:pt x="1669" y="4696"/>
                    </a:lnTo>
                    <a:lnTo>
                      <a:pt x="1620" y="4645"/>
                    </a:lnTo>
                    <a:lnTo>
                      <a:pt x="1569" y="4603"/>
                    </a:lnTo>
                    <a:lnTo>
                      <a:pt x="1517" y="4571"/>
                    </a:lnTo>
                    <a:lnTo>
                      <a:pt x="1465" y="4551"/>
                    </a:lnTo>
                    <a:lnTo>
                      <a:pt x="1439" y="4546"/>
                    </a:lnTo>
                    <a:lnTo>
                      <a:pt x="1409" y="4543"/>
                    </a:lnTo>
                    <a:lnTo>
                      <a:pt x="1375" y="4543"/>
                    </a:lnTo>
                    <a:lnTo>
                      <a:pt x="1323" y="4544"/>
                    </a:lnTo>
                    <a:lnTo>
                      <a:pt x="1264" y="4548"/>
                    </a:lnTo>
                    <a:lnTo>
                      <a:pt x="1203" y="4554"/>
                    </a:lnTo>
                    <a:lnTo>
                      <a:pt x="1137" y="4561"/>
                    </a:lnTo>
                    <a:lnTo>
                      <a:pt x="1034" y="4573"/>
                    </a:lnTo>
                    <a:lnTo>
                      <a:pt x="932" y="4583"/>
                    </a:lnTo>
                    <a:lnTo>
                      <a:pt x="830" y="4586"/>
                    </a:lnTo>
                    <a:lnTo>
                      <a:pt x="759" y="4583"/>
                    </a:lnTo>
                    <a:lnTo>
                      <a:pt x="697" y="4576"/>
                    </a:lnTo>
                    <a:lnTo>
                      <a:pt x="641" y="4563"/>
                    </a:lnTo>
                    <a:lnTo>
                      <a:pt x="594" y="4544"/>
                    </a:lnTo>
                    <a:lnTo>
                      <a:pt x="554" y="4521"/>
                    </a:lnTo>
                    <a:lnTo>
                      <a:pt x="520" y="4492"/>
                    </a:lnTo>
                    <a:lnTo>
                      <a:pt x="494" y="4458"/>
                    </a:lnTo>
                    <a:lnTo>
                      <a:pt x="476" y="4419"/>
                    </a:lnTo>
                    <a:lnTo>
                      <a:pt x="464" y="4375"/>
                    </a:lnTo>
                    <a:lnTo>
                      <a:pt x="446" y="4251"/>
                    </a:lnTo>
                    <a:lnTo>
                      <a:pt x="429" y="4126"/>
                    </a:lnTo>
                    <a:lnTo>
                      <a:pt x="419" y="4052"/>
                    </a:lnTo>
                    <a:lnTo>
                      <a:pt x="408" y="3977"/>
                    </a:lnTo>
                    <a:lnTo>
                      <a:pt x="397" y="3905"/>
                    </a:lnTo>
                    <a:lnTo>
                      <a:pt x="385" y="3830"/>
                    </a:lnTo>
                    <a:lnTo>
                      <a:pt x="370" y="3760"/>
                    </a:lnTo>
                    <a:lnTo>
                      <a:pt x="353" y="3690"/>
                    </a:lnTo>
                    <a:lnTo>
                      <a:pt x="332" y="3623"/>
                    </a:lnTo>
                    <a:lnTo>
                      <a:pt x="309" y="3557"/>
                    </a:lnTo>
                    <a:lnTo>
                      <a:pt x="282" y="3495"/>
                    </a:lnTo>
                    <a:lnTo>
                      <a:pt x="251" y="3437"/>
                    </a:lnTo>
                    <a:lnTo>
                      <a:pt x="214" y="3382"/>
                    </a:lnTo>
                    <a:lnTo>
                      <a:pt x="172" y="3331"/>
                    </a:lnTo>
                    <a:lnTo>
                      <a:pt x="125" y="3284"/>
                    </a:lnTo>
                    <a:lnTo>
                      <a:pt x="71" y="3243"/>
                    </a:lnTo>
                    <a:lnTo>
                      <a:pt x="42" y="3218"/>
                    </a:lnTo>
                    <a:lnTo>
                      <a:pt x="22" y="3191"/>
                    </a:lnTo>
                    <a:lnTo>
                      <a:pt x="8" y="3159"/>
                    </a:lnTo>
                    <a:lnTo>
                      <a:pt x="2" y="3125"/>
                    </a:lnTo>
                    <a:lnTo>
                      <a:pt x="0" y="3090"/>
                    </a:lnTo>
                    <a:lnTo>
                      <a:pt x="5" y="3051"/>
                    </a:lnTo>
                    <a:lnTo>
                      <a:pt x="15" y="3010"/>
                    </a:lnTo>
                    <a:lnTo>
                      <a:pt x="29" y="2968"/>
                    </a:lnTo>
                    <a:lnTo>
                      <a:pt x="46" y="2924"/>
                    </a:lnTo>
                    <a:lnTo>
                      <a:pt x="68" y="2881"/>
                    </a:lnTo>
                    <a:lnTo>
                      <a:pt x="89" y="2835"/>
                    </a:lnTo>
                    <a:lnTo>
                      <a:pt x="115" y="2788"/>
                    </a:lnTo>
                    <a:lnTo>
                      <a:pt x="140" y="2742"/>
                    </a:lnTo>
                    <a:lnTo>
                      <a:pt x="167" y="2695"/>
                    </a:lnTo>
                    <a:lnTo>
                      <a:pt x="194" y="2646"/>
                    </a:lnTo>
                    <a:lnTo>
                      <a:pt x="221" y="2599"/>
                    </a:lnTo>
                    <a:lnTo>
                      <a:pt x="246" y="2552"/>
                    </a:lnTo>
                    <a:lnTo>
                      <a:pt x="268" y="2504"/>
                    </a:lnTo>
                    <a:lnTo>
                      <a:pt x="289" y="2460"/>
                    </a:lnTo>
                    <a:lnTo>
                      <a:pt x="304" y="2417"/>
                    </a:lnTo>
                    <a:lnTo>
                      <a:pt x="316" y="2376"/>
                    </a:lnTo>
                    <a:lnTo>
                      <a:pt x="321" y="2339"/>
                    </a:lnTo>
                    <a:lnTo>
                      <a:pt x="321" y="2305"/>
                    </a:lnTo>
                    <a:lnTo>
                      <a:pt x="305" y="2197"/>
                    </a:lnTo>
                    <a:lnTo>
                      <a:pt x="292" y="2093"/>
                    </a:lnTo>
                    <a:lnTo>
                      <a:pt x="278" y="1990"/>
                    </a:lnTo>
                    <a:lnTo>
                      <a:pt x="267" y="1888"/>
                    </a:lnTo>
                    <a:lnTo>
                      <a:pt x="258" y="1791"/>
                    </a:lnTo>
                    <a:lnTo>
                      <a:pt x="253" y="1694"/>
                    </a:lnTo>
                    <a:lnTo>
                      <a:pt x="251" y="1600"/>
                    </a:lnTo>
                    <a:lnTo>
                      <a:pt x="257" y="1505"/>
                    </a:lnTo>
                    <a:lnTo>
                      <a:pt x="265" y="1413"/>
                    </a:lnTo>
                    <a:lnTo>
                      <a:pt x="282" y="1322"/>
                    </a:lnTo>
                    <a:lnTo>
                      <a:pt x="305" y="1232"/>
                    </a:lnTo>
                    <a:lnTo>
                      <a:pt x="336" y="1141"/>
                    </a:lnTo>
                    <a:lnTo>
                      <a:pt x="376" y="1052"/>
                    </a:lnTo>
                    <a:lnTo>
                      <a:pt x="425" y="962"/>
                    </a:lnTo>
                    <a:lnTo>
                      <a:pt x="486" y="873"/>
                    </a:lnTo>
                    <a:lnTo>
                      <a:pt x="557" y="782"/>
                    </a:lnTo>
                    <a:lnTo>
                      <a:pt x="640" y="690"/>
                    </a:lnTo>
                    <a:lnTo>
                      <a:pt x="641" y="689"/>
                    </a:lnTo>
                    <a:lnTo>
                      <a:pt x="775" y="571"/>
                    </a:lnTo>
                    <a:lnTo>
                      <a:pt x="910" y="463"/>
                    </a:lnTo>
                    <a:lnTo>
                      <a:pt x="1048" y="365"/>
                    </a:lnTo>
                    <a:lnTo>
                      <a:pt x="1186" y="280"/>
                    </a:lnTo>
                    <a:lnTo>
                      <a:pt x="1328" y="206"/>
                    </a:lnTo>
                    <a:lnTo>
                      <a:pt x="1470" y="144"/>
                    </a:lnTo>
                    <a:lnTo>
                      <a:pt x="1615" y="91"/>
                    </a:lnTo>
                    <a:lnTo>
                      <a:pt x="1760" y="53"/>
                    </a:lnTo>
                    <a:lnTo>
                      <a:pt x="1909" y="24"/>
                    </a:lnTo>
                    <a:lnTo>
                      <a:pt x="2057" y="7"/>
                    </a:lnTo>
                    <a:lnTo>
                      <a:pt x="22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2832308" y="3926512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Think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989923" y="2374710"/>
            <a:ext cx="2286000" cy="2286000"/>
            <a:chOff x="3989923" y="2374710"/>
            <a:chExt cx="2286000" cy="2286000"/>
          </a:xfrm>
        </p:grpSpPr>
        <p:sp>
          <p:nvSpPr>
            <p:cNvPr id="4" name="Oval 3"/>
            <p:cNvSpPr/>
            <p:nvPr/>
          </p:nvSpPr>
          <p:spPr>
            <a:xfrm>
              <a:off x="3989923" y="2374710"/>
              <a:ext cx="2286000" cy="2286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2"/>
            <p:cNvGrpSpPr>
              <a:grpSpLocks noChangeAspect="1"/>
            </p:cNvGrpSpPr>
            <p:nvPr/>
          </p:nvGrpSpPr>
          <p:grpSpPr bwMode="auto">
            <a:xfrm>
              <a:off x="4783357" y="3020307"/>
              <a:ext cx="699133" cy="691748"/>
              <a:chOff x="1662" y="4"/>
              <a:chExt cx="4355" cy="4309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Freeform 14"/>
              <p:cNvSpPr>
                <a:spLocks noEditPoints="1"/>
              </p:cNvSpPr>
              <p:nvPr/>
            </p:nvSpPr>
            <p:spPr bwMode="auto">
              <a:xfrm>
                <a:off x="1662" y="4"/>
                <a:ext cx="2581" cy="2580"/>
              </a:xfrm>
              <a:custGeom>
                <a:avLst/>
                <a:gdLst>
                  <a:gd name="T0" fmla="*/ 1130 w 2581"/>
                  <a:gd name="T1" fmla="*/ 850 h 2580"/>
                  <a:gd name="T2" fmla="*/ 952 w 2581"/>
                  <a:gd name="T3" fmla="*/ 974 h 2580"/>
                  <a:gd name="T4" fmla="*/ 849 w 2581"/>
                  <a:gd name="T5" fmla="*/ 1167 h 2580"/>
                  <a:gd name="T6" fmla="*/ 849 w 2581"/>
                  <a:gd name="T7" fmla="*/ 1392 h 2580"/>
                  <a:gd name="T8" fmla="*/ 952 w 2581"/>
                  <a:gd name="T9" fmla="*/ 1585 h 2580"/>
                  <a:gd name="T10" fmla="*/ 1130 w 2581"/>
                  <a:gd name="T11" fmla="*/ 1709 h 2580"/>
                  <a:gd name="T12" fmla="*/ 1354 w 2581"/>
                  <a:gd name="T13" fmla="*/ 1737 h 2580"/>
                  <a:gd name="T14" fmla="*/ 1559 w 2581"/>
                  <a:gd name="T15" fmla="*/ 1658 h 2580"/>
                  <a:gd name="T16" fmla="*/ 1703 w 2581"/>
                  <a:gd name="T17" fmla="*/ 1497 h 2580"/>
                  <a:gd name="T18" fmla="*/ 1757 w 2581"/>
                  <a:gd name="T19" fmla="*/ 1280 h 2580"/>
                  <a:gd name="T20" fmla="*/ 1703 w 2581"/>
                  <a:gd name="T21" fmla="*/ 1064 h 2580"/>
                  <a:gd name="T22" fmla="*/ 1559 w 2581"/>
                  <a:gd name="T23" fmla="*/ 901 h 2580"/>
                  <a:gd name="T24" fmla="*/ 1354 w 2581"/>
                  <a:gd name="T25" fmla="*/ 822 h 2580"/>
                  <a:gd name="T26" fmla="*/ 1464 w 2581"/>
                  <a:gd name="T27" fmla="*/ 4 h 2580"/>
                  <a:gd name="T28" fmla="*/ 1546 w 2581"/>
                  <a:gd name="T29" fmla="*/ 77 h 2580"/>
                  <a:gd name="T30" fmla="*/ 1703 w 2581"/>
                  <a:gd name="T31" fmla="*/ 310 h 2580"/>
                  <a:gd name="T32" fmla="*/ 1973 w 2581"/>
                  <a:gd name="T33" fmla="*/ 260 h 2580"/>
                  <a:gd name="T34" fmla="*/ 2067 w 2581"/>
                  <a:gd name="T35" fmla="*/ 256 h 2580"/>
                  <a:gd name="T36" fmla="*/ 2323 w 2581"/>
                  <a:gd name="T37" fmla="*/ 503 h 2580"/>
                  <a:gd name="T38" fmla="*/ 2330 w 2581"/>
                  <a:gd name="T39" fmla="*/ 611 h 2580"/>
                  <a:gd name="T40" fmla="*/ 2286 w 2581"/>
                  <a:gd name="T41" fmla="*/ 924 h 2580"/>
                  <a:gd name="T42" fmla="*/ 2530 w 2581"/>
                  <a:gd name="T43" fmla="*/ 1048 h 2580"/>
                  <a:gd name="T44" fmla="*/ 2581 w 2581"/>
                  <a:gd name="T45" fmla="*/ 1144 h 2580"/>
                  <a:gd name="T46" fmla="*/ 2552 w 2581"/>
                  <a:gd name="T47" fmla="*/ 1502 h 2580"/>
                  <a:gd name="T48" fmla="*/ 2310 w 2581"/>
                  <a:gd name="T49" fmla="*/ 1560 h 2580"/>
                  <a:gd name="T50" fmla="*/ 2315 w 2581"/>
                  <a:gd name="T51" fmla="*/ 1943 h 2580"/>
                  <a:gd name="T52" fmla="*/ 2339 w 2581"/>
                  <a:gd name="T53" fmla="*/ 2035 h 2580"/>
                  <a:gd name="T54" fmla="*/ 2108 w 2581"/>
                  <a:gd name="T55" fmla="*/ 2297 h 2580"/>
                  <a:gd name="T56" fmla="*/ 2004 w 2581"/>
                  <a:gd name="T57" fmla="*/ 2330 h 2580"/>
                  <a:gd name="T58" fmla="*/ 1732 w 2581"/>
                  <a:gd name="T59" fmla="*/ 2237 h 2580"/>
                  <a:gd name="T60" fmla="*/ 1535 w 2581"/>
                  <a:gd name="T61" fmla="*/ 2504 h 2580"/>
                  <a:gd name="T62" fmla="*/ 1453 w 2581"/>
                  <a:gd name="T63" fmla="*/ 2576 h 2580"/>
                  <a:gd name="T64" fmla="*/ 1090 w 2581"/>
                  <a:gd name="T65" fmla="*/ 2566 h 2580"/>
                  <a:gd name="T66" fmla="*/ 1028 w 2581"/>
                  <a:gd name="T67" fmla="*/ 2476 h 2580"/>
                  <a:gd name="T68" fmla="*/ 772 w 2581"/>
                  <a:gd name="T69" fmla="*/ 2192 h 2580"/>
                  <a:gd name="T70" fmla="*/ 561 w 2581"/>
                  <a:gd name="T71" fmla="*/ 2331 h 2580"/>
                  <a:gd name="T72" fmla="*/ 473 w 2581"/>
                  <a:gd name="T73" fmla="*/ 2297 h 2580"/>
                  <a:gd name="T74" fmla="*/ 242 w 2581"/>
                  <a:gd name="T75" fmla="*/ 2023 h 2580"/>
                  <a:gd name="T76" fmla="*/ 380 w 2581"/>
                  <a:gd name="T77" fmla="*/ 1798 h 2580"/>
                  <a:gd name="T78" fmla="*/ 104 w 2581"/>
                  <a:gd name="T79" fmla="*/ 1552 h 2580"/>
                  <a:gd name="T80" fmla="*/ 13 w 2581"/>
                  <a:gd name="T81" fmla="*/ 1490 h 2580"/>
                  <a:gd name="T82" fmla="*/ 4 w 2581"/>
                  <a:gd name="T83" fmla="*/ 1127 h 2580"/>
                  <a:gd name="T84" fmla="*/ 77 w 2581"/>
                  <a:gd name="T85" fmla="*/ 1045 h 2580"/>
                  <a:gd name="T86" fmla="*/ 334 w 2581"/>
                  <a:gd name="T87" fmla="*/ 853 h 2580"/>
                  <a:gd name="T88" fmla="*/ 244 w 2581"/>
                  <a:gd name="T89" fmla="*/ 593 h 2580"/>
                  <a:gd name="T90" fmla="*/ 259 w 2581"/>
                  <a:gd name="T91" fmla="*/ 500 h 2580"/>
                  <a:gd name="T92" fmla="*/ 521 w 2581"/>
                  <a:gd name="T93" fmla="*/ 253 h 2580"/>
                  <a:gd name="T94" fmla="*/ 630 w 2581"/>
                  <a:gd name="T95" fmla="*/ 274 h 2580"/>
                  <a:gd name="T96" fmla="*/ 952 w 2581"/>
                  <a:gd name="T97" fmla="*/ 285 h 2580"/>
                  <a:gd name="T98" fmla="*/ 1060 w 2581"/>
                  <a:gd name="T99" fmla="*/ 51 h 2580"/>
                  <a:gd name="T100" fmla="*/ 1156 w 2581"/>
                  <a:gd name="T101" fmla="*/ 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81" h="2580">
                    <a:moveTo>
                      <a:pt x="1296" y="818"/>
                    </a:moveTo>
                    <a:lnTo>
                      <a:pt x="1238" y="822"/>
                    </a:lnTo>
                    <a:lnTo>
                      <a:pt x="1183" y="833"/>
                    </a:lnTo>
                    <a:lnTo>
                      <a:pt x="1130" y="850"/>
                    </a:lnTo>
                    <a:lnTo>
                      <a:pt x="1080" y="872"/>
                    </a:lnTo>
                    <a:lnTo>
                      <a:pt x="1034" y="901"/>
                    </a:lnTo>
                    <a:lnTo>
                      <a:pt x="990" y="936"/>
                    </a:lnTo>
                    <a:lnTo>
                      <a:pt x="952" y="974"/>
                    </a:lnTo>
                    <a:lnTo>
                      <a:pt x="917" y="1016"/>
                    </a:lnTo>
                    <a:lnTo>
                      <a:pt x="890" y="1064"/>
                    </a:lnTo>
                    <a:lnTo>
                      <a:pt x="866" y="1114"/>
                    </a:lnTo>
                    <a:lnTo>
                      <a:pt x="849" y="1167"/>
                    </a:lnTo>
                    <a:lnTo>
                      <a:pt x="838" y="1222"/>
                    </a:lnTo>
                    <a:lnTo>
                      <a:pt x="836" y="1280"/>
                    </a:lnTo>
                    <a:lnTo>
                      <a:pt x="838" y="1337"/>
                    </a:lnTo>
                    <a:lnTo>
                      <a:pt x="849" y="1392"/>
                    </a:lnTo>
                    <a:lnTo>
                      <a:pt x="866" y="1447"/>
                    </a:lnTo>
                    <a:lnTo>
                      <a:pt x="890" y="1497"/>
                    </a:lnTo>
                    <a:lnTo>
                      <a:pt x="917" y="1543"/>
                    </a:lnTo>
                    <a:lnTo>
                      <a:pt x="952" y="1585"/>
                    </a:lnTo>
                    <a:lnTo>
                      <a:pt x="990" y="1625"/>
                    </a:lnTo>
                    <a:lnTo>
                      <a:pt x="1034" y="1658"/>
                    </a:lnTo>
                    <a:lnTo>
                      <a:pt x="1080" y="1687"/>
                    </a:lnTo>
                    <a:lnTo>
                      <a:pt x="1130" y="1709"/>
                    </a:lnTo>
                    <a:lnTo>
                      <a:pt x="1183" y="1726"/>
                    </a:lnTo>
                    <a:lnTo>
                      <a:pt x="1238" y="1737"/>
                    </a:lnTo>
                    <a:lnTo>
                      <a:pt x="1296" y="1741"/>
                    </a:lnTo>
                    <a:lnTo>
                      <a:pt x="1354" y="1737"/>
                    </a:lnTo>
                    <a:lnTo>
                      <a:pt x="1410" y="1726"/>
                    </a:lnTo>
                    <a:lnTo>
                      <a:pt x="1463" y="1709"/>
                    </a:lnTo>
                    <a:lnTo>
                      <a:pt x="1513" y="1687"/>
                    </a:lnTo>
                    <a:lnTo>
                      <a:pt x="1559" y="1658"/>
                    </a:lnTo>
                    <a:lnTo>
                      <a:pt x="1602" y="1625"/>
                    </a:lnTo>
                    <a:lnTo>
                      <a:pt x="1641" y="1585"/>
                    </a:lnTo>
                    <a:lnTo>
                      <a:pt x="1675" y="1543"/>
                    </a:lnTo>
                    <a:lnTo>
                      <a:pt x="1703" y="1497"/>
                    </a:lnTo>
                    <a:lnTo>
                      <a:pt x="1727" y="1447"/>
                    </a:lnTo>
                    <a:lnTo>
                      <a:pt x="1744" y="1392"/>
                    </a:lnTo>
                    <a:lnTo>
                      <a:pt x="1754" y="1337"/>
                    </a:lnTo>
                    <a:lnTo>
                      <a:pt x="1757" y="1280"/>
                    </a:lnTo>
                    <a:lnTo>
                      <a:pt x="1754" y="1222"/>
                    </a:lnTo>
                    <a:lnTo>
                      <a:pt x="1744" y="1167"/>
                    </a:lnTo>
                    <a:lnTo>
                      <a:pt x="1727" y="1114"/>
                    </a:lnTo>
                    <a:lnTo>
                      <a:pt x="1703" y="1064"/>
                    </a:lnTo>
                    <a:lnTo>
                      <a:pt x="1675" y="1016"/>
                    </a:lnTo>
                    <a:lnTo>
                      <a:pt x="1641" y="974"/>
                    </a:lnTo>
                    <a:lnTo>
                      <a:pt x="1602" y="936"/>
                    </a:lnTo>
                    <a:lnTo>
                      <a:pt x="1559" y="901"/>
                    </a:lnTo>
                    <a:lnTo>
                      <a:pt x="1513" y="872"/>
                    </a:lnTo>
                    <a:lnTo>
                      <a:pt x="1463" y="850"/>
                    </a:lnTo>
                    <a:lnTo>
                      <a:pt x="1410" y="833"/>
                    </a:lnTo>
                    <a:lnTo>
                      <a:pt x="1354" y="822"/>
                    </a:lnTo>
                    <a:lnTo>
                      <a:pt x="1296" y="818"/>
                    </a:lnTo>
                    <a:close/>
                    <a:moveTo>
                      <a:pt x="1156" y="0"/>
                    </a:moveTo>
                    <a:lnTo>
                      <a:pt x="1435" y="0"/>
                    </a:lnTo>
                    <a:lnTo>
                      <a:pt x="1464" y="4"/>
                    </a:lnTo>
                    <a:lnTo>
                      <a:pt x="1490" y="13"/>
                    </a:lnTo>
                    <a:lnTo>
                      <a:pt x="1514" y="30"/>
                    </a:lnTo>
                    <a:lnTo>
                      <a:pt x="1533" y="51"/>
                    </a:lnTo>
                    <a:lnTo>
                      <a:pt x="1546" y="77"/>
                    </a:lnTo>
                    <a:lnTo>
                      <a:pt x="1552" y="104"/>
                    </a:lnTo>
                    <a:lnTo>
                      <a:pt x="1571" y="265"/>
                    </a:lnTo>
                    <a:lnTo>
                      <a:pt x="1638" y="285"/>
                    </a:lnTo>
                    <a:lnTo>
                      <a:pt x="1703" y="310"/>
                    </a:lnTo>
                    <a:lnTo>
                      <a:pt x="1766" y="339"/>
                    </a:lnTo>
                    <a:lnTo>
                      <a:pt x="1828" y="372"/>
                    </a:lnTo>
                    <a:lnTo>
                      <a:pt x="1952" y="274"/>
                    </a:lnTo>
                    <a:lnTo>
                      <a:pt x="1973" y="260"/>
                    </a:lnTo>
                    <a:lnTo>
                      <a:pt x="1996" y="252"/>
                    </a:lnTo>
                    <a:lnTo>
                      <a:pt x="2020" y="248"/>
                    </a:lnTo>
                    <a:lnTo>
                      <a:pt x="2043" y="249"/>
                    </a:lnTo>
                    <a:lnTo>
                      <a:pt x="2067" y="256"/>
                    </a:lnTo>
                    <a:lnTo>
                      <a:pt x="2090" y="267"/>
                    </a:lnTo>
                    <a:lnTo>
                      <a:pt x="2108" y="282"/>
                    </a:lnTo>
                    <a:lnTo>
                      <a:pt x="2305" y="479"/>
                    </a:lnTo>
                    <a:lnTo>
                      <a:pt x="2323" y="503"/>
                    </a:lnTo>
                    <a:lnTo>
                      <a:pt x="2335" y="529"/>
                    </a:lnTo>
                    <a:lnTo>
                      <a:pt x="2339" y="557"/>
                    </a:lnTo>
                    <a:lnTo>
                      <a:pt x="2338" y="585"/>
                    </a:lnTo>
                    <a:lnTo>
                      <a:pt x="2330" y="611"/>
                    </a:lnTo>
                    <a:lnTo>
                      <a:pt x="2314" y="636"/>
                    </a:lnTo>
                    <a:lnTo>
                      <a:pt x="2214" y="764"/>
                    </a:lnTo>
                    <a:lnTo>
                      <a:pt x="2253" y="842"/>
                    </a:lnTo>
                    <a:lnTo>
                      <a:pt x="2286" y="924"/>
                    </a:lnTo>
                    <a:lnTo>
                      <a:pt x="2313" y="1008"/>
                    </a:lnTo>
                    <a:lnTo>
                      <a:pt x="2476" y="1027"/>
                    </a:lnTo>
                    <a:lnTo>
                      <a:pt x="2505" y="1033"/>
                    </a:lnTo>
                    <a:lnTo>
                      <a:pt x="2530" y="1048"/>
                    </a:lnTo>
                    <a:lnTo>
                      <a:pt x="2552" y="1066"/>
                    </a:lnTo>
                    <a:lnTo>
                      <a:pt x="2567" y="1089"/>
                    </a:lnTo>
                    <a:lnTo>
                      <a:pt x="2578" y="1115"/>
                    </a:lnTo>
                    <a:lnTo>
                      <a:pt x="2581" y="1144"/>
                    </a:lnTo>
                    <a:lnTo>
                      <a:pt x="2581" y="1423"/>
                    </a:lnTo>
                    <a:lnTo>
                      <a:pt x="2578" y="1452"/>
                    </a:lnTo>
                    <a:lnTo>
                      <a:pt x="2567" y="1478"/>
                    </a:lnTo>
                    <a:lnTo>
                      <a:pt x="2552" y="1502"/>
                    </a:lnTo>
                    <a:lnTo>
                      <a:pt x="2530" y="1520"/>
                    </a:lnTo>
                    <a:lnTo>
                      <a:pt x="2505" y="1534"/>
                    </a:lnTo>
                    <a:lnTo>
                      <a:pt x="2476" y="1540"/>
                    </a:lnTo>
                    <a:lnTo>
                      <a:pt x="2310" y="1560"/>
                    </a:lnTo>
                    <a:lnTo>
                      <a:pt x="2282" y="1645"/>
                    </a:lnTo>
                    <a:lnTo>
                      <a:pt x="2248" y="1726"/>
                    </a:lnTo>
                    <a:lnTo>
                      <a:pt x="2207" y="1806"/>
                    </a:lnTo>
                    <a:lnTo>
                      <a:pt x="2315" y="1943"/>
                    </a:lnTo>
                    <a:lnTo>
                      <a:pt x="2328" y="1964"/>
                    </a:lnTo>
                    <a:lnTo>
                      <a:pt x="2336" y="1988"/>
                    </a:lnTo>
                    <a:lnTo>
                      <a:pt x="2340" y="2011"/>
                    </a:lnTo>
                    <a:lnTo>
                      <a:pt x="2339" y="2035"/>
                    </a:lnTo>
                    <a:lnTo>
                      <a:pt x="2332" y="2059"/>
                    </a:lnTo>
                    <a:lnTo>
                      <a:pt x="2322" y="2080"/>
                    </a:lnTo>
                    <a:lnTo>
                      <a:pt x="2306" y="2100"/>
                    </a:lnTo>
                    <a:lnTo>
                      <a:pt x="2108" y="2297"/>
                    </a:lnTo>
                    <a:lnTo>
                      <a:pt x="2086" y="2315"/>
                    </a:lnTo>
                    <a:lnTo>
                      <a:pt x="2059" y="2327"/>
                    </a:lnTo>
                    <a:lnTo>
                      <a:pt x="2031" y="2331"/>
                    </a:lnTo>
                    <a:lnTo>
                      <a:pt x="2004" y="2330"/>
                    </a:lnTo>
                    <a:lnTo>
                      <a:pt x="1977" y="2322"/>
                    </a:lnTo>
                    <a:lnTo>
                      <a:pt x="1952" y="2306"/>
                    </a:lnTo>
                    <a:lnTo>
                      <a:pt x="1812" y="2196"/>
                    </a:lnTo>
                    <a:lnTo>
                      <a:pt x="1732" y="2237"/>
                    </a:lnTo>
                    <a:lnTo>
                      <a:pt x="1649" y="2271"/>
                    </a:lnTo>
                    <a:lnTo>
                      <a:pt x="1562" y="2298"/>
                    </a:lnTo>
                    <a:lnTo>
                      <a:pt x="1542" y="2476"/>
                    </a:lnTo>
                    <a:lnTo>
                      <a:pt x="1535" y="2504"/>
                    </a:lnTo>
                    <a:lnTo>
                      <a:pt x="1522" y="2529"/>
                    </a:lnTo>
                    <a:lnTo>
                      <a:pt x="1502" y="2550"/>
                    </a:lnTo>
                    <a:lnTo>
                      <a:pt x="1480" y="2566"/>
                    </a:lnTo>
                    <a:lnTo>
                      <a:pt x="1453" y="2576"/>
                    </a:lnTo>
                    <a:lnTo>
                      <a:pt x="1424" y="2580"/>
                    </a:lnTo>
                    <a:lnTo>
                      <a:pt x="1146" y="2580"/>
                    </a:lnTo>
                    <a:lnTo>
                      <a:pt x="1117" y="2576"/>
                    </a:lnTo>
                    <a:lnTo>
                      <a:pt x="1090" y="2566"/>
                    </a:lnTo>
                    <a:lnTo>
                      <a:pt x="1067" y="2550"/>
                    </a:lnTo>
                    <a:lnTo>
                      <a:pt x="1048" y="2529"/>
                    </a:lnTo>
                    <a:lnTo>
                      <a:pt x="1035" y="2504"/>
                    </a:lnTo>
                    <a:lnTo>
                      <a:pt x="1028" y="2476"/>
                    </a:lnTo>
                    <a:lnTo>
                      <a:pt x="1007" y="2291"/>
                    </a:lnTo>
                    <a:lnTo>
                      <a:pt x="927" y="2265"/>
                    </a:lnTo>
                    <a:lnTo>
                      <a:pt x="847" y="2232"/>
                    </a:lnTo>
                    <a:lnTo>
                      <a:pt x="772" y="2192"/>
                    </a:lnTo>
                    <a:lnTo>
                      <a:pt x="630" y="2306"/>
                    </a:lnTo>
                    <a:lnTo>
                      <a:pt x="609" y="2319"/>
                    </a:lnTo>
                    <a:lnTo>
                      <a:pt x="585" y="2327"/>
                    </a:lnTo>
                    <a:lnTo>
                      <a:pt x="561" y="2331"/>
                    </a:lnTo>
                    <a:lnTo>
                      <a:pt x="537" y="2330"/>
                    </a:lnTo>
                    <a:lnTo>
                      <a:pt x="513" y="2323"/>
                    </a:lnTo>
                    <a:lnTo>
                      <a:pt x="492" y="2312"/>
                    </a:lnTo>
                    <a:lnTo>
                      <a:pt x="473" y="2297"/>
                    </a:lnTo>
                    <a:lnTo>
                      <a:pt x="275" y="2100"/>
                    </a:lnTo>
                    <a:lnTo>
                      <a:pt x="257" y="2076"/>
                    </a:lnTo>
                    <a:lnTo>
                      <a:pt x="246" y="2051"/>
                    </a:lnTo>
                    <a:lnTo>
                      <a:pt x="242" y="2023"/>
                    </a:lnTo>
                    <a:lnTo>
                      <a:pt x="243" y="1994"/>
                    </a:lnTo>
                    <a:lnTo>
                      <a:pt x="251" y="1968"/>
                    </a:lnTo>
                    <a:lnTo>
                      <a:pt x="267" y="1943"/>
                    </a:lnTo>
                    <a:lnTo>
                      <a:pt x="380" y="1798"/>
                    </a:lnTo>
                    <a:lnTo>
                      <a:pt x="343" y="1726"/>
                    </a:lnTo>
                    <a:lnTo>
                      <a:pt x="312" y="1651"/>
                    </a:lnTo>
                    <a:lnTo>
                      <a:pt x="286" y="1573"/>
                    </a:lnTo>
                    <a:lnTo>
                      <a:pt x="104" y="1552"/>
                    </a:lnTo>
                    <a:lnTo>
                      <a:pt x="77" y="1546"/>
                    </a:lnTo>
                    <a:lnTo>
                      <a:pt x="51" y="1532"/>
                    </a:lnTo>
                    <a:lnTo>
                      <a:pt x="30" y="1514"/>
                    </a:lnTo>
                    <a:lnTo>
                      <a:pt x="13" y="1490"/>
                    </a:lnTo>
                    <a:lnTo>
                      <a:pt x="4" y="1464"/>
                    </a:lnTo>
                    <a:lnTo>
                      <a:pt x="0" y="1435"/>
                    </a:lnTo>
                    <a:lnTo>
                      <a:pt x="0" y="1156"/>
                    </a:lnTo>
                    <a:lnTo>
                      <a:pt x="4" y="1127"/>
                    </a:lnTo>
                    <a:lnTo>
                      <a:pt x="13" y="1101"/>
                    </a:lnTo>
                    <a:lnTo>
                      <a:pt x="30" y="1077"/>
                    </a:lnTo>
                    <a:lnTo>
                      <a:pt x="51" y="1059"/>
                    </a:lnTo>
                    <a:lnTo>
                      <a:pt x="77" y="1045"/>
                    </a:lnTo>
                    <a:lnTo>
                      <a:pt x="104" y="1039"/>
                    </a:lnTo>
                    <a:lnTo>
                      <a:pt x="276" y="1019"/>
                    </a:lnTo>
                    <a:lnTo>
                      <a:pt x="302" y="934"/>
                    </a:lnTo>
                    <a:lnTo>
                      <a:pt x="334" y="853"/>
                    </a:lnTo>
                    <a:lnTo>
                      <a:pt x="374" y="773"/>
                    </a:lnTo>
                    <a:lnTo>
                      <a:pt x="267" y="637"/>
                    </a:lnTo>
                    <a:lnTo>
                      <a:pt x="252" y="616"/>
                    </a:lnTo>
                    <a:lnTo>
                      <a:pt x="244" y="593"/>
                    </a:lnTo>
                    <a:lnTo>
                      <a:pt x="240" y="569"/>
                    </a:lnTo>
                    <a:lnTo>
                      <a:pt x="242" y="545"/>
                    </a:lnTo>
                    <a:lnTo>
                      <a:pt x="248" y="521"/>
                    </a:lnTo>
                    <a:lnTo>
                      <a:pt x="259" y="500"/>
                    </a:lnTo>
                    <a:lnTo>
                      <a:pt x="275" y="480"/>
                    </a:lnTo>
                    <a:lnTo>
                      <a:pt x="473" y="282"/>
                    </a:lnTo>
                    <a:lnTo>
                      <a:pt x="495" y="265"/>
                    </a:lnTo>
                    <a:lnTo>
                      <a:pt x="521" y="253"/>
                    </a:lnTo>
                    <a:lnTo>
                      <a:pt x="549" y="249"/>
                    </a:lnTo>
                    <a:lnTo>
                      <a:pt x="577" y="251"/>
                    </a:lnTo>
                    <a:lnTo>
                      <a:pt x="605" y="259"/>
                    </a:lnTo>
                    <a:lnTo>
                      <a:pt x="630" y="274"/>
                    </a:lnTo>
                    <a:lnTo>
                      <a:pt x="758" y="376"/>
                    </a:lnTo>
                    <a:lnTo>
                      <a:pt x="821" y="342"/>
                    </a:lnTo>
                    <a:lnTo>
                      <a:pt x="886" y="311"/>
                    </a:lnTo>
                    <a:lnTo>
                      <a:pt x="952" y="285"/>
                    </a:lnTo>
                    <a:lnTo>
                      <a:pt x="1020" y="265"/>
                    </a:lnTo>
                    <a:lnTo>
                      <a:pt x="1039" y="104"/>
                    </a:lnTo>
                    <a:lnTo>
                      <a:pt x="1047" y="77"/>
                    </a:lnTo>
                    <a:lnTo>
                      <a:pt x="1060" y="51"/>
                    </a:lnTo>
                    <a:lnTo>
                      <a:pt x="1078" y="30"/>
                    </a:lnTo>
                    <a:lnTo>
                      <a:pt x="1101" y="13"/>
                    </a:lnTo>
                    <a:lnTo>
                      <a:pt x="1127" y="4"/>
                    </a:lnTo>
                    <a:lnTo>
                      <a:pt x="11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5"/>
              <p:cNvSpPr>
                <a:spLocks noEditPoints="1"/>
              </p:cNvSpPr>
              <p:nvPr/>
            </p:nvSpPr>
            <p:spPr bwMode="auto">
              <a:xfrm>
                <a:off x="3895" y="1326"/>
                <a:ext cx="2122" cy="2124"/>
              </a:xfrm>
              <a:custGeom>
                <a:avLst/>
                <a:gdLst>
                  <a:gd name="T0" fmla="*/ 935 w 2122"/>
                  <a:gd name="T1" fmla="*/ 699 h 2124"/>
                  <a:gd name="T2" fmla="*/ 777 w 2122"/>
                  <a:gd name="T3" fmla="*/ 810 h 2124"/>
                  <a:gd name="T4" fmla="*/ 693 w 2122"/>
                  <a:gd name="T5" fmla="*/ 984 h 2124"/>
                  <a:gd name="T6" fmla="*/ 711 w 2122"/>
                  <a:gd name="T7" fmla="*/ 1184 h 2124"/>
                  <a:gd name="T8" fmla="*/ 821 w 2122"/>
                  <a:gd name="T9" fmla="*/ 1341 h 2124"/>
                  <a:gd name="T10" fmla="*/ 996 w 2122"/>
                  <a:gd name="T11" fmla="*/ 1425 h 2124"/>
                  <a:gd name="T12" fmla="*/ 1195 w 2122"/>
                  <a:gd name="T13" fmla="*/ 1407 h 2124"/>
                  <a:gd name="T14" fmla="*/ 1353 w 2122"/>
                  <a:gd name="T15" fmla="*/ 1297 h 2124"/>
                  <a:gd name="T16" fmla="*/ 1437 w 2122"/>
                  <a:gd name="T17" fmla="*/ 1122 h 2124"/>
                  <a:gd name="T18" fmla="*/ 1419 w 2122"/>
                  <a:gd name="T19" fmla="*/ 923 h 2124"/>
                  <a:gd name="T20" fmla="*/ 1309 w 2122"/>
                  <a:gd name="T21" fmla="*/ 765 h 2124"/>
                  <a:gd name="T22" fmla="*/ 1134 w 2122"/>
                  <a:gd name="T23" fmla="*/ 683 h 2124"/>
                  <a:gd name="T24" fmla="*/ 1129 w 2122"/>
                  <a:gd name="T25" fmla="*/ 10 h 2124"/>
                  <a:gd name="T26" fmla="*/ 1198 w 2122"/>
                  <a:gd name="T27" fmla="*/ 94 h 2124"/>
                  <a:gd name="T28" fmla="*/ 1437 w 2122"/>
                  <a:gd name="T29" fmla="*/ 276 h 2124"/>
                  <a:gd name="T30" fmla="*/ 1595 w 2122"/>
                  <a:gd name="T31" fmla="*/ 168 h 2124"/>
                  <a:gd name="T32" fmla="*/ 1821 w 2122"/>
                  <a:gd name="T33" fmla="*/ 320 h 2124"/>
                  <a:gd name="T34" fmla="*/ 1862 w 2122"/>
                  <a:gd name="T35" fmla="*/ 404 h 2124"/>
                  <a:gd name="T36" fmla="*/ 1777 w 2122"/>
                  <a:gd name="T37" fmla="*/ 571 h 2124"/>
                  <a:gd name="T38" fmla="*/ 1992 w 2122"/>
                  <a:gd name="T39" fmla="*/ 766 h 2124"/>
                  <a:gd name="T40" fmla="*/ 2086 w 2122"/>
                  <a:gd name="T41" fmla="*/ 820 h 2124"/>
                  <a:gd name="T42" fmla="*/ 2120 w 2122"/>
                  <a:gd name="T43" fmla="*/ 1095 h 2124"/>
                  <a:gd name="T44" fmla="*/ 2056 w 2122"/>
                  <a:gd name="T45" fmla="*/ 1180 h 2124"/>
                  <a:gd name="T46" fmla="*/ 1872 w 2122"/>
                  <a:gd name="T47" fmla="*/ 1355 h 2124"/>
                  <a:gd name="T48" fmla="*/ 1957 w 2122"/>
                  <a:gd name="T49" fmla="*/ 1562 h 2124"/>
                  <a:gd name="T50" fmla="*/ 1933 w 2122"/>
                  <a:gd name="T51" fmla="*/ 1668 h 2124"/>
                  <a:gd name="T52" fmla="*/ 1748 w 2122"/>
                  <a:gd name="T53" fmla="*/ 1852 h 2124"/>
                  <a:gd name="T54" fmla="*/ 1656 w 2122"/>
                  <a:gd name="T55" fmla="*/ 1836 h 2124"/>
                  <a:gd name="T56" fmla="*/ 1352 w 2122"/>
                  <a:gd name="T57" fmla="*/ 1867 h 2124"/>
                  <a:gd name="T58" fmla="*/ 1315 w 2122"/>
                  <a:gd name="T59" fmla="*/ 2071 h 2124"/>
                  <a:gd name="T60" fmla="*/ 1049 w 2122"/>
                  <a:gd name="T61" fmla="*/ 2124 h 2124"/>
                  <a:gd name="T62" fmla="*/ 948 w 2122"/>
                  <a:gd name="T63" fmla="*/ 2082 h 2124"/>
                  <a:gd name="T64" fmla="*/ 831 w 2122"/>
                  <a:gd name="T65" fmla="*/ 1883 h 2124"/>
                  <a:gd name="T66" fmla="*/ 581 w 2122"/>
                  <a:gd name="T67" fmla="*/ 1942 h 2124"/>
                  <a:gd name="T68" fmla="*/ 473 w 2122"/>
                  <a:gd name="T69" fmla="*/ 1945 h 2124"/>
                  <a:gd name="T70" fmla="*/ 272 w 2122"/>
                  <a:gd name="T71" fmla="*/ 1767 h 2124"/>
                  <a:gd name="T72" fmla="*/ 268 w 2122"/>
                  <a:gd name="T73" fmla="*/ 1673 h 2124"/>
                  <a:gd name="T74" fmla="*/ 287 w 2122"/>
                  <a:gd name="T75" fmla="*/ 1425 h 2124"/>
                  <a:gd name="T76" fmla="*/ 74 w 2122"/>
                  <a:gd name="T77" fmla="*/ 1343 h 2124"/>
                  <a:gd name="T78" fmla="*/ 16 w 2122"/>
                  <a:gd name="T79" fmla="*/ 1252 h 2124"/>
                  <a:gd name="T80" fmla="*/ 23 w 2122"/>
                  <a:gd name="T81" fmla="*/ 980 h 2124"/>
                  <a:gd name="T82" fmla="*/ 214 w 2122"/>
                  <a:gd name="T83" fmla="*/ 911 h 2124"/>
                  <a:gd name="T84" fmla="*/ 192 w 2122"/>
                  <a:gd name="T85" fmla="*/ 613 h 2124"/>
                  <a:gd name="T86" fmla="*/ 163 w 2122"/>
                  <a:gd name="T87" fmla="*/ 509 h 2124"/>
                  <a:gd name="T88" fmla="*/ 330 w 2122"/>
                  <a:gd name="T89" fmla="*/ 292 h 2124"/>
                  <a:gd name="T90" fmla="*/ 420 w 2122"/>
                  <a:gd name="T91" fmla="*/ 270 h 2124"/>
                  <a:gd name="T92" fmla="*/ 629 w 2122"/>
                  <a:gd name="T93" fmla="*/ 309 h 2124"/>
                  <a:gd name="T94" fmla="*/ 778 w 2122"/>
                  <a:gd name="T95" fmla="*/ 101 h 2124"/>
                  <a:gd name="T96" fmla="*/ 853 w 2122"/>
                  <a:gd name="T97" fmla="*/ 23 h 2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22" h="2124">
                    <a:moveTo>
                      <a:pt x="1084" y="676"/>
                    </a:moveTo>
                    <a:lnTo>
                      <a:pt x="1033" y="678"/>
                    </a:lnTo>
                    <a:lnTo>
                      <a:pt x="983" y="686"/>
                    </a:lnTo>
                    <a:lnTo>
                      <a:pt x="935" y="699"/>
                    </a:lnTo>
                    <a:lnTo>
                      <a:pt x="889" y="720"/>
                    </a:lnTo>
                    <a:lnTo>
                      <a:pt x="848" y="745"/>
                    </a:lnTo>
                    <a:lnTo>
                      <a:pt x="810" y="775"/>
                    </a:lnTo>
                    <a:lnTo>
                      <a:pt x="777" y="810"/>
                    </a:lnTo>
                    <a:lnTo>
                      <a:pt x="748" y="849"/>
                    </a:lnTo>
                    <a:lnTo>
                      <a:pt x="724" y="891"/>
                    </a:lnTo>
                    <a:lnTo>
                      <a:pt x="707" y="936"/>
                    </a:lnTo>
                    <a:lnTo>
                      <a:pt x="693" y="984"/>
                    </a:lnTo>
                    <a:lnTo>
                      <a:pt x="688" y="1034"/>
                    </a:lnTo>
                    <a:lnTo>
                      <a:pt x="689" y="1085"/>
                    </a:lnTo>
                    <a:lnTo>
                      <a:pt x="696" y="1136"/>
                    </a:lnTo>
                    <a:lnTo>
                      <a:pt x="711" y="1184"/>
                    </a:lnTo>
                    <a:lnTo>
                      <a:pt x="730" y="1229"/>
                    </a:lnTo>
                    <a:lnTo>
                      <a:pt x="757" y="1270"/>
                    </a:lnTo>
                    <a:lnTo>
                      <a:pt x="787" y="1309"/>
                    </a:lnTo>
                    <a:lnTo>
                      <a:pt x="821" y="1341"/>
                    </a:lnTo>
                    <a:lnTo>
                      <a:pt x="860" y="1371"/>
                    </a:lnTo>
                    <a:lnTo>
                      <a:pt x="902" y="1394"/>
                    </a:lnTo>
                    <a:lnTo>
                      <a:pt x="948" y="1413"/>
                    </a:lnTo>
                    <a:lnTo>
                      <a:pt x="996" y="1425"/>
                    </a:lnTo>
                    <a:lnTo>
                      <a:pt x="1046" y="1430"/>
                    </a:lnTo>
                    <a:lnTo>
                      <a:pt x="1097" y="1430"/>
                    </a:lnTo>
                    <a:lnTo>
                      <a:pt x="1148" y="1422"/>
                    </a:lnTo>
                    <a:lnTo>
                      <a:pt x="1195" y="1407"/>
                    </a:lnTo>
                    <a:lnTo>
                      <a:pt x="1240" y="1388"/>
                    </a:lnTo>
                    <a:lnTo>
                      <a:pt x="1282" y="1363"/>
                    </a:lnTo>
                    <a:lnTo>
                      <a:pt x="1320" y="1332"/>
                    </a:lnTo>
                    <a:lnTo>
                      <a:pt x="1353" y="1297"/>
                    </a:lnTo>
                    <a:lnTo>
                      <a:pt x="1382" y="1258"/>
                    </a:lnTo>
                    <a:lnTo>
                      <a:pt x="1406" y="1216"/>
                    </a:lnTo>
                    <a:lnTo>
                      <a:pt x="1423" y="1171"/>
                    </a:lnTo>
                    <a:lnTo>
                      <a:pt x="1437" y="1122"/>
                    </a:lnTo>
                    <a:lnTo>
                      <a:pt x="1442" y="1074"/>
                    </a:lnTo>
                    <a:lnTo>
                      <a:pt x="1441" y="1022"/>
                    </a:lnTo>
                    <a:lnTo>
                      <a:pt x="1433" y="971"/>
                    </a:lnTo>
                    <a:lnTo>
                      <a:pt x="1419" y="923"/>
                    </a:lnTo>
                    <a:lnTo>
                      <a:pt x="1400" y="878"/>
                    </a:lnTo>
                    <a:lnTo>
                      <a:pt x="1373" y="836"/>
                    </a:lnTo>
                    <a:lnTo>
                      <a:pt x="1343" y="799"/>
                    </a:lnTo>
                    <a:lnTo>
                      <a:pt x="1309" y="765"/>
                    </a:lnTo>
                    <a:lnTo>
                      <a:pt x="1269" y="737"/>
                    </a:lnTo>
                    <a:lnTo>
                      <a:pt x="1227" y="713"/>
                    </a:lnTo>
                    <a:lnTo>
                      <a:pt x="1182" y="695"/>
                    </a:lnTo>
                    <a:lnTo>
                      <a:pt x="1134" y="683"/>
                    </a:lnTo>
                    <a:lnTo>
                      <a:pt x="1084" y="676"/>
                    </a:lnTo>
                    <a:close/>
                    <a:moveTo>
                      <a:pt x="1072" y="0"/>
                    </a:moveTo>
                    <a:lnTo>
                      <a:pt x="1101" y="2"/>
                    </a:lnTo>
                    <a:lnTo>
                      <a:pt x="1129" y="10"/>
                    </a:lnTo>
                    <a:lnTo>
                      <a:pt x="1153" y="23"/>
                    </a:lnTo>
                    <a:lnTo>
                      <a:pt x="1173" y="43"/>
                    </a:lnTo>
                    <a:lnTo>
                      <a:pt x="1188" y="66"/>
                    </a:lnTo>
                    <a:lnTo>
                      <a:pt x="1198" y="94"/>
                    </a:lnTo>
                    <a:lnTo>
                      <a:pt x="1220" y="206"/>
                    </a:lnTo>
                    <a:lnTo>
                      <a:pt x="1294" y="222"/>
                    </a:lnTo>
                    <a:lnTo>
                      <a:pt x="1367" y="246"/>
                    </a:lnTo>
                    <a:lnTo>
                      <a:pt x="1437" y="276"/>
                    </a:lnTo>
                    <a:lnTo>
                      <a:pt x="1518" y="200"/>
                    </a:lnTo>
                    <a:lnTo>
                      <a:pt x="1541" y="183"/>
                    </a:lnTo>
                    <a:lnTo>
                      <a:pt x="1567" y="172"/>
                    </a:lnTo>
                    <a:lnTo>
                      <a:pt x="1595" y="168"/>
                    </a:lnTo>
                    <a:lnTo>
                      <a:pt x="1623" y="171"/>
                    </a:lnTo>
                    <a:lnTo>
                      <a:pt x="1649" y="180"/>
                    </a:lnTo>
                    <a:lnTo>
                      <a:pt x="1673" y="196"/>
                    </a:lnTo>
                    <a:lnTo>
                      <a:pt x="1821" y="320"/>
                    </a:lnTo>
                    <a:lnTo>
                      <a:pt x="1838" y="338"/>
                    </a:lnTo>
                    <a:lnTo>
                      <a:pt x="1850" y="358"/>
                    </a:lnTo>
                    <a:lnTo>
                      <a:pt x="1858" y="381"/>
                    </a:lnTo>
                    <a:lnTo>
                      <a:pt x="1862" y="404"/>
                    </a:lnTo>
                    <a:lnTo>
                      <a:pt x="1860" y="428"/>
                    </a:lnTo>
                    <a:lnTo>
                      <a:pt x="1854" y="452"/>
                    </a:lnTo>
                    <a:lnTo>
                      <a:pt x="1842" y="474"/>
                    </a:lnTo>
                    <a:lnTo>
                      <a:pt x="1777" y="571"/>
                    </a:lnTo>
                    <a:lnTo>
                      <a:pt x="1815" y="631"/>
                    </a:lnTo>
                    <a:lnTo>
                      <a:pt x="1848" y="696"/>
                    </a:lnTo>
                    <a:lnTo>
                      <a:pt x="1875" y="762"/>
                    </a:lnTo>
                    <a:lnTo>
                      <a:pt x="1992" y="766"/>
                    </a:lnTo>
                    <a:lnTo>
                      <a:pt x="2021" y="771"/>
                    </a:lnTo>
                    <a:lnTo>
                      <a:pt x="2046" y="782"/>
                    </a:lnTo>
                    <a:lnTo>
                      <a:pt x="2069" y="799"/>
                    </a:lnTo>
                    <a:lnTo>
                      <a:pt x="2086" y="820"/>
                    </a:lnTo>
                    <a:lnTo>
                      <a:pt x="2099" y="845"/>
                    </a:lnTo>
                    <a:lnTo>
                      <a:pt x="2105" y="873"/>
                    </a:lnTo>
                    <a:lnTo>
                      <a:pt x="2122" y="1066"/>
                    </a:lnTo>
                    <a:lnTo>
                      <a:pt x="2120" y="1095"/>
                    </a:lnTo>
                    <a:lnTo>
                      <a:pt x="2112" y="1121"/>
                    </a:lnTo>
                    <a:lnTo>
                      <a:pt x="2098" y="1145"/>
                    </a:lnTo>
                    <a:lnTo>
                      <a:pt x="2078" y="1165"/>
                    </a:lnTo>
                    <a:lnTo>
                      <a:pt x="2056" y="1180"/>
                    </a:lnTo>
                    <a:lnTo>
                      <a:pt x="2028" y="1190"/>
                    </a:lnTo>
                    <a:lnTo>
                      <a:pt x="1910" y="1213"/>
                    </a:lnTo>
                    <a:lnTo>
                      <a:pt x="1895" y="1285"/>
                    </a:lnTo>
                    <a:lnTo>
                      <a:pt x="1872" y="1355"/>
                    </a:lnTo>
                    <a:lnTo>
                      <a:pt x="1843" y="1422"/>
                    </a:lnTo>
                    <a:lnTo>
                      <a:pt x="1929" y="1512"/>
                    </a:lnTo>
                    <a:lnTo>
                      <a:pt x="1946" y="1536"/>
                    </a:lnTo>
                    <a:lnTo>
                      <a:pt x="1957" y="1562"/>
                    </a:lnTo>
                    <a:lnTo>
                      <a:pt x="1961" y="1588"/>
                    </a:lnTo>
                    <a:lnTo>
                      <a:pt x="1958" y="1616"/>
                    </a:lnTo>
                    <a:lnTo>
                      <a:pt x="1949" y="1642"/>
                    </a:lnTo>
                    <a:lnTo>
                      <a:pt x="1933" y="1668"/>
                    </a:lnTo>
                    <a:lnTo>
                      <a:pt x="1809" y="1814"/>
                    </a:lnTo>
                    <a:lnTo>
                      <a:pt x="1792" y="1831"/>
                    </a:lnTo>
                    <a:lnTo>
                      <a:pt x="1771" y="1844"/>
                    </a:lnTo>
                    <a:lnTo>
                      <a:pt x="1748" y="1852"/>
                    </a:lnTo>
                    <a:lnTo>
                      <a:pt x="1724" y="1856"/>
                    </a:lnTo>
                    <a:lnTo>
                      <a:pt x="1701" y="1855"/>
                    </a:lnTo>
                    <a:lnTo>
                      <a:pt x="1677" y="1848"/>
                    </a:lnTo>
                    <a:lnTo>
                      <a:pt x="1656" y="1836"/>
                    </a:lnTo>
                    <a:lnTo>
                      <a:pt x="1549" y="1767"/>
                    </a:lnTo>
                    <a:lnTo>
                      <a:pt x="1487" y="1805"/>
                    </a:lnTo>
                    <a:lnTo>
                      <a:pt x="1421" y="1839"/>
                    </a:lnTo>
                    <a:lnTo>
                      <a:pt x="1352" y="1867"/>
                    </a:lnTo>
                    <a:lnTo>
                      <a:pt x="1348" y="1995"/>
                    </a:lnTo>
                    <a:lnTo>
                      <a:pt x="1343" y="2024"/>
                    </a:lnTo>
                    <a:lnTo>
                      <a:pt x="1332" y="2050"/>
                    </a:lnTo>
                    <a:lnTo>
                      <a:pt x="1315" y="2071"/>
                    </a:lnTo>
                    <a:lnTo>
                      <a:pt x="1294" y="2090"/>
                    </a:lnTo>
                    <a:lnTo>
                      <a:pt x="1269" y="2102"/>
                    </a:lnTo>
                    <a:lnTo>
                      <a:pt x="1241" y="2108"/>
                    </a:lnTo>
                    <a:lnTo>
                      <a:pt x="1049" y="2124"/>
                    </a:lnTo>
                    <a:lnTo>
                      <a:pt x="1019" y="2123"/>
                    </a:lnTo>
                    <a:lnTo>
                      <a:pt x="993" y="2115"/>
                    </a:lnTo>
                    <a:lnTo>
                      <a:pt x="969" y="2100"/>
                    </a:lnTo>
                    <a:lnTo>
                      <a:pt x="948" y="2082"/>
                    </a:lnTo>
                    <a:lnTo>
                      <a:pt x="934" y="2058"/>
                    </a:lnTo>
                    <a:lnTo>
                      <a:pt x="924" y="2030"/>
                    </a:lnTo>
                    <a:lnTo>
                      <a:pt x="898" y="1898"/>
                    </a:lnTo>
                    <a:lnTo>
                      <a:pt x="831" y="1883"/>
                    </a:lnTo>
                    <a:lnTo>
                      <a:pt x="765" y="1862"/>
                    </a:lnTo>
                    <a:lnTo>
                      <a:pt x="700" y="1835"/>
                    </a:lnTo>
                    <a:lnTo>
                      <a:pt x="604" y="1925"/>
                    </a:lnTo>
                    <a:lnTo>
                      <a:pt x="581" y="1942"/>
                    </a:lnTo>
                    <a:lnTo>
                      <a:pt x="555" y="1953"/>
                    </a:lnTo>
                    <a:lnTo>
                      <a:pt x="527" y="1957"/>
                    </a:lnTo>
                    <a:lnTo>
                      <a:pt x="499" y="1954"/>
                    </a:lnTo>
                    <a:lnTo>
                      <a:pt x="473" y="1945"/>
                    </a:lnTo>
                    <a:lnTo>
                      <a:pt x="449" y="1929"/>
                    </a:lnTo>
                    <a:lnTo>
                      <a:pt x="301" y="1805"/>
                    </a:lnTo>
                    <a:lnTo>
                      <a:pt x="284" y="1786"/>
                    </a:lnTo>
                    <a:lnTo>
                      <a:pt x="272" y="1767"/>
                    </a:lnTo>
                    <a:lnTo>
                      <a:pt x="263" y="1744"/>
                    </a:lnTo>
                    <a:lnTo>
                      <a:pt x="260" y="1720"/>
                    </a:lnTo>
                    <a:lnTo>
                      <a:pt x="262" y="1697"/>
                    </a:lnTo>
                    <a:lnTo>
                      <a:pt x="268" y="1673"/>
                    </a:lnTo>
                    <a:lnTo>
                      <a:pt x="280" y="1650"/>
                    </a:lnTo>
                    <a:lnTo>
                      <a:pt x="353" y="1541"/>
                    </a:lnTo>
                    <a:lnTo>
                      <a:pt x="317" y="1484"/>
                    </a:lnTo>
                    <a:lnTo>
                      <a:pt x="287" y="1425"/>
                    </a:lnTo>
                    <a:lnTo>
                      <a:pt x="260" y="1363"/>
                    </a:lnTo>
                    <a:lnTo>
                      <a:pt x="128" y="1359"/>
                    </a:lnTo>
                    <a:lnTo>
                      <a:pt x="101" y="1355"/>
                    </a:lnTo>
                    <a:lnTo>
                      <a:pt x="74" y="1343"/>
                    </a:lnTo>
                    <a:lnTo>
                      <a:pt x="52" y="1327"/>
                    </a:lnTo>
                    <a:lnTo>
                      <a:pt x="35" y="1305"/>
                    </a:lnTo>
                    <a:lnTo>
                      <a:pt x="23" y="1279"/>
                    </a:lnTo>
                    <a:lnTo>
                      <a:pt x="16" y="1252"/>
                    </a:lnTo>
                    <a:lnTo>
                      <a:pt x="0" y="1059"/>
                    </a:lnTo>
                    <a:lnTo>
                      <a:pt x="2" y="1031"/>
                    </a:lnTo>
                    <a:lnTo>
                      <a:pt x="10" y="1004"/>
                    </a:lnTo>
                    <a:lnTo>
                      <a:pt x="23" y="980"/>
                    </a:lnTo>
                    <a:lnTo>
                      <a:pt x="43" y="960"/>
                    </a:lnTo>
                    <a:lnTo>
                      <a:pt x="66" y="944"/>
                    </a:lnTo>
                    <a:lnTo>
                      <a:pt x="93" y="935"/>
                    </a:lnTo>
                    <a:lnTo>
                      <a:pt x="214" y="911"/>
                    </a:lnTo>
                    <a:lnTo>
                      <a:pt x="230" y="840"/>
                    </a:lnTo>
                    <a:lnTo>
                      <a:pt x="251" y="770"/>
                    </a:lnTo>
                    <a:lnTo>
                      <a:pt x="278" y="703"/>
                    </a:lnTo>
                    <a:lnTo>
                      <a:pt x="192" y="613"/>
                    </a:lnTo>
                    <a:lnTo>
                      <a:pt x="175" y="589"/>
                    </a:lnTo>
                    <a:lnTo>
                      <a:pt x="164" y="563"/>
                    </a:lnTo>
                    <a:lnTo>
                      <a:pt x="160" y="536"/>
                    </a:lnTo>
                    <a:lnTo>
                      <a:pt x="163" y="509"/>
                    </a:lnTo>
                    <a:lnTo>
                      <a:pt x="172" y="482"/>
                    </a:lnTo>
                    <a:lnTo>
                      <a:pt x="188" y="457"/>
                    </a:lnTo>
                    <a:lnTo>
                      <a:pt x="312" y="309"/>
                    </a:lnTo>
                    <a:lnTo>
                      <a:pt x="330" y="292"/>
                    </a:lnTo>
                    <a:lnTo>
                      <a:pt x="352" y="279"/>
                    </a:lnTo>
                    <a:lnTo>
                      <a:pt x="374" y="271"/>
                    </a:lnTo>
                    <a:lnTo>
                      <a:pt x="396" y="268"/>
                    </a:lnTo>
                    <a:lnTo>
                      <a:pt x="420" y="270"/>
                    </a:lnTo>
                    <a:lnTo>
                      <a:pt x="444" y="276"/>
                    </a:lnTo>
                    <a:lnTo>
                      <a:pt x="466" y="287"/>
                    </a:lnTo>
                    <a:lnTo>
                      <a:pt x="563" y="352"/>
                    </a:lnTo>
                    <a:lnTo>
                      <a:pt x="629" y="309"/>
                    </a:lnTo>
                    <a:lnTo>
                      <a:pt x="697" y="272"/>
                    </a:lnTo>
                    <a:lnTo>
                      <a:pt x="770" y="243"/>
                    </a:lnTo>
                    <a:lnTo>
                      <a:pt x="774" y="129"/>
                    </a:lnTo>
                    <a:lnTo>
                      <a:pt x="778" y="101"/>
                    </a:lnTo>
                    <a:lnTo>
                      <a:pt x="790" y="74"/>
                    </a:lnTo>
                    <a:lnTo>
                      <a:pt x="806" y="52"/>
                    </a:lnTo>
                    <a:lnTo>
                      <a:pt x="828" y="35"/>
                    </a:lnTo>
                    <a:lnTo>
                      <a:pt x="853" y="23"/>
                    </a:lnTo>
                    <a:lnTo>
                      <a:pt x="881" y="16"/>
                    </a:lnTo>
                    <a:lnTo>
                      <a:pt x="10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6"/>
              <p:cNvSpPr>
                <a:spLocks noEditPoints="1"/>
              </p:cNvSpPr>
              <p:nvPr/>
            </p:nvSpPr>
            <p:spPr bwMode="auto">
              <a:xfrm>
                <a:off x="2513" y="2592"/>
                <a:ext cx="1723" cy="1721"/>
              </a:xfrm>
              <a:custGeom>
                <a:avLst/>
                <a:gdLst>
                  <a:gd name="T0" fmla="*/ 773 w 1723"/>
                  <a:gd name="T1" fmla="*/ 561 h 1721"/>
                  <a:gd name="T2" fmla="*/ 651 w 1723"/>
                  <a:gd name="T3" fmla="*/ 634 h 1721"/>
                  <a:gd name="T4" fmla="*/ 575 w 1723"/>
                  <a:gd name="T5" fmla="*/ 754 h 1721"/>
                  <a:gd name="T6" fmla="*/ 561 w 1723"/>
                  <a:gd name="T7" fmla="*/ 900 h 1721"/>
                  <a:gd name="T8" fmla="*/ 616 w 1723"/>
                  <a:gd name="T9" fmla="*/ 1032 h 1721"/>
                  <a:gd name="T10" fmla="*/ 721 w 1723"/>
                  <a:gd name="T11" fmla="*/ 1125 h 1721"/>
                  <a:gd name="T12" fmla="*/ 862 w 1723"/>
                  <a:gd name="T13" fmla="*/ 1162 h 1721"/>
                  <a:gd name="T14" fmla="*/ 1004 w 1723"/>
                  <a:gd name="T15" fmla="*/ 1129 h 1721"/>
                  <a:gd name="T16" fmla="*/ 1112 w 1723"/>
                  <a:gd name="T17" fmla="*/ 1038 h 1721"/>
                  <a:gd name="T18" fmla="*/ 1169 w 1723"/>
                  <a:gd name="T19" fmla="*/ 907 h 1721"/>
                  <a:gd name="T20" fmla="*/ 1158 w 1723"/>
                  <a:gd name="T21" fmla="*/ 761 h 1721"/>
                  <a:gd name="T22" fmla="*/ 1085 w 1723"/>
                  <a:gd name="T23" fmla="*/ 639 h 1721"/>
                  <a:gd name="T24" fmla="*/ 967 w 1723"/>
                  <a:gd name="T25" fmla="*/ 564 h 1721"/>
                  <a:gd name="T26" fmla="*/ 817 w 1723"/>
                  <a:gd name="T27" fmla="*/ 0 h 1721"/>
                  <a:gd name="T28" fmla="*/ 990 w 1723"/>
                  <a:gd name="T29" fmla="*/ 15 h 1721"/>
                  <a:gd name="T30" fmla="*/ 1043 w 1723"/>
                  <a:gd name="T31" fmla="*/ 78 h 1721"/>
                  <a:gd name="T32" fmla="*/ 1117 w 1723"/>
                  <a:gd name="T33" fmla="*/ 198 h 1721"/>
                  <a:gd name="T34" fmla="*/ 1285 w 1723"/>
                  <a:gd name="T35" fmla="*/ 209 h 1721"/>
                  <a:gd name="T36" fmla="*/ 1364 w 1723"/>
                  <a:gd name="T37" fmla="*/ 185 h 1721"/>
                  <a:gd name="T38" fmla="*/ 1439 w 1723"/>
                  <a:gd name="T39" fmla="*/ 221 h 1721"/>
                  <a:gd name="T40" fmla="*/ 1550 w 1723"/>
                  <a:gd name="T41" fmla="*/ 354 h 1721"/>
                  <a:gd name="T42" fmla="*/ 1545 w 1723"/>
                  <a:gd name="T43" fmla="*/ 435 h 1721"/>
                  <a:gd name="T44" fmla="*/ 1508 w 1723"/>
                  <a:gd name="T45" fmla="*/ 570 h 1721"/>
                  <a:gd name="T46" fmla="*/ 1621 w 1723"/>
                  <a:gd name="T47" fmla="*/ 691 h 1721"/>
                  <a:gd name="T48" fmla="*/ 1695 w 1723"/>
                  <a:gd name="T49" fmla="*/ 730 h 1721"/>
                  <a:gd name="T50" fmla="*/ 1723 w 1723"/>
                  <a:gd name="T51" fmla="*/ 808 h 1721"/>
                  <a:gd name="T52" fmla="*/ 1707 w 1723"/>
                  <a:gd name="T53" fmla="*/ 981 h 1721"/>
                  <a:gd name="T54" fmla="*/ 1645 w 1723"/>
                  <a:gd name="T55" fmla="*/ 1035 h 1721"/>
                  <a:gd name="T56" fmla="*/ 1521 w 1723"/>
                  <a:gd name="T57" fmla="*/ 1106 h 1721"/>
                  <a:gd name="T58" fmla="*/ 1518 w 1723"/>
                  <a:gd name="T59" fmla="*/ 1278 h 1721"/>
                  <a:gd name="T60" fmla="*/ 1543 w 1723"/>
                  <a:gd name="T61" fmla="*/ 1357 h 1721"/>
                  <a:gd name="T62" fmla="*/ 1508 w 1723"/>
                  <a:gd name="T63" fmla="*/ 1432 h 1721"/>
                  <a:gd name="T64" fmla="*/ 1375 w 1723"/>
                  <a:gd name="T65" fmla="*/ 1545 h 1721"/>
                  <a:gd name="T66" fmla="*/ 1293 w 1723"/>
                  <a:gd name="T67" fmla="*/ 1538 h 1721"/>
                  <a:gd name="T68" fmla="*/ 1149 w 1723"/>
                  <a:gd name="T69" fmla="*/ 1496 h 1721"/>
                  <a:gd name="T70" fmla="*/ 1025 w 1723"/>
                  <a:gd name="T71" fmla="*/ 1620 h 1721"/>
                  <a:gd name="T72" fmla="*/ 985 w 1723"/>
                  <a:gd name="T73" fmla="*/ 1694 h 1721"/>
                  <a:gd name="T74" fmla="*/ 907 w 1723"/>
                  <a:gd name="T75" fmla="*/ 1721 h 1721"/>
                  <a:gd name="T76" fmla="*/ 734 w 1723"/>
                  <a:gd name="T77" fmla="*/ 1706 h 1721"/>
                  <a:gd name="T78" fmla="*/ 680 w 1723"/>
                  <a:gd name="T79" fmla="*/ 1644 h 1721"/>
                  <a:gd name="T80" fmla="*/ 612 w 1723"/>
                  <a:gd name="T81" fmla="*/ 1508 h 1721"/>
                  <a:gd name="T82" fmla="*/ 440 w 1723"/>
                  <a:gd name="T83" fmla="*/ 1512 h 1721"/>
                  <a:gd name="T84" fmla="*/ 359 w 1723"/>
                  <a:gd name="T85" fmla="*/ 1537 h 1721"/>
                  <a:gd name="T86" fmla="*/ 284 w 1723"/>
                  <a:gd name="T87" fmla="*/ 1501 h 1721"/>
                  <a:gd name="T88" fmla="*/ 173 w 1723"/>
                  <a:gd name="T89" fmla="*/ 1368 h 1721"/>
                  <a:gd name="T90" fmla="*/ 180 w 1723"/>
                  <a:gd name="T91" fmla="*/ 1286 h 1721"/>
                  <a:gd name="T92" fmla="*/ 226 w 1723"/>
                  <a:gd name="T93" fmla="*/ 1145 h 1721"/>
                  <a:gd name="T94" fmla="*/ 102 w 1723"/>
                  <a:gd name="T95" fmla="*/ 1031 h 1721"/>
                  <a:gd name="T96" fmla="*/ 29 w 1723"/>
                  <a:gd name="T97" fmla="*/ 992 h 1721"/>
                  <a:gd name="T98" fmla="*/ 0 w 1723"/>
                  <a:gd name="T99" fmla="*/ 914 h 1721"/>
                  <a:gd name="T100" fmla="*/ 16 w 1723"/>
                  <a:gd name="T101" fmla="*/ 741 h 1721"/>
                  <a:gd name="T102" fmla="*/ 78 w 1723"/>
                  <a:gd name="T103" fmla="*/ 687 h 1721"/>
                  <a:gd name="T104" fmla="*/ 206 w 1723"/>
                  <a:gd name="T105" fmla="*/ 615 h 1721"/>
                  <a:gd name="T106" fmla="*/ 205 w 1723"/>
                  <a:gd name="T107" fmla="*/ 444 h 1721"/>
                  <a:gd name="T108" fmla="*/ 181 w 1723"/>
                  <a:gd name="T109" fmla="*/ 365 h 1721"/>
                  <a:gd name="T110" fmla="*/ 216 w 1723"/>
                  <a:gd name="T111" fmla="*/ 289 h 1721"/>
                  <a:gd name="T112" fmla="*/ 350 w 1723"/>
                  <a:gd name="T113" fmla="*/ 177 h 1721"/>
                  <a:gd name="T114" fmla="*/ 432 w 1723"/>
                  <a:gd name="T115" fmla="*/ 184 h 1721"/>
                  <a:gd name="T116" fmla="*/ 571 w 1723"/>
                  <a:gd name="T117" fmla="*/ 217 h 1721"/>
                  <a:gd name="T118" fmla="*/ 700 w 1723"/>
                  <a:gd name="T119" fmla="*/ 102 h 1721"/>
                  <a:gd name="T120" fmla="*/ 740 w 1723"/>
                  <a:gd name="T121" fmla="*/ 28 h 1721"/>
                  <a:gd name="T122" fmla="*/ 817 w 1723"/>
                  <a:gd name="T123" fmla="*/ 0 h 1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23" h="1721">
                    <a:moveTo>
                      <a:pt x="869" y="547"/>
                    </a:moveTo>
                    <a:lnTo>
                      <a:pt x="820" y="551"/>
                    </a:lnTo>
                    <a:lnTo>
                      <a:pt x="773" y="561"/>
                    </a:lnTo>
                    <a:lnTo>
                      <a:pt x="728" y="580"/>
                    </a:lnTo>
                    <a:lnTo>
                      <a:pt x="687" y="603"/>
                    </a:lnTo>
                    <a:lnTo>
                      <a:pt x="651" y="634"/>
                    </a:lnTo>
                    <a:lnTo>
                      <a:pt x="619" y="669"/>
                    </a:lnTo>
                    <a:lnTo>
                      <a:pt x="594" y="709"/>
                    </a:lnTo>
                    <a:lnTo>
                      <a:pt x="575" y="754"/>
                    </a:lnTo>
                    <a:lnTo>
                      <a:pt x="563" y="800"/>
                    </a:lnTo>
                    <a:lnTo>
                      <a:pt x="559" y="850"/>
                    </a:lnTo>
                    <a:lnTo>
                      <a:pt x="561" y="900"/>
                    </a:lnTo>
                    <a:lnTo>
                      <a:pt x="573" y="948"/>
                    </a:lnTo>
                    <a:lnTo>
                      <a:pt x="590" y="992"/>
                    </a:lnTo>
                    <a:lnTo>
                      <a:pt x="616" y="1032"/>
                    </a:lnTo>
                    <a:lnTo>
                      <a:pt x="646" y="1068"/>
                    </a:lnTo>
                    <a:lnTo>
                      <a:pt x="682" y="1100"/>
                    </a:lnTo>
                    <a:lnTo>
                      <a:pt x="721" y="1125"/>
                    </a:lnTo>
                    <a:lnTo>
                      <a:pt x="765" y="1145"/>
                    </a:lnTo>
                    <a:lnTo>
                      <a:pt x="812" y="1156"/>
                    </a:lnTo>
                    <a:lnTo>
                      <a:pt x="862" y="1162"/>
                    </a:lnTo>
                    <a:lnTo>
                      <a:pt x="911" y="1158"/>
                    </a:lnTo>
                    <a:lnTo>
                      <a:pt x="959" y="1147"/>
                    </a:lnTo>
                    <a:lnTo>
                      <a:pt x="1004" y="1129"/>
                    </a:lnTo>
                    <a:lnTo>
                      <a:pt x="1045" y="1104"/>
                    </a:lnTo>
                    <a:lnTo>
                      <a:pt x="1080" y="1073"/>
                    </a:lnTo>
                    <a:lnTo>
                      <a:pt x="1112" y="1038"/>
                    </a:lnTo>
                    <a:lnTo>
                      <a:pt x="1137" y="998"/>
                    </a:lnTo>
                    <a:lnTo>
                      <a:pt x="1157" y="955"/>
                    </a:lnTo>
                    <a:lnTo>
                      <a:pt x="1169" y="907"/>
                    </a:lnTo>
                    <a:lnTo>
                      <a:pt x="1173" y="858"/>
                    </a:lnTo>
                    <a:lnTo>
                      <a:pt x="1170" y="808"/>
                    </a:lnTo>
                    <a:lnTo>
                      <a:pt x="1158" y="761"/>
                    </a:lnTo>
                    <a:lnTo>
                      <a:pt x="1141" y="716"/>
                    </a:lnTo>
                    <a:lnTo>
                      <a:pt x="1116" y="676"/>
                    </a:lnTo>
                    <a:lnTo>
                      <a:pt x="1085" y="639"/>
                    </a:lnTo>
                    <a:lnTo>
                      <a:pt x="1050" y="607"/>
                    </a:lnTo>
                    <a:lnTo>
                      <a:pt x="1010" y="582"/>
                    </a:lnTo>
                    <a:lnTo>
                      <a:pt x="967" y="564"/>
                    </a:lnTo>
                    <a:lnTo>
                      <a:pt x="919" y="551"/>
                    </a:lnTo>
                    <a:lnTo>
                      <a:pt x="869" y="547"/>
                    </a:lnTo>
                    <a:close/>
                    <a:moveTo>
                      <a:pt x="817" y="0"/>
                    </a:moveTo>
                    <a:lnTo>
                      <a:pt x="935" y="2"/>
                    </a:lnTo>
                    <a:lnTo>
                      <a:pt x="964" y="4"/>
                    </a:lnTo>
                    <a:lnTo>
                      <a:pt x="990" y="15"/>
                    </a:lnTo>
                    <a:lnTo>
                      <a:pt x="1013" y="32"/>
                    </a:lnTo>
                    <a:lnTo>
                      <a:pt x="1031" y="53"/>
                    </a:lnTo>
                    <a:lnTo>
                      <a:pt x="1043" y="78"/>
                    </a:lnTo>
                    <a:lnTo>
                      <a:pt x="1050" y="106"/>
                    </a:lnTo>
                    <a:lnTo>
                      <a:pt x="1058" y="178"/>
                    </a:lnTo>
                    <a:lnTo>
                      <a:pt x="1117" y="198"/>
                    </a:lnTo>
                    <a:lnTo>
                      <a:pt x="1174" y="223"/>
                    </a:lnTo>
                    <a:lnTo>
                      <a:pt x="1228" y="252"/>
                    </a:lnTo>
                    <a:lnTo>
                      <a:pt x="1285" y="209"/>
                    </a:lnTo>
                    <a:lnTo>
                      <a:pt x="1310" y="194"/>
                    </a:lnTo>
                    <a:lnTo>
                      <a:pt x="1336" y="186"/>
                    </a:lnTo>
                    <a:lnTo>
                      <a:pt x="1364" y="185"/>
                    </a:lnTo>
                    <a:lnTo>
                      <a:pt x="1392" y="190"/>
                    </a:lnTo>
                    <a:lnTo>
                      <a:pt x="1417" y="202"/>
                    </a:lnTo>
                    <a:lnTo>
                      <a:pt x="1439" y="221"/>
                    </a:lnTo>
                    <a:lnTo>
                      <a:pt x="1522" y="305"/>
                    </a:lnTo>
                    <a:lnTo>
                      <a:pt x="1540" y="328"/>
                    </a:lnTo>
                    <a:lnTo>
                      <a:pt x="1550" y="354"/>
                    </a:lnTo>
                    <a:lnTo>
                      <a:pt x="1555" y="380"/>
                    </a:lnTo>
                    <a:lnTo>
                      <a:pt x="1553" y="408"/>
                    </a:lnTo>
                    <a:lnTo>
                      <a:pt x="1545" y="435"/>
                    </a:lnTo>
                    <a:lnTo>
                      <a:pt x="1529" y="460"/>
                    </a:lnTo>
                    <a:lnTo>
                      <a:pt x="1481" y="518"/>
                    </a:lnTo>
                    <a:lnTo>
                      <a:pt x="1508" y="570"/>
                    </a:lnTo>
                    <a:lnTo>
                      <a:pt x="1529" y="625"/>
                    </a:lnTo>
                    <a:lnTo>
                      <a:pt x="1546" y="681"/>
                    </a:lnTo>
                    <a:lnTo>
                      <a:pt x="1621" y="691"/>
                    </a:lnTo>
                    <a:lnTo>
                      <a:pt x="1649" y="698"/>
                    </a:lnTo>
                    <a:lnTo>
                      <a:pt x="1674" y="712"/>
                    </a:lnTo>
                    <a:lnTo>
                      <a:pt x="1695" y="730"/>
                    </a:lnTo>
                    <a:lnTo>
                      <a:pt x="1710" y="753"/>
                    </a:lnTo>
                    <a:lnTo>
                      <a:pt x="1720" y="779"/>
                    </a:lnTo>
                    <a:lnTo>
                      <a:pt x="1723" y="808"/>
                    </a:lnTo>
                    <a:lnTo>
                      <a:pt x="1722" y="927"/>
                    </a:lnTo>
                    <a:lnTo>
                      <a:pt x="1718" y="955"/>
                    </a:lnTo>
                    <a:lnTo>
                      <a:pt x="1707" y="981"/>
                    </a:lnTo>
                    <a:lnTo>
                      <a:pt x="1691" y="1003"/>
                    </a:lnTo>
                    <a:lnTo>
                      <a:pt x="1670" y="1022"/>
                    </a:lnTo>
                    <a:lnTo>
                      <a:pt x="1645" y="1035"/>
                    </a:lnTo>
                    <a:lnTo>
                      <a:pt x="1617" y="1042"/>
                    </a:lnTo>
                    <a:lnTo>
                      <a:pt x="1540" y="1050"/>
                    </a:lnTo>
                    <a:lnTo>
                      <a:pt x="1521" y="1106"/>
                    </a:lnTo>
                    <a:lnTo>
                      <a:pt x="1497" y="1160"/>
                    </a:lnTo>
                    <a:lnTo>
                      <a:pt x="1468" y="1213"/>
                    </a:lnTo>
                    <a:lnTo>
                      <a:pt x="1518" y="1278"/>
                    </a:lnTo>
                    <a:lnTo>
                      <a:pt x="1533" y="1303"/>
                    </a:lnTo>
                    <a:lnTo>
                      <a:pt x="1542" y="1329"/>
                    </a:lnTo>
                    <a:lnTo>
                      <a:pt x="1543" y="1357"/>
                    </a:lnTo>
                    <a:lnTo>
                      <a:pt x="1538" y="1385"/>
                    </a:lnTo>
                    <a:lnTo>
                      <a:pt x="1526" y="1410"/>
                    </a:lnTo>
                    <a:lnTo>
                      <a:pt x="1508" y="1432"/>
                    </a:lnTo>
                    <a:lnTo>
                      <a:pt x="1423" y="1515"/>
                    </a:lnTo>
                    <a:lnTo>
                      <a:pt x="1401" y="1533"/>
                    </a:lnTo>
                    <a:lnTo>
                      <a:pt x="1375" y="1545"/>
                    </a:lnTo>
                    <a:lnTo>
                      <a:pt x="1347" y="1548"/>
                    </a:lnTo>
                    <a:lnTo>
                      <a:pt x="1319" y="1546"/>
                    </a:lnTo>
                    <a:lnTo>
                      <a:pt x="1293" y="1538"/>
                    </a:lnTo>
                    <a:lnTo>
                      <a:pt x="1269" y="1522"/>
                    </a:lnTo>
                    <a:lnTo>
                      <a:pt x="1203" y="1469"/>
                    </a:lnTo>
                    <a:lnTo>
                      <a:pt x="1149" y="1496"/>
                    </a:lnTo>
                    <a:lnTo>
                      <a:pt x="1093" y="1518"/>
                    </a:lnTo>
                    <a:lnTo>
                      <a:pt x="1035" y="1535"/>
                    </a:lnTo>
                    <a:lnTo>
                      <a:pt x="1025" y="1620"/>
                    </a:lnTo>
                    <a:lnTo>
                      <a:pt x="1017" y="1647"/>
                    </a:lnTo>
                    <a:lnTo>
                      <a:pt x="1004" y="1673"/>
                    </a:lnTo>
                    <a:lnTo>
                      <a:pt x="985" y="1694"/>
                    </a:lnTo>
                    <a:lnTo>
                      <a:pt x="961" y="1710"/>
                    </a:lnTo>
                    <a:lnTo>
                      <a:pt x="935" y="1719"/>
                    </a:lnTo>
                    <a:lnTo>
                      <a:pt x="907" y="1721"/>
                    </a:lnTo>
                    <a:lnTo>
                      <a:pt x="788" y="1720"/>
                    </a:lnTo>
                    <a:lnTo>
                      <a:pt x="759" y="1716"/>
                    </a:lnTo>
                    <a:lnTo>
                      <a:pt x="734" y="1706"/>
                    </a:lnTo>
                    <a:lnTo>
                      <a:pt x="711" y="1690"/>
                    </a:lnTo>
                    <a:lnTo>
                      <a:pt x="693" y="1669"/>
                    </a:lnTo>
                    <a:lnTo>
                      <a:pt x="680" y="1644"/>
                    </a:lnTo>
                    <a:lnTo>
                      <a:pt x="674" y="1616"/>
                    </a:lnTo>
                    <a:lnTo>
                      <a:pt x="664" y="1526"/>
                    </a:lnTo>
                    <a:lnTo>
                      <a:pt x="612" y="1508"/>
                    </a:lnTo>
                    <a:lnTo>
                      <a:pt x="559" y="1485"/>
                    </a:lnTo>
                    <a:lnTo>
                      <a:pt x="510" y="1459"/>
                    </a:lnTo>
                    <a:lnTo>
                      <a:pt x="440" y="1512"/>
                    </a:lnTo>
                    <a:lnTo>
                      <a:pt x="415" y="1527"/>
                    </a:lnTo>
                    <a:lnTo>
                      <a:pt x="387" y="1535"/>
                    </a:lnTo>
                    <a:lnTo>
                      <a:pt x="359" y="1537"/>
                    </a:lnTo>
                    <a:lnTo>
                      <a:pt x="333" y="1531"/>
                    </a:lnTo>
                    <a:lnTo>
                      <a:pt x="307" y="1519"/>
                    </a:lnTo>
                    <a:lnTo>
                      <a:pt x="284" y="1501"/>
                    </a:lnTo>
                    <a:lnTo>
                      <a:pt x="202" y="1417"/>
                    </a:lnTo>
                    <a:lnTo>
                      <a:pt x="184" y="1394"/>
                    </a:lnTo>
                    <a:lnTo>
                      <a:pt x="173" y="1368"/>
                    </a:lnTo>
                    <a:lnTo>
                      <a:pt x="169" y="1341"/>
                    </a:lnTo>
                    <a:lnTo>
                      <a:pt x="171" y="1314"/>
                    </a:lnTo>
                    <a:lnTo>
                      <a:pt x="180" y="1286"/>
                    </a:lnTo>
                    <a:lnTo>
                      <a:pt x="194" y="1262"/>
                    </a:lnTo>
                    <a:lnTo>
                      <a:pt x="251" y="1192"/>
                    </a:lnTo>
                    <a:lnTo>
                      <a:pt x="226" y="1145"/>
                    </a:lnTo>
                    <a:lnTo>
                      <a:pt x="206" y="1093"/>
                    </a:lnTo>
                    <a:lnTo>
                      <a:pt x="189" y="1042"/>
                    </a:lnTo>
                    <a:lnTo>
                      <a:pt x="102" y="1031"/>
                    </a:lnTo>
                    <a:lnTo>
                      <a:pt x="74" y="1023"/>
                    </a:lnTo>
                    <a:lnTo>
                      <a:pt x="49" y="1010"/>
                    </a:lnTo>
                    <a:lnTo>
                      <a:pt x="29" y="992"/>
                    </a:lnTo>
                    <a:lnTo>
                      <a:pt x="14" y="968"/>
                    </a:lnTo>
                    <a:lnTo>
                      <a:pt x="4" y="943"/>
                    </a:lnTo>
                    <a:lnTo>
                      <a:pt x="0" y="914"/>
                    </a:lnTo>
                    <a:lnTo>
                      <a:pt x="2" y="795"/>
                    </a:lnTo>
                    <a:lnTo>
                      <a:pt x="6" y="766"/>
                    </a:lnTo>
                    <a:lnTo>
                      <a:pt x="16" y="741"/>
                    </a:lnTo>
                    <a:lnTo>
                      <a:pt x="32" y="718"/>
                    </a:lnTo>
                    <a:lnTo>
                      <a:pt x="53" y="700"/>
                    </a:lnTo>
                    <a:lnTo>
                      <a:pt x="78" y="687"/>
                    </a:lnTo>
                    <a:lnTo>
                      <a:pt x="106" y="680"/>
                    </a:lnTo>
                    <a:lnTo>
                      <a:pt x="188" y="672"/>
                    </a:lnTo>
                    <a:lnTo>
                      <a:pt x="206" y="615"/>
                    </a:lnTo>
                    <a:lnTo>
                      <a:pt x="229" y="561"/>
                    </a:lnTo>
                    <a:lnTo>
                      <a:pt x="255" y="508"/>
                    </a:lnTo>
                    <a:lnTo>
                      <a:pt x="205" y="444"/>
                    </a:lnTo>
                    <a:lnTo>
                      <a:pt x="190" y="419"/>
                    </a:lnTo>
                    <a:lnTo>
                      <a:pt x="183" y="392"/>
                    </a:lnTo>
                    <a:lnTo>
                      <a:pt x="181" y="365"/>
                    </a:lnTo>
                    <a:lnTo>
                      <a:pt x="187" y="337"/>
                    </a:lnTo>
                    <a:lnTo>
                      <a:pt x="198" y="312"/>
                    </a:lnTo>
                    <a:lnTo>
                      <a:pt x="216" y="289"/>
                    </a:lnTo>
                    <a:lnTo>
                      <a:pt x="301" y="206"/>
                    </a:lnTo>
                    <a:lnTo>
                      <a:pt x="324" y="188"/>
                    </a:lnTo>
                    <a:lnTo>
                      <a:pt x="350" y="177"/>
                    </a:lnTo>
                    <a:lnTo>
                      <a:pt x="377" y="172"/>
                    </a:lnTo>
                    <a:lnTo>
                      <a:pt x="404" y="174"/>
                    </a:lnTo>
                    <a:lnTo>
                      <a:pt x="432" y="184"/>
                    </a:lnTo>
                    <a:lnTo>
                      <a:pt x="456" y="198"/>
                    </a:lnTo>
                    <a:lnTo>
                      <a:pt x="514" y="246"/>
                    </a:lnTo>
                    <a:lnTo>
                      <a:pt x="571" y="217"/>
                    </a:lnTo>
                    <a:lnTo>
                      <a:pt x="630" y="193"/>
                    </a:lnTo>
                    <a:lnTo>
                      <a:pt x="691" y="174"/>
                    </a:lnTo>
                    <a:lnTo>
                      <a:pt x="700" y="102"/>
                    </a:lnTo>
                    <a:lnTo>
                      <a:pt x="707" y="73"/>
                    </a:lnTo>
                    <a:lnTo>
                      <a:pt x="720" y="49"/>
                    </a:lnTo>
                    <a:lnTo>
                      <a:pt x="740" y="28"/>
                    </a:lnTo>
                    <a:lnTo>
                      <a:pt x="762" y="12"/>
                    </a:lnTo>
                    <a:lnTo>
                      <a:pt x="788" y="3"/>
                    </a:lnTo>
                    <a:lnTo>
                      <a:pt x="8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4719990" y="3926512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Action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916077" y="2374710"/>
            <a:ext cx="2286000" cy="2286000"/>
            <a:chOff x="5916077" y="2374710"/>
            <a:chExt cx="2286000" cy="2286000"/>
          </a:xfrm>
        </p:grpSpPr>
        <p:sp>
          <p:nvSpPr>
            <p:cNvPr id="5" name="Oval 4"/>
            <p:cNvSpPr/>
            <p:nvPr/>
          </p:nvSpPr>
          <p:spPr>
            <a:xfrm>
              <a:off x="5916077" y="2374710"/>
              <a:ext cx="2286000" cy="2286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19"/>
            <p:cNvGrpSpPr>
              <a:grpSpLocks noChangeAspect="1"/>
            </p:cNvGrpSpPr>
            <p:nvPr/>
          </p:nvGrpSpPr>
          <p:grpSpPr bwMode="auto">
            <a:xfrm>
              <a:off x="6768828" y="3122260"/>
              <a:ext cx="580499" cy="487842"/>
              <a:chOff x="119" y="820"/>
              <a:chExt cx="1500" cy="1427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Freeform 21"/>
              <p:cNvSpPr>
                <a:spLocks noEditPoints="1"/>
              </p:cNvSpPr>
              <p:nvPr/>
            </p:nvSpPr>
            <p:spPr bwMode="auto">
              <a:xfrm>
                <a:off x="119" y="820"/>
                <a:ext cx="1500" cy="378"/>
              </a:xfrm>
              <a:custGeom>
                <a:avLst/>
                <a:gdLst>
                  <a:gd name="T0" fmla="*/ 1402 w 4499"/>
                  <a:gd name="T1" fmla="*/ 292 h 1133"/>
                  <a:gd name="T2" fmla="*/ 1318 w 4499"/>
                  <a:gd name="T3" fmla="*/ 319 h 1133"/>
                  <a:gd name="T4" fmla="*/ 1250 w 4499"/>
                  <a:gd name="T5" fmla="*/ 370 h 1133"/>
                  <a:gd name="T6" fmla="*/ 1199 w 4499"/>
                  <a:gd name="T7" fmla="*/ 439 h 1133"/>
                  <a:gd name="T8" fmla="*/ 1172 w 4499"/>
                  <a:gd name="T9" fmla="*/ 521 h 1133"/>
                  <a:gd name="T10" fmla="*/ 1172 w 4499"/>
                  <a:gd name="T11" fmla="*/ 612 h 1133"/>
                  <a:gd name="T12" fmla="*/ 1199 w 4499"/>
                  <a:gd name="T13" fmla="*/ 694 h 1133"/>
                  <a:gd name="T14" fmla="*/ 1250 w 4499"/>
                  <a:gd name="T15" fmla="*/ 763 h 1133"/>
                  <a:gd name="T16" fmla="*/ 1318 w 4499"/>
                  <a:gd name="T17" fmla="*/ 814 h 1133"/>
                  <a:gd name="T18" fmla="*/ 1402 w 4499"/>
                  <a:gd name="T19" fmla="*/ 841 h 1133"/>
                  <a:gd name="T20" fmla="*/ 1492 w 4499"/>
                  <a:gd name="T21" fmla="*/ 841 h 1133"/>
                  <a:gd name="T22" fmla="*/ 1574 w 4499"/>
                  <a:gd name="T23" fmla="*/ 814 h 1133"/>
                  <a:gd name="T24" fmla="*/ 1644 w 4499"/>
                  <a:gd name="T25" fmla="*/ 763 h 1133"/>
                  <a:gd name="T26" fmla="*/ 1695 w 4499"/>
                  <a:gd name="T27" fmla="*/ 694 h 1133"/>
                  <a:gd name="T28" fmla="*/ 1722 w 4499"/>
                  <a:gd name="T29" fmla="*/ 612 h 1133"/>
                  <a:gd name="T30" fmla="*/ 1722 w 4499"/>
                  <a:gd name="T31" fmla="*/ 521 h 1133"/>
                  <a:gd name="T32" fmla="*/ 1695 w 4499"/>
                  <a:gd name="T33" fmla="*/ 439 h 1133"/>
                  <a:gd name="T34" fmla="*/ 1644 w 4499"/>
                  <a:gd name="T35" fmla="*/ 370 h 1133"/>
                  <a:gd name="T36" fmla="*/ 1574 w 4499"/>
                  <a:gd name="T37" fmla="*/ 319 h 1133"/>
                  <a:gd name="T38" fmla="*/ 1492 w 4499"/>
                  <a:gd name="T39" fmla="*/ 292 h 1133"/>
                  <a:gd name="T40" fmla="*/ 1447 w 4499"/>
                  <a:gd name="T41" fmla="*/ 0 h 1133"/>
                  <a:gd name="T42" fmla="*/ 1511 w 4499"/>
                  <a:gd name="T43" fmla="*/ 3 h 1133"/>
                  <a:gd name="T44" fmla="*/ 1635 w 4499"/>
                  <a:gd name="T45" fmla="*/ 32 h 1133"/>
                  <a:gd name="T46" fmla="*/ 1746 w 4499"/>
                  <a:gd name="T47" fmla="*/ 85 h 1133"/>
                  <a:gd name="T48" fmla="*/ 1841 w 4499"/>
                  <a:gd name="T49" fmla="*/ 160 h 1133"/>
                  <a:gd name="T50" fmla="*/ 1919 w 4499"/>
                  <a:gd name="T51" fmla="*/ 255 h 1133"/>
                  <a:gd name="T52" fmla="*/ 1977 w 4499"/>
                  <a:gd name="T53" fmla="*/ 363 h 1133"/>
                  <a:gd name="T54" fmla="*/ 4355 w 4499"/>
                  <a:gd name="T55" fmla="*/ 423 h 1133"/>
                  <a:gd name="T56" fmla="*/ 4418 w 4499"/>
                  <a:gd name="T57" fmla="*/ 437 h 1133"/>
                  <a:gd name="T58" fmla="*/ 4467 w 4499"/>
                  <a:gd name="T59" fmla="*/ 476 h 1133"/>
                  <a:gd name="T60" fmla="*/ 4495 w 4499"/>
                  <a:gd name="T61" fmla="*/ 534 h 1133"/>
                  <a:gd name="T62" fmla="*/ 4495 w 4499"/>
                  <a:gd name="T63" fmla="*/ 599 h 1133"/>
                  <a:gd name="T64" fmla="*/ 4467 w 4499"/>
                  <a:gd name="T65" fmla="*/ 657 h 1133"/>
                  <a:gd name="T66" fmla="*/ 4418 w 4499"/>
                  <a:gd name="T67" fmla="*/ 696 h 1133"/>
                  <a:gd name="T68" fmla="*/ 4355 w 4499"/>
                  <a:gd name="T69" fmla="*/ 710 h 1133"/>
                  <a:gd name="T70" fmla="*/ 1977 w 4499"/>
                  <a:gd name="T71" fmla="*/ 770 h 1133"/>
                  <a:gd name="T72" fmla="*/ 1919 w 4499"/>
                  <a:gd name="T73" fmla="*/ 880 h 1133"/>
                  <a:gd name="T74" fmla="*/ 1841 w 4499"/>
                  <a:gd name="T75" fmla="*/ 973 h 1133"/>
                  <a:gd name="T76" fmla="*/ 1746 w 4499"/>
                  <a:gd name="T77" fmla="*/ 1048 h 1133"/>
                  <a:gd name="T78" fmla="*/ 1635 w 4499"/>
                  <a:gd name="T79" fmla="*/ 1101 h 1133"/>
                  <a:gd name="T80" fmla="*/ 1511 w 4499"/>
                  <a:gd name="T81" fmla="*/ 1130 h 1133"/>
                  <a:gd name="T82" fmla="*/ 1383 w 4499"/>
                  <a:gd name="T83" fmla="*/ 1130 h 1133"/>
                  <a:gd name="T84" fmla="*/ 1260 w 4499"/>
                  <a:gd name="T85" fmla="*/ 1101 h 1133"/>
                  <a:gd name="T86" fmla="*/ 1149 w 4499"/>
                  <a:gd name="T87" fmla="*/ 1048 h 1133"/>
                  <a:gd name="T88" fmla="*/ 1053 w 4499"/>
                  <a:gd name="T89" fmla="*/ 973 h 1133"/>
                  <a:gd name="T90" fmla="*/ 975 w 4499"/>
                  <a:gd name="T91" fmla="*/ 880 h 1133"/>
                  <a:gd name="T92" fmla="*/ 917 w 4499"/>
                  <a:gd name="T93" fmla="*/ 770 h 1133"/>
                  <a:gd name="T94" fmla="*/ 144 w 4499"/>
                  <a:gd name="T95" fmla="*/ 710 h 1133"/>
                  <a:gd name="T96" fmla="*/ 81 w 4499"/>
                  <a:gd name="T97" fmla="*/ 696 h 1133"/>
                  <a:gd name="T98" fmla="*/ 31 w 4499"/>
                  <a:gd name="T99" fmla="*/ 657 h 1133"/>
                  <a:gd name="T100" fmla="*/ 4 w 4499"/>
                  <a:gd name="T101" fmla="*/ 599 h 1133"/>
                  <a:gd name="T102" fmla="*/ 4 w 4499"/>
                  <a:gd name="T103" fmla="*/ 534 h 1133"/>
                  <a:gd name="T104" fmla="*/ 31 w 4499"/>
                  <a:gd name="T105" fmla="*/ 476 h 1133"/>
                  <a:gd name="T106" fmla="*/ 81 w 4499"/>
                  <a:gd name="T107" fmla="*/ 437 h 1133"/>
                  <a:gd name="T108" fmla="*/ 144 w 4499"/>
                  <a:gd name="T109" fmla="*/ 423 h 1133"/>
                  <a:gd name="T110" fmla="*/ 917 w 4499"/>
                  <a:gd name="T111" fmla="*/ 363 h 1133"/>
                  <a:gd name="T112" fmla="*/ 975 w 4499"/>
                  <a:gd name="T113" fmla="*/ 255 h 1133"/>
                  <a:gd name="T114" fmla="*/ 1051 w 4499"/>
                  <a:gd name="T115" fmla="*/ 160 h 1133"/>
                  <a:gd name="T116" fmla="*/ 1149 w 4499"/>
                  <a:gd name="T117" fmla="*/ 85 h 1133"/>
                  <a:gd name="T118" fmla="*/ 1260 w 4499"/>
                  <a:gd name="T119" fmla="*/ 32 h 1133"/>
                  <a:gd name="T120" fmla="*/ 1383 w 4499"/>
                  <a:gd name="T121" fmla="*/ 3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499" h="1133">
                    <a:moveTo>
                      <a:pt x="1447" y="288"/>
                    </a:moveTo>
                    <a:lnTo>
                      <a:pt x="1402" y="292"/>
                    </a:lnTo>
                    <a:lnTo>
                      <a:pt x="1360" y="303"/>
                    </a:lnTo>
                    <a:lnTo>
                      <a:pt x="1318" y="319"/>
                    </a:lnTo>
                    <a:lnTo>
                      <a:pt x="1283" y="342"/>
                    </a:lnTo>
                    <a:lnTo>
                      <a:pt x="1250" y="370"/>
                    </a:lnTo>
                    <a:lnTo>
                      <a:pt x="1223" y="402"/>
                    </a:lnTo>
                    <a:lnTo>
                      <a:pt x="1199" y="439"/>
                    </a:lnTo>
                    <a:lnTo>
                      <a:pt x="1183" y="479"/>
                    </a:lnTo>
                    <a:lnTo>
                      <a:pt x="1172" y="521"/>
                    </a:lnTo>
                    <a:lnTo>
                      <a:pt x="1168" y="567"/>
                    </a:lnTo>
                    <a:lnTo>
                      <a:pt x="1172" y="612"/>
                    </a:lnTo>
                    <a:lnTo>
                      <a:pt x="1183" y="654"/>
                    </a:lnTo>
                    <a:lnTo>
                      <a:pt x="1199" y="694"/>
                    </a:lnTo>
                    <a:lnTo>
                      <a:pt x="1223" y="731"/>
                    </a:lnTo>
                    <a:lnTo>
                      <a:pt x="1250" y="763"/>
                    </a:lnTo>
                    <a:lnTo>
                      <a:pt x="1283" y="791"/>
                    </a:lnTo>
                    <a:lnTo>
                      <a:pt x="1318" y="814"/>
                    </a:lnTo>
                    <a:lnTo>
                      <a:pt x="1360" y="830"/>
                    </a:lnTo>
                    <a:lnTo>
                      <a:pt x="1402" y="841"/>
                    </a:lnTo>
                    <a:lnTo>
                      <a:pt x="1447" y="846"/>
                    </a:lnTo>
                    <a:lnTo>
                      <a:pt x="1492" y="841"/>
                    </a:lnTo>
                    <a:lnTo>
                      <a:pt x="1535" y="830"/>
                    </a:lnTo>
                    <a:lnTo>
                      <a:pt x="1574" y="814"/>
                    </a:lnTo>
                    <a:lnTo>
                      <a:pt x="1611" y="791"/>
                    </a:lnTo>
                    <a:lnTo>
                      <a:pt x="1644" y="763"/>
                    </a:lnTo>
                    <a:lnTo>
                      <a:pt x="1672" y="731"/>
                    </a:lnTo>
                    <a:lnTo>
                      <a:pt x="1695" y="694"/>
                    </a:lnTo>
                    <a:lnTo>
                      <a:pt x="1711" y="654"/>
                    </a:lnTo>
                    <a:lnTo>
                      <a:pt x="1722" y="612"/>
                    </a:lnTo>
                    <a:lnTo>
                      <a:pt x="1726" y="567"/>
                    </a:lnTo>
                    <a:lnTo>
                      <a:pt x="1722" y="521"/>
                    </a:lnTo>
                    <a:lnTo>
                      <a:pt x="1711" y="479"/>
                    </a:lnTo>
                    <a:lnTo>
                      <a:pt x="1695" y="439"/>
                    </a:lnTo>
                    <a:lnTo>
                      <a:pt x="1672" y="402"/>
                    </a:lnTo>
                    <a:lnTo>
                      <a:pt x="1644" y="370"/>
                    </a:lnTo>
                    <a:lnTo>
                      <a:pt x="1611" y="342"/>
                    </a:lnTo>
                    <a:lnTo>
                      <a:pt x="1574" y="319"/>
                    </a:lnTo>
                    <a:lnTo>
                      <a:pt x="1535" y="303"/>
                    </a:lnTo>
                    <a:lnTo>
                      <a:pt x="1492" y="292"/>
                    </a:lnTo>
                    <a:lnTo>
                      <a:pt x="1447" y="288"/>
                    </a:lnTo>
                    <a:close/>
                    <a:moveTo>
                      <a:pt x="1447" y="0"/>
                    </a:moveTo>
                    <a:lnTo>
                      <a:pt x="1447" y="0"/>
                    </a:lnTo>
                    <a:lnTo>
                      <a:pt x="1511" y="3"/>
                    </a:lnTo>
                    <a:lnTo>
                      <a:pt x="1574" y="14"/>
                    </a:lnTo>
                    <a:lnTo>
                      <a:pt x="1635" y="32"/>
                    </a:lnTo>
                    <a:lnTo>
                      <a:pt x="1692" y="55"/>
                    </a:lnTo>
                    <a:lnTo>
                      <a:pt x="1746" y="85"/>
                    </a:lnTo>
                    <a:lnTo>
                      <a:pt x="1796" y="121"/>
                    </a:lnTo>
                    <a:lnTo>
                      <a:pt x="1841" y="160"/>
                    </a:lnTo>
                    <a:lnTo>
                      <a:pt x="1884" y="206"/>
                    </a:lnTo>
                    <a:lnTo>
                      <a:pt x="1919" y="255"/>
                    </a:lnTo>
                    <a:lnTo>
                      <a:pt x="1951" y="307"/>
                    </a:lnTo>
                    <a:lnTo>
                      <a:pt x="1977" y="363"/>
                    </a:lnTo>
                    <a:lnTo>
                      <a:pt x="1996" y="423"/>
                    </a:lnTo>
                    <a:lnTo>
                      <a:pt x="4355" y="423"/>
                    </a:lnTo>
                    <a:lnTo>
                      <a:pt x="4388" y="426"/>
                    </a:lnTo>
                    <a:lnTo>
                      <a:pt x="4418" y="437"/>
                    </a:lnTo>
                    <a:lnTo>
                      <a:pt x="4444" y="454"/>
                    </a:lnTo>
                    <a:lnTo>
                      <a:pt x="4467" y="476"/>
                    </a:lnTo>
                    <a:lnTo>
                      <a:pt x="4484" y="504"/>
                    </a:lnTo>
                    <a:lnTo>
                      <a:pt x="4495" y="534"/>
                    </a:lnTo>
                    <a:lnTo>
                      <a:pt x="4499" y="567"/>
                    </a:lnTo>
                    <a:lnTo>
                      <a:pt x="4495" y="599"/>
                    </a:lnTo>
                    <a:lnTo>
                      <a:pt x="4484" y="629"/>
                    </a:lnTo>
                    <a:lnTo>
                      <a:pt x="4467" y="657"/>
                    </a:lnTo>
                    <a:lnTo>
                      <a:pt x="4444" y="679"/>
                    </a:lnTo>
                    <a:lnTo>
                      <a:pt x="4418" y="696"/>
                    </a:lnTo>
                    <a:lnTo>
                      <a:pt x="4388" y="707"/>
                    </a:lnTo>
                    <a:lnTo>
                      <a:pt x="4355" y="710"/>
                    </a:lnTo>
                    <a:lnTo>
                      <a:pt x="1996" y="710"/>
                    </a:lnTo>
                    <a:lnTo>
                      <a:pt x="1977" y="770"/>
                    </a:lnTo>
                    <a:lnTo>
                      <a:pt x="1951" y="826"/>
                    </a:lnTo>
                    <a:lnTo>
                      <a:pt x="1919" y="880"/>
                    </a:lnTo>
                    <a:lnTo>
                      <a:pt x="1884" y="928"/>
                    </a:lnTo>
                    <a:lnTo>
                      <a:pt x="1841" y="973"/>
                    </a:lnTo>
                    <a:lnTo>
                      <a:pt x="1796" y="1012"/>
                    </a:lnTo>
                    <a:lnTo>
                      <a:pt x="1746" y="1048"/>
                    </a:lnTo>
                    <a:lnTo>
                      <a:pt x="1692" y="1078"/>
                    </a:lnTo>
                    <a:lnTo>
                      <a:pt x="1635" y="1101"/>
                    </a:lnTo>
                    <a:lnTo>
                      <a:pt x="1574" y="1119"/>
                    </a:lnTo>
                    <a:lnTo>
                      <a:pt x="1511" y="1130"/>
                    </a:lnTo>
                    <a:lnTo>
                      <a:pt x="1447" y="1133"/>
                    </a:lnTo>
                    <a:lnTo>
                      <a:pt x="1383" y="1130"/>
                    </a:lnTo>
                    <a:lnTo>
                      <a:pt x="1320" y="1119"/>
                    </a:lnTo>
                    <a:lnTo>
                      <a:pt x="1260" y="1101"/>
                    </a:lnTo>
                    <a:lnTo>
                      <a:pt x="1202" y="1078"/>
                    </a:lnTo>
                    <a:lnTo>
                      <a:pt x="1149" y="1048"/>
                    </a:lnTo>
                    <a:lnTo>
                      <a:pt x="1098" y="1012"/>
                    </a:lnTo>
                    <a:lnTo>
                      <a:pt x="1053" y="973"/>
                    </a:lnTo>
                    <a:lnTo>
                      <a:pt x="1010" y="928"/>
                    </a:lnTo>
                    <a:lnTo>
                      <a:pt x="975" y="880"/>
                    </a:lnTo>
                    <a:lnTo>
                      <a:pt x="943" y="826"/>
                    </a:lnTo>
                    <a:lnTo>
                      <a:pt x="917" y="770"/>
                    </a:lnTo>
                    <a:lnTo>
                      <a:pt x="898" y="710"/>
                    </a:lnTo>
                    <a:lnTo>
                      <a:pt x="144" y="710"/>
                    </a:lnTo>
                    <a:lnTo>
                      <a:pt x="111" y="707"/>
                    </a:lnTo>
                    <a:lnTo>
                      <a:pt x="81" y="696"/>
                    </a:lnTo>
                    <a:lnTo>
                      <a:pt x="53" y="679"/>
                    </a:lnTo>
                    <a:lnTo>
                      <a:pt x="31" y="657"/>
                    </a:lnTo>
                    <a:lnTo>
                      <a:pt x="15" y="629"/>
                    </a:lnTo>
                    <a:lnTo>
                      <a:pt x="4" y="599"/>
                    </a:lnTo>
                    <a:lnTo>
                      <a:pt x="0" y="567"/>
                    </a:lnTo>
                    <a:lnTo>
                      <a:pt x="4" y="534"/>
                    </a:lnTo>
                    <a:lnTo>
                      <a:pt x="15" y="504"/>
                    </a:lnTo>
                    <a:lnTo>
                      <a:pt x="31" y="476"/>
                    </a:lnTo>
                    <a:lnTo>
                      <a:pt x="53" y="454"/>
                    </a:lnTo>
                    <a:lnTo>
                      <a:pt x="81" y="437"/>
                    </a:lnTo>
                    <a:lnTo>
                      <a:pt x="111" y="426"/>
                    </a:lnTo>
                    <a:lnTo>
                      <a:pt x="144" y="423"/>
                    </a:lnTo>
                    <a:lnTo>
                      <a:pt x="898" y="423"/>
                    </a:lnTo>
                    <a:lnTo>
                      <a:pt x="917" y="363"/>
                    </a:lnTo>
                    <a:lnTo>
                      <a:pt x="943" y="307"/>
                    </a:lnTo>
                    <a:lnTo>
                      <a:pt x="975" y="255"/>
                    </a:lnTo>
                    <a:lnTo>
                      <a:pt x="1010" y="206"/>
                    </a:lnTo>
                    <a:lnTo>
                      <a:pt x="1051" y="160"/>
                    </a:lnTo>
                    <a:lnTo>
                      <a:pt x="1098" y="121"/>
                    </a:lnTo>
                    <a:lnTo>
                      <a:pt x="1149" y="85"/>
                    </a:lnTo>
                    <a:lnTo>
                      <a:pt x="1202" y="55"/>
                    </a:lnTo>
                    <a:lnTo>
                      <a:pt x="1260" y="32"/>
                    </a:lnTo>
                    <a:lnTo>
                      <a:pt x="1320" y="14"/>
                    </a:lnTo>
                    <a:lnTo>
                      <a:pt x="1383" y="3"/>
                    </a:lnTo>
                    <a:lnTo>
                      <a:pt x="14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2"/>
              <p:cNvSpPr>
                <a:spLocks noEditPoints="1"/>
              </p:cNvSpPr>
              <p:nvPr/>
            </p:nvSpPr>
            <p:spPr bwMode="auto">
              <a:xfrm>
                <a:off x="119" y="1345"/>
                <a:ext cx="1500" cy="378"/>
              </a:xfrm>
              <a:custGeom>
                <a:avLst/>
                <a:gdLst>
                  <a:gd name="T0" fmla="*/ 2800 w 4499"/>
                  <a:gd name="T1" fmla="*/ 293 h 1134"/>
                  <a:gd name="T2" fmla="*/ 2718 w 4499"/>
                  <a:gd name="T3" fmla="*/ 320 h 1134"/>
                  <a:gd name="T4" fmla="*/ 2648 w 4499"/>
                  <a:gd name="T5" fmla="*/ 371 h 1134"/>
                  <a:gd name="T6" fmla="*/ 2597 w 4499"/>
                  <a:gd name="T7" fmla="*/ 439 h 1134"/>
                  <a:gd name="T8" fmla="*/ 2570 w 4499"/>
                  <a:gd name="T9" fmla="*/ 522 h 1134"/>
                  <a:gd name="T10" fmla="*/ 2570 w 4499"/>
                  <a:gd name="T11" fmla="*/ 611 h 1134"/>
                  <a:gd name="T12" fmla="*/ 2597 w 4499"/>
                  <a:gd name="T13" fmla="*/ 695 h 1134"/>
                  <a:gd name="T14" fmla="*/ 2648 w 4499"/>
                  <a:gd name="T15" fmla="*/ 763 h 1134"/>
                  <a:gd name="T16" fmla="*/ 2718 w 4499"/>
                  <a:gd name="T17" fmla="*/ 814 h 1134"/>
                  <a:gd name="T18" fmla="*/ 2800 w 4499"/>
                  <a:gd name="T19" fmla="*/ 841 h 1134"/>
                  <a:gd name="T20" fmla="*/ 2890 w 4499"/>
                  <a:gd name="T21" fmla="*/ 841 h 1134"/>
                  <a:gd name="T22" fmla="*/ 2974 w 4499"/>
                  <a:gd name="T23" fmla="*/ 814 h 1134"/>
                  <a:gd name="T24" fmla="*/ 3042 w 4499"/>
                  <a:gd name="T25" fmla="*/ 763 h 1134"/>
                  <a:gd name="T26" fmla="*/ 3093 w 4499"/>
                  <a:gd name="T27" fmla="*/ 695 h 1134"/>
                  <a:gd name="T28" fmla="*/ 3120 w 4499"/>
                  <a:gd name="T29" fmla="*/ 611 h 1134"/>
                  <a:gd name="T30" fmla="*/ 3120 w 4499"/>
                  <a:gd name="T31" fmla="*/ 522 h 1134"/>
                  <a:gd name="T32" fmla="*/ 3093 w 4499"/>
                  <a:gd name="T33" fmla="*/ 439 h 1134"/>
                  <a:gd name="T34" fmla="*/ 3042 w 4499"/>
                  <a:gd name="T35" fmla="*/ 371 h 1134"/>
                  <a:gd name="T36" fmla="*/ 2974 w 4499"/>
                  <a:gd name="T37" fmla="*/ 320 h 1134"/>
                  <a:gd name="T38" fmla="*/ 2890 w 4499"/>
                  <a:gd name="T39" fmla="*/ 293 h 1134"/>
                  <a:gd name="T40" fmla="*/ 2845 w 4499"/>
                  <a:gd name="T41" fmla="*/ 0 h 1134"/>
                  <a:gd name="T42" fmla="*/ 2972 w 4499"/>
                  <a:gd name="T43" fmla="*/ 15 h 1134"/>
                  <a:gd name="T44" fmla="*/ 3090 w 4499"/>
                  <a:gd name="T45" fmla="*/ 56 h 1134"/>
                  <a:gd name="T46" fmla="*/ 3194 w 4499"/>
                  <a:gd name="T47" fmla="*/ 120 h 1134"/>
                  <a:gd name="T48" fmla="*/ 3282 w 4499"/>
                  <a:gd name="T49" fmla="*/ 205 h 1134"/>
                  <a:gd name="T50" fmla="*/ 3349 w 4499"/>
                  <a:gd name="T51" fmla="*/ 308 h 1134"/>
                  <a:gd name="T52" fmla="*/ 3394 w 4499"/>
                  <a:gd name="T53" fmla="*/ 423 h 1134"/>
                  <a:gd name="T54" fmla="*/ 4388 w 4499"/>
                  <a:gd name="T55" fmla="*/ 427 h 1134"/>
                  <a:gd name="T56" fmla="*/ 4444 w 4499"/>
                  <a:gd name="T57" fmla="*/ 454 h 1134"/>
                  <a:gd name="T58" fmla="*/ 4484 w 4499"/>
                  <a:gd name="T59" fmla="*/ 503 h 1134"/>
                  <a:gd name="T60" fmla="*/ 4499 w 4499"/>
                  <a:gd name="T61" fmla="*/ 568 h 1134"/>
                  <a:gd name="T62" fmla="*/ 4484 w 4499"/>
                  <a:gd name="T63" fmla="*/ 630 h 1134"/>
                  <a:gd name="T64" fmla="*/ 4445 w 4499"/>
                  <a:gd name="T65" fmla="*/ 680 h 1134"/>
                  <a:gd name="T66" fmla="*/ 4388 w 4499"/>
                  <a:gd name="T67" fmla="*/ 707 h 1134"/>
                  <a:gd name="T68" fmla="*/ 3394 w 4499"/>
                  <a:gd name="T69" fmla="*/ 711 h 1134"/>
                  <a:gd name="T70" fmla="*/ 3349 w 4499"/>
                  <a:gd name="T71" fmla="*/ 826 h 1134"/>
                  <a:gd name="T72" fmla="*/ 3282 w 4499"/>
                  <a:gd name="T73" fmla="*/ 929 h 1134"/>
                  <a:gd name="T74" fmla="*/ 3194 w 4499"/>
                  <a:gd name="T75" fmla="*/ 1013 h 1134"/>
                  <a:gd name="T76" fmla="*/ 3090 w 4499"/>
                  <a:gd name="T77" fmla="*/ 1078 h 1134"/>
                  <a:gd name="T78" fmla="*/ 2972 w 4499"/>
                  <a:gd name="T79" fmla="*/ 1119 h 1134"/>
                  <a:gd name="T80" fmla="*/ 2845 w 4499"/>
                  <a:gd name="T81" fmla="*/ 1134 h 1134"/>
                  <a:gd name="T82" fmla="*/ 2718 w 4499"/>
                  <a:gd name="T83" fmla="*/ 1119 h 1134"/>
                  <a:gd name="T84" fmla="*/ 2600 w 4499"/>
                  <a:gd name="T85" fmla="*/ 1078 h 1134"/>
                  <a:gd name="T86" fmla="*/ 2496 w 4499"/>
                  <a:gd name="T87" fmla="*/ 1013 h 1134"/>
                  <a:gd name="T88" fmla="*/ 2408 w 4499"/>
                  <a:gd name="T89" fmla="*/ 929 h 1134"/>
                  <a:gd name="T90" fmla="*/ 2341 w 4499"/>
                  <a:gd name="T91" fmla="*/ 826 h 1134"/>
                  <a:gd name="T92" fmla="*/ 2296 w 4499"/>
                  <a:gd name="T93" fmla="*/ 711 h 1134"/>
                  <a:gd name="T94" fmla="*/ 111 w 4499"/>
                  <a:gd name="T95" fmla="*/ 707 h 1134"/>
                  <a:gd name="T96" fmla="*/ 53 w 4499"/>
                  <a:gd name="T97" fmla="*/ 680 h 1134"/>
                  <a:gd name="T98" fmla="*/ 15 w 4499"/>
                  <a:gd name="T99" fmla="*/ 630 h 1134"/>
                  <a:gd name="T100" fmla="*/ 0 w 4499"/>
                  <a:gd name="T101" fmla="*/ 568 h 1134"/>
                  <a:gd name="T102" fmla="*/ 15 w 4499"/>
                  <a:gd name="T103" fmla="*/ 503 h 1134"/>
                  <a:gd name="T104" fmla="*/ 53 w 4499"/>
                  <a:gd name="T105" fmla="*/ 454 h 1134"/>
                  <a:gd name="T106" fmla="*/ 111 w 4499"/>
                  <a:gd name="T107" fmla="*/ 427 h 1134"/>
                  <a:gd name="T108" fmla="*/ 2296 w 4499"/>
                  <a:gd name="T109" fmla="*/ 423 h 1134"/>
                  <a:gd name="T110" fmla="*/ 2341 w 4499"/>
                  <a:gd name="T111" fmla="*/ 308 h 1134"/>
                  <a:gd name="T112" fmla="*/ 2408 w 4499"/>
                  <a:gd name="T113" fmla="*/ 205 h 1134"/>
                  <a:gd name="T114" fmla="*/ 2496 w 4499"/>
                  <a:gd name="T115" fmla="*/ 120 h 1134"/>
                  <a:gd name="T116" fmla="*/ 2600 w 4499"/>
                  <a:gd name="T117" fmla="*/ 56 h 1134"/>
                  <a:gd name="T118" fmla="*/ 2718 w 4499"/>
                  <a:gd name="T119" fmla="*/ 15 h 1134"/>
                  <a:gd name="T120" fmla="*/ 2845 w 4499"/>
                  <a:gd name="T121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499" h="1134">
                    <a:moveTo>
                      <a:pt x="2845" y="289"/>
                    </a:moveTo>
                    <a:lnTo>
                      <a:pt x="2800" y="293"/>
                    </a:lnTo>
                    <a:lnTo>
                      <a:pt x="2757" y="302"/>
                    </a:lnTo>
                    <a:lnTo>
                      <a:pt x="2718" y="320"/>
                    </a:lnTo>
                    <a:lnTo>
                      <a:pt x="2681" y="342"/>
                    </a:lnTo>
                    <a:lnTo>
                      <a:pt x="2648" y="371"/>
                    </a:lnTo>
                    <a:lnTo>
                      <a:pt x="2620" y="402"/>
                    </a:lnTo>
                    <a:lnTo>
                      <a:pt x="2597" y="439"/>
                    </a:lnTo>
                    <a:lnTo>
                      <a:pt x="2581" y="479"/>
                    </a:lnTo>
                    <a:lnTo>
                      <a:pt x="2570" y="522"/>
                    </a:lnTo>
                    <a:lnTo>
                      <a:pt x="2566" y="568"/>
                    </a:lnTo>
                    <a:lnTo>
                      <a:pt x="2570" y="611"/>
                    </a:lnTo>
                    <a:lnTo>
                      <a:pt x="2581" y="655"/>
                    </a:lnTo>
                    <a:lnTo>
                      <a:pt x="2597" y="695"/>
                    </a:lnTo>
                    <a:lnTo>
                      <a:pt x="2620" y="732"/>
                    </a:lnTo>
                    <a:lnTo>
                      <a:pt x="2648" y="763"/>
                    </a:lnTo>
                    <a:lnTo>
                      <a:pt x="2681" y="792"/>
                    </a:lnTo>
                    <a:lnTo>
                      <a:pt x="2718" y="814"/>
                    </a:lnTo>
                    <a:lnTo>
                      <a:pt x="2757" y="832"/>
                    </a:lnTo>
                    <a:lnTo>
                      <a:pt x="2800" y="841"/>
                    </a:lnTo>
                    <a:lnTo>
                      <a:pt x="2845" y="845"/>
                    </a:lnTo>
                    <a:lnTo>
                      <a:pt x="2890" y="841"/>
                    </a:lnTo>
                    <a:lnTo>
                      <a:pt x="2933" y="832"/>
                    </a:lnTo>
                    <a:lnTo>
                      <a:pt x="2974" y="814"/>
                    </a:lnTo>
                    <a:lnTo>
                      <a:pt x="3009" y="792"/>
                    </a:lnTo>
                    <a:lnTo>
                      <a:pt x="3042" y="763"/>
                    </a:lnTo>
                    <a:lnTo>
                      <a:pt x="3070" y="732"/>
                    </a:lnTo>
                    <a:lnTo>
                      <a:pt x="3093" y="695"/>
                    </a:lnTo>
                    <a:lnTo>
                      <a:pt x="3109" y="655"/>
                    </a:lnTo>
                    <a:lnTo>
                      <a:pt x="3120" y="611"/>
                    </a:lnTo>
                    <a:lnTo>
                      <a:pt x="3124" y="568"/>
                    </a:lnTo>
                    <a:lnTo>
                      <a:pt x="3120" y="522"/>
                    </a:lnTo>
                    <a:lnTo>
                      <a:pt x="3109" y="479"/>
                    </a:lnTo>
                    <a:lnTo>
                      <a:pt x="3093" y="439"/>
                    </a:lnTo>
                    <a:lnTo>
                      <a:pt x="3070" y="402"/>
                    </a:lnTo>
                    <a:lnTo>
                      <a:pt x="3042" y="371"/>
                    </a:lnTo>
                    <a:lnTo>
                      <a:pt x="3009" y="342"/>
                    </a:lnTo>
                    <a:lnTo>
                      <a:pt x="2974" y="320"/>
                    </a:lnTo>
                    <a:lnTo>
                      <a:pt x="2933" y="302"/>
                    </a:lnTo>
                    <a:lnTo>
                      <a:pt x="2890" y="293"/>
                    </a:lnTo>
                    <a:lnTo>
                      <a:pt x="2845" y="289"/>
                    </a:lnTo>
                    <a:close/>
                    <a:moveTo>
                      <a:pt x="2845" y="0"/>
                    </a:moveTo>
                    <a:lnTo>
                      <a:pt x="2909" y="4"/>
                    </a:lnTo>
                    <a:lnTo>
                      <a:pt x="2972" y="15"/>
                    </a:lnTo>
                    <a:lnTo>
                      <a:pt x="3033" y="33"/>
                    </a:lnTo>
                    <a:lnTo>
                      <a:pt x="3090" y="56"/>
                    </a:lnTo>
                    <a:lnTo>
                      <a:pt x="3143" y="85"/>
                    </a:lnTo>
                    <a:lnTo>
                      <a:pt x="3194" y="120"/>
                    </a:lnTo>
                    <a:lnTo>
                      <a:pt x="3239" y="160"/>
                    </a:lnTo>
                    <a:lnTo>
                      <a:pt x="3282" y="205"/>
                    </a:lnTo>
                    <a:lnTo>
                      <a:pt x="3317" y="254"/>
                    </a:lnTo>
                    <a:lnTo>
                      <a:pt x="3349" y="308"/>
                    </a:lnTo>
                    <a:lnTo>
                      <a:pt x="3375" y="364"/>
                    </a:lnTo>
                    <a:lnTo>
                      <a:pt x="3394" y="423"/>
                    </a:lnTo>
                    <a:lnTo>
                      <a:pt x="4355" y="423"/>
                    </a:lnTo>
                    <a:lnTo>
                      <a:pt x="4388" y="427"/>
                    </a:lnTo>
                    <a:lnTo>
                      <a:pt x="4418" y="438"/>
                    </a:lnTo>
                    <a:lnTo>
                      <a:pt x="4444" y="454"/>
                    </a:lnTo>
                    <a:lnTo>
                      <a:pt x="4467" y="477"/>
                    </a:lnTo>
                    <a:lnTo>
                      <a:pt x="4484" y="503"/>
                    </a:lnTo>
                    <a:lnTo>
                      <a:pt x="4495" y="533"/>
                    </a:lnTo>
                    <a:lnTo>
                      <a:pt x="4499" y="568"/>
                    </a:lnTo>
                    <a:lnTo>
                      <a:pt x="4495" y="600"/>
                    </a:lnTo>
                    <a:lnTo>
                      <a:pt x="4484" y="630"/>
                    </a:lnTo>
                    <a:lnTo>
                      <a:pt x="4467" y="656"/>
                    </a:lnTo>
                    <a:lnTo>
                      <a:pt x="4445" y="680"/>
                    </a:lnTo>
                    <a:lnTo>
                      <a:pt x="4418" y="696"/>
                    </a:lnTo>
                    <a:lnTo>
                      <a:pt x="4388" y="707"/>
                    </a:lnTo>
                    <a:lnTo>
                      <a:pt x="4355" y="711"/>
                    </a:lnTo>
                    <a:lnTo>
                      <a:pt x="3394" y="711"/>
                    </a:lnTo>
                    <a:lnTo>
                      <a:pt x="3375" y="770"/>
                    </a:lnTo>
                    <a:lnTo>
                      <a:pt x="3349" y="826"/>
                    </a:lnTo>
                    <a:lnTo>
                      <a:pt x="3317" y="879"/>
                    </a:lnTo>
                    <a:lnTo>
                      <a:pt x="3282" y="929"/>
                    </a:lnTo>
                    <a:lnTo>
                      <a:pt x="3239" y="974"/>
                    </a:lnTo>
                    <a:lnTo>
                      <a:pt x="3194" y="1013"/>
                    </a:lnTo>
                    <a:lnTo>
                      <a:pt x="3143" y="1048"/>
                    </a:lnTo>
                    <a:lnTo>
                      <a:pt x="3090" y="1078"/>
                    </a:lnTo>
                    <a:lnTo>
                      <a:pt x="3033" y="1101"/>
                    </a:lnTo>
                    <a:lnTo>
                      <a:pt x="2972" y="1119"/>
                    </a:lnTo>
                    <a:lnTo>
                      <a:pt x="2909" y="1130"/>
                    </a:lnTo>
                    <a:lnTo>
                      <a:pt x="2845" y="1134"/>
                    </a:lnTo>
                    <a:lnTo>
                      <a:pt x="2781" y="1130"/>
                    </a:lnTo>
                    <a:lnTo>
                      <a:pt x="2718" y="1119"/>
                    </a:lnTo>
                    <a:lnTo>
                      <a:pt x="2657" y="1101"/>
                    </a:lnTo>
                    <a:lnTo>
                      <a:pt x="2600" y="1078"/>
                    </a:lnTo>
                    <a:lnTo>
                      <a:pt x="2547" y="1048"/>
                    </a:lnTo>
                    <a:lnTo>
                      <a:pt x="2496" y="1013"/>
                    </a:lnTo>
                    <a:lnTo>
                      <a:pt x="2451" y="974"/>
                    </a:lnTo>
                    <a:lnTo>
                      <a:pt x="2408" y="929"/>
                    </a:lnTo>
                    <a:lnTo>
                      <a:pt x="2373" y="879"/>
                    </a:lnTo>
                    <a:lnTo>
                      <a:pt x="2341" y="826"/>
                    </a:lnTo>
                    <a:lnTo>
                      <a:pt x="2315" y="770"/>
                    </a:lnTo>
                    <a:lnTo>
                      <a:pt x="2296" y="711"/>
                    </a:lnTo>
                    <a:lnTo>
                      <a:pt x="144" y="711"/>
                    </a:lnTo>
                    <a:lnTo>
                      <a:pt x="111" y="707"/>
                    </a:lnTo>
                    <a:lnTo>
                      <a:pt x="81" y="696"/>
                    </a:lnTo>
                    <a:lnTo>
                      <a:pt x="53" y="680"/>
                    </a:lnTo>
                    <a:lnTo>
                      <a:pt x="31" y="656"/>
                    </a:lnTo>
                    <a:lnTo>
                      <a:pt x="15" y="630"/>
                    </a:lnTo>
                    <a:lnTo>
                      <a:pt x="4" y="600"/>
                    </a:lnTo>
                    <a:lnTo>
                      <a:pt x="0" y="568"/>
                    </a:lnTo>
                    <a:lnTo>
                      <a:pt x="4" y="533"/>
                    </a:lnTo>
                    <a:lnTo>
                      <a:pt x="15" y="503"/>
                    </a:lnTo>
                    <a:lnTo>
                      <a:pt x="31" y="477"/>
                    </a:lnTo>
                    <a:lnTo>
                      <a:pt x="53" y="454"/>
                    </a:lnTo>
                    <a:lnTo>
                      <a:pt x="81" y="438"/>
                    </a:lnTo>
                    <a:lnTo>
                      <a:pt x="111" y="427"/>
                    </a:lnTo>
                    <a:lnTo>
                      <a:pt x="144" y="423"/>
                    </a:lnTo>
                    <a:lnTo>
                      <a:pt x="2296" y="423"/>
                    </a:lnTo>
                    <a:lnTo>
                      <a:pt x="2315" y="364"/>
                    </a:lnTo>
                    <a:lnTo>
                      <a:pt x="2341" y="308"/>
                    </a:lnTo>
                    <a:lnTo>
                      <a:pt x="2373" y="254"/>
                    </a:lnTo>
                    <a:lnTo>
                      <a:pt x="2408" y="205"/>
                    </a:lnTo>
                    <a:lnTo>
                      <a:pt x="2451" y="160"/>
                    </a:lnTo>
                    <a:lnTo>
                      <a:pt x="2496" y="120"/>
                    </a:lnTo>
                    <a:lnTo>
                      <a:pt x="2547" y="85"/>
                    </a:lnTo>
                    <a:lnTo>
                      <a:pt x="2600" y="56"/>
                    </a:lnTo>
                    <a:lnTo>
                      <a:pt x="2657" y="33"/>
                    </a:lnTo>
                    <a:lnTo>
                      <a:pt x="2718" y="15"/>
                    </a:lnTo>
                    <a:lnTo>
                      <a:pt x="2781" y="4"/>
                    </a:lnTo>
                    <a:lnTo>
                      <a:pt x="28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3"/>
              <p:cNvSpPr>
                <a:spLocks noEditPoints="1"/>
              </p:cNvSpPr>
              <p:nvPr/>
            </p:nvSpPr>
            <p:spPr bwMode="auto">
              <a:xfrm>
                <a:off x="119" y="1869"/>
                <a:ext cx="1500" cy="378"/>
              </a:xfrm>
              <a:custGeom>
                <a:avLst/>
                <a:gdLst>
                  <a:gd name="T0" fmla="*/ 1402 w 4499"/>
                  <a:gd name="T1" fmla="*/ 291 h 1132"/>
                  <a:gd name="T2" fmla="*/ 1318 w 4499"/>
                  <a:gd name="T3" fmla="*/ 319 h 1132"/>
                  <a:gd name="T4" fmla="*/ 1250 w 4499"/>
                  <a:gd name="T5" fmla="*/ 369 h 1132"/>
                  <a:gd name="T6" fmla="*/ 1199 w 4499"/>
                  <a:gd name="T7" fmla="*/ 438 h 1132"/>
                  <a:gd name="T8" fmla="*/ 1172 w 4499"/>
                  <a:gd name="T9" fmla="*/ 521 h 1132"/>
                  <a:gd name="T10" fmla="*/ 1172 w 4499"/>
                  <a:gd name="T11" fmla="*/ 611 h 1132"/>
                  <a:gd name="T12" fmla="*/ 1199 w 4499"/>
                  <a:gd name="T13" fmla="*/ 693 h 1132"/>
                  <a:gd name="T14" fmla="*/ 1250 w 4499"/>
                  <a:gd name="T15" fmla="*/ 763 h 1132"/>
                  <a:gd name="T16" fmla="*/ 1318 w 4499"/>
                  <a:gd name="T17" fmla="*/ 814 h 1132"/>
                  <a:gd name="T18" fmla="*/ 1402 w 4499"/>
                  <a:gd name="T19" fmla="*/ 841 h 1132"/>
                  <a:gd name="T20" fmla="*/ 1492 w 4499"/>
                  <a:gd name="T21" fmla="*/ 841 h 1132"/>
                  <a:gd name="T22" fmla="*/ 1574 w 4499"/>
                  <a:gd name="T23" fmla="*/ 814 h 1132"/>
                  <a:gd name="T24" fmla="*/ 1644 w 4499"/>
                  <a:gd name="T25" fmla="*/ 763 h 1132"/>
                  <a:gd name="T26" fmla="*/ 1695 w 4499"/>
                  <a:gd name="T27" fmla="*/ 693 h 1132"/>
                  <a:gd name="T28" fmla="*/ 1722 w 4499"/>
                  <a:gd name="T29" fmla="*/ 611 h 1132"/>
                  <a:gd name="T30" fmla="*/ 1722 w 4499"/>
                  <a:gd name="T31" fmla="*/ 521 h 1132"/>
                  <a:gd name="T32" fmla="*/ 1695 w 4499"/>
                  <a:gd name="T33" fmla="*/ 438 h 1132"/>
                  <a:gd name="T34" fmla="*/ 1644 w 4499"/>
                  <a:gd name="T35" fmla="*/ 369 h 1132"/>
                  <a:gd name="T36" fmla="*/ 1574 w 4499"/>
                  <a:gd name="T37" fmla="*/ 319 h 1132"/>
                  <a:gd name="T38" fmla="*/ 1492 w 4499"/>
                  <a:gd name="T39" fmla="*/ 291 h 1132"/>
                  <a:gd name="T40" fmla="*/ 1447 w 4499"/>
                  <a:gd name="T41" fmla="*/ 0 h 1132"/>
                  <a:gd name="T42" fmla="*/ 1574 w 4499"/>
                  <a:gd name="T43" fmla="*/ 14 h 1132"/>
                  <a:gd name="T44" fmla="*/ 1692 w 4499"/>
                  <a:gd name="T45" fmla="*/ 55 h 1132"/>
                  <a:gd name="T46" fmla="*/ 1796 w 4499"/>
                  <a:gd name="T47" fmla="*/ 120 h 1132"/>
                  <a:gd name="T48" fmla="*/ 1884 w 4499"/>
                  <a:gd name="T49" fmla="*/ 205 h 1132"/>
                  <a:gd name="T50" fmla="*/ 1951 w 4499"/>
                  <a:gd name="T51" fmla="*/ 306 h 1132"/>
                  <a:gd name="T52" fmla="*/ 1996 w 4499"/>
                  <a:gd name="T53" fmla="*/ 423 h 1132"/>
                  <a:gd name="T54" fmla="*/ 4388 w 4499"/>
                  <a:gd name="T55" fmla="*/ 425 h 1132"/>
                  <a:gd name="T56" fmla="*/ 4444 w 4499"/>
                  <a:gd name="T57" fmla="*/ 454 h 1132"/>
                  <a:gd name="T58" fmla="*/ 4484 w 4499"/>
                  <a:gd name="T59" fmla="*/ 503 h 1132"/>
                  <a:gd name="T60" fmla="*/ 4499 w 4499"/>
                  <a:gd name="T61" fmla="*/ 566 h 1132"/>
                  <a:gd name="T62" fmla="*/ 4484 w 4499"/>
                  <a:gd name="T63" fmla="*/ 629 h 1132"/>
                  <a:gd name="T64" fmla="*/ 4444 w 4499"/>
                  <a:gd name="T65" fmla="*/ 678 h 1132"/>
                  <a:gd name="T66" fmla="*/ 4388 w 4499"/>
                  <a:gd name="T67" fmla="*/ 707 h 1132"/>
                  <a:gd name="T68" fmla="*/ 1996 w 4499"/>
                  <a:gd name="T69" fmla="*/ 710 h 1132"/>
                  <a:gd name="T70" fmla="*/ 1951 w 4499"/>
                  <a:gd name="T71" fmla="*/ 826 h 1132"/>
                  <a:gd name="T72" fmla="*/ 1884 w 4499"/>
                  <a:gd name="T73" fmla="*/ 927 h 1132"/>
                  <a:gd name="T74" fmla="*/ 1796 w 4499"/>
                  <a:gd name="T75" fmla="*/ 1012 h 1132"/>
                  <a:gd name="T76" fmla="*/ 1692 w 4499"/>
                  <a:gd name="T77" fmla="*/ 1078 h 1132"/>
                  <a:gd name="T78" fmla="*/ 1574 w 4499"/>
                  <a:gd name="T79" fmla="*/ 1119 h 1132"/>
                  <a:gd name="T80" fmla="*/ 1447 w 4499"/>
                  <a:gd name="T81" fmla="*/ 1132 h 1132"/>
                  <a:gd name="T82" fmla="*/ 1320 w 4499"/>
                  <a:gd name="T83" fmla="*/ 1119 h 1132"/>
                  <a:gd name="T84" fmla="*/ 1202 w 4499"/>
                  <a:gd name="T85" fmla="*/ 1078 h 1132"/>
                  <a:gd name="T86" fmla="*/ 1098 w 4499"/>
                  <a:gd name="T87" fmla="*/ 1012 h 1132"/>
                  <a:gd name="T88" fmla="*/ 1010 w 4499"/>
                  <a:gd name="T89" fmla="*/ 927 h 1132"/>
                  <a:gd name="T90" fmla="*/ 943 w 4499"/>
                  <a:gd name="T91" fmla="*/ 826 h 1132"/>
                  <a:gd name="T92" fmla="*/ 898 w 4499"/>
                  <a:gd name="T93" fmla="*/ 710 h 1132"/>
                  <a:gd name="T94" fmla="*/ 111 w 4499"/>
                  <a:gd name="T95" fmla="*/ 707 h 1132"/>
                  <a:gd name="T96" fmla="*/ 53 w 4499"/>
                  <a:gd name="T97" fmla="*/ 678 h 1132"/>
                  <a:gd name="T98" fmla="*/ 15 w 4499"/>
                  <a:gd name="T99" fmla="*/ 629 h 1132"/>
                  <a:gd name="T100" fmla="*/ 0 w 4499"/>
                  <a:gd name="T101" fmla="*/ 566 h 1132"/>
                  <a:gd name="T102" fmla="*/ 15 w 4499"/>
                  <a:gd name="T103" fmla="*/ 503 h 1132"/>
                  <a:gd name="T104" fmla="*/ 53 w 4499"/>
                  <a:gd name="T105" fmla="*/ 454 h 1132"/>
                  <a:gd name="T106" fmla="*/ 111 w 4499"/>
                  <a:gd name="T107" fmla="*/ 425 h 1132"/>
                  <a:gd name="T108" fmla="*/ 898 w 4499"/>
                  <a:gd name="T109" fmla="*/ 423 h 1132"/>
                  <a:gd name="T110" fmla="*/ 943 w 4499"/>
                  <a:gd name="T111" fmla="*/ 306 h 1132"/>
                  <a:gd name="T112" fmla="*/ 1010 w 4499"/>
                  <a:gd name="T113" fmla="*/ 205 h 1132"/>
                  <a:gd name="T114" fmla="*/ 1098 w 4499"/>
                  <a:gd name="T115" fmla="*/ 120 h 1132"/>
                  <a:gd name="T116" fmla="*/ 1202 w 4499"/>
                  <a:gd name="T117" fmla="*/ 55 h 1132"/>
                  <a:gd name="T118" fmla="*/ 1320 w 4499"/>
                  <a:gd name="T119" fmla="*/ 14 h 1132"/>
                  <a:gd name="T120" fmla="*/ 1447 w 4499"/>
                  <a:gd name="T121" fmla="*/ 0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499" h="1132">
                    <a:moveTo>
                      <a:pt x="1447" y="287"/>
                    </a:moveTo>
                    <a:lnTo>
                      <a:pt x="1402" y="291"/>
                    </a:lnTo>
                    <a:lnTo>
                      <a:pt x="1360" y="302"/>
                    </a:lnTo>
                    <a:lnTo>
                      <a:pt x="1318" y="319"/>
                    </a:lnTo>
                    <a:lnTo>
                      <a:pt x="1283" y="342"/>
                    </a:lnTo>
                    <a:lnTo>
                      <a:pt x="1250" y="369"/>
                    </a:lnTo>
                    <a:lnTo>
                      <a:pt x="1223" y="402"/>
                    </a:lnTo>
                    <a:lnTo>
                      <a:pt x="1199" y="438"/>
                    </a:lnTo>
                    <a:lnTo>
                      <a:pt x="1183" y="479"/>
                    </a:lnTo>
                    <a:lnTo>
                      <a:pt x="1172" y="521"/>
                    </a:lnTo>
                    <a:lnTo>
                      <a:pt x="1168" y="566"/>
                    </a:lnTo>
                    <a:lnTo>
                      <a:pt x="1172" y="611"/>
                    </a:lnTo>
                    <a:lnTo>
                      <a:pt x="1183" y="654"/>
                    </a:lnTo>
                    <a:lnTo>
                      <a:pt x="1199" y="693"/>
                    </a:lnTo>
                    <a:lnTo>
                      <a:pt x="1223" y="730"/>
                    </a:lnTo>
                    <a:lnTo>
                      <a:pt x="1250" y="763"/>
                    </a:lnTo>
                    <a:lnTo>
                      <a:pt x="1283" y="791"/>
                    </a:lnTo>
                    <a:lnTo>
                      <a:pt x="1318" y="814"/>
                    </a:lnTo>
                    <a:lnTo>
                      <a:pt x="1360" y="830"/>
                    </a:lnTo>
                    <a:lnTo>
                      <a:pt x="1402" y="841"/>
                    </a:lnTo>
                    <a:lnTo>
                      <a:pt x="1447" y="845"/>
                    </a:lnTo>
                    <a:lnTo>
                      <a:pt x="1492" y="841"/>
                    </a:lnTo>
                    <a:lnTo>
                      <a:pt x="1535" y="830"/>
                    </a:lnTo>
                    <a:lnTo>
                      <a:pt x="1574" y="814"/>
                    </a:lnTo>
                    <a:lnTo>
                      <a:pt x="1611" y="791"/>
                    </a:lnTo>
                    <a:lnTo>
                      <a:pt x="1644" y="763"/>
                    </a:lnTo>
                    <a:lnTo>
                      <a:pt x="1672" y="730"/>
                    </a:lnTo>
                    <a:lnTo>
                      <a:pt x="1695" y="693"/>
                    </a:lnTo>
                    <a:lnTo>
                      <a:pt x="1711" y="654"/>
                    </a:lnTo>
                    <a:lnTo>
                      <a:pt x="1722" y="611"/>
                    </a:lnTo>
                    <a:lnTo>
                      <a:pt x="1726" y="566"/>
                    </a:lnTo>
                    <a:lnTo>
                      <a:pt x="1722" y="521"/>
                    </a:lnTo>
                    <a:lnTo>
                      <a:pt x="1711" y="479"/>
                    </a:lnTo>
                    <a:lnTo>
                      <a:pt x="1695" y="438"/>
                    </a:lnTo>
                    <a:lnTo>
                      <a:pt x="1672" y="402"/>
                    </a:lnTo>
                    <a:lnTo>
                      <a:pt x="1644" y="369"/>
                    </a:lnTo>
                    <a:lnTo>
                      <a:pt x="1611" y="342"/>
                    </a:lnTo>
                    <a:lnTo>
                      <a:pt x="1574" y="319"/>
                    </a:lnTo>
                    <a:lnTo>
                      <a:pt x="1535" y="302"/>
                    </a:lnTo>
                    <a:lnTo>
                      <a:pt x="1492" y="291"/>
                    </a:lnTo>
                    <a:lnTo>
                      <a:pt x="1447" y="287"/>
                    </a:lnTo>
                    <a:close/>
                    <a:moveTo>
                      <a:pt x="1447" y="0"/>
                    </a:moveTo>
                    <a:lnTo>
                      <a:pt x="1511" y="3"/>
                    </a:lnTo>
                    <a:lnTo>
                      <a:pt x="1574" y="14"/>
                    </a:lnTo>
                    <a:lnTo>
                      <a:pt x="1635" y="32"/>
                    </a:lnTo>
                    <a:lnTo>
                      <a:pt x="1692" y="55"/>
                    </a:lnTo>
                    <a:lnTo>
                      <a:pt x="1746" y="85"/>
                    </a:lnTo>
                    <a:lnTo>
                      <a:pt x="1796" y="120"/>
                    </a:lnTo>
                    <a:lnTo>
                      <a:pt x="1841" y="160"/>
                    </a:lnTo>
                    <a:lnTo>
                      <a:pt x="1884" y="205"/>
                    </a:lnTo>
                    <a:lnTo>
                      <a:pt x="1919" y="253"/>
                    </a:lnTo>
                    <a:lnTo>
                      <a:pt x="1951" y="306"/>
                    </a:lnTo>
                    <a:lnTo>
                      <a:pt x="1977" y="362"/>
                    </a:lnTo>
                    <a:lnTo>
                      <a:pt x="1996" y="423"/>
                    </a:lnTo>
                    <a:lnTo>
                      <a:pt x="4355" y="423"/>
                    </a:lnTo>
                    <a:lnTo>
                      <a:pt x="4388" y="425"/>
                    </a:lnTo>
                    <a:lnTo>
                      <a:pt x="4418" y="436"/>
                    </a:lnTo>
                    <a:lnTo>
                      <a:pt x="4444" y="454"/>
                    </a:lnTo>
                    <a:lnTo>
                      <a:pt x="4467" y="476"/>
                    </a:lnTo>
                    <a:lnTo>
                      <a:pt x="4484" y="503"/>
                    </a:lnTo>
                    <a:lnTo>
                      <a:pt x="4495" y="533"/>
                    </a:lnTo>
                    <a:lnTo>
                      <a:pt x="4499" y="566"/>
                    </a:lnTo>
                    <a:lnTo>
                      <a:pt x="4495" y="599"/>
                    </a:lnTo>
                    <a:lnTo>
                      <a:pt x="4484" y="629"/>
                    </a:lnTo>
                    <a:lnTo>
                      <a:pt x="4467" y="656"/>
                    </a:lnTo>
                    <a:lnTo>
                      <a:pt x="4444" y="678"/>
                    </a:lnTo>
                    <a:lnTo>
                      <a:pt x="4418" y="696"/>
                    </a:lnTo>
                    <a:lnTo>
                      <a:pt x="4388" y="707"/>
                    </a:lnTo>
                    <a:lnTo>
                      <a:pt x="4355" y="710"/>
                    </a:lnTo>
                    <a:lnTo>
                      <a:pt x="1996" y="710"/>
                    </a:lnTo>
                    <a:lnTo>
                      <a:pt x="1977" y="770"/>
                    </a:lnTo>
                    <a:lnTo>
                      <a:pt x="1951" y="826"/>
                    </a:lnTo>
                    <a:lnTo>
                      <a:pt x="1919" y="879"/>
                    </a:lnTo>
                    <a:lnTo>
                      <a:pt x="1884" y="927"/>
                    </a:lnTo>
                    <a:lnTo>
                      <a:pt x="1841" y="972"/>
                    </a:lnTo>
                    <a:lnTo>
                      <a:pt x="1796" y="1012"/>
                    </a:lnTo>
                    <a:lnTo>
                      <a:pt x="1746" y="1048"/>
                    </a:lnTo>
                    <a:lnTo>
                      <a:pt x="1692" y="1078"/>
                    </a:lnTo>
                    <a:lnTo>
                      <a:pt x="1635" y="1101"/>
                    </a:lnTo>
                    <a:lnTo>
                      <a:pt x="1574" y="1119"/>
                    </a:lnTo>
                    <a:lnTo>
                      <a:pt x="1511" y="1130"/>
                    </a:lnTo>
                    <a:lnTo>
                      <a:pt x="1447" y="1132"/>
                    </a:lnTo>
                    <a:lnTo>
                      <a:pt x="1383" y="1130"/>
                    </a:lnTo>
                    <a:lnTo>
                      <a:pt x="1320" y="1119"/>
                    </a:lnTo>
                    <a:lnTo>
                      <a:pt x="1260" y="1101"/>
                    </a:lnTo>
                    <a:lnTo>
                      <a:pt x="1202" y="1078"/>
                    </a:lnTo>
                    <a:lnTo>
                      <a:pt x="1149" y="1048"/>
                    </a:lnTo>
                    <a:lnTo>
                      <a:pt x="1098" y="1012"/>
                    </a:lnTo>
                    <a:lnTo>
                      <a:pt x="1053" y="972"/>
                    </a:lnTo>
                    <a:lnTo>
                      <a:pt x="1010" y="927"/>
                    </a:lnTo>
                    <a:lnTo>
                      <a:pt x="975" y="879"/>
                    </a:lnTo>
                    <a:lnTo>
                      <a:pt x="943" y="826"/>
                    </a:lnTo>
                    <a:lnTo>
                      <a:pt x="917" y="770"/>
                    </a:lnTo>
                    <a:lnTo>
                      <a:pt x="898" y="710"/>
                    </a:lnTo>
                    <a:lnTo>
                      <a:pt x="144" y="710"/>
                    </a:lnTo>
                    <a:lnTo>
                      <a:pt x="111" y="707"/>
                    </a:lnTo>
                    <a:lnTo>
                      <a:pt x="81" y="696"/>
                    </a:lnTo>
                    <a:lnTo>
                      <a:pt x="53" y="678"/>
                    </a:lnTo>
                    <a:lnTo>
                      <a:pt x="31" y="656"/>
                    </a:lnTo>
                    <a:lnTo>
                      <a:pt x="15" y="629"/>
                    </a:lnTo>
                    <a:lnTo>
                      <a:pt x="4" y="599"/>
                    </a:lnTo>
                    <a:lnTo>
                      <a:pt x="0" y="566"/>
                    </a:lnTo>
                    <a:lnTo>
                      <a:pt x="4" y="533"/>
                    </a:lnTo>
                    <a:lnTo>
                      <a:pt x="15" y="503"/>
                    </a:lnTo>
                    <a:lnTo>
                      <a:pt x="31" y="476"/>
                    </a:lnTo>
                    <a:lnTo>
                      <a:pt x="53" y="454"/>
                    </a:lnTo>
                    <a:lnTo>
                      <a:pt x="81" y="436"/>
                    </a:lnTo>
                    <a:lnTo>
                      <a:pt x="111" y="425"/>
                    </a:lnTo>
                    <a:lnTo>
                      <a:pt x="144" y="423"/>
                    </a:lnTo>
                    <a:lnTo>
                      <a:pt x="898" y="423"/>
                    </a:lnTo>
                    <a:lnTo>
                      <a:pt x="917" y="362"/>
                    </a:lnTo>
                    <a:lnTo>
                      <a:pt x="943" y="306"/>
                    </a:lnTo>
                    <a:lnTo>
                      <a:pt x="975" y="253"/>
                    </a:lnTo>
                    <a:lnTo>
                      <a:pt x="1010" y="205"/>
                    </a:lnTo>
                    <a:lnTo>
                      <a:pt x="1051" y="160"/>
                    </a:lnTo>
                    <a:lnTo>
                      <a:pt x="1098" y="120"/>
                    </a:lnTo>
                    <a:lnTo>
                      <a:pt x="1149" y="85"/>
                    </a:lnTo>
                    <a:lnTo>
                      <a:pt x="1202" y="55"/>
                    </a:lnTo>
                    <a:lnTo>
                      <a:pt x="1260" y="32"/>
                    </a:lnTo>
                    <a:lnTo>
                      <a:pt x="1320" y="14"/>
                    </a:lnTo>
                    <a:lnTo>
                      <a:pt x="1383" y="3"/>
                    </a:lnTo>
                    <a:lnTo>
                      <a:pt x="14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6594848" y="3926512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842232" y="2374710"/>
            <a:ext cx="2286000" cy="2286000"/>
            <a:chOff x="7842232" y="2374710"/>
            <a:chExt cx="2286000" cy="2286000"/>
          </a:xfrm>
        </p:grpSpPr>
        <p:sp>
          <p:nvSpPr>
            <p:cNvPr id="6" name="Oval 5"/>
            <p:cNvSpPr/>
            <p:nvPr/>
          </p:nvSpPr>
          <p:spPr>
            <a:xfrm>
              <a:off x="7842232" y="2374710"/>
              <a:ext cx="2286000" cy="2286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26"/>
            <p:cNvGrpSpPr>
              <a:grpSpLocks noChangeAspect="1"/>
            </p:cNvGrpSpPr>
            <p:nvPr/>
          </p:nvGrpSpPr>
          <p:grpSpPr bwMode="auto">
            <a:xfrm>
              <a:off x="8664840" y="3056157"/>
              <a:ext cx="640785" cy="620048"/>
              <a:chOff x="210" y="764"/>
              <a:chExt cx="309" cy="299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Freeform 28"/>
              <p:cNvSpPr>
                <a:spLocks/>
              </p:cNvSpPr>
              <p:nvPr/>
            </p:nvSpPr>
            <p:spPr bwMode="auto">
              <a:xfrm>
                <a:off x="230" y="797"/>
                <a:ext cx="41" cy="41"/>
              </a:xfrm>
              <a:custGeom>
                <a:avLst/>
                <a:gdLst>
                  <a:gd name="T0" fmla="*/ 229 w 458"/>
                  <a:gd name="T1" fmla="*/ 0 h 457"/>
                  <a:gd name="T2" fmla="*/ 265 w 458"/>
                  <a:gd name="T3" fmla="*/ 3 h 457"/>
                  <a:gd name="T4" fmla="*/ 301 w 458"/>
                  <a:gd name="T5" fmla="*/ 11 h 457"/>
                  <a:gd name="T6" fmla="*/ 335 w 458"/>
                  <a:gd name="T7" fmla="*/ 25 h 457"/>
                  <a:gd name="T8" fmla="*/ 364 w 458"/>
                  <a:gd name="T9" fmla="*/ 44 h 457"/>
                  <a:gd name="T10" fmla="*/ 391 w 458"/>
                  <a:gd name="T11" fmla="*/ 67 h 457"/>
                  <a:gd name="T12" fmla="*/ 414 w 458"/>
                  <a:gd name="T13" fmla="*/ 93 h 457"/>
                  <a:gd name="T14" fmla="*/ 433 w 458"/>
                  <a:gd name="T15" fmla="*/ 123 h 457"/>
                  <a:gd name="T16" fmla="*/ 447 w 458"/>
                  <a:gd name="T17" fmla="*/ 156 h 457"/>
                  <a:gd name="T18" fmla="*/ 455 w 458"/>
                  <a:gd name="T19" fmla="*/ 191 h 457"/>
                  <a:gd name="T20" fmla="*/ 458 w 458"/>
                  <a:gd name="T21" fmla="*/ 228 h 457"/>
                  <a:gd name="T22" fmla="*/ 455 w 458"/>
                  <a:gd name="T23" fmla="*/ 265 h 457"/>
                  <a:gd name="T24" fmla="*/ 447 w 458"/>
                  <a:gd name="T25" fmla="*/ 301 h 457"/>
                  <a:gd name="T26" fmla="*/ 433 w 458"/>
                  <a:gd name="T27" fmla="*/ 333 h 457"/>
                  <a:gd name="T28" fmla="*/ 414 w 458"/>
                  <a:gd name="T29" fmla="*/ 364 h 457"/>
                  <a:gd name="T30" fmla="*/ 391 w 458"/>
                  <a:gd name="T31" fmla="*/ 390 h 457"/>
                  <a:gd name="T32" fmla="*/ 364 w 458"/>
                  <a:gd name="T33" fmla="*/ 413 h 457"/>
                  <a:gd name="T34" fmla="*/ 335 w 458"/>
                  <a:gd name="T35" fmla="*/ 432 h 457"/>
                  <a:gd name="T36" fmla="*/ 301 w 458"/>
                  <a:gd name="T37" fmla="*/ 445 h 457"/>
                  <a:gd name="T38" fmla="*/ 265 w 458"/>
                  <a:gd name="T39" fmla="*/ 455 h 457"/>
                  <a:gd name="T40" fmla="*/ 229 w 458"/>
                  <a:gd name="T41" fmla="*/ 457 h 457"/>
                  <a:gd name="T42" fmla="*/ 191 w 458"/>
                  <a:gd name="T43" fmla="*/ 455 h 457"/>
                  <a:gd name="T44" fmla="*/ 157 w 458"/>
                  <a:gd name="T45" fmla="*/ 445 h 457"/>
                  <a:gd name="T46" fmla="*/ 123 w 458"/>
                  <a:gd name="T47" fmla="*/ 432 h 457"/>
                  <a:gd name="T48" fmla="*/ 94 w 458"/>
                  <a:gd name="T49" fmla="*/ 413 h 457"/>
                  <a:gd name="T50" fmla="*/ 67 w 458"/>
                  <a:gd name="T51" fmla="*/ 390 h 457"/>
                  <a:gd name="T52" fmla="*/ 44 w 458"/>
                  <a:gd name="T53" fmla="*/ 364 h 457"/>
                  <a:gd name="T54" fmla="*/ 26 w 458"/>
                  <a:gd name="T55" fmla="*/ 333 h 457"/>
                  <a:gd name="T56" fmla="*/ 11 w 458"/>
                  <a:gd name="T57" fmla="*/ 301 h 457"/>
                  <a:gd name="T58" fmla="*/ 3 w 458"/>
                  <a:gd name="T59" fmla="*/ 265 h 457"/>
                  <a:gd name="T60" fmla="*/ 0 w 458"/>
                  <a:gd name="T61" fmla="*/ 228 h 457"/>
                  <a:gd name="T62" fmla="*/ 3 w 458"/>
                  <a:gd name="T63" fmla="*/ 191 h 457"/>
                  <a:gd name="T64" fmla="*/ 11 w 458"/>
                  <a:gd name="T65" fmla="*/ 156 h 457"/>
                  <a:gd name="T66" fmla="*/ 26 w 458"/>
                  <a:gd name="T67" fmla="*/ 123 h 457"/>
                  <a:gd name="T68" fmla="*/ 44 w 458"/>
                  <a:gd name="T69" fmla="*/ 93 h 457"/>
                  <a:gd name="T70" fmla="*/ 67 w 458"/>
                  <a:gd name="T71" fmla="*/ 67 h 457"/>
                  <a:gd name="T72" fmla="*/ 94 w 458"/>
                  <a:gd name="T73" fmla="*/ 44 h 457"/>
                  <a:gd name="T74" fmla="*/ 123 w 458"/>
                  <a:gd name="T75" fmla="*/ 25 h 457"/>
                  <a:gd name="T76" fmla="*/ 157 w 458"/>
                  <a:gd name="T77" fmla="*/ 11 h 457"/>
                  <a:gd name="T78" fmla="*/ 191 w 458"/>
                  <a:gd name="T79" fmla="*/ 3 h 457"/>
                  <a:gd name="T80" fmla="*/ 229 w 458"/>
                  <a:gd name="T81" fmla="*/ 0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8" h="457">
                    <a:moveTo>
                      <a:pt x="229" y="0"/>
                    </a:moveTo>
                    <a:lnTo>
                      <a:pt x="265" y="3"/>
                    </a:lnTo>
                    <a:lnTo>
                      <a:pt x="301" y="11"/>
                    </a:lnTo>
                    <a:lnTo>
                      <a:pt x="335" y="25"/>
                    </a:lnTo>
                    <a:lnTo>
                      <a:pt x="364" y="44"/>
                    </a:lnTo>
                    <a:lnTo>
                      <a:pt x="391" y="67"/>
                    </a:lnTo>
                    <a:lnTo>
                      <a:pt x="414" y="93"/>
                    </a:lnTo>
                    <a:lnTo>
                      <a:pt x="433" y="123"/>
                    </a:lnTo>
                    <a:lnTo>
                      <a:pt x="447" y="156"/>
                    </a:lnTo>
                    <a:lnTo>
                      <a:pt x="455" y="191"/>
                    </a:lnTo>
                    <a:lnTo>
                      <a:pt x="458" y="228"/>
                    </a:lnTo>
                    <a:lnTo>
                      <a:pt x="455" y="265"/>
                    </a:lnTo>
                    <a:lnTo>
                      <a:pt x="447" y="301"/>
                    </a:lnTo>
                    <a:lnTo>
                      <a:pt x="433" y="333"/>
                    </a:lnTo>
                    <a:lnTo>
                      <a:pt x="414" y="364"/>
                    </a:lnTo>
                    <a:lnTo>
                      <a:pt x="391" y="390"/>
                    </a:lnTo>
                    <a:lnTo>
                      <a:pt x="364" y="413"/>
                    </a:lnTo>
                    <a:lnTo>
                      <a:pt x="335" y="432"/>
                    </a:lnTo>
                    <a:lnTo>
                      <a:pt x="301" y="445"/>
                    </a:lnTo>
                    <a:lnTo>
                      <a:pt x="265" y="455"/>
                    </a:lnTo>
                    <a:lnTo>
                      <a:pt x="229" y="457"/>
                    </a:lnTo>
                    <a:lnTo>
                      <a:pt x="191" y="455"/>
                    </a:lnTo>
                    <a:lnTo>
                      <a:pt x="157" y="445"/>
                    </a:lnTo>
                    <a:lnTo>
                      <a:pt x="123" y="432"/>
                    </a:lnTo>
                    <a:lnTo>
                      <a:pt x="94" y="413"/>
                    </a:lnTo>
                    <a:lnTo>
                      <a:pt x="67" y="390"/>
                    </a:lnTo>
                    <a:lnTo>
                      <a:pt x="44" y="364"/>
                    </a:lnTo>
                    <a:lnTo>
                      <a:pt x="26" y="333"/>
                    </a:lnTo>
                    <a:lnTo>
                      <a:pt x="11" y="301"/>
                    </a:lnTo>
                    <a:lnTo>
                      <a:pt x="3" y="265"/>
                    </a:lnTo>
                    <a:lnTo>
                      <a:pt x="0" y="228"/>
                    </a:lnTo>
                    <a:lnTo>
                      <a:pt x="3" y="191"/>
                    </a:lnTo>
                    <a:lnTo>
                      <a:pt x="11" y="156"/>
                    </a:lnTo>
                    <a:lnTo>
                      <a:pt x="26" y="123"/>
                    </a:lnTo>
                    <a:lnTo>
                      <a:pt x="44" y="93"/>
                    </a:lnTo>
                    <a:lnTo>
                      <a:pt x="67" y="67"/>
                    </a:lnTo>
                    <a:lnTo>
                      <a:pt x="94" y="44"/>
                    </a:lnTo>
                    <a:lnTo>
                      <a:pt x="123" y="25"/>
                    </a:lnTo>
                    <a:lnTo>
                      <a:pt x="157" y="11"/>
                    </a:lnTo>
                    <a:lnTo>
                      <a:pt x="191" y="3"/>
                    </a:lnTo>
                    <a:lnTo>
                      <a:pt x="2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9"/>
              <p:cNvSpPr>
                <a:spLocks/>
              </p:cNvSpPr>
              <p:nvPr/>
            </p:nvSpPr>
            <p:spPr bwMode="auto">
              <a:xfrm>
                <a:off x="210" y="848"/>
                <a:ext cx="81" cy="153"/>
              </a:xfrm>
              <a:custGeom>
                <a:avLst/>
                <a:gdLst>
                  <a:gd name="T0" fmla="*/ 649 w 891"/>
                  <a:gd name="T1" fmla="*/ 12 h 1688"/>
                  <a:gd name="T2" fmla="*/ 688 w 891"/>
                  <a:gd name="T3" fmla="*/ 47 h 1688"/>
                  <a:gd name="T4" fmla="*/ 726 w 891"/>
                  <a:gd name="T5" fmla="*/ 92 h 1688"/>
                  <a:gd name="T6" fmla="*/ 765 w 891"/>
                  <a:gd name="T7" fmla="*/ 148 h 1688"/>
                  <a:gd name="T8" fmla="*/ 802 w 891"/>
                  <a:gd name="T9" fmla="*/ 218 h 1688"/>
                  <a:gd name="T10" fmla="*/ 834 w 891"/>
                  <a:gd name="T11" fmla="*/ 304 h 1688"/>
                  <a:gd name="T12" fmla="*/ 860 w 891"/>
                  <a:gd name="T13" fmla="*/ 406 h 1688"/>
                  <a:gd name="T14" fmla="*/ 879 w 891"/>
                  <a:gd name="T15" fmla="*/ 524 h 1688"/>
                  <a:gd name="T16" fmla="*/ 890 w 891"/>
                  <a:gd name="T17" fmla="*/ 663 h 1688"/>
                  <a:gd name="T18" fmla="*/ 889 w 891"/>
                  <a:gd name="T19" fmla="*/ 761 h 1688"/>
                  <a:gd name="T20" fmla="*/ 871 w 891"/>
                  <a:gd name="T21" fmla="*/ 798 h 1688"/>
                  <a:gd name="T22" fmla="*/ 838 w 891"/>
                  <a:gd name="T23" fmla="*/ 824 h 1688"/>
                  <a:gd name="T24" fmla="*/ 799 w 891"/>
                  <a:gd name="T25" fmla="*/ 834 h 1688"/>
                  <a:gd name="T26" fmla="*/ 777 w 891"/>
                  <a:gd name="T27" fmla="*/ 831 h 1688"/>
                  <a:gd name="T28" fmla="*/ 741 w 891"/>
                  <a:gd name="T29" fmla="*/ 813 h 1688"/>
                  <a:gd name="T30" fmla="*/ 716 w 891"/>
                  <a:gd name="T31" fmla="*/ 780 h 1688"/>
                  <a:gd name="T32" fmla="*/ 708 w 891"/>
                  <a:gd name="T33" fmla="*/ 740 h 1688"/>
                  <a:gd name="T34" fmla="*/ 703 w 891"/>
                  <a:gd name="T35" fmla="*/ 610 h 1688"/>
                  <a:gd name="T36" fmla="*/ 692 w 891"/>
                  <a:gd name="T37" fmla="*/ 501 h 1688"/>
                  <a:gd name="T38" fmla="*/ 674 w 891"/>
                  <a:gd name="T39" fmla="*/ 409 h 1688"/>
                  <a:gd name="T40" fmla="*/ 672 w 891"/>
                  <a:gd name="T41" fmla="*/ 734 h 1688"/>
                  <a:gd name="T42" fmla="*/ 658 w 891"/>
                  <a:gd name="T43" fmla="*/ 783 h 1688"/>
                  <a:gd name="T44" fmla="*/ 641 w 891"/>
                  <a:gd name="T45" fmla="*/ 826 h 1688"/>
                  <a:gd name="T46" fmla="*/ 637 w 891"/>
                  <a:gd name="T47" fmla="*/ 1616 h 1688"/>
                  <a:gd name="T48" fmla="*/ 619 w 891"/>
                  <a:gd name="T49" fmla="*/ 1653 h 1688"/>
                  <a:gd name="T50" fmla="*/ 586 w 891"/>
                  <a:gd name="T51" fmla="*/ 1678 h 1688"/>
                  <a:gd name="T52" fmla="*/ 545 w 891"/>
                  <a:gd name="T53" fmla="*/ 1688 h 1688"/>
                  <a:gd name="T54" fmla="*/ 503 w 891"/>
                  <a:gd name="T55" fmla="*/ 1678 h 1688"/>
                  <a:gd name="T56" fmla="*/ 472 w 891"/>
                  <a:gd name="T57" fmla="*/ 1653 h 1688"/>
                  <a:gd name="T58" fmla="*/ 453 w 891"/>
                  <a:gd name="T59" fmla="*/ 1617 h 1688"/>
                  <a:gd name="T60" fmla="*/ 443 w 891"/>
                  <a:gd name="T61" fmla="*/ 1596 h 1688"/>
                  <a:gd name="T62" fmla="*/ 433 w 891"/>
                  <a:gd name="T63" fmla="*/ 1637 h 1688"/>
                  <a:gd name="T64" fmla="*/ 407 w 891"/>
                  <a:gd name="T65" fmla="*/ 1668 h 1688"/>
                  <a:gd name="T66" fmla="*/ 369 w 891"/>
                  <a:gd name="T67" fmla="*/ 1686 h 1688"/>
                  <a:gd name="T68" fmla="*/ 328 w 891"/>
                  <a:gd name="T69" fmla="*/ 1686 h 1688"/>
                  <a:gd name="T70" fmla="*/ 290 w 891"/>
                  <a:gd name="T71" fmla="*/ 1668 h 1688"/>
                  <a:gd name="T72" fmla="*/ 264 w 891"/>
                  <a:gd name="T73" fmla="*/ 1637 h 1688"/>
                  <a:gd name="T74" fmla="*/ 254 w 891"/>
                  <a:gd name="T75" fmla="*/ 1596 h 1688"/>
                  <a:gd name="T76" fmla="*/ 246 w 891"/>
                  <a:gd name="T77" fmla="*/ 822 h 1688"/>
                  <a:gd name="T78" fmla="*/ 228 w 891"/>
                  <a:gd name="T79" fmla="*/ 775 h 1688"/>
                  <a:gd name="T80" fmla="*/ 220 w 891"/>
                  <a:gd name="T81" fmla="*/ 725 h 1688"/>
                  <a:gd name="T82" fmla="*/ 208 w 891"/>
                  <a:gd name="T83" fmla="*/ 470 h 1688"/>
                  <a:gd name="T84" fmla="*/ 193 w 891"/>
                  <a:gd name="T85" fmla="*/ 569 h 1688"/>
                  <a:gd name="T86" fmla="*/ 186 w 891"/>
                  <a:gd name="T87" fmla="*/ 687 h 1688"/>
                  <a:gd name="T88" fmla="*/ 183 w 891"/>
                  <a:gd name="T89" fmla="*/ 775 h 1688"/>
                  <a:gd name="T90" fmla="*/ 165 w 891"/>
                  <a:gd name="T91" fmla="*/ 812 h 1688"/>
                  <a:gd name="T92" fmla="*/ 134 w 891"/>
                  <a:gd name="T93" fmla="*/ 838 h 1688"/>
                  <a:gd name="T94" fmla="*/ 93 w 891"/>
                  <a:gd name="T95" fmla="*/ 847 h 1688"/>
                  <a:gd name="T96" fmla="*/ 71 w 891"/>
                  <a:gd name="T97" fmla="*/ 844 h 1688"/>
                  <a:gd name="T98" fmla="*/ 35 w 891"/>
                  <a:gd name="T99" fmla="*/ 826 h 1688"/>
                  <a:gd name="T100" fmla="*/ 9 w 891"/>
                  <a:gd name="T101" fmla="*/ 795 h 1688"/>
                  <a:gd name="T102" fmla="*/ 0 w 891"/>
                  <a:gd name="T103" fmla="*/ 755 h 1688"/>
                  <a:gd name="T104" fmla="*/ 5 w 891"/>
                  <a:gd name="T105" fmla="*/ 607 h 1688"/>
                  <a:gd name="T106" fmla="*/ 20 w 891"/>
                  <a:gd name="T107" fmla="*/ 478 h 1688"/>
                  <a:gd name="T108" fmla="*/ 43 w 891"/>
                  <a:gd name="T109" fmla="*/ 368 h 1688"/>
                  <a:gd name="T110" fmla="*/ 72 w 891"/>
                  <a:gd name="T111" fmla="*/ 275 h 1688"/>
                  <a:gd name="T112" fmla="*/ 107 w 891"/>
                  <a:gd name="T113" fmla="*/ 197 h 1688"/>
                  <a:gd name="T114" fmla="*/ 144 w 891"/>
                  <a:gd name="T115" fmla="*/ 135 h 1688"/>
                  <a:gd name="T116" fmla="*/ 184 w 891"/>
                  <a:gd name="T117" fmla="*/ 84 h 1688"/>
                  <a:gd name="T118" fmla="*/ 223 w 891"/>
                  <a:gd name="T119" fmla="*/ 45 h 1688"/>
                  <a:gd name="T120" fmla="*/ 261 w 891"/>
                  <a:gd name="T121" fmla="*/ 15 h 1688"/>
                  <a:gd name="T122" fmla="*/ 630 w 891"/>
                  <a:gd name="T123" fmla="*/ 0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1688">
                    <a:moveTo>
                      <a:pt x="630" y="0"/>
                    </a:moveTo>
                    <a:lnTo>
                      <a:pt x="649" y="12"/>
                    </a:lnTo>
                    <a:lnTo>
                      <a:pt x="668" y="28"/>
                    </a:lnTo>
                    <a:lnTo>
                      <a:pt x="688" y="47"/>
                    </a:lnTo>
                    <a:lnTo>
                      <a:pt x="707" y="68"/>
                    </a:lnTo>
                    <a:lnTo>
                      <a:pt x="726" y="92"/>
                    </a:lnTo>
                    <a:lnTo>
                      <a:pt x="746" y="118"/>
                    </a:lnTo>
                    <a:lnTo>
                      <a:pt x="765" y="148"/>
                    </a:lnTo>
                    <a:lnTo>
                      <a:pt x="784" y="182"/>
                    </a:lnTo>
                    <a:lnTo>
                      <a:pt x="802" y="218"/>
                    </a:lnTo>
                    <a:lnTo>
                      <a:pt x="818" y="259"/>
                    </a:lnTo>
                    <a:lnTo>
                      <a:pt x="834" y="304"/>
                    </a:lnTo>
                    <a:lnTo>
                      <a:pt x="848" y="352"/>
                    </a:lnTo>
                    <a:lnTo>
                      <a:pt x="860" y="406"/>
                    </a:lnTo>
                    <a:lnTo>
                      <a:pt x="871" y="462"/>
                    </a:lnTo>
                    <a:lnTo>
                      <a:pt x="879" y="524"/>
                    </a:lnTo>
                    <a:lnTo>
                      <a:pt x="885" y="591"/>
                    </a:lnTo>
                    <a:lnTo>
                      <a:pt x="890" y="663"/>
                    </a:lnTo>
                    <a:lnTo>
                      <a:pt x="891" y="740"/>
                    </a:lnTo>
                    <a:lnTo>
                      <a:pt x="889" y="761"/>
                    </a:lnTo>
                    <a:lnTo>
                      <a:pt x="881" y="780"/>
                    </a:lnTo>
                    <a:lnTo>
                      <a:pt x="871" y="798"/>
                    </a:lnTo>
                    <a:lnTo>
                      <a:pt x="856" y="813"/>
                    </a:lnTo>
                    <a:lnTo>
                      <a:pt x="838" y="824"/>
                    </a:lnTo>
                    <a:lnTo>
                      <a:pt x="820" y="831"/>
                    </a:lnTo>
                    <a:lnTo>
                      <a:pt x="799" y="834"/>
                    </a:lnTo>
                    <a:lnTo>
                      <a:pt x="798" y="834"/>
                    </a:lnTo>
                    <a:lnTo>
                      <a:pt x="777" y="831"/>
                    </a:lnTo>
                    <a:lnTo>
                      <a:pt x="758" y="823"/>
                    </a:lnTo>
                    <a:lnTo>
                      <a:pt x="741" y="813"/>
                    </a:lnTo>
                    <a:lnTo>
                      <a:pt x="726" y="797"/>
                    </a:lnTo>
                    <a:lnTo>
                      <a:pt x="716" y="780"/>
                    </a:lnTo>
                    <a:lnTo>
                      <a:pt x="710" y="761"/>
                    </a:lnTo>
                    <a:lnTo>
                      <a:pt x="708" y="740"/>
                    </a:lnTo>
                    <a:lnTo>
                      <a:pt x="707" y="673"/>
                    </a:lnTo>
                    <a:lnTo>
                      <a:pt x="703" y="610"/>
                    </a:lnTo>
                    <a:lnTo>
                      <a:pt x="698" y="553"/>
                    </a:lnTo>
                    <a:lnTo>
                      <a:pt x="692" y="501"/>
                    </a:lnTo>
                    <a:lnTo>
                      <a:pt x="683" y="453"/>
                    </a:lnTo>
                    <a:lnTo>
                      <a:pt x="674" y="409"/>
                    </a:lnTo>
                    <a:lnTo>
                      <a:pt x="674" y="709"/>
                    </a:lnTo>
                    <a:lnTo>
                      <a:pt x="672" y="734"/>
                    </a:lnTo>
                    <a:lnTo>
                      <a:pt x="667" y="759"/>
                    </a:lnTo>
                    <a:lnTo>
                      <a:pt x="658" y="783"/>
                    </a:lnTo>
                    <a:lnTo>
                      <a:pt x="649" y="806"/>
                    </a:lnTo>
                    <a:lnTo>
                      <a:pt x="641" y="826"/>
                    </a:lnTo>
                    <a:lnTo>
                      <a:pt x="641" y="1594"/>
                    </a:lnTo>
                    <a:lnTo>
                      <a:pt x="637" y="1616"/>
                    </a:lnTo>
                    <a:lnTo>
                      <a:pt x="630" y="1636"/>
                    </a:lnTo>
                    <a:lnTo>
                      <a:pt x="619" y="1653"/>
                    </a:lnTo>
                    <a:lnTo>
                      <a:pt x="604" y="1668"/>
                    </a:lnTo>
                    <a:lnTo>
                      <a:pt x="586" y="1678"/>
                    </a:lnTo>
                    <a:lnTo>
                      <a:pt x="566" y="1686"/>
                    </a:lnTo>
                    <a:lnTo>
                      <a:pt x="545" y="1688"/>
                    </a:lnTo>
                    <a:lnTo>
                      <a:pt x="523" y="1686"/>
                    </a:lnTo>
                    <a:lnTo>
                      <a:pt x="503" y="1678"/>
                    </a:lnTo>
                    <a:lnTo>
                      <a:pt x="487" y="1668"/>
                    </a:lnTo>
                    <a:lnTo>
                      <a:pt x="472" y="1653"/>
                    </a:lnTo>
                    <a:lnTo>
                      <a:pt x="461" y="1636"/>
                    </a:lnTo>
                    <a:lnTo>
                      <a:pt x="453" y="1617"/>
                    </a:lnTo>
                    <a:lnTo>
                      <a:pt x="451" y="1595"/>
                    </a:lnTo>
                    <a:lnTo>
                      <a:pt x="443" y="1596"/>
                    </a:lnTo>
                    <a:lnTo>
                      <a:pt x="441" y="1617"/>
                    </a:lnTo>
                    <a:lnTo>
                      <a:pt x="433" y="1637"/>
                    </a:lnTo>
                    <a:lnTo>
                      <a:pt x="422" y="1653"/>
                    </a:lnTo>
                    <a:lnTo>
                      <a:pt x="407" y="1668"/>
                    </a:lnTo>
                    <a:lnTo>
                      <a:pt x="389" y="1678"/>
                    </a:lnTo>
                    <a:lnTo>
                      <a:pt x="369" y="1686"/>
                    </a:lnTo>
                    <a:lnTo>
                      <a:pt x="349" y="1688"/>
                    </a:lnTo>
                    <a:lnTo>
                      <a:pt x="328" y="1686"/>
                    </a:lnTo>
                    <a:lnTo>
                      <a:pt x="308" y="1678"/>
                    </a:lnTo>
                    <a:lnTo>
                      <a:pt x="290" y="1668"/>
                    </a:lnTo>
                    <a:lnTo>
                      <a:pt x="275" y="1653"/>
                    </a:lnTo>
                    <a:lnTo>
                      <a:pt x="264" y="1637"/>
                    </a:lnTo>
                    <a:lnTo>
                      <a:pt x="256" y="1617"/>
                    </a:lnTo>
                    <a:lnTo>
                      <a:pt x="254" y="1596"/>
                    </a:lnTo>
                    <a:lnTo>
                      <a:pt x="254" y="843"/>
                    </a:lnTo>
                    <a:lnTo>
                      <a:pt x="246" y="822"/>
                    </a:lnTo>
                    <a:lnTo>
                      <a:pt x="237" y="799"/>
                    </a:lnTo>
                    <a:lnTo>
                      <a:pt x="228" y="775"/>
                    </a:lnTo>
                    <a:lnTo>
                      <a:pt x="222" y="751"/>
                    </a:lnTo>
                    <a:lnTo>
                      <a:pt x="220" y="725"/>
                    </a:lnTo>
                    <a:lnTo>
                      <a:pt x="220" y="426"/>
                    </a:lnTo>
                    <a:lnTo>
                      <a:pt x="208" y="470"/>
                    </a:lnTo>
                    <a:lnTo>
                      <a:pt x="199" y="517"/>
                    </a:lnTo>
                    <a:lnTo>
                      <a:pt x="193" y="569"/>
                    </a:lnTo>
                    <a:lnTo>
                      <a:pt x="188" y="626"/>
                    </a:lnTo>
                    <a:lnTo>
                      <a:pt x="186" y="687"/>
                    </a:lnTo>
                    <a:lnTo>
                      <a:pt x="185" y="754"/>
                    </a:lnTo>
                    <a:lnTo>
                      <a:pt x="183" y="775"/>
                    </a:lnTo>
                    <a:lnTo>
                      <a:pt x="176" y="795"/>
                    </a:lnTo>
                    <a:lnTo>
                      <a:pt x="165" y="812"/>
                    </a:lnTo>
                    <a:lnTo>
                      <a:pt x="151" y="826"/>
                    </a:lnTo>
                    <a:lnTo>
                      <a:pt x="134" y="838"/>
                    </a:lnTo>
                    <a:lnTo>
                      <a:pt x="114" y="844"/>
                    </a:lnTo>
                    <a:lnTo>
                      <a:pt x="93" y="847"/>
                    </a:lnTo>
                    <a:lnTo>
                      <a:pt x="93" y="847"/>
                    </a:lnTo>
                    <a:lnTo>
                      <a:pt x="71" y="844"/>
                    </a:lnTo>
                    <a:lnTo>
                      <a:pt x="52" y="838"/>
                    </a:lnTo>
                    <a:lnTo>
                      <a:pt x="35" y="826"/>
                    </a:lnTo>
                    <a:lnTo>
                      <a:pt x="21" y="813"/>
                    </a:lnTo>
                    <a:lnTo>
                      <a:pt x="9" y="795"/>
                    </a:lnTo>
                    <a:lnTo>
                      <a:pt x="2" y="776"/>
                    </a:lnTo>
                    <a:lnTo>
                      <a:pt x="0" y="755"/>
                    </a:lnTo>
                    <a:lnTo>
                      <a:pt x="1" y="678"/>
                    </a:lnTo>
                    <a:lnTo>
                      <a:pt x="5" y="607"/>
                    </a:lnTo>
                    <a:lnTo>
                      <a:pt x="12" y="540"/>
                    </a:lnTo>
                    <a:lnTo>
                      <a:pt x="20" y="478"/>
                    </a:lnTo>
                    <a:lnTo>
                      <a:pt x="30" y="420"/>
                    </a:lnTo>
                    <a:lnTo>
                      <a:pt x="43" y="368"/>
                    </a:lnTo>
                    <a:lnTo>
                      <a:pt x="58" y="320"/>
                    </a:lnTo>
                    <a:lnTo>
                      <a:pt x="72" y="275"/>
                    </a:lnTo>
                    <a:lnTo>
                      <a:pt x="89" y="234"/>
                    </a:lnTo>
                    <a:lnTo>
                      <a:pt x="107" y="197"/>
                    </a:lnTo>
                    <a:lnTo>
                      <a:pt x="126" y="164"/>
                    </a:lnTo>
                    <a:lnTo>
                      <a:pt x="144" y="135"/>
                    </a:lnTo>
                    <a:lnTo>
                      <a:pt x="164" y="107"/>
                    </a:lnTo>
                    <a:lnTo>
                      <a:pt x="184" y="84"/>
                    </a:lnTo>
                    <a:lnTo>
                      <a:pt x="204" y="63"/>
                    </a:lnTo>
                    <a:lnTo>
                      <a:pt x="223" y="45"/>
                    </a:lnTo>
                    <a:lnTo>
                      <a:pt x="242" y="29"/>
                    </a:lnTo>
                    <a:lnTo>
                      <a:pt x="261" y="15"/>
                    </a:lnTo>
                    <a:lnTo>
                      <a:pt x="440" y="263"/>
                    </a:lnTo>
                    <a:lnTo>
                      <a:pt x="6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0"/>
              <p:cNvSpPr>
                <a:spLocks/>
              </p:cNvSpPr>
              <p:nvPr/>
            </p:nvSpPr>
            <p:spPr bwMode="auto">
              <a:xfrm>
                <a:off x="237" y="840"/>
                <a:ext cx="27" cy="12"/>
              </a:xfrm>
              <a:custGeom>
                <a:avLst/>
                <a:gdLst>
                  <a:gd name="T0" fmla="*/ 146 w 292"/>
                  <a:gd name="T1" fmla="*/ 0 h 128"/>
                  <a:gd name="T2" fmla="*/ 164 w 292"/>
                  <a:gd name="T3" fmla="*/ 2 h 128"/>
                  <a:gd name="T4" fmla="*/ 179 w 292"/>
                  <a:gd name="T5" fmla="*/ 9 h 128"/>
                  <a:gd name="T6" fmla="*/ 192 w 292"/>
                  <a:gd name="T7" fmla="*/ 19 h 128"/>
                  <a:gd name="T8" fmla="*/ 201 w 292"/>
                  <a:gd name="T9" fmla="*/ 32 h 128"/>
                  <a:gd name="T10" fmla="*/ 256 w 292"/>
                  <a:gd name="T11" fmla="*/ 9 h 128"/>
                  <a:gd name="T12" fmla="*/ 264 w 292"/>
                  <a:gd name="T13" fmla="*/ 7 h 128"/>
                  <a:gd name="T14" fmla="*/ 273 w 292"/>
                  <a:gd name="T15" fmla="*/ 8 h 128"/>
                  <a:gd name="T16" fmla="*/ 281 w 292"/>
                  <a:gd name="T17" fmla="*/ 11 h 128"/>
                  <a:gd name="T18" fmla="*/ 289 w 292"/>
                  <a:gd name="T19" fmla="*/ 21 h 128"/>
                  <a:gd name="T20" fmla="*/ 292 w 292"/>
                  <a:gd name="T21" fmla="*/ 33 h 128"/>
                  <a:gd name="T22" fmla="*/ 292 w 292"/>
                  <a:gd name="T23" fmla="*/ 101 h 128"/>
                  <a:gd name="T24" fmla="*/ 289 w 292"/>
                  <a:gd name="T25" fmla="*/ 113 h 128"/>
                  <a:gd name="T26" fmla="*/ 282 w 292"/>
                  <a:gd name="T27" fmla="*/ 121 h 128"/>
                  <a:gd name="T28" fmla="*/ 275 w 292"/>
                  <a:gd name="T29" fmla="*/ 125 h 128"/>
                  <a:gd name="T30" fmla="*/ 266 w 292"/>
                  <a:gd name="T31" fmla="*/ 126 h 128"/>
                  <a:gd name="T32" fmla="*/ 258 w 292"/>
                  <a:gd name="T33" fmla="*/ 125 h 128"/>
                  <a:gd name="T34" fmla="*/ 241 w 292"/>
                  <a:gd name="T35" fmla="*/ 121 h 128"/>
                  <a:gd name="T36" fmla="*/ 224 w 292"/>
                  <a:gd name="T37" fmla="*/ 116 h 128"/>
                  <a:gd name="T38" fmla="*/ 208 w 292"/>
                  <a:gd name="T39" fmla="*/ 111 h 128"/>
                  <a:gd name="T40" fmla="*/ 194 w 292"/>
                  <a:gd name="T41" fmla="*/ 106 h 128"/>
                  <a:gd name="T42" fmla="*/ 182 w 292"/>
                  <a:gd name="T43" fmla="*/ 118 h 128"/>
                  <a:gd name="T44" fmla="*/ 165 w 292"/>
                  <a:gd name="T45" fmla="*/ 126 h 128"/>
                  <a:gd name="T46" fmla="*/ 146 w 292"/>
                  <a:gd name="T47" fmla="*/ 128 h 128"/>
                  <a:gd name="T48" fmla="*/ 127 w 292"/>
                  <a:gd name="T49" fmla="*/ 125 h 128"/>
                  <a:gd name="T50" fmla="*/ 110 w 292"/>
                  <a:gd name="T51" fmla="*/ 118 h 128"/>
                  <a:gd name="T52" fmla="*/ 97 w 292"/>
                  <a:gd name="T53" fmla="*/ 104 h 128"/>
                  <a:gd name="T54" fmla="*/ 84 w 292"/>
                  <a:gd name="T55" fmla="*/ 109 h 128"/>
                  <a:gd name="T56" fmla="*/ 68 w 292"/>
                  <a:gd name="T57" fmla="*/ 114 h 128"/>
                  <a:gd name="T58" fmla="*/ 51 w 292"/>
                  <a:gd name="T59" fmla="*/ 119 h 128"/>
                  <a:gd name="T60" fmla="*/ 34 w 292"/>
                  <a:gd name="T61" fmla="*/ 124 h 128"/>
                  <a:gd name="T62" fmla="*/ 27 w 292"/>
                  <a:gd name="T63" fmla="*/ 125 h 128"/>
                  <a:gd name="T64" fmla="*/ 18 w 292"/>
                  <a:gd name="T65" fmla="*/ 124 h 128"/>
                  <a:gd name="T66" fmla="*/ 12 w 292"/>
                  <a:gd name="T67" fmla="*/ 120 h 128"/>
                  <a:gd name="T68" fmla="*/ 4 w 292"/>
                  <a:gd name="T69" fmla="*/ 111 h 128"/>
                  <a:gd name="T70" fmla="*/ 0 w 292"/>
                  <a:gd name="T71" fmla="*/ 100 h 128"/>
                  <a:gd name="T72" fmla="*/ 0 w 292"/>
                  <a:gd name="T73" fmla="*/ 32 h 128"/>
                  <a:gd name="T74" fmla="*/ 3 w 292"/>
                  <a:gd name="T75" fmla="*/ 24 h 128"/>
                  <a:gd name="T76" fmla="*/ 6 w 292"/>
                  <a:gd name="T77" fmla="*/ 16 h 128"/>
                  <a:gd name="T78" fmla="*/ 12 w 292"/>
                  <a:gd name="T79" fmla="*/ 10 h 128"/>
                  <a:gd name="T80" fmla="*/ 20 w 292"/>
                  <a:gd name="T81" fmla="*/ 7 h 128"/>
                  <a:gd name="T82" fmla="*/ 29 w 292"/>
                  <a:gd name="T83" fmla="*/ 6 h 128"/>
                  <a:gd name="T84" fmla="*/ 36 w 292"/>
                  <a:gd name="T85" fmla="*/ 8 h 128"/>
                  <a:gd name="T86" fmla="*/ 92 w 292"/>
                  <a:gd name="T87" fmla="*/ 32 h 128"/>
                  <a:gd name="T88" fmla="*/ 101 w 292"/>
                  <a:gd name="T89" fmla="*/ 19 h 128"/>
                  <a:gd name="T90" fmla="*/ 115 w 292"/>
                  <a:gd name="T91" fmla="*/ 8 h 128"/>
                  <a:gd name="T92" fmla="*/ 129 w 292"/>
                  <a:gd name="T93" fmla="*/ 2 h 128"/>
                  <a:gd name="T94" fmla="*/ 146 w 292"/>
                  <a:gd name="T9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92" h="128">
                    <a:moveTo>
                      <a:pt x="146" y="0"/>
                    </a:moveTo>
                    <a:lnTo>
                      <a:pt x="164" y="2"/>
                    </a:lnTo>
                    <a:lnTo>
                      <a:pt x="179" y="9"/>
                    </a:lnTo>
                    <a:lnTo>
                      <a:pt x="192" y="19"/>
                    </a:lnTo>
                    <a:lnTo>
                      <a:pt x="201" y="32"/>
                    </a:lnTo>
                    <a:lnTo>
                      <a:pt x="256" y="9"/>
                    </a:lnTo>
                    <a:lnTo>
                      <a:pt x="264" y="7"/>
                    </a:lnTo>
                    <a:lnTo>
                      <a:pt x="273" y="8"/>
                    </a:lnTo>
                    <a:lnTo>
                      <a:pt x="281" y="11"/>
                    </a:lnTo>
                    <a:lnTo>
                      <a:pt x="289" y="21"/>
                    </a:lnTo>
                    <a:lnTo>
                      <a:pt x="292" y="33"/>
                    </a:lnTo>
                    <a:lnTo>
                      <a:pt x="292" y="101"/>
                    </a:lnTo>
                    <a:lnTo>
                      <a:pt x="289" y="113"/>
                    </a:lnTo>
                    <a:lnTo>
                      <a:pt x="282" y="121"/>
                    </a:lnTo>
                    <a:lnTo>
                      <a:pt x="275" y="125"/>
                    </a:lnTo>
                    <a:lnTo>
                      <a:pt x="266" y="126"/>
                    </a:lnTo>
                    <a:lnTo>
                      <a:pt x="258" y="125"/>
                    </a:lnTo>
                    <a:lnTo>
                      <a:pt x="241" y="121"/>
                    </a:lnTo>
                    <a:lnTo>
                      <a:pt x="224" y="116"/>
                    </a:lnTo>
                    <a:lnTo>
                      <a:pt x="208" y="111"/>
                    </a:lnTo>
                    <a:lnTo>
                      <a:pt x="194" y="106"/>
                    </a:lnTo>
                    <a:lnTo>
                      <a:pt x="182" y="118"/>
                    </a:lnTo>
                    <a:lnTo>
                      <a:pt x="165" y="126"/>
                    </a:lnTo>
                    <a:lnTo>
                      <a:pt x="146" y="128"/>
                    </a:lnTo>
                    <a:lnTo>
                      <a:pt x="127" y="125"/>
                    </a:lnTo>
                    <a:lnTo>
                      <a:pt x="110" y="118"/>
                    </a:lnTo>
                    <a:lnTo>
                      <a:pt x="97" y="104"/>
                    </a:lnTo>
                    <a:lnTo>
                      <a:pt x="84" y="109"/>
                    </a:lnTo>
                    <a:lnTo>
                      <a:pt x="68" y="114"/>
                    </a:lnTo>
                    <a:lnTo>
                      <a:pt x="51" y="119"/>
                    </a:lnTo>
                    <a:lnTo>
                      <a:pt x="34" y="124"/>
                    </a:lnTo>
                    <a:lnTo>
                      <a:pt x="27" y="125"/>
                    </a:lnTo>
                    <a:lnTo>
                      <a:pt x="18" y="124"/>
                    </a:lnTo>
                    <a:lnTo>
                      <a:pt x="12" y="120"/>
                    </a:lnTo>
                    <a:lnTo>
                      <a:pt x="4" y="111"/>
                    </a:lnTo>
                    <a:lnTo>
                      <a:pt x="0" y="100"/>
                    </a:lnTo>
                    <a:lnTo>
                      <a:pt x="0" y="32"/>
                    </a:lnTo>
                    <a:lnTo>
                      <a:pt x="3" y="24"/>
                    </a:lnTo>
                    <a:lnTo>
                      <a:pt x="6" y="16"/>
                    </a:lnTo>
                    <a:lnTo>
                      <a:pt x="12" y="10"/>
                    </a:lnTo>
                    <a:lnTo>
                      <a:pt x="20" y="7"/>
                    </a:lnTo>
                    <a:lnTo>
                      <a:pt x="29" y="6"/>
                    </a:lnTo>
                    <a:lnTo>
                      <a:pt x="36" y="8"/>
                    </a:lnTo>
                    <a:lnTo>
                      <a:pt x="92" y="32"/>
                    </a:lnTo>
                    <a:lnTo>
                      <a:pt x="101" y="19"/>
                    </a:lnTo>
                    <a:lnTo>
                      <a:pt x="115" y="8"/>
                    </a:lnTo>
                    <a:lnTo>
                      <a:pt x="129" y="2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1"/>
              <p:cNvSpPr>
                <a:spLocks/>
              </p:cNvSpPr>
              <p:nvPr/>
            </p:nvSpPr>
            <p:spPr bwMode="auto">
              <a:xfrm>
                <a:off x="344" y="848"/>
                <a:ext cx="44" cy="43"/>
              </a:xfrm>
              <a:custGeom>
                <a:avLst/>
                <a:gdLst>
                  <a:gd name="T0" fmla="*/ 241 w 482"/>
                  <a:gd name="T1" fmla="*/ 0 h 481"/>
                  <a:gd name="T2" fmla="*/ 280 w 482"/>
                  <a:gd name="T3" fmla="*/ 3 h 481"/>
                  <a:gd name="T4" fmla="*/ 318 w 482"/>
                  <a:gd name="T5" fmla="*/ 11 h 481"/>
                  <a:gd name="T6" fmla="*/ 352 w 482"/>
                  <a:gd name="T7" fmla="*/ 26 h 481"/>
                  <a:gd name="T8" fmla="*/ 384 w 482"/>
                  <a:gd name="T9" fmla="*/ 46 h 481"/>
                  <a:gd name="T10" fmla="*/ 412 w 482"/>
                  <a:gd name="T11" fmla="*/ 70 h 481"/>
                  <a:gd name="T12" fmla="*/ 436 w 482"/>
                  <a:gd name="T13" fmla="*/ 98 h 481"/>
                  <a:gd name="T14" fmla="*/ 455 w 482"/>
                  <a:gd name="T15" fmla="*/ 129 h 481"/>
                  <a:gd name="T16" fmla="*/ 470 w 482"/>
                  <a:gd name="T17" fmla="*/ 164 h 481"/>
                  <a:gd name="T18" fmla="*/ 479 w 482"/>
                  <a:gd name="T19" fmla="*/ 200 h 481"/>
                  <a:gd name="T20" fmla="*/ 482 w 482"/>
                  <a:gd name="T21" fmla="*/ 240 h 481"/>
                  <a:gd name="T22" fmla="*/ 479 w 482"/>
                  <a:gd name="T23" fmla="*/ 279 h 481"/>
                  <a:gd name="T24" fmla="*/ 470 w 482"/>
                  <a:gd name="T25" fmla="*/ 317 h 481"/>
                  <a:gd name="T26" fmla="*/ 455 w 482"/>
                  <a:gd name="T27" fmla="*/ 351 h 481"/>
                  <a:gd name="T28" fmla="*/ 436 w 482"/>
                  <a:gd name="T29" fmla="*/ 383 h 481"/>
                  <a:gd name="T30" fmla="*/ 412 w 482"/>
                  <a:gd name="T31" fmla="*/ 411 h 481"/>
                  <a:gd name="T32" fmla="*/ 384 w 482"/>
                  <a:gd name="T33" fmla="*/ 435 h 481"/>
                  <a:gd name="T34" fmla="*/ 352 w 482"/>
                  <a:gd name="T35" fmla="*/ 454 h 481"/>
                  <a:gd name="T36" fmla="*/ 318 w 482"/>
                  <a:gd name="T37" fmla="*/ 468 h 481"/>
                  <a:gd name="T38" fmla="*/ 280 w 482"/>
                  <a:gd name="T39" fmla="*/ 478 h 481"/>
                  <a:gd name="T40" fmla="*/ 241 w 482"/>
                  <a:gd name="T41" fmla="*/ 481 h 481"/>
                  <a:gd name="T42" fmla="*/ 202 w 482"/>
                  <a:gd name="T43" fmla="*/ 478 h 481"/>
                  <a:gd name="T44" fmla="*/ 165 w 482"/>
                  <a:gd name="T45" fmla="*/ 468 h 481"/>
                  <a:gd name="T46" fmla="*/ 130 w 482"/>
                  <a:gd name="T47" fmla="*/ 454 h 481"/>
                  <a:gd name="T48" fmla="*/ 98 w 482"/>
                  <a:gd name="T49" fmla="*/ 435 h 481"/>
                  <a:gd name="T50" fmla="*/ 71 w 482"/>
                  <a:gd name="T51" fmla="*/ 411 h 481"/>
                  <a:gd name="T52" fmla="*/ 47 w 482"/>
                  <a:gd name="T53" fmla="*/ 383 h 481"/>
                  <a:gd name="T54" fmla="*/ 27 w 482"/>
                  <a:gd name="T55" fmla="*/ 351 h 481"/>
                  <a:gd name="T56" fmla="*/ 12 w 482"/>
                  <a:gd name="T57" fmla="*/ 317 h 481"/>
                  <a:gd name="T58" fmla="*/ 3 w 482"/>
                  <a:gd name="T59" fmla="*/ 279 h 481"/>
                  <a:gd name="T60" fmla="*/ 0 w 482"/>
                  <a:gd name="T61" fmla="*/ 240 h 481"/>
                  <a:gd name="T62" fmla="*/ 3 w 482"/>
                  <a:gd name="T63" fmla="*/ 200 h 481"/>
                  <a:gd name="T64" fmla="*/ 12 w 482"/>
                  <a:gd name="T65" fmla="*/ 164 h 481"/>
                  <a:gd name="T66" fmla="*/ 27 w 482"/>
                  <a:gd name="T67" fmla="*/ 129 h 481"/>
                  <a:gd name="T68" fmla="*/ 47 w 482"/>
                  <a:gd name="T69" fmla="*/ 98 h 481"/>
                  <a:gd name="T70" fmla="*/ 71 w 482"/>
                  <a:gd name="T71" fmla="*/ 70 h 481"/>
                  <a:gd name="T72" fmla="*/ 98 w 482"/>
                  <a:gd name="T73" fmla="*/ 46 h 481"/>
                  <a:gd name="T74" fmla="*/ 130 w 482"/>
                  <a:gd name="T75" fmla="*/ 26 h 481"/>
                  <a:gd name="T76" fmla="*/ 165 w 482"/>
                  <a:gd name="T77" fmla="*/ 11 h 481"/>
                  <a:gd name="T78" fmla="*/ 202 w 482"/>
                  <a:gd name="T79" fmla="*/ 3 h 481"/>
                  <a:gd name="T80" fmla="*/ 241 w 482"/>
                  <a:gd name="T81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82" h="481">
                    <a:moveTo>
                      <a:pt x="241" y="0"/>
                    </a:moveTo>
                    <a:lnTo>
                      <a:pt x="280" y="3"/>
                    </a:lnTo>
                    <a:lnTo>
                      <a:pt x="318" y="11"/>
                    </a:lnTo>
                    <a:lnTo>
                      <a:pt x="352" y="26"/>
                    </a:lnTo>
                    <a:lnTo>
                      <a:pt x="384" y="46"/>
                    </a:lnTo>
                    <a:lnTo>
                      <a:pt x="412" y="70"/>
                    </a:lnTo>
                    <a:lnTo>
                      <a:pt x="436" y="98"/>
                    </a:lnTo>
                    <a:lnTo>
                      <a:pt x="455" y="129"/>
                    </a:lnTo>
                    <a:lnTo>
                      <a:pt x="470" y="164"/>
                    </a:lnTo>
                    <a:lnTo>
                      <a:pt x="479" y="200"/>
                    </a:lnTo>
                    <a:lnTo>
                      <a:pt x="482" y="240"/>
                    </a:lnTo>
                    <a:lnTo>
                      <a:pt x="479" y="279"/>
                    </a:lnTo>
                    <a:lnTo>
                      <a:pt x="470" y="317"/>
                    </a:lnTo>
                    <a:lnTo>
                      <a:pt x="455" y="351"/>
                    </a:lnTo>
                    <a:lnTo>
                      <a:pt x="436" y="383"/>
                    </a:lnTo>
                    <a:lnTo>
                      <a:pt x="412" y="411"/>
                    </a:lnTo>
                    <a:lnTo>
                      <a:pt x="384" y="435"/>
                    </a:lnTo>
                    <a:lnTo>
                      <a:pt x="352" y="454"/>
                    </a:lnTo>
                    <a:lnTo>
                      <a:pt x="318" y="468"/>
                    </a:lnTo>
                    <a:lnTo>
                      <a:pt x="280" y="478"/>
                    </a:lnTo>
                    <a:lnTo>
                      <a:pt x="241" y="481"/>
                    </a:lnTo>
                    <a:lnTo>
                      <a:pt x="202" y="478"/>
                    </a:lnTo>
                    <a:lnTo>
                      <a:pt x="165" y="468"/>
                    </a:lnTo>
                    <a:lnTo>
                      <a:pt x="130" y="454"/>
                    </a:lnTo>
                    <a:lnTo>
                      <a:pt x="98" y="435"/>
                    </a:lnTo>
                    <a:lnTo>
                      <a:pt x="71" y="411"/>
                    </a:lnTo>
                    <a:lnTo>
                      <a:pt x="47" y="383"/>
                    </a:lnTo>
                    <a:lnTo>
                      <a:pt x="27" y="351"/>
                    </a:lnTo>
                    <a:lnTo>
                      <a:pt x="12" y="317"/>
                    </a:lnTo>
                    <a:lnTo>
                      <a:pt x="3" y="279"/>
                    </a:lnTo>
                    <a:lnTo>
                      <a:pt x="0" y="240"/>
                    </a:lnTo>
                    <a:lnTo>
                      <a:pt x="3" y="200"/>
                    </a:lnTo>
                    <a:lnTo>
                      <a:pt x="12" y="164"/>
                    </a:lnTo>
                    <a:lnTo>
                      <a:pt x="27" y="129"/>
                    </a:lnTo>
                    <a:lnTo>
                      <a:pt x="47" y="98"/>
                    </a:lnTo>
                    <a:lnTo>
                      <a:pt x="71" y="70"/>
                    </a:lnTo>
                    <a:lnTo>
                      <a:pt x="98" y="46"/>
                    </a:lnTo>
                    <a:lnTo>
                      <a:pt x="130" y="26"/>
                    </a:lnTo>
                    <a:lnTo>
                      <a:pt x="165" y="11"/>
                    </a:lnTo>
                    <a:lnTo>
                      <a:pt x="202" y="3"/>
                    </a:lnTo>
                    <a:lnTo>
                      <a:pt x="2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2"/>
              <p:cNvSpPr>
                <a:spLocks/>
              </p:cNvSpPr>
              <p:nvPr/>
            </p:nvSpPr>
            <p:spPr bwMode="auto">
              <a:xfrm>
                <a:off x="323" y="901"/>
                <a:ext cx="85" cy="162"/>
              </a:xfrm>
              <a:custGeom>
                <a:avLst/>
                <a:gdLst>
                  <a:gd name="T0" fmla="*/ 682 w 937"/>
                  <a:gd name="T1" fmla="*/ 13 h 1777"/>
                  <a:gd name="T2" fmla="*/ 720 w 937"/>
                  <a:gd name="T3" fmla="*/ 46 h 1777"/>
                  <a:gd name="T4" fmla="*/ 759 w 937"/>
                  <a:gd name="T5" fmla="*/ 90 h 1777"/>
                  <a:gd name="T6" fmla="*/ 798 w 937"/>
                  <a:gd name="T7" fmla="*/ 144 h 1777"/>
                  <a:gd name="T8" fmla="*/ 835 w 937"/>
                  <a:gd name="T9" fmla="*/ 211 h 1777"/>
                  <a:gd name="T10" fmla="*/ 868 w 937"/>
                  <a:gd name="T11" fmla="*/ 292 h 1777"/>
                  <a:gd name="T12" fmla="*/ 896 w 937"/>
                  <a:gd name="T13" fmla="*/ 388 h 1777"/>
                  <a:gd name="T14" fmla="*/ 918 w 937"/>
                  <a:gd name="T15" fmla="*/ 500 h 1777"/>
                  <a:gd name="T16" fmla="*/ 933 w 937"/>
                  <a:gd name="T17" fmla="*/ 629 h 1777"/>
                  <a:gd name="T18" fmla="*/ 937 w 937"/>
                  <a:gd name="T19" fmla="*/ 778 h 1777"/>
                  <a:gd name="T20" fmla="*/ 927 w 937"/>
                  <a:gd name="T21" fmla="*/ 820 h 1777"/>
                  <a:gd name="T22" fmla="*/ 901 w 937"/>
                  <a:gd name="T23" fmla="*/ 854 h 1777"/>
                  <a:gd name="T24" fmla="*/ 862 w 937"/>
                  <a:gd name="T25" fmla="*/ 874 h 1777"/>
                  <a:gd name="T26" fmla="*/ 817 w 937"/>
                  <a:gd name="T27" fmla="*/ 874 h 1777"/>
                  <a:gd name="T28" fmla="*/ 778 w 937"/>
                  <a:gd name="T29" fmla="*/ 854 h 1777"/>
                  <a:gd name="T30" fmla="*/ 751 w 937"/>
                  <a:gd name="T31" fmla="*/ 820 h 1777"/>
                  <a:gd name="T32" fmla="*/ 742 w 937"/>
                  <a:gd name="T33" fmla="*/ 778 h 1777"/>
                  <a:gd name="T34" fmla="*/ 738 w 937"/>
                  <a:gd name="T35" fmla="*/ 642 h 1777"/>
                  <a:gd name="T36" fmla="*/ 726 w 937"/>
                  <a:gd name="T37" fmla="*/ 527 h 1777"/>
                  <a:gd name="T38" fmla="*/ 705 w 937"/>
                  <a:gd name="T39" fmla="*/ 431 h 1777"/>
                  <a:gd name="T40" fmla="*/ 702 w 937"/>
                  <a:gd name="T41" fmla="*/ 781 h 1777"/>
                  <a:gd name="T42" fmla="*/ 684 w 937"/>
                  <a:gd name="T43" fmla="*/ 842 h 1777"/>
                  <a:gd name="T44" fmla="*/ 670 w 937"/>
                  <a:gd name="T45" fmla="*/ 1678 h 1777"/>
                  <a:gd name="T46" fmla="*/ 660 w 937"/>
                  <a:gd name="T47" fmla="*/ 1722 h 1777"/>
                  <a:gd name="T48" fmla="*/ 633 w 937"/>
                  <a:gd name="T49" fmla="*/ 1755 h 1777"/>
                  <a:gd name="T50" fmla="*/ 594 w 937"/>
                  <a:gd name="T51" fmla="*/ 1774 h 1777"/>
                  <a:gd name="T52" fmla="*/ 549 w 937"/>
                  <a:gd name="T53" fmla="*/ 1774 h 1777"/>
                  <a:gd name="T54" fmla="*/ 510 w 937"/>
                  <a:gd name="T55" fmla="*/ 1755 h 1777"/>
                  <a:gd name="T56" fmla="*/ 484 w 937"/>
                  <a:gd name="T57" fmla="*/ 1722 h 1777"/>
                  <a:gd name="T58" fmla="*/ 474 w 937"/>
                  <a:gd name="T59" fmla="*/ 1679 h 1777"/>
                  <a:gd name="T60" fmla="*/ 463 w 937"/>
                  <a:gd name="T61" fmla="*/ 1702 h 1777"/>
                  <a:gd name="T62" fmla="*/ 443 w 937"/>
                  <a:gd name="T63" fmla="*/ 1740 h 1777"/>
                  <a:gd name="T64" fmla="*/ 409 w 937"/>
                  <a:gd name="T65" fmla="*/ 1767 h 1777"/>
                  <a:gd name="T66" fmla="*/ 365 w 937"/>
                  <a:gd name="T67" fmla="*/ 1777 h 1777"/>
                  <a:gd name="T68" fmla="*/ 322 w 937"/>
                  <a:gd name="T69" fmla="*/ 1767 h 1777"/>
                  <a:gd name="T70" fmla="*/ 287 w 937"/>
                  <a:gd name="T71" fmla="*/ 1740 h 1777"/>
                  <a:gd name="T72" fmla="*/ 266 w 937"/>
                  <a:gd name="T73" fmla="*/ 1702 h 1777"/>
                  <a:gd name="T74" fmla="*/ 264 w 937"/>
                  <a:gd name="T75" fmla="*/ 888 h 1777"/>
                  <a:gd name="T76" fmla="*/ 245 w 937"/>
                  <a:gd name="T77" fmla="*/ 830 h 1777"/>
                  <a:gd name="T78" fmla="*/ 237 w 937"/>
                  <a:gd name="T79" fmla="*/ 764 h 1777"/>
                  <a:gd name="T80" fmla="*/ 223 w 937"/>
                  <a:gd name="T81" fmla="*/ 488 h 1777"/>
                  <a:gd name="T82" fmla="*/ 207 w 937"/>
                  <a:gd name="T83" fmla="*/ 577 h 1777"/>
                  <a:gd name="T84" fmla="*/ 199 w 937"/>
                  <a:gd name="T85" fmla="*/ 679 h 1777"/>
                  <a:gd name="T86" fmla="*/ 198 w 937"/>
                  <a:gd name="T87" fmla="*/ 796 h 1777"/>
                  <a:gd name="T88" fmla="*/ 188 w 937"/>
                  <a:gd name="T89" fmla="*/ 839 h 1777"/>
                  <a:gd name="T90" fmla="*/ 160 w 937"/>
                  <a:gd name="T91" fmla="*/ 874 h 1777"/>
                  <a:gd name="T92" fmla="*/ 121 w 937"/>
                  <a:gd name="T93" fmla="*/ 894 h 1777"/>
                  <a:gd name="T94" fmla="*/ 76 w 937"/>
                  <a:gd name="T95" fmla="*/ 894 h 1777"/>
                  <a:gd name="T96" fmla="*/ 37 w 937"/>
                  <a:gd name="T97" fmla="*/ 874 h 1777"/>
                  <a:gd name="T98" fmla="*/ 10 w 937"/>
                  <a:gd name="T99" fmla="*/ 840 h 1777"/>
                  <a:gd name="T100" fmla="*/ 0 w 937"/>
                  <a:gd name="T101" fmla="*/ 796 h 1777"/>
                  <a:gd name="T102" fmla="*/ 5 w 937"/>
                  <a:gd name="T103" fmla="*/ 648 h 1777"/>
                  <a:gd name="T104" fmla="*/ 19 w 937"/>
                  <a:gd name="T105" fmla="*/ 518 h 1777"/>
                  <a:gd name="T106" fmla="*/ 41 w 937"/>
                  <a:gd name="T107" fmla="*/ 406 h 1777"/>
                  <a:gd name="T108" fmla="*/ 70 w 937"/>
                  <a:gd name="T109" fmla="*/ 310 h 1777"/>
                  <a:gd name="T110" fmla="*/ 103 w 937"/>
                  <a:gd name="T111" fmla="*/ 229 h 1777"/>
                  <a:gd name="T112" fmla="*/ 140 w 937"/>
                  <a:gd name="T113" fmla="*/ 162 h 1777"/>
                  <a:gd name="T114" fmla="*/ 178 w 937"/>
                  <a:gd name="T115" fmla="*/ 108 h 1777"/>
                  <a:gd name="T116" fmla="*/ 218 w 937"/>
                  <a:gd name="T117" fmla="*/ 64 h 1777"/>
                  <a:gd name="T118" fmla="*/ 256 w 937"/>
                  <a:gd name="T119" fmla="*/ 30 h 1777"/>
                  <a:gd name="T120" fmla="*/ 462 w 937"/>
                  <a:gd name="T121" fmla="*/ 277 h 1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37" h="1777">
                    <a:moveTo>
                      <a:pt x="663" y="0"/>
                    </a:moveTo>
                    <a:lnTo>
                      <a:pt x="682" y="13"/>
                    </a:lnTo>
                    <a:lnTo>
                      <a:pt x="701" y="28"/>
                    </a:lnTo>
                    <a:lnTo>
                      <a:pt x="720" y="46"/>
                    </a:lnTo>
                    <a:lnTo>
                      <a:pt x="739" y="67"/>
                    </a:lnTo>
                    <a:lnTo>
                      <a:pt x="759" y="90"/>
                    </a:lnTo>
                    <a:lnTo>
                      <a:pt x="778" y="115"/>
                    </a:lnTo>
                    <a:lnTo>
                      <a:pt x="798" y="144"/>
                    </a:lnTo>
                    <a:lnTo>
                      <a:pt x="817" y="176"/>
                    </a:lnTo>
                    <a:lnTo>
                      <a:pt x="835" y="211"/>
                    </a:lnTo>
                    <a:lnTo>
                      <a:pt x="851" y="250"/>
                    </a:lnTo>
                    <a:lnTo>
                      <a:pt x="868" y="292"/>
                    </a:lnTo>
                    <a:lnTo>
                      <a:pt x="883" y="338"/>
                    </a:lnTo>
                    <a:lnTo>
                      <a:pt x="896" y="388"/>
                    </a:lnTo>
                    <a:lnTo>
                      <a:pt x="908" y="442"/>
                    </a:lnTo>
                    <a:lnTo>
                      <a:pt x="918" y="500"/>
                    </a:lnTo>
                    <a:lnTo>
                      <a:pt x="927" y="562"/>
                    </a:lnTo>
                    <a:lnTo>
                      <a:pt x="933" y="629"/>
                    </a:lnTo>
                    <a:lnTo>
                      <a:pt x="936" y="701"/>
                    </a:lnTo>
                    <a:lnTo>
                      <a:pt x="937" y="778"/>
                    </a:lnTo>
                    <a:lnTo>
                      <a:pt x="935" y="799"/>
                    </a:lnTo>
                    <a:lnTo>
                      <a:pt x="927" y="820"/>
                    </a:lnTo>
                    <a:lnTo>
                      <a:pt x="915" y="839"/>
                    </a:lnTo>
                    <a:lnTo>
                      <a:pt x="901" y="854"/>
                    </a:lnTo>
                    <a:lnTo>
                      <a:pt x="882" y="866"/>
                    </a:lnTo>
                    <a:lnTo>
                      <a:pt x="862" y="874"/>
                    </a:lnTo>
                    <a:lnTo>
                      <a:pt x="840" y="876"/>
                    </a:lnTo>
                    <a:lnTo>
                      <a:pt x="817" y="874"/>
                    </a:lnTo>
                    <a:lnTo>
                      <a:pt x="796" y="866"/>
                    </a:lnTo>
                    <a:lnTo>
                      <a:pt x="778" y="854"/>
                    </a:lnTo>
                    <a:lnTo>
                      <a:pt x="764" y="839"/>
                    </a:lnTo>
                    <a:lnTo>
                      <a:pt x="751" y="820"/>
                    </a:lnTo>
                    <a:lnTo>
                      <a:pt x="744" y="799"/>
                    </a:lnTo>
                    <a:lnTo>
                      <a:pt x="742" y="778"/>
                    </a:lnTo>
                    <a:lnTo>
                      <a:pt x="740" y="707"/>
                    </a:lnTo>
                    <a:lnTo>
                      <a:pt x="738" y="642"/>
                    </a:lnTo>
                    <a:lnTo>
                      <a:pt x="733" y="582"/>
                    </a:lnTo>
                    <a:lnTo>
                      <a:pt x="726" y="527"/>
                    </a:lnTo>
                    <a:lnTo>
                      <a:pt x="716" y="477"/>
                    </a:lnTo>
                    <a:lnTo>
                      <a:pt x="705" y="431"/>
                    </a:lnTo>
                    <a:lnTo>
                      <a:pt x="705" y="747"/>
                    </a:lnTo>
                    <a:lnTo>
                      <a:pt x="702" y="781"/>
                    </a:lnTo>
                    <a:lnTo>
                      <a:pt x="695" y="812"/>
                    </a:lnTo>
                    <a:lnTo>
                      <a:pt x="684" y="842"/>
                    </a:lnTo>
                    <a:lnTo>
                      <a:pt x="670" y="871"/>
                    </a:lnTo>
                    <a:lnTo>
                      <a:pt x="670" y="1678"/>
                    </a:lnTo>
                    <a:lnTo>
                      <a:pt x="667" y="1701"/>
                    </a:lnTo>
                    <a:lnTo>
                      <a:pt x="660" y="1722"/>
                    </a:lnTo>
                    <a:lnTo>
                      <a:pt x="648" y="1739"/>
                    </a:lnTo>
                    <a:lnTo>
                      <a:pt x="633" y="1755"/>
                    </a:lnTo>
                    <a:lnTo>
                      <a:pt x="615" y="1767"/>
                    </a:lnTo>
                    <a:lnTo>
                      <a:pt x="594" y="1774"/>
                    </a:lnTo>
                    <a:lnTo>
                      <a:pt x="571" y="1777"/>
                    </a:lnTo>
                    <a:lnTo>
                      <a:pt x="549" y="1774"/>
                    </a:lnTo>
                    <a:lnTo>
                      <a:pt x="528" y="1767"/>
                    </a:lnTo>
                    <a:lnTo>
                      <a:pt x="510" y="1755"/>
                    </a:lnTo>
                    <a:lnTo>
                      <a:pt x="496" y="1739"/>
                    </a:lnTo>
                    <a:lnTo>
                      <a:pt x="484" y="1722"/>
                    </a:lnTo>
                    <a:lnTo>
                      <a:pt x="477" y="1701"/>
                    </a:lnTo>
                    <a:lnTo>
                      <a:pt x="474" y="1679"/>
                    </a:lnTo>
                    <a:lnTo>
                      <a:pt x="465" y="1680"/>
                    </a:lnTo>
                    <a:lnTo>
                      <a:pt x="463" y="1702"/>
                    </a:lnTo>
                    <a:lnTo>
                      <a:pt x="455" y="1723"/>
                    </a:lnTo>
                    <a:lnTo>
                      <a:pt x="443" y="1740"/>
                    </a:lnTo>
                    <a:lnTo>
                      <a:pt x="428" y="1755"/>
                    </a:lnTo>
                    <a:lnTo>
                      <a:pt x="409" y="1767"/>
                    </a:lnTo>
                    <a:lnTo>
                      <a:pt x="388" y="1774"/>
                    </a:lnTo>
                    <a:lnTo>
                      <a:pt x="365" y="1777"/>
                    </a:lnTo>
                    <a:lnTo>
                      <a:pt x="343" y="1774"/>
                    </a:lnTo>
                    <a:lnTo>
                      <a:pt x="322" y="1767"/>
                    </a:lnTo>
                    <a:lnTo>
                      <a:pt x="303" y="1755"/>
                    </a:lnTo>
                    <a:lnTo>
                      <a:pt x="287" y="1740"/>
                    </a:lnTo>
                    <a:lnTo>
                      <a:pt x="275" y="1723"/>
                    </a:lnTo>
                    <a:lnTo>
                      <a:pt x="266" y="1702"/>
                    </a:lnTo>
                    <a:lnTo>
                      <a:pt x="264" y="1680"/>
                    </a:lnTo>
                    <a:lnTo>
                      <a:pt x="264" y="888"/>
                    </a:lnTo>
                    <a:lnTo>
                      <a:pt x="254" y="860"/>
                    </a:lnTo>
                    <a:lnTo>
                      <a:pt x="245" y="830"/>
                    </a:lnTo>
                    <a:lnTo>
                      <a:pt x="239" y="797"/>
                    </a:lnTo>
                    <a:lnTo>
                      <a:pt x="237" y="764"/>
                    </a:lnTo>
                    <a:lnTo>
                      <a:pt x="237" y="449"/>
                    </a:lnTo>
                    <a:lnTo>
                      <a:pt x="223" y="488"/>
                    </a:lnTo>
                    <a:lnTo>
                      <a:pt x="214" y="530"/>
                    </a:lnTo>
                    <a:lnTo>
                      <a:pt x="207" y="577"/>
                    </a:lnTo>
                    <a:lnTo>
                      <a:pt x="202" y="626"/>
                    </a:lnTo>
                    <a:lnTo>
                      <a:pt x="199" y="679"/>
                    </a:lnTo>
                    <a:lnTo>
                      <a:pt x="198" y="736"/>
                    </a:lnTo>
                    <a:lnTo>
                      <a:pt x="198" y="796"/>
                    </a:lnTo>
                    <a:lnTo>
                      <a:pt x="195" y="818"/>
                    </a:lnTo>
                    <a:lnTo>
                      <a:pt x="188" y="839"/>
                    </a:lnTo>
                    <a:lnTo>
                      <a:pt x="175" y="858"/>
                    </a:lnTo>
                    <a:lnTo>
                      <a:pt x="160" y="874"/>
                    </a:lnTo>
                    <a:lnTo>
                      <a:pt x="142" y="886"/>
                    </a:lnTo>
                    <a:lnTo>
                      <a:pt x="121" y="894"/>
                    </a:lnTo>
                    <a:lnTo>
                      <a:pt x="98" y="897"/>
                    </a:lnTo>
                    <a:lnTo>
                      <a:pt x="76" y="894"/>
                    </a:lnTo>
                    <a:lnTo>
                      <a:pt x="55" y="886"/>
                    </a:lnTo>
                    <a:lnTo>
                      <a:pt x="37" y="874"/>
                    </a:lnTo>
                    <a:lnTo>
                      <a:pt x="21" y="858"/>
                    </a:lnTo>
                    <a:lnTo>
                      <a:pt x="10" y="840"/>
                    </a:lnTo>
                    <a:lnTo>
                      <a:pt x="3" y="819"/>
                    </a:lnTo>
                    <a:lnTo>
                      <a:pt x="0" y="796"/>
                    </a:lnTo>
                    <a:lnTo>
                      <a:pt x="2" y="720"/>
                    </a:lnTo>
                    <a:lnTo>
                      <a:pt x="5" y="648"/>
                    </a:lnTo>
                    <a:lnTo>
                      <a:pt x="11" y="581"/>
                    </a:lnTo>
                    <a:lnTo>
                      <a:pt x="19" y="518"/>
                    </a:lnTo>
                    <a:lnTo>
                      <a:pt x="30" y="460"/>
                    </a:lnTo>
                    <a:lnTo>
                      <a:pt x="41" y="406"/>
                    </a:lnTo>
                    <a:lnTo>
                      <a:pt x="55" y="356"/>
                    </a:lnTo>
                    <a:lnTo>
                      <a:pt x="70" y="310"/>
                    </a:lnTo>
                    <a:lnTo>
                      <a:pt x="86" y="268"/>
                    </a:lnTo>
                    <a:lnTo>
                      <a:pt x="103" y="229"/>
                    </a:lnTo>
                    <a:lnTo>
                      <a:pt x="121" y="193"/>
                    </a:lnTo>
                    <a:lnTo>
                      <a:pt x="140" y="162"/>
                    </a:lnTo>
                    <a:lnTo>
                      <a:pt x="160" y="133"/>
                    </a:lnTo>
                    <a:lnTo>
                      <a:pt x="178" y="108"/>
                    </a:lnTo>
                    <a:lnTo>
                      <a:pt x="198" y="85"/>
                    </a:lnTo>
                    <a:lnTo>
                      <a:pt x="218" y="64"/>
                    </a:lnTo>
                    <a:lnTo>
                      <a:pt x="237" y="46"/>
                    </a:lnTo>
                    <a:lnTo>
                      <a:pt x="256" y="30"/>
                    </a:lnTo>
                    <a:lnTo>
                      <a:pt x="275" y="18"/>
                    </a:lnTo>
                    <a:lnTo>
                      <a:pt x="462" y="277"/>
                    </a:lnTo>
                    <a:lnTo>
                      <a:pt x="6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352" y="893"/>
                <a:ext cx="28" cy="12"/>
              </a:xfrm>
              <a:custGeom>
                <a:avLst/>
                <a:gdLst>
                  <a:gd name="T0" fmla="*/ 151 w 304"/>
                  <a:gd name="T1" fmla="*/ 0 h 135"/>
                  <a:gd name="T2" fmla="*/ 170 w 304"/>
                  <a:gd name="T3" fmla="*/ 2 h 135"/>
                  <a:gd name="T4" fmla="*/ 186 w 304"/>
                  <a:gd name="T5" fmla="*/ 9 h 135"/>
                  <a:gd name="T6" fmla="*/ 200 w 304"/>
                  <a:gd name="T7" fmla="*/ 20 h 135"/>
                  <a:gd name="T8" fmla="*/ 210 w 304"/>
                  <a:gd name="T9" fmla="*/ 33 h 135"/>
                  <a:gd name="T10" fmla="*/ 268 w 304"/>
                  <a:gd name="T11" fmla="*/ 10 h 135"/>
                  <a:gd name="T12" fmla="*/ 276 w 304"/>
                  <a:gd name="T13" fmla="*/ 7 h 135"/>
                  <a:gd name="T14" fmla="*/ 284 w 304"/>
                  <a:gd name="T15" fmla="*/ 8 h 135"/>
                  <a:gd name="T16" fmla="*/ 293 w 304"/>
                  <a:gd name="T17" fmla="*/ 11 h 135"/>
                  <a:gd name="T18" fmla="*/ 299 w 304"/>
                  <a:gd name="T19" fmla="*/ 18 h 135"/>
                  <a:gd name="T20" fmla="*/ 303 w 304"/>
                  <a:gd name="T21" fmla="*/ 26 h 135"/>
                  <a:gd name="T22" fmla="*/ 304 w 304"/>
                  <a:gd name="T23" fmla="*/ 34 h 135"/>
                  <a:gd name="T24" fmla="*/ 304 w 304"/>
                  <a:gd name="T25" fmla="*/ 106 h 135"/>
                  <a:gd name="T26" fmla="*/ 302 w 304"/>
                  <a:gd name="T27" fmla="*/ 118 h 135"/>
                  <a:gd name="T28" fmla="*/ 294 w 304"/>
                  <a:gd name="T29" fmla="*/ 127 h 135"/>
                  <a:gd name="T30" fmla="*/ 286 w 304"/>
                  <a:gd name="T31" fmla="*/ 132 h 135"/>
                  <a:gd name="T32" fmla="*/ 278 w 304"/>
                  <a:gd name="T33" fmla="*/ 133 h 135"/>
                  <a:gd name="T34" fmla="*/ 270 w 304"/>
                  <a:gd name="T35" fmla="*/ 133 h 135"/>
                  <a:gd name="T36" fmla="*/ 252 w 304"/>
                  <a:gd name="T37" fmla="*/ 126 h 135"/>
                  <a:gd name="T38" fmla="*/ 234 w 304"/>
                  <a:gd name="T39" fmla="*/ 121 h 135"/>
                  <a:gd name="T40" fmla="*/ 216 w 304"/>
                  <a:gd name="T41" fmla="*/ 116 h 135"/>
                  <a:gd name="T42" fmla="*/ 203 w 304"/>
                  <a:gd name="T43" fmla="*/ 112 h 135"/>
                  <a:gd name="T44" fmla="*/ 189 w 304"/>
                  <a:gd name="T45" fmla="*/ 124 h 135"/>
                  <a:gd name="T46" fmla="*/ 171 w 304"/>
                  <a:gd name="T47" fmla="*/ 133 h 135"/>
                  <a:gd name="T48" fmla="*/ 152 w 304"/>
                  <a:gd name="T49" fmla="*/ 135 h 135"/>
                  <a:gd name="T50" fmla="*/ 137 w 304"/>
                  <a:gd name="T51" fmla="*/ 134 h 135"/>
                  <a:gd name="T52" fmla="*/ 123 w 304"/>
                  <a:gd name="T53" fmla="*/ 128 h 135"/>
                  <a:gd name="T54" fmla="*/ 111 w 304"/>
                  <a:gd name="T55" fmla="*/ 120 h 135"/>
                  <a:gd name="T56" fmla="*/ 100 w 304"/>
                  <a:gd name="T57" fmla="*/ 111 h 135"/>
                  <a:gd name="T58" fmla="*/ 87 w 304"/>
                  <a:gd name="T59" fmla="*/ 115 h 135"/>
                  <a:gd name="T60" fmla="*/ 70 w 304"/>
                  <a:gd name="T61" fmla="*/ 120 h 135"/>
                  <a:gd name="T62" fmla="*/ 52 w 304"/>
                  <a:gd name="T63" fmla="*/ 125 h 135"/>
                  <a:gd name="T64" fmla="*/ 34 w 304"/>
                  <a:gd name="T65" fmla="*/ 131 h 135"/>
                  <a:gd name="T66" fmla="*/ 22 w 304"/>
                  <a:gd name="T67" fmla="*/ 132 h 135"/>
                  <a:gd name="T68" fmla="*/ 10 w 304"/>
                  <a:gd name="T69" fmla="*/ 126 h 135"/>
                  <a:gd name="T70" fmla="*/ 4 w 304"/>
                  <a:gd name="T71" fmla="*/ 120 h 135"/>
                  <a:gd name="T72" fmla="*/ 1 w 304"/>
                  <a:gd name="T73" fmla="*/ 113 h 135"/>
                  <a:gd name="T74" fmla="*/ 0 w 304"/>
                  <a:gd name="T75" fmla="*/ 104 h 135"/>
                  <a:gd name="T76" fmla="*/ 0 w 304"/>
                  <a:gd name="T77" fmla="*/ 33 h 135"/>
                  <a:gd name="T78" fmla="*/ 1 w 304"/>
                  <a:gd name="T79" fmla="*/ 25 h 135"/>
                  <a:gd name="T80" fmla="*/ 5 w 304"/>
                  <a:gd name="T81" fmla="*/ 16 h 135"/>
                  <a:gd name="T82" fmla="*/ 11 w 304"/>
                  <a:gd name="T83" fmla="*/ 10 h 135"/>
                  <a:gd name="T84" fmla="*/ 20 w 304"/>
                  <a:gd name="T85" fmla="*/ 7 h 135"/>
                  <a:gd name="T86" fmla="*/ 28 w 304"/>
                  <a:gd name="T87" fmla="*/ 7 h 135"/>
                  <a:gd name="T88" fmla="*/ 36 w 304"/>
                  <a:gd name="T89" fmla="*/ 9 h 135"/>
                  <a:gd name="T90" fmla="*/ 94 w 304"/>
                  <a:gd name="T91" fmla="*/ 33 h 135"/>
                  <a:gd name="T92" fmla="*/ 104 w 304"/>
                  <a:gd name="T93" fmla="*/ 20 h 135"/>
                  <a:gd name="T94" fmla="*/ 118 w 304"/>
                  <a:gd name="T95" fmla="*/ 9 h 135"/>
                  <a:gd name="T96" fmla="*/ 134 w 304"/>
                  <a:gd name="T97" fmla="*/ 2 h 135"/>
                  <a:gd name="T98" fmla="*/ 151 w 304"/>
                  <a:gd name="T9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4" h="135">
                    <a:moveTo>
                      <a:pt x="151" y="0"/>
                    </a:moveTo>
                    <a:lnTo>
                      <a:pt x="170" y="2"/>
                    </a:lnTo>
                    <a:lnTo>
                      <a:pt x="186" y="9"/>
                    </a:lnTo>
                    <a:lnTo>
                      <a:pt x="200" y="20"/>
                    </a:lnTo>
                    <a:lnTo>
                      <a:pt x="210" y="33"/>
                    </a:lnTo>
                    <a:lnTo>
                      <a:pt x="268" y="10"/>
                    </a:lnTo>
                    <a:lnTo>
                      <a:pt x="276" y="7"/>
                    </a:lnTo>
                    <a:lnTo>
                      <a:pt x="284" y="8"/>
                    </a:lnTo>
                    <a:lnTo>
                      <a:pt x="293" y="11"/>
                    </a:lnTo>
                    <a:lnTo>
                      <a:pt x="299" y="18"/>
                    </a:lnTo>
                    <a:lnTo>
                      <a:pt x="303" y="26"/>
                    </a:lnTo>
                    <a:lnTo>
                      <a:pt x="304" y="34"/>
                    </a:lnTo>
                    <a:lnTo>
                      <a:pt x="304" y="106"/>
                    </a:lnTo>
                    <a:lnTo>
                      <a:pt x="302" y="118"/>
                    </a:lnTo>
                    <a:lnTo>
                      <a:pt x="294" y="127"/>
                    </a:lnTo>
                    <a:lnTo>
                      <a:pt x="286" y="132"/>
                    </a:lnTo>
                    <a:lnTo>
                      <a:pt x="278" y="133"/>
                    </a:lnTo>
                    <a:lnTo>
                      <a:pt x="270" y="133"/>
                    </a:lnTo>
                    <a:lnTo>
                      <a:pt x="252" y="126"/>
                    </a:lnTo>
                    <a:lnTo>
                      <a:pt x="234" y="121"/>
                    </a:lnTo>
                    <a:lnTo>
                      <a:pt x="216" y="116"/>
                    </a:lnTo>
                    <a:lnTo>
                      <a:pt x="203" y="112"/>
                    </a:lnTo>
                    <a:lnTo>
                      <a:pt x="189" y="124"/>
                    </a:lnTo>
                    <a:lnTo>
                      <a:pt x="171" y="133"/>
                    </a:lnTo>
                    <a:lnTo>
                      <a:pt x="152" y="135"/>
                    </a:lnTo>
                    <a:lnTo>
                      <a:pt x="137" y="134"/>
                    </a:lnTo>
                    <a:lnTo>
                      <a:pt x="123" y="128"/>
                    </a:lnTo>
                    <a:lnTo>
                      <a:pt x="111" y="120"/>
                    </a:lnTo>
                    <a:lnTo>
                      <a:pt x="100" y="111"/>
                    </a:lnTo>
                    <a:lnTo>
                      <a:pt x="87" y="115"/>
                    </a:lnTo>
                    <a:lnTo>
                      <a:pt x="70" y="120"/>
                    </a:lnTo>
                    <a:lnTo>
                      <a:pt x="52" y="125"/>
                    </a:lnTo>
                    <a:lnTo>
                      <a:pt x="34" y="131"/>
                    </a:lnTo>
                    <a:lnTo>
                      <a:pt x="22" y="132"/>
                    </a:lnTo>
                    <a:lnTo>
                      <a:pt x="10" y="126"/>
                    </a:lnTo>
                    <a:lnTo>
                      <a:pt x="4" y="120"/>
                    </a:lnTo>
                    <a:lnTo>
                      <a:pt x="1" y="113"/>
                    </a:lnTo>
                    <a:lnTo>
                      <a:pt x="0" y="104"/>
                    </a:lnTo>
                    <a:lnTo>
                      <a:pt x="0" y="33"/>
                    </a:lnTo>
                    <a:lnTo>
                      <a:pt x="1" y="25"/>
                    </a:lnTo>
                    <a:lnTo>
                      <a:pt x="5" y="16"/>
                    </a:lnTo>
                    <a:lnTo>
                      <a:pt x="11" y="10"/>
                    </a:lnTo>
                    <a:lnTo>
                      <a:pt x="20" y="7"/>
                    </a:lnTo>
                    <a:lnTo>
                      <a:pt x="28" y="7"/>
                    </a:lnTo>
                    <a:lnTo>
                      <a:pt x="36" y="9"/>
                    </a:lnTo>
                    <a:lnTo>
                      <a:pt x="94" y="33"/>
                    </a:lnTo>
                    <a:lnTo>
                      <a:pt x="104" y="20"/>
                    </a:lnTo>
                    <a:lnTo>
                      <a:pt x="118" y="9"/>
                    </a:lnTo>
                    <a:lnTo>
                      <a:pt x="134" y="2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457" y="797"/>
                <a:ext cx="42" cy="41"/>
              </a:xfrm>
              <a:custGeom>
                <a:avLst/>
                <a:gdLst>
                  <a:gd name="T0" fmla="*/ 230 w 459"/>
                  <a:gd name="T1" fmla="*/ 0 h 458"/>
                  <a:gd name="T2" fmla="*/ 267 w 459"/>
                  <a:gd name="T3" fmla="*/ 3 h 458"/>
                  <a:gd name="T4" fmla="*/ 302 w 459"/>
                  <a:gd name="T5" fmla="*/ 11 h 458"/>
                  <a:gd name="T6" fmla="*/ 335 w 459"/>
                  <a:gd name="T7" fmla="*/ 25 h 458"/>
                  <a:gd name="T8" fmla="*/ 365 w 459"/>
                  <a:gd name="T9" fmla="*/ 44 h 458"/>
                  <a:gd name="T10" fmla="*/ 392 w 459"/>
                  <a:gd name="T11" fmla="*/ 67 h 458"/>
                  <a:gd name="T12" fmla="*/ 415 w 459"/>
                  <a:gd name="T13" fmla="*/ 93 h 458"/>
                  <a:gd name="T14" fmla="*/ 434 w 459"/>
                  <a:gd name="T15" fmla="*/ 123 h 458"/>
                  <a:gd name="T16" fmla="*/ 447 w 459"/>
                  <a:gd name="T17" fmla="*/ 157 h 458"/>
                  <a:gd name="T18" fmla="*/ 456 w 459"/>
                  <a:gd name="T19" fmla="*/ 191 h 458"/>
                  <a:gd name="T20" fmla="*/ 459 w 459"/>
                  <a:gd name="T21" fmla="*/ 229 h 458"/>
                  <a:gd name="T22" fmla="*/ 456 w 459"/>
                  <a:gd name="T23" fmla="*/ 265 h 458"/>
                  <a:gd name="T24" fmla="*/ 447 w 459"/>
                  <a:gd name="T25" fmla="*/ 301 h 458"/>
                  <a:gd name="T26" fmla="*/ 434 w 459"/>
                  <a:gd name="T27" fmla="*/ 333 h 458"/>
                  <a:gd name="T28" fmla="*/ 415 w 459"/>
                  <a:gd name="T29" fmla="*/ 364 h 458"/>
                  <a:gd name="T30" fmla="*/ 392 w 459"/>
                  <a:gd name="T31" fmla="*/ 391 h 458"/>
                  <a:gd name="T32" fmla="*/ 365 w 459"/>
                  <a:gd name="T33" fmla="*/ 414 h 458"/>
                  <a:gd name="T34" fmla="*/ 335 w 459"/>
                  <a:gd name="T35" fmla="*/ 432 h 458"/>
                  <a:gd name="T36" fmla="*/ 302 w 459"/>
                  <a:gd name="T37" fmla="*/ 446 h 458"/>
                  <a:gd name="T38" fmla="*/ 267 w 459"/>
                  <a:gd name="T39" fmla="*/ 455 h 458"/>
                  <a:gd name="T40" fmla="*/ 230 w 459"/>
                  <a:gd name="T41" fmla="*/ 458 h 458"/>
                  <a:gd name="T42" fmla="*/ 193 w 459"/>
                  <a:gd name="T43" fmla="*/ 455 h 458"/>
                  <a:gd name="T44" fmla="*/ 157 w 459"/>
                  <a:gd name="T45" fmla="*/ 446 h 458"/>
                  <a:gd name="T46" fmla="*/ 125 w 459"/>
                  <a:gd name="T47" fmla="*/ 432 h 458"/>
                  <a:gd name="T48" fmla="*/ 95 w 459"/>
                  <a:gd name="T49" fmla="*/ 414 h 458"/>
                  <a:gd name="T50" fmla="*/ 68 w 459"/>
                  <a:gd name="T51" fmla="*/ 391 h 458"/>
                  <a:gd name="T52" fmla="*/ 45 w 459"/>
                  <a:gd name="T53" fmla="*/ 364 h 458"/>
                  <a:gd name="T54" fmla="*/ 27 w 459"/>
                  <a:gd name="T55" fmla="*/ 333 h 458"/>
                  <a:gd name="T56" fmla="*/ 13 w 459"/>
                  <a:gd name="T57" fmla="*/ 301 h 458"/>
                  <a:gd name="T58" fmla="*/ 3 w 459"/>
                  <a:gd name="T59" fmla="*/ 265 h 458"/>
                  <a:gd name="T60" fmla="*/ 0 w 459"/>
                  <a:gd name="T61" fmla="*/ 229 h 458"/>
                  <a:gd name="T62" fmla="*/ 3 w 459"/>
                  <a:gd name="T63" fmla="*/ 191 h 458"/>
                  <a:gd name="T64" fmla="*/ 13 w 459"/>
                  <a:gd name="T65" fmla="*/ 157 h 458"/>
                  <a:gd name="T66" fmla="*/ 27 w 459"/>
                  <a:gd name="T67" fmla="*/ 123 h 458"/>
                  <a:gd name="T68" fmla="*/ 45 w 459"/>
                  <a:gd name="T69" fmla="*/ 93 h 458"/>
                  <a:gd name="T70" fmla="*/ 68 w 459"/>
                  <a:gd name="T71" fmla="*/ 67 h 458"/>
                  <a:gd name="T72" fmla="*/ 95 w 459"/>
                  <a:gd name="T73" fmla="*/ 44 h 458"/>
                  <a:gd name="T74" fmla="*/ 125 w 459"/>
                  <a:gd name="T75" fmla="*/ 25 h 458"/>
                  <a:gd name="T76" fmla="*/ 157 w 459"/>
                  <a:gd name="T77" fmla="*/ 11 h 458"/>
                  <a:gd name="T78" fmla="*/ 193 w 459"/>
                  <a:gd name="T79" fmla="*/ 3 h 458"/>
                  <a:gd name="T80" fmla="*/ 230 w 459"/>
                  <a:gd name="T81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9" h="458">
                    <a:moveTo>
                      <a:pt x="230" y="0"/>
                    </a:moveTo>
                    <a:lnTo>
                      <a:pt x="267" y="3"/>
                    </a:lnTo>
                    <a:lnTo>
                      <a:pt x="302" y="11"/>
                    </a:lnTo>
                    <a:lnTo>
                      <a:pt x="335" y="25"/>
                    </a:lnTo>
                    <a:lnTo>
                      <a:pt x="365" y="44"/>
                    </a:lnTo>
                    <a:lnTo>
                      <a:pt x="392" y="67"/>
                    </a:lnTo>
                    <a:lnTo>
                      <a:pt x="415" y="93"/>
                    </a:lnTo>
                    <a:lnTo>
                      <a:pt x="434" y="123"/>
                    </a:lnTo>
                    <a:lnTo>
                      <a:pt x="447" y="157"/>
                    </a:lnTo>
                    <a:lnTo>
                      <a:pt x="456" y="191"/>
                    </a:lnTo>
                    <a:lnTo>
                      <a:pt x="459" y="229"/>
                    </a:lnTo>
                    <a:lnTo>
                      <a:pt x="456" y="265"/>
                    </a:lnTo>
                    <a:lnTo>
                      <a:pt x="447" y="301"/>
                    </a:lnTo>
                    <a:lnTo>
                      <a:pt x="434" y="333"/>
                    </a:lnTo>
                    <a:lnTo>
                      <a:pt x="415" y="364"/>
                    </a:lnTo>
                    <a:lnTo>
                      <a:pt x="392" y="391"/>
                    </a:lnTo>
                    <a:lnTo>
                      <a:pt x="365" y="414"/>
                    </a:lnTo>
                    <a:lnTo>
                      <a:pt x="335" y="432"/>
                    </a:lnTo>
                    <a:lnTo>
                      <a:pt x="302" y="446"/>
                    </a:lnTo>
                    <a:lnTo>
                      <a:pt x="267" y="455"/>
                    </a:lnTo>
                    <a:lnTo>
                      <a:pt x="230" y="458"/>
                    </a:lnTo>
                    <a:lnTo>
                      <a:pt x="193" y="455"/>
                    </a:lnTo>
                    <a:lnTo>
                      <a:pt x="157" y="446"/>
                    </a:lnTo>
                    <a:lnTo>
                      <a:pt x="125" y="432"/>
                    </a:lnTo>
                    <a:lnTo>
                      <a:pt x="95" y="414"/>
                    </a:lnTo>
                    <a:lnTo>
                      <a:pt x="68" y="391"/>
                    </a:lnTo>
                    <a:lnTo>
                      <a:pt x="45" y="364"/>
                    </a:lnTo>
                    <a:lnTo>
                      <a:pt x="27" y="333"/>
                    </a:lnTo>
                    <a:lnTo>
                      <a:pt x="13" y="301"/>
                    </a:lnTo>
                    <a:lnTo>
                      <a:pt x="3" y="265"/>
                    </a:lnTo>
                    <a:lnTo>
                      <a:pt x="0" y="229"/>
                    </a:lnTo>
                    <a:lnTo>
                      <a:pt x="3" y="191"/>
                    </a:lnTo>
                    <a:lnTo>
                      <a:pt x="13" y="157"/>
                    </a:lnTo>
                    <a:lnTo>
                      <a:pt x="27" y="123"/>
                    </a:lnTo>
                    <a:lnTo>
                      <a:pt x="45" y="93"/>
                    </a:lnTo>
                    <a:lnTo>
                      <a:pt x="68" y="67"/>
                    </a:lnTo>
                    <a:lnTo>
                      <a:pt x="95" y="44"/>
                    </a:lnTo>
                    <a:lnTo>
                      <a:pt x="125" y="25"/>
                    </a:lnTo>
                    <a:lnTo>
                      <a:pt x="157" y="11"/>
                    </a:lnTo>
                    <a:lnTo>
                      <a:pt x="193" y="3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5"/>
              <p:cNvSpPr>
                <a:spLocks/>
              </p:cNvSpPr>
              <p:nvPr/>
            </p:nvSpPr>
            <p:spPr bwMode="auto">
              <a:xfrm>
                <a:off x="438" y="848"/>
                <a:ext cx="81" cy="153"/>
              </a:xfrm>
              <a:custGeom>
                <a:avLst/>
                <a:gdLst>
                  <a:gd name="T0" fmla="*/ 649 w 890"/>
                  <a:gd name="T1" fmla="*/ 12 h 1688"/>
                  <a:gd name="T2" fmla="*/ 687 w 890"/>
                  <a:gd name="T3" fmla="*/ 47 h 1688"/>
                  <a:gd name="T4" fmla="*/ 726 w 890"/>
                  <a:gd name="T5" fmla="*/ 92 h 1688"/>
                  <a:gd name="T6" fmla="*/ 765 w 890"/>
                  <a:gd name="T7" fmla="*/ 148 h 1688"/>
                  <a:gd name="T8" fmla="*/ 801 w 890"/>
                  <a:gd name="T9" fmla="*/ 218 h 1688"/>
                  <a:gd name="T10" fmla="*/ 834 w 890"/>
                  <a:gd name="T11" fmla="*/ 303 h 1688"/>
                  <a:gd name="T12" fmla="*/ 860 w 890"/>
                  <a:gd name="T13" fmla="*/ 405 h 1688"/>
                  <a:gd name="T14" fmla="*/ 880 w 890"/>
                  <a:gd name="T15" fmla="*/ 524 h 1688"/>
                  <a:gd name="T16" fmla="*/ 889 w 890"/>
                  <a:gd name="T17" fmla="*/ 662 h 1688"/>
                  <a:gd name="T18" fmla="*/ 888 w 890"/>
                  <a:gd name="T19" fmla="*/ 761 h 1688"/>
                  <a:gd name="T20" fmla="*/ 871 w 890"/>
                  <a:gd name="T21" fmla="*/ 798 h 1688"/>
                  <a:gd name="T22" fmla="*/ 839 w 890"/>
                  <a:gd name="T23" fmla="*/ 823 h 1688"/>
                  <a:gd name="T24" fmla="*/ 798 w 890"/>
                  <a:gd name="T25" fmla="*/ 834 h 1688"/>
                  <a:gd name="T26" fmla="*/ 758 w 890"/>
                  <a:gd name="T27" fmla="*/ 823 h 1688"/>
                  <a:gd name="T28" fmla="*/ 725 w 890"/>
                  <a:gd name="T29" fmla="*/ 797 h 1688"/>
                  <a:gd name="T30" fmla="*/ 707 w 890"/>
                  <a:gd name="T31" fmla="*/ 759 h 1688"/>
                  <a:gd name="T32" fmla="*/ 704 w 890"/>
                  <a:gd name="T33" fmla="*/ 672 h 1688"/>
                  <a:gd name="T34" fmla="*/ 697 w 890"/>
                  <a:gd name="T35" fmla="*/ 552 h 1688"/>
                  <a:gd name="T36" fmla="*/ 681 w 890"/>
                  <a:gd name="T37" fmla="*/ 452 h 1688"/>
                  <a:gd name="T38" fmla="*/ 670 w 890"/>
                  <a:gd name="T39" fmla="*/ 708 h 1688"/>
                  <a:gd name="T40" fmla="*/ 660 w 890"/>
                  <a:gd name="T41" fmla="*/ 770 h 1688"/>
                  <a:gd name="T42" fmla="*/ 641 w 890"/>
                  <a:gd name="T43" fmla="*/ 826 h 1688"/>
                  <a:gd name="T44" fmla="*/ 639 w 890"/>
                  <a:gd name="T45" fmla="*/ 1616 h 1688"/>
                  <a:gd name="T46" fmla="*/ 620 w 890"/>
                  <a:gd name="T47" fmla="*/ 1652 h 1688"/>
                  <a:gd name="T48" fmla="*/ 587 w 890"/>
                  <a:gd name="T49" fmla="*/ 1678 h 1688"/>
                  <a:gd name="T50" fmla="*/ 545 w 890"/>
                  <a:gd name="T51" fmla="*/ 1688 h 1688"/>
                  <a:gd name="T52" fmla="*/ 504 w 890"/>
                  <a:gd name="T53" fmla="*/ 1678 h 1688"/>
                  <a:gd name="T54" fmla="*/ 472 w 890"/>
                  <a:gd name="T55" fmla="*/ 1652 h 1688"/>
                  <a:gd name="T56" fmla="*/ 454 w 890"/>
                  <a:gd name="T57" fmla="*/ 1616 h 1688"/>
                  <a:gd name="T58" fmla="*/ 444 w 890"/>
                  <a:gd name="T59" fmla="*/ 1595 h 1688"/>
                  <a:gd name="T60" fmla="*/ 434 w 890"/>
                  <a:gd name="T61" fmla="*/ 1636 h 1688"/>
                  <a:gd name="T62" fmla="*/ 408 w 890"/>
                  <a:gd name="T63" fmla="*/ 1667 h 1688"/>
                  <a:gd name="T64" fmla="*/ 370 w 890"/>
                  <a:gd name="T65" fmla="*/ 1686 h 1688"/>
                  <a:gd name="T66" fmla="*/ 327 w 890"/>
                  <a:gd name="T67" fmla="*/ 1686 h 1688"/>
                  <a:gd name="T68" fmla="*/ 291 w 890"/>
                  <a:gd name="T69" fmla="*/ 1667 h 1688"/>
                  <a:gd name="T70" fmla="*/ 266 w 890"/>
                  <a:gd name="T71" fmla="*/ 1636 h 1688"/>
                  <a:gd name="T72" fmla="*/ 256 w 890"/>
                  <a:gd name="T73" fmla="*/ 1595 h 1688"/>
                  <a:gd name="T74" fmla="*/ 242 w 890"/>
                  <a:gd name="T75" fmla="*/ 816 h 1688"/>
                  <a:gd name="T76" fmla="*/ 225 w 890"/>
                  <a:gd name="T77" fmla="*/ 756 h 1688"/>
                  <a:gd name="T78" fmla="*/ 222 w 890"/>
                  <a:gd name="T79" fmla="*/ 426 h 1688"/>
                  <a:gd name="T80" fmla="*/ 200 w 890"/>
                  <a:gd name="T81" fmla="*/ 502 h 1688"/>
                  <a:gd name="T82" fmla="*/ 189 w 890"/>
                  <a:gd name="T83" fmla="*/ 592 h 1688"/>
                  <a:gd name="T84" fmla="*/ 186 w 890"/>
                  <a:gd name="T85" fmla="*/ 697 h 1688"/>
                  <a:gd name="T86" fmla="*/ 184 w 890"/>
                  <a:gd name="T87" fmla="*/ 775 h 1688"/>
                  <a:gd name="T88" fmla="*/ 166 w 890"/>
                  <a:gd name="T89" fmla="*/ 812 h 1688"/>
                  <a:gd name="T90" fmla="*/ 134 w 890"/>
                  <a:gd name="T91" fmla="*/ 838 h 1688"/>
                  <a:gd name="T92" fmla="*/ 93 w 890"/>
                  <a:gd name="T93" fmla="*/ 847 h 1688"/>
                  <a:gd name="T94" fmla="*/ 72 w 890"/>
                  <a:gd name="T95" fmla="*/ 844 h 1688"/>
                  <a:gd name="T96" fmla="*/ 35 w 890"/>
                  <a:gd name="T97" fmla="*/ 826 h 1688"/>
                  <a:gd name="T98" fmla="*/ 9 w 890"/>
                  <a:gd name="T99" fmla="*/ 795 h 1688"/>
                  <a:gd name="T100" fmla="*/ 0 w 890"/>
                  <a:gd name="T101" fmla="*/ 754 h 1688"/>
                  <a:gd name="T102" fmla="*/ 5 w 890"/>
                  <a:gd name="T103" fmla="*/ 606 h 1688"/>
                  <a:gd name="T104" fmla="*/ 20 w 890"/>
                  <a:gd name="T105" fmla="*/ 478 h 1688"/>
                  <a:gd name="T106" fmla="*/ 43 w 890"/>
                  <a:gd name="T107" fmla="*/ 368 h 1688"/>
                  <a:gd name="T108" fmla="*/ 73 w 890"/>
                  <a:gd name="T109" fmla="*/ 275 h 1688"/>
                  <a:gd name="T110" fmla="*/ 108 w 890"/>
                  <a:gd name="T111" fmla="*/ 197 h 1688"/>
                  <a:gd name="T112" fmla="*/ 145 w 890"/>
                  <a:gd name="T113" fmla="*/ 135 h 1688"/>
                  <a:gd name="T114" fmla="*/ 184 w 890"/>
                  <a:gd name="T115" fmla="*/ 84 h 1688"/>
                  <a:gd name="T116" fmla="*/ 223 w 890"/>
                  <a:gd name="T117" fmla="*/ 45 h 1688"/>
                  <a:gd name="T118" fmla="*/ 260 w 890"/>
                  <a:gd name="T119" fmla="*/ 15 h 1688"/>
                  <a:gd name="T120" fmla="*/ 631 w 890"/>
                  <a:gd name="T121" fmla="*/ 0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90" h="1688">
                    <a:moveTo>
                      <a:pt x="631" y="0"/>
                    </a:moveTo>
                    <a:lnTo>
                      <a:pt x="649" y="12"/>
                    </a:lnTo>
                    <a:lnTo>
                      <a:pt x="667" y="28"/>
                    </a:lnTo>
                    <a:lnTo>
                      <a:pt x="687" y="47"/>
                    </a:lnTo>
                    <a:lnTo>
                      <a:pt x="707" y="68"/>
                    </a:lnTo>
                    <a:lnTo>
                      <a:pt x="726" y="92"/>
                    </a:lnTo>
                    <a:lnTo>
                      <a:pt x="746" y="118"/>
                    </a:lnTo>
                    <a:lnTo>
                      <a:pt x="765" y="148"/>
                    </a:lnTo>
                    <a:lnTo>
                      <a:pt x="784" y="182"/>
                    </a:lnTo>
                    <a:lnTo>
                      <a:pt x="801" y="218"/>
                    </a:lnTo>
                    <a:lnTo>
                      <a:pt x="818" y="259"/>
                    </a:lnTo>
                    <a:lnTo>
                      <a:pt x="834" y="303"/>
                    </a:lnTo>
                    <a:lnTo>
                      <a:pt x="848" y="352"/>
                    </a:lnTo>
                    <a:lnTo>
                      <a:pt x="860" y="405"/>
                    </a:lnTo>
                    <a:lnTo>
                      <a:pt x="871" y="462"/>
                    </a:lnTo>
                    <a:lnTo>
                      <a:pt x="880" y="524"/>
                    </a:lnTo>
                    <a:lnTo>
                      <a:pt x="886" y="591"/>
                    </a:lnTo>
                    <a:lnTo>
                      <a:pt x="889" y="662"/>
                    </a:lnTo>
                    <a:lnTo>
                      <a:pt x="890" y="740"/>
                    </a:lnTo>
                    <a:lnTo>
                      <a:pt x="888" y="761"/>
                    </a:lnTo>
                    <a:lnTo>
                      <a:pt x="881" y="780"/>
                    </a:lnTo>
                    <a:lnTo>
                      <a:pt x="871" y="798"/>
                    </a:lnTo>
                    <a:lnTo>
                      <a:pt x="856" y="813"/>
                    </a:lnTo>
                    <a:lnTo>
                      <a:pt x="839" y="823"/>
                    </a:lnTo>
                    <a:lnTo>
                      <a:pt x="819" y="831"/>
                    </a:lnTo>
                    <a:lnTo>
                      <a:pt x="798" y="834"/>
                    </a:lnTo>
                    <a:lnTo>
                      <a:pt x="776" y="831"/>
                    </a:lnTo>
                    <a:lnTo>
                      <a:pt x="758" y="823"/>
                    </a:lnTo>
                    <a:lnTo>
                      <a:pt x="740" y="812"/>
                    </a:lnTo>
                    <a:lnTo>
                      <a:pt x="725" y="797"/>
                    </a:lnTo>
                    <a:lnTo>
                      <a:pt x="715" y="779"/>
                    </a:lnTo>
                    <a:lnTo>
                      <a:pt x="707" y="759"/>
                    </a:lnTo>
                    <a:lnTo>
                      <a:pt x="704" y="739"/>
                    </a:lnTo>
                    <a:lnTo>
                      <a:pt x="704" y="672"/>
                    </a:lnTo>
                    <a:lnTo>
                      <a:pt x="702" y="610"/>
                    </a:lnTo>
                    <a:lnTo>
                      <a:pt x="697" y="552"/>
                    </a:lnTo>
                    <a:lnTo>
                      <a:pt x="691" y="500"/>
                    </a:lnTo>
                    <a:lnTo>
                      <a:pt x="681" y="452"/>
                    </a:lnTo>
                    <a:lnTo>
                      <a:pt x="670" y="409"/>
                    </a:lnTo>
                    <a:lnTo>
                      <a:pt x="670" y="708"/>
                    </a:lnTo>
                    <a:lnTo>
                      <a:pt x="666" y="741"/>
                    </a:lnTo>
                    <a:lnTo>
                      <a:pt x="660" y="770"/>
                    </a:lnTo>
                    <a:lnTo>
                      <a:pt x="652" y="799"/>
                    </a:lnTo>
                    <a:lnTo>
                      <a:pt x="641" y="826"/>
                    </a:lnTo>
                    <a:lnTo>
                      <a:pt x="641" y="1594"/>
                    </a:lnTo>
                    <a:lnTo>
                      <a:pt x="639" y="1616"/>
                    </a:lnTo>
                    <a:lnTo>
                      <a:pt x="632" y="1635"/>
                    </a:lnTo>
                    <a:lnTo>
                      <a:pt x="620" y="1652"/>
                    </a:lnTo>
                    <a:lnTo>
                      <a:pt x="605" y="1667"/>
                    </a:lnTo>
                    <a:lnTo>
                      <a:pt x="587" y="1678"/>
                    </a:lnTo>
                    <a:lnTo>
                      <a:pt x="567" y="1686"/>
                    </a:lnTo>
                    <a:lnTo>
                      <a:pt x="545" y="1688"/>
                    </a:lnTo>
                    <a:lnTo>
                      <a:pt x="524" y="1686"/>
                    </a:lnTo>
                    <a:lnTo>
                      <a:pt x="504" y="1678"/>
                    </a:lnTo>
                    <a:lnTo>
                      <a:pt x="486" y="1667"/>
                    </a:lnTo>
                    <a:lnTo>
                      <a:pt x="472" y="1652"/>
                    </a:lnTo>
                    <a:lnTo>
                      <a:pt x="460" y="1636"/>
                    </a:lnTo>
                    <a:lnTo>
                      <a:pt x="454" y="1616"/>
                    </a:lnTo>
                    <a:lnTo>
                      <a:pt x="451" y="1595"/>
                    </a:lnTo>
                    <a:lnTo>
                      <a:pt x="444" y="1595"/>
                    </a:lnTo>
                    <a:lnTo>
                      <a:pt x="441" y="1617"/>
                    </a:lnTo>
                    <a:lnTo>
                      <a:pt x="434" y="1636"/>
                    </a:lnTo>
                    <a:lnTo>
                      <a:pt x="423" y="1653"/>
                    </a:lnTo>
                    <a:lnTo>
                      <a:pt x="408" y="1667"/>
                    </a:lnTo>
                    <a:lnTo>
                      <a:pt x="390" y="1678"/>
                    </a:lnTo>
                    <a:lnTo>
                      <a:pt x="370" y="1686"/>
                    </a:lnTo>
                    <a:lnTo>
                      <a:pt x="349" y="1688"/>
                    </a:lnTo>
                    <a:lnTo>
                      <a:pt x="327" y="1686"/>
                    </a:lnTo>
                    <a:lnTo>
                      <a:pt x="308" y="1678"/>
                    </a:lnTo>
                    <a:lnTo>
                      <a:pt x="291" y="1667"/>
                    </a:lnTo>
                    <a:lnTo>
                      <a:pt x="276" y="1653"/>
                    </a:lnTo>
                    <a:lnTo>
                      <a:pt x="266" y="1636"/>
                    </a:lnTo>
                    <a:lnTo>
                      <a:pt x="258" y="1617"/>
                    </a:lnTo>
                    <a:lnTo>
                      <a:pt x="256" y="1595"/>
                    </a:lnTo>
                    <a:lnTo>
                      <a:pt x="256" y="843"/>
                    </a:lnTo>
                    <a:lnTo>
                      <a:pt x="242" y="816"/>
                    </a:lnTo>
                    <a:lnTo>
                      <a:pt x="231" y="787"/>
                    </a:lnTo>
                    <a:lnTo>
                      <a:pt x="225" y="756"/>
                    </a:lnTo>
                    <a:lnTo>
                      <a:pt x="222" y="725"/>
                    </a:lnTo>
                    <a:lnTo>
                      <a:pt x="222" y="426"/>
                    </a:lnTo>
                    <a:lnTo>
                      <a:pt x="209" y="462"/>
                    </a:lnTo>
                    <a:lnTo>
                      <a:pt x="200" y="502"/>
                    </a:lnTo>
                    <a:lnTo>
                      <a:pt x="193" y="546"/>
                    </a:lnTo>
                    <a:lnTo>
                      <a:pt x="189" y="592"/>
                    </a:lnTo>
                    <a:lnTo>
                      <a:pt x="187" y="642"/>
                    </a:lnTo>
                    <a:lnTo>
                      <a:pt x="186" y="697"/>
                    </a:lnTo>
                    <a:lnTo>
                      <a:pt x="186" y="754"/>
                    </a:lnTo>
                    <a:lnTo>
                      <a:pt x="184" y="775"/>
                    </a:lnTo>
                    <a:lnTo>
                      <a:pt x="177" y="795"/>
                    </a:lnTo>
                    <a:lnTo>
                      <a:pt x="166" y="812"/>
                    </a:lnTo>
                    <a:lnTo>
                      <a:pt x="151" y="826"/>
                    </a:lnTo>
                    <a:lnTo>
                      <a:pt x="134" y="838"/>
                    </a:lnTo>
                    <a:lnTo>
                      <a:pt x="115" y="844"/>
                    </a:lnTo>
                    <a:lnTo>
                      <a:pt x="93" y="847"/>
                    </a:lnTo>
                    <a:lnTo>
                      <a:pt x="93" y="847"/>
                    </a:lnTo>
                    <a:lnTo>
                      <a:pt x="72" y="844"/>
                    </a:lnTo>
                    <a:lnTo>
                      <a:pt x="52" y="838"/>
                    </a:lnTo>
                    <a:lnTo>
                      <a:pt x="35" y="826"/>
                    </a:lnTo>
                    <a:lnTo>
                      <a:pt x="21" y="812"/>
                    </a:lnTo>
                    <a:lnTo>
                      <a:pt x="9" y="795"/>
                    </a:lnTo>
                    <a:lnTo>
                      <a:pt x="3" y="775"/>
                    </a:lnTo>
                    <a:lnTo>
                      <a:pt x="0" y="754"/>
                    </a:lnTo>
                    <a:lnTo>
                      <a:pt x="1" y="678"/>
                    </a:lnTo>
                    <a:lnTo>
                      <a:pt x="5" y="606"/>
                    </a:lnTo>
                    <a:lnTo>
                      <a:pt x="11" y="540"/>
                    </a:lnTo>
                    <a:lnTo>
                      <a:pt x="20" y="478"/>
                    </a:lnTo>
                    <a:lnTo>
                      <a:pt x="30" y="420"/>
                    </a:lnTo>
                    <a:lnTo>
                      <a:pt x="43" y="368"/>
                    </a:lnTo>
                    <a:lnTo>
                      <a:pt x="57" y="319"/>
                    </a:lnTo>
                    <a:lnTo>
                      <a:pt x="73" y="275"/>
                    </a:lnTo>
                    <a:lnTo>
                      <a:pt x="90" y="234"/>
                    </a:lnTo>
                    <a:lnTo>
                      <a:pt x="108" y="197"/>
                    </a:lnTo>
                    <a:lnTo>
                      <a:pt x="125" y="164"/>
                    </a:lnTo>
                    <a:lnTo>
                      <a:pt x="145" y="135"/>
                    </a:lnTo>
                    <a:lnTo>
                      <a:pt x="164" y="107"/>
                    </a:lnTo>
                    <a:lnTo>
                      <a:pt x="184" y="84"/>
                    </a:lnTo>
                    <a:lnTo>
                      <a:pt x="204" y="63"/>
                    </a:lnTo>
                    <a:lnTo>
                      <a:pt x="223" y="45"/>
                    </a:lnTo>
                    <a:lnTo>
                      <a:pt x="243" y="29"/>
                    </a:lnTo>
                    <a:lnTo>
                      <a:pt x="260" y="15"/>
                    </a:lnTo>
                    <a:lnTo>
                      <a:pt x="439" y="262"/>
                    </a:lnTo>
                    <a:lnTo>
                      <a:pt x="6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6"/>
              <p:cNvSpPr>
                <a:spLocks/>
              </p:cNvSpPr>
              <p:nvPr/>
            </p:nvSpPr>
            <p:spPr bwMode="auto">
              <a:xfrm>
                <a:off x="465" y="840"/>
                <a:ext cx="27" cy="11"/>
              </a:xfrm>
              <a:custGeom>
                <a:avLst/>
                <a:gdLst>
                  <a:gd name="T0" fmla="*/ 145 w 291"/>
                  <a:gd name="T1" fmla="*/ 0 h 128"/>
                  <a:gd name="T2" fmla="*/ 161 w 291"/>
                  <a:gd name="T3" fmla="*/ 3 h 128"/>
                  <a:gd name="T4" fmla="*/ 177 w 291"/>
                  <a:gd name="T5" fmla="*/ 9 h 128"/>
                  <a:gd name="T6" fmla="*/ 190 w 291"/>
                  <a:gd name="T7" fmla="*/ 20 h 128"/>
                  <a:gd name="T8" fmla="*/ 200 w 291"/>
                  <a:gd name="T9" fmla="*/ 33 h 128"/>
                  <a:gd name="T10" fmla="*/ 255 w 291"/>
                  <a:gd name="T11" fmla="*/ 10 h 128"/>
                  <a:gd name="T12" fmla="*/ 263 w 291"/>
                  <a:gd name="T13" fmla="*/ 8 h 128"/>
                  <a:gd name="T14" fmla="*/ 271 w 291"/>
                  <a:gd name="T15" fmla="*/ 8 h 128"/>
                  <a:gd name="T16" fmla="*/ 279 w 291"/>
                  <a:gd name="T17" fmla="*/ 12 h 128"/>
                  <a:gd name="T18" fmla="*/ 285 w 291"/>
                  <a:gd name="T19" fmla="*/ 17 h 128"/>
                  <a:gd name="T20" fmla="*/ 289 w 291"/>
                  <a:gd name="T21" fmla="*/ 25 h 128"/>
                  <a:gd name="T22" fmla="*/ 291 w 291"/>
                  <a:gd name="T23" fmla="*/ 33 h 128"/>
                  <a:gd name="T24" fmla="*/ 291 w 291"/>
                  <a:gd name="T25" fmla="*/ 101 h 128"/>
                  <a:gd name="T26" fmla="*/ 288 w 291"/>
                  <a:gd name="T27" fmla="*/ 113 h 128"/>
                  <a:gd name="T28" fmla="*/ 280 w 291"/>
                  <a:gd name="T29" fmla="*/ 122 h 128"/>
                  <a:gd name="T30" fmla="*/ 268 w 291"/>
                  <a:gd name="T31" fmla="*/ 126 h 128"/>
                  <a:gd name="T32" fmla="*/ 257 w 291"/>
                  <a:gd name="T33" fmla="*/ 126 h 128"/>
                  <a:gd name="T34" fmla="*/ 239 w 291"/>
                  <a:gd name="T35" fmla="*/ 121 h 128"/>
                  <a:gd name="T36" fmla="*/ 222 w 291"/>
                  <a:gd name="T37" fmla="*/ 116 h 128"/>
                  <a:gd name="T38" fmla="*/ 206 w 291"/>
                  <a:gd name="T39" fmla="*/ 111 h 128"/>
                  <a:gd name="T40" fmla="*/ 193 w 291"/>
                  <a:gd name="T41" fmla="*/ 106 h 128"/>
                  <a:gd name="T42" fmla="*/ 179 w 291"/>
                  <a:gd name="T43" fmla="*/ 118 h 128"/>
                  <a:gd name="T44" fmla="*/ 162 w 291"/>
                  <a:gd name="T45" fmla="*/ 126 h 128"/>
                  <a:gd name="T46" fmla="*/ 145 w 291"/>
                  <a:gd name="T47" fmla="*/ 128 h 128"/>
                  <a:gd name="T48" fmla="*/ 125 w 291"/>
                  <a:gd name="T49" fmla="*/ 125 h 128"/>
                  <a:gd name="T50" fmla="*/ 108 w 291"/>
                  <a:gd name="T51" fmla="*/ 118 h 128"/>
                  <a:gd name="T52" fmla="*/ 94 w 291"/>
                  <a:gd name="T53" fmla="*/ 105 h 128"/>
                  <a:gd name="T54" fmla="*/ 82 w 291"/>
                  <a:gd name="T55" fmla="*/ 110 h 128"/>
                  <a:gd name="T56" fmla="*/ 66 w 291"/>
                  <a:gd name="T57" fmla="*/ 114 h 128"/>
                  <a:gd name="T58" fmla="*/ 48 w 291"/>
                  <a:gd name="T59" fmla="*/ 119 h 128"/>
                  <a:gd name="T60" fmla="*/ 33 w 291"/>
                  <a:gd name="T61" fmla="*/ 124 h 128"/>
                  <a:gd name="T62" fmla="*/ 24 w 291"/>
                  <a:gd name="T63" fmla="*/ 125 h 128"/>
                  <a:gd name="T64" fmla="*/ 17 w 291"/>
                  <a:gd name="T65" fmla="*/ 124 h 128"/>
                  <a:gd name="T66" fmla="*/ 10 w 291"/>
                  <a:gd name="T67" fmla="*/ 120 h 128"/>
                  <a:gd name="T68" fmla="*/ 4 w 291"/>
                  <a:gd name="T69" fmla="*/ 115 h 128"/>
                  <a:gd name="T70" fmla="*/ 1 w 291"/>
                  <a:gd name="T71" fmla="*/ 107 h 128"/>
                  <a:gd name="T72" fmla="*/ 0 w 291"/>
                  <a:gd name="T73" fmla="*/ 100 h 128"/>
                  <a:gd name="T74" fmla="*/ 0 w 291"/>
                  <a:gd name="T75" fmla="*/ 32 h 128"/>
                  <a:gd name="T76" fmla="*/ 1 w 291"/>
                  <a:gd name="T77" fmla="*/ 24 h 128"/>
                  <a:gd name="T78" fmla="*/ 4 w 291"/>
                  <a:gd name="T79" fmla="*/ 16 h 128"/>
                  <a:gd name="T80" fmla="*/ 11 w 291"/>
                  <a:gd name="T81" fmla="*/ 11 h 128"/>
                  <a:gd name="T82" fmla="*/ 22 w 291"/>
                  <a:gd name="T83" fmla="*/ 7 h 128"/>
                  <a:gd name="T84" fmla="*/ 34 w 291"/>
                  <a:gd name="T85" fmla="*/ 9 h 128"/>
                  <a:gd name="T86" fmla="*/ 89 w 291"/>
                  <a:gd name="T87" fmla="*/ 32 h 128"/>
                  <a:gd name="T88" fmla="*/ 99 w 291"/>
                  <a:gd name="T89" fmla="*/ 20 h 128"/>
                  <a:gd name="T90" fmla="*/ 112 w 291"/>
                  <a:gd name="T91" fmla="*/ 9 h 128"/>
                  <a:gd name="T92" fmla="*/ 127 w 291"/>
                  <a:gd name="T93" fmla="*/ 3 h 128"/>
                  <a:gd name="T94" fmla="*/ 145 w 291"/>
                  <a:gd name="T9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91" h="128">
                    <a:moveTo>
                      <a:pt x="145" y="0"/>
                    </a:moveTo>
                    <a:lnTo>
                      <a:pt x="161" y="3"/>
                    </a:lnTo>
                    <a:lnTo>
                      <a:pt x="177" y="9"/>
                    </a:lnTo>
                    <a:lnTo>
                      <a:pt x="190" y="20"/>
                    </a:lnTo>
                    <a:lnTo>
                      <a:pt x="200" y="33"/>
                    </a:lnTo>
                    <a:lnTo>
                      <a:pt x="255" y="10"/>
                    </a:lnTo>
                    <a:lnTo>
                      <a:pt x="263" y="8"/>
                    </a:lnTo>
                    <a:lnTo>
                      <a:pt x="271" y="8"/>
                    </a:lnTo>
                    <a:lnTo>
                      <a:pt x="279" y="12"/>
                    </a:lnTo>
                    <a:lnTo>
                      <a:pt x="285" y="17"/>
                    </a:lnTo>
                    <a:lnTo>
                      <a:pt x="289" y="25"/>
                    </a:lnTo>
                    <a:lnTo>
                      <a:pt x="291" y="33"/>
                    </a:lnTo>
                    <a:lnTo>
                      <a:pt x="291" y="101"/>
                    </a:lnTo>
                    <a:lnTo>
                      <a:pt x="288" y="113"/>
                    </a:lnTo>
                    <a:lnTo>
                      <a:pt x="280" y="122"/>
                    </a:lnTo>
                    <a:lnTo>
                      <a:pt x="268" y="126"/>
                    </a:lnTo>
                    <a:lnTo>
                      <a:pt x="257" y="126"/>
                    </a:lnTo>
                    <a:lnTo>
                      <a:pt x="239" y="121"/>
                    </a:lnTo>
                    <a:lnTo>
                      <a:pt x="222" y="116"/>
                    </a:lnTo>
                    <a:lnTo>
                      <a:pt x="206" y="111"/>
                    </a:lnTo>
                    <a:lnTo>
                      <a:pt x="193" y="106"/>
                    </a:lnTo>
                    <a:lnTo>
                      <a:pt x="179" y="118"/>
                    </a:lnTo>
                    <a:lnTo>
                      <a:pt x="162" y="126"/>
                    </a:lnTo>
                    <a:lnTo>
                      <a:pt x="145" y="128"/>
                    </a:lnTo>
                    <a:lnTo>
                      <a:pt x="125" y="125"/>
                    </a:lnTo>
                    <a:lnTo>
                      <a:pt x="108" y="118"/>
                    </a:lnTo>
                    <a:lnTo>
                      <a:pt x="94" y="105"/>
                    </a:lnTo>
                    <a:lnTo>
                      <a:pt x="82" y="110"/>
                    </a:lnTo>
                    <a:lnTo>
                      <a:pt x="66" y="114"/>
                    </a:lnTo>
                    <a:lnTo>
                      <a:pt x="48" y="119"/>
                    </a:lnTo>
                    <a:lnTo>
                      <a:pt x="33" y="124"/>
                    </a:lnTo>
                    <a:lnTo>
                      <a:pt x="24" y="125"/>
                    </a:lnTo>
                    <a:lnTo>
                      <a:pt x="17" y="124"/>
                    </a:lnTo>
                    <a:lnTo>
                      <a:pt x="10" y="120"/>
                    </a:lnTo>
                    <a:lnTo>
                      <a:pt x="4" y="115"/>
                    </a:lnTo>
                    <a:lnTo>
                      <a:pt x="1" y="107"/>
                    </a:lnTo>
                    <a:lnTo>
                      <a:pt x="0" y="100"/>
                    </a:lnTo>
                    <a:lnTo>
                      <a:pt x="0" y="32"/>
                    </a:lnTo>
                    <a:lnTo>
                      <a:pt x="1" y="24"/>
                    </a:lnTo>
                    <a:lnTo>
                      <a:pt x="4" y="16"/>
                    </a:lnTo>
                    <a:lnTo>
                      <a:pt x="11" y="11"/>
                    </a:lnTo>
                    <a:lnTo>
                      <a:pt x="22" y="7"/>
                    </a:lnTo>
                    <a:lnTo>
                      <a:pt x="34" y="9"/>
                    </a:lnTo>
                    <a:lnTo>
                      <a:pt x="89" y="32"/>
                    </a:lnTo>
                    <a:lnTo>
                      <a:pt x="99" y="20"/>
                    </a:lnTo>
                    <a:lnTo>
                      <a:pt x="112" y="9"/>
                    </a:lnTo>
                    <a:lnTo>
                      <a:pt x="127" y="3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7"/>
              <p:cNvSpPr>
                <a:spLocks/>
              </p:cNvSpPr>
              <p:nvPr/>
            </p:nvSpPr>
            <p:spPr bwMode="auto">
              <a:xfrm>
                <a:off x="354" y="764"/>
                <a:ext cx="24" cy="23"/>
              </a:xfrm>
              <a:custGeom>
                <a:avLst/>
                <a:gdLst>
                  <a:gd name="T0" fmla="*/ 131 w 263"/>
                  <a:gd name="T1" fmla="*/ 0 h 263"/>
                  <a:gd name="T2" fmla="*/ 157 w 263"/>
                  <a:gd name="T3" fmla="*/ 3 h 263"/>
                  <a:gd name="T4" fmla="*/ 183 w 263"/>
                  <a:gd name="T5" fmla="*/ 11 h 263"/>
                  <a:gd name="T6" fmla="*/ 205 w 263"/>
                  <a:gd name="T7" fmla="*/ 23 h 263"/>
                  <a:gd name="T8" fmla="*/ 224 w 263"/>
                  <a:gd name="T9" fmla="*/ 39 h 263"/>
                  <a:gd name="T10" fmla="*/ 241 w 263"/>
                  <a:gd name="T11" fmla="*/ 59 h 263"/>
                  <a:gd name="T12" fmla="*/ 253 w 263"/>
                  <a:gd name="T13" fmla="*/ 81 h 263"/>
                  <a:gd name="T14" fmla="*/ 260 w 263"/>
                  <a:gd name="T15" fmla="*/ 106 h 263"/>
                  <a:gd name="T16" fmla="*/ 263 w 263"/>
                  <a:gd name="T17" fmla="*/ 132 h 263"/>
                  <a:gd name="T18" fmla="*/ 260 w 263"/>
                  <a:gd name="T19" fmla="*/ 158 h 263"/>
                  <a:gd name="T20" fmla="*/ 253 w 263"/>
                  <a:gd name="T21" fmla="*/ 183 h 263"/>
                  <a:gd name="T22" fmla="*/ 241 w 263"/>
                  <a:gd name="T23" fmla="*/ 205 h 263"/>
                  <a:gd name="T24" fmla="*/ 224 w 263"/>
                  <a:gd name="T25" fmla="*/ 225 h 263"/>
                  <a:gd name="T26" fmla="*/ 205 w 263"/>
                  <a:gd name="T27" fmla="*/ 241 h 263"/>
                  <a:gd name="T28" fmla="*/ 183 w 263"/>
                  <a:gd name="T29" fmla="*/ 254 h 263"/>
                  <a:gd name="T30" fmla="*/ 157 w 263"/>
                  <a:gd name="T31" fmla="*/ 261 h 263"/>
                  <a:gd name="T32" fmla="*/ 131 w 263"/>
                  <a:gd name="T33" fmla="*/ 263 h 263"/>
                  <a:gd name="T34" fmla="*/ 105 w 263"/>
                  <a:gd name="T35" fmla="*/ 261 h 263"/>
                  <a:gd name="T36" fmla="*/ 80 w 263"/>
                  <a:gd name="T37" fmla="*/ 254 h 263"/>
                  <a:gd name="T38" fmla="*/ 58 w 263"/>
                  <a:gd name="T39" fmla="*/ 241 h 263"/>
                  <a:gd name="T40" fmla="*/ 38 w 263"/>
                  <a:gd name="T41" fmla="*/ 225 h 263"/>
                  <a:gd name="T42" fmla="*/ 22 w 263"/>
                  <a:gd name="T43" fmla="*/ 205 h 263"/>
                  <a:gd name="T44" fmla="*/ 11 w 263"/>
                  <a:gd name="T45" fmla="*/ 183 h 263"/>
                  <a:gd name="T46" fmla="*/ 3 w 263"/>
                  <a:gd name="T47" fmla="*/ 158 h 263"/>
                  <a:gd name="T48" fmla="*/ 0 w 263"/>
                  <a:gd name="T49" fmla="*/ 132 h 263"/>
                  <a:gd name="T50" fmla="*/ 3 w 263"/>
                  <a:gd name="T51" fmla="*/ 106 h 263"/>
                  <a:gd name="T52" fmla="*/ 11 w 263"/>
                  <a:gd name="T53" fmla="*/ 81 h 263"/>
                  <a:gd name="T54" fmla="*/ 22 w 263"/>
                  <a:gd name="T55" fmla="*/ 59 h 263"/>
                  <a:gd name="T56" fmla="*/ 38 w 263"/>
                  <a:gd name="T57" fmla="*/ 39 h 263"/>
                  <a:gd name="T58" fmla="*/ 58 w 263"/>
                  <a:gd name="T59" fmla="*/ 23 h 263"/>
                  <a:gd name="T60" fmla="*/ 80 w 263"/>
                  <a:gd name="T61" fmla="*/ 11 h 263"/>
                  <a:gd name="T62" fmla="*/ 105 w 263"/>
                  <a:gd name="T63" fmla="*/ 3 h 263"/>
                  <a:gd name="T64" fmla="*/ 131 w 263"/>
                  <a:gd name="T65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3" h="263">
                    <a:moveTo>
                      <a:pt x="131" y="0"/>
                    </a:moveTo>
                    <a:lnTo>
                      <a:pt x="157" y="3"/>
                    </a:lnTo>
                    <a:lnTo>
                      <a:pt x="183" y="11"/>
                    </a:lnTo>
                    <a:lnTo>
                      <a:pt x="205" y="23"/>
                    </a:lnTo>
                    <a:lnTo>
                      <a:pt x="224" y="39"/>
                    </a:lnTo>
                    <a:lnTo>
                      <a:pt x="241" y="59"/>
                    </a:lnTo>
                    <a:lnTo>
                      <a:pt x="253" y="81"/>
                    </a:lnTo>
                    <a:lnTo>
                      <a:pt x="260" y="106"/>
                    </a:lnTo>
                    <a:lnTo>
                      <a:pt x="263" y="132"/>
                    </a:lnTo>
                    <a:lnTo>
                      <a:pt x="260" y="158"/>
                    </a:lnTo>
                    <a:lnTo>
                      <a:pt x="253" y="183"/>
                    </a:lnTo>
                    <a:lnTo>
                      <a:pt x="241" y="205"/>
                    </a:lnTo>
                    <a:lnTo>
                      <a:pt x="224" y="225"/>
                    </a:lnTo>
                    <a:lnTo>
                      <a:pt x="205" y="241"/>
                    </a:lnTo>
                    <a:lnTo>
                      <a:pt x="183" y="254"/>
                    </a:lnTo>
                    <a:lnTo>
                      <a:pt x="157" y="261"/>
                    </a:lnTo>
                    <a:lnTo>
                      <a:pt x="131" y="263"/>
                    </a:lnTo>
                    <a:lnTo>
                      <a:pt x="105" y="261"/>
                    </a:lnTo>
                    <a:lnTo>
                      <a:pt x="80" y="254"/>
                    </a:lnTo>
                    <a:lnTo>
                      <a:pt x="58" y="241"/>
                    </a:lnTo>
                    <a:lnTo>
                      <a:pt x="38" y="225"/>
                    </a:lnTo>
                    <a:lnTo>
                      <a:pt x="22" y="205"/>
                    </a:lnTo>
                    <a:lnTo>
                      <a:pt x="11" y="183"/>
                    </a:lnTo>
                    <a:lnTo>
                      <a:pt x="3" y="158"/>
                    </a:lnTo>
                    <a:lnTo>
                      <a:pt x="0" y="132"/>
                    </a:lnTo>
                    <a:lnTo>
                      <a:pt x="3" y="106"/>
                    </a:lnTo>
                    <a:lnTo>
                      <a:pt x="11" y="81"/>
                    </a:lnTo>
                    <a:lnTo>
                      <a:pt x="22" y="59"/>
                    </a:lnTo>
                    <a:lnTo>
                      <a:pt x="38" y="39"/>
                    </a:lnTo>
                    <a:lnTo>
                      <a:pt x="58" y="23"/>
                    </a:lnTo>
                    <a:lnTo>
                      <a:pt x="80" y="11"/>
                    </a:lnTo>
                    <a:lnTo>
                      <a:pt x="105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8"/>
              <p:cNvSpPr>
                <a:spLocks/>
              </p:cNvSpPr>
              <p:nvPr/>
            </p:nvSpPr>
            <p:spPr bwMode="auto">
              <a:xfrm>
                <a:off x="342" y="793"/>
                <a:ext cx="47" cy="49"/>
              </a:xfrm>
              <a:custGeom>
                <a:avLst/>
                <a:gdLst>
                  <a:gd name="T0" fmla="*/ 376 w 512"/>
                  <a:gd name="T1" fmla="*/ 10 h 542"/>
                  <a:gd name="T2" fmla="*/ 405 w 512"/>
                  <a:gd name="T3" fmla="*/ 37 h 542"/>
                  <a:gd name="T4" fmla="*/ 433 w 512"/>
                  <a:gd name="T5" fmla="*/ 75 h 542"/>
                  <a:gd name="T6" fmla="*/ 460 w 512"/>
                  <a:gd name="T7" fmla="*/ 126 h 542"/>
                  <a:gd name="T8" fmla="*/ 483 w 512"/>
                  <a:gd name="T9" fmla="*/ 190 h 542"/>
                  <a:gd name="T10" fmla="*/ 501 w 512"/>
                  <a:gd name="T11" fmla="*/ 271 h 542"/>
                  <a:gd name="T12" fmla="*/ 511 w 512"/>
                  <a:gd name="T13" fmla="*/ 368 h 542"/>
                  <a:gd name="T14" fmla="*/ 509 w 512"/>
                  <a:gd name="T15" fmla="*/ 441 h 542"/>
                  <a:gd name="T16" fmla="*/ 490 w 512"/>
                  <a:gd name="T17" fmla="*/ 467 h 542"/>
                  <a:gd name="T18" fmla="*/ 458 w 512"/>
                  <a:gd name="T19" fmla="*/ 478 h 542"/>
                  <a:gd name="T20" fmla="*/ 427 w 512"/>
                  <a:gd name="T21" fmla="*/ 467 h 542"/>
                  <a:gd name="T22" fmla="*/ 407 w 512"/>
                  <a:gd name="T23" fmla="*/ 441 h 542"/>
                  <a:gd name="T24" fmla="*/ 404 w 512"/>
                  <a:gd name="T25" fmla="*/ 378 h 542"/>
                  <a:gd name="T26" fmla="*/ 398 w 512"/>
                  <a:gd name="T27" fmla="*/ 300 h 542"/>
                  <a:gd name="T28" fmla="*/ 384 w 512"/>
                  <a:gd name="T29" fmla="*/ 236 h 542"/>
                  <a:gd name="T30" fmla="*/ 382 w 512"/>
                  <a:gd name="T31" fmla="*/ 433 h 542"/>
                  <a:gd name="T32" fmla="*/ 370 w 512"/>
                  <a:gd name="T33" fmla="*/ 477 h 542"/>
                  <a:gd name="T34" fmla="*/ 315 w 512"/>
                  <a:gd name="T35" fmla="*/ 530 h 542"/>
                  <a:gd name="T36" fmla="*/ 203 w 512"/>
                  <a:gd name="T37" fmla="*/ 533 h 542"/>
                  <a:gd name="T38" fmla="*/ 146 w 512"/>
                  <a:gd name="T39" fmla="*/ 486 h 542"/>
                  <a:gd name="T40" fmla="*/ 129 w 512"/>
                  <a:gd name="T41" fmla="*/ 442 h 542"/>
                  <a:gd name="T42" fmla="*/ 127 w 512"/>
                  <a:gd name="T43" fmla="*/ 246 h 542"/>
                  <a:gd name="T44" fmla="*/ 111 w 512"/>
                  <a:gd name="T45" fmla="*/ 310 h 542"/>
                  <a:gd name="T46" fmla="*/ 107 w 512"/>
                  <a:gd name="T47" fmla="*/ 390 h 542"/>
                  <a:gd name="T48" fmla="*/ 105 w 512"/>
                  <a:gd name="T49" fmla="*/ 453 h 542"/>
                  <a:gd name="T50" fmla="*/ 85 w 512"/>
                  <a:gd name="T51" fmla="*/ 480 h 542"/>
                  <a:gd name="T52" fmla="*/ 53 w 512"/>
                  <a:gd name="T53" fmla="*/ 492 h 542"/>
                  <a:gd name="T54" fmla="*/ 22 w 512"/>
                  <a:gd name="T55" fmla="*/ 480 h 542"/>
                  <a:gd name="T56" fmla="*/ 3 w 512"/>
                  <a:gd name="T57" fmla="*/ 454 h 542"/>
                  <a:gd name="T58" fmla="*/ 1 w 512"/>
                  <a:gd name="T59" fmla="*/ 381 h 542"/>
                  <a:gd name="T60" fmla="*/ 10 w 512"/>
                  <a:gd name="T61" fmla="*/ 282 h 542"/>
                  <a:gd name="T62" fmla="*/ 28 w 512"/>
                  <a:gd name="T63" fmla="*/ 202 h 542"/>
                  <a:gd name="T64" fmla="*/ 51 w 512"/>
                  <a:gd name="T65" fmla="*/ 137 h 542"/>
                  <a:gd name="T66" fmla="*/ 78 w 512"/>
                  <a:gd name="T67" fmla="*/ 85 h 542"/>
                  <a:gd name="T68" fmla="*/ 108 w 512"/>
                  <a:gd name="T69" fmla="*/ 48 h 542"/>
                  <a:gd name="T70" fmla="*/ 136 w 512"/>
                  <a:gd name="T71" fmla="*/ 21 h 542"/>
                  <a:gd name="T72" fmla="*/ 253 w 512"/>
                  <a:gd name="T73" fmla="*/ 151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12" h="542">
                    <a:moveTo>
                      <a:pt x="362" y="0"/>
                    </a:moveTo>
                    <a:lnTo>
                      <a:pt x="376" y="10"/>
                    </a:lnTo>
                    <a:lnTo>
                      <a:pt x="390" y="23"/>
                    </a:lnTo>
                    <a:lnTo>
                      <a:pt x="405" y="37"/>
                    </a:lnTo>
                    <a:lnTo>
                      <a:pt x="420" y="55"/>
                    </a:lnTo>
                    <a:lnTo>
                      <a:pt x="433" y="75"/>
                    </a:lnTo>
                    <a:lnTo>
                      <a:pt x="448" y="99"/>
                    </a:lnTo>
                    <a:lnTo>
                      <a:pt x="460" y="126"/>
                    </a:lnTo>
                    <a:lnTo>
                      <a:pt x="473" y="157"/>
                    </a:lnTo>
                    <a:lnTo>
                      <a:pt x="483" y="190"/>
                    </a:lnTo>
                    <a:lnTo>
                      <a:pt x="493" y="229"/>
                    </a:lnTo>
                    <a:lnTo>
                      <a:pt x="501" y="271"/>
                    </a:lnTo>
                    <a:lnTo>
                      <a:pt x="507" y="317"/>
                    </a:lnTo>
                    <a:lnTo>
                      <a:pt x="511" y="368"/>
                    </a:lnTo>
                    <a:lnTo>
                      <a:pt x="512" y="425"/>
                    </a:lnTo>
                    <a:lnTo>
                      <a:pt x="509" y="441"/>
                    </a:lnTo>
                    <a:lnTo>
                      <a:pt x="501" y="456"/>
                    </a:lnTo>
                    <a:lnTo>
                      <a:pt x="490" y="467"/>
                    </a:lnTo>
                    <a:lnTo>
                      <a:pt x="475" y="475"/>
                    </a:lnTo>
                    <a:lnTo>
                      <a:pt x="458" y="478"/>
                    </a:lnTo>
                    <a:lnTo>
                      <a:pt x="442" y="475"/>
                    </a:lnTo>
                    <a:lnTo>
                      <a:pt x="427" y="467"/>
                    </a:lnTo>
                    <a:lnTo>
                      <a:pt x="414" y="456"/>
                    </a:lnTo>
                    <a:lnTo>
                      <a:pt x="407" y="441"/>
                    </a:lnTo>
                    <a:lnTo>
                      <a:pt x="404" y="425"/>
                    </a:lnTo>
                    <a:lnTo>
                      <a:pt x="404" y="378"/>
                    </a:lnTo>
                    <a:lnTo>
                      <a:pt x="402" y="338"/>
                    </a:lnTo>
                    <a:lnTo>
                      <a:pt x="398" y="300"/>
                    </a:lnTo>
                    <a:lnTo>
                      <a:pt x="391" y="266"/>
                    </a:lnTo>
                    <a:lnTo>
                      <a:pt x="384" y="236"/>
                    </a:lnTo>
                    <a:lnTo>
                      <a:pt x="384" y="409"/>
                    </a:lnTo>
                    <a:lnTo>
                      <a:pt x="382" y="433"/>
                    </a:lnTo>
                    <a:lnTo>
                      <a:pt x="377" y="456"/>
                    </a:lnTo>
                    <a:lnTo>
                      <a:pt x="370" y="477"/>
                    </a:lnTo>
                    <a:lnTo>
                      <a:pt x="370" y="537"/>
                    </a:lnTo>
                    <a:lnTo>
                      <a:pt x="315" y="530"/>
                    </a:lnTo>
                    <a:lnTo>
                      <a:pt x="258" y="529"/>
                    </a:lnTo>
                    <a:lnTo>
                      <a:pt x="203" y="533"/>
                    </a:lnTo>
                    <a:lnTo>
                      <a:pt x="146" y="542"/>
                    </a:lnTo>
                    <a:lnTo>
                      <a:pt x="146" y="486"/>
                    </a:lnTo>
                    <a:lnTo>
                      <a:pt x="136" y="465"/>
                    </a:lnTo>
                    <a:lnTo>
                      <a:pt x="129" y="442"/>
                    </a:lnTo>
                    <a:lnTo>
                      <a:pt x="127" y="418"/>
                    </a:lnTo>
                    <a:lnTo>
                      <a:pt x="127" y="246"/>
                    </a:lnTo>
                    <a:lnTo>
                      <a:pt x="116" y="276"/>
                    </a:lnTo>
                    <a:lnTo>
                      <a:pt x="111" y="310"/>
                    </a:lnTo>
                    <a:lnTo>
                      <a:pt x="108" y="348"/>
                    </a:lnTo>
                    <a:lnTo>
                      <a:pt x="107" y="390"/>
                    </a:lnTo>
                    <a:lnTo>
                      <a:pt x="107" y="436"/>
                    </a:lnTo>
                    <a:lnTo>
                      <a:pt x="105" y="453"/>
                    </a:lnTo>
                    <a:lnTo>
                      <a:pt x="96" y="468"/>
                    </a:lnTo>
                    <a:lnTo>
                      <a:pt x="85" y="480"/>
                    </a:lnTo>
                    <a:lnTo>
                      <a:pt x="70" y="488"/>
                    </a:lnTo>
                    <a:lnTo>
                      <a:pt x="53" y="492"/>
                    </a:lnTo>
                    <a:lnTo>
                      <a:pt x="37" y="488"/>
                    </a:lnTo>
                    <a:lnTo>
                      <a:pt x="22" y="480"/>
                    </a:lnTo>
                    <a:lnTo>
                      <a:pt x="10" y="468"/>
                    </a:lnTo>
                    <a:lnTo>
                      <a:pt x="3" y="454"/>
                    </a:lnTo>
                    <a:lnTo>
                      <a:pt x="0" y="437"/>
                    </a:lnTo>
                    <a:lnTo>
                      <a:pt x="1" y="381"/>
                    </a:lnTo>
                    <a:lnTo>
                      <a:pt x="5" y="329"/>
                    </a:lnTo>
                    <a:lnTo>
                      <a:pt x="10" y="282"/>
                    </a:lnTo>
                    <a:lnTo>
                      <a:pt x="19" y="239"/>
                    </a:lnTo>
                    <a:lnTo>
                      <a:pt x="28" y="202"/>
                    </a:lnTo>
                    <a:lnTo>
                      <a:pt x="39" y="167"/>
                    </a:lnTo>
                    <a:lnTo>
                      <a:pt x="51" y="137"/>
                    </a:lnTo>
                    <a:lnTo>
                      <a:pt x="65" y="109"/>
                    </a:lnTo>
                    <a:lnTo>
                      <a:pt x="78" y="85"/>
                    </a:lnTo>
                    <a:lnTo>
                      <a:pt x="93" y="66"/>
                    </a:lnTo>
                    <a:lnTo>
                      <a:pt x="108" y="48"/>
                    </a:lnTo>
                    <a:lnTo>
                      <a:pt x="121" y="33"/>
                    </a:lnTo>
                    <a:lnTo>
                      <a:pt x="136" y="21"/>
                    </a:lnTo>
                    <a:lnTo>
                      <a:pt x="150" y="10"/>
                    </a:lnTo>
                    <a:lnTo>
                      <a:pt x="253" y="151"/>
                    </a:lnTo>
                    <a:lnTo>
                      <a:pt x="3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9"/>
              <p:cNvSpPr>
                <a:spLocks/>
              </p:cNvSpPr>
              <p:nvPr/>
            </p:nvSpPr>
            <p:spPr bwMode="auto">
              <a:xfrm>
                <a:off x="358" y="788"/>
                <a:ext cx="16" cy="7"/>
              </a:xfrm>
              <a:custGeom>
                <a:avLst/>
                <a:gdLst>
                  <a:gd name="T0" fmla="*/ 83 w 169"/>
                  <a:gd name="T1" fmla="*/ 0 h 75"/>
                  <a:gd name="T2" fmla="*/ 96 w 169"/>
                  <a:gd name="T3" fmla="*/ 2 h 75"/>
                  <a:gd name="T4" fmla="*/ 107 w 169"/>
                  <a:gd name="T5" fmla="*/ 9 h 75"/>
                  <a:gd name="T6" fmla="*/ 115 w 169"/>
                  <a:gd name="T7" fmla="*/ 19 h 75"/>
                  <a:gd name="T8" fmla="*/ 146 w 169"/>
                  <a:gd name="T9" fmla="*/ 6 h 75"/>
                  <a:gd name="T10" fmla="*/ 149 w 169"/>
                  <a:gd name="T11" fmla="*/ 5 h 75"/>
                  <a:gd name="T12" fmla="*/ 154 w 169"/>
                  <a:gd name="T13" fmla="*/ 5 h 75"/>
                  <a:gd name="T14" fmla="*/ 158 w 169"/>
                  <a:gd name="T15" fmla="*/ 6 h 75"/>
                  <a:gd name="T16" fmla="*/ 161 w 169"/>
                  <a:gd name="T17" fmla="*/ 7 h 75"/>
                  <a:gd name="T18" fmla="*/ 164 w 169"/>
                  <a:gd name="T19" fmla="*/ 10 h 75"/>
                  <a:gd name="T20" fmla="*/ 167 w 169"/>
                  <a:gd name="T21" fmla="*/ 13 h 75"/>
                  <a:gd name="T22" fmla="*/ 169 w 169"/>
                  <a:gd name="T23" fmla="*/ 16 h 75"/>
                  <a:gd name="T24" fmla="*/ 169 w 169"/>
                  <a:gd name="T25" fmla="*/ 19 h 75"/>
                  <a:gd name="T26" fmla="*/ 169 w 169"/>
                  <a:gd name="T27" fmla="*/ 58 h 75"/>
                  <a:gd name="T28" fmla="*/ 169 w 169"/>
                  <a:gd name="T29" fmla="*/ 62 h 75"/>
                  <a:gd name="T30" fmla="*/ 167 w 169"/>
                  <a:gd name="T31" fmla="*/ 65 h 75"/>
                  <a:gd name="T32" fmla="*/ 165 w 169"/>
                  <a:gd name="T33" fmla="*/ 68 h 75"/>
                  <a:gd name="T34" fmla="*/ 162 w 169"/>
                  <a:gd name="T35" fmla="*/ 71 h 75"/>
                  <a:gd name="T36" fmla="*/ 160 w 169"/>
                  <a:gd name="T37" fmla="*/ 72 h 75"/>
                  <a:gd name="T38" fmla="*/ 157 w 169"/>
                  <a:gd name="T39" fmla="*/ 73 h 75"/>
                  <a:gd name="T40" fmla="*/ 154 w 169"/>
                  <a:gd name="T41" fmla="*/ 74 h 75"/>
                  <a:gd name="T42" fmla="*/ 150 w 169"/>
                  <a:gd name="T43" fmla="*/ 74 h 75"/>
                  <a:gd name="T44" fmla="*/ 148 w 169"/>
                  <a:gd name="T45" fmla="*/ 73 h 75"/>
                  <a:gd name="T46" fmla="*/ 135 w 169"/>
                  <a:gd name="T47" fmla="*/ 68 h 75"/>
                  <a:gd name="T48" fmla="*/ 122 w 169"/>
                  <a:gd name="T49" fmla="*/ 64 h 75"/>
                  <a:gd name="T50" fmla="*/ 111 w 169"/>
                  <a:gd name="T51" fmla="*/ 61 h 75"/>
                  <a:gd name="T52" fmla="*/ 103 w 169"/>
                  <a:gd name="T53" fmla="*/ 68 h 75"/>
                  <a:gd name="T54" fmla="*/ 94 w 169"/>
                  <a:gd name="T55" fmla="*/ 73 h 75"/>
                  <a:gd name="T56" fmla="*/ 83 w 169"/>
                  <a:gd name="T57" fmla="*/ 75 h 75"/>
                  <a:gd name="T58" fmla="*/ 72 w 169"/>
                  <a:gd name="T59" fmla="*/ 73 h 75"/>
                  <a:gd name="T60" fmla="*/ 62 w 169"/>
                  <a:gd name="T61" fmla="*/ 68 h 75"/>
                  <a:gd name="T62" fmla="*/ 55 w 169"/>
                  <a:gd name="T63" fmla="*/ 61 h 75"/>
                  <a:gd name="T64" fmla="*/ 45 w 169"/>
                  <a:gd name="T65" fmla="*/ 64 h 75"/>
                  <a:gd name="T66" fmla="*/ 32 w 169"/>
                  <a:gd name="T67" fmla="*/ 68 h 75"/>
                  <a:gd name="T68" fmla="*/ 19 w 169"/>
                  <a:gd name="T69" fmla="*/ 72 h 75"/>
                  <a:gd name="T70" fmla="*/ 15 w 169"/>
                  <a:gd name="T71" fmla="*/ 73 h 75"/>
                  <a:gd name="T72" fmla="*/ 12 w 169"/>
                  <a:gd name="T73" fmla="*/ 73 h 75"/>
                  <a:gd name="T74" fmla="*/ 9 w 169"/>
                  <a:gd name="T75" fmla="*/ 72 h 75"/>
                  <a:gd name="T76" fmla="*/ 6 w 169"/>
                  <a:gd name="T77" fmla="*/ 69 h 75"/>
                  <a:gd name="T78" fmla="*/ 3 w 169"/>
                  <a:gd name="T79" fmla="*/ 66 h 75"/>
                  <a:gd name="T80" fmla="*/ 1 w 169"/>
                  <a:gd name="T81" fmla="*/ 62 h 75"/>
                  <a:gd name="T82" fmla="*/ 0 w 169"/>
                  <a:gd name="T83" fmla="*/ 58 h 75"/>
                  <a:gd name="T84" fmla="*/ 0 w 169"/>
                  <a:gd name="T85" fmla="*/ 19 h 75"/>
                  <a:gd name="T86" fmla="*/ 1 w 169"/>
                  <a:gd name="T87" fmla="*/ 15 h 75"/>
                  <a:gd name="T88" fmla="*/ 2 w 169"/>
                  <a:gd name="T89" fmla="*/ 12 h 75"/>
                  <a:gd name="T90" fmla="*/ 4 w 169"/>
                  <a:gd name="T91" fmla="*/ 9 h 75"/>
                  <a:gd name="T92" fmla="*/ 6 w 169"/>
                  <a:gd name="T93" fmla="*/ 7 h 75"/>
                  <a:gd name="T94" fmla="*/ 9 w 169"/>
                  <a:gd name="T95" fmla="*/ 5 h 75"/>
                  <a:gd name="T96" fmla="*/ 13 w 169"/>
                  <a:gd name="T97" fmla="*/ 5 h 75"/>
                  <a:gd name="T98" fmla="*/ 16 w 169"/>
                  <a:gd name="T99" fmla="*/ 5 h 75"/>
                  <a:gd name="T100" fmla="*/ 21 w 169"/>
                  <a:gd name="T101" fmla="*/ 6 h 75"/>
                  <a:gd name="T102" fmla="*/ 51 w 169"/>
                  <a:gd name="T103" fmla="*/ 19 h 75"/>
                  <a:gd name="T104" fmla="*/ 59 w 169"/>
                  <a:gd name="T105" fmla="*/ 9 h 75"/>
                  <a:gd name="T106" fmla="*/ 70 w 169"/>
                  <a:gd name="T107" fmla="*/ 2 h 75"/>
                  <a:gd name="T108" fmla="*/ 83 w 169"/>
                  <a:gd name="T10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9" h="75">
                    <a:moveTo>
                      <a:pt x="83" y="0"/>
                    </a:moveTo>
                    <a:lnTo>
                      <a:pt x="96" y="2"/>
                    </a:lnTo>
                    <a:lnTo>
                      <a:pt x="107" y="9"/>
                    </a:lnTo>
                    <a:lnTo>
                      <a:pt x="115" y="19"/>
                    </a:lnTo>
                    <a:lnTo>
                      <a:pt x="146" y="6"/>
                    </a:lnTo>
                    <a:lnTo>
                      <a:pt x="149" y="5"/>
                    </a:lnTo>
                    <a:lnTo>
                      <a:pt x="154" y="5"/>
                    </a:lnTo>
                    <a:lnTo>
                      <a:pt x="158" y="6"/>
                    </a:lnTo>
                    <a:lnTo>
                      <a:pt x="161" y="7"/>
                    </a:lnTo>
                    <a:lnTo>
                      <a:pt x="164" y="10"/>
                    </a:lnTo>
                    <a:lnTo>
                      <a:pt x="167" y="13"/>
                    </a:lnTo>
                    <a:lnTo>
                      <a:pt x="169" y="16"/>
                    </a:lnTo>
                    <a:lnTo>
                      <a:pt x="169" y="19"/>
                    </a:lnTo>
                    <a:lnTo>
                      <a:pt x="169" y="58"/>
                    </a:lnTo>
                    <a:lnTo>
                      <a:pt x="169" y="62"/>
                    </a:lnTo>
                    <a:lnTo>
                      <a:pt x="167" y="65"/>
                    </a:lnTo>
                    <a:lnTo>
                      <a:pt x="165" y="68"/>
                    </a:lnTo>
                    <a:lnTo>
                      <a:pt x="162" y="71"/>
                    </a:lnTo>
                    <a:lnTo>
                      <a:pt x="160" y="72"/>
                    </a:lnTo>
                    <a:lnTo>
                      <a:pt x="157" y="73"/>
                    </a:lnTo>
                    <a:lnTo>
                      <a:pt x="154" y="74"/>
                    </a:lnTo>
                    <a:lnTo>
                      <a:pt x="150" y="74"/>
                    </a:lnTo>
                    <a:lnTo>
                      <a:pt x="148" y="73"/>
                    </a:lnTo>
                    <a:lnTo>
                      <a:pt x="135" y="68"/>
                    </a:lnTo>
                    <a:lnTo>
                      <a:pt x="122" y="64"/>
                    </a:lnTo>
                    <a:lnTo>
                      <a:pt x="111" y="61"/>
                    </a:lnTo>
                    <a:lnTo>
                      <a:pt x="103" y="68"/>
                    </a:lnTo>
                    <a:lnTo>
                      <a:pt x="94" y="73"/>
                    </a:lnTo>
                    <a:lnTo>
                      <a:pt x="83" y="75"/>
                    </a:lnTo>
                    <a:lnTo>
                      <a:pt x="72" y="73"/>
                    </a:lnTo>
                    <a:lnTo>
                      <a:pt x="62" y="68"/>
                    </a:lnTo>
                    <a:lnTo>
                      <a:pt x="55" y="61"/>
                    </a:lnTo>
                    <a:lnTo>
                      <a:pt x="45" y="64"/>
                    </a:lnTo>
                    <a:lnTo>
                      <a:pt x="32" y="68"/>
                    </a:lnTo>
                    <a:lnTo>
                      <a:pt x="19" y="72"/>
                    </a:lnTo>
                    <a:lnTo>
                      <a:pt x="15" y="73"/>
                    </a:lnTo>
                    <a:lnTo>
                      <a:pt x="12" y="73"/>
                    </a:lnTo>
                    <a:lnTo>
                      <a:pt x="9" y="72"/>
                    </a:lnTo>
                    <a:lnTo>
                      <a:pt x="6" y="69"/>
                    </a:lnTo>
                    <a:lnTo>
                      <a:pt x="3" y="66"/>
                    </a:lnTo>
                    <a:lnTo>
                      <a:pt x="1" y="62"/>
                    </a:lnTo>
                    <a:lnTo>
                      <a:pt x="0" y="58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2" y="12"/>
                    </a:lnTo>
                    <a:lnTo>
                      <a:pt x="4" y="9"/>
                    </a:lnTo>
                    <a:lnTo>
                      <a:pt x="6" y="7"/>
                    </a:lnTo>
                    <a:lnTo>
                      <a:pt x="9" y="5"/>
                    </a:lnTo>
                    <a:lnTo>
                      <a:pt x="13" y="5"/>
                    </a:lnTo>
                    <a:lnTo>
                      <a:pt x="16" y="5"/>
                    </a:lnTo>
                    <a:lnTo>
                      <a:pt x="21" y="6"/>
                    </a:lnTo>
                    <a:lnTo>
                      <a:pt x="51" y="19"/>
                    </a:lnTo>
                    <a:lnTo>
                      <a:pt x="59" y="9"/>
                    </a:lnTo>
                    <a:lnTo>
                      <a:pt x="70" y="2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40"/>
              <p:cNvSpPr>
                <a:spLocks/>
              </p:cNvSpPr>
              <p:nvPr/>
            </p:nvSpPr>
            <p:spPr bwMode="auto">
              <a:xfrm>
                <a:off x="280" y="976"/>
                <a:ext cx="57" cy="51"/>
              </a:xfrm>
              <a:custGeom>
                <a:avLst/>
                <a:gdLst>
                  <a:gd name="T0" fmla="*/ 105 w 630"/>
                  <a:gd name="T1" fmla="*/ 0 h 559"/>
                  <a:gd name="T2" fmla="*/ 128 w 630"/>
                  <a:gd name="T3" fmla="*/ 2 h 559"/>
                  <a:gd name="T4" fmla="*/ 149 w 630"/>
                  <a:gd name="T5" fmla="*/ 11 h 559"/>
                  <a:gd name="T6" fmla="*/ 169 w 630"/>
                  <a:gd name="T7" fmla="*/ 24 h 559"/>
                  <a:gd name="T8" fmla="*/ 594 w 630"/>
                  <a:gd name="T9" fmla="*/ 376 h 559"/>
                  <a:gd name="T10" fmla="*/ 610 w 630"/>
                  <a:gd name="T11" fmla="*/ 394 h 559"/>
                  <a:gd name="T12" fmla="*/ 622 w 630"/>
                  <a:gd name="T13" fmla="*/ 414 h 559"/>
                  <a:gd name="T14" fmla="*/ 628 w 630"/>
                  <a:gd name="T15" fmla="*/ 435 h 559"/>
                  <a:gd name="T16" fmla="*/ 630 w 630"/>
                  <a:gd name="T17" fmla="*/ 458 h 559"/>
                  <a:gd name="T18" fmla="*/ 628 w 630"/>
                  <a:gd name="T19" fmla="*/ 481 h 559"/>
                  <a:gd name="T20" fmla="*/ 620 w 630"/>
                  <a:gd name="T21" fmla="*/ 502 h 559"/>
                  <a:gd name="T22" fmla="*/ 607 w 630"/>
                  <a:gd name="T23" fmla="*/ 523 h 559"/>
                  <a:gd name="T24" fmla="*/ 591 w 630"/>
                  <a:gd name="T25" fmla="*/ 538 h 559"/>
                  <a:gd name="T26" fmla="*/ 571 w 630"/>
                  <a:gd name="T27" fmla="*/ 550 h 559"/>
                  <a:gd name="T28" fmla="*/ 550 w 630"/>
                  <a:gd name="T29" fmla="*/ 557 h 559"/>
                  <a:gd name="T30" fmla="*/ 528 w 630"/>
                  <a:gd name="T31" fmla="*/ 559 h 559"/>
                  <a:gd name="T32" fmla="*/ 505 w 630"/>
                  <a:gd name="T33" fmla="*/ 557 h 559"/>
                  <a:gd name="T34" fmla="*/ 483 w 630"/>
                  <a:gd name="T35" fmla="*/ 549 h 559"/>
                  <a:gd name="T36" fmla="*/ 462 w 630"/>
                  <a:gd name="T37" fmla="*/ 535 h 559"/>
                  <a:gd name="T38" fmla="*/ 37 w 630"/>
                  <a:gd name="T39" fmla="*/ 182 h 559"/>
                  <a:gd name="T40" fmla="*/ 20 w 630"/>
                  <a:gd name="T41" fmla="*/ 166 h 559"/>
                  <a:gd name="T42" fmla="*/ 9 w 630"/>
                  <a:gd name="T43" fmla="*/ 146 h 559"/>
                  <a:gd name="T44" fmla="*/ 2 w 630"/>
                  <a:gd name="T45" fmla="*/ 124 h 559"/>
                  <a:gd name="T46" fmla="*/ 0 w 630"/>
                  <a:gd name="T47" fmla="*/ 102 h 559"/>
                  <a:gd name="T48" fmla="*/ 2 w 630"/>
                  <a:gd name="T49" fmla="*/ 79 h 559"/>
                  <a:gd name="T50" fmla="*/ 11 w 630"/>
                  <a:gd name="T51" fmla="*/ 57 h 559"/>
                  <a:gd name="T52" fmla="*/ 23 w 630"/>
                  <a:gd name="T53" fmla="*/ 37 h 559"/>
                  <a:gd name="T54" fmla="*/ 41 w 630"/>
                  <a:gd name="T55" fmla="*/ 21 h 559"/>
                  <a:gd name="T56" fmla="*/ 61 w 630"/>
                  <a:gd name="T57" fmla="*/ 9 h 559"/>
                  <a:gd name="T58" fmla="*/ 82 w 630"/>
                  <a:gd name="T59" fmla="*/ 2 h 559"/>
                  <a:gd name="T60" fmla="*/ 105 w 630"/>
                  <a:gd name="T6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30" h="559">
                    <a:moveTo>
                      <a:pt x="105" y="0"/>
                    </a:moveTo>
                    <a:lnTo>
                      <a:pt x="128" y="2"/>
                    </a:lnTo>
                    <a:lnTo>
                      <a:pt x="149" y="11"/>
                    </a:lnTo>
                    <a:lnTo>
                      <a:pt x="169" y="24"/>
                    </a:lnTo>
                    <a:lnTo>
                      <a:pt x="594" y="376"/>
                    </a:lnTo>
                    <a:lnTo>
                      <a:pt x="610" y="394"/>
                    </a:lnTo>
                    <a:lnTo>
                      <a:pt x="622" y="414"/>
                    </a:lnTo>
                    <a:lnTo>
                      <a:pt x="628" y="435"/>
                    </a:lnTo>
                    <a:lnTo>
                      <a:pt x="630" y="458"/>
                    </a:lnTo>
                    <a:lnTo>
                      <a:pt x="628" y="481"/>
                    </a:lnTo>
                    <a:lnTo>
                      <a:pt x="620" y="502"/>
                    </a:lnTo>
                    <a:lnTo>
                      <a:pt x="607" y="523"/>
                    </a:lnTo>
                    <a:lnTo>
                      <a:pt x="591" y="538"/>
                    </a:lnTo>
                    <a:lnTo>
                      <a:pt x="571" y="550"/>
                    </a:lnTo>
                    <a:lnTo>
                      <a:pt x="550" y="557"/>
                    </a:lnTo>
                    <a:lnTo>
                      <a:pt x="528" y="559"/>
                    </a:lnTo>
                    <a:lnTo>
                      <a:pt x="505" y="557"/>
                    </a:lnTo>
                    <a:lnTo>
                      <a:pt x="483" y="549"/>
                    </a:lnTo>
                    <a:lnTo>
                      <a:pt x="462" y="535"/>
                    </a:lnTo>
                    <a:lnTo>
                      <a:pt x="37" y="182"/>
                    </a:lnTo>
                    <a:lnTo>
                      <a:pt x="20" y="166"/>
                    </a:lnTo>
                    <a:lnTo>
                      <a:pt x="9" y="146"/>
                    </a:lnTo>
                    <a:lnTo>
                      <a:pt x="2" y="124"/>
                    </a:lnTo>
                    <a:lnTo>
                      <a:pt x="0" y="102"/>
                    </a:lnTo>
                    <a:lnTo>
                      <a:pt x="2" y="79"/>
                    </a:lnTo>
                    <a:lnTo>
                      <a:pt x="11" y="57"/>
                    </a:lnTo>
                    <a:lnTo>
                      <a:pt x="23" y="37"/>
                    </a:lnTo>
                    <a:lnTo>
                      <a:pt x="41" y="21"/>
                    </a:lnTo>
                    <a:lnTo>
                      <a:pt x="61" y="9"/>
                    </a:lnTo>
                    <a:lnTo>
                      <a:pt x="82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41"/>
              <p:cNvSpPr>
                <a:spLocks/>
              </p:cNvSpPr>
              <p:nvPr/>
            </p:nvSpPr>
            <p:spPr bwMode="auto">
              <a:xfrm>
                <a:off x="395" y="976"/>
                <a:ext cx="57" cy="51"/>
              </a:xfrm>
              <a:custGeom>
                <a:avLst/>
                <a:gdLst>
                  <a:gd name="T0" fmla="*/ 525 w 631"/>
                  <a:gd name="T1" fmla="*/ 0 h 559"/>
                  <a:gd name="T2" fmla="*/ 548 w 631"/>
                  <a:gd name="T3" fmla="*/ 2 h 559"/>
                  <a:gd name="T4" fmla="*/ 570 w 631"/>
                  <a:gd name="T5" fmla="*/ 9 h 559"/>
                  <a:gd name="T6" fmla="*/ 590 w 631"/>
                  <a:gd name="T7" fmla="*/ 21 h 559"/>
                  <a:gd name="T8" fmla="*/ 607 w 631"/>
                  <a:gd name="T9" fmla="*/ 37 h 559"/>
                  <a:gd name="T10" fmla="*/ 620 w 631"/>
                  <a:gd name="T11" fmla="*/ 57 h 559"/>
                  <a:gd name="T12" fmla="*/ 628 w 631"/>
                  <a:gd name="T13" fmla="*/ 79 h 559"/>
                  <a:gd name="T14" fmla="*/ 631 w 631"/>
                  <a:gd name="T15" fmla="*/ 102 h 559"/>
                  <a:gd name="T16" fmla="*/ 629 w 631"/>
                  <a:gd name="T17" fmla="*/ 124 h 559"/>
                  <a:gd name="T18" fmla="*/ 621 w 631"/>
                  <a:gd name="T19" fmla="*/ 146 h 559"/>
                  <a:gd name="T20" fmla="*/ 610 w 631"/>
                  <a:gd name="T21" fmla="*/ 166 h 559"/>
                  <a:gd name="T22" fmla="*/ 593 w 631"/>
                  <a:gd name="T23" fmla="*/ 182 h 559"/>
                  <a:gd name="T24" fmla="*/ 169 w 631"/>
                  <a:gd name="T25" fmla="*/ 535 h 559"/>
                  <a:gd name="T26" fmla="*/ 148 w 631"/>
                  <a:gd name="T27" fmla="*/ 549 h 559"/>
                  <a:gd name="T28" fmla="*/ 126 w 631"/>
                  <a:gd name="T29" fmla="*/ 557 h 559"/>
                  <a:gd name="T30" fmla="*/ 103 w 631"/>
                  <a:gd name="T31" fmla="*/ 559 h 559"/>
                  <a:gd name="T32" fmla="*/ 81 w 631"/>
                  <a:gd name="T33" fmla="*/ 557 h 559"/>
                  <a:gd name="T34" fmla="*/ 59 w 631"/>
                  <a:gd name="T35" fmla="*/ 550 h 559"/>
                  <a:gd name="T36" fmla="*/ 40 w 631"/>
                  <a:gd name="T37" fmla="*/ 538 h 559"/>
                  <a:gd name="T38" fmla="*/ 24 w 631"/>
                  <a:gd name="T39" fmla="*/ 523 h 559"/>
                  <a:gd name="T40" fmla="*/ 10 w 631"/>
                  <a:gd name="T41" fmla="*/ 502 h 559"/>
                  <a:gd name="T42" fmla="*/ 3 w 631"/>
                  <a:gd name="T43" fmla="*/ 481 h 559"/>
                  <a:gd name="T44" fmla="*/ 0 w 631"/>
                  <a:gd name="T45" fmla="*/ 458 h 559"/>
                  <a:gd name="T46" fmla="*/ 2 w 631"/>
                  <a:gd name="T47" fmla="*/ 435 h 559"/>
                  <a:gd name="T48" fmla="*/ 9 w 631"/>
                  <a:gd name="T49" fmla="*/ 414 h 559"/>
                  <a:gd name="T50" fmla="*/ 20 w 631"/>
                  <a:gd name="T51" fmla="*/ 394 h 559"/>
                  <a:gd name="T52" fmla="*/ 37 w 631"/>
                  <a:gd name="T53" fmla="*/ 376 h 559"/>
                  <a:gd name="T54" fmla="*/ 461 w 631"/>
                  <a:gd name="T55" fmla="*/ 24 h 559"/>
                  <a:gd name="T56" fmla="*/ 481 w 631"/>
                  <a:gd name="T57" fmla="*/ 11 h 559"/>
                  <a:gd name="T58" fmla="*/ 503 w 631"/>
                  <a:gd name="T59" fmla="*/ 2 h 559"/>
                  <a:gd name="T60" fmla="*/ 525 w 631"/>
                  <a:gd name="T6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31" h="559">
                    <a:moveTo>
                      <a:pt x="525" y="0"/>
                    </a:moveTo>
                    <a:lnTo>
                      <a:pt x="548" y="2"/>
                    </a:lnTo>
                    <a:lnTo>
                      <a:pt x="570" y="9"/>
                    </a:lnTo>
                    <a:lnTo>
                      <a:pt x="590" y="21"/>
                    </a:lnTo>
                    <a:lnTo>
                      <a:pt x="607" y="37"/>
                    </a:lnTo>
                    <a:lnTo>
                      <a:pt x="620" y="57"/>
                    </a:lnTo>
                    <a:lnTo>
                      <a:pt x="628" y="79"/>
                    </a:lnTo>
                    <a:lnTo>
                      <a:pt x="631" y="102"/>
                    </a:lnTo>
                    <a:lnTo>
                      <a:pt x="629" y="124"/>
                    </a:lnTo>
                    <a:lnTo>
                      <a:pt x="621" y="146"/>
                    </a:lnTo>
                    <a:lnTo>
                      <a:pt x="610" y="166"/>
                    </a:lnTo>
                    <a:lnTo>
                      <a:pt x="593" y="182"/>
                    </a:lnTo>
                    <a:lnTo>
                      <a:pt x="169" y="535"/>
                    </a:lnTo>
                    <a:lnTo>
                      <a:pt x="148" y="549"/>
                    </a:lnTo>
                    <a:lnTo>
                      <a:pt x="126" y="557"/>
                    </a:lnTo>
                    <a:lnTo>
                      <a:pt x="103" y="559"/>
                    </a:lnTo>
                    <a:lnTo>
                      <a:pt x="81" y="557"/>
                    </a:lnTo>
                    <a:lnTo>
                      <a:pt x="59" y="550"/>
                    </a:lnTo>
                    <a:lnTo>
                      <a:pt x="40" y="538"/>
                    </a:lnTo>
                    <a:lnTo>
                      <a:pt x="24" y="523"/>
                    </a:lnTo>
                    <a:lnTo>
                      <a:pt x="10" y="502"/>
                    </a:lnTo>
                    <a:lnTo>
                      <a:pt x="3" y="481"/>
                    </a:lnTo>
                    <a:lnTo>
                      <a:pt x="0" y="458"/>
                    </a:lnTo>
                    <a:lnTo>
                      <a:pt x="2" y="435"/>
                    </a:lnTo>
                    <a:lnTo>
                      <a:pt x="9" y="414"/>
                    </a:lnTo>
                    <a:lnTo>
                      <a:pt x="20" y="394"/>
                    </a:lnTo>
                    <a:lnTo>
                      <a:pt x="37" y="376"/>
                    </a:lnTo>
                    <a:lnTo>
                      <a:pt x="461" y="24"/>
                    </a:lnTo>
                    <a:lnTo>
                      <a:pt x="481" y="11"/>
                    </a:lnTo>
                    <a:lnTo>
                      <a:pt x="503" y="2"/>
                    </a:lnTo>
                    <a:lnTo>
                      <a:pt x="5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42"/>
              <p:cNvSpPr>
                <a:spLocks/>
              </p:cNvSpPr>
              <p:nvPr/>
            </p:nvSpPr>
            <p:spPr bwMode="auto">
              <a:xfrm>
                <a:off x="280" y="788"/>
                <a:ext cx="57" cy="51"/>
              </a:xfrm>
              <a:custGeom>
                <a:avLst/>
                <a:gdLst>
                  <a:gd name="T0" fmla="*/ 526 w 631"/>
                  <a:gd name="T1" fmla="*/ 0 h 559"/>
                  <a:gd name="T2" fmla="*/ 549 w 631"/>
                  <a:gd name="T3" fmla="*/ 2 h 559"/>
                  <a:gd name="T4" fmla="*/ 570 w 631"/>
                  <a:gd name="T5" fmla="*/ 10 h 559"/>
                  <a:gd name="T6" fmla="*/ 589 w 631"/>
                  <a:gd name="T7" fmla="*/ 21 h 559"/>
                  <a:gd name="T8" fmla="*/ 607 w 631"/>
                  <a:gd name="T9" fmla="*/ 38 h 559"/>
                  <a:gd name="T10" fmla="*/ 620 w 631"/>
                  <a:gd name="T11" fmla="*/ 58 h 559"/>
                  <a:gd name="T12" fmla="*/ 628 w 631"/>
                  <a:gd name="T13" fmla="*/ 79 h 559"/>
                  <a:gd name="T14" fmla="*/ 631 w 631"/>
                  <a:gd name="T15" fmla="*/ 102 h 559"/>
                  <a:gd name="T16" fmla="*/ 629 w 631"/>
                  <a:gd name="T17" fmla="*/ 124 h 559"/>
                  <a:gd name="T18" fmla="*/ 622 w 631"/>
                  <a:gd name="T19" fmla="*/ 146 h 559"/>
                  <a:gd name="T20" fmla="*/ 610 w 631"/>
                  <a:gd name="T21" fmla="*/ 166 h 559"/>
                  <a:gd name="T22" fmla="*/ 594 w 631"/>
                  <a:gd name="T23" fmla="*/ 182 h 559"/>
                  <a:gd name="T24" fmla="*/ 169 w 631"/>
                  <a:gd name="T25" fmla="*/ 535 h 559"/>
                  <a:gd name="T26" fmla="*/ 149 w 631"/>
                  <a:gd name="T27" fmla="*/ 549 h 559"/>
                  <a:gd name="T28" fmla="*/ 127 w 631"/>
                  <a:gd name="T29" fmla="*/ 556 h 559"/>
                  <a:gd name="T30" fmla="*/ 103 w 631"/>
                  <a:gd name="T31" fmla="*/ 559 h 559"/>
                  <a:gd name="T32" fmla="*/ 81 w 631"/>
                  <a:gd name="T33" fmla="*/ 557 h 559"/>
                  <a:gd name="T34" fmla="*/ 60 w 631"/>
                  <a:gd name="T35" fmla="*/ 550 h 559"/>
                  <a:gd name="T36" fmla="*/ 40 w 631"/>
                  <a:gd name="T37" fmla="*/ 538 h 559"/>
                  <a:gd name="T38" fmla="*/ 23 w 631"/>
                  <a:gd name="T39" fmla="*/ 521 h 559"/>
                  <a:gd name="T40" fmla="*/ 11 w 631"/>
                  <a:gd name="T41" fmla="*/ 502 h 559"/>
                  <a:gd name="T42" fmla="*/ 2 w 631"/>
                  <a:gd name="T43" fmla="*/ 481 h 559"/>
                  <a:gd name="T44" fmla="*/ 0 w 631"/>
                  <a:gd name="T45" fmla="*/ 458 h 559"/>
                  <a:gd name="T46" fmla="*/ 2 w 631"/>
                  <a:gd name="T47" fmla="*/ 435 h 559"/>
                  <a:gd name="T48" fmla="*/ 9 w 631"/>
                  <a:gd name="T49" fmla="*/ 414 h 559"/>
                  <a:gd name="T50" fmla="*/ 20 w 631"/>
                  <a:gd name="T51" fmla="*/ 394 h 559"/>
                  <a:gd name="T52" fmla="*/ 37 w 631"/>
                  <a:gd name="T53" fmla="*/ 376 h 559"/>
                  <a:gd name="T54" fmla="*/ 462 w 631"/>
                  <a:gd name="T55" fmla="*/ 24 h 559"/>
                  <a:gd name="T56" fmla="*/ 482 w 631"/>
                  <a:gd name="T57" fmla="*/ 11 h 559"/>
                  <a:gd name="T58" fmla="*/ 504 w 631"/>
                  <a:gd name="T59" fmla="*/ 3 h 559"/>
                  <a:gd name="T60" fmla="*/ 526 w 631"/>
                  <a:gd name="T6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31" h="559">
                    <a:moveTo>
                      <a:pt x="526" y="0"/>
                    </a:moveTo>
                    <a:lnTo>
                      <a:pt x="549" y="2"/>
                    </a:lnTo>
                    <a:lnTo>
                      <a:pt x="570" y="10"/>
                    </a:lnTo>
                    <a:lnTo>
                      <a:pt x="589" y="21"/>
                    </a:lnTo>
                    <a:lnTo>
                      <a:pt x="607" y="38"/>
                    </a:lnTo>
                    <a:lnTo>
                      <a:pt x="620" y="58"/>
                    </a:lnTo>
                    <a:lnTo>
                      <a:pt x="628" y="79"/>
                    </a:lnTo>
                    <a:lnTo>
                      <a:pt x="631" y="102"/>
                    </a:lnTo>
                    <a:lnTo>
                      <a:pt x="629" y="124"/>
                    </a:lnTo>
                    <a:lnTo>
                      <a:pt x="622" y="146"/>
                    </a:lnTo>
                    <a:lnTo>
                      <a:pt x="610" y="166"/>
                    </a:lnTo>
                    <a:lnTo>
                      <a:pt x="594" y="182"/>
                    </a:lnTo>
                    <a:lnTo>
                      <a:pt x="169" y="535"/>
                    </a:lnTo>
                    <a:lnTo>
                      <a:pt x="149" y="549"/>
                    </a:lnTo>
                    <a:lnTo>
                      <a:pt x="127" y="556"/>
                    </a:lnTo>
                    <a:lnTo>
                      <a:pt x="103" y="559"/>
                    </a:lnTo>
                    <a:lnTo>
                      <a:pt x="81" y="557"/>
                    </a:lnTo>
                    <a:lnTo>
                      <a:pt x="60" y="550"/>
                    </a:lnTo>
                    <a:lnTo>
                      <a:pt x="40" y="538"/>
                    </a:lnTo>
                    <a:lnTo>
                      <a:pt x="23" y="521"/>
                    </a:lnTo>
                    <a:lnTo>
                      <a:pt x="11" y="502"/>
                    </a:lnTo>
                    <a:lnTo>
                      <a:pt x="2" y="481"/>
                    </a:lnTo>
                    <a:lnTo>
                      <a:pt x="0" y="458"/>
                    </a:lnTo>
                    <a:lnTo>
                      <a:pt x="2" y="435"/>
                    </a:lnTo>
                    <a:lnTo>
                      <a:pt x="9" y="414"/>
                    </a:lnTo>
                    <a:lnTo>
                      <a:pt x="20" y="394"/>
                    </a:lnTo>
                    <a:lnTo>
                      <a:pt x="37" y="376"/>
                    </a:lnTo>
                    <a:lnTo>
                      <a:pt x="462" y="24"/>
                    </a:lnTo>
                    <a:lnTo>
                      <a:pt x="482" y="11"/>
                    </a:lnTo>
                    <a:lnTo>
                      <a:pt x="504" y="3"/>
                    </a:lnTo>
                    <a:lnTo>
                      <a:pt x="5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43"/>
              <p:cNvSpPr>
                <a:spLocks/>
              </p:cNvSpPr>
              <p:nvPr/>
            </p:nvSpPr>
            <p:spPr bwMode="auto">
              <a:xfrm>
                <a:off x="395" y="788"/>
                <a:ext cx="57" cy="51"/>
              </a:xfrm>
              <a:custGeom>
                <a:avLst/>
                <a:gdLst>
                  <a:gd name="T0" fmla="*/ 104 w 631"/>
                  <a:gd name="T1" fmla="*/ 0 h 559"/>
                  <a:gd name="T2" fmla="*/ 127 w 631"/>
                  <a:gd name="T3" fmla="*/ 3 h 559"/>
                  <a:gd name="T4" fmla="*/ 149 w 631"/>
                  <a:gd name="T5" fmla="*/ 11 h 559"/>
                  <a:gd name="T6" fmla="*/ 169 w 631"/>
                  <a:gd name="T7" fmla="*/ 24 h 559"/>
                  <a:gd name="T8" fmla="*/ 593 w 631"/>
                  <a:gd name="T9" fmla="*/ 376 h 559"/>
                  <a:gd name="T10" fmla="*/ 610 w 631"/>
                  <a:gd name="T11" fmla="*/ 394 h 559"/>
                  <a:gd name="T12" fmla="*/ 621 w 631"/>
                  <a:gd name="T13" fmla="*/ 414 h 559"/>
                  <a:gd name="T14" fmla="*/ 629 w 631"/>
                  <a:gd name="T15" fmla="*/ 435 h 559"/>
                  <a:gd name="T16" fmla="*/ 631 w 631"/>
                  <a:gd name="T17" fmla="*/ 458 h 559"/>
                  <a:gd name="T18" fmla="*/ 628 w 631"/>
                  <a:gd name="T19" fmla="*/ 481 h 559"/>
                  <a:gd name="T20" fmla="*/ 620 w 631"/>
                  <a:gd name="T21" fmla="*/ 502 h 559"/>
                  <a:gd name="T22" fmla="*/ 607 w 631"/>
                  <a:gd name="T23" fmla="*/ 521 h 559"/>
                  <a:gd name="T24" fmla="*/ 590 w 631"/>
                  <a:gd name="T25" fmla="*/ 538 h 559"/>
                  <a:gd name="T26" fmla="*/ 571 w 631"/>
                  <a:gd name="T27" fmla="*/ 550 h 559"/>
                  <a:gd name="T28" fmla="*/ 549 w 631"/>
                  <a:gd name="T29" fmla="*/ 557 h 559"/>
                  <a:gd name="T30" fmla="*/ 527 w 631"/>
                  <a:gd name="T31" fmla="*/ 559 h 559"/>
                  <a:gd name="T32" fmla="*/ 510 w 631"/>
                  <a:gd name="T33" fmla="*/ 557 h 559"/>
                  <a:gd name="T34" fmla="*/ 493 w 631"/>
                  <a:gd name="T35" fmla="*/ 553 h 559"/>
                  <a:gd name="T36" fmla="*/ 477 w 631"/>
                  <a:gd name="T37" fmla="*/ 545 h 559"/>
                  <a:gd name="T38" fmla="*/ 461 w 631"/>
                  <a:gd name="T39" fmla="*/ 535 h 559"/>
                  <a:gd name="T40" fmla="*/ 37 w 631"/>
                  <a:gd name="T41" fmla="*/ 182 h 559"/>
                  <a:gd name="T42" fmla="*/ 20 w 631"/>
                  <a:gd name="T43" fmla="*/ 166 h 559"/>
                  <a:gd name="T44" fmla="*/ 9 w 631"/>
                  <a:gd name="T45" fmla="*/ 146 h 559"/>
                  <a:gd name="T46" fmla="*/ 2 w 631"/>
                  <a:gd name="T47" fmla="*/ 124 h 559"/>
                  <a:gd name="T48" fmla="*/ 0 w 631"/>
                  <a:gd name="T49" fmla="*/ 102 h 559"/>
                  <a:gd name="T50" fmla="*/ 3 w 631"/>
                  <a:gd name="T51" fmla="*/ 79 h 559"/>
                  <a:gd name="T52" fmla="*/ 10 w 631"/>
                  <a:gd name="T53" fmla="*/ 58 h 559"/>
                  <a:gd name="T54" fmla="*/ 24 w 631"/>
                  <a:gd name="T55" fmla="*/ 38 h 559"/>
                  <a:gd name="T56" fmla="*/ 40 w 631"/>
                  <a:gd name="T57" fmla="*/ 21 h 559"/>
                  <a:gd name="T58" fmla="*/ 60 w 631"/>
                  <a:gd name="T59" fmla="*/ 10 h 559"/>
                  <a:gd name="T60" fmla="*/ 82 w 631"/>
                  <a:gd name="T61" fmla="*/ 2 h 559"/>
                  <a:gd name="T62" fmla="*/ 104 w 631"/>
                  <a:gd name="T63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31" h="559">
                    <a:moveTo>
                      <a:pt x="104" y="0"/>
                    </a:moveTo>
                    <a:lnTo>
                      <a:pt x="127" y="3"/>
                    </a:lnTo>
                    <a:lnTo>
                      <a:pt x="149" y="11"/>
                    </a:lnTo>
                    <a:lnTo>
                      <a:pt x="169" y="24"/>
                    </a:lnTo>
                    <a:lnTo>
                      <a:pt x="593" y="376"/>
                    </a:lnTo>
                    <a:lnTo>
                      <a:pt x="610" y="394"/>
                    </a:lnTo>
                    <a:lnTo>
                      <a:pt x="621" y="414"/>
                    </a:lnTo>
                    <a:lnTo>
                      <a:pt x="629" y="435"/>
                    </a:lnTo>
                    <a:lnTo>
                      <a:pt x="631" y="458"/>
                    </a:lnTo>
                    <a:lnTo>
                      <a:pt x="628" y="481"/>
                    </a:lnTo>
                    <a:lnTo>
                      <a:pt x="620" y="502"/>
                    </a:lnTo>
                    <a:lnTo>
                      <a:pt x="607" y="521"/>
                    </a:lnTo>
                    <a:lnTo>
                      <a:pt x="590" y="538"/>
                    </a:lnTo>
                    <a:lnTo>
                      <a:pt x="571" y="550"/>
                    </a:lnTo>
                    <a:lnTo>
                      <a:pt x="549" y="557"/>
                    </a:lnTo>
                    <a:lnTo>
                      <a:pt x="527" y="559"/>
                    </a:lnTo>
                    <a:lnTo>
                      <a:pt x="510" y="557"/>
                    </a:lnTo>
                    <a:lnTo>
                      <a:pt x="493" y="553"/>
                    </a:lnTo>
                    <a:lnTo>
                      <a:pt x="477" y="545"/>
                    </a:lnTo>
                    <a:lnTo>
                      <a:pt x="461" y="535"/>
                    </a:lnTo>
                    <a:lnTo>
                      <a:pt x="37" y="182"/>
                    </a:lnTo>
                    <a:lnTo>
                      <a:pt x="20" y="166"/>
                    </a:lnTo>
                    <a:lnTo>
                      <a:pt x="9" y="146"/>
                    </a:lnTo>
                    <a:lnTo>
                      <a:pt x="2" y="124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0" y="58"/>
                    </a:lnTo>
                    <a:lnTo>
                      <a:pt x="24" y="38"/>
                    </a:lnTo>
                    <a:lnTo>
                      <a:pt x="40" y="21"/>
                    </a:lnTo>
                    <a:lnTo>
                      <a:pt x="60" y="10"/>
                    </a:lnTo>
                    <a:lnTo>
                      <a:pt x="82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8463294" y="3926512"/>
              <a:ext cx="1043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792000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8871" y="854532"/>
            <a:ext cx="4554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We Do</a:t>
            </a:r>
            <a:endParaRPr lang="en-US" sz="40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10730" y="2490719"/>
            <a:ext cx="1828800" cy="1828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0350" y="2490719"/>
            <a:ext cx="1828800" cy="1828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49970" y="2490719"/>
            <a:ext cx="1828800" cy="1828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69591" y="2490719"/>
            <a:ext cx="1828800" cy="1828800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4" idx="2"/>
            <a:endCxn id="3" idx="6"/>
          </p:cNvCxnSpPr>
          <p:nvPr/>
        </p:nvCxnSpPr>
        <p:spPr>
          <a:xfrm flipH="1">
            <a:off x="2839530" y="3405119"/>
            <a:ext cx="890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  <a:endCxn id="4" idx="6"/>
          </p:cNvCxnSpPr>
          <p:nvPr/>
        </p:nvCxnSpPr>
        <p:spPr>
          <a:xfrm flipH="1">
            <a:off x="5559150" y="3405119"/>
            <a:ext cx="890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8278770" y="3405119"/>
            <a:ext cx="8908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339073" y="4649675"/>
            <a:ext cx="117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99757" y="4649675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Pricing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5258" y="4649675"/>
            <a:ext cx="101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36405" y="4649675"/>
            <a:ext cx="1095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endParaRPr lang="en-US" dirty="0"/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>
            <a:off x="1487774" y="2964588"/>
            <a:ext cx="874713" cy="881063"/>
            <a:chOff x="934" y="1006"/>
            <a:chExt cx="551" cy="555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934" y="1006"/>
              <a:ext cx="551" cy="555"/>
            </a:xfrm>
            <a:custGeom>
              <a:avLst/>
              <a:gdLst>
                <a:gd name="T0" fmla="*/ 1096 w 3309"/>
                <a:gd name="T1" fmla="*/ 263 h 3332"/>
                <a:gd name="T2" fmla="*/ 812 w 3309"/>
                <a:gd name="T3" fmla="*/ 374 h 3332"/>
                <a:gd name="T4" fmla="*/ 560 w 3309"/>
                <a:gd name="T5" fmla="*/ 564 h 3332"/>
                <a:gd name="T6" fmla="*/ 370 w 3309"/>
                <a:gd name="T7" fmla="*/ 818 h 3332"/>
                <a:gd name="T8" fmla="*/ 260 w 3309"/>
                <a:gd name="T9" fmla="*/ 1104 h 3332"/>
                <a:gd name="T10" fmla="*/ 231 w 3309"/>
                <a:gd name="T11" fmla="*/ 1406 h 3332"/>
                <a:gd name="T12" fmla="*/ 280 w 3309"/>
                <a:gd name="T13" fmla="*/ 1705 h 3332"/>
                <a:gd name="T14" fmla="*/ 410 w 3309"/>
                <a:gd name="T15" fmla="*/ 1985 h 3332"/>
                <a:gd name="T16" fmla="*/ 619 w 3309"/>
                <a:gd name="T17" fmla="*/ 2228 h 3332"/>
                <a:gd name="T18" fmla="*/ 880 w 3309"/>
                <a:gd name="T19" fmla="*/ 2399 h 3332"/>
                <a:gd name="T20" fmla="*/ 1170 w 3309"/>
                <a:gd name="T21" fmla="*/ 2489 h 3332"/>
                <a:gd name="T22" fmla="*/ 1471 w 3309"/>
                <a:gd name="T23" fmla="*/ 2499 h 3332"/>
                <a:gd name="T24" fmla="*/ 1765 w 3309"/>
                <a:gd name="T25" fmla="*/ 2429 h 3332"/>
                <a:gd name="T26" fmla="*/ 2036 w 3309"/>
                <a:gd name="T27" fmla="*/ 2277 h 3332"/>
                <a:gd name="T28" fmla="*/ 2261 w 3309"/>
                <a:gd name="T29" fmla="*/ 2050 h 3332"/>
                <a:gd name="T30" fmla="*/ 2411 w 3309"/>
                <a:gd name="T31" fmla="*/ 1778 h 3332"/>
                <a:gd name="T32" fmla="*/ 2481 w 3309"/>
                <a:gd name="T33" fmla="*/ 1482 h 3332"/>
                <a:gd name="T34" fmla="*/ 2471 w 3309"/>
                <a:gd name="T35" fmla="*/ 1179 h 3332"/>
                <a:gd name="T36" fmla="*/ 2382 w 3309"/>
                <a:gd name="T37" fmla="*/ 888 h 3332"/>
                <a:gd name="T38" fmla="*/ 2212 w 3309"/>
                <a:gd name="T39" fmla="*/ 623 h 3332"/>
                <a:gd name="T40" fmla="*/ 1971 w 3309"/>
                <a:gd name="T41" fmla="*/ 414 h 3332"/>
                <a:gd name="T42" fmla="*/ 1693 w 3309"/>
                <a:gd name="T43" fmla="*/ 282 h 3332"/>
                <a:gd name="T44" fmla="*/ 1396 w 3309"/>
                <a:gd name="T45" fmla="*/ 233 h 3332"/>
                <a:gd name="T46" fmla="*/ 1518 w 3309"/>
                <a:gd name="T47" fmla="*/ 10 h 3332"/>
                <a:gd name="T48" fmla="*/ 1832 w 3309"/>
                <a:gd name="T49" fmla="*/ 85 h 3332"/>
                <a:gd name="T50" fmla="*/ 2123 w 3309"/>
                <a:gd name="T51" fmla="*/ 238 h 3332"/>
                <a:gd name="T52" fmla="*/ 2377 w 3309"/>
                <a:gd name="T53" fmla="*/ 464 h 3332"/>
                <a:gd name="T54" fmla="*/ 2567 w 3309"/>
                <a:gd name="T55" fmla="*/ 742 h 3332"/>
                <a:gd name="T56" fmla="*/ 2679 w 3309"/>
                <a:gd name="T57" fmla="*/ 1050 h 3332"/>
                <a:gd name="T58" fmla="*/ 2716 w 3309"/>
                <a:gd name="T59" fmla="*/ 1373 h 3332"/>
                <a:gd name="T60" fmla="*/ 2677 w 3309"/>
                <a:gd name="T61" fmla="*/ 1695 h 3332"/>
                <a:gd name="T62" fmla="*/ 2562 w 3309"/>
                <a:gd name="T63" fmla="*/ 2002 h 3332"/>
                <a:gd name="T64" fmla="*/ 2371 w 3309"/>
                <a:gd name="T65" fmla="*/ 2279 h 3332"/>
                <a:gd name="T66" fmla="*/ 2571 w 3309"/>
                <a:gd name="T67" fmla="*/ 2376 h 3332"/>
                <a:gd name="T68" fmla="*/ 2684 w 3309"/>
                <a:gd name="T69" fmla="*/ 2431 h 3332"/>
                <a:gd name="T70" fmla="*/ 3300 w 3309"/>
                <a:gd name="T71" fmla="*/ 3080 h 3332"/>
                <a:gd name="T72" fmla="*/ 3300 w 3309"/>
                <a:gd name="T73" fmla="*/ 3198 h 3332"/>
                <a:gd name="T74" fmla="*/ 3229 w 3309"/>
                <a:gd name="T75" fmla="*/ 3296 h 3332"/>
                <a:gd name="T76" fmla="*/ 3117 w 3309"/>
                <a:gd name="T77" fmla="*/ 3332 h 3332"/>
                <a:gd name="T78" fmla="*/ 3005 w 3309"/>
                <a:gd name="T79" fmla="*/ 3296 h 3332"/>
                <a:gd name="T80" fmla="*/ 2376 w 3309"/>
                <a:gd name="T81" fmla="*/ 2649 h 3332"/>
                <a:gd name="T82" fmla="*/ 2362 w 3309"/>
                <a:gd name="T83" fmla="*/ 2527 h 3332"/>
                <a:gd name="T84" fmla="*/ 2130 w 3309"/>
                <a:gd name="T85" fmla="*/ 2494 h 3332"/>
                <a:gd name="T86" fmla="*/ 1838 w 3309"/>
                <a:gd name="T87" fmla="*/ 2647 h 3332"/>
                <a:gd name="T88" fmla="*/ 1523 w 3309"/>
                <a:gd name="T89" fmla="*/ 2725 h 3332"/>
                <a:gd name="T90" fmla="*/ 1202 w 3309"/>
                <a:gd name="T91" fmla="*/ 2726 h 3332"/>
                <a:gd name="T92" fmla="*/ 887 w 3309"/>
                <a:gd name="T93" fmla="*/ 2651 h 3332"/>
                <a:gd name="T94" fmla="*/ 594 w 3309"/>
                <a:gd name="T95" fmla="*/ 2499 h 3332"/>
                <a:gd name="T96" fmla="*/ 339 w 3309"/>
                <a:gd name="T97" fmla="*/ 2272 h 3332"/>
                <a:gd name="T98" fmla="*/ 150 w 3309"/>
                <a:gd name="T99" fmla="*/ 1995 h 3332"/>
                <a:gd name="T100" fmla="*/ 38 w 3309"/>
                <a:gd name="T101" fmla="*/ 1689 h 3332"/>
                <a:gd name="T102" fmla="*/ 0 w 3309"/>
                <a:gd name="T103" fmla="*/ 1370 h 3332"/>
                <a:gd name="T104" fmla="*/ 22 w 3309"/>
                <a:gd name="T105" fmla="*/ 1127 h 3332"/>
                <a:gd name="T106" fmla="*/ 115 w 3309"/>
                <a:gd name="T107" fmla="*/ 815 h 3332"/>
                <a:gd name="T108" fmla="*/ 285 w 3309"/>
                <a:gd name="T109" fmla="*/ 530 h 3332"/>
                <a:gd name="T110" fmla="*/ 525 w 3309"/>
                <a:gd name="T111" fmla="*/ 287 h 3332"/>
                <a:gd name="T112" fmla="*/ 809 w 3309"/>
                <a:gd name="T113" fmla="*/ 116 h 3332"/>
                <a:gd name="T114" fmla="*/ 1119 w 3309"/>
                <a:gd name="T115" fmla="*/ 22 h 3332"/>
                <a:gd name="T116" fmla="*/ 1361 w 3309"/>
                <a:gd name="T117" fmla="*/ 0 h 3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09" h="3332">
                  <a:moveTo>
                    <a:pt x="1320" y="233"/>
                  </a:moveTo>
                  <a:lnTo>
                    <a:pt x="1245" y="238"/>
                  </a:lnTo>
                  <a:lnTo>
                    <a:pt x="1170" y="247"/>
                  </a:lnTo>
                  <a:lnTo>
                    <a:pt x="1096" y="263"/>
                  </a:lnTo>
                  <a:lnTo>
                    <a:pt x="1023" y="282"/>
                  </a:lnTo>
                  <a:lnTo>
                    <a:pt x="951" y="308"/>
                  </a:lnTo>
                  <a:lnTo>
                    <a:pt x="880" y="338"/>
                  </a:lnTo>
                  <a:lnTo>
                    <a:pt x="812" y="374"/>
                  </a:lnTo>
                  <a:lnTo>
                    <a:pt x="745" y="414"/>
                  </a:lnTo>
                  <a:lnTo>
                    <a:pt x="680" y="458"/>
                  </a:lnTo>
                  <a:lnTo>
                    <a:pt x="619" y="509"/>
                  </a:lnTo>
                  <a:lnTo>
                    <a:pt x="560" y="564"/>
                  </a:lnTo>
                  <a:lnTo>
                    <a:pt x="505" y="623"/>
                  </a:lnTo>
                  <a:lnTo>
                    <a:pt x="455" y="685"/>
                  </a:lnTo>
                  <a:lnTo>
                    <a:pt x="410" y="751"/>
                  </a:lnTo>
                  <a:lnTo>
                    <a:pt x="370" y="818"/>
                  </a:lnTo>
                  <a:lnTo>
                    <a:pt x="335" y="888"/>
                  </a:lnTo>
                  <a:lnTo>
                    <a:pt x="306" y="958"/>
                  </a:lnTo>
                  <a:lnTo>
                    <a:pt x="280" y="1031"/>
                  </a:lnTo>
                  <a:lnTo>
                    <a:pt x="260" y="1104"/>
                  </a:lnTo>
                  <a:lnTo>
                    <a:pt x="245" y="1179"/>
                  </a:lnTo>
                  <a:lnTo>
                    <a:pt x="236" y="1254"/>
                  </a:lnTo>
                  <a:lnTo>
                    <a:pt x="231" y="1330"/>
                  </a:lnTo>
                  <a:lnTo>
                    <a:pt x="231" y="1406"/>
                  </a:lnTo>
                  <a:lnTo>
                    <a:pt x="236" y="1481"/>
                  </a:lnTo>
                  <a:lnTo>
                    <a:pt x="245" y="1557"/>
                  </a:lnTo>
                  <a:lnTo>
                    <a:pt x="260" y="1632"/>
                  </a:lnTo>
                  <a:lnTo>
                    <a:pt x="280" y="1705"/>
                  </a:lnTo>
                  <a:lnTo>
                    <a:pt x="306" y="1778"/>
                  </a:lnTo>
                  <a:lnTo>
                    <a:pt x="335" y="1849"/>
                  </a:lnTo>
                  <a:lnTo>
                    <a:pt x="370" y="1919"/>
                  </a:lnTo>
                  <a:lnTo>
                    <a:pt x="410" y="1985"/>
                  </a:lnTo>
                  <a:lnTo>
                    <a:pt x="455" y="2050"/>
                  </a:lnTo>
                  <a:lnTo>
                    <a:pt x="505" y="2113"/>
                  </a:lnTo>
                  <a:lnTo>
                    <a:pt x="560" y="2172"/>
                  </a:lnTo>
                  <a:lnTo>
                    <a:pt x="619" y="2228"/>
                  </a:lnTo>
                  <a:lnTo>
                    <a:pt x="680" y="2277"/>
                  </a:lnTo>
                  <a:lnTo>
                    <a:pt x="745" y="2323"/>
                  </a:lnTo>
                  <a:lnTo>
                    <a:pt x="812" y="2363"/>
                  </a:lnTo>
                  <a:lnTo>
                    <a:pt x="880" y="2399"/>
                  </a:lnTo>
                  <a:lnTo>
                    <a:pt x="951" y="2429"/>
                  </a:lnTo>
                  <a:lnTo>
                    <a:pt x="1023" y="2453"/>
                  </a:lnTo>
                  <a:lnTo>
                    <a:pt x="1096" y="2473"/>
                  </a:lnTo>
                  <a:lnTo>
                    <a:pt x="1170" y="2489"/>
                  </a:lnTo>
                  <a:lnTo>
                    <a:pt x="1245" y="2499"/>
                  </a:lnTo>
                  <a:lnTo>
                    <a:pt x="1320" y="2504"/>
                  </a:lnTo>
                  <a:lnTo>
                    <a:pt x="1396" y="2504"/>
                  </a:lnTo>
                  <a:lnTo>
                    <a:pt x="1471" y="2499"/>
                  </a:lnTo>
                  <a:lnTo>
                    <a:pt x="1546" y="2489"/>
                  </a:lnTo>
                  <a:lnTo>
                    <a:pt x="1620" y="2473"/>
                  </a:lnTo>
                  <a:lnTo>
                    <a:pt x="1693" y="2453"/>
                  </a:lnTo>
                  <a:lnTo>
                    <a:pt x="1765" y="2429"/>
                  </a:lnTo>
                  <a:lnTo>
                    <a:pt x="1836" y="2399"/>
                  </a:lnTo>
                  <a:lnTo>
                    <a:pt x="1905" y="2363"/>
                  </a:lnTo>
                  <a:lnTo>
                    <a:pt x="1971" y="2323"/>
                  </a:lnTo>
                  <a:lnTo>
                    <a:pt x="2036" y="2277"/>
                  </a:lnTo>
                  <a:lnTo>
                    <a:pt x="2097" y="2228"/>
                  </a:lnTo>
                  <a:lnTo>
                    <a:pt x="2156" y="2172"/>
                  </a:lnTo>
                  <a:lnTo>
                    <a:pt x="2212" y="2113"/>
                  </a:lnTo>
                  <a:lnTo>
                    <a:pt x="2261" y="2050"/>
                  </a:lnTo>
                  <a:lnTo>
                    <a:pt x="2306" y="1985"/>
                  </a:lnTo>
                  <a:lnTo>
                    <a:pt x="2347" y="1919"/>
                  </a:lnTo>
                  <a:lnTo>
                    <a:pt x="2382" y="1849"/>
                  </a:lnTo>
                  <a:lnTo>
                    <a:pt x="2411" y="1778"/>
                  </a:lnTo>
                  <a:lnTo>
                    <a:pt x="2436" y="1705"/>
                  </a:lnTo>
                  <a:lnTo>
                    <a:pt x="2456" y="1632"/>
                  </a:lnTo>
                  <a:lnTo>
                    <a:pt x="2471" y="1557"/>
                  </a:lnTo>
                  <a:lnTo>
                    <a:pt x="2481" y="1482"/>
                  </a:lnTo>
                  <a:lnTo>
                    <a:pt x="2485" y="1406"/>
                  </a:lnTo>
                  <a:lnTo>
                    <a:pt x="2485" y="1330"/>
                  </a:lnTo>
                  <a:lnTo>
                    <a:pt x="2481" y="1254"/>
                  </a:lnTo>
                  <a:lnTo>
                    <a:pt x="2471" y="1179"/>
                  </a:lnTo>
                  <a:lnTo>
                    <a:pt x="2456" y="1104"/>
                  </a:lnTo>
                  <a:lnTo>
                    <a:pt x="2436" y="1031"/>
                  </a:lnTo>
                  <a:lnTo>
                    <a:pt x="2411" y="958"/>
                  </a:lnTo>
                  <a:lnTo>
                    <a:pt x="2382" y="888"/>
                  </a:lnTo>
                  <a:lnTo>
                    <a:pt x="2347" y="818"/>
                  </a:lnTo>
                  <a:lnTo>
                    <a:pt x="2306" y="751"/>
                  </a:lnTo>
                  <a:lnTo>
                    <a:pt x="2261" y="685"/>
                  </a:lnTo>
                  <a:lnTo>
                    <a:pt x="2212" y="623"/>
                  </a:lnTo>
                  <a:lnTo>
                    <a:pt x="2156" y="564"/>
                  </a:lnTo>
                  <a:lnTo>
                    <a:pt x="2097" y="509"/>
                  </a:lnTo>
                  <a:lnTo>
                    <a:pt x="2036" y="458"/>
                  </a:lnTo>
                  <a:lnTo>
                    <a:pt x="1971" y="414"/>
                  </a:lnTo>
                  <a:lnTo>
                    <a:pt x="1905" y="374"/>
                  </a:lnTo>
                  <a:lnTo>
                    <a:pt x="1836" y="338"/>
                  </a:lnTo>
                  <a:lnTo>
                    <a:pt x="1765" y="308"/>
                  </a:lnTo>
                  <a:lnTo>
                    <a:pt x="1693" y="282"/>
                  </a:lnTo>
                  <a:lnTo>
                    <a:pt x="1620" y="263"/>
                  </a:lnTo>
                  <a:lnTo>
                    <a:pt x="1546" y="247"/>
                  </a:lnTo>
                  <a:lnTo>
                    <a:pt x="1471" y="238"/>
                  </a:lnTo>
                  <a:lnTo>
                    <a:pt x="1396" y="233"/>
                  </a:lnTo>
                  <a:lnTo>
                    <a:pt x="1320" y="233"/>
                  </a:lnTo>
                  <a:close/>
                  <a:moveTo>
                    <a:pt x="1361" y="0"/>
                  </a:moveTo>
                  <a:lnTo>
                    <a:pt x="1439" y="4"/>
                  </a:lnTo>
                  <a:lnTo>
                    <a:pt x="1518" y="10"/>
                  </a:lnTo>
                  <a:lnTo>
                    <a:pt x="1598" y="22"/>
                  </a:lnTo>
                  <a:lnTo>
                    <a:pt x="1677" y="39"/>
                  </a:lnTo>
                  <a:lnTo>
                    <a:pt x="1755" y="59"/>
                  </a:lnTo>
                  <a:lnTo>
                    <a:pt x="1832" y="85"/>
                  </a:lnTo>
                  <a:lnTo>
                    <a:pt x="1907" y="116"/>
                  </a:lnTo>
                  <a:lnTo>
                    <a:pt x="1981" y="152"/>
                  </a:lnTo>
                  <a:lnTo>
                    <a:pt x="2053" y="192"/>
                  </a:lnTo>
                  <a:lnTo>
                    <a:pt x="2123" y="238"/>
                  </a:lnTo>
                  <a:lnTo>
                    <a:pt x="2191" y="287"/>
                  </a:lnTo>
                  <a:lnTo>
                    <a:pt x="2256" y="341"/>
                  </a:lnTo>
                  <a:lnTo>
                    <a:pt x="2319" y="400"/>
                  </a:lnTo>
                  <a:lnTo>
                    <a:pt x="2377" y="464"/>
                  </a:lnTo>
                  <a:lnTo>
                    <a:pt x="2432" y="530"/>
                  </a:lnTo>
                  <a:lnTo>
                    <a:pt x="2481" y="598"/>
                  </a:lnTo>
                  <a:lnTo>
                    <a:pt x="2527" y="670"/>
                  </a:lnTo>
                  <a:lnTo>
                    <a:pt x="2567" y="742"/>
                  </a:lnTo>
                  <a:lnTo>
                    <a:pt x="2602" y="817"/>
                  </a:lnTo>
                  <a:lnTo>
                    <a:pt x="2633" y="894"/>
                  </a:lnTo>
                  <a:lnTo>
                    <a:pt x="2658" y="971"/>
                  </a:lnTo>
                  <a:lnTo>
                    <a:pt x="2679" y="1050"/>
                  </a:lnTo>
                  <a:lnTo>
                    <a:pt x="2695" y="1130"/>
                  </a:lnTo>
                  <a:lnTo>
                    <a:pt x="2707" y="1211"/>
                  </a:lnTo>
                  <a:lnTo>
                    <a:pt x="2714" y="1292"/>
                  </a:lnTo>
                  <a:lnTo>
                    <a:pt x="2716" y="1373"/>
                  </a:lnTo>
                  <a:lnTo>
                    <a:pt x="2713" y="1453"/>
                  </a:lnTo>
                  <a:lnTo>
                    <a:pt x="2706" y="1534"/>
                  </a:lnTo>
                  <a:lnTo>
                    <a:pt x="2693" y="1615"/>
                  </a:lnTo>
                  <a:lnTo>
                    <a:pt x="2677" y="1695"/>
                  </a:lnTo>
                  <a:lnTo>
                    <a:pt x="2655" y="1774"/>
                  </a:lnTo>
                  <a:lnTo>
                    <a:pt x="2629" y="1851"/>
                  </a:lnTo>
                  <a:lnTo>
                    <a:pt x="2598" y="1927"/>
                  </a:lnTo>
                  <a:lnTo>
                    <a:pt x="2562" y="2002"/>
                  </a:lnTo>
                  <a:lnTo>
                    <a:pt x="2522" y="2074"/>
                  </a:lnTo>
                  <a:lnTo>
                    <a:pt x="2476" y="2146"/>
                  </a:lnTo>
                  <a:lnTo>
                    <a:pt x="2426" y="2214"/>
                  </a:lnTo>
                  <a:lnTo>
                    <a:pt x="2371" y="2279"/>
                  </a:lnTo>
                  <a:lnTo>
                    <a:pt x="2479" y="2388"/>
                  </a:lnTo>
                  <a:lnTo>
                    <a:pt x="2509" y="2379"/>
                  </a:lnTo>
                  <a:lnTo>
                    <a:pt x="2540" y="2375"/>
                  </a:lnTo>
                  <a:lnTo>
                    <a:pt x="2571" y="2376"/>
                  </a:lnTo>
                  <a:lnTo>
                    <a:pt x="2602" y="2382"/>
                  </a:lnTo>
                  <a:lnTo>
                    <a:pt x="2631" y="2393"/>
                  </a:lnTo>
                  <a:lnTo>
                    <a:pt x="2658" y="2409"/>
                  </a:lnTo>
                  <a:lnTo>
                    <a:pt x="2684" y="2431"/>
                  </a:lnTo>
                  <a:lnTo>
                    <a:pt x="3252" y="3003"/>
                  </a:lnTo>
                  <a:lnTo>
                    <a:pt x="3273" y="3027"/>
                  </a:lnTo>
                  <a:lnTo>
                    <a:pt x="3288" y="3053"/>
                  </a:lnTo>
                  <a:lnTo>
                    <a:pt x="3300" y="3080"/>
                  </a:lnTo>
                  <a:lnTo>
                    <a:pt x="3306" y="3110"/>
                  </a:lnTo>
                  <a:lnTo>
                    <a:pt x="3309" y="3140"/>
                  </a:lnTo>
                  <a:lnTo>
                    <a:pt x="3306" y="3169"/>
                  </a:lnTo>
                  <a:lnTo>
                    <a:pt x="3300" y="3198"/>
                  </a:lnTo>
                  <a:lnTo>
                    <a:pt x="3288" y="3226"/>
                  </a:lnTo>
                  <a:lnTo>
                    <a:pt x="3273" y="3251"/>
                  </a:lnTo>
                  <a:lnTo>
                    <a:pt x="3252" y="3275"/>
                  </a:lnTo>
                  <a:lnTo>
                    <a:pt x="3229" y="3296"/>
                  </a:lnTo>
                  <a:lnTo>
                    <a:pt x="3203" y="3312"/>
                  </a:lnTo>
                  <a:lnTo>
                    <a:pt x="3175" y="3323"/>
                  </a:lnTo>
                  <a:lnTo>
                    <a:pt x="3146" y="3329"/>
                  </a:lnTo>
                  <a:lnTo>
                    <a:pt x="3117" y="3332"/>
                  </a:lnTo>
                  <a:lnTo>
                    <a:pt x="3088" y="3329"/>
                  </a:lnTo>
                  <a:lnTo>
                    <a:pt x="3059" y="3323"/>
                  </a:lnTo>
                  <a:lnTo>
                    <a:pt x="3031" y="3312"/>
                  </a:lnTo>
                  <a:lnTo>
                    <a:pt x="3005" y="3296"/>
                  </a:lnTo>
                  <a:lnTo>
                    <a:pt x="2982" y="3275"/>
                  </a:lnTo>
                  <a:lnTo>
                    <a:pt x="2413" y="2703"/>
                  </a:lnTo>
                  <a:lnTo>
                    <a:pt x="2392" y="2677"/>
                  </a:lnTo>
                  <a:lnTo>
                    <a:pt x="2376" y="2649"/>
                  </a:lnTo>
                  <a:lnTo>
                    <a:pt x="2365" y="2620"/>
                  </a:lnTo>
                  <a:lnTo>
                    <a:pt x="2359" y="2589"/>
                  </a:lnTo>
                  <a:lnTo>
                    <a:pt x="2358" y="2558"/>
                  </a:lnTo>
                  <a:lnTo>
                    <a:pt x="2362" y="2527"/>
                  </a:lnTo>
                  <a:lnTo>
                    <a:pt x="2371" y="2497"/>
                  </a:lnTo>
                  <a:lnTo>
                    <a:pt x="2263" y="2388"/>
                  </a:lnTo>
                  <a:lnTo>
                    <a:pt x="2197" y="2443"/>
                  </a:lnTo>
                  <a:lnTo>
                    <a:pt x="2130" y="2494"/>
                  </a:lnTo>
                  <a:lnTo>
                    <a:pt x="2059" y="2540"/>
                  </a:lnTo>
                  <a:lnTo>
                    <a:pt x="1987" y="2580"/>
                  </a:lnTo>
                  <a:lnTo>
                    <a:pt x="1913" y="2616"/>
                  </a:lnTo>
                  <a:lnTo>
                    <a:pt x="1838" y="2647"/>
                  </a:lnTo>
                  <a:lnTo>
                    <a:pt x="1761" y="2674"/>
                  </a:lnTo>
                  <a:lnTo>
                    <a:pt x="1683" y="2696"/>
                  </a:lnTo>
                  <a:lnTo>
                    <a:pt x="1603" y="2713"/>
                  </a:lnTo>
                  <a:lnTo>
                    <a:pt x="1523" y="2725"/>
                  </a:lnTo>
                  <a:lnTo>
                    <a:pt x="1443" y="2732"/>
                  </a:lnTo>
                  <a:lnTo>
                    <a:pt x="1363" y="2735"/>
                  </a:lnTo>
                  <a:lnTo>
                    <a:pt x="1282" y="2733"/>
                  </a:lnTo>
                  <a:lnTo>
                    <a:pt x="1202" y="2726"/>
                  </a:lnTo>
                  <a:lnTo>
                    <a:pt x="1122" y="2715"/>
                  </a:lnTo>
                  <a:lnTo>
                    <a:pt x="1043" y="2698"/>
                  </a:lnTo>
                  <a:lnTo>
                    <a:pt x="964" y="2677"/>
                  </a:lnTo>
                  <a:lnTo>
                    <a:pt x="887" y="2651"/>
                  </a:lnTo>
                  <a:lnTo>
                    <a:pt x="811" y="2620"/>
                  </a:lnTo>
                  <a:lnTo>
                    <a:pt x="737" y="2585"/>
                  </a:lnTo>
                  <a:lnTo>
                    <a:pt x="665" y="2545"/>
                  </a:lnTo>
                  <a:lnTo>
                    <a:pt x="594" y="2499"/>
                  </a:lnTo>
                  <a:lnTo>
                    <a:pt x="526" y="2449"/>
                  </a:lnTo>
                  <a:lnTo>
                    <a:pt x="460" y="2394"/>
                  </a:lnTo>
                  <a:lnTo>
                    <a:pt x="397" y="2335"/>
                  </a:lnTo>
                  <a:lnTo>
                    <a:pt x="339" y="2272"/>
                  </a:lnTo>
                  <a:lnTo>
                    <a:pt x="285" y="2207"/>
                  </a:lnTo>
                  <a:lnTo>
                    <a:pt x="236" y="2138"/>
                  </a:lnTo>
                  <a:lnTo>
                    <a:pt x="190" y="2068"/>
                  </a:lnTo>
                  <a:lnTo>
                    <a:pt x="150" y="1995"/>
                  </a:lnTo>
                  <a:lnTo>
                    <a:pt x="115" y="1921"/>
                  </a:lnTo>
                  <a:lnTo>
                    <a:pt x="84" y="1845"/>
                  </a:lnTo>
                  <a:lnTo>
                    <a:pt x="59" y="1767"/>
                  </a:lnTo>
                  <a:lnTo>
                    <a:pt x="38" y="1689"/>
                  </a:lnTo>
                  <a:lnTo>
                    <a:pt x="22" y="1610"/>
                  </a:lnTo>
                  <a:lnTo>
                    <a:pt x="9" y="1529"/>
                  </a:lnTo>
                  <a:lnTo>
                    <a:pt x="2" y="1449"/>
                  </a:lnTo>
                  <a:lnTo>
                    <a:pt x="0" y="1370"/>
                  </a:lnTo>
                  <a:lnTo>
                    <a:pt x="0" y="1366"/>
                  </a:lnTo>
                  <a:lnTo>
                    <a:pt x="2" y="1288"/>
                  </a:lnTo>
                  <a:lnTo>
                    <a:pt x="9" y="1207"/>
                  </a:lnTo>
                  <a:lnTo>
                    <a:pt x="22" y="1127"/>
                  </a:lnTo>
                  <a:lnTo>
                    <a:pt x="38" y="1047"/>
                  </a:lnTo>
                  <a:lnTo>
                    <a:pt x="59" y="968"/>
                  </a:lnTo>
                  <a:lnTo>
                    <a:pt x="84" y="892"/>
                  </a:lnTo>
                  <a:lnTo>
                    <a:pt x="115" y="815"/>
                  </a:lnTo>
                  <a:lnTo>
                    <a:pt x="150" y="740"/>
                  </a:lnTo>
                  <a:lnTo>
                    <a:pt x="190" y="668"/>
                  </a:lnTo>
                  <a:lnTo>
                    <a:pt x="236" y="597"/>
                  </a:lnTo>
                  <a:lnTo>
                    <a:pt x="285" y="530"/>
                  </a:lnTo>
                  <a:lnTo>
                    <a:pt x="339" y="464"/>
                  </a:lnTo>
                  <a:lnTo>
                    <a:pt x="397" y="400"/>
                  </a:lnTo>
                  <a:lnTo>
                    <a:pt x="460" y="341"/>
                  </a:lnTo>
                  <a:lnTo>
                    <a:pt x="525" y="287"/>
                  </a:lnTo>
                  <a:lnTo>
                    <a:pt x="593" y="238"/>
                  </a:lnTo>
                  <a:lnTo>
                    <a:pt x="663" y="192"/>
                  </a:lnTo>
                  <a:lnTo>
                    <a:pt x="735" y="152"/>
                  </a:lnTo>
                  <a:lnTo>
                    <a:pt x="809" y="116"/>
                  </a:lnTo>
                  <a:lnTo>
                    <a:pt x="885" y="85"/>
                  </a:lnTo>
                  <a:lnTo>
                    <a:pt x="961" y="59"/>
                  </a:lnTo>
                  <a:lnTo>
                    <a:pt x="1039" y="39"/>
                  </a:lnTo>
                  <a:lnTo>
                    <a:pt x="1119" y="22"/>
                  </a:lnTo>
                  <a:lnTo>
                    <a:pt x="1198" y="10"/>
                  </a:lnTo>
                  <a:lnTo>
                    <a:pt x="1278" y="4"/>
                  </a:lnTo>
                  <a:lnTo>
                    <a:pt x="1355" y="0"/>
                  </a:lnTo>
                  <a:lnTo>
                    <a:pt x="13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1001" y="1073"/>
              <a:ext cx="179" cy="183"/>
            </a:xfrm>
            <a:custGeom>
              <a:avLst/>
              <a:gdLst>
                <a:gd name="T0" fmla="*/ 1012 w 1079"/>
                <a:gd name="T1" fmla="*/ 0 h 1098"/>
                <a:gd name="T2" fmla="*/ 1079 w 1079"/>
                <a:gd name="T3" fmla="*/ 2 h 1098"/>
                <a:gd name="T4" fmla="*/ 991 w 1079"/>
                <a:gd name="T5" fmla="*/ 37 h 1098"/>
                <a:gd name="T6" fmla="*/ 905 w 1079"/>
                <a:gd name="T7" fmla="*/ 77 h 1098"/>
                <a:gd name="T8" fmla="*/ 821 w 1079"/>
                <a:gd name="T9" fmla="*/ 123 h 1098"/>
                <a:gd name="T10" fmla="*/ 737 w 1079"/>
                <a:gd name="T11" fmla="*/ 173 h 1098"/>
                <a:gd name="T12" fmla="*/ 656 w 1079"/>
                <a:gd name="T13" fmla="*/ 228 h 1098"/>
                <a:gd name="T14" fmla="*/ 578 w 1079"/>
                <a:gd name="T15" fmla="*/ 289 h 1098"/>
                <a:gd name="T16" fmla="*/ 502 w 1079"/>
                <a:gd name="T17" fmla="*/ 353 h 1098"/>
                <a:gd name="T18" fmla="*/ 428 w 1079"/>
                <a:gd name="T19" fmla="*/ 423 h 1098"/>
                <a:gd name="T20" fmla="*/ 365 w 1079"/>
                <a:gd name="T21" fmla="*/ 491 h 1098"/>
                <a:gd name="T22" fmla="*/ 305 w 1079"/>
                <a:gd name="T23" fmla="*/ 560 h 1098"/>
                <a:gd name="T24" fmla="*/ 249 w 1079"/>
                <a:gd name="T25" fmla="*/ 633 h 1098"/>
                <a:gd name="T26" fmla="*/ 198 w 1079"/>
                <a:gd name="T27" fmla="*/ 706 h 1098"/>
                <a:gd name="T28" fmla="*/ 151 w 1079"/>
                <a:gd name="T29" fmla="*/ 782 h 1098"/>
                <a:gd name="T30" fmla="*/ 107 w 1079"/>
                <a:gd name="T31" fmla="*/ 859 h 1098"/>
                <a:gd name="T32" fmla="*/ 68 w 1079"/>
                <a:gd name="T33" fmla="*/ 937 h 1098"/>
                <a:gd name="T34" fmla="*/ 33 w 1079"/>
                <a:gd name="T35" fmla="*/ 1017 h 1098"/>
                <a:gd name="T36" fmla="*/ 2 w 1079"/>
                <a:gd name="T37" fmla="*/ 1098 h 1098"/>
                <a:gd name="T38" fmla="*/ 0 w 1079"/>
                <a:gd name="T39" fmla="*/ 1030 h 1098"/>
                <a:gd name="T40" fmla="*/ 3 w 1079"/>
                <a:gd name="T41" fmla="*/ 961 h 1098"/>
                <a:gd name="T42" fmla="*/ 11 w 1079"/>
                <a:gd name="T43" fmla="*/ 892 h 1098"/>
                <a:gd name="T44" fmla="*/ 24 w 1079"/>
                <a:gd name="T45" fmla="*/ 822 h 1098"/>
                <a:gd name="T46" fmla="*/ 43 w 1079"/>
                <a:gd name="T47" fmla="*/ 754 h 1098"/>
                <a:gd name="T48" fmla="*/ 65 w 1079"/>
                <a:gd name="T49" fmla="*/ 687 h 1098"/>
                <a:gd name="T50" fmla="*/ 93 w 1079"/>
                <a:gd name="T51" fmla="*/ 619 h 1098"/>
                <a:gd name="T52" fmla="*/ 127 w 1079"/>
                <a:gd name="T53" fmla="*/ 554 h 1098"/>
                <a:gd name="T54" fmla="*/ 165 w 1079"/>
                <a:gd name="T55" fmla="*/ 490 h 1098"/>
                <a:gd name="T56" fmla="*/ 207 w 1079"/>
                <a:gd name="T57" fmla="*/ 427 h 1098"/>
                <a:gd name="T58" fmla="*/ 256 w 1079"/>
                <a:gd name="T59" fmla="*/ 368 h 1098"/>
                <a:gd name="T60" fmla="*/ 309 w 1079"/>
                <a:gd name="T61" fmla="*/ 311 h 1098"/>
                <a:gd name="T62" fmla="*/ 365 w 1079"/>
                <a:gd name="T63" fmla="*/ 259 h 1098"/>
                <a:gd name="T64" fmla="*/ 423 w 1079"/>
                <a:gd name="T65" fmla="*/ 211 h 1098"/>
                <a:gd name="T66" fmla="*/ 484 w 1079"/>
                <a:gd name="T67" fmla="*/ 167 h 1098"/>
                <a:gd name="T68" fmla="*/ 547 w 1079"/>
                <a:gd name="T69" fmla="*/ 129 h 1098"/>
                <a:gd name="T70" fmla="*/ 611 w 1079"/>
                <a:gd name="T71" fmla="*/ 96 h 1098"/>
                <a:gd name="T72" fmla="*/ 675 w 1079"/>
                <a:gd name="T73" fmla="*/ 68 h 1098"/>
                <a:gd name="T74" fmla="*/ 742 w 1079"/>
                <a:gd name="T75" fmla="*/ 45 h 1098"/>
                <a:gd name="T76" fmla="*/ 809 w 1079"/>
                <a:gd name="T77" fmla="*/ 26 h 1098"/>
                <a:gd name="T78" fmla="*/ 877 w 1079"/>
                <a:gd name="T79" fmla="*/ 13 h 1098"/>
                <a:gd name="T80" fmla="*/ 944 w 1079"/>
                <a:gd name="T81" fmla="*/ 4 h 1098"/>
                <a:gd name="T82" fmla="*/ 1012 w 1079"/>
                <a:gd name="T83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79" h="1098">
                  <a:moveTo>
                    <a:pt x="1012" y="0"/>
                  </a:moveTo>
                  <a:lnTo>
                    <a:pt x="1079" y="2"/>
                  </a:lnTo>
                  <a:lnTo>
                    <a:pt x="991" y="37"/>
                  </a:lnTo>
                  <a:lnTo>
                    <a:pt x="905" y="77"/>
                  </a:lnTo>
                  <a:lnTo>
                    <a:pt x="821" y="123"/>
                  </a:lnTo>
                  <a:lnTo>
                    <a:pt x="737" y="173"/>
                  </a:lnTo>
                  <a:lnTo>
                    <a:pt x="656" y="228"/>
                  </a:lnTo>
                  <a:lnTo>
                    <a:pt x="578" y="289"/>
                  </a:lnTo>
                  <a:lnTo>
                    <a:pt x="502" y="353"/>
                  </a:lnTo>
                  <a:lnTo>
                    <a:pt x="428" y="423"/>
                  </a:lnTo>
                  <a:lnTo>
                    <a:pt x="365" y="491"/>
                  </a:lnTo>
                  <a:lnTo>
                    <a:pt x="305" y="560"/>
                  </a:lnTo>
                  <a:lnTo>
                    <a:pt x="249" y="633"/>
                  </a:lnTo>
                  <a:lnTo>
                    <a:pt x="198" y="706"/>
                  </a:lnTo>
                  <a:lnTo>
                    <a:pt x="151" y="782"/>
                  </a:lnTo>
                  <a:lnTo>
                    <a:pt x="107" y="859"/>
                  </a:lnTo>
                  <a:lnTo>
                    <a:pt x="68" y="937"/>
                  </a:lnTo>
                  <a:lnTo>
                    <a:pt x="33" y="1017"/>
                  </a:lnTo>
                  <a:lnTo>
                    <a:pt x="2" y="1098"/>
                  </a:lnTo>
                  <a:lnTo>
                    <a:pt x="0" y="1030"/>
                  </a:lnTo>
                  <a:lnTo>
                    <a:pt x="3" y="961"/>
                  </a:lnTo>
                  <a:lnTo>
                    <a:pt x="11" y="892"/>
                  </a:lnTo>
                  <a:lnTo>
                    <a:pt x="24" y="822"/>
                  </a:lnTo>
                  <a:lnTo>
                    <a:pt x="43" y="754"/>
                  </a:lnTo>
                  <a:lnTo>
                    <a:pt x="65" y="687"/>
                  </a:lnTo>
                  <a:lnTo>
                    <a:pt x="93" y="619"/>
                  </a:lnTo>
                  <a:lnTo>
                    <a:pt x="127" y="554"/>
                  </a:lnTo>
                  <a:lnTo>
                    <a:pt x="165" y="490"/>
                  </a:lnTo>
                  <a:lnTo>
                    <a:pt x="207" y="427"/>
                  </a:lnTo>
                  <a:lnTo>
                    <a:pt x="256" y="368"/>
                  </a:lnTo>
                  <a:lnTo>
                    <a:pt x="309" y="311"/>
                  </a:lnTo>
                  <a:lnTo>
                    <a:pt x="365" y="259"/>
                  </a:lnTo>
                  <a:lnTo>
                    <a:pt x="423" y="211"/>
                  </a:lnTo>
                  <a:lnTo>
                    <a:pt x="484" y="167"/>
                  </a:lnTo>
                  <a:lnTo>
                    <a:pt x="547" y="129"/>
                  </a:lnTo>
                  <a:lnTo>
                    <a:pt x="611" y="96"/>
                  </a:lnTo>
                  <a:lnTo>
                    <a:pt x="675" y="68"/>
                  </a:lnTo>
                  <a:lnTo>
                    <a:pt x="742" y="45"/>
                  </a:lnTo>
                  <a:lnTo>
                    <a:pt x="809" y="26"/>
                  </a:lnTo>
                  <a:lnTo>
                    <a:pt x="877" y="13"/>
                  </a:lnTo>
                  <a:lnTo>
                    <a:pt x="944" y="4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10"/>
          <p:cNvGrpSpPr>
            <a:grpSpLocks noChangeAspect="1"/>
          </p:cNvGrpSpPr>
          <p:nvPr/>
        </p:nvGrpSpPr>
        <p:grpSpPr bwMode="auto">
          <a:xfrm>
            <a:off x="4233026" y="2909064"/>
            <a:ext cx="821899" cy="992110"/>
            <a:chOff x="1408" y="432"/>
            <a:chExt cx="2255" cy="2722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Freeform 12"/>
            <p:cNvSpPr>
              <a:spLocks/>
            </p:cNvSpPr>
            <p:nvPr/>
          </p:nvSpPr>
          <p:spPr bwMode="auto">
            <a:xfrm>
              <a:off x="2593" y="2182"/>
              <a:ext cx="148" cy="243"/>
            </a:xfrm>
            <a:custGeom>
              <a:avLst/>
              <a:gdLst>
                <a:gd name="T0" fmla="*/ 0 w 298"/>
                <a:gd name="T1" fmla="*/ 0 h 487"/>
                <a:gd name="T2" fmla="*/ 63 w 298"/>
                <a:gd name="T3" fmla="*/ 17 h 487"/>
                <a:gd name="T4" fmla="*/ 124 w 298"/>
                <a:gd name="T5" fmla="*/ 38 h 487"/>
                <a:gd name="T6" fmla="*/ 184 w 298"/>
                <a:gd name="T7" fmla="*/ 65 h 487"/>
                <a:gd name="T8" fmla="*/ 210 w 298"/>
                <a:gd name="T9" fmla="*/ 80 h 487"/>
                <a:gd name="T10" fmla="*/ 235 w 298"/>
                <a:gd name="T11" fmla="*/ 96 h 487"/>
                <a:gd name="T12" fmla="*/ 257 w 298"/>
                <a:gd name="T13" fmla="*/ 118 h 487"/>
                <a:gd name="T14" fmla="*/ 273 w 298"/>
                <a:gd name="T15" fmla="*/ 139 h 487"/>
                <a:gd name="T16" fmla="*/ 285 w 298"/>
                <a:gd name="T17" fmla="*/ 164 h 487"/>
                <a:gd name="T18" fmla="*/ 293 w 298"/>
                <a:gd name="T19" fmla="*/ 191 h 487"/>
                <a:gd name="T20" fmla="*/ 298 w 298"/>
                <a:gd name="T21" fmla="*/ 229 h 487"/>
                <a:gd name="T22" fmla="*/ 296 w 298"/>
                <a:gd name="T23" fmla="*/ 268 h 487"/>
                <a:gd name="T24" fmla="*/ 288 w 298"/>
                <a:gd name="T25" fmla="*/ 306 h 487"/>
                <a:gd name="T26" fmla="*/ 271 w 298"/>
                <a:gd name="T27" fmla="*/ 343 h 487"/>
                <a:gd name="T28" fmla="*/ 250 w 298"/>
                <a:gd name="T29" fmla="*/ 376 h 487"/>
                <a:gd name="T30" fmla="*/ 222 w 298"/>
                <a:gd name="T31" fmla="*/ 404 h 487"/>
                <a:gd name="T32" fmla="*/ 189 w 298"/>
                <a:gd name="T33" fmla="*/ 427 h 487"/>
                <a:gd name="T34" fmla="*/ 154 w 298"/>
                <a:gd name="T35" fmla="*/ 445 h 487"/>
                <a:gd name="T36" fmla="*/ 116 w 298"/>
                <a:gd name="T37" fmla="*/ 460 h 487"/>
                <a:gd name="T38" fmla="*/ 78 w 298"/>
                <a:gd name="T39" fmla="*/ 472 h 487"/>
                <a:gd name="T40" fmla="*/ 38 w 298"/>
                <a:gd name="T41" fmla="*/ 480 h 487"/>
                <a:gd name="T42" fmla="*/ 0 w 298"/>
                <a:gd name="T43" fmla="*/ 487 h 487"/>
                <a:gd name="T44" fmla="*/ 0 w 298"/>
                <a:gd name="T45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8" h="487">
                  <a:moveTo>
                    <a:pt x="0" y="0"/>
                  </a:moveTo>
                  <a:lnTo>
                    <a:pt x="63" y="17"/>
                  </a:lnTo>
                  <a:lnTo>
                    <a:pt x="124" y="38"/>
                  </a:lnTo>
                  <a:lnTo>
                    <a:pt x="184" y="65"/>
                  </a:lnTo>
                  <a:lnTo>
                    <a:pt x="210" y="80"/>
                  </a:lnTo>
                  <a:lnTo>
                    <a:pt x="235" y="96"/>
                  </a:lnTo>
                  <a:lnTo>
                    <a:pt x="257" y="118"/>
                  </a:lnTo>
                  <a:lnTo>
                    <a:pt x="273" y="139"/>
                  </a:lnTo>
                  <a:lnTo>
                    <a:pt x="285" y="164"/>
                  </a:lnTo>
                  <a:lnTo>
                    <a:pt x="293" y="191"/>
                  </a:lnTo>
                  <a:lnTo>
                    <a:pt x="298" y="229"/>
                  </a:lnTo>
                  <a:lnTo>
                    <a:pt x="296" y="268"/>
                  </a:lnTo>
                  <a:lnTo>
                    <a:pt x="288" y="306"/>
                  </a:lnTo>
                  <a:lnTo>
                    <a:pt x="271" y="343"/>
                  </a:lnTo>
                  <a:lnTo>
                    <a:pt x="250" y="376"/>
                  </a:lnTo>
                  <a:lnTo>
                    <a:pt x="222" y="404"/>
                  </a:lnTo>
                  <a:lnTo>
                    <a:pt x="189" y="427"/>
                  </a:lnTo>
                  <a:lnTo>
                    <a:pt x="154" y="445"/>
                  </a:lnTo>
                  <a:lnTo>
                    <a:pt x="116" y="460"/>
                  </a:lnTo>
                  <a:lnTo>
                    <a:pt x="78" y="472"/>
                  </a:lnTo>
                  <a:lnTo>
                    <a:pt x="38" y="480"/>
                  </a:lnTo>
                  <a:lnTo>
                    <a:pt x="0" y="4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>
              <a:off x="2337" y="1790"/>
              <a:ext cx="122" cy="221"/>
            </a:xfrm>
            <a:custGeom>
              <a:avLst/>
              <a:gdLst>
                <a:gd name="T0" fmla="*/ 243 w 243"/>
                <a:gd name="T1" fmla="*/ 0 h 442"/>
                <a:gd name="T2" fmla="*/ 243 w 243"/>
                <a:gd name="T3" fmla="*/ 442 h 442"/>
                <a:gd name="T4" fmla="*/ 199 w 243"/>
                <a:gd name="T5" fmla="*/ 427 h 442"/>
                <a:gd name="T6" fmla="*/ 157 w 243"/>
                <a:gd name="T7" fmla="*/ 412 h 442"/>
                <a:gd name="T8" fmla="*/ 113 w 243"/>
                <a:gd name="T9" fmla="*/ 390 h 442"/>
                <a:gd name="T10" fmla="*/ 70 w 243"/>
                <a:gd name="T11" fmla="*/ 365 h 442"/>
                <a:gd name="T12" fmla="*/ 47 w 243"/>
                <a:gd name="T13" fmla="*/ 347 h 442"/>
                <a:gd name="T14" fmla="*/ 27 w 243"/>
                <a:gd name="T15" fmla="*/ 327 h 442"/>
                <a:gd name="T16" fmla="*/ 12 w 243"/>
                <a:gd name="T17" fmla="*/ 301 h 442"/>
                <a:gd name="T18" fmla="*/ 4 w 243"/>
                <a:gd name="T19" fmla="*/ 271 h 442"/>
                <a:gd name="T20" fmla="*/ 0 w 243"/>
                <a:gd name="T21" fmla="*/ 238 h 442"/>
                <a:gd name="T22" fmla="*/ 0 w 243"/>
                <a:gd name="T23" fmla="*/ 207 h 442"/>
                <a:gd name="T24" fmla="*/ 7 w 243"/>
                <a:gd name="T25" fmla="*/ 177 h 442"/>
                <a:gd name="T26" fmla="*/ 17 w 243"/>
                <a:gd name="T27" fmla="*/ 147 h 442"/>
                <a:gd name="T28" fmla="*/ 33 w 243"/>
                <a:gd name="T29" fmla="*/ 121 h 442"/>
                <a:gd name="T30" fmla="*/ 58 w 243"/>
                <a:gd name="T31" fmla="*/ 89 h 442"/>
                <a:gd name="T32" fmla="*/ 91 w 243"/>
                <a:gd name="T33" fmla="*/ 63 h 442"/>
                <a:gd name="T34" fmla="*/ 126 w 243"/>
                <a:gd name="T35" fmla="*/ 41 h 442"/>
                <a:gd name="T36" fmla="*/ 164 w 243"/>
                <a:gd name="T37" fmla="*/ 23 h 442"/>
                <a:gd name="T38" fmla="*/ 204 w 243"/>
                <a:gd name="T39" fmla="*/ 10 h 442"/>
                <a:gd name="T40" fmla="*/ 243 w 243"/>
                <a:gd name="T41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3" h="442">
                  <a:moveTo>
                    <a:pt x="243" y="0"/>
                  </a:moveTo>
                  <a:lnTo>
                    <a:pt x="243" y="442"/>
                  </a:lnTo>
                  <a:lnTo>
                    <a:pt x="199" y="427"/>
                  </a:lnTo>
                  <a:lnTo>
                    <a:pt x="157" y="412"/>
                  </a:lnTo>
                  <a:lnTo>
                    <a:pt x="113" y="390"/>
                  </a:lnTo>
                  <a:lnTo>
                    <a:pt x="70" y="365"/>
                  </a:lnTo>
                  <a:lnTo>
                    <a:pt x="47" y="347"/>
                  </a:lnTo>
                  <a:lnTo>
                    <a:pt x="27" y="327"/>
                  </a:lnTo>
                  <a:lnTo>
                    <a:pt x="12" y="301"/>
                  </a:lnTo>
                  <a:lnTo>
                    <a:pt x="4" y="271"/>
                  </a:lnTo>
                  <a:lnTo>
                    <a:pt x="0" y="238"/>
                  </a:lnTo>
                  <a:lnTo>
                    <a:pt x="0" y="207"/>
                  </a:lnTo>
                  <a:lnTo>
                    <a:pt x="7" y="177"/>
                  </a:lnTo>
                  <a:lnTo>
                    <a:pt x="17" y="147"/>
                  </a:lnTo>
                  <a:lnTo>
                    <a:pt x="33" y="121"/>
                  </a:lnTo>
                  <a:lnTo>
                    <a:pt x="58" y="89"/>
                  </a:lnTo>
                  <a:lnTo>
                    <a:pt x="91" y="63"/>
                  </a:lnTo>
                  <a:lnTo>
                    <a:pt x="126" y="41"/>
                  </a:lnTo>
                  <a:lnTo>
                    <a:pt x="164" y="23"/>
                  </a:lnTo>
                  <a:lnTo>
                    <a:pt x="204" y="10"/>
                  </a:lnTo>
                  <a:lnTo>
                    <a:pt x="2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4"/>
            <p:cNvSpPr>
              <a:spLocks noEditPoints="1"/>
            </p:cNvSpPr>
            <p:nvPr/>
          </p:nvSpPr>
          <p:spPr bwMode="auto">
            <a:xfrm>
              <a:off x="1408" y="432"/>
              <a:ext cx="2255" cy="2722"/>
            </a:xfrm>
            <a:custGeom>
              <a:avLst/>
              <a:gdLst>
                <a:gd name="T0" fmla="*/ 2105 w 4510"/>
                <a:gd name="T1" fmla="*/ 2268 h 5443"/>
                <a:gd name="T2" fmla="*/ 1792 w 4510"/>
                <a:gd name="T3" fmla="*/ 2563 h 5443"/>
                <a:gd name="T4" fmla="*/ 1592 w 4510"/>
                <a:gd name="T5" fmla="*/ 2900 h 5443"/>
                <a:gd name="T6" fmla="*/ 1683 w 4510"/>
                <a:gd name="T7" fmla="*/ 3220 h 5443"/>
                <a:gd name="T8" fmla="*/ 2040 w 4510"/>
                <a:gd name="T9" fmla="*/ 3420 h 5443"/>
                <a:gd name="T10" fmla="*/ 1898 w 4510"/>
                <a:gd name="T11" fmla="*/ 3837 h 5443"/>
                <a:gd name="T12" fmla="*/ 1781 w 4510"/>
                <a:gd name="T13" fmla="*/ 3635 h 5443"/>
                <a:gd name="T14" fmla="*/ 1592 w 4510"/>
                <a:gd name="T15" fmla="*/ 3688 h 5443"/>
                <a:gd name="T16" fmla="*/ 1632 w 4510"/>
                <a:gd name="T17" fmla="*/ 3916 h 5443"/>
                <a:gd name="T18" fmla="*/ 1971 w 4510"/>
                <a:gd name="T19" fmla="*/ 4206 h 5443"/>
                <a:gd name="T20" fmla="*/ 2153 w 4510"/>
                <a:gd name="T21" fmla="*/ 4502 h 5443"/>
                <a:gd name="T22" fmla="*/ 2343 w 4510"/>
                <a:gd name="T23" fmla="*/ 4476 h 5443"/>
                <a:gd name="T24" fmla="*/ 2568 w 4510"/>
                <a:gd name="T25" fmla="*/ 4214 h 5443"/>
                <a:gd name="T26" fmla="*/ 2900 w 4510"/>
                <a:gd name="T27" fmla="*/ 3920 h 5443"/>
                <a:gd name="T28" fmla="*/ 2877 w 4510"/>
                <a:gd name="T29" fmla="*/ 3511 h 5443"/>
                <a:gd name="T30" fmla="*/ 2887 w 4510"/>
                <a:gd name="T31" fmla="*/ 3529 h 5443"/>
                <a:gd name="T32" fmla="*/ 2869 w 4510"/>
                <a:gd name="T33" fmla="*/ 3496 h 5443"/>
                <a:gd name="T34" fmla="*/ 2870 w 4510"/>
                <a:gd name="T35" fmla="*/ 3498 h 5443"/>
                <a:gd name="T36" fmla="*/ 2735 w 4510"/>
                <a:gd name="T37" fmla="*/ 3362 h 5443"/>
                <a:gd name="T38" fmla="*/ 2369 w 4510"/>
                <a:gd name="T39" fmla="*/ 2715 h 5443"/>
                <a:gd name="T40" fmla="*/ 2627 w 4510"/>
                <a:gd name="T41" fmla="*/ 2874 h 5443"/>
                <a:gd name="T42" fmla="*/ 2740 w 4510"/>
                <a:gd name="T43" fmla="*/ 3021 h 5443"/>
                <a:gd name="T44" fmla="*/ 2907 w 4510"/>
                <a:gd name="T45" fmla="*/ 2925 h 5443"/>
                <a:gd name="T46" fmla="*/ 2812 w 4510"/>
                <a:gd name="T47" fmla="*/ 2669 h 5443"/>
                <a:gd name="T48" fmla="*/ 2421 w 4510"/>
                <a:gd name="T49" fmla="*/ 2452 h 5443"/>
                <a:gd name="T50" fmla="*/ 2292 w 4510"/>
                <a:gd name="T51" fmla="*/ 2176 h 5443"/>
                <a:gd name="T52" fmla="*/ 1528 w 4510"/>
                <a:gd name="T53" fmla="*/ 40 h 5443"/>
                <a:gd name="T54" fmla="*/ 1891 w 4510"/>
                <a:gd name="T55" fmla="*/ 185 h 5443"/>
                <a:gd name="T56" fmla="*/ 2263 w 4510"/>
                <a:gd name="T57" fmla="*/ 174 h 5443"/>
                <a:gd name="T58" fmla="*/ 2721 w 4510"/>
                <a:gd name="T59" fmla="*/ 50 h 5443"/>
                <a:gd name="T60" fmla="*/ 3079 w 4510"/>
                <a:gd name="T61" fmla="*/ 26 h 5443"/>
                <a:gd name="T62" fmla="*/ 3093 w 4510"/>
                <a:gd name="T63" fmla="*/ 260 h 5443"/>
                <a:gd name="T64" fmla="*/ 2931 w 4510"/>
                <a:gd name="T65" fmla="*/ 672 h 5443"/>
                <a:gd name="T66" fmla="*/ 2640 w 4510"/>
                <a:gd name="T67" fmla="*/ 1089 h 5443"/>
                <a:gd name="T68" fmla="*/ 2878 w 4510"/>
                <a:gd name="T69" fmla="*/ 1367 h 5443"/>
                <a:gd name="T70" fmla="*/ 3356 w 4510"/>
                <a:gd name="T71" fmla="*/ 1755 h 5443"/>
                <a:gd name="T72" fmla="*/ 3803 w 4510"/>
                <a:gd name="T73" fmla="*/ 2262 h 5443"/>
                <a:gd name="T74" fmla="*/ 4171 w 4510"/>
                <a:gd name="T75" fmla="*/ 2843 h 5443"/>
                <a:gd name="T76" fmla="*/ 4423 w 4510"/>
                <a:gd name="T77" fmla="*/ 3453 h 5443"/>
                <a:gd name="T78" fmla="*/ 4510 w 4510"/>
                <a:gd name="T79" fmla="*/ 4050 h 5443"/>
                <a:gd name="T80" fmla="*/ 4393 w 4510"/>
                <a:gd name="T81" fmla="*/ 4591 h 5443"/>
                <a:gd name="T82" fmla="*/ 4026 w 4510"/>
                <a:gd name="T83" fmla="*/ 5033 h 5443"/>
                <a:gd name="T84" fmla="*/ 3366 w 4510"/>
                <a:gd name="T85" fmla="*/ 5333 h 5443"/>
                <a:gd name="T86" fmla="*/ 2369 w 4510"/>
                <a:gd name="T87" fmla="*/ 5443 h 5443"/>
                <a:gd name="T88" fmla="*/ 1255 w 4510"/>
                <a:gd name="T89" fmla="*/ 5341 h 5443"/>
                <a:gd name="T90" fmla="*/ 536 w 4510"/>
                <a:gd name="T91" fmla="*/ 5038 h 5443"/>
                <a:gd name="T92" fmla="*/ 134 w 4510"/>
                <a:gd name="T93" fmla="*/ 4578 h 5443"/>
                <a:gd name="T94" fmla="*/ 0 w 4510"/>
                <a:gd name="T95" fmla="*/ 4011 h 5443"/>
                <a:gd name="T96" fmla="*/ 86 w 4510"/>
                <a:gd name="T97" fmla="*/ 3385 h 5443"/>
                <a:gd name="T98" fmla="*/ 341 w 4510"/>
                <a:gd name="T99" fmla="*/ 2750 h 5443"/>
                <a:gd name="T100" fmla="*/ 718 w 4510"/>
                <a:gd name="T101" fmla="*/ 2156 h 5443"/>
                <a:gd name="T102" fmla="*/ 1166 w 4510"/>
                <a:gd name="T103" fmla="*/ 1651 h 5443"/>
                <a:gd name="T104" fmla="*/ 1635 w 4510"/>
                <a:gd name="T105" fmla="*/ 1286 h 5443"/>
                <a:gd name="T106" fmla="*/ 1476 w 4510"/>
                <a:gd name="T107" fmla="*/ 953 h 5443"/>
                <a:gd name="T108" fmla="*/ 1209 w 4510"/>
                <a:gd name="T109" fmla="*/ 505 h 5443"/>
                <a:gd name="T110" fmla="*/ 1161 w 4510"/>
                <a:gd name="T111" fmla="*/ 134 h 5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10" h="5443">
                  <a:moveTo>
                    <a:pt x="2230" y="2164"/>
                  </a:moveTo>
                  <a:lnTo>
                    <a:pt x="2201" y="2167"/>
                  </a:lnTo>
                  <a:lnTo>
                    <a:pt x="2173" y="2179"/>
                  </a:lnTo>
                  <a:lnTo>
                    <a:pt x="2146" y="2197"/>
                  </a:lnTo>
                  <a:lnTo>
                    <a:pt x="2128" y="2219"/>
                  </a:lnTo>
                  <a:lnTo>
                    <a:pt x="2113" y="2242"/>
                  </a:lnTo>
                  <a:lnTo>
                    <a:pt x="2105" y="2268"/>
                  </a:lnTo>
                  <a:lnTo>
                    <a:pt x="2101" y="2297"/>
                  </a:lnTo>
                  <a:lnTo>
                    <a:pt x="2101" y="2445"/>
                  </a:lnTo>
                  <a:lnTo>
                    <a:pt x="2035" y="2457"/>
                  </a:lnTo>
                  <a:lnTo>
                    <a:pt x="1971" y="2475"/>
                  </a:lnTo>
                  <a:lnTo>
                    <a:pt x="1908" y="2498"/>
                  </a:lnTo>
                  <a:lnTo>
                    <a:pt x="1848" y="2528"/>
                  </a:lnTo>
                  <a:lnTo>
                    <a:pt x="1792" y="2563"/>
                  </a:lnTo>
                  <a:lnTo>
                    <a:pt x="1741" y="2606"/>
                  </a:lnTo>
                  <a:lnTo>
                    <a:pt x="1698" y="2651"/>
                  </a:lnTo>
                  <a:lnTo>
                    <a:pt x="1660" y="2702"/>
                  </a:lnTo>
                  <a:lnTo>
                    <a:pt x="1630" y="2756"/>
                  </a:lnTo>
                  <a:lnTo>
                    <a:pt x="1612" y="2803"/>
                  </a:lnTo>
                  <a:lnTo>
                    <a:pt x="1600" y="2851"/>
                  </a:lnTo>
                  <a:lnTo>
                    <a:pt x="1592" y="2900"/>
                  </a:lnTo>
                  <a:lnTo>
                    <a:pt x="1591" y="2950"/>
                  </a:lnTo>
                  <a:lnTo>
                    <a:pt x="1594" y="3000"/>
                  </a:lnTo>
                  <a:lnTo>
                    <a:pt x="1600" y="3048"/>
                  </a:lnTo>
                  <a:lnTo>
                    <a:pt x="1614" y="3096"/>
                  </a:lnTo>
                  <a:lnTo>
                    <a:pt x="1632" y="3142"/>
                  </a:lnTo>
                  <a:lnTo>
                    <a:pt x="1655" y="3183"/>
                  </a:lnTo>
                  <a:lnTo>
                    <a:pt x="1683" y="3220"/>
                  </a:lnTo>
                  <a:lnTo>
                    <a:pt x="1715" y="3254"/>
                  </a:lnTo>
                  <a:lnTo>
                    <a:pt x="1751" y="3284"/>
                  </a:lnTo>
                  <a:lnTo>
                    <a:pt x="1802" y="3321"/>
                  </a:lnTo>
                  <a:lnTo>
                    <a:pt x="1858" y="3352"/>
                  </a:lnTo>
                  <a:lnTo>
                    <a:pt x="1918" y="3379"/>
                  </a:lnTo>
                  <a:lnTo>
                    <a:pt x="1977" y="3400"/>
                  </a:lnTo>
                  <a:lnTo>
                    <a:pt x="2040" y="3420"/>
                  </a:lnTo>
                  <a:lnTo>
                    <a:pt x="2101" y="3436"/>
                  </a:lnTo>
                  <a:lnTo>
                    <a:pt x="2101" y="3966"/>
                  </a:lnTo>
                  <a:lnTo>
                    <a:pt x="2055" y="3951"/>
                  </a:lnTo>
                  <a:lnTo>
                    <a:pt x="2010" y="3930"/>
                  </a:lnTo>
                  <a:lnTo>
                    <a:pt x="1969" y="3905"/>
                  </a:lnTo>
                  <a:lnTo>
                    <a:pt x="1931" y="3873"/>
                  </a:lnTo>
                  <a:lnTo>
                    <a:pt x="1898" y="3837"/>
                  </a:lnTo>
                  <a:lnTo>
                    <a:pt x="1872" y="3797"/>
                  </a:lnTo>
                  <a:lnTo>
                    <a:pt x="1852" y="3754"/>
                  </a:lnTo>
                  <a:lnTo>
                    <a:pt x="1843" y="3731"/>
                  </a:lnTo>
                  <a:lnTo>
                    <a:pt x="1837" y="3708"/>
                  </a:lnTo>
                  <a:lnTo>
                    <a:pt x="1824" y="3680"/>
                  </a:lnTo>
                  <a:lnTo>
                    <a:pt x="1805" y="3655"/>
                  </a:lnTo>
                  <a:lnTo>
                    <a:pt x="1781" y="3635"/>
                  </a:lnTo>
                  <a:lnTo>
                    <a:pt x="1753" y="3622"/>
                  </a:lnTo>
                  <a:lnTo>
                    <a:pt x="1723" y="3617"/>
                  </a:lnTo>
                  <a:lnTo>
                    <a:pt x="1690" y="3617"/>
                  </a:lnTo>
                  <a:lnTo>
                    <a:pt x="1660" y="3625"/>
                  </a:lnTo>
                  <a:lnTo>
                    <a:pt x="1634" y="3640"/>
                  </a:lnTo>
                  <a:lnTo>
                    <a:pt x="1610" y="3662"/>
                  </a:lnTo>
                  <a:lnTo>
                    <a:pt x="1592" y="3688"/>
                  </a:lnTo>
                  <a:lnTo>
                    <a:pt x="1582" y="3711"/>
                  </a:lnTo>
                  <a:lnTo>
                    <a:pt x="1577" y="3738"/>
                  </a:lnTo>
                  <a:lnTo>
                    <a:pt x="1577" y="3762"/>
                  </a:lnTo>
                  <a:lnTo>
                    <a:pt x="1581" y="3786"/>
                  </a:lnTo>
                  <a:lnTo>
                    <a:pt x="1587" y="3809"/>
                  </a:lnTo>
                  <a:lnTo>
                    <a:pt x="1604" y="3857"/>
                  </a:lnTo>
                  <a:lnTo>
                    <a:pt x="1632" y="3916"/>
                  </a:lnTo>
                  <a:lnTo>
                    <a:pt x="1665" y="3973"/>
                  </a:lnTo>
                  <a:lnTo>
                    <a:pt x="1705" y="4024"/>
                  </a:lnTo>
                  <a:lnTo>
                    <a:pt x="1751" y="4070"/>
                  </a:lnTo>
                  <a:lnTo>
                    <a:pt x="1801" y="4113"/>
                  </a:lnTo>
                  <a:lnTo>
                    <a:pt x="1853" y="4148"/>
                  </a:lnTo>
                  <a:lnTo>
                    <a:pt x="1911" y="4179"/>
                  </a:lnTo>
                  <a:lnTo>
                    <a:pt x="1971" y="4206"/>
                  </a:lnTo>
                  <a:lnTo>
                    <a:pt x="2032" y="4226"/>
                  </a:lnTo>
                  <a:lnTo>
                    <a:pt x="2101" y="4241"/>
                  </a:lnTo>
                  <a:lnTo>
                    <a:pt x="2101" y="4396"/>
                  </a:lnTo>
                  <a:lnTo>
                    <a:pt x="2105" y="4428"/>
                  </a:lnTo>
                  <a:lnTo>
                    <a:pt x="2115" y="4456"/>
                  </a:lnTo>
                  <a:lnTo>
                    <a:pt x="2131" y="4481"/>
                  </a:lnTo>
                  <a:lnTo>
                    <a:pt x="2153" y="4502"/>
                  </a:lnTo>
                  <a:lnTo>
                    <a:pt x="2179" y="4519"/>
                  </a:lnTo>
                  <a:lnTo>
                    <a:pt x="2209" y="4528"/>
                  </a:lnTo>
                  <a:lnTo>
                    <a:pt x="2239" y="4530"/>
                  </a:lnTo>
                  <a:lnTo>
                    <a:pt x="2270" y="4525"/>
                  </a:lnTo>
                  <a:lnTo>
                    <a:pt x="2298" y="4515"/>
                  </a:lnTo>
                  <a:lnTo>
                    <a:pt x="2323" y="4497"/>
                  </a:lnTo>
                  <a:lnTo>
                    <a:pt x="2343" y="4476"/>
                  </a:lnTo>
                  <a:lnTo>
                    <a:pt x="2356" y="4452"/>
                  </a:lnTo>
                  <a:lnTo>
                    <a:pt x="2366" y="4424"/>
                  </a:lnTo>
                  <a:lnTo>
                    <a:pt x="2369" y="4396"/>
                  </a:lnTo>
                  <a:lnTo>
                    <a:pt x="2369" y="4254"/>
                  </a:lnTo>
                  <a:lnTo>
                    <a:pt x="2435" y="4246"/>
                  </a:lnTo>
                  <a:lnTo>
                    <a:pt x="2503" y="4234"/>
                  </a:lnTo>
                  <a:lnTo>
                    <a:pt x="2568" y="4214"/>
                  </a:lnTo>
                  <a:lnTo>
                    <a:pt x="2630" y="4189"/>
                  </a:lnTo>
                  <a:lnTo>
                    <a:pt x="2690" y="4160"/>
                  </a:lnTo>
                  <a:lnTo>
                    <a:pt x="2746" y="4120"/>
                  </a:lnTo>
                  <a:lnTo>
                    <a:pt x="2794" y="4078"/>
                  </a:lnTo>
                  <a:lnTo>
                    <a:pt x="2837" y="4030"/>
                  </a:lnTo>
                  <a:lnTo>
                    <a:pt x="2872" y="3978"/>
                  </a:lnTo>
                  <a:lnTo>
                    <a:pt x="2900" y="3920"/>
                  </a:lnTo>
                  <a:lnTo>
                    <a:pt x="2920" y="3858"/>
                  </a:lnTo>
                  <a:lnTo>
                    <a:pt x="2931" y="3796"/>
                  </a:lnTo>
                  <a:lnTo>
                    <a:pt x="2935" y="3738"/>
                  </a:lnTo>
                  <a:lnTo>
                    <a:pt x="2930" y="3678"/>
                  </a:lnTo>
                  <a:lnTo>
                    <a:pt x="2920" y="3620"/>
                  </a:lnTo>
                  <a:lnTo>
                    <a:pt x="2902" y="3564"/>
                  </a:lnTo>
                  <a:lnTo>
                    <a:pt x="2877" y="3511"/>
                  </a:lnTo>
                  <a:lnTo>
                    <a:pt x="2878" y="3514"/>
                  </a:lnTo>
                  <a:lnTo>
                    <a:pt x="2882" y="3518"/>
                  </a:lnTo>
                  <a:lnTo>
                    <a:pt x="2883" y="3521"/>
                  </a:lnTo>
                  <a:lnTo>
                    <a:pt x="2885" y="3524"/>
                  </a:lnTo>
                  <a:lnTo>
                    <a:pt x="2887" y="3527"/>
                  </a:lnTo>
                  <a:lnTo>
                    <a:pt x="2887" y="3527"/>
                  </a:lnTo>
                  <a:lnTo>
                    <a:pt x="2887" y="3529"/>
                  </a:lnTo>
                  <a:lnTo>
                    <a:pt x="2887" y="3527"/>
                  </a:lnTo>
                  <a:lnTo>
                    <a:pt x="2885" y="3526"/>
                  </a:lnTo>
                  <a:lnTo>
                    <a:pt x="2883" y="3523"/>
                  </a:lnTo>
                  <a:lnTo>
                    <a:pt x="2880" y="3516"/>
                  </a:lnTo>
                  <a:lnTo>
                    <a:pt x="2877" y="3509"/>
                  </a:lnTo>
                  <a:lnTo>
                    <a:pt x="2872" y="3503"/>
                  </a:lnTo>
                  <a:lnTo>
                    <a:pt x="2869" y="3496"/>
                  </a:lnTo>
                  <a:lnTo>
                    <a:pt x="2867" y="3493"/>
                  </a:lnTo>
                  <a:lnTo>
                    <a:pt x="2865" y="3491"/>
                  </a:lnTo>
                  <a:lnTo>
                    <a:pt x="2865" y="3489"/>
                  </a:lnTo>
                  <a:lnTo>
                    <a:pt x="2865" y="3491"/>
                  </a:lnTo>
                  <a:lnTo>
                    <a:pt x="2867" y="3491"/>
                  </a:lnTo>
                  <a:lnTo>
                    <a:pt x="2869" y="3494"/>
                  </a:lnTo>
                  <a:lnTo>
                    <a:pt x="2870" y="3498"/>
                  </a:lnTo>
                  <a:lnTo>
                    <a:pt x="2872" y="3501"/>
                  </a:lnTo>
                  <a:lnTo>
                    <a:pt x="2874" y="3504"/>
                  </a:lnTo>
                  <a:lnTo>
                    <a:pt x="2877" y="3509"/>
                  </a:lnTo>
                  <a:lnTo>
                    <a:pt x="2847" y="3466"/>
                  </a:lnTo>
                  <a:lnTo>
                    <a:pt x="2814" y="3427"/>
                  </a:lnTo>
                  <a:lnTo>
                    <a:pt x="2776" y="3392"/>
                  </a:lnTo>
                  <a:lnTo>
                    <a:pt x="2735" y="3362"/>
                  </a:lnTo>
                  <a:lnTo>
                    <a:pt x="2692" y="3334"/>
                  </a:lnTo>
                  <a:lnTo>
                    <a:pt x="2645" y="3311"/>
                  </a:lnTo>
                  <a:lnTo>
                    <a:pt x="2597" y="3291"/>
                  </a:lnTo>
                  <a:lnTo>
                    <a:pt x="2523" y="3264"/>
                  </a:lnTo>
                  <a:lnTo>
                    <a:pt x="2445" y="3241"/>
                  </a:lnTo>
                  <a:lnTo>
                    <a:pt x="2369" y="3223"/>
                  </a:lnTo>
                  <a:lnTo>
                    <a:pt x="2369" y="2715"/>
                  </a:lnTo>
                  <a:lnTo>
                    <a:pt x="2417" y="2727"/>
                  </a:lnTo>
                  <a:lnTo>
                    <a:pt x="2465" y="2742"/>
                  </a:lnTo>
                  <a:lnTo>
                    <a:pt x="2510" y="2761"/>
                  </a:lnTo>
                  <a:lnTo>
                    <a:pt x="2553" y="2788"/>
                  </a:lnTo>
                  <a:lnTo>
                    <a:pt x="2587" y="2818"/>
                  </a:lnTo>
                  <a:lnTo>
                    <a:pt x="2616" y="2854"/>
                  </a:lnTo>
                  <a:lnTo>
                    <a:pt x="2627" y="2874"/>
                  </a:lnTo>
                  <a:lnTo>
                    <a:pt x="2637" y="2895"/>
                  </a:lnTo>
                  <a:lnTo>
                    <a:pt x="2645" y="2919"/>
                  </a:lnTo>
                  <a:lnTo>
                    <a:pt x="2652" y="2940"/>
                  </a:lnTo>
                  <a:lnTo>
                    <a:pt x="2667" y="2968"/>
                  </a:lnTo>
                  <a:lnTo>
                    <a:pt x="2687" y="2991"/>
                  </a:lnTo>
                  <a:lnTo>
                    <a:pt x="2711" y="3010"/>
                  </a:lnTo>
                  <a:lnTo>
                    <a:pt x="2740" y="3021"/>
                  </a:lnTo>
                  <a:lnTo>
                    <a:pt x="2771" y="3026"/>
                  </a:lnTo>
                  <a:lnTo>
                    <a:pt x="2802" y="3025"/>
                  </a:lnTo>
                  <a:lnTo>
                    <a:pt x="2832" y="3015"/>
                  </a:lnTo>
                  <a:lnTo>
                    <a:pt x="2859" y="2998"/>
                  </a:lnTo>
                  <a:lnTo>
                    <a:pt x="2880" y="2977"/>
                  </a:lnTo>
                  <a:lnTo>
                    <a:pt x="2898" y="2948"/>
                  </a:lnTo>
                  <a:lnTo>
                    <a:pt x="2907" y="2925"/>
                  </a:lnTo>
                  <a:lnTo>
                    <a:pt x="2910" y="2899"/>
                  </a:lnTo>
                  <a:lnTo>
                    <a:pt x="2908" y="2872"/>
                  </a:lnTo>
                  <a:lnTo>
                    <a:pt x="2903" y="2849"/>
                  </a:lnTo>
                  <a:lnTo>
                    <a:pt x="2897" y="2824"/>
                  </a:lnTo>
                  <a:lnTo>
                    <a:pt x="2877" y="2776"/>
                  </a:lnTo>
                  <a:lnTo>
                    <a:pt x="2849" y="2720"/>
                  </a:lnTo>
                  <a:lnTo>
                    <a:pt x="2812" y="2669"/>
                  </a:lnTo>
                  <a:lnTo>
                    <a:pt x="2771" y="2622"/>
                  </a:lnTo>
                  <a:lnTo>
                    <a:pt x="2721" y="2579"/>
                  </a:lnTo>
                  <a:lnTo>
                    <a:pt x="2667" y="2541"/>
                  </a:lnTo>
                  <a:lnTo>
                    <a:pt x="2609" y="2512"/>
                  </a:lnTo>
                  <a:lnTo>
                    <a:pt x="2548" y="2487"/>
                  </a:lnTo>
                  <a:lnTo>
                    <a:pt x="2485" y="2467"/>
                  </a:lnTo>
                  <a:lnTo>
                    <a:pt x="2421" y="2452"/>
                  </a:lnTo>
                  <a:lnTo>
                    <a:pt x="2369" y="2444"/>
                  </a:lnTo>
                  <a:lnTo>
                    <a:pt x="2369" y="2297"/>
                  </a:lnTo>
                  <a:lnTo>
                    <a:pt x="2366" y="2267"/>
                  </a:lnTo>
                  <a:lnTo>
                    <a:pt x="2354" y="2239"/>
                  </a:lnTo>
                  <a:lnTo>
                    <a:pt x="2338" y="2212"/>
                  </a:lnTo>
                  <a:lnTo>
                    <a:pt x="2316" y="2192"/>
                  </a:lnTo>
                  <a:lnTo>
                    <a:pt x="2292" y="2176"/>
                  </a:lnTo>
                  <a:lnTo>
                    <a:pt x="2262" y="2166"/>
                  </a:lnTo>
                  <a:lnTo>
                    <a:pt x="2230" y="2164"/>
                  </a:lnTo>
                  <a:close/>
                  <a:moveTo>
                    <a:pt x="1346" y="0"/>
                  </a:moveTo>
                  <a:lnTo>
                    <a:pt x="1389" y="2"/>
                  </a:lnTo>
                  <a:lnTo>
                    <a:pt x="1433" y="10"/>
                  </a:lnTo>
                  <a:lnTo>
                    <a:pt x="1480" y="23"/>
                  </a:lnTo>
                  <a:lnTo>
                    <a:pt x="1528" y="40"/>
                  </a:lnTo>
                  <a:lnTo>
                    <a:pt x="1577" y="58"/>
                  </a:lnTo>
                  <a:lnTo>
                    <a:pt x="1627" y="79"/>
                  </a:lnTo>
                  <a:lnTo>
                    <a:pt x="1680" y="103"/>
                  </a:lnTo>
                  <a:lnTo>
                    <a:pt x="1731" y="126"/>
                  </a:lnTo>
                  <a:lnTo>
                    <a:pt x="1784" y="147"/>
                  </a:lnTo>
                  <a:lnTo>
                    <a:pt x="1837" y="167"/>
                  </a:lnTo>
                  <a:lnTo>
                    <a:pt x="1891" y="185"/>
                  </a:lnTo>
                  <a:lnTo>
                    <a:pt x="1944" y="199"/>
                  </a:lnTo>
                  <a:lnTo>
                    <a:pt x="1999" y="207"/>
                  </a:lnTo>
                  <a:lnTo>
                    <a:pt x="2052" y="212"/>
                  </a:lnTo>
                  <a:lnTo>
                    <a:pt x="2106" y="208"/>
                  </a:lnTo>
                  <a:lnTo>
                    <a:pt x="2153" y="200"/>
                  </a:lnTo>
                  <a:lnTo>
                    <a:pt x="2206" y="189"/>
                  </a:lnTo>
                  <a:lnTo>
                    <a:pt x="2263" y="174"/>
                  </a:lnTo>
                  <a:lnTo>
                    <a:pt x="2323" y="157"/>
                  </a:lnTo>
                  <a:lnTo>
                    <a:pt x="2387" y="139"/>
                  </a:lnTo>
                  <a:lnTo>
                    <a:pt x="2452" y="121"/>
                  </a:lnTo>
                  <a:lnTo>
                    <a:pt x="2520" y="103"/>
                  </a:lnTo>
                  <a:lnTo>
                    <a:pt x="2587" y="83"/>
                  </a:lnTo>
                  <a:lnTo>
                    <a:pt x="2655" y="66"/>
                  </a:lnTo>
                  <a:lnTo>
                    <a:pt x="2721" y="50"/>
                  </a:lnTo>
                  <a:lnTo>
                    <a:pt x="2786" y="35"/>
                  </a:lnTo>
                  <a:lnTo>
                    <a:pt x="2849" y="25"/>
                  </a:lnTo>
                  <a:lnTo>
                    <a:pt x="2908" y="17"/>
                  </a:lnTo>
                  <a:lnTo>
                    <a:pt x="2964" y="13"/>
                  </a:lnTo>
                  <a:lnTo>
                    <a:pt x="3016" y="13"/>
                  </a:lnTo>
                  <a:lnTo>
                    <a:pt x="3060" y="18"/>
                  </a:lnTo>
                  <a:lnTo>
                    <a:pt x="3079" y="26"/>
                  </a:lnTo>
                  <a:lnTo>
                    <a:pt x="3093" y="43"/>
                  </a:lnTo>
                  <a:lnTo>
                    <a:pt x="3103" y="65"/>
                  </a:lnTo>
                  <a:lnTo>
                    <a:pt x="3110" y="93"/>
                  </a:lnTo>
                  <a:lnTo>
                    <a:pt x="3112" y="127"/>
                  </a:lnTo>
                  <a:lnTo>
                    <a:pt x="3108" y="167"/>
                  </a:lnTo>
                  <a:lnTo>
                    <a:pt x="3103" y="210"/>
                  </a:lnTo>
                  <a:lnTo>
                    <a:pt x="3093" y="260"/>
                  </a:lnTo>
                  <a:lnTo>
                    <a:pt x="3080" y="311"/>
                  </a:lnTo>
                  <a:lnTo>
                    <a:pt x="3062" y="366"/>
                  </a:lnTo>
                  <a:lnTo>
                    <a:pt x="3042" y="424"/>
                  </a:lnTo>
                  <a:lnTo>
                    <a:pt x="3019" y="485"/>
                  </a:lnTo>
                  <a:lnTo>
                    <a:pt x="2993" y="546"/>
                  </a:lnTo>
                  <a:lnTo>
                    <a:pt x="2963" y="609"/>
                  </a:lnTo>
                  <a:lnTo>
                    <a:pt x="2931" y="672"/>
                  </a:lnTo>
                  <a:lnTo>
                    <a:pt x="2897" y="736"/>
                  </a:lnTo>
                  <a:lnTo>
                    <a:pt x="2860" y="799"/>
                  </a:lnTo>
                  <a:lnTo>
                    <a:pt x="2821" y="860"/>
                  </a:lnTo>
                  <a:lnTo>
                    <a:pt x="2778" y="922"/>
                  </a:lnTo>
                  <a:lnTo>
                    <a:pt x="2735" y="979"/>
                  </a:lnTo>
                  <a:lnTo>
                    <a:pt x="2688" y="1036"/>
                  </a:lnTo>
                  <a:lnTo>
                    <a:pt x="2640" y="1089"/>
                  </a:lnTo>
                  <a:lnTo>
                    <a:pt x="2591" y="1138"/>
                  </a:lnTo>
                  <a:lnTo>
                    <a:pt x="2540" y="1185"/>
                  </a:lnTo>
                  <a:lnTo>
                    <a:pt x="2606" y="1214"/>
                  </a:lnTo>
                  <a:lnTo>
                    <a:pt x="2673" y="1246"/>
                  </a:lnTo>
                  <a:lnTo>
                    <a:pt x="2741" y="1284"/>
                  </a:lnTo>
                  <a:lnTo>
                    <a:pt x="2809" y="1324"/>
                  </a:lnTo>
                  <a:lnTo>
                    <a:pt x="2878" y="1367"/>
                  </a:lnTo>
                  <a:lnTo>
                    <a:pt x="2946" y="1413"/>
                  </a:lnTo>
                  <a:lnTo>
                    <a:pt x="3016" y="1463"/>
                  </a:lnTo>
                  <a:lnTo>
                    <a:pt x="3084" y="1516"/>
                  </a:lnTo>
                  <a:lnTo>
                    <a:pt x="3153" y="1572"/>
                  </a:lnTo>
                  <a:lnTo>
                    <a:pt x="3221" y="1631"/>
                  </a:lnTo>
                  <a:lnTo>
                    <a:pt x="3289" y="1693"/>
                  </a:lnTo>
                  <a:lnTo>
                    <a:pt x="3356" y="1755"/>
                  </a:lnTo>
                  <a:lnTo>
                    <a:pt x="3422" y="1822"/>
                  </a:lnTo>
                  <a:lnTo>
                    <a:pt x="3489" y="1891"/>
                  </a:lnTo>
                  <a:lnTo>
                    <a:pt x="3553" y="1961"/>
                  </a:lnTo>
                  <a:lnTo>
                    <a:pt x="3618" y="2033"/>
                  </a:lnTo>
                  <a:lnTo>
                    <a:pt x="3680" y="2108"/>
                  </a:lnTo>
                  <a:lnTo>
                    <a:pt x="3742" y="2184"/>
                  </a:lnTo>
                  <a:lnTo>
                    <a:pt x="3803" y="2262"/>
                  </a:lnTo>
                  <a:lnTo>
                    <a:pt x="3861" y="2341"/>
                  </a:lnTo>
                  <a:lnTo>
                    <a:pt x="3917" y="2422"/>
                  </a:lnTo>
                  <a:lnTo>
                    <a:pt x="3973" y="2505"/>
                  </a:lnTo>
                  <a:lnTo>
                    <a:pt x="4026" y="2588"/>
                  </a:lnTo>
                  <a:lnTo>
                    <a:pt x="4077" y="2672"/>
                  </a:lnTo>
                  <a:lnTo>
                    <a:pt x="4125" y="2756"/>
                  </a:lnTo>
                  <a:lnTo>
                    <a:pt x="4171" y="2843"/>
                  </a:lnTo>
                  <a:lnTo>
                    <a:pt x="4216" y="2929"/>
                  </a:lnTo>
                  <a:lnTo>
                    <a:pt x="4257" y="3016"/>
                  </a:lnTo>
                  <a:lnTo>
                    <a:pt x="4297" y="3102"/>
                  </a:lnTo>
                  <a:lnTo>
                    <a:pt x="4333" y="3190"/>
                  </a:lnTo>
                  <a:lnTo>
                    <a:pt x="4367" y="3278"/>
                  </a:lnTo>
                  <a:lnTo>
                    <a:pt x="4396" y="3365"/>
                  </a:lnTo>
                  <a:lnTo>
                    <a:pt x="4423" y="3453"/>
                  </a:lnTo>
                  <a:lnTo>
                    <a:pt x="4446" y="3541"/>
                  </a:lnTo>
                  <a:lnTo>
                    <a:pt x="4467" y="3627"/>
                  </a:lnTo>
                  <a:lnTo>
                    <a:pt x="4484" y="3713"/>
                  </a:lnTo>
                  <a:lnTo>
                    <a:pt x="4495" y="3799"/>
                  </a:lnTo>
                  <a:lnTo>
                    <a:pt x="4505" y="3883"/>
                  </a:lnTo>
                  <a:lnTo>
                    <a:pt x="4510" y="3968"/>
                  </a:lnTo>
                  <a:lnTo>
                    <a:pt x="4510" y="4050"/>
                  </a:lnTo>
                  <a:lnTo>
                    <a:pt x="4509" y="4133"/>
                  </a:lnTo>
                  <a:lnTo>
                    <a:pt x="4500" y="4212"/>
                  </a:lnTo>
                  <a:lnTo>
                    <a:pt x="4489" y="4292"/>
                  </a:lnTo>
                  <a:lnTo>
                    <a:pt x="4472" y="4370"/>
                  </a:lnTo>
                  <a:lnTo>
                    <a:pt x="4451" y="4446"/>
                  </a:lnTo>
                  <a:lnTo>
                    <a:pt x="4424" y="4520"/>
                  </a:lnTo>
                  <a:lnTo>
                    <a:pt x="4393" y="4591"/>
                  </a:lnTo>
                  <a:lnTo>
                    <a:pt x="4357" y="4663"/>
                  </a:lnTo>
                  <a:lnTo>
                    <a:pt x="4315" y="4730"/>
                  </a:lnTo>
                  <a:lnTo>
                    <a:pt x="4269" y="4797"/>
                  </a:lnTo>
                  <a:lnTo>
                    <a:pt x="4216" y="4859"/>
                  </a:lnTo>
                  <a:lnTo>
                    <a:pt x="4158" y="4921"/>
                  </a:lnTo>
                  <a:lnTo>
                    <a:pt x="4095" y="4979"/>
                  </a:lnTo>
                  <a:lnTo>
                    <a:pt x="4026" y="5033"/>
                  </a:lnTo>
                  <a:lnTo>
                    <a:pt x="3950" y="5086"/>
                  </a:lnTo>
                  <a:lnTo>
                    <a:pt x="3869" y="5136"/>
                  </a:lnTo>
                  <a:lnTo>
                    <a:pt x="3781" y="5182"/>
                  </a:lnTo>
                  <a:lnTo>
                    <a:pt x="3687" y="5225"/>
                  </a:lnTo>
                  <a:lnTo>
                    <a:pt x="3586" y="5263"/>
                  </a:lnTo>
                  <a:lnTo>
                    <a:pt x="3480" y="5300"/>
                  </a:lnTo>
                  <a:lnTo>
                    <a:pt x="3366" y="5333"/>
                  </a:lnTo>
                  <a:lnTo>
                    <a:pt x="3246" y="5361"/>
                  </a:lnTo>
                  <a:lnTo>
                    <a:pt x="3117" y="5386"/>
                  </a:lnTo>
                  <a:lnTo>
                    <a:pt x="2983" y="5405"/>
                  </a:lnTo>
                  <a:lnTo>
                    <a:pt x="2840" y="5422"/>
                  </a:lnTo>
                  <a:lnTo>
                    <a:pt x="2692" y="5434"/>
                  </a:lnTo>
                  <a:lnTo>
                    <a:pt x="2535" y="5442"/>
                  </a:lnTo>
                  <a:lnTo>
                    <a:pt x="2369" y="5443"/>
                  </a:lnTo>
                  <a:lnTo>
                    <a:pt x="2197" y="5442"/>
                  </a:lnTo>
                  <a:lnTo>
                    <a:pt x="2017" y="5435"/>
                  </a:lnTo>
                  <a:lnTo>
                    <a:pt x="1829" y="5424"/>
                  </a:lnTo>
                  <a:lnTo>
                    <a:pt x="1673" y="5410"/>
                  </a:lnTo>
                  <a:lnTo>
                    <a:pt x="1526" y="5392"/>
                  </a:lnTo>
                  <a:lnTo>
                    <a:pt x="1387" y="5369"/>
                  </a:lnTo>
                  <a:lnTo>
                    <a:pt x="1255" y="5341"/>
                  </a:lnTo>
                  <a:lnTo>
                    <a:pt x="1131" y="5309"/>
                  </a:lnTo>
                  <a:lnTo>
                    <a:pt x="1015" y="5273"/>
                  </a:lnTo>
                  <a:lnTo>
                    <a:pt x="904" y="5233"/>
                  </a:lnTo>
                  <a:lnTo>
                    <a:pt x="802" y="5190"/>
                  </a:lnTo>
                  <a:lnTo>
                    <a:pt x="706" y="5142"/>
                  </a:lnTo>
                  <a:lnTo>
                    <a:pt x="618" y="5093"/>
                  </a:lnTo>
                  <a:lnTo>
                    <a:pt x="536" y="5038"/>
                  </a:lnTo>
                  <a:lnTo>
                    <a:pt x="460" y="4982"/>
                  </a:lnTo>
                  <a:lnTo>
                    <a:pt x="390" y="4921"/>
                  </a:lnTo>
                  <a:lnTo>
                    <a:pt x="327" y="4858"/>
                  </a:lnTo>
                  <a:lnTo>
                    <a:pt x="269" y="4792"/>
                  </a:lnTo>
                  <a:lnTo>
                    <a:pt x="218" y="4724"/>
                  </a:lnTo>
                  <a:lnTo>
                    <a:pt x="174" y="4653"/>
                  </a:lnTo>
                  <a:lnTo>
                    <a:pt x="134" y="4578"/>
                  </a:lnTo>
                  <a:lnTo>
                    <a:pt x="99" y="4504"/>
                  </a:lnTo>
                  <a:lnTo>
                    <a:pt x="69" y="4426"/>
                  </a:lnTo>
                  <a:lnTo>
                    <a:pt x="46" y="4345"/>
                  </a:lnTo>
                  <a:lnTo>
                    <a:pt x="26" y="4264"/>
                  </a:lnTo>
                  <a:lnTo>
                    <a:pt x="13" y="4181"/>
                  </a:lnTo>
                  <a:lnTo>
                    <a:pt x="5" y="4097"/>
                  </a:lnTo>
                  <a:lnTo>
                    <a:pt x="0" y="4011"/>
                  </a:lnTo>
                  <a:lnTo>
                    <a:pt x="0" y="3925"/>
                  </a:lnTo>
                  <a:lnTo>
                    <a:pt x="3" y="3835"/>
                  </a:lnTo>
                  <a:lnTo>
                    <a:pt x="13" y="3748"/>
                  </a:lnTo>
                  <a:lnTo>
                    <a:pt x="25" y="3657"/>
                  </a:lnTo>
                  <a:lnTo>
                    <a:pt x="41" y="3567"/>
                  </a:lnTo>
                  <a:lnTo>
                    <a:pt x="61" y="3476"/>
                  </a:lnTo>
                  <a:lnTo>
                    <a:pt x="86" y="3385"/>
                  </a:lnTo>
                  <a:lnTo>
                    <a:pt x="112" y="3294"/>
                  </a:lnTo>
                  <a:lnTo>
                    <a:pt x="144" y="3203"/>
                  </a:lnTo>
                  <a:lnTo>
                    <a:pt x="177" y="3111"/>
                  </a:lnTo>
                  <a:lnTo>
                    <a:pt x="215" y="3020"/>
                  </a:lnTo>
                  <a:lnTo>
                    <a:pt x="255" y="2930"/>
                  </a:lnTo>
                  <a:lnTo>
                    <a:pt x="296" y="2839"/>
                  </a:lnTo>
                  <a:lnTo>
                    <a:pt x="341" y="2750"/>
                  </a:lnTo>
                  <a:lnTo>
                    <a:pt x="389" y="2662"/>
                  </a:lnTo>
                  <a:lnTo>
                    <a:pt x="438" y="2574"/>
                  </a:lnTo>
                  <a:lnTo>
                    <a:pt x="491" y="2487"/>
                  </a:lnTo>
                  <a:lnTo>
                    <a:pt x="546" y="2402"/>
                  </a:lnTo>
                  <a:lnTo>
                    <a:pt x="600" y="2318"/>
                  </a:lnTo>
                  <a:lnTo>
                    <a:pt x="658" y="2237"/>
                  </a:lnTo>
                  <a:lnTo>
                    <a:pt x="718" y="2156"/>
                  </a:lnTo>
                  <a:lnTo>
                    <a:pt x="779" y="2076"/>
                  </a:lnTo>
                  <a:lnTo>
                    <a:pt x="840" y="2000"/>
                  </a:lnTo>
                  <a:lnTo>
                    <a:pt x="904" y="1926"/>
                  </a:lnTo>
                  <a:lnTo>
                    <a:pt x="969" y="1853"/>
                  </a:lnTo>
                  <a:lnTo>
                    <a:pt x="1033" y="1784"/>
                  </a:lnTo>
                  <a:lnTo>
                    <a:pt x="1099" y="1716"/>
                  </a:lnTo>
                  <a:lnTo>
                    <a:pt x="1166" y="1651"/>
                  </a:lnTo>
                  <a:lnTo>
                    <a:pt x="1232" y="1588"/>
                  </a:lnTo>
                  <a:lnTo>
                    <a:pt x="1300" y="1530"/>
                  </a:lnTo>
                  <a:lnTo>
                    <a:pt x="1367" y="1474"/>
                  </a:lnTo>
                  <a:lnTo>
                    <a:pt x="1435" y="1421"/>
                  </a:lnTo>
                  <a:lnTo>
                    <a:pt x="1501" y="1373"/>
                  </a:lnTo>
                  <a:lnTo>
                    <a:pt x="1569" y="1327"/>
                  </a:lnTo>
                  <a:lnTo>
                    <a:pt x="1635" y="1286"/>
                  </a:lnTo>
                  <a:lnTo>
                    <a:pt x="1701" y="1248"/>
                  </a:lnTo>
                  <a:lnTo>
                    <a:pt x="1766" y="1214"/>
                  </a:lnTo>
                  <a:lnTo>
                    <a:pt x="1703" y="1170"/>
                  </a:lnTo>
                  <a:lnTo>
                    <a:pt x="1642" y="1122"/>
                  </a:lnTo>
                  <a:lnTo>
                    <a:pt x="1584" y="1069"/>
                  </a:lnTo>
                  <a:lnTo>
                    <a:pt x="1529" y="1013"/>
                  </a:lnTo>
                  <a:lnTo>
                    <a:pt x="1476" y="953"/>
                  </a:lnTo>
                  <a:lnTo>
                    <a:pt x="1427" y="892"/>
                  </a:lnTo>
                  <a:lnTo>
                    <a:pt x="1382" y="829"/>
                  </a:lnTo>
                  <a:lnTo>
                    <a:pt x="1339" y="764"/>
                  </a:lnTo>
                  <a:lnTo>
                    <a:pt x="1301" y="698"/>
                  </a:lnTo>
                  <a:lnTo>
                    <a:pt x="1266" y="634"/>
                  </a:lnTo>
                  <a:lnTo>
                    <a:pt x="1235" y="569"/>
                  </a:lnTo>
                  <a:lnTo>
                    <a:pt x="1209" y="505"/>
                  </a:lnTo>
                  <a:lnTo>
                    <a:pt x="1187" y="443"/>
                  </a:lnTo>
                  <a:lnTo>
                    <a:pt x="1171" y="382"/>
                  </a:lnTo>
                  <a:lnTo>
                    <a:pt x="1157" y="326"/>
                  </a:lnTo>
                  <a:lnTo>
                    <a:pt x="1151" y="271"/>
                  </a:lnTo>
                  <a:lnTo>
                    <a:pt x="1149" y="222"/>
                  </a:lnTo>
                  <a:lnTo>
                    <a:pt x="1152" y="175"/>
                  </a:lnTo>
                  <a:lnTo>
                    <a:pt x="1161" y="134"/>
                  </a:lnTo>
                  <a:lnTo>
                    <a:pt x="1176" y="99"/>
                  </a:lnTo>
                  <a:lnTo>
                    <a:pt x="1197" y="69"/>
                  </a:lnTo>
                  <a:lnTo>
                    <a:pt x="1230" y="38"/>
                  </a:lnTo>
                  <a:lnTo>
                    <a:pt x="1266" y="18"/>
                  </a:lnTo>
                  <a:lnTo>
                    <a:pt x="1306" y="5"/>
                  </a:lnTo>
                  <a:lnTo>
                    <a:pt x="13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5"/>
            <p:cNvSpPr>
              <a:spLocks/>
            </p:cNvSpPr>
            <p:nvPr/>
          </p:nvSpPr>
          <p:spPr bwMode="auto">
            <a:xfrm>
              <a:off x="2727" y="2355"/>
              <a:ext cx="0" cy="1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2 h 3"/>
                <a:gd name="T4" fmla="*/ 0 w 2"/>
                <a:gd name="T5" fmla="*/ 3 h 3"/>
                <a:gd name="T6" fmla="*/ 2 w 2"/>
                <a:gd name="T7" fmla="*/ 2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2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18"/>
          <p:cNvGrpSpPr>
            <a:grpSpLocks noChangeAspect="1"/>
          </p:cNvGrpSpPr>
          <p:nvPr/>
        </p:nvGrpSpPr>
        <p:grpSpPr bwMode="auto">
          <a:xfrm>
            <a:off x="6892327" y="2995604"/>
            <a:ext cx="944087" cy="819031"/>
            <a:chOff x="732" y="275"/>
            <a:chExt cx="536" cy="465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4" name="Freeform 20"/>
            <p:cNvSpPr>
              <a:spLocks/>
            </p:cNvSpPr>
            <p:nvPr/>
          </p:nvSpPr>
          <p:spPr bwMode="auto">
            <a:xfrm>
              <a:off x="799" y="475"/>
              <a:ext cx="469" cy="265"/>
            </a:xfrm>
            <a:custGeom>
              <a:avLst/>
              <a:gdLst>
                <a:gd name="T0" fmla="*/ 3281 w 3281"/>
                <a:gd name="T1" fmla="*/ 929 h 1859"/>
                <a:gd name="T2" fmla="*/ 2813 w 3281"/>
                <a:gd name="T3" fmla="*/ 1162 h 1859"/>
                <a:gd name="T4" fmla="*/ 2798 w 3281"/>
                <a:gd name="T5" fmla="*/ 1302 h 1859"/>
                <a:gd name="T6" fmla="*/ 2757 w 3281"/>
                <a:gd name="T7" fmla="*/ 1433 h 1859"/>
                <a:gd name="T8" fmla="*/ 2693 w 3281"/>
                <a:gd name="T9" fmla="*/ 1551 h 1859"/>
                <a:gd name="T10" fmla="*/ 2606 w 3281"/>
                <a:gd name="T11" fmla="*/ 1654 h 1859"/>
                <a:gd name="T12" fmla="*/ 2502 w 3281"/>
                <a:gd name="T13" fmla="*/ 1740 h 1859"/>
                <a:gd name="T14" fmla="*/ 2383 w 3281"/>
                <a:gd name="T15" fmla="*/ 1804 h 1859"/>
                <a:gd name="T16" fmla="*/ 2252 w 3281"/>
                <a:gd name="T17" fmla="*/ 1845 h 1859"/>
                <a:gd name="T18" fmla="*/ 2110 w 3281"/>
                <a:gd name="T19" fmla="*/ 1859 h 1859"/>
                <a:gd name="T20" fmla="*/ 632 w 3281"/>
                <a:gd name="T21" fmla="*/ 1855 h 1859"/>
                <a:gd name="T22" fmla="*/ 494 w 3281"/>
                <a:gd name="T23" fmla="*/ 1827 h 1859"/>
                <a:gd name="T24" fmla="*/ 369 w 3281"/>
                <a:gd name="T25" fmla="*/ 1774 h 1859"/>
                <a:gd name="T26" fmla="*/ 257 w 3281"/>
                <a:gd name="T27" fmla="*/ 1700 h 1859"/>
                <a:gd name="T28" fmla="*/ 161 w 3281"/>
                <a:gd name="T29" fmla="*/ 1605 h 1859"/>
                <a:gd name="T30" fmla="*/ 86 w 3281"/>
                <a:gd name="T31" fmla="*/ 1494 h 1859"/>
                <a:gd name="T32" fmla="*/ 32 w 3281"/>
                <a:gd name="T33" fmla="*/ 1369 h 1859"/>
                <a:gd name="T34" fmla="*/ 4 w 3281"/>
                <a:gd name="T35" fmla="*/ 1233 h 1859"/>
                <a:gd name="T36" fmla="*/ 0 w 3281"/>
                <a:gd name="T37" fmla="*/ 929 h 1859"/>
                <a:gd name="T38" fmla="*/ 469 w 3281"/>
                <a:gd name="T39" fmla="*/ 1162 h 1859"/>
                <a:gd name="T40" fmla="*/ 481 w 3281"/>
                <a:gd name="T41" fmla="*/ 1235 h 1859"/>
                <a:gd name="T42" fmla="*/ 514 w 3281"/>
                <a:gd name="T43" fmla="*/ 1299 h 1859"/>
                <a:gd name="T44" fmla="*/ 565 w 3281"/>
                <a:gd name="T45" fmla="*/ 1349 h 1859"/>
                <a:gd name="T46" fmla="*/ 629 w 3281"/>
                <a:gd name="T47" fmla="*/ 1381 h 1859"/>
                <a:gd name="T48" fmla="*/ 703 w 3281"/>
                <a:gd name="T49" fmla="*/ 1394 h 1859"/>
                <a:gd name="T50" fmla="*/ 2148 w 3281"/>
                <a:gd name="T51" fmla="*/ 1391 h 1859"/>
                <a:gd name="T52" fmla="*/ 2217 w 3281"/>
                <a:gd name="T53" fmla="*/ 1368 h 1859"/>
                <a:gd name="T54" fmla="*/ 2275 w 3281"/>
                <a:gd name="T55" fmla="*/ 1325 h 1859"/>
                <a:gd name="T56" fmla="*/ 2318 w 3281"/>
                <a:gd name="T57" fmla="*/ 1268 h 1859"/>
                <a:gd name="T58" fmla="*/ 2341 w 3281"/>
                <a:gd name="T59" fmla="*/ 1199 h 1859"/>
                <a:gd name="T60" fmla="*/ 2344 w 3281"/>
                <a:gd name="T61" fmla="*/ 929 h 1859"/>
                <a:gd name="T62" fmla="*/ 2573 w 3281"/>
                <a:gd name="T63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81" h="1859">
                  <a:moveTo>
                    <a:pt x="2573" y="0"/>
                  </a:moveTo>
                  <a:lnTo>
                    <a:pt x="3281" y="929"/>
                  </a:lnTo>
                  <a:lnTo>
                    <a:pt x="2813" y="929"/>
                  </a:lnTo>
                  <a:lnTo>
                    <a:pt x="2813" y="1162"/>
                  </a:lnTo>
                  <a:lnTo>
                    <a:pt x="2809" y="1233"/>
                  </a:lnTo>
                  <a:lnTo>
                    <a:pt x="2798" y="1302"/>
                  </a:lnTo>
                  <a:lnTo>
                    <a:pt x="2780" y="1369"/>
                  </a:lnTo>
                  <a:lnTo>
                    <a:pt x="2757" y="1433"/>
                  </a:lnTo>
                  <a:lnTo>
                    <a:pt x="2727" y="1494"/>
                  </a:lnTo>
                  <a:lnTo>
                    <a:pt x="2693" y="1551"/>
                  </a:lnTo>
                  <a:lnTo>
                    <a:pt x="2652" y="1605"/>
                  </a:lnTo>
                  <a:lnTo>
                    <a:pt x="2606" y="1654"/>
                  </a:lnTo>
                  <a:lnTo>
                    <a:pt x="2556" y="1700"/>
                  </a:lnTo>
                  <a:lnTo>
                    <a:pt x="2502" y="1740"/>
                  </a:lnTo>
                  <a:lnTo>
                    <a:pt x="2445" y="1774"/>
                  </a:lnTo>
                  <a:lnTo>
                    <a:pt x="2383" y="1804"/>
                  </a:lnTo>
                  <a:lnTo>
                    <a:pt x="2319" y="1827"/>
                  </a:lnTo>
                  <a:lnTo>
                    <a:pt x="2252" y="1845"/>
                  </a:lnTo>
                  <a:lnTo>
                    <a:pt x="2181" y="1855"/>
                  </a:lnTo>
                  <a:lnTo>
                    <a:pt x="2110" y="1859"/>
                  </a:lnTo>
                  <a:lnTo>
                    <a:pt x="703" y="1859"/>
                  </a:lnTo>
                  <a:lnTo>
                    <a:pt x="632" y="1855"/>
                  </a:lnTo>
                  <a:lnTo>
                    <a:pt x="562" y="1845"/>
                  </a:lnTo>
                  <a:lnTo>
                    <a:pt x="494" y="1827"/>
                  </a:lnTo>
                  <a:lnTo>
                    <a:pt x="430" y="1804"/>
                  </a:lnTo>
                  <a:lnTo>
                    <a:pt x="369" y="1774"/>
                  </a:lnTo>
                  <a:lnTo>
                    <a:pt x="311" y="1740"/>
                  </a:lnTo>
                  <a:lnTo>
                    <a:pt x="257" y="1700"/>
                  </a:lnTo>
                  <a:lnTo>
                    <a:pt x="207" y="1654"/>
                  </a:lnTo>
                  <a:lnTo>
                    <a:pt x="161" y="1605"/>
                  </a:lnTo>
                  <a:lnTo>
                    <a:pt x="121" y="1551"/>
                  </a:lnTo>
                  <a:lnTo>
                    <a:pt x="86" y="1494"/>
                  </a:lnTo>
                  <a:lnTo>
                    <a:pt x="56" y="1433"/>
                  </a:lnTo>
                  <a:lnTo>
                    <a:pt x="32" y="1369"/>
                  </a:lnTo>
                  <a:lnTo>
                    <a:pt x="14" y="1302"/>
                  </a:lnTo>
                  <a:lnTo>
                    <a:pt x="4" y="1233"/>
                  </a:lnTo>
                  <a:lnTo>
                    <a:pt x="0" y="1162"/>
                  </a:lnTo>
                  <a:lnTo>
                    <a:pt x="0" y="929"/>
                  </a:lnTo>
                  <a:lnTo>
                    <a:pt x="469" y="929"/>
                  </a:lnTo>
                  <a:lnTo>
                    <a:pt x="469" y="1162"/>
                  </a:lnTo>
                  <a:lnTo>
                    <a:pt x="472" y="1199"/>
                  </a:lnTo>
                  <a:lnTo>
                    <a:pt x="481" y="1235"/>
                  </a:lnTo>
                  <a:lnTo>
                    <a:pt x="496" y="1268"/>
                  </a:lnTo>
                  <a:lnTo>
                    <a:pt x="514" y="1299"/>
                  </a:lnTo>
                  <a:lnTo>
                    <a:pt x="538" y="1325"/>
                  </a:lnTo>
                  <a:lnTo>
                    <a:pt x="565" y="1349"/>
                  </a:lnTo>
                  <a:lnTo>
                    <a:pt x="596" y="1368"/>
                  </a:lnTo>
                  <a:lnTo>
                    <a:pt x="629" y="1381"/>
                  </a:lnTo>
                  <a:lnTo>
                    <a:pt x="665" y="1391"/>
                  </a:lnTo>
                  <a:lnTo>
                    <a:pt x="703" y="1394"/>
                  </a:lnTo>
                  <a:lnTo>
                    <a:pt x="2110" y="1394"/>
                  </a:lnTo>
                  <a:lnTo>
                    <a:pt x="2148" y="1391"/>
                  </a:lnTo>
                  <a:lnTo>
                    <a:pt x="2184" y="1381"/>
                  </a:lnTo>
                  <a:lnTo>
                    <a:pt x="2217" y="1368"/>
                  </a:lnTo>
                  <a:lnTo>
                    <a:pt x="2248" y="1349"/>
                  </a:lnTo>
                  <a:lnTo>
                    <a:pt x="2275" y="1325"/>
                  </a:lnTo>
                  <a:lnTo>
                    <a:pt x="2299" y="1299"/>
                  </a:lnTo>
                  <a:lnTo>
                    <a:pt x="2318" y="1268"/>
                  </a:lnTo>
                  <a:lnTo>
                    <a:pt x="2331" y="1235"/>
                  </a:lnTo>
                  <a:lnTo>
                    <a:pt x="2341" y="1199"/>
                  </a:lnTo>
                  <a:lnTo>
                    <a:pt x="2344" y="1162"/>
                  </a:lnTo>
                  <a:lnTo>
                    <a:pt x="2344" y="929"/>
                  </a:lnTo>
                  <a:lnTo>
                    <a:pt x="1869" y="929"/>
                  </a:lnTo>
                  <a:lnTo>
                    <a:pt x="25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1"/>
            <p:cNvSpPr>
              <a:spLocks/>
            </p:cNvSpPr>
            <p:nvPr/>
          </p:nvSpPr>
          <p:spPr bwMode="auto">
            <a:xfrm>
              <a:off x="732" y="275"/>
              <a:ext cx="469" cy="266"/>
            </a:xfrm>
            <a:custGeom>
              <a:avLst/>
              <a:gdLst>
                <a:gd name="T0" fmla="*/ 2578 w 3281"/>
                <a:gd name="T1" fmla="*/ 0 h 1860"/>
                <a:gd name="T2" fmla="*/ 2720 w 3281"/>
                <a:gd name="T3" fmla="*/ 14 h 1860"/>
                <a:gd name="T4" fmla="*/ 2851 w 3281"/>
                <a:gd name="T5" fmla="*/ 55 h 1860"/>
                <a:gd name="T6" fmla="*/ 2970 w 3281"/>
                <a:gd name="T7" fmla="*/ 119 h 1860"/>
                <a:gd name="T8" fmla="*/ 3074 w 3281"/>
                <a:gd name="T9" fmla="*/ 205 h 1860"/>
                <a:gd name="T10" fmla="*/ 3161 w 3281"/>
                <a:gd name="T11" fmla="*/ 308 h 1860"/>
                <a:gd name="T12" fmla="*/ 3225 w 3281"/>
                <a:gd name="T13" fmla="*/ 426 h 1860"/>
                <a:gd name="T14" fmla="*/ 3266 w 3281"/>
                <a:gd name="T15" fmla="*/ 557 h 1860"/>
                <a:gd name="T16" fmla="*/ 3281 w 3281"/>
                <a:gd name="T17" fmla="*/ 697 h 1860"/>
                <a:gd name="T18" fmla="*/ 2812 w 3281"/>
                <a:gd name="T19" fmla="*/ 929 h 1860"/>
                <a:gd name="T20" fmla="*/ 2809 w 3281"/>
                <a:gd name="T21" fmla="*/ 660 h 1860"/>
                <a:gd name="T22" fmla="*/ 2786 w 3281"/>
                <a:gd name="T23" fmla="*/ 591 h 1860"/>
                <a:gd name="T24" fmla="*/ 2743 w 3281"/>
                <a:gd name="T25" fmla="*/ 533 h 1860"/>
                <a:gd name="T26" fmla="*/ 2685 w 3281"/>
                <a:gd name="T27" fmla="*/ 491 h 1860"/>
                <a:gd name="T28" fmla="*/ 2616 w 3281"/>
                <a:gd name="T29" fmla="*/ 468 h 1860"/>
                <a:gd name="T30" fmla="*/ 1171 w 3281"/>
                <a:gd name="T31" fmla="*/ 465 h 1860"/>
                <a:gd name="T32" fmla="*/ 1097 w 3281"/>
                <a:gd name="T33" fmla="*/ 476 h 1860"/>
                <a:gd name="T34" fmla="*/ 1033 w 3281"/>
                <a:gd name="T35" fmla="*/ 509 h 1860"/>
                <a:gd name="T36" fmla="*/ 982 w 3281"/>
                <a:gd name="T37" fmla="*/ 560 h 1860"/>
                <a:gd name="T38" fmla="*/ 949 w 3281"/>
                <a:gd name="T39" fmla="*/ 624 h 1860"/>
                <a:gd name="T40" fmla="*/ 937 w 3281"/>
                <a:gd name="T41" fmla="*/ 697 h 1860"/>
                <a:gd name="T42" fmla="*/ 1412 w 3281"/>
                <a:gd name="T43" fmla="*/ 929 h 1860"/>
                <a:gd name="T44" fmla="*/ 0 w 3281"/>
                <a:gd name="T45" fmla="*/ 929 h 1860"/>
                <a:gd name="T46" fmla="*/ 468 w 3281"/>
                <a:gd name="T47" fmla="*/ 697 h 1860"/>
                <a:gd name="T48" fmla="*/ 482 w 3281"/>
                <a:gd name="T49" fmla="*/ 557 h 1860"/>
                <a:gd name="T50" fmla="*/ 524 w 3281"/>
                <a:gd name="T51" fmla="*/ 426 h 1860"/>
                <a:gd name="T52" fmla="*/ 589 w 3281"/>
                <a:gd name="T53" fmla="*/ 308 h 1860"/>
                <a:gd name="T54" fmla="*/ 675 w 3281"/>
                <a:gd name="T55" fmla="*/ 205 h 1860"/>
                <a:gd name="T56" fmla="*/ 779 w 3281"/>
                <a:gd name="T57" fmla="*/ 119 h 1860"/>
                <a:gd name="T58" fmla="*/ 898 w 3281"/>
                <a:gd name="T59" fmla="*/ 55 h 1860"/>
                <a:gd name="T60" fmla="*/ 1030 w 3281"/>
                <a:gd name="T61" fmla="*/ 14 h 1860"/>
                <a:gd name="T62" fmla="*/ 1171 w 3281"/>
                <a:gd name="T63" fmla="*/ 0 h 1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81" h="1860">
                  <a:moveTo>
                    <a:pt x="1171" y="0"/>
                  </a:moveTo>
                  <a:lnTo>
                    <a:pt x="2578" y="0"/>
                  </a:lnTo>
                  <a:lnTo>
                    <a:pt x="2649" y="3"/>
                  </a:lnTo>
                  <a:lnTo>
                    <a:pt x="2720" y="14"/>
                  </a:lnTo>
                  <a:lnTo>
                    <a:pt x="2787" y="31"/>
                  </a:lnTo>
                  <a:lnTo>
                    <a:pt x="2851" y="55"/>
                  </a:lnTo>
                  <a:lnTo>
                    <a:pt x="2913" y="85"/>
                  </a:lnTo>
                  <a:lnTo>
                    <a:pt x="2970" y="119"/>
                  </a:lnTo>
                  <a:lnTo>
                    <a:pt x="3024" y="159"/>
                  </a:lnTo>
                  <a:lnTo>
                    <a:pt x="3074" y="205"/>
                  </a:lnTo>
                  <a:lnTo>
                    <a:pt x="3120" y="254"/>
                  </a:lnTo>
                  <a:lnTo>
                    <a:pt x="3161" y="308"/>
                  </a:lnTo>
                  <a:lnTo>
                    <a:pt x="3195" y="365"/>
                  </a:lnTo>
                  <a:lnTo>
                    <a:pt x="3225" y="426"/>
                  </a:lnTo>
                  <a:lnTo>
                    <a:pt x="3248" y="490"/>
                  </a:lnTo>
                  <a:lnTo>
                    <a:pt x="3266" y="557"/>
                  </a:lnTo>
                  <a:lnTo>
                    <a:pt x="3277" y="626"/>
                  </a:lnTo>
                  <a:lnTo>
                    <a:pt x="3281" y="697"/>
                  </a:lnTo>
                  <a:lnTo>
                    <a:pt x="3281" y="929"/>
                  </a:lnTo>
                  <a:lnTo>
                    <a:pt x="2812" y="929"/>
                  </a:lnTo>
                  <a:lnTo>
                    <a:pt x="2812" y="697"/>
                  </a:lnTo>
                  <a:lnTo>
                    <a:pt x="2809" y="660"/>
                  </a:lnTo>
                  <a:lnTo>
                    <a:pt x="2799" y="624"/>
                  </a:lnTo>
                  <a:lnTo>
                    <a:pt x="2786" y="591"/>
                  </a:lnTo>
                  <a:lnTo>
                    <a:pt x="2767" y="560"/>
                  </a:lnTo>
                  <a:lnTo>
                    <a:pt x="2743" y="533"/>
                  </a:lnTo>
                  <a:lnTo>
                    <a:pt x="2716" y="509"/>
                  </a:lnTo>
                  <a:lnTo>
                    <a:pt x="2685" y="491"/>
                  </a:lnTo>
                  <a:lnTo>
                    <a:pt x="2652" y="476"/>
                  </a:lnTo>
                  <a:lnTo>
                    <a:pt x="2616" y="468"/>
                  </a:lnTo>
                  <a:lnTo>
                    <a:pt x="2578" y="465"/>
                  </a:lnTo>
                  <a:lnTo>
                    <a:pt x="1171" y="465"/>
                  </a:lnTo>
                  <a:lnTo>
                    <a:pt x="1133" y="468"/>
                  </a:lnTo>
                  <a:lnTo>
                    <a:pt x="1097" y="476"/>
                  </a:lnTo>
                  <a:lnTo>
                    <a:pt x="1064" y="491"/>
                  </a:lnTo>
                  <a:lnTo>
                    <a:pt x="1033" y="509"/>
                  </a:lnTo>
                  <a:lnTo>
                    <a:pt x="1006" y="533"/>
                  </a:lnTo>
                  <a:lnTo>
                    <a:pt x="982" y="560"/>
                  </a:lnTo>
                  <a:lnTo>
                    <a:pt x="964" y="591"/>
                  </a:lnTo>
                  <a:lnTo>
                    <a:pt x="949" y="624"/>
                  </a:lnTo>
                  <a:lnTo>
                    <a:pt x="940" y="660"/>
                  </a:lnTo>
                  <a:lnTo>
                    <a:pt x="937" y="697"/>
                  </a:lnTo>
                  <a:lnTo>
                    <a:pt x="937" y="929"/>
                  </a:lnTo>
                  <a:lnTo>
                    <a:pt x="1412" y="929"/>
                  </a:lnTo>
                  <a:lnTo>
                    <a:pt x="709" y="1860"/>
                  </a:lnTo>
                  <a:lnTo>
                    <a:pt x="0" y="929"/>
                  </a:lnTo>
                  <a:lnTo>
                    <a:pt x="468" y="929"/>
                  </a:lnTo>
                  <a:lnTo>
                    <a:pt x="468" y="697"/>
                  </a:lnTo>
                  <a:lnTo>
                    <a:pt x="472" y="626"/>
                  </a:lnTo>
                  <a:lnTo>
                    <a:pt x="482" y="557"/>
                  </a:lnTo>
                  <a:lnTo>
                    <a:pt x="500" y="490"/>
                  </a:lnTo>
                  <a:lnTo>
                    <a:pt x="524" y="426"/>
                  </a:lnTo>
                  <a:lnTo>
                    <a:pt x="554" y="365"/>
                  </a:lnTo>
                  <a:lnTo>
                    <a:pt x="589" y="308"/>
                  </a:lnTo>
                  <a:lnTo>
                    <a:pt x="629" y="254"/>
                  </a:lnTo>
                  <a:lnTo>
                    <a:pt x="675" y="205"/>
                  </a:lnTo>
                  <a:lnTo>
                    <a:pt x="725" y="159"/>
                  </a:lnTo>
                  <a:lnTo>
                    <a:pt x="779" y="119"/>
                  </a:lnTo>
                  <a:lnTo>
                    <a:pt x="837" y="85"/>
                  </a:lnTo>
                  <a:lnTo>
                    <a:pt x="898" y="55"/>
                  </a:lnTo>
                  <a:lnTo>
                    <a:pt x="962" y="31"/>
                  </a:lnTo>
                  <a:lnTo>
                    <a:pt x="1030" y="14"/>
                  </a:lnTo>
                  <a:lnTo>
                    <a:pt x="1100" y="3"/>
                  </a:lnTo>
                  <a:lnTo>
                    <a:pt x="11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" name="Freeform 26"/>
          <p:cNvSpPr>
            <a:spLocks noEditPoints="1"/>
          </p:cNvSpPr>
          <p:nvPr/>
        </p:nvSpPr>
        <p:spPr bwMode="auto">
          <a:xfrm>
            <a:off x="9672511" y="2993639"/>
            <a:ext cx="822960" cy="822960"/>
          </a:xfrm>
          <a:custGeom>
            <a:avLst/>
            <a:gdLst>
              <a:gd name="T0" fmla="*/ 2722 w 3972"/>
              <a:gd name="T1" fmla="*/ 1106 h 3968"/>
              <a:gd name="T2" fmla="*/ 2653 w 3972"/>
              <a:gd name="T3" fmla="*/ 1152 h 3968"/>
              <a:gd name="T4" fmla="*/ 1851 w 3972"/>
              <a:gd name="T5" fmla="*/ 2033 h 3968"/>
              <a:gd name="T6" fmla="*/ 1793 w 3972"/>
              <a:gd name="T7" fmla="*/ 2038 h 3968"/>
              <a:gd name="T8" fmla="*/ 1311 w 3972"/>
              <a:gd name="T9" fmla="*/ 1620 h 3968"/>
              <a:gd name="T10" fmla="*/ 1229 w 3972"/>
              <a:gd name="T11" fmla="*/ 1580 h 3968"/>
              <a:gd name="T12" fmla="*/ 1145 w 3972"/>
              <a:gd name="T13" fmla="*/ 1588 h 3968"/>
              <a:gd name="T14" fmla="*/ 1075 w 3972"/>
              <a:gd name="T15" fmla="*/ 1634 h 3968"/>
              <a:gd name="T16" fmla="*/ 862 w 3972"/>
              <a:gd name="T17" fmla="*/ 1887 h 3968"/>
              <a:gd name="T18" fmla="*/ 852 w 3972"/>
              <a:gd name="T19" fmla="*/ 1970 h 3968"/>
              <a:gd name="T20" fmla="*/ 885 w 3972"/>
              <a:gd name="T21" fmla="*/ 2049 h 3968"/>
              <a:gd name="T22" fmla="*/ 1769 w 3972"/>
              <a:gd name="T23" fmla="*/ 2841 h 3968"/>
              <a:gd name="T24" fmla="*/ 1855 w 3972"/>
              <a:gd name="T25" fmla="*/ 2865 h 3968"/>
              <a:gd name="T26" fmla="*/ 1936 w 3972"/>
              <a:gd name="T27" fmla="*/ 2845 h 3968"/>
              <a:gd name="T28" fmla="*/ 3105 w 3972"/>
              <a:gd name="T29" fmla="*/ 1556 h 3968"/>
              <a:gd name="T30" fmla="*/ 3144 w 3972"/>
              <a:gd name="T31" fmla="*/ 1479 h 3968"/>
              <a:gd name="T32" fmla="*/ 3139 w 3972"/>
              <a:gd name="T33" fmla="*/ 1394 h 3968"/>
              <a:gd name="T34" fmla="*/ 3092 w 3972"/>
              <a:gd name="T35" fmla="*/ 1321 h 3968"/>
              <a:gd name="T36" fmla="*/ 2837 w 3972"/>
              <a:gd name="T37" fmla="*/ 1108 h 3968"/>
              <a:gd name="T38" fmla="*/ 1986 w 3972"/>
              <a:gd name="T39" fmla="*/ 0 h 3968"/>
              <a:gd name="T40" fmla="*/ 2322 w 3972"/>
              <a:gd name="T41" fmla="*/ 28 h 3968"/>
              <a:gd name="T42" fmla="*/ 2643 w 3972"/>
              <a:gd name="T43" fmla="*/ 112 h 3968"/>
              <a:gd name="T44" fmla="*/ 2945 w 3972"/>
              <a:gd name="T45" fmla="*/ 246 h 3968"/>
              <a:gd name="T46" fmla="*/ 3223 w 3972"/>
              <a:gd name="T47" fmla="*/ 431 h 3968"/>
              <a:gd name="T48" fmla="*/ 3469 w 3972"/>
              <a:gd name="T49" fmla="*/ 664 h 3968"/>
              <a:gd name="T50" fmla="*/ 3670 w 3972"/>
              <a:gd name="T51" fmla="*/ 930 h 3968"/>
              <a:gd name="T52" fmla="*/ 3822 w 3972"/>
              <a:gd name="T53" fmla="*/ 1224 h 3968"/>
              <a:gd name="T54" fmla="*/ 3922 w 3972"/>
              <a:gd name="T55" fmla="*/ 1540 h 3968"/>
              <a:gd name="T56" fmla="*/ 3969 w 3972"/>
              <a:gd name="T57" fmla="*/ 1871 h 3968"/>
              <a:gd name="T58" fmla="*/ 3960 w 3972"/>
              <a:gd name="T59" fmla="*/ 2209 h 3968"/>
              <a:gd name="T60" fmla="*/ 3894 w 3972"/>
              <a:gd name="T61" fmla="*/ 2536 h 3968"/>
              <a:gd name="T62" fmla="*/ 3777 w 3972"/>
              <a:gd name="T63" fmla="*/ 2845 h 3968"/>
              <a:gd name="T64" fmla="*/ 3608 w 3972"/>
              <a:gd name="T65" fmla="*/ 3130 h 3968"/>
              <a:gd name="T66" fmla="*/ 3390 w 3972"/>
              <a:gd name="T67" fmla="*/ 3387 h 3968"/>
              <a:gd name="T68" fmla="*/ 3133 w 3972"/>
              <a:gd name="T69" fmla="*/ 3604 h 3968"/>
              <a:gd name="T70" fmla="*/ 2847 w 3972"/>
              <a:gd name="T71" fmla="*/ 3773 h 3968"/>
              <a:gd name="T72" fmla="*/ 2538 w 3972"/>
              <a:gd name="T73" fmla="*/ 3891 h 3968"/>
              <a:gd name="T74" fmla="*/ 2211 w 3972"/>
              <a:gd name="T75" fmla="*/ 3955 h 3968"/>
              <a:gd name="T76" fmla="*/ 1873 w 3972"/>
              <a:gd name="T77" fmla="*/ 3965 h 3968"/>
              <a:gd name="T78" fmla="*/ 1541 w 3972"/>
              <a:gd name="T79" fmla="*/ 3919 h 3968"/>
              <a:gd name="T80" fmla="*/ 1226 w 3972"/>
              <a:gd name="T81" fmla="*/ 3818 h 3968"/>
              <a:gd name="T82" fmla="*/ 931 w 3972"/>
              <a:gd name="T83" fmla="*/ 3666 h 3968"/>
              <a:gd name="T84" fmla="*/ 663 w 3972"/>
              <a:gd name="T85" fmla="*/ 3465 h 3968"/>
              <a:gd name="T86" fmla="*/ 430 w 3972"/>
              <a:gd name="T87" fmla="*/ 3219 h 3968"/>
              <a:gd name="T88" fmla="*/ 246 w 3972"/>
              <a:gd name="T89" fmla="*/ 2943 h 3968"/>
              <a:gd name="T90" fmla="*/ 110 w 3972"/>
              <a:gd name="T91" fmla="*/ 2641 h 3968"/>
              <a:gd name="T92" fmla="*/ 28 w 3972"/>
              <a:gd name="T93" fmla="*/ 2319 h 3968"/>
              <a:gd name="T94" fmla="*/ 0 w 3972"/>
              <a:gd name="T95" fmla="*/ 1985 h 3968"/>
              <a:gd name="T96" fmla="*/ 12 w 3972"/>
              <a:gd name="T97" fmla="*/ 1760 h 3968"/>
              <a:gd name="T98" fmla="*/ 76 w 3972"/>
              <a:gd name="T99" fmla="*/ 1433 h 3968"/>
              <a:gd name="T100" fmla="*/ 195 w 3972"/>
              <a:gd name="T101" fmla="*/ 1124 h 3968"/>
              <a:gd name="T102" fmla="*/ 364 w 3972"/>
              <a:gd name="T103" fmla="*/ 838 h 3968"/>
              <a:gd name="T104" fmla="*/ 581 w 3972"/>
              <a:gd name="T105" fmla="*/ 581 h 3968"/>
              <a:gd name="T106" fmla="*/ 839 w 3972"/>
              <a:gd name="T107" fmla="*/ 365 h 3968"/>
              <a:gd name="T108" fmla="*/ 1125 w 3972"/>
              <a:gd name="T109" fmla="*/ 195 h 3968"/>
              <a:gd name="T110" fmla="*/ 1434 w 3972"/>
              <a:gd name="T111" fmla="*/ 78 h 3968"/>
              <a:gd name="T112" fmla="*/ 1760 w 3972"/>
              <a:gd name="T113" fmla="*/ 13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972" h="3968">
                <a:moveTo>
                  <a:pt x="2778" y="1097"/>
                </a:moveTo>
                <a:lnTo>
                  <a:pt x="2749" y="1098"/>
                </a:lnTo>
                <a:lnTo>
                  <a:pt x="2722" y="1106"/>
                </a:lnTo>
                <a:lnTo>
                  <a:pt x="2696" y="1118"/>
                </a:lnTo>
                <a:lnTo>
                  <a:pt x="2673" y="1132"/>
                </a:lnTo>
                <a:lnTo>
                  <a:pt x="2653" y="1152"/>
                </a:lnTo>
                <a:lnTo>
                  <a:pt x="1882" y="2011"/>
                </a:lnTo>
                <a:lnTo>
                  <a:pt x="1867" y="2024"/>
                </a:lnTo>
                <a:lnTo>
                  <a:pt x="1851" y="2033"/>
                </a:lnTo>
                <a:lnTo>
                  <a:pt x="1833" y="2039"/>
                </a:lnTo>
                <a:lnTo>
                  <a:pt x="1815" y="2040"/>
                </a:lnTo>
                <a:lnTo>
                  <a:pt x="1793" y="2038"/>
                </a:lnTo>
                <a:lnTo>
                  <a:pt x="1773" y="2031"/>
                </a:lnTo>
                <a:lnTo>
                  <a:pt x="1754" y="2019"/>
                </a:lnTo>
                <a:lnTo>
                  <a:pt x="1311" y="1620"/>
                </a:lnTo>
                <a:lnTo>
                  <a:pt x="1286" y="1602"/>
                </a:lnTo>
                <a:lnTo>
                  <a:pt x="1258" y="1589"/>
                </a:lnTo>
                <a:lnTo>
                  <a:pt x="1229" y="1580"/>
                </a:lnTo>
                <a:lnTo>
                  <a:pt x="1199" y="1578"/>
                </a:lnTo>
                <a:lnTo>
                  <a:pt x="1171" y="1580"/>
                </a:lnTo>
                <a:lnTo>
                  <a:pt x="1145" y="1588"/>
                </a:lnTo>
                <a:lnTo>
                  <a:pt x="1119" y="1599"/>
                </a:lnTo>
                <a:lnTo>
                  <a:pt x="1096" y="1614"/>
                </a:lnTo>
                <a:lnTo>
                  <a:pt x="1075" y="1634"/>
                </a:lnTo>
                <a:lnTo>
                  <a:pt x="892" y="1837"/>
                </a:lnTo>
                <a:lnTo>
                  <a:pt x="874" y="1860"/>
                </a:lnTo>
                <a:lnTo>
                  <a:pt x="862" y="1887"/>
                </a:lnTo>
                <a:lnTo>
                  <a:pt x="854" y="1915"/>
                </a:lnTo>
                <a:lnTo>
                  <a:pt x="850" y="1942"/>
                </a:lnTo>
                <a:lnTo>
                  <a:pt x="852" y="1970"/>
                </a:lnTo>
                <a:lnTo>
                  <a:pt x="858" y="1998"/>
                </a:lnTo>
                <a:lnTo>
                  <a:pt x="869" y="2025"/>
                </a:lnTo>
                <a:lnTo>
                  <a:pt x="885" y="2049"/>
                </a:lnTo>
                <a:lnTo>
                  <a:pt x="906" y="2071"/>
                </a:lnTo>
                <a:lnTo>
                  <a:pt x="1745" y="2823"/>
                </a:lnTo>
                <a:lnTo>
                  <a:pt x="1769" y="2841"/>
                </a:lnTo>
                <a:lnTo>
                  <a:pt x="1796" y="2854"/>
                </a:lnTo>
                <a:lnTo>
                  <a:pt x="1825" y="2861"/>
                </a:lnTo>
                <a:lnTo>
                  <a:pt x="1855" y="2865"/>
                </a:lnTo>
                <a:lnTo>
                  <a:pt x="1883" y="2863"/>
                </a:lnTo>
                <a:lnTo>
                  <a:pt x="1911" y="2855"/>
                </a:lnTo>
                <a:lnTo>
                  <a:pt x="1936" y="2845"/>
                </a:lnTo>
                <a:lnTo>
                  <a:pt x="1959" y="2829"/>
                </a:lnTo>
                <a:lnTo>
                  <a:pt x="1980" y="2809"/>
                </a:lnTo>
                <a:lnTo>
                  <a:pt x="3105" y="1556"/>
                </a:lnTo>
                <a:lnTo>
                  <a:pt x="3122" y="1532"/>
                </a:lnTo>
                <a:lnTo>
                  <a:pt x="3135" y="1506"/>
                </a:lnTo>
                <a:lnTo>
                  <a:pt x="3144" y="1479"/>
                </a:lnTo>
                <a:lnTo>
                  <a:pt x="3147" y="1450"/>
                </a:lnTo>
                <a:lnTo>
                  <a:pt x="3145" y="1422"/>
                </a:lnTo>
                <a:lnTo>
                  <a:pt x="3139" y="1394"/>
                </a:lnTo>
                <a:lnTo>
                  <a:pt x="3128" y="1367"/>
                </a:lnTo>
                <a:lnTo>
                  <a:pt x="3112" y="1343"/>
                </a:lnTo>
                <a:lnTo>
                  <a:pt x="3092" y="1321"/>
                </a:lnTo>
                <a:lnTo>
                  <a:pt x="2888" y="1138"/>
                </a:lnTo>
                <a:lnTo>
                  <a:pt x="2864" y="1120"/>
                </a:lnTo>
                <a:lnTo>
                  <a:pt x="2837" y="1108"/>
                </a:lnTo>
                <a:lnTo>
                  <a:pt x="2808" y="1100"/>
                </a:lnTo>
                <a:lnTo>
                  <a:pt x="2778" y="1097"/>
                </a:lnTo>
                <a:close/>
                <a:moveTo>
                  <a:pt x="1986" y="0"/>
                </a:moveTo>
                <a:lnTo>
                  <a:pt x="2099" y="4"/>
                </a:lnTo>
                <a:lnTo>
                  <a:pt x="2211" y="13"/>
                </a:lnTo>
                <a:lnTo>
                  <a:pt x="2322" y="28"/>
                </a:lnTo>
                <a:lnTo>
                  <a:pt x="2431" y="50"/>
                </a:lnTo>
                <a:lnTo>
                  <a:pt x="2538" y="78"/>
                </a:lnTo>
                <a:lnTo>
                  <a:pt x="2643" y="112"/>
                </a:lnTo>
                <a:lnTo>
                  <a:pt x="2746" y="150"/>
                </a:lnTo>
                <a:lnTo>
                  <a:pt x="2847" y="195"/>
                </a:lnTo>
                <a:lnTo>
                  <a:pt x="2945" y="246"/>
                </a:lnTo>
                <a:lnTo>
                  <a:pt x="3041" y="303"/>
                </a:lnTo>
                <a:lnTo>
                  <a:pt x="3133" y="365"/>
                </a:lnTo>
                <a:lnTo>
                  <a:pt x="3223" y="431"/>
                </a:lnTo>
                <a:lnTo>
                  <a:pt x="3309" y="504"/>
                </a:lnTo>
                <a:lnTo>
                  <a:pt x="3390" y="581"/>
                </a:lnTo>
                <a:lnTo>
                  <a:pt x="3469" y="664"/>
                </a:lnTo>
                <a:lnTo>
                  <a:pt x="3540" y="750"/>
                </a:lnTo>
                <a:lnTo>
                  <a:pt x="3608" y="838"/>
                </a:lnTo>
                <a:lnTo>
                  <a:pt x="3670" y="930"/>
                </a:lnTo>
                <a:lnTo>
                  <a:pt x="3726" y="1026"/>
                </a:lnTo>
                <a:lnTo>
                  <a:pt x="3777" y="1124"/>
                </a:lnTo>
                <a:lnTo>
                  <a:pt x="3822" y="1224"/>
                </a:lnTo>
                <a:lnTo>
                  <a:pt x="3862" y="1327"/>
                </a:lnTo>
                <a:lnTo>
                  <a:pt x="3894" y="1433"/>
                </a:lnTo>
                <a:lnTo>
                  <a:pt x="3922" y="1540"/>
                </a:lnTo>
                <a:lnTo>
                  <a:pt x="3944" y="1649"/>
                </a:lnTo>
                <a:lnTo>
                  <a:pt x="3960" y="1760"/>
                </a:lnTo>
                <a:lnTo>
                  <a:pt x="3969" y="1871"/>
                </a:lnTo>
                <a:lnTo>
                  <a:pt x="3972" y="1984"/>
                </a:lnTo>
                <a:lnTo>
                  <a:pt x="3969" y="2097"/>
                </a:lnTo>
                <a:lnTo>
                  <a:pt x="3960" y="2209"/>
                </a:lnTo>
                <a:lnTo>
                  <a:pt x="3944" y="2319"/>
                </a:lnTo>
                <a:lnTo>
                  <a:pt x="3922" y="2428"/>
                </a:lnTo>
                <a:lnTo>
                  <a:pt x="3894" y="2536"/>
                </a:lnTo>
                <a:lnTo>
                  <a:pt x="3862" y="2641"/>
                </a:lnTo>
                <a:lnTo>
                  <a:pt x="3822" y="2744"/>
                </a:lnTo>
                <a:lnTo>
                  <a:pt x="3777" y="2845"/>
                </a:lnTo>
                <a:lnTo>
                  <a:pt x="3726" y="2943"/>
                </a:lnTo>
                <a:lnTo>
                  <a:pt x="3670" y="3038"/>
                </a:lnTo>
                <a:lnTo>
                  <a:pt x="3608" y="3130"/>
                </a:lnTo>
                <a:lnTo>
                  <a:pt x="3540" y="3219"/>
                </a:lnTo>
                <a:lnTo>
                  <a:pt x="3469" y="3305"/>
                </a:lnTo>
                <a:lnTo>
                  <a:pt x="3390" y="3387"/>
                </a:lnTo>
                <a:lnTo>
                  <a:pt x="3309" y="3465"/>
                </a:lnTo>
                <a:lnTo>
                  <a:pt x="3223" y="3537"/>
                </a:lnTo>
                <a:lnTo>
                  <a:pt x="3133" y="3604"/>
                </a:lnTo>
                <a:lnTo>
                  <a:pt x="3041" y="3666"/>
                </a:lnTo>
                <a:lnTo>
                  <a:pt x="2945" y="3722"/>
                </a:lnTo>
                <a:lnTo>
                  <a:pt x="2847" y="3773"/>
                </a:lnTo>
                <a:lnTo>
                  <a:pt x="2746" y="3818"/>
                </a:lnTo>
                <a:lnTo>
                  <a:pt x="2643" y="3857"/>
                </a:lnTo>
                <a:lnTo>
                  <a:pt x="2538" y="3891"/>
                </a:lnTo>
                <a:lnTo>
                  <a:pt x="2431" y="3919"/>
                </a:lnTo>
                <a:lnTo>
                  <a:pt x="2322" y="3940"/>
                </a:lnTo>
                <a:lnTo>
                  <a:pt x="2211" y="3955"/>
                </a:lnTo>
                <a:lnTo>
                  <a:pt x="2099" y="3965"/>
                </a:lnTo>
                <a:lnTo>
                  <a:pt x="1986" y="3968"/>
                </a:lnTo>
                <a:lnTo>
                  <a:pt x="1873" y="3965"/>
                </a:lnTo>
                <a:lnTo>
                  <a:pt x="1760" y="3955"/>
                </a:lnTo>
                <a:lnTo>
                  <a:pt x="1650" y="3940"/>
                </a:lnTo>
                <a:lnTo>
                  <a:pt x="1541" y="3919"/>
                </a:lnTo>
                <a:lnTo>
                  <a:pt x="1434" y="3891"/>
                </a:lnTo>
                <a:lnTo>
                  <a:pt x="1329" y="3857"/>
                </a:lnTo>
                <a:lnTo>
                  <a:pt x="1226" y="3818"/>
                </a:lnTo>
                <a:lnTo>
                  <a:pt x="1125" y="3773"/>
                </a:lnTo>
                <a:lnTo>
                  <a:pt x="1027" y="3722"/>
                </a:lnTo>
                <a:lnTo>
                  <a:pt x="931" y="3666"/>
                </a:lnTo>
                <a:lnTo>
                  <a:pt x="839" y="3604"/>
                </a:lnTo>
                <a:lnTo>
                  <a:pt x="749" y="3537"/>
                </a:lnTo>
                <a:lnTo>
                  <a:pt x="663" y="3465"/>
                </a:lnTo>
                <a:lnTo>
                  <a:pt x="581" y="3387"/>
                </a:lnTo>
                <a:lnTo>
                  <a:pt x="503" y="3305"/>
                </a:lnTo>
                <a:lnTo>
                  <a:pt x="430" y="3219"/>
                </a:lnTo>
                <a:lnTo>
                  <a:pt x="364" y="3130"/>
                </a:lnTo>
                <a:lnTo>
                  <a:pt x="302" y="3038"/>
                </a:lnTo>
                <a:lnTo>
                  <a:pt x="246" y="2943"/>
                </a:lnTo>
                <a:lnTo>
                  <a:pt x="195" y="2845"/>
                </a:lnTo>
                <a:lnTo>
                  <a:pt x="149" y="2744"/>
                </a:lnTo>
                <a:lnTo>
                  <a:pt x="110" y="2641"/>
                </a:lnTo>
                <a:lnTo>
                  <a:pt x="76" y="2536"/>
                </a:lnTo>
                <a:lnTo>
                  <a:pt x="50" y="2428"/>
                </a:lnTo>
                <a:lnTo>
                  <a:pt x="28" y="2319"/>
                </a:lnTo>
                <a:lnTo>
                  <a:pt x="12" y="2209"/>
                </a:lnTo>
                <a:lnTo>
                  <a:pt x="2" y="2097"/>
                </a:lnTo>
                <a:lnTo>
                  <a:pt x="0" y="1985"/>
                </a:lnTo>
                <a:lnTo>
                  <a:pt x="0" y="1984"/>
                </a:lnTo>
                <a:lnTo>
                  <a:pt x="2" y="1871"/>
                </a:lnTo>
                <a:lnTo>
                  <a:pt x="12" y="1760"/>
                </a:lnTo>
                <a:lnTo>
                  <a:pt x="28" y="1649"/>
                </a:lnTo>
                <a:lnTo>
                  <a:pt x="50" y="1540"/>
                </a:lnTo>
                <a:lnTo>
                  <a:pt x="76" y="1433"/>
                </a:lnTo>
                <a:lnTo>
                  <a:pt x="110" y="1327"/>
                </a:lnTo>
                <a:lnTo>
                  <a:pt x="149" y="1224"/>
                </a:lnTo>
                <a:lnTo>
                  <a:pt x="195" y="1124"/>
                </a:lnTo>
                <a:lnTo>
                  <a:pt x="246" y="1026"/>
                </a:lnTo>
                <a:lnTo>
                  <a:pt x="302" y="930"/>
                </a:lnTo>
                <a:lnTo>
                  <a:pt x="364" y="838"/>
                </a:lnTo>
                <a:lnTo>
                  <a:pt x="430" y="750"/>
                </a:lnTo>
                <a:lnTo>
                  <a:pt x="503" y="664"/>
                </a:lnTo>
                <a:lnTo>
                  <a:pt x="581" y="581"/>
                </a:lnTo>
                <a:lnTo>
                  <a:pt x="663" y="504"/>
                </a:lnTo>
                <a:lnTo>
                  <a:pt x="749" y="431"/>
                </a:lnTo>
                <a:lnTo>
                  <a:pt x="839" y="365"/>
                </a:lnTo>
                <a:lnTo>
                  <a:pt x="931" y="303"/>
                </a:lnTo>
                <a:lnTo>
                  <a:pt x="1027" y="246"/>
                </a:lnTo>
                <a:lnTo>
                  <a:pt x="1125" y="195"/>
                </a:lnTo>
                <a:lnTo>
                  <a:pt x="1226" y="150"/>
                </a:lnTo>
                <a:lnTo>
                  <a:pt x="1329" y="112"/>
                </a:lnTo>
                <a:lnTo>
                  <a:pt x="1434" y="78"/>
                </a:lnTo>
                <a:lnTo>
                  <a:pt x="1541" y="50"/>
                </a:lnTo>
                <a:lnTo>
                  <a:pt x="1650" y="28"/>
                </a:lnTo>
                <a:lnTo>
                  <a:pt x="1760" y="13"/>
                </a:lnTo>
                <a:lnTo>
                  <a:pt x="1873" y="4"/>
                </a:lnTo>
                <a:lnTo>
                  <a:pt x="19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0" y="3404026"/>
            <a:ext cx="10186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0998391" y="3405119"/>
            <a:ext cx="11936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30363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135813" y="2636847"/>
            <a:ext cx="2434133" cy="243413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8871" y="854532"/>
            <a:ext cx="4554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Analysis</a:t>
            </a:r>
            <a:endParaRPr lang="en-US" sz="40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175882293"/>
              </p:ext>
            </p:extLst>
          </p:nvPr>
        </p:nvGraphicFramePr>
        <p:xfrm>
          <a:off x="2168479" y="2183642"/>
          <a:ext cx="4368800" cy="3340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94676" y="3592303"/>
            <a:ext cx="3316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 - 40%</a:t>
            </a:r>
            <a:endParaRPr lang="en-US" sz="28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Elbow Connector 8"/>
          <p:cNvCxnSpPr/>
          <p:nvPr/>
        </p:nvCxnSpPr>
        <p:spPr>
          <a:xfrm>
            <a:off x="805218" y="2373505"/>
            <a:ext cx="2330595" cy="665778"/>
          </a:xfrm>
          <a:prstGeom prst="bentConnector3">
            <a:avLst>
              <a:gd name="adj1" fmla="val 9919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805218" y="4668544"/>
            <a:ext cx="2330595" cy="665778"/>
          </a:xfrm>
          <a:prstGeom prst="bentConnector3">
            <a:avLst>
              <a:gd name="adj1" fmla="val 9919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0756" y="2479111"/>
            <a:ext cx="1975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0756" y="1717959"/>
            <a:ext cx="1975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 01</a:t>
            </a:r>
            <a:endParaRPr lang="en-US" sz="32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0756" y="5453715"/>
            <a:ext cx="1975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 02</a:t>
            </a:r>
            <a:endParaRPr lang="en-US" sz="32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0756" y="4274365"/>
            <a:ext cx="1975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9241" y="2606610"/>
            <a:ext cx="4554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Title Here</a:t>
            </a:r>
            <a:endParaRPr lang="en-US" sz="40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7279" y="3496010"/>
            <a:ext cx="4735772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 This is a sample text.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5056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8871" y="854532"/>
            <a:ext cx="4554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Analysis</a:t>
            </a:r>
            <a:endParaRPr lang="en-US" sz="40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71245" y="2258703"/>
            <a:ext cx="3234520" cy="3089609"/>
            <a:chOff x="471245" y="2258703"/>
            <a:chExt cx="3234520" cy="3089609"/>
          </a:xfrm>
        </p:grpSpPr>
        <p:graphicFrame>
          <p:nvGraphicFramePr>
            <p:cNvPr id="3" name="Chart 2"/>
            <p:cNvGraphicFramePr/>
            <p:nvPr>
              <p:extLst>
                <p:ext uri="{D42A27DB-BD31-4B8C-83A1-F6EECF244321}">
                  <p14:modId xmlns:p14="http://schemas.microsoft.com/office/powerpoint/2010/main" val="710415579"/>
                </p:ext>
              </p:extLst>
            </p:nvPr>
          </p:nvGraphicFramePr>
          <p:xfrm>
            <a:off x="471245" y="2258703"/>
            <a:ext cx="3234520" cy="23064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3" name="Group 12"/>
            <p:cNvGrpSpPr/>
            <p:nvPr/>
          </p:nvGrpSpPr>
          <p:grpSpPr>
            <a:xfrm>
              <a:off x="924350" y="4676212"/>
              <a:ext cx="2328311" cy="672100"/>
              <a:chOff x="769732" y="4853826"/>
              <a:chExt cx="2328311" cy="6721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187355" y="4853826"/>
                <a:ext cx="182880" cy="18288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497540" y="4853826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69732" y="5156594"/>
                <a:ext cx="1018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1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79917" y="5156594"/>
                <a:ext cx="1018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2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059293" y="3112588"/>
              <a:ext cx="2058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-3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75%</a:t>
              </a:r>
              <a:endParaRPr lang="en-US" sz="4000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42909" y="2258703"/>
            <a:ext cx="3234520" cy="3089609"/>
            <a:chOff x="3142909" y="2258703"/>
            <a:chExt cx="3234520" cy="3089609"/>
          </a:xfrm>
        </p:grpSpPr>
        <p:graphicFrame>
          <p:nvGraphicFramePr>
            <p:cNvPr id="8" name="Chart 7"/>
            <p:cNvGraphicFramePr/>
            <p:nvPr>
              <p:extLst>
                <p:ext uri="{D42A27DB-BD31-4B8C-83A1-F6EECF244321}">
                  <p14:modId xmlns:p14="http://schemas.microsoft.com/office/powerpoint/2010/main" val="1045546695"/>
                </p:ext>
              </p:extLst>
            </p:nvPr>
          </p:nvGraphicFramePr>
          <p:xfrm>
            <a:off x="3142909" y="2258703"/>
            <a:ext cx="3234520" cy="23064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4" name="Group 13"/>
            <p:cNvGrpSpPr/>
            <p:nvPr/>
          </p:nvGrpSpPr>
          <p:grpSpPr>
            <a:xfrm>
              <a:off x="3596014" y="4676212"/>
              <a:ext cx="2328311" cy="672100"/>
              <a:chOff x="769732" y="4853826"/>
              <a:chExt cx="2328311" cy="6721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187355" y="4853826"/>
                <a:ext cx="182880" cy="18288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497540" y="4853826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9732" y="5156594"/>
                <a:ext cx="1018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1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079917" y="5156594"/>
                <a:ext cx="1018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2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730957" y="3112588"/>
              <a:ext cx="2058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-3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82%</a:t>
              </a:r>
              <a:endParaRPr lang="en-US" sz="4000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814571" y="2258703"/>
            <a:ext cx="3234520" cy="3089609"/>
            <a:chOff x="5814571" y="2258703"/>
            <a:chExt cx="3234520" cy="3089609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607873983"/>
                </p:ext>
              </p:extLst>
            </p:nvPr>
          </p:nvGraphicFramePr>
          <p:xfrm>
            <a:off x="5814571" y="2258703"/>
            <a:ext cx="3234520" cy="23064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19" name="Group 18"/>
            <p:cNvGrpSpPr/>
            <p:nvPr/>
          </p:nvGrpSpPr>
          <p:grpSpPr>
            <a:xfrm>
              <a:off x="6267676" y="4676212"/>
              <a:ext cx="2328311" cy="672100"/>
              <a:chOff x="769732" y="4853826"/>
              <a:chExt cx="2328311" cy="6721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87355" y="4853826"/>
                <a:ext cx="182880" cy="18288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497540" y="4853826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9732" y="5156594"/>
                <a:ext cx="1018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1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079917" y="5156594"/>
                <a:ext cx="1018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2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6402619" y="3112588"/>
              <a:ext cx="2058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-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4000" spc="-3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2%</a:t>
              </a:r>
              <a:endParaRPr lang="en-US" sz="4000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486235" y="2258703"/>
            <a:ext cx="3234520" cy="3089609"/>
            <a:chOff x="8486235" y="2258703"/>
            <a:chExt cx="3234520" cy="3089609"/>
          </a:xfrm>
        </p:grpSpPr>
        <p:graphicFrame>
          <p:nvGraphicFramePr>
            <p:cNvPr id="6" name="Chart 5"/>
            <p:cNvGraphicFramePr/>
            <p:nvPr>
              <p:extLst>
                <p:ext uri="{D42A27DB-BD31-4B8C-83A1-F6EECF244321}">
                  <p14:modId xmlns:p14="http://schemas.microsoft.com/office/powerpoint/2010/main" val="3131347112"/>
                </p:ext>
              </p:extLst>
            </p:nvPr>
          </p:nvGraphicFramePr>
          <p:xfrm>
            <a:off x="8486235" y="2258703"/>
            <a:ext cx="3234520" cy="23064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24" name="Group 23"/>
            <p:cNvGrpSpPr/>
            <p:nvPr/>
          </p:nvGrpSpPr>
          <p:grpSpPr>
            <a:xfrm>
              <a:off x="8939340" y="4676212"/>
              <a:ext cx="2328311" cy="672100"/>
              <a:chOff x="769732" y="4853826"/>
              <a:chExt cx="2328311" cy="6721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187355" y="4853826"/>
                <a:ext cx="182880" cy="18288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497540" y="4853826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69732" y="5156594"/>
                <a:ext cx="1018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1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079917" y="5156594"/>
                <a:ext cx="1018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2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9074283" y="3112588"/>
              <a:ext cx="2058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-3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60%</a:t>
              </a:r>
              <a:endParaRPr lang="en-US" sz="4000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44799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358640" y="573203"/>
            <a:ext cx="3474720" cy="3474720"/>
            <a:chOff x="1651377" y="832513"/>
            <a:chExt cx="3474720" cy="3474720"/>
          </a:xfrm>
          <a:scene3d>
            <a:camera prst="perspectiveRelaxed">
              <a:rot lat="16473598" lon="0" rev="0"/>
            </a:camera>
            <a:lightRig rig="flat" dir="t"/>
          </a:scene3d>
        </p:grpSpPr>
        <p:sp>
          <p:nvSpPr>
            <p:cNvPr id="2" name="Oval 1"/>
            <p:cNvSpPr/>
            <p:nvPr/>
          </p:nvSpPr>
          <p:spPr>
            <a:xfrm>
              <a:off x="1651377" y="832513"/>
              <a:ext cx="3474720" cy="3474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prstMaterial="translucentPowder">
              <a:bevelB w="247650" h="5778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017137" y="1198273"/>
              <a:ext cx="2743200" cy="27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-889000" prstMaterial="translucentPowder">
              <a:bevelB w="247650" h="5778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382897" y="1564033"/>
              <a:ext cx="2011680" cy="20116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-1778000" prstMaterial="translucentPowder">
              <a:bevelB w="247650" h="5778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748657" y="1929793"/>
              <a:ext cx="1280160" cy="1280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-2667000" prstMaterial="translucentPowder">
              <a:bevelB w="247650" h="5778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18871" y="854532"/>
            <a:ext cx="4554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Funnel Diagram</a:t>
            </a:r>
            <a:endParaRPr lang="en-US" sz="40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702256" y="2688608"/>
            <a:ext cx="1542197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699611" y="3536285"/>
            <a:ext cx="1542197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473354" y="4383962"/>
            <a:ext cx="1542197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928512" y="5231639"/>
            <a:ext cx="1542197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57914" y="2831871"/>
            <a:ext cx="238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25602" y="4540538"/>
            <a:ext cx="238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33360" y="2715131"/>
            <a:ext cx="238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1840" y="4396836"/>
            <a:ext cx="238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8232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4337031" y="3532951"/>
            <a:ext cx="1645920" cy="1645920"/>
          </a:xfrm>
          <a:prstGeom prst="round2DiagRect">
            <a:avLst>
              <a:gd name="adj1" fmla="val 24426"/>
              <a:gd name="adj2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Diagonal Corner Rectangle 2"/>
          <p:cNvSpPr/>
          <p:nvPr/>
        </p:nvSpPr>
        <p:spPr>
          <a:xfrm flipV="1">
            <a:off x="4337031" y="1679130"/>
            <a:ext cx="1645920" cy="1645920"/>
          </a:xfrm>
          <a:prstGeom prst="round2DiagRect">
            <a:avLst>
              <a:gd name="adj1" fmla="val 24426"/>
              <a:gd name="adj2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/>
          <p:cNvSpPr/>
          <p:nvPr/>
        </p:nvSpPr>
        <p:spPr>
          <a:xfrm flipH="1">
            <a:off x="6209049" y="3532951"/>
            <a:ext cx="1645920" cy="1645920"/>
          </a:xfrm>
          <a:prstGeom prst="round2DiagRect">
            <a:avLst>
              <a:gd name="adj1" fmla="val 24426"/>
              <a:gd name="adj2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 flipH="1" flipV="1">
            <a:off x="6209049" y="1679130"/>
            <a:ext cx="1645920" cy="1645920"/>
          </a:xfrm>
          <a:prstGeom prst="round2DiagRect">
            <a:avLst>
              <a:gd name="adj1" fmla="val 24426"/>
              <a:gd name="adj2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37031" y="1901925"/>
            <a:ext cx="16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72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9049" y="1901924"/>
            <a:ext cx="16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72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7031" y="3758021"/>
            <a:ext cx="16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9049" y="3758020"/>
            <a:ext cx="16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4395" y="2502088"/>
            <a:ext cx="238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24395" y="4532540"/>
            <a:ext cx="238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81067" y="4532540"/>
            <a:ext cx="238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81067" y="2455922"/>
            <a:ext cx="238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24395" y="1809591"/>
            <a:ext cx="238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US" sz="36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81067" y="1809591"/>
            <a:ext cx="238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</a:t>
            </a:r>
            <a:endParaRPr lang="en-US" sz="36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5469" y="3840043"/>
            <a:ext cx="300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endParaRPr lang="en-US" sz="36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81067" y="3840043"/>
            <a:ext cx="238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  <a:endParaRPr lang="en-US" sz="36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47443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587240" y="1920240"/>
            <a:ext cx="3017520" cy="3017520"/>
          </a:xfrm>
          <a:custGeom>
            <a:avLst/>
            <a:gdLst>
              <a:gd name="connsiteX0" fmla="*/ 1508760 w 3017520"/>
              <a:gd name="connsiteY0" fmla="*/ 274320 h 3017520"/>
              <a:gd name="connsiteX1" fmla="*/ 274320 w 3017520"/>
              <a:gd name="connsiteY1" fmla="*/ 1508760 h 3017520"/>
              <a:gd name="connsiteX2" fmla="*/ 1508760 w 3017520"/>
              <a:gd name="connsiteY2" fmla="*/ 2743200 h 3017520"/>
              <a:gd name="connsiteX3" fmla="*/ 2743200 w 3017520"/>
              <a:gd name="connsiteY3" fmla="*/ 1508760 h 3017520"/>
              <a:gd name="connsiteX4" fmla="*/ 1508760 w 3017520"/>
              <a:gd name="connsiteY4" fmla="*/ 0 h 3017520"/>
              <a:gd name="connsiteX5" fmla="*/ 3017520 w 3017520"/>
              <a:gd name="connsiteY5" fmla="*/ 1508760 h 3017520"/>
              <a:gd name="connsiteX6" fmla="*/ 1508760 w 3017520"/>
              <a:gd name="connsiteY6" fmla="*/ 3017520 h 3017520"/>
              <a:gd name="connsiteX7" fmla="*/ 0 w 3017520"/>
              <a:gd name="connsiteY7" fmla="*/ 150876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7520" h="3017520">
                <a:moveTo>
                  <a:pt x="1508760" y="274320"/>
                </a:moveTo>
                <a:lnTo>
                  <a:pt x="274320" y="1508760"/>
                </a:lnTo>
                <a:lnTo>
                  <a:pt x="1508760" y="2743200"/>
                </a:lnTo>
                <a:lnTo>
                  <a:pt x="2743200" y="1508760"/>
                </a:lnTo>
                <a:close/>
                <a:moveTo>
                  <a:pt x="1508760" y="0"/>
                </a:moveTo>
                <a:lnTo>
                  <a:pt x="3017520" y="1508760"/>
                </a:lnTo>
                <a:lnTo>
                  <a:pt x="1508760" y="3017520"/>
                </a:lnTo>
                <a:lnTo>
                  <a:pt x="0" y="1508760"/>
                </a:ln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001318" y="1352958"/>
            <a:ext cx="1463040" cy="1463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727643" y="1352958"/>
            <a:ext cx="1463040" cy="1463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01318" y="4042002"/>
            <a:ext cx="1463040" cy="1463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27643" y="4042002"/>
            <a:ext cx="1463040" cy="1463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4441371" y="1706879"/>
            <a:ext cx="587875" cy="746035"/>
          </a:xfrm>
          <a:custGeom>
            <a:avLst/>
            <a:gdLst>
              <a:gd name="T0" fmla="*/ 860 w 2535"/>
              <a:gd name="T1" fmla="*/ 1030 h 3295"/>
              <a:gd name="T2" fmla="*/ 985 w 2535"/>
              <a:gd name="T3" fmla="*/ 1158 h 3295"/>
              <a:gd name="T4" fmla="*/ 1002 w 2535"/>
              <a:gd name="T5" fmla="*/ 1114 h 3295"/>
              <a:gd name="T6" fmla="*/ 908 w 2535"/>
              <a:gd name="T7" fmla="*/ 914 h 3295"/>
              <a:gd name="T8" fmla="*/ 955 w 2535"/>
              <a:gd name="T9" fmla="*/ 683 h 3295"/>
              <a:gd name="T10" fmla="*/ 1126 w 2535"/>
              <a:gd name="T11" fmla="*/ 530 h 3295"/>
              <a:gd name="T12" fmla="*/ 1364 w 2535"/>
              <a:gd name="T13" fmla="*/ 514 h 3295"/>
              <a:gd name="T14" fmla="*/ 1554 w 2535"/>
              <a:gd name="T15" fmla="*/ 643 h 3295"/>
              <a:gd name="T16" fmla="*/ 1630 w 2535"/>
              <a:gd name="T17" fmla="*/ 867 h 3295"/>
              <a:gd name="T18" fmla="*/ 1561 w 2535"/>
              <a:gd name="T19" fmla="*/ 1080 h 3295"/>
              <a:gd name="T20" fmla="*/ 1517 w 2535"/>
              <a:gd name="T21" fmla="*/ 1168 h 3295"/>
              <a:gd name="T22" fmla="*/ 1657 w 2535"/>
              <a:gd name="T23" fmla="*/ 1065 h 3295"/>
              <a:gd name="T24" fmla="*/ 1699 w 2535"/>
              <a:gd name="T25" fmla="*/ 426 h 3295"/>
              <a:gd name="T26" fmla="*/ 217 w 2535"/>
              <a:gd name="T27" fmla="*/ 24 h 3295"/>
              <a:gd name="T28" fmla="*/ 272 w 2535"/>
              <a:gd name="T29" fmla="*/ 256 h 3295"/>
              <a:gd name="T30" fmla="*/ 314 w 2535"/>
              <a:gd name="T31" fmla="*/ 12 h 3295"/>
              <a:gd name="T32" fmla="*/ 416 w 2535"/>
              <a:gd name="T33" fmla="*/ 24 h 3295"/>
              <a:gd name="T34" fmla="*/ 545 w 2535"/>
              <a:gd name="T35" fmla="*/ 256 h 3295"/>
              <a:gd name="T36" fmla="*/ 668 w 2535"/>
              <a:gd name="T37" fmla="*/ 200 h 3295"/>
              <a:gd name="T38" fmla="*/ 792 w 2535"/>
              <a:gd name="T39" fmla="*/ 256 h 3295"/>
              <a:gd name="T40" fmla="*/ 1837 w 2535"/>
              <a:gd name="T41" fmla="*/ 202 h 3295"/>
              <a:gd name="T42" fmla="*/ 1971 w 2535"/>
              <a:gd name="T43" fmla="*/ 237 h 3295"/>
              <a:gd name="T44" fmla="*/ 2107 w 2535"/>
              <a:gd name="T45" fmla="*/ 42 h 3295"/>
              <a:gd name="T46" fmla="*/ 2201 w 2535"/>
              <a:gd name="T47" fmla="*/ 3 h 3295"/>
              <a:gd name="T48" fmla="*/ 2263 w 2535"/>
              <a:gd name="T49" fmla="*/ 85 h 3295"/>
              <a:gd name="T50" fmla="*/ 2306 w 2535"/>
              <a:gd name="T51" fmla="*/ 42 h 3295"/>
              <a:gd name="T52" fmla="*/ 2400 w 2535"/>
              <a:gd name="T53" fmla="*/ 3 h 3295"/>
              <a:gd name="T54" fmla="*/ 2462 w 2535"/>
              <a:gd name="T55" fmla="*/ 85 h 3295"/>
              <a:gd name="T56" fmla="*/ 2525 w 2535"/>
              <a:gd name="T57" fmla="*/ 302 h 3295"/>
              <a:gd name="T58" fmla="*/ 2514 w 2535"/>
              <a:gd name="T59" fmla="*/ 397 h 3295"/>
              <a:gd name="T60" fmla="*/ 2460 w 2535"/>
              <a:gd name="T61" fmla="*/ 620 h 3295"/>
              <a:gd name="T62" fmla="*/ 2378 w 2535"/>
              <a:gd name="T63" fmla="*/ 683 h 3295"/>
              <a:gd name="T64" fmla="*/ 2297 w 2535"/>
              <a:gd name="T65" fmla="*/ 620 h 3295"/>
              <a:gd name="T66" fmla="*/ 2260 w 2535"/>
              <a:gd name="T67" fmla="*/ 620 h 3295"/>
              <a:gd name="T68" fmla="*/ 2180 w 2535"/>
              <a:gd name="T69" fmla="*/ 683 h 3295"/>
              <a:gd name="T70" fmla="*/ 2098 w 2535"/>
              <a:gd name="T71" fmla="*/ 620 h 3295"/>
              <a:gd name="T72" fmla="*/ 2031 w 2535"/>
              <a:gd name="T73" fmla="*/ 970 h 3295"/>
              <a:gd name="T74" fmla="*/ 1941 w 2535"/>
              <a:gd name="T75" fmla="*/ 1243 h 3295"/>
              <a:gd name="T76" fmla="*/ 1747 w 2535"/>
              <a:gd name="T77" fmla="*/ 1436 h 3295"/>
              <a:gd name="T78" fmla="*/ 1638 w 2535"/>
              <a:gd name="T79" fmla="*/ 3185 h 3295"/>
              <a:gd name="T80" fmla="*/ 1540 w 2535"/>
              <a:gd name="T81" fmla="*/ 3285 h 3295"/>
              <a:gd name="T82" fmla="*/ 1396 w 2535"/>
              <a:gd name="T83" fmla="*/ 3272 h 3295"/>
              <a:gd name="T84" fmla="*/ 1316 w 2535"/>
              <a:gd name="T85" fmla="*/ 3157 h 3295"/>
              <a:gd name="T86" fmla="*/ 1219 w 2535"/>
              <a:gd name="T87" fmla="*/ 3157 h 3295"/>
              <a:gd name="T88" fmla="*/ 1139 w 2535"/>
              <a:gd name="T89" fmla="*/ 3272 h 3295"/>
              <a:gd name="T90" fmla="*/ 995 w 2535"/>
              <a:gd name="T91" fmla="*/ 3285 h 3295"/>
              <a:gd name="T92" fmla="*/ 897 w 2535"/>
              <a:gd name="T93" fmla="*/ 3185 h 3295"/>
              <a:gd name="T94" fmla="*/ 788 w 2535"/>
              <a:gd name="T95" fmla="*/ 1436 h 3295"/>
              <a:gd name="T96" fmla="*/ 595 w 2535"/>
              <a:gd name="T97" fmla="*/ 1243 h 3295"/>
              <a:gd name="T98" fmla="*/ 504 w 2535"/>
              <a:gd name="T99" fmla="*/ 970 h 3295"/>
              <a:gd name="T100" fmla="*/ 437 w 2535"/>
              <a:gd name="T101" fmla="*/ 620 h 3295"/>
              <a:gd name="T102" fmla="*/ 356 w 2535"/>
              <a:gd name="T103" fmla="*/ 683 h 3295"/>
              <a:gd name="T104" fmla="*/ 276 w 2535"/>
              <a:gd name="T105" fmla="*/ 620 h 3295"/>
              <a:gd name="T106" fmla="*/ 238 w 2535"/>
              <a:gd name="T107" fmla="*/ 620 h 3295"/>
              <a:gd name="T108" fmla="*/ 157 w 2535"/>
              <a:gd name="T109" fmla="*/ 683 h 3295"/>
              <a:gd name="T110" fmla="*/ 76 w 2535"/>
              <a:gd name="T111" fmla="*/ 620 h 3295"/>
              <a:gd name="T112" fmla="*/ 21 w 2535"/>
              <a:gd name="T113" fmla="*/ 397 h 3295"/>
              <a:gd name="T114" fmla="*/ 9 w 2535"/>
              <a:gd name="T115" fmla="*/ 302 h 3295"/>
              <a:gd name="T116" fmla="*/ 73 w 2535"/>
              <a:gd name="T117" fmla="*/ 85 h 3295"/>
              <a:gd name="T118" fmla="*/ 135 w 2535"/>
              <a:gd name="T119" fmla="*/ 3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35" h="3295">
                <a:moveTo>
                  <a:pt x="836" y="426"/>
                </a:moveTo>
                <a:lnTo>
                  <a:pt x="836" y="909"/>
                </a:lnTo>
                <a:lnTo>
                  <a:pt x="838" y="951"/>
                </a:lnTo>
                <a:lnTo>
                  <a:pt x="846" y="993"/>
                </a:lnTo>
                <a:lnTo>
                  <a:pt x="860" y="1030"/>
                </a:lnTo>
                <a:lnTo>
                  <a:pt x="878" y="1065"/>
                </a:lnTo>
                <a:lnTo>
                  <a:pt x="900" y="1094"/>
                </a:lnTo>
                <a:lnTo>
                  <a:pt x="925" y="1121"/>
                </a:lnTo>
                <a:lnTo>
                  <a:pt x="953" y="1142"/>
                </a:lnTo>
                <a:lnTo>
                  <a:pt x="985" y="1158"/>
                </a:lnTo>
                <a:lnTo>
                  <a:pt x="1018" y="1168"/>
                </a:lnTo>
                <a:lnTo>
                  <a:pt x="1054" y="1171"/>
                </a:lnTo>
                <a:lnTo>
                  <a:pt x="1069" y="1171"/>
                </a:lnTo>
                <a:lnTo>
                  <a:pt x="1033" y="1145"/>
                </a:lnTo>
                <a:lnTo>
                  <a:pt x="1002" y="1114"/>
                </a:lnTo>
                <a:lnTo>
                  <a:pt x="973" y="1080"/>
                </a:lnTo>
                <a:lnTo>
                  <a:pt x="950" y="1042"/>
                </a:lnTo>
                <a:lnTo>
                  <a:pt x="931" y="1002"/>
                </a:lnTo>
                <a:lnTo>
                  <a:pt x="918" y="959"/>
                </a:lnTo>
                <a:lnTo>
                  <a:pt x="908" y="914"/>
                </a:lnTo>
                <a:lnTo>
                  <a:pt x="906" y="867"/>
                </a:lnTo>
                <a:lnTo>
                  <a:pt x="909" y="818"/>
                </a:lnTo>
                <a:lnTo>
                  <a:pt x="919" y="770"/>
                </a:lnTo>
                <a:lnTo>
                  <a:pt x="934" y="725"/>
                </a:lnTo>
                <a:lnTo>
                  <a:pt x="955" y="683"/>
                </a:lnTo>
                <a:lnTo>
                  <a:pt x="981" y="643"/>
                </a:lnTo>
                <a:lnTo>
                  <a:pt x="1012" y="608"/>
                </a:lnTo>
                <a:lnTo>
                  <a:pt x="1047" y="578"/>
                </a:lnTo>
                <a:lnTo>
                  <a:pt x="1085" y="551"/>
                </a:lnTo>
                <a:lnTo>
                  <a:pt x="1126" y="530"/>
                </a:lnTo>
                <a:lnTo>
                  <a:pt x="1171" y="514"/>
                </a:lnTo>
                <a:lnTo>
                  <a:pt x="1218" y="505"/>
                </a:lnTo>
                <a:lnTo>
                  <a:pt x="1268" y="502"/>
                </a:lnTo>
                <a:lnTo>
                  <a:pt x="1317" y="505"/>
                </a:lnTo>
                <a:lnTo>
                  <a:pt x="1364" y="514"/>
                </a:lnTo>
                <a:lnTo>
                  <a:pt x="1408" y="530"/>
                </a:lnTo>
                <a:lnTo>
                  <a:pt x="1450" y="551"/>
                </a:lnTo>
                <a:lnTo>
                  <a:pt x="1489" y="578"/>
                </a:lnTo>
                <a:lnTo>
                  <a:pt x="1523" y="608"/>
                </a:lnTo>
                <a:lnTo>
                  <a:pt x="1554" y="643"/>
                </a:lnTo>
                <a:lnTo>
                  <a:pt x="1580" y="683"/>
                </a:lnTo>
                <a:lnTo>
                  <a:pt x="1601" y="725"/>
                </a:lnTo>
                <a:lnTo>
                  <a:pt x="1616" y="770"/>
                </a:lnTo>
                <a:lnTo>
                  <a:pt x="1626" y="818"/>
                </a:lnTo>
                <a:lnTo>
                  <a:pt x="1630" y="867"/>
                </a:lnTo>
                <a:lnTo>
                  <a:pt x="1627" y="914"/>
                </a:lnTo>
                <a:lnTo>
                  <a:pt x="1617" y="959"/>
                </a:lnTo>
                <a:lnTo>
                  <a:pt x="1604" y="1002"/>
                </a:lnTo>
                <a:lnTo>
                  <a:pt x="1585" y="1042"/>
                </a:lnTo>
                <a:lnTo>
                  <a:pt x="1561" y="1080"/>
                </a:lnTo>
                <a:lnTo>
                  <a:pt x="1534" y="1114"/>
                </a:lnTo>
                <a:lnTo>
                  <a:pt x="1502" y="1145"/>
                </a:lnTo>
                <a:lnTo>
                  <a:pt x="1467" y="1171"/>
                </a:lnTo>
                <a:lnTo>
                  <a:pt x="1481" y="1171"/>
                </a:lnTo>
                <a:lnTo>
                  <a:pt x="1517" y="1168"/>
                </a:lnTo>
                <a:lnTo>
                  <a:pt x="1550" y="1158"/>
                </a:lnTo>
                <a:lnTo>
                  <a:pt x="1581" y="1142"/>
                </a:lnTo>
                <a:lnTo>
                  <a:pt x="1610" y="1121"/>
                </a:lnTo>
                <a:lnTo>
                  <a:pt x="1635" y="1094"/>
                </a:lnTo>
                <a:lnTo>
                  <a:pt x="1657" y="1065"/>
                </a:lnTo>
                <a:lnTo>
                  <a:pt x="1675" y="1030"/>
                </a:lnTo>
                <a:lnTo>
                  <a:pt x="1688" y="993"/>
                </a:lnTo>
                <a:lnTo>
                  <a:pt x="1696" y="951"/>
                </a:lnTo>
                <a:lnTo>
                  <a:pt x="1699" y="909"/>
                </a:lnTo>
                <a:lnTo>
                  <a:pt x="1699" y="426"/>
                </a:lnTo>
                <a:lnTo>
                  <a:pt x="836" y="426"/>
                </a:lnTo>
                <a:close/>
                <a:moveTo>
                  <a:pt x="157" y="0"/>
                </a:moveTo>
                <a:lnTo>
                  <a:pt x="179" y="3"/>
                </a:lnTo>
                <a:lnTo>
                  <a:pt x="199" y="12"/>
                </a:lnTo>
                <a:lnTo>
                  <a:pt x="217" y="24"/>
                </a:lnTo>
                <a:lnTo>
                  <a:pt x="229" y="42"/>
                </a:lnTo>
                <a:lnTo>
                  <a:pt x="238" y="62"/>
                </a:lnTo>
                <a:lnTo>
                  <a:pt x="241" y="85"/>
                </a:lnTo>
                <a:lnTo>
                  <a:pt x="241" y="256"/>
                </a:lnTo>
                <a:lnTo>
                  <a:pt x="272" y="256"/>
                </a:lnTo>
                <a:lnTo>
                  <a:pt x="272" y="85"/>
                </a:lnTo>
                <a:lnTo>
                  <a:pt x="276" y="62"/>
                </a:lnTo>
                <a:lnTo>
                  <a:pt x="284" y="42"/>
                </a:lnTo>
                <a:lnTo>
                  <a:pt x="296" y="24"/>
                </a:lnTo>
                <a:lnTo>
                  <a:pt x="314" y="12"/>
                </a:lnTo>
                <a:lnTo>
                  <a:pt x="334" y="3"/>
                </a:lnTo>
                <a:lnTo>
                  <a:pt x="356" y="0"/>
                </a:lnTo>
                <a:lnTo>
                  <a:pt x="378" y="3"/>
                </a:lnTo>
                <a:lnTo>
                  <a:pt x="398" y="12"/>
                </a:lnTo>
                <a:lnTo>
                  <a:pt x="416" y="24"/>
                </a:lnTo>
                <a:lnTo>
                  <a:pt x="428" y="42"/>
                </a:lnTo>
                <a:lnTo>
                  <a:pt x="437" y="62"/>
                </a:lnTo>
                <a:lnTo>
                  <a:pt x="440" y="85"/>
                </a:lnTo>
                <a:lnTo>
                  <a:pt x="440" y="256"/>
                </a:lnTo>
                <a:lnTo>
                  <a:pt x="545" y="256"/>
                </a:lnTo>
                <a:lnTo>
                  <a:pt x="565" y="237"/>
                </a:lnTo>
                <a:lnTo>
                  <a:pt x="587" y="222"/>
                </a:lnTo>
                <a:lnTo>
                  <a:pt x="612" y="211"/>
                </a:lnTo>
                <a:lnTo>
                  <a:pt x="639" y="202"/>
                </a:lnTo>
                <a:lnTo>
                  <a:pt x="668" y="200"/>
                </a:lnTo>
                <a:lnTo>
                  <a:pt x="697" y="202"/>
                </a:lnTo>
                <a:lnTo>
                  <a:pt x="724" y="211"/>
                </a:lnTo>
                <a:lnTo>
                  <a:pt x="749" y="222"/>
                </a:lnTo>
                <a:lnTo>
                  <a:pt x="772" y="237"/>
                </a:lnTo>
                <a:lnTo>
                  <a:pt x="792" y="256"/>
                </a:lnTo>
                <a:lnTo>
                  <a:pt x="1743" y="256"/>
                </a:lnTo>
                <a:lnTo>
                  <a:pt x="1763" y="237"/>
                </a:lnTo>
                <a:lnTo>
                  <a:pt x="1785" y="222"/>
                </a:lnTo>
                <a:lnTo>
                  <a:pt x="1810" y="211"/>
                </a:lnTo>
                <a:lnTo>
                  <a:pt x="1837" y="202"/>
                </a:lnTo>
                <a:lnTo>
                  <a:pt x="1867" y="200"/>
                </a:lnTo>
                <a:lnTo>
                  <a:pt x="1896" y="202"/>
                </a:lnTo>
                <a:lnTo>
                  <a:pt x="1922" y="211"/>
                </a:lnTo>
                <a:lnTo>
                  <a:pt x="1949" y="222"/>
                </a:lnTo>
                <a:lnTo>
                  <a:pt x="1971" y="237"/>
                </a:lnTo>
                <a:lnTo>
                  <a:pt x="1990" y="256"/>
                </a:lnTo>
                <a:lnTo>
                  <a:pt x="2095" y="256"/>
                </a:lnTo>
                <a:lnTo>
                  <a:pt x="2095" y="85"/>
                </a:lnTo>
                <a:lnTo>
                  <a:pt x="2097" y="62"/>
                </a:lnTo>
                <a:lnTo>
                  <a:pt x="2107" y="42"/>
                </a:lnTo>
                <a:lnTo>
                  <a:pt x="2119" y="24"/>
                </a:lnTo>
                <a:lnTo>
                  <a:pt x="2136" y="12"/>
                </a:lnTo>
                <a:lnTo>
                  <a:pt x="2156" y="3"/>
                </a:lnTo>
                <a:lnTo>
                  <a:pt x="2179" y="0"/>
                </a:lnTo>
                <a:lnTo>
                  <a:pt x="2201" y="3"/>
                </a:lnTo>
                <a:lnTo>
                  <a:pt x="2221" y="12"/>
                </a:lnTo>
                <a:lnTo>
                  <a:pt x="2238" y="24"/>
                </a:lnTo>
                <a:lnTo>
                  <a:pt x="2251" y="42"/>
                </a:lnTo>
                <a:lnTo>
                  <a:pt x="2260" y="62"/>
                </a:lnTo>
                <a:lnTo>
                  <a:pt x="2263" y="85"/>
                </a:lnTo>
                <a:lnTo>
                  <a:pt x="2263" y="256"/>
                </a:lnTo>
                <a:lnTo>
                  <a:pt x="2294" y="256"/>
                </a:lnTo>
                <a:lnTo>
                  <a:pt x="2294" y="85"/>
                </a:lnTo>
                <a:lnTo>
                  <a:pt x="2297" y="62"/>
                </a:lnTo>
                <a:lnTo>
                  <a:pt x="2306" y="42"/>
                </a:lnTo>
                <a:lnTo>
                  <a:pt x="2318" y="24"/>
                </a:lnTo>
                <a:lnTo>
                  <a:pt x="2335" y="12"/>
                </a:lnTo>
                <a:lnTo>
                  <a:pt x="2356" y="3"/>
                </a:lnTo>
                <a:lnTo>
                  <a:pt x="2378" y="0"/>
                </a:lnTo>
                <a:lnTo>
                  <a:pt x="2400" y="3"/>
                </a:lnTo>
                <a:lnTo>
                  <a:pt x="2420" y="12"/>
                </a:lnTo>
                <a:lnTo>
                  <a:pt x="2437" y="24"/>
                </a:lnTo>
                <a:lnTo>
                  <a:pt x="2450" y="42"/>
                </a:lnTo>
                <a:lnTo>
                  <a:pt x="2459" y="62"/>
                </a:lnTo>
                <a:lnTo>
                  <a:pt x="2462" y="85"/>
                </a:lnTo>
                <a:lnTo>
                  <a:pt x="2462" y="258"/>
                </a:lnTo>
                <a:lnTo>
                  <a:pt x="2482" y="263"/>
                </a:lnTo>
                <a:lnTo>
                  <a:pt x="2499" y="273"/>
                </a:lnTo>
                <a:lnTo>
                  <a:pt x="2514" y="286"/>
                </a:lnTo>
                <a:lnTo>
                  <a:pt x="2525" y="302"/>
                </a:lnTo>
                <a:lnTo>
                  <a:pt x="2532" y="321"/>
                </a:lnTo>
                <a:lnTo>
                  <a:pt x="2535" y="342"/>
                </a:lnTo>
                <a:lnTo>
                  <a:pt x="2532" y="362"/>
                </a:lnTo>
                <a:lnTo>
                  <a:pt x="2525" y="381"/>
                </a:lnTo>
                <a:lnTo>
                  <a:pt x="2514" y="397"/>
                </a:lnTo>
                <a:lnTo>
                  <a:pt x="2500" y="410"/>
                </a:lnTo>
                <a:lnTo>
                  <a:pt x="2482" y="419"/>
                </a:lnTo>
                <a:lnTo>
                  <a:pt x="2462" y="423"/>
                </a:lnTo>
                <a:lnTo>
                  <a:pt x="2462" y="598"/>
                </a:lnTo>
                <a:lnTo>
                  <a:pt x="2460" y="620"/>
                </a:lnTo>
                <a:lnTo>
                  <a:pt x="2450" y="641"/>
                </a:lnTo>
                <a:lnTo>
                  <a:pt x="2438" y="658"/>
                </a:lnTo>
                <a:lnTo>
                  <a:pt x="2421" y="671"/>
                </a:lnTo>
                <a:lnTo>
                  <a:pt x="2401" y="679"/>
                </a:lnTo>
                <a:lnTo>
                  <a:pt x="2378" y="683"/>
                </a:lnTo>
                <a:lnTo>
                  <a:pt x="2356" y="679"/>
                </a:lnTo>
                <a:lnTo>
                  <a:pt x="2336" y="671"/>
                </a:lnTo>
                <a:lnTo>
                  <a:pt x="2319" y="658"/>
                </a:lnTo>
                <a:lnTo>
                  <a:pt x="2306" y="641"/>
                </a:lnTo>
                <a:lnTo>
                  <a:pt x="2297" y="620"/>
                </a:lnTo>
                <a:lnTo>
                  <a:pt x="2294" y="598"/>
                </a:lnTo>
                <a:lnTo>
                  <a:pt x="2294" y="426"/>
                </a:lnTo>
                <a:lnTo>
                  <a:pt x="2263" y="426"/>
                </a:lnTo>
                <a:lnTo>
                  <a:pt x="2263" y="598"/>
                </a:lnTo>
                <a:lnTo>
                  <a:pt x="2260" y="620"/>
                </a:lnTo>
                <a:lnTo>
                  <a:pt x="2251" y="641"/>
                </a:lnTo>
                <a:lnTo>
                  <a:pt x="2239" y="658"/>
                </a:lnTo>
                <a:lnTo>
                  <a:pt x="2222" y="671"/>
                </a:lnTo>
                <a:lnTo>
                  <a:pt x="2202" y="679"/>
                </a:lnTo>
                <a:lnTo>
                  <a:pt x="2180" y="683"/>
                </a:lnTo>
                <a:lnTo>
                  <a:pt x="2157" y="679"/>
                </a:lnTo>
                <a:lnTo>
                  <a:pt x="2137" y="671"/>
                </a:lnTo>
                <a:lnTo>
                  <a:pt x="2120" y="658"/>
                </a:lnTo>
                <a:lnTo>
                  <a:pt x="2107" y="641"/>
                </a:lnTo>
                <a:lnTo>
                  <a:pt x="2098" y="620"/>
                </a:lnTo>
                <a:lnTo>
                  <a:pt x="2095" y="598"/>
                </a:lnTo>
                <a:lnTo>
                  <a:pt x="2095" y="426"/>
                </a:lnTo>
                <a:lnTo>
                  <a:pt x="2034" y="426"/>
                </a:lnTo>
                <a:lnTo>
                  <a:pt x="2034" y="910"/>
                </a:lnTo>
                <a:lnTo>
                  <a:pt x="2031" y="970"/>
                </a:lnTo>
                <a:lnTo>
                  <a:pt x="2024" y="1030"/>
                </a:lnTo>
                <a:lnTo>
                  <a:pt x="2010" y="1088"/>
                </a:lnTo>
                <a:lnTo>
                  <a:pt x="1991" y="1142"/>
                </a:lnTo>
                <a:lnTo>
                  <a:pt x="1968" y="1195"/>
                </a:lnTo>
                <a:lnTo>
                  <a:pt x="1941" y="1243"/>
                </a:lnTo>
                <a:lnTo>
                  <a:pt x="1909" y="1290"/>
                </a:lnTo>
                <a:lnTo>
                  <a:pt x="1874" y="1332"/>
                </a:lnTo>
                <a:lnTo>
                  <a:pt x="1834" y="1371"/>
                </a:lnTo>
                <a:lnTo>
                  <a:pt x="1792" y="1406"/>
                </a:lnTo>
                <a:lnTo>
                  <a:pt x="1747" y="1436"/>
                </a:lnTo>
                <a:lnTo>
                  <a:pt x="1699" y="1461"/>
                </a:lnTo>
                <a:lnTo>
                  <a:pt x="1649" y="1481"/>
                </a:lnTo>
                <a:lnTo>
                  <a:pt x="1649" y="3126"/>
                </a:lnTo>
                <a:lnTo>
                  <a:pt x="1647" y="3157"/>
                </a:lnTo>
                <a:lnTo>
                  <a:pt x="1638" y="3185"/>
                </a:lnTo>
                <a:lnTo>
                  <a:pt x="1626" y="3212"/>
                </a:lnTo>
                <a:lnTo>
                  <a:pt x="1609" y="3235"/>
                </a:lnTo>
                <a:lnTo>
                  <a:pt x="1589" y="3255"/>
                </a:lnTo>
                <a:lnTo>
                  <a:pt x="1566" y="3272"/>
                </a:lnTo>
                <a:lnTo>
                  <a:pt x="1540" y="3285"/>
                </a:lnTo>
                <a:lnTo>
                  <a:pt x="1512" y="3292"/>
                </a:lnTo>
                <a:lnTo>
                  <a:pt x="1481" y="3295"/>
                </a:lnTo>
                <a:lnTo>
                  <a:pt x="1451" y="3292"/>
                </a:lnTo>
                <a:lnTo>
                  <a:pt x="1423" y="3285"/>
                </a:lnTo>
                <a:lnTo>
                  <a:pt x="1396" y="3272"/>
                </a:lnTo>
                <a:lnTo>
                  <a:pt x="1373" y="3255"/>
                </a:lnTo>
                <a:lnTo>
                  <a:pt x="1353" y="3235"/>
                </a:lnTo>
                <a:lnTo>
                  <a:pt x="1337" y="3212"/>
                </a:lnTo>
                <a:lnTo>
                  <a:pt x="1324" y="3185"/>
                </a:lnTo>
                <a:lnTo>
                  <a:pt x="1316" y="3157"/>
                </a:lnTo>
                <a:lnTo>
                  <a:pt x="1314" y="3126"/>
                </a:lnTo>
                <a:lnTo>
                  <a:pt x="1314" y="2431"/>
                </a:lnTo>
                <a:lnTo>
                  <a:pt x="1222" y="2431"/>
                </a:lnTo>
                <a:lnTo>
                  <a:pt x="1222" y="3126"/>
                </a:lnTo>
                <a:lnTo>
                  <a:pt x="1219" y="3157"/>
                </a:lnTo>
                <a:lnTo>
                  <a:pt x="1211" y="3185"/>
                </a:lnTo>
                <a:lnTo>
                  <a:pt x="1198" y="3212"/>
                </a:lnTo>
                <a:lnTo>
                  <a:pt x="1183" y="3235"/>
                </a:lnTo>
                <a:lnTo>
                  <a:pt x="1162" y="3255"/>
                </a:lnTo>
                <a:lnTo>
                  <a:pt x="1139" y="3272"/>
                </a:lnTo>
                <a:lnTo>
                  <a:pt x="1113" y="3285"/>
                </a:lnTo>
                <a:lnTo>
                  <a:pt x="1084" y="3292"/>
                </a:lnTo>
                <a:lnTo>
                  <a:pt x="1054" y="3295"/>
                </a:lnTo>
                <a:lnTo>
                  <a:pt x="1024" y="3292"/>
                </a:lnTo>
                <a:lnTo>
                  <a:pt x="995" y="3285"/>
                </a:lnTo>
                <a:lnTo>
                  <a:pt x="969" y="3272"/>
                </a:lnTo>
                <a:lnTo>
                  <a:pt x="946" y="3255"/>
                </a:lnTo>
                <a:lnTo>
                  <a:pt x="926" y="3235"/>
                </a:lnTo>
                <a:lnTo>
                  <a:pt x="909" y="3212"/>
                </a:lnTo>
                <a:lnTo>
                  <a:pt x="897" y="3185"/>
                </a:lnTo>
                <a:lnTo>
                  <a:pt x="889" y="3157"/>
                </a:lnTo>
                <a:lnTo>
                  <a:pt x="886" y="3126"/>
                </a:lnTo>
                <a:lnTo>
                  <a:pt x="886" y="1481"/>
                </a:lnTo>
                <a:lnTo>
                  <a:pt x="836" y="1461"/>
                </a:lnTo>
                <a:lnTo>
                  <a:pt x="788" y="1436"/>
                </a:lnTo>
                <a:lnTo>
                  <a:pt x="743" y="1406"/>
                </a:lnTo>
                <a:lnTo>
                  <a:pt x="701" y="1371"/>
                </a:lnTo>
                <a:lnTo>
                  <a:pt x="662" y="1332"/>
                </a:lnTo>
                <a:lnTo>
                  <a:pt x="626" y="1290"/>
                </a:lnTo>
                <a:lnTo>
                  <a:pt x="595" y="1243"/>
                </a:lnTo>
                <a:lnTo>
                  <a:pt x="567" y="1195"/>
                </a:lnTo>
                <a:lnTo>
                  <a:pt x="544" y="1142"/>
                </a:lnTo>
                <a:lnTo>
                  <a:pt x="526" y="1088"/>
                </a:lnTo>
                <a:lnTo>
                  <a:pt x="512" y="1030"/>
                </a:lnTo>
                <a:lnTo>
                  <a:pt x="504" y="970"/>
                </a:lnTo>
                <a:lnTo>
                  <a:pt x="501" y="910"/>
                </a:lnTo>
                <a:lnTo>
                  <a:pt x="501" y="426"/>
                </a:lnTo>
                <a:lnTo>
                  <a:pt x="440" y="426"/>
                </a:lnTo>
                <a:lnTo>
                  <a:pt x="440" y="598"/>
                </a:lnTo>
                <a:lnTo>
                  <a:pt x="437" y="620"/>
                </a:lnTo>
                <a:lnTo>
                  <a:pt x="428" y="641"/>
                </a:lnTo>
                <a:lnTo>
                  <a:pt x="416" y="658"/>
                </a:lnTo>
                <a:lnTo>
                  <a:pt x="398" y="671"/>
                </a:lnTo>
                <a:lnTo>
                  <a:pt x="378" y="679"/>
                </a:lnTo>
                <a:lnTo>
                  <a:pt x="356" y="683"/>
                </a:lnTo>
                <a:lnTo>
                  <a:pt x="334" y="679"/>
                </a:lnTo>
                <a:lnTo>
                  <a:pt x="314" y="671"/>
                </a:lnTo>
                <a:lnTo>
                  <a:pt x="296" y="658"/>
                </a:lnTo>
                <a:lnTo>
                  <a:pt x="284" y="641"/>
                </a:lnTo>
                <a:lnTo>
                  <a:pt x="276" y="620"/>
                </a:lnTo>
                <a:lnTo>
                  <a:pt x="272" y="598"/>
                </a:lnTo>
                <a:lnTo>
                  <a:pt x="272" y="426"/>
                </a:lnTo>
                <a:lnTo>
                  <a:pt x="241" y="426"/>
                </a:lnTo>
                <a:lnTo>
                  <a:pt x="241" y="598"/>
                </a:lnTo>
                <a:lnTo>
                  <a:pt x="238" y="620"/>
                </a:lnTo>
                <a:lnTo>
                  <a:pt x="229" y="641"/>
                </a:lnTo>
                <a:lnTo>
                  <a:pt x="217" y="658"/>
                </a:lnTo>
                <a:lnTo>
                  <a:pt x="199" y="671"/>
                </a:lnTo>
                <a:lnTo>
                  <a:pt x="179" y="679"/>
                </a:lnTo>
                <a:lnTo>
                  <a:pt x="157" y="683"/>
                </a:lnTo>
                <a:lnTo>
                  <a:pt x="135" y="679"/>
                </a:lnTo>
                <a:lnTo>
                  <a:pt x="115" y="671"/>
                </a:lnTo>
                <a:lnTo>
                  <a:pt x="97" y="658"/>
                </a:lnTo>
                <a:lnTo>
                  <a:pt x="85" y="641"/>
                </a:lnTo>
                <a:lnTo>
                  <a:pt x="76" y="620"/>
                </a:lnTo>
                <a:lnTo>
                  <a:pt x="73" y="598"/>
                </a:lnTo>
                <a:lnTo>
                  <a:pt x="73" y="423"/>
                </a:lnTo>
                <a:lnTo>
                  <a:pt x="53" y="419"/>
                </a:lnTo>
                <a:lnTo>
                  <a:pt x="36" y="410"/>
                </a:lnTo>
                <a:lnTo>
                  <a:pt x="21" y="397"/>
                </a:lnTo>
                <a:lnTo>
                  <a:pt x="9" y="381"/>
                </a:lnTo>
                <a:lnTo>
                  <a:pt x="2" y="362"/>
                </a:lnTo>
                <a:lnTo>
                  <a:pt x="0" y="342"/>
                </a:lnTo>
                <a:lnTo>
                  <a:pt x="2" y="321"/>
                </a:lnTo>
                <a:lnTo>
                  <a:pt x="9" y="302"/>
                </a:lnTo>
                <a:lnTo>
                  <a:pt x="21" y="286"/>
                </a:lnTo>
                <a:lnTo>
                  <a:pt x="36" y="273"/>
                </a:lnTo>
                <a:lnTo>
                  <a:pt x="53" y="263"/>
                </a:lnTo>
                <a:lnTo>
                  <a:pt x="73" y="258"/>
                </a:lnTo>
                <a:lnTo>
                  <a:pt x="73" y="85"/>
                </a:lnTo>
                <a:lnTo>
                  <a:pt x="76" y="62"/>
                </a:lnTo>
                <a:lnTo>
                  <a:pt x="85" y="42"/>
                </a:lnTo>
                <a:lnTo>
                  <a:pt x="97" y="24"/>
                </a:lnTo>
                <a:lnTo>
                  <a:pt x="115" y="12"/>
                </a:lnTo>
                <a:lnTo>
                  <a:pt x="135" y="3"/>
                </a:lnTo>
                <a:lnTo>
                  <a:pt x="15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9"/>
          <p:cNvGrpSpPr>
            <a:grpSpLocks noChangeAspect="1"/>
          </p:cNvGrpSpPr>
          <p:nvPr/>
        </p:nvGrpSpPr>
        <p:grpSpPr bwMode="auto">
          <a:xfrm>
            <a:off x="7162914" y="1827042"/>
            <a:ext cx="592499" cy="514873"/>
            <a:chOff x="926" y="1078"/>
            <a:chExt cx="374" cy="325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926" y="1083"/>
              <a:ext cx="374" cy="320"/>
            </a:xfrm>
            <a:custGeom>
              <a:avLst/>
              <a:gdLst>
                <a:gd name="T0" fmla="*/ 2902 w 3369"/>
                <a:gd name="T1" fmla="*/ 10 h 2880"/>
                <a:gd name="T2" fmla="*/ 3059 w 3369"/>
                <a:gd name="T3" fmla="*/ 65 h 2880"/>
                <a:gd name="T4" fmla="*/ 3193 w 3369"/>
                <a:gd name="T5" fmla="*/ 161 h 2880"/>
                <a:gd name="T6" fmla="*/ 3295 w 3369"/>
                <a:gd name="T7" fmla="*/ 293 h 2880"/>
                <a:gd name="T8" fmla="*/ 3356 w 3369"/>
                <a:gd name="T9" fmla="*/ 451 h 2880"/>
                <a:gd name="T10" fmla="*/ 3368 w 3369"/>
                <a:gd name="T11" fmla="*/ 618 h 2880"/>
                <a:gd name="T12" fmla="*/ 3329 w 3369"/>
                <a:gd name="T13" fmla="*/ 785 h 2880"/>
                <a:gd name="T14" fmla="*/ 3245 w 3369"/>
                <a:gd name="T15" fmla="*/ 931 h 2880"/>
                <a:gd name="T16" fmla="*/ 3123 w 3369"/>
                <a:gd name="T17" fmla="*/ 1046 h 2880"/>
                <a:gd name="T18" fmla="*/ 2027 w 3369"/>
                <a:gd name="T19" fmla="*/ 1658 h 2880"/>
                <a:gd name="T20" fmla="*/ 1916 w 3369"/>
                <a:gd name="T21" fmla="*/ 1737 h 2880"/>
                <a:gd name="T22" fmla="*/ 1836 w 3369"/>
                <a:gd name="T23" fmla="*/ 1865 h 2880"/>
                <a:gd name="T24" fmla="*/ 944 w 3369"/>
                <a:gd name="T25" fmla="*/ 2750 h 2880"/>
                <a:gd name="T26" fmla="*/ 800 w 3369"/>
                <a:gd name="T27" fmla="*/ 2837 h 2880"/>
                <a:gd name="T28" fmla="*/ 636 w 3369"/>
                <a:gd name="T29" fmla="*/ 2877 h 2880"/>
                <a:gd name="T30" fmla="*/ 465 w 3369"/>
                <a:gd name="T31" fmla="*/ 2869 h 2880"/>
                <a:gd name="T32" fmla="*/ 306 w 3369"/>
                <a:gd name="T33" fmla="*/ 2814 h 2880"/>
                <a:gd name="T34" fmla="*/ 169 w 3369"/>
                <a:gd name="T35" fmla="*/ 2712 h 2880"/>
                <a:gd name="T36" fmla="*/ 68 w 3369"/>
                <a:gd name="T37" fmla="*/ 2576 h 2880"/>
                <a:gd name="T38" fmla="*/ 11 w 3369"/>
                <a:gd name="T39" fmla="*/ 2419 h 2880"/>
                <a:gd name="T40" fmla="*/ 3 w 3369"/>
                <a:gd name="T41" fmla="*/ 2248 h 2880"/>
                <a:gd name="T42" fmla="*/ 43 w 3369"/>
                <a:gd name="T43" fmla="*/ 2085 h 2880"/>
                <a:gd name="T44" fmla="*/ 131 w 3369"/>
                <a:gd name="T45" fmla="*/ 1941 h 2880"/>
                <a:gd name="T46" fmla="*/ 1058 w 3369"/>
                <a:gd name="T47" fmla="*/ 1374 h 2880"/>
                <a:gd name="T48" fmla="*/ 299 w 3369"/>
                <a:gd name="T49" fmla="*/ 2145 h 2880"/>
                <a:gd name="T50" fmla="*/ 259 w 3369"/>
                <a:gd name="T51" fmla="*/ 2263 h 2880"/>
                <a:gd name="T52" fmla="*/ 267 w 3369"/>
                <a:gd name="T53" fmla="*/ 2389 h 2880"/>
                <a:gd name="T54" fmla="*/ 322 w 3369"/>
                <a:gd name="T55" fmla="*/ 2501 h 2880"/>
                <a:gd name="T56" fmla="*/ 418 w 3369"/>
                <a:gd name="T57" fmla="*/ 2584 h 2880"/>
                <a:gd name="T58" fmla="*/ 536 w 3369"/>
                <a:gd name="T59" fmla="*/ 2624 h 2880"/>
                <a:gd name="T60" fmla="*/ 662 w 3369"/>
                <a:gd name="T61" fmla="*/ 2616 h 2880"/>
                <a:gd name="T62" fmla="*/ 774 w 3369"/>
                <a:gd name="T63" fmla="*/ 2560 h 2880"/>
                <a:gd name="T64" fmla="*/ 1634 w 3369"/>
                <a:gd name="T65" fmla="*/ 1708 h 2880"/>
                <a:gd name="T66" fmla="*/ 1630 w 3369"/>
                <a:gd name="T67" fmla="*/ 1689 h 2880"/>
                <a:gd name="T68" fmla="*/ 1475 w 3369"/>
                <a:gd name="T69" fmla="*/ 1621 h 2880"/>
                <a:gd name="T70" fmla="*/ 1347 w 3369"/>
                <a:gd name="T71" fmla="*/ 1511 h 2880"/>
                <a:gd name="T72" fmla="*/ 1236 w 3369"/>
                <a:gd name="T73" fmla="*/ 1335 h 2880"/>
                <a:gd name="T74" fmla="*/ 1529 w 3369"/>
                <a:gd name="T75" fmla="*/ 1328 h 2880"/>
                <a:gd name="T76" fmla="*/ 1622 w 3369"/>
                <a:gd name="T77" fmla="*/ 1411 h 2880"/>
                <a:gd name="T78" fmla="*/ 1706 w 3369"/>
                <a:gd name="T79" fmla="*/ 1446 h 2880"/>
                <a:gd name="T80" fmla="*/ 1690 w 3369"/>
                <a:gd name="T81" fmla="*/ 1369 h 2880"/>
                <a:gd name="T82" fmla="*/ 1621 w 3369"/>
                <a:gd name="T83" fmla="*/ 1268 h 2880"/>
                <a:gd name="T84" fmla="*/ 1521 w 3369"/>
                <a:gd name="T85" fmla="*/ 1201 h 2880"/>
                <a:gd name="T86" fmla="*/ 1402 w 3369"/>
                <a:gd name="T87" fmla="*/ 1174 h 2880"/>
                <a:gd name="T88" fmla="*/ 1283 w 3369"/>
                <a:gd name="T89" fmla="*/ 1193 h 2880"/>
                <a:gd name="T90" fmla="*/ 1196 w 3369"/>
                <a:gd name="T91" fmla="*/ 954 h 2880"/>
                <a:gd name="T92" fmla="*/ 1356 w 3369"/>
                <a:gd name="T93" fmla="*/ 922 h 2880"/>
                <a:gd name="T94" fmla="*/ 1519 w 3369"/>
                <a:gd name="T95" fmla="*/ 935 h 2880"/>
                <a:gd name="T96" fmla="*/ 1671 w 3369"/>
                <a:gd name="T97" fmla="*/ 992 h 2880"/>
                <a:gd name="T98" fmla="*/ 1801 w 3369"/>
                <a:gd name="T99" fmla="*/ 1088 h 2880"/>
                <a:gd name="T100" fmla="*/ 1896 w 3369"/>
                <a:gd name="T101" fmla="*/ 1211 h 2880"/>
                <a:gd name="T102" fmla="*/ 1954 w 3369"/>
                <a:gd name="T103" fmla="*/ 1354 h 2880"/>
                <a:gd name="T104" fmla="*/ 2984 w 3369"/>
                <a:gd name="T105" fmla="*/ 832 h 2880"/>
                <a:gd name="T106" fmla="*/ 3068 w 3369"/>
                <a:gd name="T107" fmla="*/ 739 h 2880"/>
                <a:gd name="T108" fmla="*/ 3110 w 3369"/>
                <a:gd name="T109" fmla="*/ 619 h 2880"/>
                <a:gd name="T110" fmla="*/ 3104 w 3369"/>
                <a:gd name="T111" fmla="*/ 495 h 2880"/>
                <a:gd name="T112" fmla="*/ 3051 w 3369"/>
                <a:gd name="T113" fmla="*/ 385 h 2880"/>
                <a:gd name="T114" fmla="*/ 2970 w 3369"/>
                <a:gd name="T115" fmla="*/ 308 h 2880"/>
                <a:gd name="T116" fmla="*/ 2867 w 3369"/>
                <a:gd name="T117" fmla="*/ 262 h 2880"/>
                <a:gd name="T118" fmla="*/ 2749 w 3369"/>
                <a:gd name="T119" fmla="*/ 256 h 2880"/>
                <a:gd name="T120" fmla="*/ 2633 w 3369"/>
                <a:gd name="T121" fmla="*/ 294 h 2880"/>
                <a:gd name="T122" fmla="*/ 2508 w 3369"/>
                <a:gd name="T123" fmla="*/ 73 h 2880"/>
                <a:gd name="T124" fmla="*/ 2673 w 3369"/>
                <a:gd name="T125" fmla="*/ 11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69" h="2880">
                  <a:moveTo>
                    <a:pt x="2790" y="0"/>
                  </a:moveTo>
                  <a:lnTo>
                    <a:pt x="2846" y="2"/>
                  </a:lnTo>
                  <a:lnTo>
                    <a:pt x="2902" y="10"/>
                  </a:lnTo>
                  <a:lnTo>
                    <a:pt x="2957" y="23"/>
                  </a:lnTo>
                  <a:lnTo>
                    <a:pt x="3008" y="42"/>
                  </a:lnTo>
                  <a:lnTo>
                    <a:pt x="3059" y="65"/>
                  </a:lnTo>
                  <a:lnTo>
                    <a:pt x="3106" y="93"/>
                  </a:lnTo>
                  <a:lnTo>
                    <a:pt x="3151" y="125"/>
                  </a:lnTo>
                  <a:lnTo>
                    <a:pt x="3193" y="161"/>
                  </a:lnTo>
                  <a:lnTo>
                    <a:pt x="3231" y="202"/>
                  </a:lnTo>
                  <a:lnTo>
                    <a:pt x="3265" y="246"/>
                  </a:lnTo>
                  <a:lnTo>
                    <a:pt x="3295" y="293"/>
                  </a:lnTo>
                  <a:lnTo>
                    <a:pt x="3321" y="344"/>
                  </a:lnTo>
                  <a:lnTo>
                    <a:pt x="3341" y="397"/>
                  </a:lnTo>
                  <a:lnTo>
                    <a:pt x="3356" y="451"/>
                  </a:lnTo>
                  <a:lnTo>
                    <a:pt x="3365" y="507"/>
                  </a:lnTo>
                  <a:lnTo>
                    <a:pt x="3369" y="562"/>
                  </a:lnTo>
                  <a:lnTo>
                    <a:pt x="3368" y="618"/>
                  </a:lnTo>
                  <a:lnTo>
                    <a:pt x="3361" y="675"/>
                  </a:lnTo>
                  <a:lnTo>
                    <a:pt x="3347" y="730"/>
                  </a:lnTo>
                  <a:lnTo>
                    <a:pt x="3329" y="785"/>
                  </a:lnTo>
                  <a:lnTo>
                    <a:pt x="3306" y="836"/>
                  </a:lnTo>
                  <a:lnTo>
                    <a:pt x="3278" y="885"/>
                  </a:lnTo>
                  <a:lnTo>
                    <a:pt x="3245" y="931"/>
                  </a:lnTo>
                  <a:lnTo>
                    <a:pt x="3208" y="973"/>
                  </a:lnTo>
                  <a:lnTo>
                    <a:pt x="3168" y="1011"/>
                  </a:lnTo>
                  <a:lnTo>
                    <a:pt x="3123" y="1046"/>
                  </a:lnTo>
                  <a:lnTo>
                    <a:pt x="3074" y="1077"/>
                  </a:lnTo>
                  <a:lnTo>
                    <a:pt x="2070" y="1637"/>
                  </a:lnTo>
                  <a:lnTo>
                    <a:pt x="2027" y="1658"/>
                  </a:lnTo>
                  <a:lnTo>
                    <a:pt x="1982" y="1677"/>
                  </a:lnTo>
                  <a:lnTo>
                    <a:pt x="1936" y="1691"/>
                  </a:lnTo>
                  <a:lnTo>
                    <a:pt x="1916" y="1737"/>
                  </a:lnTo>
                  <a:lnTo>
                    <a:pt x="1894" y="1782"/>
                  </a:lnTo>
                  <a:lnTo>
                    <a:pt x="1866" y="1825"/>
                  </a:lnTo>
                  <a:lnTo>
                    <a:pt x="1836" y="1865"/>
                  </a:lnTo>
                  <a:lnTo>
                    <a:pt x="1802" y="1902"/>
                  </a:lnTo>
                  <a:lnTo>
                    <a:pt x="987" y="2712"/>
                  </a:lnTo>
                  <a:lnTo>
                    <a:pt x="944" y="2750"/>
                  </a:lnTo>
                  <a:lnTo>
                    <a:pt x="899" y="2784"/>
                  </a:lnTo>
                  <a:lnTo>
                    <a:pt x="851" y="2814"/>
                  </a:lnTo>
                  <a:lnTo>
                    <a:pt x="800" y="2837"/>
                  </a:lnTo>
                  <a:lnTo>
                    <a:pt x="746" y="2856"/>
                  </a:lnTo>
                  <a:lnTo>
                    <a:pt x="692" y="2869"/>
                  </a:lnTo>
                  <a:lnTo>
                    <a:pt x="636" y="2877"/>
                  </a:lnTo>
                  <a:lnTo>
                    <a:pt x="578" y="2880"/>
                  </a:lnTo>
                  <a:lnTo>
                    <a:pt x="521" y="2877"/>
                  </a:lnTo>
                  <a:lnTo>
                    <a:pt x="465" y="2869"/>
                  </a:lnTo>
                  <a:lnTo>
                    <a:pt x="409" y="2856"/>
                  </a:lnTo>
                  <a:lnTo>
                    <a:pt x="357" y="2837"/>
                  </a:lnTo>
                  <a:lnTo>
                    <a:pt x="306" y="2814"/>
                  </a:lnTo>
                  <a:lnTo>
                    <a:pt x="258" y="2784"/>
                  </a:lnTo>
                  <a:lnTo>
                    <a:pt x="212" y="2750"/>
                  </a:lnTo>
                  <a:lnTo>
                    <a:pt x="169" y="2712"/>
                  </a:lnTo>
                  <a:lnTo>
                    <a:pt x="131" y="2670"/>
                  </a:lnTo>
                  <a:lnTo>
                    <a:pt x="97" y="2624"/>
                  </a:lnTo>
                  <a:lnTo>
                    <a:pt x="68" y="2576"/>
                  </a:lnTo>
                  <a:lnTo>
                    <a:pt x="43" y="2525"/>
                  </a:lnTo>
                  <a:lnTo>
                    <a:pt x="25" y="2473"/>
                  </a:lnTo>
                  <a:lnTo>
                    <a:pt x="11" y="2419"/>
                  </a:lnTo>
                  <a:lnTo>
                    <a:pt x="3" y="2362"/>
                  </a:lnTo>
                  <a:lnTo>
                    <a:pt x="0" y="2305"/>
                  </a:lnTo>
                  <a:lnTo>
                    <a:pt x="3" y="2248"/>
                  </a:lnTo>
                  <a:lnTo>
                    <a:pt x="11" y="2192"/>
                  </a:lnTo>
                  <a:lnTo>
                    <a:pt x="25" y="2138"/>
                  </a:lnTo>
                  <a:lnTo>
                    <a:pt x="43" y="2085"/>
                  </a:lnTo>
                  <a:lnTo>
                    <a:pt x="68" y="2034"/>
                  </a:lnTo>
                  <a:lnTo>
                    <a:pt x="97" y="1986"/>
                  </a:lnTo>
                  <a:lnTo>
                    <a:pt x="131" y="1941"/>
                  </a:lnTo>
                  <a:lnTo>
                    <a:pt x="169" y="1899"/>
                  </a:lnTo>
                  <a:lnTo>
                    <a:pt x="876" y="1195"/>
                  </a:lnTo>
                  <a:lnTo>
                    <a:pt x="1058" y="1374"/>
                  </a:lnTo>
                  <a:lnTo>
                    <a:pt x="351" y="2078"/>
                  </a:lnTo>
                  <a:lnTo>
                    <a:pt x="322" y="2110"/>
                  </a:lnTo>
                  <a:lnTo>
                    <a:pt x="299" y="2145"/>
                  </a:lnTo>
                  <a:lnTo>
                    <a:pt x="280" y="2183"/>
                  </a:lnTo>
                  <a:lnTo>
                    <a:pt x="267" y="2222"/>
                  </a:lnTo>
                  <a:lnTo>
                    <a:pt x="259" y="2263"/>
                  </a:lnTo>
                  <a:lnTo>
                    <a:pt x="256" y="2305"/>
                  </a:lnTo>
                  <a:lnTo>
                    <a:pt x="259" y="2348"/>
                  </a:lnTo>
                  <a:lnTo>
                    <a:pt x="267" y="2389"/>
                  </a:lnTo>
                  <a:lnTo>
                    <a:pt x="280" y="2428"/>
                  </a:lnTo>
                  <a:lnTo>
                    <a:pt x="299" y="2466"/>
                  </a:lnTo>
                  <a:lnTo>
                    <a:pt x="322" y="2501"/>
                  </a:lnTo>
                  <a:lnTo>
                    <a:pt x="351" y="2532"/>
                  </a:lnTo>
                  <a:lnTo>
                    <a:pt x="382" y="2560"/>
                  </a:lnTo>
                  <a:lnTo>
                    <a:pt x="418" y="2584"/>
                  </a:lnTo>
                  <a:lnTo>
                    <a:pt x="455" y="2602"/>
                  </a:lnTo>
                  <a:lnTo>
                    <a:pt x="494" y="2616"/>
                  </a:lnTo>
                  <a:lnTo>
                    <a:pt x="536" y="2624"/>
                  </a:lnTo>
                  <a:lnTo>
                    <a:pt x="578" y="2626"/>
                  </a:lnTo>
                  <a:lnTo>
                    <a:pt x="621" y="2624"/>
                  </a:lnTo>
                  <a:lnTo>
                    <a:pt x="662" y="2616"/>
                  </a:lnTo>
                  <a:lnTo>
                    <a:pt x="702" y="2602"/>
                  </a:lnTo>
                  <a:lnTo>
                    <a:pt x="739" y="2584"/>
                  </a:lnTo>
                  <a:lnTo>
                    <a:pt x="774" y="2560"/>
                  </a:lnTo>
                  <a:lnTo>
                    <a:pt x="806" y="2532"/>
                  </a:lnTo>
                  <a:lnTo>
                    <a:pt x="1621" y="1722"/>
                  </a:lnTo>
                  <a:lnTo>
                    <a:pt x="1634" y="1708"/>
                  </a:lnTo>
                  <a:lnTo>
                    <a:pt x="1645" y="1693"/>
                  </a:lnTo>
                  <a:lnTo>
                    <a:pt x="1638" y="1691"/>
                  </a:lnTo>
                  <a:lnTo>
                    <a:pt x="1630" y="1689"/>
                  </a:lnTo>
                  <a:lnTo>
                    <a:pt x="1576" y="1672"/>
                  </a:lnTo>
                  <a:lnTo>
                    <a:pt x="1524" y="1648"/>
                  </a:lnTo>
                  <a:lnTo>
                    <a:pt x="1475" y="1621"/>
                  </a:lnTo>
                  <a:lnTo>
                    <a:pt x="1429" y="1588"/>
                  </a:lnTo>
                  <a:lnTo>
                    <a:pt x="1387" y="1551"/>
                  </a:lnTo>
                  <a:lnTo>
                    <a:pt x="1347" y="1511"/>
                  </a:lnTo>
                  <a:lnTo>
                    <a:pt x="1313" y="1466"/>
                  </a:lnTo>
                  <a:lnTo>
                    <a:pt x="1282" y="1417"/>
                  </a:lnTo>
                  <a:lnTo>
                    <a:pt x="1236" y="1335"/>
                  </a:lnTo>
                  <a:lnTo>
                    <a:pt x="1459" y="1210"/>
                  </a:lnTo>
                  <a:lnTo>
                    <a:pt x="1505" y="1292"/>
                  </a:lnTo>
                  <a:lnTo>
                    <a:pt x="1529" y="1328"/>
                  </a:lnTo>
                  <a:lnTo>
                    <a:pt x="1556" y="1360"/>
                  </a:lnTo>
                  <a:lnTo>
                    <a:pt x="1587" y="1388"/>
                  </a:lnTo>
                  <a:lnTo>
                    <a:pt x="1622" y="1411"/>
                  </a:lnTo>
                  <a:lnTo>
                    <a:pt x="1659" y="1431"/>
                  </a:lnTo>
                  <a:lnTo>
                    <a:pt x="1700" y="1445"/>
                  </a:lnTo>
                  <a:lnTo>
                    <a:pt x="1706" y="1446"/>
                  </a:lnTo>
                  <a:lnTo>
                    <a:pt x="1711" y="1448"/>
                  </a:lnTo>
                  <a:lnTo>
                    <a:pt x="1703" y="1407"/>
                  </a:lnTo>
                  <a:lnTo>
                    <a:pt x="1690" y="1369"/>
                  </a:lnTo>
                  <a:lnTo>
                    <a:pt x="1671" y="1333"/>
                  </a:lnTo>
                  <a:lnTo>
                    <a:pt x="1648" y="1298"/>
                  </a:lnTo>
                  <a:lnTo>
                    <a:pt x="1621" y="1268"/>
                  </a:lnTo>
                  <a:lnTo>
                    <a:pt x="1591" y="1241"/>
                  </a:lnTo>
                  <a:lnTo>
                    <a:pt x="1557" y="1219"/>
                  </a:lnTo>
                  <a:lnTo>
                    <a:pt x="1521" y="1201"/>
                  </a:lnTo>
                  <a:lnTo>
                    <a:pt x="1482" y="1188"/>
                  </a:lnTo>
                  <a:lnTo>
                    <a:pt x="1443" y="1178"/>
                  </a:lnTo>
                  <a:lnTo>
                    <a:pt x="1402" y="1174"/>
                  </a:lnTo>
                  <a:lnTo>
                    <a:pt x="1362" y="1175"/>
                  </a:lnTo>
                  <a:lnTo>
                    <a:pt x="1322" y="1182"/>
                  </a:lnTo>
                  <a:lnTo>
                    <a:pt x="1283" y="1193"/>
                  </a:lnTo>
                  <a:lnTo>
                    <a:pt x="1194" y="1225"/>
                  </a:lnTo>
                  <a:lnTo>
                    <a:pt x="1107" y="986"/>
                  </a:lnTo>
                  <a:lnTo>
                    <a:pt x="1196" y="954"/>
                  </a:lnTo>
                  <a:lnTo>
                    <a:pt x="1248" y="937"/>
                  </a:lnTo>
                  <a:lnTo>
                    <a:pt x="1302" y="927"/>
                  </a:lnTo>
                  <a:lnTo>
                    <a:pt x="1356" y="922"/>
                  </a:lnTo>
                  <a:lnTo>
                    <a:pt x="1410" y="922"/>
                  </a:lnTo>
                  <a:lnTo>
                    <a:pt x="1465" y="926"/>
                  </a:lnTo>
                  <a:lnTo>
                    <a:pt x="1519" y="935"/>
                  </a:lnTo>
                  <a:lnTo>
                    <a:pt x="1570" y="950"/>
                  </a:lnTo>
                  <a:lnTo>
                    <a:pt x="1622" y="968"/>
                  </a:lnTo>
                  <a:lnTo>
                    <a:pt x="1671" y="992"/>
                  </a:lnTo>
                  <a:lnTo>
                    <a:pt x="1717" y="1019"/>
                  </a:lnTo>
                  <a:lnTo>
                    <a:pt x="1761" y="1051"/>
                  </a:lnTo>
                  <a:lnTo>
                    <a:pt x="1801" y="1088"/>
                  </a:lnTo>
                  <a:lnTo>
                    <a:pt x="1837" y="1127"/>
                  </a:lnTo>
                  <a:lnTo>
                    <a:pt x="1869" y="1168"/>
                  </a:lnTo>
                  <a:lnTo>
                    <a:pt x="1896" y="1211"/>
                  </a:lnTo>
                  <a:lnTo>
                    <a:pt x="1920" y="1257"/>
                  </a:lnTo>
                  <a:lnTo>
                    <a:pt x="1939" y="1305"/>
                  </a:lnTo>
                  <a:lnTo>
                    <a:pt x="1954" y="1354"/>
                  </a:lnTo>
                  <a:lnTo>
                    <a:pt x="1964" y="1405"/>
                  </a:lnTo>
                  <a:lnTo>
                    <a:pt x="2948" y="854"/>
                  </a:lnTo>
                  <a:lnTo>
                    <a:pt x="2984" y="832"/>
                  </a:lnTo>
                  <a:lnTo>
                    <a:pt x="3016" y="804"/>
                  </a:lnTo>
                  <a:lnTo>
                    <a:pt x="3044" y="773"/>
                  </a:lnTo>
                  <a:lnTo>
                    <a:pt x="3068" y="739"/>
                  </a:lnTo>
                  <a:lnTo>
                    <a:pt x="3088" y="701"/>
                  </a:lnTo>
                  <a:lnTo>
                    <a:pt x="3101" y="661"/>
                  </a:lnTo>
                  <a:lnTo>
                    <a:pt x="3110" y="619"/>
                  </a:lnTo>
                  <a:lnTo>
                    <a:pt x="3113" y="578"/>
                  </a:lnTo>
                  <a:lnTo>
                    <a:pt x="3111" y="536"/>
                  </a:lnTo>
                  <a:lnTo>
                    <a:pt x="3104" y="495"/>
                  </a:lnTo>
                  <a:lnTo>
                    <a:pt x="3091" y="456"/>
                  </a:lnTo>
                  <a:lnTo>
                    <a:pt x="3072" y="417"/>
                  </a:lnTo>
                  <a:lnTo>
                    <a:pt x="3051" y="385"/>
                  </a:lnTo>
                  <a:lnTo>
                    <a:pt x="3028" y="356"/>
                  </a:lnTo>
                  <a:lnTo>
                    <a:pt x="3000" y="330"/>
                  </a:lnTo>
                  <a:lnTo>
                    <a:pt x="2970" y="308"/>
                  </a:lnTo>
                  <a:lnTo>
                    <a:pt x="2937" y="289"/>
                  </a:lnTo>
                  <a:lnTo>
                    <a:pt x="2903" y="274"/>
                  </a:lnTo>
                  <a:lnTo>
                    <a:pt x="2867" y="262"/>
                  </a:lnTo>
                  <a:lnTo>
                    <a:pt x="2829" y="256"/>
                  </a:lnTo>
                  <a:lnTo>
                    <a:pt x="2791" y="254"/>
                  </a:lnTo>
                  <a:lnTo>
                    <a:pt x="2749" y="256"/>
                  </a:lnTo>
                  <a:lnTo>
                    <a:pt x="2709" y="264"/>
                  </a:lnTo>
                  <a:lnTo>
                    <a:pt x="2670" y="277"/>
                  </a:lnTo>
                  <a:lnTo>
                    <a:pt x="2633" y="294"/>
                  </a:lnTo>
                  <a:lnTo>
                    <a:pt x="1546" y="901"/>
                  </a:lnTo>
                  <a:lnTo>
                    <a:pt x="1422" y="680"/>
                  </a:lnTo>
                  <a:lnTo>
                    <a:pt x="2508" y="73"/>
                  </a:lnTo>
                  <a:lnTo>
                    <a:pt x="2561" y="47"/>
                  </a:lnTo>
                  <a:lnTo>
                    <a:pt x="2616" y="26"/>
                  </a:lnTo>
                  <a:lnTo>
                    <a:pt x="2673" y="11"/>
                  </a:lnTo>
                  <a:lnTo>
                    <a:pt x="2731" y="3"/>
                  </a:lnTo>
                  <a:lnTo>
                    <a:pt x="27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1042" y="1078"/>
              <a:ext cx="26" cy="88"/>
            </a:xfrm>
            <a:custGeom>
              <a:avLst/>
              <a:gdLst>
                <a:gd name="T0" fmla="*/ 64 w 240"/>
                <a:gd name="T1" fmla="*/ 0 h 791"/>
                <a:gd name="T2" fmla="*/ 80 w 240"/>
                <a:gd name="T3" fmla="*/ 4 h 791"/>
                <a:gd name="T4" fmla="*/ 93 w 240"/>
                <a:gd name="T5" fmla="*/ 10 h 791"/>
                <a:gd name="T6" fmla="*/ 104 w 240"/>
                <a:gd name="T7" fmla="*/ 20 h 791"/>
                <a:gd name="T8" fmla="*/ 113 w 240"/>
                <a:gd name="T9" fmla="*/ 34 h 791"/>
                <a:gd name="T10" fmla="*/ 118 w 240"/>
                <a:gd name="T11" fmla="*/ 49 h 791"/>
                <a:gd name="T12" fmla="*/ 239 w 240"/>
                <a:gd name="T13" fmla="*/ 722 h 791"/>
                <a:gd name="T14" fmla="*/ 240 w 240"/>
                <a:gd name="T15" fmla="*/ 737 h 791"/>
                <a:gd name="T16" fmla="*/ 236 w 240"/>
                <a:gd name="T17" fmla="*/ 752 h 791"/>
                <a:gd name="T18" fmla="*/ 230 w 240"/>
                <a:gd name="T19" fmla="*/ 765 h 791"/>
                <a:gd name="T20" fmla="*/ 220 w 240"/>
                <a:gd name="T21" fmla="*/ 776 h 791"/>
                <a:gd name="T22" fmla="*/ 206 w 240"/>
                <a:gd name="T23" fmla="*/ 784 h 791"/>
                <a:gd name="T24" fmla="*/ 192 w 240"/>
                <a:gd name="T25" fmla="*/ 790 h 791"/>
                <a:gd name="T26" fmla="*/ 176 w 240"/>
                <a:gd name="T27" fmla="*/ 791 h 791"/>
                <a:gd name="T28" fmla="*/ 161 w 240"/>
                <a:gd name="T29" fmla="*/ 788 h 791"/>
                <a:gd name="T30" fmla="*/ 148 w 240"/>
                <a:gd name="T31" fmla="*/ 780 h 791"/>
                <a:gd name="T32" fmla="*/ 136 w 240"/>
                <a:gd name="T33" fmla="*/ 770 h 791"/>
                <a:gd name="T34" fmla="*/ 128 w 240"/>
                <a:gd name="T35" fmla="*/ 758 h 791"/>
                <a:gd name="T36" fmla="*/ 123 w 240"/>
                <a:gd name="T37" fmla="*/ 742 h 791"/>
                <a:gd name="T38" fmla="*/ 0 w 240"/>
                <a:gd name="T39" fmla="*/ 70 h 791"/>
                <a:gd name="T40" fmla="*/ 0 w 240"/>
                <a:gd name="T41" fmla="*/ 53 h 791"/>
                <a:gd name="T42" fmla="*/ 3 w 240"/>
                <a:gd name="T43" fmla="*/ 39 h 791"/>
                <a:gd name="T44" fmla="*/ 11 w 240"/>
                <a:gd name="T45" fmla="*/ 25 h 791"/>
                <a:gd name="T46" fmla="*/ 21 w 240"/>
                <a:gd name="T47" fmla="*/ 14 h 791"/>
                <a:gd name="T48" fmla="*/ 33 w 240"/>
                <a:gd name="T49" fmla="*/ 6 h 791"/>
                <a:gd name="T50" fmla="*/ 49 w 240"/>
                <a:gd name="T51" fmla="*/ 1 h 791"/>
                <a:gd name="T52" fmla="*/ 64 w 240"/>
                <a:gd name="T53" fmla="*/ 0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791">
                  <a:moveTo>
                    <a:pt x="64" y="0"/>
                  </a:moveTo>
                  <a:lnTo>
                    <a:pt x="80" y="4"/>
                  </a:lnTo>
                  <a:lnTo>
                    <a:pt x="93" y="10"/>
                  </a:lnTo>
                  <a:lnTo>
                    <a:pt x="104" y="20"/>
                  </a:lnTo>
                  <a:lnTo>
                    <a:pt x="113" y="34"/>
                  </a:lnTo>
                  <a:lnTo>
                    <a:pt x="118" y="49"/>
                  </a:lnTo>
                  <a:lnTo>
                    <a:pt x="239" y="722"/>
                  </a:lnTo>
                  <a:lnTo>
                    <a:pt x="240" y="737"/>
                  </a:lnTo>
                  <a:lnTo>
                    <a:pt x="236" y="752"/>
                  </a:lnTo>
                  <a:lnTo>
                    <a:pt x="230" y="765"/>
                  </a:lnTo>
                  <a:lnTo>
                    <a:pt x="220" y="776"/>
                  </a:lnTo>
                  <a:lnTo>
                    <a:pt x="206" y="784"/>
                  </a:lnTo>
                  <a:lnTo>
                    <a:pt x="192" y="790"/>
                  </a:lnTo>
                  <a:lnTo>
                    <a:pt x="176" y="791"/>
                  </a:lnTo>
                  <a:lnTo>
                    <a:pt x="161" y="788"/>
                  </a:lnTo>
                  <a:lnTo>
                    <a:pt x="148" y="780"/>
                  </a:lnTo>
                  <a:lnTo>
                    <a:pt x="136" y="770"/>
                  </a:lnTo>
                  <a:lnTo>
                    <a:pt x="128" y="758"/>
                  </a:lnTo>
                  <a:lnTo>
                    <a:pt x="123" y="742"/>
                  </a:lnTo>
                  <a:lnTo>
                    <a:pt x="0" y="70"/>
                  </a:lnTo>
                  <a:lnTo>
                    <a:pt x="0" y="53"/>
                  </a:lnTo>
                  <a:lnTo>
                    <a:pt x="3" y="39"/>
                  </a:lnTo>
                  <a:lnTo>
                    <a:pt x="11" y="25"/>
                  </a:lnTo>
                  <a:lnTo>
                    <a:pt x="21" y="14"/>
                  </a:lnTo>
                  <a:lnTo>
                    <a:pt x="33" y="6"/>
                  </a:lnTo>
                  <a:lnTo>
                    <a:pt x="49" y="1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953" y="1179"/>
              <a:ext cx="88" cy="27"/>
            </a:xfrm>
            <a:custGeom>
              <a:avLst/>
              <a:gdLst>
                <a:gd name="T0" fmla="*/ 740 w 794"/>
                <a:gd name="T1" fmla="*/ 0 h 238"/>
                <a:gd name="T2" fmla="*/ 756 w 794"/>
                <a:gd name="T3" fmla="*/ 3 h 238"/>
                <a:gd name="T4" fmla="*/ 769 w 794"/>
                <a:gd name="T5" fmla="*/ 10 h 238"/>
                <a:gd name="T6" fmla="*/ 781 w 794"/>
                <a:gd name="T7" fmla="*/ 19 h 238"/>
                <a:gd name="T8" fmla="*/ 789 w 794"/>
                <a:gd name="T9" fmla="*/ 32 h 238"/>
                <a:gd name="T10" fmla="*/ 793 w 794"/>
                <a:gd name="T11" fmla="*/ 48 h 238"/>
                <a:gd name="T12" fmla="*/ 794 w 794"/>
                <a:gd name="T13" fmla="*/ 63 h 238"/>
                <a:gd name="T14" fmla="*/ 791 w 794"/>
                <a:gd name="T15" fmla="*/ 79 h 238"/>
                <a:gd name="T16" fmla="*/ 784 w 794"/>
                <a:gd name="T17" fmla="*/ 92 h 238"/>
                <a:gd name="T18" fmla="*/ 773 w 794"/>
                <a:gd name="T19" fmla="*/ 103 h 238"/>
                <a:gd name="T20" fmla="*/ 761 w 794"/>
                <a:gd name="T21" fmla="*/ 111 h 238"/>
                <a:gd name="T22" fmla="*/ 746 w 794"/>
                <a:gd name="T23" fmla="*/ 116 h 238"/>
                <a:gd name="T24" fmla="*/ 69 w 794"/>
                <a:gd name="T25" fmla="*/ 238 h 238"/>
                <a:gd name="T26" fmla="*/ 54 w 794"/>
                <a:gd name="T27" fmla="*/ 238 h 238"/>
                <a:gd name="T28" fmla="*/ 38 w 794"/>
                <a:gd name="T29" fmla="*/ 234 h 238"/>
                <a:gd name="T30" fmla="*/ 25 w 794"/>
                <a:gd name="T31" fmla="*/ 227 h 238"/>
                <a:gd name="T32" fmla="*/ 14 w 794"/>
                <a:gd name="T33" fmla="*/ 218 h 238"/>
                <a:gd name="T34" fmla="*/ 5 w 794"/>
                <a:gd name="T35" fmla="*/ 205 h 238"/>
                <a:gd name="T36" fmla="*/ 0 w 794"/>
                <a:gd name="T37" fmla="*/ 189 h 238"/>
                <a:gd name="T38" fmla="*/ 0 w 794"/>
                <a:gd name="T39" fmla="*/ 174 h 238"/>
                <a:gd name="T40" fmla="*/ 3 w 794"/>
                <a:gd name="T41" fmla="*/ 159 h 238"/>
                <a:gd name="T42" fmla="*/ 11 w 794"/>
                <a:gd name="T43" fmla="*/ 145 h 238"/>
                <a:gd name="T44" fmla="*/ 21 w 794"/>
                <a:gd name="T45" fmla="*/ 134 h 238"/>
                <a:gd name="T46" fmla="*/ 33 w 794"/>
                <a:gd name="T47" fmla="*/ 126 h 238"/>
                <a:gd name="T48" fmla="*/ 49 w 794"/>
                <a:gd name="T49" fmla="*/ 122 h 238"/>
                <a:gd name="T50" fmla="*/ 725 w 794"/>
                <a:gd name="T51" fmla="*/ 0 h 238"/>
                <a:gd name="T52" fmla="*/ 740 w 794"/>
                <a:gd name="T53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4" h="238">
                  <a:moveTo>
                    <a:pt x="740" y="0"/>
                  </a:moveTo>
                  <a:lnTo>
                    <a:pt x="756" y="3"/>
                  </a:lnTo>
                  <a:lnTo>
                    <a:pt x="769" y="10"/>
                  </a:lnTo>
                  <a:lnTo>
                    <a:pt x="781" y="19"/>
                  </a:lnTo>
                  <a:lnTo>
                    <a:pt x="789" y="32"/>
                  </a:lnTo>
                  <a:lnTo>
                    <a:pt x="793" y="48"/>
                  </a:lnTo>
                  <a:lnTo>
                    <a:pt x="794" y="63"/>
                  </a:lnTo>
                  <a:lnTo>
                    <a:pt x="791" y="79"/>
                  </a:lnTo>
                  <a:lnTo>
                    <a:pt x="784" y="92"/>
                  </a:lnTo>
                  <a:lnTo>
                    <a:pt x="773" y="103"/>
                  </a:lnTo>
                  <a:lnTo>
                    <a:pt x="761" y="111"/>
                  </a:lnTo>
                  <a:lnTo>
                    <a:pt x="746" y="116"/>
                  </a:lnTo>
                  <a:lnTo>
                    <a:pt x="69" y="238"/>
                  </a:lnTo>
                  <a:lnTo>
                    <a:pt x="54" y="238"/>
                  </a:lnTo>
                  <a:lnTo>
                    <a:pt x="38" y="234"/>
                  </a:lnTo>
                  <a:lnTo>
                    <a:pt x="25" y="227"/>
                  </a:lnTo>
                  <a:lnTo>
                    <a:pt x="14" y="218"/>
                  </a:lnTo>
                  <a:lnTo>
                    <a:pt x="5" y="205"/>
                  </a:lnTo>
                  <a:lnTo>
                    <a:pt x="0" y="189"/>
                  </a:lnTo>
                  <a:lnTo>
                    <a:pt x="0" y="174"/>
                  </a:lnTo>
                  <a:lnTo>
                    <a:pt x="3" y="159"/>
                  </a:lnTo>
                  <a:lnTo>
                    <a:pt x="11" y="145"/>
                  </a:lnTo>
                  <a:lnTo>
                    <a:pt x="21" y="134"/>
                  </a:lnTo>
                  <a:lnTo>
                    <a:pt x="33" y="126"/>
                  </a:lnTo>
                  <a:lnTo>
                    <a:pt x="49" y="122"/>
                  </a:lnTo>
                  <a:lnTo>
                    <a:pt x="725" y="0"/>
                  </a:lnTo>
                  <a:lnTo>
                    <a:pt x="7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Freeform 18"/>
          <p:cNvSpPr>
            <a:spLocks noEditPoints="1"/>
          </p:cNvSpPr>
          <p:nvPr/>
        </p:nvSpPr>
        <p:spPr bwMode="auto">
          <a:xfrm>
            <a:off x="4408284" y="4453482"/>
            <a:ext cx="640080" cy="640080"/>
          </a:xfrm>
          <a:custGeom>
            <a:avLst/>
            <a:gdLst>
              <a:gd name="T0" fmla="*/ 3114 w 3600"/>
              <a:gd name="T1" fmla="*/ 3044 h 3644"/>
              <a:gd name="T2" fmla="*/ 3186 w 3600"/>
              <a:gd name="T3" fmla="*/ 3063 h 3644"/>
              <a:gd name="T4" fmla="*/ 3238 w 3600"/>
              <a:gd name="T5" fmla="*/ 3011 h 3644"/>
              <a:gd name="T6" fmla="*/ 3219 w 3600"/>
              <a:gd name="T7" fmla="*/ 2940 h 3644"/>
              <a:gd name="T8" fmla="*/ 660 w 3600"/>
              <a:gd name="T9" fmla="*/ 440 h 3644"/>
              <a:gd name="T10" fmla="*/ 519 w 3600"/>
              <a:gd name="T11" fmla="*/ 520 h 3644"/>
              <a:gd name="T12" fmla="*/ 438 w 3600"/>
              <a:gd name="T13" fmla="*/ 661 h 3644"/>
              <a:gd name="T14" fmla="*/ 438 w 3600"/>
              <a:gd name="T15" fmla="*/ 817 h 3644"/>
              <a:gd name="T16" fmla="*/ 519 w 3600"/>
              <a:gd name="T17" fmla="*/ 958 h 3644"/>
              <a:gd name="T18" fmla="*/ 660 w 3600"/>
              <a:gd name="T19" fmla="*/ 1039 h 3644"/>
              <a:gd name="T20" fmla="*/ 816 w 3600"/>
              <a:gd name="T21" fmla="*/ 1039 h 3644"/>
              <a:gd name="T22" fmla="*/ 957 w 3600"/>
              <a:gd name="T23" fmla="*/ 958 h 3644"/>
              <a:gd name="T24" fmla="*/ 1038 w 3600"/>
              <a:gd name="T25" fmla="*/ 817 h 3644"/>
              <a:gd name="T26" fmla="*/ 1038 w 3600"/>
              <a:gd name="T27" fmla="*/ 661 h 3644"/>
              <a:gd name="T28" fmla="*/ 957 w 3600"/>
              <a:gd name="T29" fmla="*/ 520 h 3644"/>
              <a:gd name="T30" fmla="*/ 816 w 3600"/>
              <a:gd name="T31" fmla="*/ 439 h 3644"/>
              <a:gd name="T32" fmla="*/ 1168 w 3600"/>
              <a:gd name="T33" fmla="*/ 3 h 3644"/>
              <a:gd name="T34" fmla="*/ 1470 w 3600"/>
              <a:gd name="T35" fmla="*/ 68 h 3644"/>
              <a:gd name="T36" fmla="*/ 1741 w 3600"/>
              <a:gd name="T37" fmla="*/ 216 h 3644"/>
              <a:gd name="T38" fmla="*/ 1962 w 3600"/>
              <a:gd name="T39" fmla="*/ 438 h 3644"/>
              <a:gd name="T40" fmla="*/ 2110 w 3600"/>
              <a:gd name="T41" fmla="*/ 708 h 3644"/>
              <a:gd name="T42" fmla="*/ 2175 w 3600"/>
              <a:gd name="T43" fmla="*/ 1011 h 3644"/>
              <a:gd name="T44" fmla="*/ 2157 w 3600"/>
              <a:gd name="T45" fmla="*/ 1308 h 3644"/>
              <a:gd name="T46" fmla="*/ 3528 w 3600"/>
              <a:gd name="T47" fmla="*/ 2951 h 3644"/>
              <a:gd name="T48" fmla="*/ 3600 w 3600"/>
              <a:gd name="T49" fmla="*/ 3493 h 3644"/>
              <a:gd name="T50" fmla="*/ 3571 w 3600"/>
              <a:gd name="T51" fmla="*/ 3572 h 3644"/>
              <a:gd name="T52" fmla="*/ 3118 w 3600"/>
              <a:gd name="T53" fmla="*/ 3644 h 3644"/>
              <a:gd name="T54" fmla="*/ 3041 w 3600"/>
              <a:gd name="T55" fmla="*/ 3617 h 3644"/>
              <a:gd name="T56" fmla="*/ 3010 w 3600"/>
              <a:gd name="T57" fmla="*/ 3542 h 3644"/>
              <a:gd name="T58" fmla="*/ 2720 w 3600"/>
              <a:gd name="T59" fmla="*/ 3287 h 3644"/>
              <a:gd name="T60" fmla="*/ 2666 w 3600"/>
              <a:gd name="T61" fmla="*/ 3231 h 3644"/>
              <a:gd name="T62" fmla="*/ 2409 w 3600"/>
              <a:gd name="T63" fmla="*/ 2943 h 3644"/>
              <a:gd name="T64" fmla="*/ 2337 w 3600"/>
              <a:gd name="T65" fmla="*/ 2914 h 3644"/>
              <a:gd name="T66" fmla="*/ 2309 w 3600"/>
              <a:gd name="T67" fmla="*/ 2842 h 3644"/>
              <a:gd name="T68" fmla="*/ 2020 w 3600"/>
              <a:gd name="T69" fmla="*/ 2586 h 3644"/>
              <a:gd name="T70" fmla="*/ 1433 w 3600"/>
              <a:gd name="T71" fmla="*/ 2123 h 3644"/>
              <a:gd name="T72" fmla="*/ 1089 w 3600"/>
              <a:gd name="T73" fmla="*/ 2179 h 3644"/>
              <a:gd name="T74" fmla="*/ 781 w 3600"/>
              <a:gd name="T75" fmla="*/ 2135 h 3644"/>
              <a:gd name="T76" fmla="*/ 501 w 3600"/>
              <a:gd name="T77" fmla="*/ 2007 h 3644"/>
              <a:gd name="T78" fmla="*/ 263 w 3600"/>
              <a:gd name="T79" fmla="*/ 1800 h 3644"/>
              <a:gd name="T80" fmla="*/ 94 w 3600"/>
              <a:gd name="T81" fmla="*/ 1535 h 3644"/>
              <a:gd name="T82" fmla="*/ 10 w 3600"/>
              <a:gd name="T83" fmla="*/ 1241 h 3644"/>
              <a:gd name="T84" fmla="*/ 10 w 3600"/>
              <a:gd name="T85" fmla="*/ 938 h 3644"/>
              <a:gd name="T86" fmla="*/ 94 w 3600"/>
              <a:gd name="T87" fmla="*/ 644 h 3644"/>
              <a:gd name="T88" fmla="*/ 263 w 3600"/>
              <a:gd name="T89" fmla="*/ 379 h 3644"/>
              <a:gd name="T90" fmla="*/ 501 w 3600"/>
              <a:gd name="T91" fmla="*/ 171 h 3644"/>
              <a:gd name="T92" fmla="*/ 781 w 3600"/>
              <a:gd name="T93" fmla="*/ 44 h 3644"/>
              <a:gd name="T94" fmla="*/ 1089 w 3600"/>
              <a:gd name="T95" fmla="*/ 0 h 3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600" h="3644">
                <a:moveTo>
                  <a:pt x="1986" y="1706"/>
                </a:moveTo>
                <a:lnTo>
                  <a:pt x="1941" y="1766"/>
                </a:lnTo>
                <a:lnTo>
                  <a:pt x="1893" y="1823"/>
                </a:lnTo>
                <a:lnTo>
                  <a:pt x="3114" y="3044"/>
                </a:lnTo>
                <a:lnTo>
                  <a:pt x="3131" y="3056"/>
                </a:lnTo>
                <a:lnTo>
                  <a:pt x="3148" y="3063"/>
                </a:lnTo>
                <a:lnTo>
                  <a:pt x="3167" y="3065"/>
                </a:lnTo>
                <a:lnTo>
                  <a:pt x="3186" y="3063"/>
                </a:lnTo>
                <a:lnTo>
                  <a:pt x="3204" y="3056"/>
                </a:lnTo>
                <a:lnTo>
                  <a:pt x="3219" y="3044"/>
                </a:lnTo>
                <a:lnTo>
                  <a:pt x="3231" y="3028"/>
                </a:lnTo>
                <a:lnTo>
                  <a:pt x="3238" y="3011"/>
                </a:lnTo>
                <a:lnTo>
                  <a:pt x="3240" y="2992"/>
                </a:lnTo>
                <a:lnTo>
                  <a:pt x="3238" y="2973"/>
                </a:lnTo>
                <a:lnTo>
                  <a:pt x="3231" y="2955"/>
                </a:lnTo>
                <a:lnTo>
                  <a:pt x="3219" y="2940"/>
                </a:lnTo>
                <a:lnTo>
                  <a:pt x="1986" y="1706"/>
                </a:lnTo>
                <a:close/>
                <a:moveTo>
                  <a:pt x="738" y="429"/>
                </a:moveTo>
                <a:lnTo>
                  <a:pt x="699" y="432"/>
                </a:lnTo>
                <a:lnTo>
                  <a:pt x="660" y="440"/>
                </a:lnTo>
                <a:lnTo>
                  <a:pt x="621" y="452"/>
                </a:lnTo>
                <a:lnTo>
                  <a:pt x="586" y="470"/>
                </a:lnTo>
                <a:lnTo>
                  <a:pt x="551" y="492"/>
                </a:lnTo>
                <a:lnTo>
                  <a:pt x="519" y="520"/>
                </a:lnTo>
                <a:lnTo>
                  <a:pt x="491" y="552"/>
                </a:lnTo>
                <a:lnTo>
                  <a:pt x="469" y="586"/>
                </a:lnTo>
                <a:lnTo>
                  <a:pt x="452" y="623"/>
                </a:lnTo>
                <a:lnTo>
                  <a:pt x="438" y="661"/>
                </a:lnTo>
                <a:lnTo>
                  <a:pt x="432" y="699"/>
                </a:lnTo>
                <a:lnTo>
                  <a:pt x="428" y="739"/>
                </a:lnTo>
                <a:lnTo>
                  <a:pt x="432" y="778"/>
                </a:lnTo>
                <a:lnTo>
                  <a:pt x="438" y="817"/>
                </a:lnTo>
                <a:lnTo>
                  <a:pt x="452" y="856"/>
                </a:lnTo>
                <a:lnTo>
                  <a:pt x="469" y="891"/>
                </a:lnTo>
                <a:lnTo>
                  <a:pt x="491" y="926"/>
                </a:lnTo>
                <a:lnTo>
                  <a:pt x="519" y="958"/>
                </a:lnTo>
                <a:lnTo>
                  <a:pt x="551" y="986"/>
                </a:lnTo>
                <a:lnTo>
                  <a:pt x="586" y="1009"/>
                </a:lnTo>
                <a:lnTo>
                  <a:pt x="621" y="1025"/>
                </a:lnTo>
                <a:lnTo>
                  <a:pt x="660" y="1039"/>
                </a:lnTo>
                <a:lnTo>
                  <a:pt x="699" y="1047"/>
                </a:lnTo>
                <a:lnTo>
                  <a:pt x="738" y="1049"/>
                </a:lnTo>
                <a:lnTo>
                  <a:pt x="778" y="1047"/>
                </a:lnTo>
                <a:lnTo>
                  <a:pt x="816" y="1039"/>
                </a:lnTo>
                <a:lnTo>
                  <a:pt x="855" y="1025"/>
                </a:lnTo>
                <a:lnTo>
                  <a:pt x="891" y="1009"/>
                </a:lnTo>
                <a:lnTo>
                  <a:pt x="925" y="986"/>
                </a:lnTo>
                <a:lnTo>
                  <a:pt x="957" y="958"/>
                </a:lnTo>
                <a:lnTo>
                  <a:pt x="985" y="926"/>
                </a:lnTo>
                <a:lnTo>
                  <a:pt x="1007" y="892"/>
                </a:lnTo>
                <a:lnTo>
                  <a:pt x="1025" y="856"/>
                </a:lnTo>
                <a:lnTo>
                  <a:pt x="1038" y="817"/>
                </a:lnTo>
                <a:lnTo>
                  <a:pt x="1045" y="778"/>
                </a:lnTo>
                <a:lnTo>
                  <a:pt x="1048" y="739"/>
                </a:lnTo>
                <a:lnTo>
                  <a:pt x="1045" y="699"/>
                </a:lnTo>
                <a:lnTo>
                  <a:pt x="1038" y="661"/>
                </a:lnTo>
                <a:lnTo>
                  <a:pt x="1025" y="623"/>
                </a:lnTo>
                <a:lnTo>
                  <a:pt x="1007" y="586"/>
                </a:lnTo>
                <a:lnTo>
                  <a:pt x="985" y="552"/>
                </a:lnTo>
                <a:lnTo>
                  <a:pt x="957" y="520"/>
                </a:lnTo>
                <a:lnTo>
                  <a:pt x="925" y="492"/>
                </a:lnTo>
                <a:lnTo>
                  <a:pt x="891" y="470"/>
                </a:lnTo>
                <a:lnTo>
                  <a:pt x="855" y="452"/>
                </a:lnTo>
                <a:lnTo>
                  <a:pt x="816" y="439"/>
                </a:lnTo>
                <a:lnTo>
                  <a:pt x="778" y="432"/>
                </a:lnTo>
                <a:lnTo>
                  <a:pt x="738" y="429"/>
                </a:lnTo>
                <a:close/>
                <a:moveTo>
                  <a:pt x="1089" y="0"/>
                </a:moveTo>
                <a:lnTo>
                  <a:pt x="1168" y="3"/>
                </a:lnTo>
                <a:lnTo>
                  <a:pt x="1246" y="11"/>
                </a:lnTo>
                <a:lnTo>
                  <a:pt x="1322" y="25"/>
                </a:lnTo>
                <a:lnTo>
                  <a:pt x="1398" y="44"/>
                </a:lnTo>
                <a:lnTo>
                  <a:pt x="1470" y="68"/>
                </a:lnTo>
                <a:lnTo>
                  <a:pt x="1542" y="98"/>
                </a:lnTo>
                <a:lnTo>
                  <a:pt x="1611" y="133"/>
                </a:lnTo>
                <a:lnTo>
                  <a:pt x="1677" y="171"/>
                </a:lnTo>
                <a:lnTo>
                  <a:pt x="1741" y="216"/>
                </a:lnTo>
                <a:lnTo>
                  <a:pt x="1802" y="265"/>
                </a:lnTo>
                <a:lnTo>
                  <a:pt x="1859" y="319"/>
                </a:lnTo>
                <a:lnTo>
                  <a:pt x="1914" y="377"/>
                </a:lnTo>
                <a:lnTo>
                  <a:pt x="1962" y="438"/>
                </a:lnTo>
                <a:lnTo>
                  <a:pt x="2007" y="501"/>
                </a:lnTo>
                <a:lnTo>
                  <a:pt x="2046" y="567"/>
                </a:lnTo>
                <a:lnTo>
                  <a:pt x="2081" y="637"/>
                </a:lnTo>
                <a:lnTo>
                  <a:pt x="2110" y="708"/>
                </a:lnTo>
                <a:lnTo>
                  <a:pt x="2134" y="781"/>
                </a:lnTo>
                <a:lnTo>
                  <a:pt x="2153" y="856"/>
                </a:lnTo>
                <a:lnTo>
                  <a:pt x="2168" y="932"/>
                </a:lnTo>
                <a:lnTo>
                  <a:pt x="2175" y="1011"/>
                </a:lnTo>
                <a:lnTo>
                  <a:pt x="2179" y="1090"/>
                </a:lnTo>
                <a:lnTo>
                  <a:pt x="2175" y="1163"/>
                </a:lnTo>
                <a:lnTo>
                  <a:pt x="2169" y="1236"/>
                </a:lnTo>
                <a:lnTo>
                  <a:pt x="2157" y="1308"/>
                </a:lnTo>
                <a:lnTo>
                  <a:pt x="2140" y="1379"/>
                </a:lnTo>
                <a:lnTo>
                  <a:pt x="2118" y="1448"/>
                </a:lnTo>
                <a:lnTo>
                  <a:pt x="2092" y="1516"/>
                </a:lnTo>
                <a:lnTo>
                  <a:pt x="3528" y="2951"/>
                </a:lnTo>
                <a:lnTo>
                  <a:pt x="3542" y="2969"/>
                </a:lnTo>
                <a:lnTo>
                  <a:pt x="3552" y="2989"/>
                </a:lnTo>
                <a:lnTo>
                  <a:pt x="3557" y="3011"/>
                </a:lnTo>
                <a:lnTo>
                  <a:pt x="3600" y="3493"/>
                </a:lnTo>
                <a:lnTo>
                  <a:pt x="3600" y="3515"/>
                </a:lnTo>
                <a:lnTo>
                  <a:pt x="3594" y="3536"/>
                </a:lnTo>
                <a:lnTo>
                  <a:pt x="3584" y="3555"/>
                </a:lnTo>
                <a:lnTo>
                  <a:pt x="3571" y="3572"/>
                </a:lnTo>
                <a:lnTo>
                  <a:pt x="3554" y="3585"/>
                </a:lnTo>
                <a:lnTo>
                  <a:pt x="3534" y="3595"/>
                </a:lnTo>
                <a:lnTo>
                  <a:pt x="3512" y="3600"/>
                </a:lnTo>
                <a:lnTo>
                  <a:pt x="3118" y="3644"/>
                </a:lnTo>
                <a:lnTo>
                  <a:pt x="3107" y="3644"/>
                </a:lnTo>
                <a:lnTo>
                  <a:pt x="3083" y="3641"/>
                </a:lnTo>
                <a:lnTo>
                  <a:pt x="3061" y="3632"/>
                </a:lnTo>
                <a:lnTo>
                  <a:pt x="3041" y="3617"/>
                </a:lnTo>
                <a:lnTo>
                  <a:pt x="3026" y="3602"/>
                </a:lnTo>
                <a:lnTo>
                  <a:pt x="3016" y="3583"/>
                </a:lnTo>
                <a:lnTo>
                  <a:pt x="3011" y="3563"/>
                </a:lnTo>
                <a:lnTo>
                  <a:pt x="3010" y="3542"/>
                </a:lnTo>
                <a:lnTo>
                  <a:pt x="3017" y="3285"/>
                </a:lnTo>
                <a:lnTo>
                  <a:pt x="2760" y="3294"/>
                </a:lnTo>
                <a:lnTo>
                  <a:pt x="2739" y="3292"/>
                </a:lnTo>
                <a:lnTo>
                  <a:pt x="2720" y="3287"/>
                </a:lnTo>
                <a:lnTo>
                  <a:pt x="2702" y="3278"/>
                </a:lnTo>
                <a:lnTo>
                  <a:pt x="2687" y="3265"/>
                </a:lnTo>
                <a:lnTo>
                  <a:pt x="2675" y="3249"/>
                </a:lnTo>
                <a:lnTo>
                  <a:pt x="2666" y="3231"/>
                </a:lnTo>
                <a:lnTo>
                  <a:pt x="2660" y="3211"/>
                </a:lnTo>
                <a:lnTo>
                  <a:pt x="2658" y="3191"/>
                </a:lnTo>
                <a:lnTo>
                  <a:pt x="2668" y="2934"/>
                </a:lnTo>
                <a:lnTo>
                  <a:pt x="2409" y="2943"/>
                </a:lnTo>
                <a:lnTo>
                  <a:pt x="2390" y="2942"/>
                </a:lnTo>
                <a:lnTo>
                  <a:pt x="2371" y="2936"/>
                </a:lnTo>
                <a:lnTo>
                  <a:pt x="2353" y="2928"/>
                </a:lnTo>
                <a:lnTo>
                  <a:pt x="2337" y="2914"/>
                </a:lnTo>
                <a:lnTo>
                  <a:pt x="2324" y="2899"/>
                </a:lnTo>
                <a:lnTo>
                  <a:pt x="2315" y="2881"/>
                </a:lnTo>
                <a:lnTo>
                  <a:pt x="2310" y="2862"/>
                </a:lnTo>
                <a:lnTo>
                  <a:pt x="2309" y="2842"/>
                </a:lnTo>
                <a:lnTo>
                  <a:pt x="2316" y="2584"/>
                </a:lnTo>
                <a:lnTo>
                  <a:pt x="2060" y="2593"/>
                </a:lnTo>
                <a:lnTo>
                  <a:pt x="2039" y="2591"/>
                </a:lnTo>
                <a:lnTo>
                  <a:pt x="2020" y="2586"/>
                </a:lnTo>
                <a:lnTo>
                  <a:pt x="2002" y="2577"/>
                </a:lnTo>
                <a:lnTo>
                  <a:pt x="1987" y="2564"/>
                </a:lnTo>
                <a:lnTo>
                  <a:pt x="1515" y="2092"/>
                </a:lnTo>
                <a:lnTo>
                  <a:pt x="1433" y="2123"/>
                </a:lnTo>
                <a:lnTo>
                  <a:pt x="1350" y="2148"/>
                </a:lnTo>
                <a:lnTo>
                  <a:pt x="1265" y="2164"/>
                </a:lnTo>
                <a:lnTo>
                  <a:pt x="1177" y="2176"/>
                </a:lnTo>
                <a:lnTo>
                  <a:pt x="1089" y="2179"/>
                </a:lnTo>
                <a:lnTo>
                  <a:pt x="1009" y="2177"/>
                </a:lnTo>
                <a:lnTo>
                  <a:pt x="932" y="2168"/>
                </a:lnTo>
                <a:lnTo>
                  <a:pt x="855" y="2154"/>
                </a:lnTo>
                <a:lnTo>
                  <a:pt x="781" y="2135"/>
                </a:lnTo>
                <a:lnTo>
                  <a:pt x="708" y="2111"/>
                </a:lnTo>
                <a:lnTo>
                  <a:pt x="637" y="2081"/>
                </a:lnTo>
                <a:lnTo>
                  <a:pt x="568" y="2047"/>
                </a:lnTo>
                <a:lnTo>
                  <a:pt x="501" y="2007"/>
                </a:lnTo>
                <a:lnTo>
                  <a:pt x="437" y="1963"/>
                </a:lnTo>
                <a:lnTo>
                  <a:pt x="376" y="1914"/>
                </a:lnTo>
                <a:lnTo>
                  <a:pt x="318" y="1859"/>
                </a:lnTo>
                <a:lnTo>
                  <a:pt x="263" y="1800"/>
                </a:lnTo>
                <a:lnTo>
                  <a:pt x="213" y="1737"/>
                </a:lnTo>
                <a:lnTo>
                  <a:pt x="169" y="1672"/>
                </a:lnTo>
                <a:lnTo>
                  <a:pt x="129" y="1604"/>
                </a:lnTo>
                <a:lnTo>
                  <a:pt x="94" y="1535"/>
                </a:lnTo>
                <a:lnTo>
                  <a:pt x="65" y="1464"/>
                </a:lnTo>
                <a:lnTo>
                  <a:pt x="42" y="1390"/>
                </a:lnTo>
                <a:lnTo>
                  <a:pt x="23" y="1316"/>
                </a:lnTo>
                <a:lnTo>
                  <a:pt x="10" y="1241"/>
                </a:lnTo>
                <a:lnTo>
                  <a:pt x="2" y="1165"/>
                </a:lnTo>
                <a:lnTo>
                  <a:pt x="0" y="1090"/>
                </a:lnTo>
                <a:lnTo>
                  <a:pt x="2" y="1013"/>
                </a:lnTo>
                <a:lnTo>
                  <a:pt x="10" y="938"/>
                </a:lnTo>
                <a:lnTo>
                  <a:pt x="23" y="862"/>
                </a:lnTo>
                <a:lnTo>
                  <a:pt x="42" y="788"/>
                </a:lnTo>
                <a:lnTo>
                  <a:pt x="65" y="715"/>
                </a:lnTo>
                <a:lnTo>
                  <a:pt x="94" y="644"/>
                </a:lnTo>
                <a:lnTo>
                  <a:pt x="129" y="574"/>
                </a:lnTo>
                <a:lnTo>
                  <a:pt x="169" y="506"/>
                </a:lnTo>
                <a:lnTo>
                  <a:pt x="213" y="441"/>
                </a:lnTo>
                <a:lnTo>
                  <a:pt x="263" y="379"/>
                </a:lnTo>
                <a:lnTo>
                  <a:pt x="318" y="319"/>
                </a:lnTo>
                <a:lnTo>
                  <a:pt x="376" y="266"/>
                </a:lnTo>
                <a:lnTo>
                  <a:pt x="437" y="216"/>
                </a:lnTo>
                <a:lnTo>
                  <a:pt x="501" y="171"/>
                </a:lnTo>
                <a:lnTo>
                  <a:pt x="568" y="133"/>
                </a:lnTo>
                <a:lnTo>
                  <a:pt x="637" y="98"/>
                </a:lnTo>
                <a:lnTo>
                  <a:pt x="708" y="68"/>
                </a:lnTo>
                <a:lnTo>
                  <a:pt x="781" y="44"/>
                </a:lnTo>
                <a:lnTo>
                  <a:pt x="855" y="25"/>
                </a:lnTo>
                <a:lnTo>
                  <a:pt x="932" y="11"/>
                </a:lnTo>
                <a:lnTo>
                  <a:pt x="1009" y="3"/>
                </a:lnTo>
                <a:lnTo>
                  <a:pt x="108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1"/>
          <p:cNvGrpSpPr>
            <a:grpSpLocks noChangeAspect="1"/>
          </p:cNvGrpSpPr>
          <p:nvPr/>
        </p:nvGrpSpPr>
        <p:grpSpPr bwMode="auto">
          <a:xfrm>
            <a:off x="7074899" y="4407762"/>
            <a:ext cx="768528" cy="731520"/>
            <a:chOff x="977" y="1177"/>
            <a:chExt cx="623" cy="59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Freeform 23"/>
            <p:cNvSpPr>
              <a:spLocks noEditPoints="1"/>
            </p:cNvSpPr>
            <p:nvPr/>
          </p:nvSpPr>
          <p:spPr bwMode="auto">
            <a:xfrm>
              <a:off x="977" y="1299"/>
              <a:ext cx="501" cy="471"/>
            </a:xfrm>
            <a:custGeom>
              <a:avLst/>
              <a:gdLst>
                <a:gd name="T0" fmla="*/ 728 w 3004"/>
                <a:gd name="T1" fmla="*/ 747 h 2824"/>
                <a:gd name="T2" fmla="*/ 532 w 3004"/>
                <a:gd name="T3" fmla="*/ 918 h 2824"/>
                <a:gd name="T4" fmla="*/ 370 w 3004"/>
                <a:gd name="T5" fmla="*/ 1178 h 2824"/>
                <a:gd name="T6" fmla="*/ 297 w 3004"/>
                <a:gd name="T7" fmla="*/ 1476 h 2824"/>
                <a:gd name="T8" fmla="*/ 320 w 3004"/>
                <a:gd name="T9" fmla="*/ 1639 h 2824"/>
                <a:gd name="T10" fmla="*/ 416 w 3004"/>
                <a:gd name="T11" fmla="*/ 1704 h 2824"/>
                <a:gd name="T12" fmla="*/ 533 w 3004"/>
                <a:gd name="T13" fmla="*/ 1681 h 2824"/>
                <a:gd name="T14" fmla="*/ 598 w 3004"/>
                <a:gd name="T15" fmla="*/ 1585 h 2824"/>
                <a:gd name="T16" fmla="*/ 629 w 3004"/>
                <a:gd name="T17" fmla="*/ 1365 h 2824"/>
                <a:gd name="T18" fmla="*/ 744 w 3004"/>
                <a:gd name="T19" fmla="*/ 1143 h 2824"/>
                <a:gd name="T20" fmla="*/ 903 w 3004"/>
                <a:gd name="T21" fmla="*/ 992 h 2824"/>
                <a:gd name="T22" fmla="*/ 946 w 3004"/>
                <a:gd name="T23" fmla="*/ 898 h 2824"/>
                <a:gd name="T24" fmla="*/ 918 w 3004"/>
                <a:gd name="T25" fmla="*/ 797 h 2824"/>
                <a:gd name="T26" fmla="*/ 832 w 3004"/>
                <a:gd name="T27" fmla="*/ 738 h 2824"/>
                <a:gd name="T28" fmla="*/ 2946 w 3004"/>
                <a:gd name="T29" fmla="*/ 9 h 2824"/>
                <a:gd name="T30" fmla="*/ 2997 w 3004"/>
                <a:gd name="T31" fmla="*/ 63 h 2824"/>
                <a:gd name="T32" fmla="*/ 2999 w 3004"/>
                <a:gd name="T33" fmla="*/ 132 h 2824"/>
                <a:gd name="T34" fmla="*/ 2946 w 3004"/>
                <a:gd name="T35" fmla="*/ 171 h 2824"/>
                <a:gd name="T36" fmla="*/ 2851 w 3004"/>
                <a:gd name="T37" fmla="*/ 176 h 2824"/>
                <a:gd name="T38" fmla="*/ 2801 w 3004"/>
                <a:gd name="T39" fmla="*/ 224 h 2824"/>
                <a:gd name="T40" fmla="*/ 2783 w 3004"/>
                <a:gd name="T41" fmla="*/ 308 h 2824"/>
                <a:gd name="T42" fmla="*/ 2766 w 3004"/>
                <a:gd name="T43" fmla="*/ 428 h 2824"/>
                <a:gd name="T44" fmla="*/ 2718 w 3004"/>
                <a:gd name="T45" fmla="*/ 561 h 2824"/>
                <a:gd name="T46" fmla="*/ 2605 w 3004"/>
                <a:gd name="T47" fmla="*/ 654 h 2824"/>
                <a:gd name="T48" fmla="*/ 2461 w 3004"/>
                <a:gd name="T49" fmla="*/ 671 h 2824"/>
                <a:gd name="T50" fmla="*/ 2338 w 3004"/>
                <a:gd name="T51" fmla="*/ 657 h 2824"/>
                <a:gd name="T52" fmla="*/ 2471 w 3004"/>
                <a:gd name="T53" fmla="*/ 883 h 2824"/>
                <a:gd name="T54" fmla="*/ 2602 w 3004"/>
                <a:gd name="T55" fmla="*/ 1227 h 2824"/>
                <a:gd name="T56" fmla="*/ 2629 w 3004"/>
                <a:gd name="T57" fmla="*/ 1611 h 2824"/>
                <a:gd name="T58" fmla="*/ 2547 w 3004"/>
                <a:gd name="T59" fmla="*/ 1981 h 2824"/>
                <a:gd name="T60" fmla="*/ 2368 w 3004"/>
                <a:gd name="T61" fmla="*/ 2302 h 2824"/>
                <a:gd name="T62" fmla="*/ 2109 w 3004"/>
                <a:gd name="T63" fmla="*/ 2561 h 2824"/>
                <a:gd name="T64" fmla="*/ 1786 w 3004"/>
                <a:gd name="T65" fmla="*/ 2740 h 2824"/>
                <a:gd name="T66" fmla="*/ 1415 w 3004"/>
                <a:gd name="T67" fmla="*/ 2821 h 2824"/>
                <a:gd name="T68" fmla="*/ 1028 w 3004"/>
                <a:gd name="T69" fmla="*/ 2793 h 2824"/>
                <a:gd name="T70" fmla="*/ 678 w 3004"/>
                <a:gd name="T71" fmla="*/ 2660 h 2824"/>
                <a:gd name="T72" fmla="*/ 386 w 3004"/>
                <a:gd name="T73" fmla="*/ 2441 h 2824"/>
                <a:gd name="T74" fmla="*/ 165 w 3004"/>
                <a:gd name="T75" fmla="*/ 2148 h 2824"/>
                <a:gd name="T76" fmla="*/ 32 w 3004"/>
                <a:gd name="T77" fmla="*/ 1800 h 2824"/>
                <a:gd name="T78" fmla="*/ 3 w 3004"/>
                <a:gd name="T79" fmla="*/ 1415 h 2824"/>
                <a:gd name="T80" fmla="*/ 86 w 3004"/>
                <a:gd name="T81" fmla="*/ 1045 h 2824"/>
                <a:gd name="T82" fmla="*/ 265 w 3004"/>
                <a:gd name="T83" fmla="*/ 723 h 2824"/>
                <a:gd name="T84" fmla="*/ 524 w 3004"/>
                <a:gd name="T85" fmla="*/ 464 h 2824"/>
                <a:gd name="T86" fmla="*/ 848 w 3004"/>
                <a:gd name="T87" fmla="*/ 287 h 2824"/>
                <a:gd name="T88" fmla="*/ 1219 w 3004"/>
                <a:gd name="T89" fmla="*/ 204 h 2824"/>
                <a:gd name="T90" fmla="*/ 1600 w 3004"/>
                <a:gd name="T91" fmla="*/ 231 h 2824"/>
                <a:gd name="T92" fmla="*/ 1943 w 3004"/>
                <a:gd name="T93" fmla="*/ 359 h 2824"/>
                <a:gd name="T94" fmla="*/ 2201 w 3004"/>
                <a:gd name="T95" fmla="*/ 497 h 2824"/>
                <a:gd name="T96" fmla="*/ 2350 w 3004"/>
                <a:gd name="T97" fmla="*/ 483 h 2824"/>
                <a:gd name="T98" fmla="*/ 2426 w 3004"/>
                <a:gd name="T99" fmla="*/ 497 h 2824"/>
                <a:gd name="T100" fmla="*/ 2506 w 3004"/>
                <a:gd name="T101" fmla="*/ 506 h 2824"/>
                <a:gd name="T102" fmla="*/ 2571 w 3004"/>
                <a:gd name="T103" fmla="*/ 479 h 2824"/>
                <a:gd name="T104" fmla="*/ 2605 w 3004"/>
                <a:gd name="T105" fmla="*/ 383 h 2824"/>
                <a:gd name="T106" fmla="*/ 2630 w 3004"/>
                <a:gd name="T107" fmla="*/ 259 h 2824"/>
                <a:gd name="T108" fmla="*/ 2662 w 3004"/>
                <a:gd name="T109" fmla="*/ 145 h 2824"/>
                <a:gd name="T110" fmla="*/ 2718 w 3004"/>
                <a:gd name="T111" fmla="*/ 55 h 2824"/>
                <a:gd name="T112" fmla="*/ 2815 w 3004"/>
                <a:gd name="T113" fmla="*/ 5 h 2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04" h="2824">
                  <a:moveTo>
                    <a:pt x="806" y="733"/>
                  </a:moveTo>
                  <a:lnTo>
                    <a:pt x="779" y="733"/>
                  </a:lnTo>
                  <a:lnTo>
                    <a:pt x="753" y="738"/>
                  </a:lnTo>
                  <a:lnTo>
                    <a:pt x="728" y="747"/>
                  </a:lnTo>
                  <a:lnTo>
                    <a:pt x="705" y="762"/>
                  </a:lnTo>
                  <a:lnTo>
                    <a:pt x="642" y="809"/>
                  </a:lnTo>
                  <a:lnTo>
                    <a:pt x="584" y="861"/>
                  </a:lnTo>
                  <a:lnTo>
                    <a:pt x="532" y="918"/>
                  </a:lnTo>
                  <a:lnTo>
                    <a:pt x="483" y="978"/>
                  </a:lnTo>
                  <a:lnTo>
                    <a:pt x="440" y="1042"/>
                  </a:lnTo>
                  <a:lnTo>
                    <a:pt x="403" y="1109"/>
                  </a:lnTo>
                  <a:lnTo>
                    <a:pt x="370" y="1178"/>
                  </a:lnTo>
                  <a:lnTo>
                    <a:pt x="344" y="1250"/>
                  </a:lnTo>
                  <a:lnTo>
                    <a:pt x="322" y="1324"/>
                  </a:lnTo>
                  <a:lnTo>
                    <a:pt x="306" y="1399"/>
                  </a:lnTo>
                  <a:lnTo>
                    <a:pt x="297" y="1476"/>
                  </a:lnTo>
                  <a:lnTo>
                    <a:pt x="294" y="1554"/>
                  </a:lnTo>
                  <a:lnTo>
                    <a:pt x="297" y="1585"/>
                  </a:lnTo>
                  <a:lnTo>
                    <a:pt x="306" y="1613"/>
                  </a:lnTo>
                  <a:lnTo>
                    <a:pt x="320" y="1639"/>
                  </a:lnTo>
                  <a:lnTo>
                    <a:pt x="339" y="1663"/>
                  </a:lnTo>
                  <a:lnTo>
                    <a:pt x="362" y="1681"/>
                  </a:lnTo>
                  <a:lnTo>
                    <a:pt x="388" y="1696"/>
                  </a:lnTo>
                  <a:lnTo>
                    <a:pt x="416" y="1704"/>
                  </a:lnTo>
                  <a:lnTo>
                    <a:pt x="448" y="1707"/>
                  </a:lnTo>
                  <a:lnTo>
                    <a:pt x="479" y="1704"/>
                  </a:lnTo>
                  <a:lnTo>
                    <a:pt x="507" y="1696"/>
                  </a:lnTo>
                  <a:lnTo>
                    <a:pt x="533" y="1681"/>
                  </a:lnTo>
                  <a:lnTo>
                    <a:pt x="556" y="1663"/>
                  </a:lnTo>
                  <a:lnTo>
                    <a:pt x="575" y="1639"/>
                  </a:lnTo>
                  <a:lnTo>
                    <a:pt x="589" y="1613"/>
                  </a:lnTo>
                  <a:lnTo>
                    <a:pt x="598" y="1585"/>
                  </a:lnTo>
                  <a:lnTo>
                    <a:pt x="601" y="1554"/>
                  </a:lnTo>
                  <a:lnTo>
                    <a:pt x="605" y="1490"/>
                  </a:lnTo>
                  <a:lnTo>
                    <a:pt x="614" y="1427"/>
                  </a:lnTo>
                  <a:lnTo>
                    <a:pt x="629" y="1365"/>
                  </a:lnTo>
                  <a:lnTo>
                    <a:pt x="650" y="1306"/>
                  </a:lnTo>
                  <a:lnTo>
                    <a:pt x="676" y="1249"/>
                  </a:lnTo>
                  <a:lnTo>
                    <a:pt x="707" y="1194"/>
                  </a:lnTo>
                  <a:lnTo>
                    <a:pt x="744" y="1143"/>
                  </a:lnTo>
                  <a:lnTo>
                    <a:pt x="785" y="1094"/>
                  </a:lnTo>
                  <a:lnTo>
                    <a:pt x="832" y="1050"/>
                  </a:lnTo>
                  <a:lnTo>
                    <a:pt x="883" y="1010"/>
                  </a:lnTo>
                  <a:lnTo>
                    <a:pt x="903" y="992"/>
                  </a:lnTo>
                  <a:lnTo>
                    <a:pt x="920" y="972"/>
                  </a:lnTo>
                  <a:lnTo>
                    <a:pt x="934" y="948"/>
                  </a:lnTo>
                  <a:lnTo>
                    <a:pt x="942" y="923"/>
                  </a:lnTo>
                  <a:lnTo>
                    <a:pt x="946" y="898"/>
                  </a:lnTo>
                  <a:lnTo>
                    <a:pt x="946" y="872"/>
                  </a:lnTo>
                  <a:lnTo>
                    <a:pt x="942" y="846"/>
                  </a:lnTo>
                  <a:lnTo>
                    <a:pt x="933" y="820"/>
                  </a:lnTo>
                  <a:lnTo>
                    <a:pt x="918" y="797"/>
                  </a:lnTo>
                  <a:lnTo>
                    <a:pt x="900" y="776"/>
                  </a:lnTo>
                  <a:lnTo>
                    <a:pt x="879" y="759"/>
                  </a:lnTo>
                  <a:lnTo>
                    <a:pt x="857" y="746"/>
                  </a:lnTo>
                  <a:lnTo>
                    <a:pt x="832" y="738"/>
                  </a:lnTo>
                  <a:lnTo>
                    <a:pt x="806" y="733"/>
                  </a:lnTo>
                  <a:close/>
                  <a:moveTo>
                    <a:pt x="2884" y="0"/>
                  </a:moveTo>
                  <a:lnTo>
                    <a:pt x="2925" y="4"/>
                  </a:lnTo>
                  <a:lnTo>
                    <a:pt x="2946" y="9"/>
                  </a:lnTo>
                  <a:lnTo>
                    <a:pt x="2963" y="18"/>
                  </a:lnTo>
                  <a:lnTo>
                    <a:pt x="2978" y="31"/>
                  </a:lnTo>
                  <a:lnTo>
                    <a:pt x="2990" y="46"/>
                  </a:lnTo>
                  <a:lnTo>
                    <a:pt x="2997" y="63"/>
                  </a:lnTo>
                  <a:lnTo>
                    <a:pt x="3003" y="80"/>
                  </a:lnTo>
                  <a:lnTo>
                    <a:pt x="3004" y="98"/>
                  </a:lnTo>
                  <a:lnTo>
                    <a:pt x="3003" y="116"/>
                  </a:lnTo>
                  <a:lnTo>
                    <a:pt x="2999" y="132"/>
                  </a:lnTo>
                  <a:lnTo>
                    <a:pt x="2990" y="146"/>
                  </a:lnTo>
                  <a:lnTo>
                    <a:pt x="2978" y="159"/>
                  </a:lnTo>
                  <a:lnTo>
                    <a:pt x="2965" y="167"/>
                  </a:lnTo>
                  <a:lnTo>
                    <a:pt x="2946" y="171"/>
                  </a:lnTo>
                  <a:lnTo>
                    <a:pt x="2925" y="171"/>
                  </a:lnTo>
                  <a:lnTo>
                    <a:pt x="2895" y="169"/>
                  </a:lnTo>
                  <a:lnTo>
                    <a:pt x="2872" y="170"/>
                  </a:lnTo>
                  <a:lnTo>
                    <a:pt x="2851" y="176"/>
                  </a:lnTo>
                  <a:lnTo>
                    <a:pt x="2834" y="184"/>
                  </a:lnTo>
                  <a:lnTo>
                    <a:pt x="2820" y="195"/>
                  </a:lnTo>
                  <a:lnTo>
                    <a:pt x="2809" y="208"/>
                  </a:lnTo>
                  <a:lnTo>
                    <a:pt x="2801" y="224"/>
                  </a:lnTo>
                  <a:lnTo>
                    <a:pt x="2794" y="242"/>
                  </a:lnTo>
                  <a:lnTo>
                    <a:pt x="2790" y="263"/>
                  </a:lnTo>
                  <a:lnTo>
                    <a:pt x="2785" y="284"/>
                  </a:lnTo>
                  <a:lnTo>
                    <a:pt x="2783" y="308"/>
                  </a:lnTo>
                  <a:lnTo>
                    <a:pt x="2780" y="332"/>
                  </a:lnTo>
                  <a:lnTo>
                    <a:pt x="2776" y="358"/>
                  </a:lnTo>
                  <a:lnTo>
                    <a:pt x="2772" y="392"/>
                  </a:lnTo>
                  <a:lnTo>
                    <a:pt x="2766" y="428"/>
                  </a:lnTo>
                  <a:lnTo>
                    <a:pt x="2758" y="463"/>
                  </a:lnTo>
                  <a:lnTo>
                    <a:pt x="2748" y="498"/>
                  </a:lnTo>
                  <a:lnTo>
                    <a:pt x="2735" y="531"/>
                  </a:lnTo>
                  <a:lnTo>
                    <a:pt x="2718" y="561"/>
                  </a:lnTo>
                  <a:lnTo>
                    <a:pt x="2697" y="590"/>
                  </a:lnTo>
                  <a:lnTo>
                    <a:pt x="2668" y="617"/>
                  </a:lnTo>
                  <a:lnTo>
                    <a:pt x="2638" y="638"/>
                  </a:lnTo>
                  <a:lnTo>
                    <a:pt x="2605" y="654"/>
                  </a:lnTo>
                  <a:lnTo>
                    <a:pt x="2571" y="664"/>
                  </a:lnTo>
                  <a:lnTo>
                    <a:pt x="2536" y="671"/>
                  </a:lnTo>
                  <a:lnTo>
                    <a:pt x="2498" y="672"/>
                  </a:lnTo>
                  <a:lnTo>
                    <a:pt x="2461" y="671"/>
                  </a:lnTo>
                  <a:lnTo>
                    <a:pt x="2422" y="665"/>
                  </a:lnTo>
                  <a:lnTo>
                    <a:pt x="2392" y="660"/>
                  </a:lnTo>
                  <a:lnTo>
                    <a:pt x="2364" y="657"/>
                  </a:lnTo>
                  <a:lnTo>
                    <a:pt x="2338" y="657"/>
                  </a:lnTo>
                  <a:lnTo>
                    <a:pt x="2316" y="659"/>
                  </a:lnTo>
                  <a:lnTo>
                    <a:pt x="2372" y="730"/>
                  </a:lnTo>
                  <a:lnTo>
                    <a:pt x="2425" y="804"/>
                  </a:lnTo>
                  <a:lnTo>
                    <a:pt x="2471" y="883"/>
                  </a:lnTo>
                  <a:lnTo>
                    <a:pt x="2512" y="964"/>
                  </a:lnTo>
                  <a:lnTo>
                    <a:pt x="2548" y="1049"/>
                  </a:lnTo>
                  <a:lnTo>
                    <a:pt x="2578" y="1137"/>
                  </a:lnTo>
                  <a:lnTo>
                    <a:pt x="2602" y="1227"/>
                  </a:lnTo>
                  <a:lnTo>
                    <a:pt x="2619" y="1320"/>
                  </a:lnTo>
                  <a:lnTo>
                    <a:pt x="2629" y="1415"/>
                  </a:lnTo>
                  <a:lnTo>
                    <a:pt x="2632" y="1512"/>
                  </a:lnTo>
                  <a:lnTo>
                    <a:pt x="2629" y="1611"/>
                  </a:lnTo>
                  <a:lnTo>
                    <a:pt x="2619" y="1707"/>
                  </a:lnTo>
                  <a:lnTo>
                    <a:pt x="2602" y="1800"/>
                  </a:lnTo>
                  <a:lnTo>
                    <a:pt x="2577" y="1891"/>
                  </a:lnTo>
                  <a:lnTo>
                    <a:pt x="2547" y="1981"/>
                  </a:lnTo>
                  <a:lnTo>
                    <a:pt x="2511" y="2066"/>
                  </a:lnTo>
                  <a:lnTo>
                    <a:pt x="2469" y="2148"/>
                  </a:lnTo>
                  <a:lnTo>
                    <a:pt x="2421" y="2227"/>
                  </a:lnTo>
                  <a:lnTo>
                    <a:pt x="2368" y="2302"/>
                  </a:lnTo>
                  <a:lnTo>
                    <a:pt x="2310" y="2373"/>
                  </a:lnTo>
                  <a:lnTo>
                    <a:pt x="2248" y="2441"/>
                  </a:lnTo>
                  <a:lnTo>
                    <a:pt x="2179" y="2503"/>
                  </a:lnTo>
                  <a:lnTo>
                    <a:pt x="2109" y="2561"/>
                  </a:lnTo>
                  <a:lnTo>
                    <a:pt x="2033" y="2614"/>
                  </a:lnTo>
                  <a:lnTo>
                    <a:pt x="1954" y="2660"/>
                  </a:lnTo>
                  <a:lnTo>
                    <a:pt x="1871" y="2703"/>
                  </a:lnTo>
                  <a:lnTo>
                    <a:pt x="1786" y="2740"/>
                  </a:lnTo>
                  <a:lnTo>
                    <a:pt x="1696" y="2769"/>
                  </a:lnTo>
                  <a:lnTo>
                    <a:pt x="1605" y="2793"/>
                  </a:lnTo>
                  <a:lnTo>
                    <a:pt x="1511" y="2811"/>
                  </a:lnTo>
                  <a:lnTo>
                    <a:pt x="1415" y="2821"/>
                  </a:lnTo>
                  <a:lnTo>
                    <a:pt x="1316" y="2824"/>
                  </a:lnTo>
                  <a:lnTo>
                    <a:pt x="1219" y="2821"/>
                  </a:lnTo>
                  <a:lnTo>
                    <a:pt x="1122" y="2811"/>
                  </a:lnTo>
                  <a:lnTo>
                    <a:pt x="1028" y="2793"/>
                  </a:lnTo>
                  <a:lnTo>
                    <a:pt x="936" y="2769"/>
                  </a:lnTo>
                  <a:lnTo>
                    <a:pt x="848" y="2740"/>
                  </a:lnTo>
                  <a:lnTo>
                    <a:pt x="761" y="2703"/>
                  </a:lnTo>
                  <a:lnTo>
                    <a:pt x="678" y="2660"/>
                  </a:lnTo>
                  <a:lnTo>
                    <a:pt x="600" y="2614"/>
                  </a:lnTo>
                  <a:lnTo>
                    <a:pt x="524" y="2561"/>
                  </a:lnTo>
                  <a:lnTo>
                    <a:pt x="453" y="2503"/>
                  </a:lnTo>
                  <a:lnTo>
                    <a:pt x="386" y="2441"/>
                  </a:lnTo>
                  <a:lnTo>
                    <a:pt x="323" y="2373"/>
                  </a:lnTo>
                  <a:lnTo>
                    <a:pt x="265" y="2302"/>
                  </a:lnTo>
                  <a:lnTo>
                    <a:pt x="212" y="2227"/>
                  </a:lnTo>
                  <a:lnTo>
                    <a:pt x="165" y="2148"/>
                  </a:lnTo>
                  <a:lnTo>
                    <a:pt x="123" y="2066"/>
                  </a:lnTo>
                  <a:lnTo>
                    <a:pt x="86" y="1981"/>
                  </a:lnTo>
                  <a:lnTo>
                    <a:pt x="56" y="1891"/>
                  </a:lnTo>
                  <a:lnTo>
                    <a:pt x="32" y="1800"/>
                  </a:lnTo>
                  <a:lnTo>
                    <a:pt x="15" y="1707"/>
                  </a:lnTo>
                  <a:lnTo>
                    <a:pt x="3" y="1611"/>
                  </a:lnTo>
                  <a:lnTo>
                    <a:pt x="0" y="1512"/>
                  </a:lnTo>
                  <a:lnTo>
                    <a:pt x="3" y="1415"/>
                  </a:lnTo>
                  <a:lnTo>
                    <a:pt x="15" y="1319"/>
                  </a:lnTo>
                  <a:lnTo>
                    <a:pt x="32" y="1225"/>
                  </a:lnTo>
                  <a:lnTo>
                    <a:pt x="56" y="1134"/>
                  </a:lnTo>
                  <a:lnTo>
                    <a:pt x="86" y="1045"/>
                  </a:lnTo>
                  <a:lnTo>
                    <a:pt x="123" y="959"/>
                  </a:lnTo>
                  <a:lnTo>
                    <a:pt x="165" y="877"/>
                  </a:lnTo>
                  <a:lnTo>
                    <a:pt x="212" y="798"/>
                  </a:lnTo>
                  <a:lnTo>
                    <a:pt x="265" y="723"/>
                  </a:lnTo>
                  <a:lnTo>
                    <a:pt x="323" y="652"/>
                  </a:lnTo>
                  <a:lnTo>
                    <a:pt x="386" y="585"/>
                  </a:lnTo>
                  <a:lnTo>
                    <a:pt x="453" y="522"/>
                  </a:lnTo>
                  <a:lnTo>
                    <a:pt x="524" y="464"/>
                  </a:lnTo>
                  <a:lnTo>
                    <a:pt x="599" y="412"/>
                  </a:lnTo>
                  <a:lnTo>
                    <a:pt x="678" y="365"/>
                  </a:lnTo>
                  <a:lnTo>
                    <a:pt x="761" y="323"/>
                  </a:lnTo>
                  <a:lnTo>
                    <a:pt x="848" y="287"/>
                  </a:lnTo>
                  <a:lnTo>
                    <a:pt x="936" y="256"/>
                  </a:lnTo>
                  <a:lnTo>
                    <a:pt x="1028" y="232"/>
                  </a:lnTo>
                  <a:lnTo>
                    <a:pt x="1122" y="214"/>
                  </a:lnTo>
                  <a:lnTo>
                    <a:pt x="1219" y="204"/>
                  </a:lnTo>
                  <a:lnTo>
                    <a:pt x="1316" y="201"/>
                  </a:lnTo>
                  <a:lnTo>
                    <a:pt x="1413" y="204"/>
                  </a:lnTo>
                  <a:lnTo>
                    <a:pt x="1508" y="214"/>
                  </a:lnTo>
                  <a:lnTo>
                    <a:pt x="1600" y="231"/>
                  </a:lnTo>
                  <a:lnTo>
                    <a:pt x="1689" y="254"/>
                  </a:lnTo>
                  <a:lnTo>
                    <a:pt x="1777" y="283"/>
                  </a:lnTo>
                  <a:lnTo>
                    <a:pt x="1862" y="318"/>
                  </a:lnTo>
                  <a:lnTo>
                    <a:pt x="1943" y="359"/>
                  </a:lnTo>
                  <a:lnTo>
                    <a:pt x="2022" y="404"/>
                  </a:lnTo>
                  <a:lnTo>
                    <a:pt x="2097" y="455"/>
                  </a:lnTo>
                  <a:lnTo>
                    <a:pt x="2167" y="512"/>
                  </a:lnTo>
                  <a:lnTo>
                    <a:pt x="2201" y="497"/>
                  </a:lnTo>
                  <a:lnTo>
                    <a:pt x="2236" y="488"/>
                  </a:lnTo>
                  <a:lnTo>
                    <a:pt x="2274" y="483"/>
                  </a:lnTo>
                  <a:lnTo>
                    <a:pt x="2311" y="482"/>
                  </a:lnTo>
                  <a:lnTo>
                    <a:pt x="2350" y="483"/>
                  </a:lnTo>
                  <a:lnTo>
                    <a:pt x="2367" y="486"/>
                  </a:lnTo>
                  <a:lnTo>
                    <a:pt x="2385" y="489"/>
                  </a:lnTo>
                  <a:lnTo>
                    <a:pt x="2405" y="493"/>
                  </a:lnTo>
                  <a:lnTo>
                    <a:pt x="2426" y="497"/>
                  </a:lnTo>
                  <a:lnTo>
                    <a:pt x="2446" y="501"/>
                  </a:lnTo>
                  <a:lnTo>
                    <a:pt x="2467" y="504"/>
                  </a:lnTo>
                  <a:lnTo>
                    <a:pt x="2487" y="506"/>
                  </a:lnTo>
                  <a:lnTo>
                    <a:pt x="2506" y="506"/>
                  </a:lnTo>
                  <a:lnTo>
                    <a:pt x="2525" y="504"/>
                  </a:lnTo>
                  <a:lnTo>
                    <a:pt x="2543" y="498"/>
                  </a:lnTo>
                  <a:lnTo>
                    <a:pt x="2557" y="490"/>
                  </a:lnTo>
                  <a:lnTo>
                    <a:pt x="2571" y="479"/>
                  </a:lnTo>
                  <a:lnTo>
                    <a:pt x="2582" y="463"/>
                  </a:lnTo>
                  <a:lnTo>
                    <a:pt x="2590" y="443"/>
                  </a:lnTo>
                  <a:lnTo>
                    <a:pt x="2598" y="413"/>
                  </a:lnTo>
                  <a:lnTo>
                    <a:pt x="2605" y="383"/>
                  </a:lnTo>
                  <a:lnTo>
                    <a:pt x="2612" y="352"/>
                  </a:lnTo>
                  <a:lnTo>
                    <a:pt x="2617" y="320"/>
                  </a:lnTo>
                  <a:lnTo>
                    <a:pt x="2623" y="290"/>
                  </a:lnTo>
                  <a:lnTo>
                    <a:pt x="2630" y="259"/>
                  </a:lnTo>
                  <a:lnTo>
                    <a:pt x="2637" y="229"/>
                  </a:lnTo>
                  <a:lnTo>
                    <a:pt x="2643" y="199"/>
                  </a:lnTo>
                  <a:lnTo>
                    <a:pt x="2653" y="171"/>
                  </a:lnTo>
                  <a:lnTo>
                    <a:pt x="2662" y="145"/>
                  </a:lnTo>
                  <a:lnTo>
                    <a:pt x="2673" y="119"/>
                  </a:lnTo>
                  <a:lnTo>
                    <a:pt x="2685" y="95"/>
                  </a:lnTo>
                  <a:lnTo>
                    <a:pt x="2701" y="74"/>
                  </a:lnTo>
                  <a:lnTo>
                    <a:pt x="2718" y="55"/>
                  </a:lnTo>
                  <a:lnTo>
                    <a:pt x="2738" y="38"/>
                  </a:lnTo>
                  <a:lnTo>
                    <a:pt x="2760" y="24"/>
                  </a:lnTo>
                  <a:lnTo>
                    <a:pt x="2786" y="13"/>
                  </a:lnTo>
                  <a:lnTo>
                    <a:pt x="2815" y="5"/>
                  </a:lnTo>
                  <a:lnTo>
                    <a:pt x="2848" y="2"/>
                  </a:lnTo>
                  <a:lnTo>
                    <a:pt x="2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1337" y="1177"/>
              <a:ext cx="58" cy="92"/>
            </a:xfrm>
            <a:custGeom>
              <a:avLst/>
              <a:gdLst>
                <a:gd name="T0" fmla="*/ 92 w 345"/>
                <a:gd name="T1" fmla="*/ 0 h 551"/>
                <a:gd name="T2" fmla="*/ 113 w 345"/>
                <a:gd name="T3" fmla="*/ 4 h 551"/>
                <a:gd name="T4" fmla="*/ 132 w 345"/>
                <a:gd name="T5" fmla="*/ 14 h 551"/>
                <a:gd name="T6" fmla="*/ 148 w 345"/>
                <a:gd name="T7" fmla="*/ 28 h 551"/>
                <a:gd name="T8" fmla="*/ 159 w 345"/>
                <a:gd name="T9" fmla="*/ 47 h 551"/>
                <a:gd name="T10" fmla="*/ 338 w 345"/>
                <a:gd name="T11" fmla="*/ 434 h 551"/>
                <a:gd name="T12" fmla="*/ 345 w 345"/>
                <a:gd name="T13" fmla="*/ 455 h 551"/>
                <a:gd name="T14" fmla="*/ 345 w 345"/>
                <a:gd name="T15" fmla="*/ 477 h 551"/>
                <a:gd name="T16" fmla="*/ 341 w 345"/>
                <a:gd name="T17" fmla="*/ 497 h 551"/>
                <a:gd name="T18" fmla="*/ 330 w 345"/>
                <a:gd name="T19" fmla="*/ 516 h 551"/>
                <a:gd name="T20" fmla="*/ 317 w 345"/>
                <a:gd name="T21" fmla="*/ 532 h 551"/>
                <a:gd name="T22" fmla="*/ 298 w 345"/>
                <a:gd name="T23" fmla="*/ 545 h 551"/>
                <a:gd name="T24" fmla="*/ 276 w 345"/>
                <a:gd name="T25" fmla="*/ 550 h 551"/>
                <a:gd name="T26" fmla="*/ 254 w 345"/>
                <a:gd name="T27" fmla="*/ 551 h 551"/>
                <a:gd name="T28" fmla="*/ 234 w 345"/>
                <a:gd name="T29" fmla="*/ 547 h 551"/>
                <a:gd name="T30" fmla="*/ 215 w 345"/>
                <a:gd name="T31" fmla="*/ 537 h 551"/>
                <a:gd name="T32" fmla="*/ 199 w 345"/>
                <a:gd name="T33" fmla="*/ 522 h 551"/>
                <a:gd name="T34" fmla="*/ 186 w 345"/>
                <a:gd name="T35" fmla="*/ 504 h 551"/>
                <a:gd name="T36" fmla="*/ 8 w 345"/>
                <a:gd name="T37" fmla="*/ 117 h 551"/>
                <a:gd name="T38" fmla="*/ 1 w 345"/>
                <a:gd name="T39" fmla="*/ 96 h 551"/>
                <a:gd name="T40" fmla="*/ 0 w 345"/>
                <a:gd name="T41" fmla="*/ 74 h 551"/>
                <a:gd name="T42" fmla="*/ 5 w 345"/>
                <a:gd name="T43" fmla="*/ 53 h 551"/>
                <a:gd name="T44" fmla="*/ 15 w 345"/>
                <a:gd name="T45" fmla="*/ 33 h 551"/>
                <a:gd name="T46" fmla="*/ 24 w 345"/>
                <a:gd name="T47" fmla="*/ 23 h 551"/>
                <a:gd name="T48" fmla="*/ 35 w 345"/>
                <a:gd name="T49" fmla="*/ 14 h 551"/>
                <a:gd name="T50" fmla="*/ 49 w 345"/>
                <a:gd name="T51" fmla="*/ 6 h 551"/>
                <a:gd name="T52" fmla="*/ 71 w 345"/>
                <a:gd name="T53" fmla="*/ 0 h 551"/>
                <a:gd name="T54" fmla="*/ 92 w 345"/>
                <a:gd name="T55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5" h="551">
                  <a:moveTo>
                    <a:pt x="92" y="0"/>
                  </a:moveTo>
                  <a:lnTo>
                    <a:pt x="113" y="4"/>
                  </a:lnTo>
                  <a:lnTo>
                    <a:pt x="132" y="14"/>
                  </a:lnTo>
                  <a:lnTo>
                    <a:pt x="148" y="28"/>
                  </a:lnTo>
                  <a:lnTo>
                    <a:pt x="159" y="47"/>
                  </a:lnTo>
                  <a:lnTo>
                    <a:pt x="338" y="434"/>
                  </a:lnTo>
                  <a:lnTo>
                    <a:pt x="345" y="455"/>
                  </a:lnTo>
                  <a:lnTo>
                    <a:pt x="345" y="477"/>
                  </a:lnTo>
                  <a:lnTo>
                    <a:pt x="341" y="497"/>
                  </a:lnTo>
                  <a:lnTo>
                    <a:pt x="330" y="516"/>
                  </a:lnTo>
                  <a:lnTo>
                    <a:pt x="317" y="532"/>
                  </a:lnTo>
                  <a:lnTo>
                    <a:pt x="298" y="545"/>
                  </a:lnTo>
                  <a:lnTo>
                    <a:pt x="276" y="550"/>
                  </a:lnTo>
                  <a:lnTo>
                    <a:pt x="254" y="551"/>
                  </a:lnTo>
                  <a:lnTo>
                    <a:pt x="234" y="547"/>
                  </a:lnTo>
                  <a:lnTo>
                    <a:pt x="215" y="537"/>
                  </a:lnTo>
                  <a:lnTo>
                    <a:pt x="199" y="522"/>
                  </a:lnTo>
                  <a:lnTo>
                    <a:pt x="186" y="504"/>
                  </a:lnTo>
                  <a:lnTo>
                    <a:pt x="8" y="117"/>
                  </a:lnTo>
                  <a:lnTo>
                    <a:pt x="1" y="96"/>
                  </a:lnTo>
                  <a:lnTo>
                    <a:pt x="0" y="74"/>
                  </a:lnTo>
                  <a:lnTo>
                    <a:pt x="5" y="53"/>
                  </a:lnTo>
                  <a:lnTo>
                    <a:pt x="15" y="33"/>
                  </a:lnTo>
                  <a:lnTo>
                    <a:pt x="24" y="23"/>
                  </a:lnTo>
                  <a:lnTo>
                    <a:pt x="35" y="14"/>
                  </a:lnTo>
                  <a:lnTo>
                    <a:pt x="49" y="6"/>
                  </a:lnTo>
                  <a:lnTo>
                    <a:pt x="71" y="0"/>
                  </a:lnTo>
                  <a:lnTo>
                    <a:pt x="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1450" y="1178"/>
              <a:ext cx="58" cy="91"/>
            </a:xfrm>
            <a:custGeom>
              <a:avLst/>
              <a:gdLst>
                <a:gd name="T0" fmla="*/ 262 w 348"/>
                <a:gd name="T1" fmla="*/ 0 h 551"/>
                <a:gd name="T2" fmla="*/ 282 w 348"/>
                <a:gd name="T3" fmla="*/ 1 h 551"/>
                <a:gd name="T4" fmla="*/ 300 w 348"/>
                <a:gd name="T5" fmla="*/ 8 h 551"/>
                <a:gd name="T6" fmla="*/ 320 w 348"/>
                <a:gd name="T7" fmla="*/ 19 h 551"/>
                <a:gd name="T8" fmla="*/ 334 w 348"/>
                <a:gd name="T9" fmla="*/ 36 h 551"/>
                <a:gd name="T10" fmla="*/ 343 w 348"/>
                <a:gd name="T11" fmla="*/ 54 h 551"/>
                <a:gd name="T12" fmla="*/ 348 w 348"/>
                <a:gd name="T13" fmla="*/ 76 h 551"/>
                <a:gd name="T14" fmla="*/ 348 w 348"/>
                <a:gd name="T15" fmla="*/ 97 h 551"/>
                <a:gd name="T16" fmla="*/ 341 w 348"/>
                <a:gd name="T17" fmla="*/ 119 h 551"/>
                <a:gd name="T18" fmla="*/ 158 w 348"/>
                <a:gd name="T19" fmla="*/ 503 h 551"/>
                <a:gd name="T20" fmla="*/ 146 w 348"/>
                <a:gd name="T21" fmla="*/ 522 h 551"/>
                <a:gd name="T22" fmla="*/ 130 w 348"/>
                <a:gd name="T23" fmla="*/ 536 h 551"/>
                <a:gd name="T24" fmla="*/ 111 w 348"/>
                <a:gd name="T25" fmla="*/ 546 h 551"/>
                <a:gd name="T26" fmla="*/ 90 w 348"/>
                <a:gd name="T27" fmla="*/ 551 h 551"/>
                <a:gd name="T28" fmla="*/ 69 w 348"/>
                <a:gd name="T29" fmla="*/ 550 h 551"/>
                <a:gd name="T30" fmla="*/ 47 w 348"/>
                <a:gd name="T31" fmla="*/ 543 h 551"/>
                <a:gd name="T32" fmla="*/ 28 w 348"/>
                <a:gd name="T33" fmla="*/ 530 h 551"/>
                <a:gd name="T34" fmla="*/ 14 w 348"/>
                <a:gd name="T35" fmla="*/ 515 h 551"/>
                <a:gd name="T36" fmla="*/ 4 w 348"/>
                <a:gd name="T37" fmla="*/ 495 h 551"/>
                <a:gd name="T38" fmla="*/ 0 w 348"/>
                <a:gd name="T39" fmla="*/ 475 h 551"/>
                <a:gd name="T40" fmla="*/ 1 w 348"/>
                <a:gd name="T41" fmla="*/ 453 h 551"/>
                <a:gd name="T42" fmla="*/ 8 w 348"/>
                <a:gd name="T43" fmla="*/ 432 h 551"/>
                <a:gd name="T44" fmla="*/ 189 w 348"/>
                <a:gd name="T45" fmla="*/ 47 h 551"/>
                <a:gd name="T46" fmla="*/ 193 w 348"/>
                <a:gd name="T47" fmla="*/ 41 h 551"/>
                <a:gd name="T48" fmla="*/ 197 w 348"/>
                <a:gd name="T49" fmla="*/ 35 h 551"/>
                <a:gd name="T50" fmla="*/ 210 w 348"/>
                <a:gd name="T51" fmla="*/ 20 h 551"/>
                <a:gd name="T52" fmla="*/ 225 w 348"/>
                <a:gd name="T53" fmla="*/ 9 h 551"/>
                <a:gd name="T54" fmla="*/ 244 w 348"/>
                <a:gd name="T55" fmla="*/ 2 h 551"/>
                <a:gd name="T56" fmla="*/ 262 w 348"/>
                <a:gd name="T57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8" h="551">
                  <a:moveTo>
                    <a:pt x="262" y="0"/>
                  </a:moveTo>
                  <a:lnTo>
                    <a:pt x="282" y="1"/>
                  </a:lnTo>
                  <a:lnTo>
                    <a:pt x="300" y="8"/>
                  </a:lnTo>
                  <a:lnTo>
                    <a:pt x="320" y="19"/>
                  </a:lnTo>
                  <a:lnTo>
                    <a:pt x="334" y="36"/>
                  </a:lnTo>
                  <a:lnTo>
                    <a:pt x="343" y="54"/>
                  </a:lnTo>
                  <a:lnTo>
                    <a:pt x="348" y="76"/>
                  </a:lnTo>
                  <a:lnTo>
                    <a:pt x="348" y="97"/>
                  </a:lnTo>
                  <a:lnTo>
                    <a:pt x="341" y="119"/>
                  </a:lnTo>
                  <a:lnTo>
                    <a:pt x="158" y="503"/>
                  </a:lnTo>
                  <a:lnTo>
                    <a:pt x="146" y="522"/>
                  </a:lnTo>
                  <a:lnTo>
                    <a:pt x="130" y="536"/>
                  </a:lnTo>
                  <a:lnTo>
                    <a:pt x="111" y="546"/>
                  </a:lnTo>
                  <a:lnTo>
                    <a:pt x="90" y="551"/>
                  </a:lnTo>
                  <a:lnTo>
                    <a:pt x="69" y="550"/>
                  </a:lnTo>
                  <a:lnTo>
                    <a:pt x="47" y="543"/>
                  </a:lnTo>
                  <a:lnTo>
                    <a:pt x="28" y="530"/>
                  </a:lnTo>
                  <a:lnTo>
                    <a:pt x="14" y="515"/>
                  </a:lnTo>
                  <a:lnTo>
                    <a:pt x="4" y="495"/>
                  </a:lnTo>
                  <a:lnTo>
                    <a:pt x="0" y="475"/>
                  </a:lnTo>
                  <a:lnTo>
                    <a:pt x="1" y="453"/>
                  </a:lnTo>
                  <a:lnTo>
                    <a:pt x="8" y="432"/>
                  </a:lnTo>
                  <a:lnTo>
                    <a:pt x="189" y="47"/>
                  </a:lnTo>
                  <a:lnTo>
                    <a:pt x="193" y="41"/>
                  </a:lnTo>
                  <a:lnTo>
                    <a:pt x="197" y="35"/>
                  </a:lnTo>
                  <a:lnTo>
                    <a:pt x="210" y="20"/>
                  </a:lnTo>
                  <a:lnTo>
                    <a:pt x="225" y="9"/>
                  </a:lnTo>
                  <a:lnTo>
                    <a:pt x="244" y="2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1503" y="1287"/>
              <a:ext cx="97" cy="46"/>
            </a:xfrm>
            <a:custGeom>
              <a:avLst/>
              <a:gdLst>
                <a:gd name="T0" fmla="*/ 497 w 580"/>
                <a:gd name="T1" fmla="*/ 0 h 275"/>
                <a:gd name="T2" fmla="*/ 519 w 580"/>
                <a:gd name="T3" fmla="*/ 4 h 275"/>
                <a:gd name="T4" fmla="*/ 538 w 580"/>
                <a:gd name="T5" fmla="*/ 11 h 275"/>
                <a:gd name="T6" fmla="*/ 555 w 580"/>
                <a:gd name="T7" fmla="*/ 24 h 275"/>
                <a:gd name="T8" fmla="*/ 569 w 580"/>
                <a:gd name="T9" fmla="*/ 42 h 275"/>
                <a:gd name="T10" fmla="*/ 578 w 580"/>
                <a:gd name="T11" fmla="*/ 62 h 275"/>
                <a:gd name="T12" fmla="*/ 580 w 580"/>
                <a:gd name="T13" fmla="*/ 84 h 275"/>
                <a:gd name="T14" fmla="*/ 577 w 580"/>
                <a:gd name="T15" fmla="*/ 105 h 275"/>
                <a:gd name="T16" fmla="*/ 569 w 580"/>
                <a:gd name="T17" fmla="*/ 126 h 275"/>
                <a:gd name="T18" fmla="*/ 556 w 580"/>
                <a:gd name="T19" fmla="*/ 143 h 275"/>
                <a:gd name="T20" fmla="*/ 538 w 580"/>
                <a:gd name="T21" fmla="*/ 155 h 275"/>
                <a:gd name="T22" fmla="*/ 518 w 580"/>
                <a:gd name="T23" fmla="*/ 164 h 275"/>
                <a:gd name="T24" fmla="*/ 105 w 580"/>
                <a:gd name="T25" fmla="*/ 273 h 275"/>
                <a:gd name="T26" fmla="*/ 83 w 580"/>
                <a:gd name="T27" fmla="*/ 275 h 275"/>
                <a:gd name="T28" fmla="*/ 62 w 580"/>
                <a:gd name="T29" fmla="*/ 272 h 275"/>
                <a:gd name="T30" fmla="*/ 41 w 580"/>
                <a:gd name="T31" fmla="*/ 264 h 275"/>
                <a:gd name="T32" fmla="*/ 24 w 580"/>
                <a:gd name="T33" fmla="*/ 251 h 275"/>
                <a:gd name="T34" fmla="*/ 12 w 580"/>
                <a:gd name="T35" fmla="*/ 233 h 275"/>
                <a:gd name="T36" fmla="*/ 3 w 580"/>
                <a:gd name="T37" fmla="*/ 213 h 275"/>
                <a:gd name="T38" fmla="*/ 0 w 580"/>
                <a:gd name="T39" fmla="*/ 195 h 275"/>
                <a:gd name="T40" fmla="*/ 2 w 580"/>
                <a:gd name="T41" fmla="*/ 177 h 275"/>
                <a:gd name="T42" fmla="*/ 7 w 580"/>
                <a:gd name="T43" fmla="*/ 160 h 275"/>
                <a:gd name="T44" fmla="*/ 15 w 580"/>
                <a:gd name="T45" fmla="*/ 144 h 275"/>
                <a:gd name="T46" fmla="*/ 29 w 580"/>
                <a:gd name="T47" fmla="*/ 129 h 275"/>
                <a:gd name="T48" fmla="*/ 44 w 580"/>
                <a:gd name="T49" fmla="*/ 118 h 275"/>
                <a:gd name="T50" fmla="*/ 63 w 580"/>
                <a:gd name="T51" fmla="*/ 111 h 275"/>
                <a:gd name="T52" fmla="*/ 476 w 580"/>
                <a:gd name="T53" fmla="*/ 2 h 275"/>
                <a:gd name="T54" fmla="*/ 497 w 580"/>
                <a:gd name="T5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275">
                  <a:moveTo>
                    <a:pt x="497" y="0"/>
                  </a:moveTo>
                  <a:lnTo>
                    <a:pt x="519" y="4"/>
                  </a:lnTo>
                  <a:lnTo>
                    <a:pt x="538" y="11"/>
                  </a:lnTo>
                  <a:lnTo>
                    <a:pt x="555" y="24"/>
                  </a:lnTo>
                  <a:lnTo>
                    <a:pt x="569" y="42"/>
                  </a:lnTo>
                  <a:lnTo>
                    <a:pt x="578" y="62"/>
                  </a:lnTo>
                  <a:lnTo>
                    <a:pt x="580" y="84"/>
                  </a:lnTo>
                  <a:lnTo>
                    <a:pt x="577" y="105"/>
                  </a:lnTo>
                  <a:lnTo>
                    <a:pt x="569" y="126"/>
                  </a:lnTo>
                  <a:lnTo>
                    <a:pt x="556" y="143"/>
                  </a:lnTo>
                  <a:lnTo>
                    <a:pt x="538" y="155"/>
                  </a:lnTo>
                  <a:lnTo>
                    <a:pt x="518" y="164"/>
                  </a:lnTo>
                  <a:lnTo>
                    <a:pt x="105" y="273"/>
                  </a:lnTo>
                  <a:lnTo>
                    <a:pt x="83" y="275"/>
                  </a:lnTo>
                  <a:lnTo>
                    <a:pt x="62" y="272"/>
                  </a:lnTo>
                  <a:lnTo>
                    <a:pt x="41" y="264"/>
                  </a:lnTo>
                  <a:lnTo>
                    <a:pt x="24" y="251"/>
                  </a:lnTo>
                  <a:lnTo>
                    <a:pt x="12" y="233"/>
                  </a:lnTo>
                  <a:lnTo>
                    <a:pt x="3" y="213"/>
                  </a:lnTo>
                  <a:lnTo>
                    <a:pt x="0" y="195"/>
                  </a:lnTo>
                  <a:lnTo>
                    <a:pt x="2" y="177"/>
                  </a:lnTo>
                  <a:lnTo>
                    <a:pt x="7" y="160"/>
                  </a:lnTo>
                  <a:lnTo>
                    <a:pt x="15" y="144"/>
                  </a:lnTo>
                  <a:lnTo>
                    <a:pt x="29" y="129"/>
                  </a:lnTo>
                  <a:lnTo>
                    <a:pt x="44" y="118"/>
                  </a:lnTo>
                  <a:lnTo>
                    <a:pt x="63" y="111"/>
                  </a:lnTo>
                  <a:lnTo>
                    <a:pt x="476" y="2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1488" y="1387"/>
              <a:ext cx="86" cy="68"/>
            </a:xfrm>
            <a:custGeom>
              <a:avLst/>
              <a:gdLst>
                <a:gd name="T0" fmla="*/ 91 w 515"/>
                <a:gd name="T1" fmla="*/ 0 h 412"/>
                <a:gd name="T2" fmla="*/ 112 w 515"/>
                <a:gd name="T3" fmla="*/ 5 h 412"/>
                <a:gd name="T4" fmla="*/ 132 w 515"/>
                <a:gd name="T5" fmla="*/ 16 h 412"/>
                <a:gd name="T6" fmla="*/ 480 w 515"/>
                <a:gd name="T7" fmla="*/ 262 h 412"/>
                <a:gd name="T8" fmla="*/ 495 w 515"/>
                <a:gd name="T9" fmla="*/ 274 h 412"/>
                <a:gd name="T10" fmla="*/ 505 w 515"/>
                <a:gd name="T11" fmla="*/ 290 h 412"/>
                <a:gd name="T12" fmla="*/ 512 w 515"/>
                <a:gd name="T13" fmla="*/ 307 h 412"/>
                <a:gd name="T14" fmla="*/ 515 w 515"/>
                <a:gd name="T15" fmla="*/ 324 h 412"/>
                <a:gd name="T16" fmla="*/ 514 w 515"/>
                <a:gd name="T17" fmla="*/ 343 h 412"/>
                <a:gd name="T18" fmla="*/ 509 w 515"/>
                <a:gd name="T19" fmla="*/ 361 h 412"/>
                <a:gd name="T20" fmla="*/ 500 w 515"/>
                <a:gd name="T21" fmla="*/ 378 h 412"/>
                <a:gd name="T22" fmla="*/ 484 w 515"/>
                <a:gd name="T23" fmla="*/ 394 h 412"/>
                <a:gd name="T24" fmla="*/ 466 w 515"/>
                <a:gd name="T25" fmla="*/ 405 h 412"/>
                <a:gd name="T26" fmla="*/ 446 w 515"/>
                <a:gd name="T27" fmla="*/ 412 h 412"/>
                <a:gd name="T28" fmla="*/ 424 w 515"/>
                <a:gd name="T29" fmla="*/ 412 h 412"/>
                <a:gd name="T30" fmla="*/ 404 w 515"/>
                <a:gd name="T31" fmla="*/ 407 h 412"/>
                <a:gd name="T32" fmla="*/ 383 w 515"/>
                <a:gd name="T33" fmla="*/ 397 h 412"/>
                <a:gd name="T34" fmla="*/ 35 w 515"/>
                <a:gd name="T35" fmla="*/ 152 h 412"/>
                <a:gd name="T36" fmla="*/ 20 w 515"/>
                <a:gd name="T37" fmla="*/ 139 h 412"/>
                <a:gd name="T38" fmla="*/ 10 w 515"/>
                <a:gd name="T39" fmla="*/ 124 h 412"/>
                <a:gd name="T40" fmla="*/ 3 w 515"/>
                <a:gd name="T41" fmla="*/ 107 h 412"/>
                <a:gd name="T42" fmla="*/ 0 w 515"/>
                <a:gd name="T43" fmla="*/ 88 h 412"/>
                <a:gd name="T44" fmla="*/ 1 w 515"/>
                <a:gd name="T45" fmla="*/ 70 h 412"/>
                <a:gd name="T46" fmla="*/ 6 w 515"/>
                <a:gd name="T47" fmla="*/ 52 h 412"/>
                <a:gd name="T48" fmla="*/ 15 w 515"/>
                <a:gd name="T49" fmla="*/ 35 h 412"/>
                <a:gd name="T50" fmla="*/ 31 w 515"/>
                <a:gd name="T51" fmla="*/ 20 h 412"/>
                <a:gd name="T52" fmla="*/ 49 w 515"/>
                <a:gd name="T53" fmla="*/ 8 h 412"/>
                <a:gd name="T54" fmla="*/ 69 w 515"/>
                <a:gd name="T55" fmla="*/ 1 h 412"/>
                <a:gd name="T56" fmla="*/ 91 w 515"/>
                <a:gd name="T57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5" h="412">
                  <a:moveTo>
                    <a:pt x="91" y="0"/>
                  </a:moveTo>
                  <a:lnTo>
                    <a:pt x="112" y="5"/>
                  </a:lnTo>
                  <a:lnTo>
                    <a:pt x="132" y="16"/>
                  </a:lnTo>
                  <a:lnTo>
                    <a:pt x="480" y="262"/>
                  </a:lnTo>
                  <a:lnTo>
                    <a:pt x="495" y="274"/>
                  </a:lnTo>
                  <a:lnTo>
                    <a:pt x="505" y="290"/>
                  </a:lnTo>
                  <a:lnTo>
                    <a:pt x="512" y="307"/>
                  </a:lnTo>
                  <a:lnTo>
                    <a:pt x="515" y="324"/>
                  </a:lnTo>
                  <a:lnTo>
                    <a:pt x="514" y="343"/>
                  </a:lnTo>
                  <a:lnTo>
                    <a:pt x="509" y="361"/>
                  </a:lnTo>
                  <a:lnTo>
                    <a:pt x="500" y="378"/>
                  </a:lnTo>
                  <a:lnTo>
                    <a:pt x="484" y="394"/>
                  </a:lnTo>
                  <a:lnTo>
                    <a:pt x="466" y="405"/>
                  </a:lnTo>
                  <a:lnTo>
                    <a:pt x="446" y="412"/>
                  </a:lnTo>
                  <a:lnTo>
                    <a:pt x="424" y="412"/>
                  </a:lnTo>
                  <a:lnTo>
                    <a:pt x="404" y="407"/>
                  </a:lnTo>
                  <a:lnTo>
                    <a:pt x="383" y="397"/>
                  </a:lnTo>
                  <a:lnTo>
                    <a:pt x="35" y="152"/>
                  </a:lnTo>
                  <a:lnTo>
                    <a:pt x="20" y="139"/>
                  </a:lnTo>
                  <a:lnTo>
                    <a:pt x="10" y="124"/>
                  </a:lnTo>
                  <a:lnTo>
                    <a:pt x="3" y="107"/>
                  </a:lnTo>
                  <a:lnTo>
                    <a:pt x="0" y="88"/>
                  </a:lnTo>
                  <a:lnTo>
                    <a:pt x="1" y="70"/>
                  </a:lnTo>
                  <a:lnTo>
                    <a:pt x="6" y="52"/>
                  </a:lnTo>
                  <a:lnTo>
                    <a:pt x="15" y="35"/>
                  </a:lnTo>
                  <a:lnTo>
                    <a:pt x="31" y="20"/>
                  </a:lnTo>
                  <a:lnTo>
                    <a:pt x="49" y="8"/>
                  </a:lnTo>
                  <a:lnTo>
                    <a:pt x="69" y="1"/>
                  </a:lnTo>
                  <a:lnTo>
                    <a:pt x="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46031" y="2095690"/>
            <a:ext cx="238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46031" y="4866369"/>
            <a:ext cx="238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513903" y="4866369"/>
            <a:ext cx="238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13903" y="2049524"/>
            <a:ext cx="238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46031" y="1403193"/>
            <a:ext cx="238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US" sz="36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13903" y="1403193"/>
            <a:ext cx="238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</a:t>
            </a:r>
            <a:endParaRPr lang="en-US" sz="36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7105" y="4173872"/>
            <a:ext cx="300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endParaRPr lang="en-US" sz="36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13903" y="4173872"/>
            <a:ext cx="238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  <a:endParaRPr lang="en-US" sz="36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8043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inbow">
  <a:themeElements>
    <a:clrScheme name="Rainbo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1B6FAB"/>
      </a:accent2>
      <a:accent3>
        <a:srgbClr val="8BC145"/>
      </a:accent3>
      <a:accent4>
        <a:srgbClr val="F19D19"/>
      </a:accent4>
      <a:accent5>
        <a:srgbClr val="ED423A"/>
      </a:accent5>
      <a:accent6>
        <a:srgbClr val="4B2B5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inbow" id="{4F6B0241-A12A-45F6-BD54-2C17E3100023}" vid="{89401FEB-2673-402D-BE10-05F4DEFDBF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7877E4-CA99-43D5-99E8-CB02741B8F00}"/>
</file>

<file path=customXml/itemProps2.xml><?xml version="1.0" encoding="utf-8"?>
<ds:datastoreItem xmlns:ds="http://schemas.openxmlformats.org/officeDocument/2006/customXml" ds:itemID="{22F99A64-29CE-4712-9F88-CAD8DE3D2B9A}"/>
</file>

<file path=customXml/itemProps3.xml><?xml version="1.0" encoding="utf-8"?>
<ds:datastoreItem xmlns:ds="http://schemas.openxmlformats.org/officeDocument/2006/customXml" ds:itemID="{9992C1E9-8438-4CA3-9954-69010602B2AC}"/>
</file>

<file path=docProps/app.xml><?xml version="1.0" encoding="utf-8"?>
<Properties xmlns="http://schemas.openxmlformats.org/officeDocument/2006/extended-properties" xmlns:vt="http://schemas.openxmlformats.org/officeDocument/2006/docPropsVTypes">
  <Template>Rainbow</Template>
  <TotalTime>136</TotalTime>
  <Words>460</Words>
  <Application>Microsoft Office PowerPoint</Application>
  <PresentationFormat>Widescreen</PresentationFormat>
  <Paragraphs>98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Rainbow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Julian</cp:lastModifiedBy>
  <cp:revision>19</cp:revision>
  <dcterms:created xsi:type="dcterms:W3CDTF">2015-10-01T12:46:19Z</dcterms:created>
  <dcterms:modified xsi:type="dcterms:W3CDTF">2015-10-22T20:25:48Z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