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style23.xml" ContentType="application/vnd.ms-office.chartstyle+xml"/>
  <Override PartName="/ppt/charts/colors23.xml" ContentType="application/vnd.ms-office.chartcolorstyle+xml"/>
  <Override PartName="/ppt/charts/chart23.xml" ContentType="application/vnd.openxmlformats-officedocument.drawingml.chart+xml"/>
  <Override PartName="/ppt/charts/colors22.xml" ContentType="application/vnd.ms-office.chartcolorstyle+xml"/>
  <Override PartName="/ppt/charts/chart20.xml" ContentType="application/vnd.openxmlformats-officedocument.drawingml.chart+xml"/>
  <Override PartName="/ppt/charts/colors19.xml" ContentType="application/vnd.ms-office.chartcolorstyle+xml"/>
  <Override PartName="/ppt/charts/style19.xml" ContentType="application/vnd.ms-office.chartstyle+xml"/>
  <Override PartName="/ppt/charts/chart19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style22.xml" ContentType="application/vnd.ms-office.chartstyle+xml"/>
  <Override PartName="/ppt/charts/chart22.xml" ContentType="application/vnd.openxmlformats-officedocument.drawingml.chart+xml"/>
  <Override PartName="/ppt/charts/colors21.xml" ContentType="application/vnd.ms-office.chartcolorstyle+xml"/>
  <Override PartName="/ppt/charts/style21.xml" ContentType="application/vnd.ms-office.chartstyle+xml"/>
  <Override PartName="/ppt/charts/chart21.xml" ContentType="application/vnd.openxmlformats-officedocument.drawingml.chart+xml"/>
  <Override PartName="/ppt/notesMasters/notesMaster1.xml" ContentType="application/vnd.openxmlformats-officedocument.presentationml.notesMaster+xml"/>
  <Override PartName="/ppt/charts/style17.xml" ContentType="application/vnd.ms-office.chartstyle+xml"/>
  <Override PartName="/ppt/charts/style18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hart6.xml" ContentType="application/vnd.openxmlformats-officedocument.drawingml.chart+xml"/>
  <Override PartName="/ppt/charts/colors5.xml" ContentType="application/vnd.ms-office.chartcolorstyle+xml"/>
  <Override PartName="/ppt/charts/style5.xml" ContentType="application/vnd.ms-office.chart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colors8.xml" ContentType="application/vnd.ms-office.chartcolorstyle+xml"/>
  <Override PartName="/ppt/charts/style8.xml" ContentType="application/vnd.ms-office.chartstyle+xml"/>
  <Override PartName="/ppt/charts/chart8.xml" ContentType="application/vnd.openxmlformats-officedocument.drawingml.chart+xml"/>
  <Override PartName="/ppt/charts/chart5.xml" ContentType="application/vnd.openxmlformats-officedocument.drawingml.chart+xml"/>
  <Override PartName="/ppt/charts/colors4.xml" ContentType="application/vnd.ms-office.chartcolorstyle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1.xml" ContentType="application/vnd.openxmlformats-officedocument.theme+xml"/>
  <Override PartName="/ppt/charts/style2.xml" ContentType="application/vnd.ms-office.chartstyle+xml"/>
  <Override PartName="/ppt/charts/colors2.xml" ContentType="application/vnd.ms-office.chartcolorstyle+xml"/>
  <Override PartName="/ppt/charts/style4.xml" ContentType="application/vnd.ms-office.chartstyle+xml"/>
  <Override PartName="/ppt/charts/chart4.xml" ContentType="application/vnd.openxmlformats-officedocument.drawingml.chart+xml"/>
  <Override PartName="/ppt/charts/colors3.xml" ContentType="application/vnd.ms-office.chartcolorstyle+xml"/>
  <Override PartName="/ppt/charts/style3.xml" ContentType="application/vnd.ms-office.chartstyle+xml"/>
  <Override PartName="/ppt/charts/chart3.xml" ContentType="application/vnd.openxmlformats-officedocument.drawingml.chart+xml"/>
  <Override PartName="/ppt/charts/colors18.xml" ContentType="application/vnd.ms-office.chartcolorstyle+xml"/>
  <Override PartName="/ppt/charts/style9.xml" ContentType="application/vnd.ms-office.chartstyle+xml"/>
  <Override PartName="/ppt/charts/colors15.xml" ContentType="application/vnd.ms-office.chartcolorstyle+xml"/>
  <Override PartName="/ppt/charts/style15.xml" ContentType="application/vnd.ms-office.chartstyle+xml"/>
  <Override PartName="/ppt/charts/chart15.xml" ContentType="application/vnd.openxmlformats-officedocument.drawingml.chart+xml"/>
  <Override PartName="/ppt/charts/colors14.xml" ContentType="application/vnd.ms-office.chartcolorstyle+xml"/>
  <Override PartName="/ppt/charts/style14.xml" ContentType="application/vnd.ms-office.chartstyle+xml"/>
  <Override PartName="/ppt/charts/chart14.xml" ContentType="application/vnd.openxmlformats-officedocument.drawingml.chart+xml"/>
  <Override PartName="/ppt/charts/chart16.xml" ContentType="application/vnd.openxmlformats-officedocument.drawingml.chart+xml"/>
  <Override PartName="/ppt/charts/style16.xml" ContentType="application/vnd.ms-office.chartstyle+xml"/>
  <Override PartName="/ppt/charts/chart18.xml" ContentType="application/vnd.openxmlformats-officedocument.drawingml.chart+xml"/>
  <Override PartName="/ppt/charts/colors17.xml" ContentType="application/vnd.ms-office.chartcolorstyle+xml"/>
  <Override PartName="/ppt/charts/chart17.xml" ContentType="application/vnd.openxmlformats-officedocument.drawingml.chart+xml"/>
  <Override PartName="/ppt/charts/colors16.xml" ContentType="application/vnd.ms-office.chartcolorstyle+xml"/>
  <Override PartName="/ppt/charts/colors9.xml" ContentType="application/vnd.ms-office.chartcolorstyle+xml"/>
  <Override PartName="/ppt/charts/style13.xml" ContentType="application/vnd.ms-office.chartstyle+xml"/>
  <Override PartName="/ppt/charts/colors11.xml" ContentType="application/vnd.ms-office.chartcolorstyle+xml"/>
  <Override PartName="/ppt/charts/style11.xml" ContentType="application/vnd.ms-office.chartstyle+xml"/>
  <Override PartName="/ppt/charts/chart11.xml" ContentType="application/vnd.openxmlformats-officedocument.drawingml.chart+xml"/>
  <Override PartName="/ppt/charts/colors10.xml" ContentType="application/vnd.ms-office.chartcolorstyle+xml"/>
  <Override PartName="/ppt/charts/style10.xml" ContentType="application/vnd.ms-office.chartstyle+xml"/>
  <Override PartName="/ppt/charts/chart10.xml" ContentType="application/vnd.openxmlformats-officedocument.drawingml.chart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chart12.xml" ContentType="application/vnd.openxmlformats-officedocument.drawingml.chart+xml"/>
  <Override PartName="/ppt/charts/colors12.xml" ContentType="application/vnd.ms-office.chartcolorstyle+xml"/>
  <Override PartName="/ppt/charts/style12.xml" ContentType="application/vnd.ms-office.chart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05-4B88-AC0B-92ED1C849A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05-4B88-AC0B-92ED1C849A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05-4B88-AC0B-92ED1C849A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4.5</c:v>
                </c:pt>
                <c:pt idx="1">
                  <c:v>3</c:v>
                </c:pt>
                <c:pt idx="2">
                  <c:v>2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05-4B88-AC0B-92ED1C849A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77"/>
        <c:overlap val="-18"/>
        <c:axId val="1776519728"/>
        <c:axId val="1776520144"/>
      </c:barChart>
      <c:catAx>
        <c:axId val="1776519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520144"/>
        <c:crosses val="autoZero"/>
        <c:auto val="1"/>
        <c:lblAlgn val="ctr"/>
        <c:lblOffset val="100"/>
        <c:noMultiLvlLbl val="0"/>
      </c:catAx>
      <c:valAx>
        <c:axId val="17765201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7651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  <a:alpha val="5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Item 01</c:v>
                </c:pt>
              </c:strCache>
            </c:strRef>
          </c:tx>
          <c:spPr>
            <a:pattFill prst="dkUpDiag">
              <a:fgClr>
                <a:schemeClr val="accent4">
                  <a:lumMod val="75000"/>
                </a:schemeClr>
              </a:fgClr>
              <a:bgClr>
                <a:schemeClr val="accent4">
                  <a:lumMod val="40000"/>
                  <a:lumOff val="60000"/>
                </a:schemeClr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2018-19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32-4C1A-A102-3548C77978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Item 02</c:v>
                </c:pt>
              </c:strCache>
            </c:strRef>
          </c:tx>
          <c:spPr>
            <a:pattFill prst="dkUpDiag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2018-19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32-4C1A-A102-3548C77978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Item 03</c:v>
                </c:pt>
              </c:strCache>
            </c:strRef>
          </c:tx>
          <c:spPr>
            <a:pattFill prst="dkUpDiag">
              <a:fgClr>
                <a:schemeClr val="accent4">
                  <a:lumMod val="75000"/>
                </a:schemeClr>
              </a:fgClr>
              <a:bgClr>
                <a:schemeClr val="accent4"/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2018-19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32-4C1A-A102-3548C77978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1"/>
        <c:overlap val="-99"/>
        <c:axId val="1776519728"/>
        <c:axId val="1776520144"/>
      </c:barChart>
      <c:catAx>
        <c:axId val="1776519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76520144"/>
        <c:crosses val="autoZero"/>
        <c:auto val="1"/>
        <c:lblAlgn val="ctr"/>
        <c:lblOffset val="100"/>
        <c:noMultiLvlLbl val="0"/>
      </c:catAx>
      <c:valAx>
        <c:axId val="1776520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51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587-43B4-B4D8-AE2E0AFEAA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270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587-43B4-B4D8-AE2E0AFEAA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2700" cap="rnd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587-43B4-B4D8-AE2E0AFEA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9937824"/>
        <c:axId val="1779932416"/>
      </c:lineChart>
      <c:catAx>
        <c:axId val="1779937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79932416"/>
        <c:crosses val="autoZero"/>
        <c:auto val="1"/>
        <c:lblAlgn val="ctr"/>
        <c:lblOffset val="100"/>
        <c:noMultiLvlLbl val="0"/>
      </c:catAx>
      <c:valAx>
        <c:axId val="177993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93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2.7</c:v>
                </c:pt>
                <c:pt idx="1">
                  <c:v>1.5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587-43B4-B4D8-AE2E0AFEAA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270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587-43B4-B4D8-AE2E0AFEAA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</c:v>
                </c:pt>
                <c:pt idx="1">
                  <c:v>4</c:v>
                </c:pt>
                <c:pt idx="2">
                  <c:v>1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587-43B4-B4D8-AE2E0AFEA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9937824"/>
        <c:axId val="1779932416"/>
      </c:lineChart>
      <c:catAx>
        <c:axId val="1779937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79932416"/>
        <c:crosses val="autoZero"/>
        <c:auto val="1"/>
        <c:lblAlgn val="ctr"/>
        <c:lblOffset val="100"/>
        <c:noMultiLvlLbl val="0"/>
      </c:catAx>
      <c:valAx>
        <c:axId val="177993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93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2.6</c:v>
                </c:pt>
                <c:pt idx="1">
                  <c:v>2.9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587-43B4-B4D8-AE2E0AFEAA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587-43B4-B4D8-AE2E0AFEAA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2700" cap="rnd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3.7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587-43B4-B4D8-AE2E0AFEA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9937824"/>
        <c:axId val="1779932416"/>
      </c:lineChart>
      <c:catAx>
        <c:axId val="1779937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79932416"/>
        <c:crosses val="autoZero"/>
        <c:auto val="1"/>
        <c:lblAlgn val="ctr"/>
        <c:lblOffset val="100"/>
        <c:noMultiLvlLbl val="0"/>
      </c:catAx>
      <c:valAx>
        <c:axId val="177993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93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</c:v>
                </c:pt>
                <c:pt idx="1">
                  <c:v>4</c:v>
                </c:pt>
                <c:pt idx="2">
                  <c:v>3.6</c:v>
                </c:pt>
                <c:pt idx="3">
                  <c:v>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587-43B4-B4D8-AE2E0AFEAA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270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587-43B4-B4D8-AE2E0AFEAA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2700" cap="rnd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587-43B4-B4D8-AE2E0AFEA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9937824"/>
        <c:axId val="1779932416"/>
      </c:lineChart>
      <c:catAx>
        <c:axId val="1779937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79932416"/>
        <c:crosses val="autoZero"/>
        <c:auto val="1"/>
        <c:lblAlgn val="ctr"/>
        <c:lblOffset val="100"/>
        <c:noMultiLvlLbl val="0"/>
      </c:catAx>
      <c:valAx>
        <c:axId val="177993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93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25-4A21-AB54-B1BAB7C53B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5-4A21-AB54-B1BAB7C53B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85"/>
        <c:axId val="114044943"/>
        <c:axId val="114046607"/>
      </c:barChart>
      <c:catAx>
        <c:axId val="1140449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4046607"/>
        <c:crosses val="autoZero"/>
        <c:auto val="1"/>
        <c:lblAlgn val="ctr"/>
        <c:lblOffset val="100"/>
        <c:noMultiLvlLbl val="0"/>
      </c:catAx>
      <c:valAx>
        <c:axId val="114046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4044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7F32-4802-A537-738787E1449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2.2000000000000002</c:v>
                </c:pt>
                <c:pt idx="1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5-4A21-AB54-B1BAB7C53B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85"/>
        <c:axId val="114044943"/>
        <c:axId val="114046607"/>
      </c:barChart>
      <c:catAx>
        <c:axId val="1140449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4046607"/>
        <c:crosses val="autoZero"/>
        <c:auto val="1"/>
        <c:lblAlgn val="ctr"/>
        <c:lblOffset val="100"/>
        <c:noMultiLvlLbl val="0"/>
      </c:catAx>
      <c:valAx>
        <c:axId val="114046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4044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3CB-4185-8C19-CE96331F1CA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3.1</c:v>
                </c:pt>
                <c:pt idx="1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5-4A21-AB54-B1BAB7C53B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85"/>
        <c:axId val="114044943"/>
        <c:axId val="114046607"/>
      </c:barChart>
      <c:catAx>
        <c:axId val="1140449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4046607"/>
        <c:crosses val="autoZero"/>
        <c:auto val="1"/>
        <c:lblAlgn val="ctr"/>
        <c:lblOffset val="100"/>
        <c:noMultiLvlLbl val="0"/>
      </c:catAx>
      <c:valAx>
        <c:axId val="114046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4044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351-4039-8745-7729D1A323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5-4A21-AB54-B1BAB7C53B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85"/>
        <c:axId val="114044943"/>
        <c:axId val="114046607"/>
      </c:barChart>
      <c:catAx>
        <c:axId val="1140449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4046607"/>
        <c:crosses val="autoZero"/>
        <c:auto val="1"/>
        <c:lblAlgn val="ctr"/>
        <c:lblOffset val="100"/>
        <c:noMultiLvlLbl val="0"/>
      </c:catAx>
      <c:valAx>
        <c:axId val="114046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4044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BC1C-4556-9D94-E26326EEBA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5-4A21-AB54-B1BAB7C53B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85"/>
        <c:axId val="114044943"/>
        <c:axId val="114046607"/>
      </c:barChart>
      <c:catAx>
        <c:axId val="1140449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4046607"/>
        <c:crosses val="autoZero"/>
        <c:auto val="1"/>
        <c:lblAlgn val="ctr"/>
        <c:lblOffset val="100"/>
        <c:noMultiLvlLbl val="0"/>
      </c:catAx>
      <c:valAx>
        <c:axId val="114046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4044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2018-19</c:v>
                </c:pt>
                <c:pt idx="1">
                  <c:v>2017-18</c:v>
                </c:pt>
                <c:pt idx="2">
                  <c:v>2016-17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76-4DBC-95D2-1383D3226A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2018-19</c:v>
                </c:pt>
                <c:pt idx="1">
                  <c:v>2017-18</c:v>
                </c:pt>
                <c:pt idx="2">
                  <c:v>2016-17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76-4DBC-95D2-1383D3226A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2018-19</c:v>
                </c:pt>
                <c:pt idx="1">
                  <c:v>2017-18</c:v>
                </c:pt>
                <c:pt idx="2">
                  <c:v>2016-17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76-4DBC-95D2-1383D3226A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2018-19</c:v>
                </c:pt>
                <c:pt idx="1">
                  <c:v>2017-18</c:v>
                </c:pt>
                <c:pt idx="2">
                  <c:v>2016-17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4.5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76-4DBC-95D2-1383D3226AD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76519728"/>
        <c:axId val="1776520144"/>
      </c:barChart>
      <c:catAx>
        <c:axId val="1776519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520144"/>
        <c:crosses val="autoZero"/>
        <c:auto val="1"/>
        <c:lblAlgn val="ctr"/>
        <c:lblOffset val="100"/>
        <c:noMultiLvlLbl val="0"/>
      </c:catAx>
      <c:valAx>
        <c:axId val="1776520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51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600-49CB-B611-64D3B2AC7B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2.2000000000000002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5-4A21-AB54-B1BAB7C53B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85"/>
        <c:axId val="114044943"/>
        <c:axId val="114046607"/>
      </c:barChart>
      <c:catAx>
        <c:axId val="1140449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4046607"/>
        <c:crosses val="autoZero"/>
        <c:auto val="1"/>
        <c:lblAlgn val="ctr"/>
        <c:lblOffset val="100"/>
        <c:noMultiLvlLbl val="0"/>
      </c:catAx>
      <c:valAx>
        <c:axId val="114046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4044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880F-473F-838B-F6BC22D5D9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3.6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5-4A21-AB54-B1BAB7C53B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85"/>
        <c:axId val="114044943"/>
        <c:axId val="114046607"/>
      </c:barChart>
      <c:catAx>
        <c:axId val="1140449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4046607"/>
        <c:crosses val="autoZero"/>
        <c:auto val="1"/>
        <c:lblAlgn val="ctr"/>
        <c:lblOffset val="100"/>
        <c:noMultiLvlLbl val="0"/>
      </c:catAx>
      <c:valAx>
        <c:axId val="114046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4044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C3F-44D0-A6E3-F45B46C746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5-4A21-AB54-B1BAB7C53B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85"/>
        <c:axId val="114044943"/>
        <c:axId val="114046607"/>
      </c:barChart>
      <c:catAx>
        <c:axId val="1140449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4046607"/>
        <c:crosses val="autoZero"/>
        <c:auto val="1"/>
        <c:lblAlgn val="ctr"/>
        <c:lblOffset val="100"/>
        <c:noMultiLvlLbl val="0"/>
      </c:catAx>
      <c:valAx>
        <c:axId val="114046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4044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DDD-4D79-BE92-D62EA3B1CCE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2.4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5-4A21-AB54-B1BAB7C53B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85"/>
        <c:axId val="114044943"/>
        <c:axId val="114046607"/>
      </c:barChart>
      <c:catAx>
        <c:axId val="1140449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4046607"/>
        <c:crosses val="autoZero"/>
        <c:auto val="1"/>
        <c:lblAlgn val="ctr"/>
        <c:lblOffset val="100"/>
        <c:noMultiLvlLbl val="0"/>
      </c:catAx>
      <c:valAx>
        <c:axId val="114046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4044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603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805-4B88-AC0B-92ED1C849A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60325">
                <a:solidFill>
                  <a:schemeClr val="accent2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805-4B88-AC0B-92ED1C849A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3"/>
              </a:solidFill>
              <a:ln w="60325">
                <a:solidFill>
                  <a:schemeClr val="accent3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805-4B88-AC0B-92ED1C849A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4"/>
              </a:solidFill>
              <a:ln w="60325">
                <a:solidFill>
                  <a:schemeClr val="accent4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4.5</c:v>
                </c:pt>
                <c:pt idx="1">
                  <c:v>3</c:v>
                </c:pt>
                <c:pt idx="2">
                  <c:v>2</c:v>
                </c:pt>
                <c:pt idx="3">
                  <c:v>3.5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D805-4B88-AC0B-92ED1C849A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6519728"/>
        <c:axId val="1776520144"/>
      </c:lineChart>
      <c:catAx>
        <c:axId val="1776519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520144"/>
        <c:crosses val="autoZero"/>
        <c:auto val="1"/>
        <c:lblAlgn val="ctr"/>
        <c:lblOffset val="100"/>
        <c:noMultiLvlLbl val="0"/>
      </c:catAx>
      <c:valAx>
        <c:axId val="177652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5197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Sheet1!$A$2:$A$8</c:f>
              <c:strCache>
                <c:ptCount val="7"/>
                <c:pt idx="0">
                  <c:v>2018-19</c:v>
                </c:pt>
                <c:pt idx="1">
                  <c:v>2017-18</c:v>
                </c:pt>
                <c:pt idx="2">
                  <c:v>2016-17</c:v>
                </c:pt>
                <c:pt idx="3">
                  <c:v>2017-18</c:v>
                </c:pt>
                <c:pt idx="4">
                  <c:v>2018-19</c:v>
                </c:pt>
                <c:pt idx="5">
                  <c:v>2019-20</c:v>
                </c:pt>
                <c:pt idx="6">
                  <c:v>2020-21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4.0999999999999996</c:v>
                </c:pt>
                <c:pt idx="1">
                  <c:v>4.4000000000000004</c:v>
                </c:pt>
                <c:pt idx="2">
                  <c:v>3.9</c:v>
                </c:pt>
                <c:pt idx="3">
                  <c:v>4.5999999999999996</c:v>
                </c:pt>
                <c:pt idx="4">
                  <c:v>4.5</c:v>
                </c:pt>
                <c:pt idx="5">
                  <c:v>4.2</c:v>
                </c:pt>
                <c:pt idx="6">
                  <c:v>4.0999999999999996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76-4DBC-95D2-1383D3226A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Sheet1!$A$2:$A$8</c:f>
              <c:strCache>
                <c:ptCount val="7"/>
                <c:pt idx="0">
                  <c:v>2018-19</c:v>
                </c:pt>
                <c:pt idx="1">
                  <c:v>2017-18</c:v>
                </c:pt>
                <c:pt idx="2">
                  <c:v>2016-17</c:v>
                </c:pt>
                <c:pt idx="3">
                  <c:v>2017-18</c:v>
                </c:pt>
                <c:pt idx="4">
                  <c:v>2018-19</c:v>
                </c:pt>
                <c:pt idx="5">
                  <c:v>2019-20</c:v>
                </c:pt>
                <c:pt idx="6">
                  <c:v>2020-21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1.6</c:v>
                </c:pt>
                <c:pt idx="1">
                  <c:v>1.9</c:v>
                </c:pt>
                <c:pt idx="2">
                  <c:v>1.5</c:v>
                </c:pt>
                <c:pt idx="3">
                  <c:v>1.4</c:v>
                </c:pt>
                <c:pt idx="4">
                  <c:v>1.7</c:v>
                </c:pt>
                <c:pt idx="5">
                  <c:v>1.1000000000000001</c:v>
                </c:pt>
                <c:pt idx="6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76-4DBC-95D2-1383D3226A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cat>
            <c:strRef>
              <c:f>Sheet1!$A$2:$A$8</c:f>
              <c:strCache>
                <c:ptCount val="7"/>
                <c:pt idx="0">
                  <c:v>2018-19</c:v>
                </c:pt>
                <c:pt idx="1">
                  <c:v>2017-18</c:v>
                </c:pt>
                <c:pt idx="2">
                  <c:v>2016-17</c:v>
                </c:pt>
                <c:pt idx="3">
                  <c:v>2017-18</c:v>
                </c:pt>
                <c:pt idx="4">
                  <c:v>2018-19</c:v>
                </c:pt>
                <c:pt idx="5">
                  <c:v>2019-20</c:v>
                </c:pt>
                <c:pt idx="6">
                  <c:v>2020-21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2.2999999999999998</c:v>
                </c:pt>
                <c:pt idx="1">
                  <c:v>2.1</c:v>
                </c:pt>
                <c:pt idx="2">
                  <c:v>2.4</c:v>
                </c:pt>
                <c:pt idx="3">
                  <c:v>2</c:v>
                </c:pt>
                <c:pt idx="4">
                  <c:v>2.4</c:v>
                </c:pt>
                <c:pt idx="5">
                  <c:v>2.5</c:v>
                </c:pt>
                <c:pt idx="6">
                  <c:v>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76-4DBC-95D2-1383D3226A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9050">
                <a:solidFill>
                  <a:schemeClr val="accent4"/>
                </a:solidFill>
              </a:ln>
              <a:effectLst/>
            </c:spPr>
          </c:marker>
          <c:dLbls>
            <c:delete val="1"/>
          </c:dLbls>
          <c:cat>
            <c:strRef>
              <c:f>Sheet1!$A$2:$A$8</c:f>
              <c:strCache>
                <c:ptCount val="7"/>
                <c:pt idx="0">
                  <c:v>2018-19</c:v>
                </c:pt>
                <c:pt idx="1">
                  <c:v>2017-18</c:v>
                </c:pt>
                <c:pt idx="2">
                  <c:v>2016-17</c:v>
                </c:pt>
                <c:pt idx="3">
                  <c:v>2017-18</c:v>
                </c:pt>
                <c:pt idx="4">
                  <c:v>2018-19</c:v>
                </c:pt>
                <c:pt idx="5">
                  <c:v>2019-20</c:v>
                </c:pt>
                <c:pt idx="6">
                  <c:v>2020-21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3.3</c:v>
                </c:pt>
                <c:pt idx="1">
                  <c:v>2.6</c:v>
                </c:pt>
                <c:pt idx="2">
                  <c:v>3.6</c:v>
                </c:pt>
                <c:pt idx="3">
                  <c:v>3.4</c:v>
                </c:pt>
                <c:pt idx="4">
                  <c:v>3.3</c:v>
                </c:pt>
                <c:pt idx="5">
                  <c:v>3.1</c:v>
                </c:pt>
                <c:pt idx="6">
                  <c:v>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76-4DBC-95D2-1383D3226AD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76519728"/>
        <c:axId val="1776520144"/>
      </c:lineChart>
      <c:catAx>
        <c:axId val="177651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520144"/>
        <c:crosses val="autoZero"/>
        <c:auto val="1"/>
        <c:lblAlgn val="ctr"/>
        <c:lblOffset val="100"/>
        <c:noMultiLvlLbl val="0"/>
      </c:catAx>
      <c:valAx>
        <c:axId val="177652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51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  <c:pt idx="10">
                  <c:v>2026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</c:v>
                </c:pt>
                <c:pt idx="1">
                  <c:v>3</c:v>
                </c:pt>
                <c:pt idx="2">
                  <c:v>3.5</c:v>
                </c:pt>
                <c:pt idx="3">
                  <c:v>4.5</c:v>
                </c:pt>
                <c:pt idx="4">
                  <c:v>2.7</c:v>
                </c:pt>
                <c:pt idx="5">
                  <c:v>3.5</c:v>
                </c:pt>
                <c:pt idx="6">
                  <c:v>5</c:v>
                </c:pt>
                <c:pt idx="7">
                  <c:v>3</c:v>
                </c:pt>
                <c:pt idx="8">
                  <c:v>4</c:v>
                </c:pt>
                <c:pt idx="9">
                  <c:v>1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E4-4991-BA33-B9F9D82E06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  <c:pt idx="10">
                  <c:v>2026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3</c:v>
                </c:pt>
                <c:pt idx="1">
                  <c:v>4</c:v>
                </c:pt>
                <c:pt idx="2">
                  <c:v>1.8</c:v>
                </c:pt>
                <c:pt idx="3">
                  <c:v>2.8</c:v>
                </c:pt>
                <c:pt idx="4">
                  <c:v>3</c:v>
                </c:pt>
                <c:pt idx="5">
                  <c:v>4</c:v>
                </c:pt>
                <c:pt idx="6">
                  <c:v>6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E4-4991-BA33-B9F9D82E06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  <c:pt idx="10">
                  <c:v>2026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2</c:v>
                </c:pt>
                <c:pt idx="1">
                  <c:v>2.5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5</c:v>
                </c:pt>
                <c:pt idx="9">
                  <c:v>3</c:v>
                </c:pt>
                <c:pt idx="1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E4-4991-BA33-B9F9D82E064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  <c:pt idx="10">
                  <c:v>2026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2</c:v>
                </c:pt>
                <c:pt idx="3">
                  <c:v>3.5</c:v>
                </c:pt>
                <c:pt idx="4">
                  <c:v>1</c:v>
                </c:pt>
                <c:pt idx="5">
                  <c:v>6</c:v>
                </c:pt>
                <c:pt idx="6">
                  <c:v>2</c:v>
                </c:pt>
                <c:pt idx="7">
                  <c:v>4</c:v>
                </c:pt>
                <c:pt idx="8">
                  <c:v>2</c:v>
                </c:pt>
                <c:pt idx="9">
                  <c:v>5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E4-4991-BA33-B9F9D82E06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100"/>
        <c:axId val="1776519728"/>
        <c:axId val="1776520144"/>
      </c:barChart>
      <c:catAx>
        <c:axId val="1776519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520144"/>
        <c:crosses val="autoZero"/>
        <c:auto val="1"/>
        <c:lblAlgn val="ctr"/>
        <c:lblOffset val="100"/>
        <c:noMultiLvlLbl val="0"/>
      </c:catAx>
      <c:valAx>
        <c:axId val="17765201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7651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  <a:alpha val="5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  <c:pt idx="10">
                  <c:v>2026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</c:v>
                </c:pt>
                <c:pt idx="1">
                  <c:v>3</c:v>
                </c:pt>
                <c:pt idx="2">
                  <c:v>3.5</c:v>
                </c:pt>
                <c:pt idx="3">
                  <c:v>4.5</c:v>
                </c:pt>
                <c:pt idx="4">
                  <c:v>2.7</c:v>
                </c:pt>
                <c:pt idx="5">
                  <c:v>3.5</c:v>
                </c:pt>
                <c:pt idx="6">
                  <c:v>5</c:v>
                </c:pt>
                <c:pt idx="7">
                  <c:v>3</c:v>
                </c:pt>
                <c:pt idx="8">
                  <c:v>4</c:v>
                </c:pt>
                <c:pt idx="9">
                  <c:v>1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11-4381-8EBB-910EF52113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  <c:pt idx="10">
                  <c:v>2026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3</c:v>
                </c:pt>
                <c:pt idx="1">
                  <c:v>4</c:v>
                </c:pt>
                <c:pt idx="2">
                  <c:v>1.8</c:v>
                </c:pt>
                <c:pt idx="3">
                  <c:v>2.8</c:v>
                </c:pt>
                <c:pt idx="4">
                  <c:v>3</c:v>
                </c:pt>
                <c:pt idx="5">
                  <c:v>4</c:v>
                </c:pt>
                <c:pt idx="6">
                  <c:v>6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11-4381-8EBB-910EF52113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  <c:pt idx="10">
                  <c:v>2026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2</c:v>
                </c:pt>
                <c:pt idx="1">
                  <c:v>2.5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5</c:v>
                </c:pt>
                <c:pt idx="9">
                  <c:v>3</c:v>
                </c:pt>
                <c:pt idx="1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11-4381-8EBB-910EF52113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  <c:pt idx="10">
                  <c:v>2026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2</c:v>
                </c:pt>
                <c:pt idx="3">
                  <c:v>3.5</c:v>
                </c:pt>
                <c:pt idx="4">
                  <c:v>1</c:v>
                </c:pt>
                <c:pt idx="5">
                  <c:v>6</c:v>
                </c:pt>
                <c:pt idx="6">
                  <c:v>2</c:v>
                </c:pt>
                <c:pt idx="7">
                  <c:v>4</c:v>
                </c:pt>
                <c:pt idx="8">
                  <c:v>2</c:v>
                </c:pt>
                <c:pt idx="9">
                  <c:v>5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11-4381-8EBB-910EF521132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76519728"/>
        <c:axId val="1776520144"/>
      </c:barChart>
      <c:catAx>
        <c:axId val="1776519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520144"/>
        <c:crosses val="autoZero"/>
        <c:auto val="1"/>
        <c:lblAlgn val="ctr"/>
        <c:lblOffset val="100"/>
        <c:noMultiLvlLbl val="0"/>
      </c:catAx>
      <c:valAx>
        <c:axId val="1776520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51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Item 01</c:v>
                </c:pt>
              </c:strCache>
            </c:strRef>
          </c:tx>
          <c:spPr>
            <a:pattFill prst="dkUpDiag">
              <a:fgClr>
                <a:schemeClr val="accent1">
                  <a:lumMod val="75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2018-19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9B-48F7-847D-0D7228F716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Item 02</c:v>
                </c:pt>
              </c:strCache>
            </c:strRef>
          </c:tx>
          <c:spPr>
            <a:pattFill prst="dkUpDiag">
              <a:fgClr>
                <a:schemeClr val="accent1">
                  <a:lumMod val="7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2018-19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9B-48F7-847D-0D7228F716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Item 03</c:v>
                </c:pt>
              </c:strCache>
            </c:strRef>
          </c:tx>
          <c:spPr>
            <a:pattFill prst="dkUpDiag">
              <a:fgClr>
                <a:schemeClr val="accent1">
                  <a:lumMod val="75000"/>
                </a:schemeClr>
              </a:fgClr>
              <a:bgClr>
                <a:schemeClr val="accent1"/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2018-19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9B-48F7-847D-0D7228F716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1"/>
        <c:overlap val="-99"/>
        <c:axId val="1776519728"/>
        <c:axId val="1776520144"/>
      </c:barChart>
      <c:catAx>
        <c:axId val="1776519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76520144"/>
        <c:crosses val="autoZero"/>
        <c:auto val="1"/>
        <c:lblAlgn val="ctr"/>
        <c:lblOffset val="100"/>
        <c:noMultiLvlLbl val="0"/>
      </c:catAx>
      <c:valAx>
        <c:axId val="1776520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51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Item 01</c:v>
                </c:pt>
              </c:strCache>
            </c:strRef>
          </c:tx>
          <c:spPr>
            <a:pattFill prst="dkUpDiag">
              <a:fgClr>
                <a:schemeClr val="accent3">
                  <a:lumMod val="75000"/>
                </a:schemeClr>
              </a:fgClr>
              <a:bgClr>
                <a:schemeClr val="accent3">
                  <a:lumMod val="40000"/>
                  <a:lumOff val="60000"/>
                </a:schemeClr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2018-19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32-4C1A-A102-3548C77978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Item 02</c:v>
                </c:pt>
              </c:strCache>
            </c:strRef>
          </c:tx>
          <c:spPr>
            <a:pattFill prst="dkUpDiag">
              <a:fgClr>
                <a:schemeClr val="accent3">
                  <a:lumMod val="75000"/>
                </a:schemeClr>
              </a:fgClr>
              <a:bgClr>
                <a:schemeClr val="accent3">
                  <a:lumMod val="60000"/>
                  <a:lumOff val="40000"/>
                </a:schemeClr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2018-19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32-4C1A-A102-3548C77978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Item 03</c:v>
                </c:pt>
              </c:strCache>
            </c:strRef>
          </c:tx>
          <c:spPr>
            <a:pattFill prst="dkUpDiag">
              <a:fgClr>
                <a:schemeClr val="accent3">
                  <a:lumMod val="75000"/>
                </a:schemeClr>
              </a:fgClr>
              <a:bgClr>
                <a:schemeClr val="accent3"/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2018-19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32-4C1A-A102-3548C77978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1"/>
        <c:overlap val="-99"/>
        <c:axId val="1776519728"/>
        <c:axId val="1776520144"/>
      </c:barChart>
      <c:catAx>
        <c:axId val="1776519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76520144"/>
        <c:crosses val="autoZero"/>
        <c:auto val="1"/>
        <c:lblAlgn val="ctr"/>
        <c:lblOffset val="100"/>
        <c:noMultiLvlLbl val="0"/>
      </c:catAx>
      <c:valAx>
        <c:axId val="1776520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51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Item 01</c:v>
                </c:pt>
              </c:strCache>
            </c:strRef>
          </c:tx>
          <c:spPr>
            <a:pattFill prst="dkUpDiag">
              <a:fgClr>
                <a:schemeClr val="accent2">
                  <a:lumMod val="75000"/>
                </a:schemeClr>
              </a:fgClr>
              <a:bgClr>
                <a:schemeClr val="accent2">
                  <a:lumMod val="40000"/>
                  <a:lumOff val="60000"/>
                </a:schemeClr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2018-19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9B-48F7-847D-0D7228F716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Item 02</c:v>
                </c:pt>
              </c:strCache>
            </c:strRef>
          </c:tx>
          <c:spPr>
            <a:pattFill prst="dkUpDiag">
              <a:fgClr>
                <a:schemeClr val="accent2">
                  <a:lumMod val="75000"/>
                </a:schemeClr>
              </a:fgClr>
              <a:bgClr>
                <a:schemeClr val="accent2">
                  <a:lumMod val="60000"/>
                  <a:lumOff val="40000"/>
                </a:schemeClr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2018-19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9B-48F7-847D-0D7228F716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Item 03</c:v>
                </c:pt>
              </c:strCache>
            </c:strRef>
          </c:tx>
          <c:spPr>
            <a:pattFill prst="dkUpDiag">
              <a:fgClr>
                <a:schemeClr val="accent2">
                  <a:lumMod val="75000"/>
                </a:schemeClr>
              </a:fgClr>
              <a:bgClr>
                <a:schemeClr val="accent2"/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2018-19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9B-48F7-847D-0D7228F716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1"/>
        <c:overlap val="-99"/>
        <c:axId val="1776519728"/>
        <c:axId val="1776520144"/>
      </c:barChart>
      <c:catAx>
        <c:axId val="1776519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76520144"/>
        <c:crosses val="autoZero"/>
        <c:auto val="1"/>
        <c:lblAlgn val="ctr"/>
        <c:lblOffset val="100"/>
        <c:noMultiLvlLbl val="0"/>
      </c:catAx>
      <c:valAx>
        <c:axId val="1776520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51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90539-EA4F-4BC8-9CDA-9E111E32716B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2C5A2-E67F-45FA-B049-E6F6BD4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5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8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3D2F-9924-4AE9-815D-F2FE95E32237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2B6D-A2E6-435C-B86A-A123676E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7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3D2F-9924-4AE9-815D-F2FE95E32237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2B6D-A2E6-435C-B86A-A123676E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3D2F-9924-4AE9-815D-F2FE95E32237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2B6D-A2E6-435C-B86A-A123676E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28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26-May-16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6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3D2F-9924-4AE9-815D-F2FE95E32237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2B6D-A2E6-435C-B86A-A123676E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3D2F-9924-4AE9-815D-F2FE95E32237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2B6D-A2E6-435C-B86A-A123676E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4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3D2F-9924-4AE9-815D-F2FE95E32237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2B6D-A2E6-435C-B86A-A123676E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3D2F-9924-4AE9-815D-F2FE95E32237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2B6D-A2E6-435C-B86A-A123676E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3D2F-9924-4AE9-815D-F2FE95E32237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2B6D-A2E6-435C-B86A-A123676E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9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3D2F-9924-4AE9-815D-F2FE95E32237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2B6D-A2E6-435C-B86A-A123676E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2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3D2F-9924-4AE9-815D-F2FE95E32237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2B6D-A2E6-435C-B86A-A123676E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3D2F-9924-4AE9-815D-F2FE95E32237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2B6D-A2E6-435C-B86A-A123676E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4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23D2F-9924-4AE9-815D-F2FE95E32237}" type="datetimeFigureOut">
              <a:rPr lang="en-US" smtClean="0"/>
              <a:t>26-May-16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2B6D-A2E6-435C-B86A-A123676E7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9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1.xml"/><Relationship Id="rId3" Type="http://schemas.openxmlformats.org/officeDocument/2006/relationships/chart" Target="../charts/chart16.xml"/><Relationship Id="rId7" Type="http://schemas.openxmlformats.org/officeDocument/2006/relationships/chart" Target="../charts/chart20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10" Type="http://schemas.openxmlformats.org/officeDocument/2006/relationships/chart" Target="../charts/chart23.xml"/><Relationship Id="rId4" Type="http://schemas.openxmlformats.org/officeDocument/2006/relationships/chart" Target="../charts/chart17.xml"/><Relationship Id="rId9" Type="http://schemas.openxmlformats.org/officeDocument/2006/relationships/chart" Target="../charts/char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apezoid 34"/>
          <p:cNvSpPr/>
          <p:nvPr/>
        </p:nvSpPr>
        <p:spPr>
          <a:xfrm flipV="1">
            <a:off x="7374761" y="6214144"/>
            <a:ext cx="2282723" cy="353943"/>
          </a:xfrm>
          <a:prstGeom prst="trapezoid">
            <a:avLst>
              <a:gd name="adj" fmla="val 5923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apezoid 35"/>
          <p:cNvSpPr/>
          <p:nvPr/>
        </p:nvSpPr>
        <p:spPr>
          <a:xfrm flipV="1">
            <a:off x="2534516" y="6214144"/>
            <a:ext cx="2282723" cy="353943"/>
          </a:xfrm>
          <a:prstGeom prst="trapezoid">
            <a:avLst>
              <a:gd name="adj" fmla="val 5923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apezoid 32"/>
          <p:cNvSpPr/>
          <p:nvPr/>
        </p:nvSpPr>
        <p:spPr>
          <a:xfrm>
            <a:off x="7374762" y="941975"/>
            <a:ext cx="2282723" cy="353943"/>
          </a:xfrm>
          <a:prstGeom prst="trapezoid">
            <a:avLst>
              <a:gd name="adj" fmla="val 5923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apezoid 31"/>
          <p:cNvSpPr/>
          <p:nvPr/>
        </p:nvSpPr>
        <p:spPr>
          <a:xfrm>
            <a:off x="2542664" y="941975"/>
            <a:ext cx="2282723" cy="353943"/>
          </a:xfrm>
          <a:prstGeom prst="trapezoid">
            <a:avLst>
              <a:gd name="adj" fmla="val 5923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>
            <a:off x="1295401" y="1168400"/>
            <a:ext cx="4760954" cy="2551761"/>
          </a:xfrm>
          <a:custGeom>
            <a:avLst/>
            <a:gdLst>
              <a:gd name="connsiteX0" fmla="*/ 4930489 w 5034709"/>
              <a:gd name="connsiteY0" fmla="*/ 0 h 2740462"/>
              <a:gd name="connsiteX1" fmla="*/ 0 w 5034709"/>
              <a:gd name="connsiteY1" fmla="*/ 0 h 2740462"/>
              <a:gd name="connsiteX2" fmla="*/ 0 w 5034709"/>
              <a:gd name="connsiteY2" fmla="*/ 911662 h 2740462"/>
              <a:gd name="connsiteX3" fmla="*/ 1828800 w 5034709"/>
              <a:gd name="connsiteY3" fmla="*/ 2740462 h 2740462"/>
              <a:gd name="connsiteX4" fmla="*/ 5034709 w 5034709"/>
              <a:gd name="connsiteY4" fmla="*/ 2740462 h 2740462"/>
              <a:gd name="connsiteX5" fmla="*/ 5034709 w 5034709"/>
              <a:gd name="connsiteY5" fmla="*/ 104220 h 2740462"/>
              <a:gd name="connsiteX6" fmla="*/ 4930489 w 5034709"/>
              <a:gd name="connsiteY6" fmla="*/ 0 h 274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709" h="2740462">
                <a:moveTo>
                  <a:pt x="4930489" y="0"/>
                </a:moveTo>
                <a:lnTo>
                  <a:pt x="0" y="0"/>
                </a:lnTo>
                <a:lnTo>
                  <a:pt x="0" y="911662"/>
                </a:lnTo>
                <a:cubicBezTo>
                  <a:pt x="1010018" y="911662"/>
                  <a:pt x="1828800" y="1730444"/>
                  <a:pt x="1828800" y="2740462"/>
                </a:cubicBezTo>
                <a:lnTo>
                  <a:pt x="5034709" y="2740462"/>
                </a:lnTo>
                <a:lnTo>
                  <a:pt x="5034709" y="104220"/>
                </a:lnTo>
                <a:cubicBezTo>
                  <a:pt x="5034709" y="46661"/>
                  <a:pt x="4988048" y="0"/>
                  <a:pt x="493048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61000">
                <a:schemeClr val="bg1">
                  <a:lumMod val="95000"/>
                  <a:alpha val="70000"/>
                </a:schemeClr>
              </a:gs>
              <a:gs pos="100000">
                <a:schemeClr val="bg1">
                  <a:lumMod val="85000"/>
                  <a:alpha val="70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 flipV="1">
            <a:off x="1295400" y="3798239"/>
            <a:ext cx="4760954" cy="2551761"/>
          </a:xfrm>
          <a:custGeom>
            <a:avLst/>
            <a:gdLst>
              <a:gd name="connsiteX0" fmla="*/ 4930489 w 5034709"/>
              <a:gd name="connsiteY0" fmla="*/ 0 h 2740462"/>
              <a:gd name="connsiteX1" fmla="*/ 0 w 5034709"/>
              <a:gd name="connsiteY1" fmla="*/ 0 h 2740462"/>
              <a:gd name="connsiteX2" fmla="*/ 0 w 5034709"/>
              <a:gd name="connsiteY2" fmla="*/ 911662 h 2740462"/>
              <a:gd name="connsiteX3" fmla="*/ 1828800 w 5034709"/>
              <a:gd name="connsiteY3" fmla="*/ 2740462 h 2740462"/>
              <a:gd name="connsiteX4" fmla="*/ 5034709 w 5034709"/>
              <a:gd name="connsiteY4" fmla="*/ 2740462 h 2740462"/>
              <a:gd name="connsiteX5" fmla="*/ 5034709 w 5034709"/>
              <a:gd name="connsiteY5" fmla="*/ 104220 h 2740462"/>
              <a:gd name="connsiteX6" fmla="*/ 4930489 w 5034709"/>
              <a:gd name="connsiteY6" fmla="*/ 0 h 274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709" h="2740462">
                <a:moveTo>
                  <a:pt x="4930489" y="0"/>
                </a:moveTo>
                <a:lnTo>
                  <a:pt x="0" y="0"/>
                </a:lnTo>
                <a:lnTo>
                  <a:pt x="0" y="911662"/>
                </a:lnTo>
                <a:cubicBezTo>
                  <a:pt x="1010018" y="911662"/>
                  <a:pt x="1828800" y="1730444"/>
                  <a:pt x="1828800" y="2740462"/>
                </a:cubicBezTo>
                <a:lnTo>
                  <a:pt x="5034709" y="2740462"/>
                </a:lnTo>
                <a:lnTo>
                  <a:pt x="5034709" y="104220"/>
                </a:lnTo>
                <a:cubicBezTo>
                  <a:pt x="5034709" y="46661"/>
                  <a:pt x="4988048" y="0"/>
                  <a:pt x="493048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61000">
                <a:schemeClr val="bg1">
                  <a:lumMod val="95000"/>
                  <a:alpha val="70000"/>
                </a:schemeClr>
              </a:gs>
              <a:gs pos="100000">
                <a:schemeClr val="bg1">
                  <a:lumMod val="85000"/>
                  <a:alpha val="70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135646" y="1168400"/>
            <a:ext cx="4760954" cy="2551761"/>
          </a:xfrm>
          <a:custGeom>
            <a:avLst/>
            <a:gdLst>
              <a:gd name="connsiteX0" fmla="*/ 4930489 w 5034709"/>
              <a:gd name="connsiteY0" fmla="*/ 0 h 2740462"/>
              <a:gd name="connsiteX1" fmla="*/ 0 w 5034709"/>
              <a:gd name="connsiteY1" fmla="*/ 0 h 2740462"/>
              <a:gd name="connsiteX2" fmla="*/ 0 w 5034709"/>
              <a:gd name="connsiteY2" fmla="*/ 911662 h 2740462"/>
              <a:gd name="connsiteX3" fmla="*/ 1828800 w 5034709"/>
              <a:gd name="connsiteY3" fmla="*/ 2740462 h 2740462"/>
              <a:gd name="connsiteX4" fmla="*/ 5034709 w 5034709"/>
              <a:gd name="connsiteY4" fmla="*/ 2740462 h 2740462"/>
              <a:gd name="connsiteX5" fmla="*/ 5034709 w 5034709"/>
              <a:gd name="connsiteY5" fmla="*/ 104220 h 2740462"/>
              <a:gd name="connsiteX6" fmla="*/ 4930489 w 5034709"/>
              <a:gd name="connsiteY6" fmla="*/ 0 h 274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709" h="2740462">
                <a:moveTo>
                  <a:pt x="4930489" y="0"/>
                </a:moveTo>
                <a:lnTo>
                  <a:pt x="0" y="0"/>
                </a:lnTo>
                <a:lnTo>
                  <a:pt x="0" y="911662"/>
                </a:lnTo>
                <a:cubicBezTo>
                  <a:pt x="1010018" y="911662"/>
                  <a:pt x="1828800" y="1730444"/>
                  <a:pt x="1828800" y="2740462"/>
                </a:cubicBezTo>
                <a:lnTo>
                  <a:pt x="5034709" y="2740462"/>
                </a:lnTo>
                <a:lnTo>
                  <a:pt x="5034709" y="104220"/>
                </a:lnTo>
                <a:cubicBezTo>
                  <a:pt x="5034709" y="46661"/>
                  <a:pt x="4988048" y="0"/>
                  <a:pt x="493048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61000">
                <a:schemeClr val="bg1">
                  <a:lumMod val="95000"/>
                  <a:alpha val="70000"/>
                </a:schemeClr>
              </a:gs>
              <a:gs pos="100000">
                <a:schemeClr val="bg1">
                  <a:lumMod val="85000"/>
                  <a:alpha val="70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flipV="1">
            <a:off x="6135645" y="3798239"/>
            <a:ext cx="4760954" cy="2551761"/>
          </a:xfrm>
          <a:custGeom>
            <a:avLst/>
            <a:gdLst>
              <a:gd name="connsiteX0" fmla="*/ 4930489 w 5034709"/>
              <a:gd name="connsiteY0" fmla="*/ 0 h 2740462"/>
              <a:gd name="connsiteX1" fmla="*/ 0 w 5034709"/>
              <a:gd name="connsiteY1" fmla="*/ 0 h 2740462"/>
              <a:gd name="connsiteX2" fmla="*/ 0 w 5034709"/>
              <a:gd name="connsiteY2" fmla="*/ 911662 h 2740462"/>
              <a:gd name="connsiteX3" fmla="*/ 1828800 w 5034709"/>
              <a:gd name="connsiteY3" fmla="*/ 2740462 h 2740462"/>
              <a:gd name="connsiteX4" fmla="*/ 5034709 w 5034709"/>
              <a:gd name="connsiteY4" fmla="*/ 2740462 h 2740462"/>
              <a:gd name="connsiteX5" fmla="*/ 5034709 w 5034709"/>
              <a:gd name="connsiteY5" fmla="*/ 104220 h 2740462"/>
              <a:gd name="connsiteX6" fmla="*/ 4930489 w 5034709"/>
              <a:gd name="connsiteY6" fmla="*/ 0 h 274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709" h="2740462">
                <a:moveTo>
                  <a:pt x="4930489" y="0"/>
                </a:moveTo>
                <a:lnTo>
                  <a:pt x="0" y="0"/>
                </a:lnTo>
                <a:lnTo>
                  <a:pt x="0" y="911662"/>
                </a:lnTo>
                <a:cubicBezTo>
                  <a:pt x="1010018" y="911662"/>
                  <a:pt x="1828800" y="1730444"/>
                  <a:pt x="1828800" y="2740462"/>
                </a:cubicBezTo>
                <a:lnTo>
                  <a:pt x="5034709" y="2740462"/>
                </a:lnTo>
                <a:lnTo>
                  <a:pt x="5034709" y="104220"/>
                </a:lnTo>
                <a:cubicBezTo>
                  <a:pt x="5034709" y="46661"/>
                  <a:pt x="4988048" y="0"/>
                  <a:pt x="493048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61000">
                <a:schemeClr val="bg1">
                  <a:lumMod val="95000"/>
                  <a:alpha val="70000"/>
                </a:schemeClr>
              </a:gs>
              <a:gs pos="100000">
                <a:schemeClr val="bg1">
                  <a:lumMod val="85000"/>
                  <a:alpha val="70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/>
        </p:nvSpPr>
        <p:spPr>
          <a:xfrm>
            <a:off x="4491366" y="2167502"/>
            <a:ext cx="3161231" cy="3136094"/>
          </a:xfrm>
          <a:prstGeom prst="blockArc">
            <a:avLst>
              <a:gd name="adj1" fmla="val 10800000"/>
              <a:gd name="adj2" fmla="val 16207462"/>
              <a:gd name="adj3" fmla="val 170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lock Arc 20"/>
          <p:cNvSpPr/>
          <p:nvPr/>
        </p:nvSpPr>
        <p:spPr>
          <a:xfrm rot="5400000">
            <a:off x="4563613" y="2131286"/>
            <a:ext cx="3112812" cy="3184874"/>
          </a:xfrm>
          <a:prstGeom prst="blockArc">
            <a:avLst>
              <a:gd name="adj1" fmla="val 10800000"/>
              <a:gd name="adj2" fmla="val 16207462"/>
              <a:gd name="adj3" fmla="val 1706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lock Arc 21"/>
          <p:cNvSpPr/>
          <p:nvPr/>
        </p:nvSpPr>
        <p:spPr>
          <a:xfrm rot="10800000">
            <a:off x="4539404" y="2214804"/>
            <a:ext cx="3161231" cy="3136094"/>
          </a:xfrm>
          <a:prstGeom prst="blockArc">
            <a:avLst>
              <a:gd name="adj1" fmla="val 10800000"/>
              <a:gd name="adj2" fmla="val 16207462"/>
              <a:gd name="adj3" fmla="val 170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lock Arc 22"/>
          <p:cNvSpPr/>
          <p:nvPr/>
        </p:nvSpPr>
        <p:spPr>
          <a:xfrm rot="10800000" flipH="1">
            <a:off x="4491367" y="2214804"/>
            <a:ext cx="3161231" cy="3136094"/>
          </a:xfrm>
          <a:prstGeom prst="blockArc">
            <a:avLst>
              <a:gd name="adj1" fmla="val 10800000"/>
              <a:gd name="adj2" fmla="val 16207462"/>
              <a:gd name="adj3" fmla="val 1706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404255" y="3078050"/>
            <a:ext cx="1383489" cy="1362299"/>
            <a:chOff x="2705100" y="1296670"/>
            <a:chExt cx="2743200" cy="2743200"/>
          </a:xfrm>
        </p:grpSpPr>
        <p:sp>
          <p:nvSpPr>
            <p:cNvPr id="25" name="Freeform 24"/>
            <p:cNvSpPr/>
            <p:nvPr/>
          </p:nvSpPr>
          <p:spPr>
            <a:xfrm>
              <a:off x="2705100" y="1296670"/>
              <a:ext cx="2743200" cy="2743200"/>
            </a:xfrm>
            <a:custGeom>
              <a:avLst/>
              <a:gdLst>
                <a:gd name="connsiteX0" fmla="*/ 1371600 w 2743200"/>
                <a:gd name="connsiteY0" fmla="*/ 320040 h 2743200"/>
                <a:gd name="connsiteX1" fmla="*/ 320040 w 2743200"/>
                <a:gd name="connsiteY1" fmla="*/ 1371600 h 2743200"/>
                <a:gd name="connsiteX2" fmla="*/ 1371600 w 2743200"/>
                <a:gd name="connsiteY2" fmla="*/ 2423160 h 2743200"/>
                <a:gd name="connsiteX3" fmla="*/ 2423160 w 2743200"/>
                <a:gd name="connsiteY3" fmla="*/ 1371600 h 2743200"/>
                <a:gd name="connsiteX4" fmla="*/ 1371600 w 2743200"/>
                <a:gd name="connsiteY4" fmla="*/ 320040 h 2743200"/>
                <a:gd name="connsiteX5" fmla="*/ 1371600 w 2743200"/>
                <a:gd name="connsiteY5" fmla="*/ 0 h 2743200"/>
                <a:gd name="connsiteX6" fmla="*/ 2025386 w 2743200"/>
                <a:gd name="connsiteY6" fmla="*/ 165545 h 2743200"/>
                <a:gd name="connsiteX7" fmla="*/ 2129179 w 2743200"/>
                <a:gd name="connsiteY7" fmla="*/ 228600 h 2743200"/>
                <a:gd name="connsiteX8" fmla="*/ 2514600 w 2743200"/>
                <a:gd name="connsiteY8" fmla="*/ 228600 h 2743200"/>
                <a:gd name="connsiteX9" fmla="*/ 2514600 w 2743200"/>
                <a:gd name="connsiteY9" fmla="*/ 614022 h 2743200"/>
                <a:gd name="connsiteX10" fmla="*/ 2577656 w 2743200"/>
                <a:gd name="connsiteY10" fmla="*/ 717814 h 2743200"/>
                <a:gd name="connsiteX11" fmla="*/ 2743200 w 2743200"/>
                <a:gd name="connsiteY11" fmla="*/ 1371600 h 2743200"/>
                <a:gd name="connsiteX12" fmla="*/ 2577656 w 2743200"/>
                <a:gd name="connsiteY12" fmla="*/ 2025386 h 2743200"/>
                <a:gd name="connsiteX13" fmla="*/ 2514600 w 2743200"/>
                <a:gd name="connsiteY13" fmla="*/ 2129179 h 2743200"/>
                <a:gd name="connsiteX14" fmla="*/ 2514600 w 2743200"/>
                <a:gd name="connsiteY14" fmla="*/ 2514600 h 2743200"/>
                <a:gd name="connsiteX15" fmla="*/ 2129179 w 2743200"/>
                <a:gd name="connsiteY15" fmla="*/ 2514600 h 2743200"/>
                <a:gd name="connsiteX16" fmla="*/ 2025386 w 2743200"/>
                <a:gd name="connsiteY16" fmla="*/ 2577655 h 2743200"/>
                <a:gd name="connsiteX17" fmla="*/ 1371600 w 2743200"/>
                <a:gd name="connsiteY17" fmla="*/ 2743200 h 2743200"/>
                <a:gd name="connsiteX18" fmla="*/ 717814 w 2743200"/>
                <a:gd name="connsiteY18" fmla="*/ 2577655 h 2743200"/>
                <a:gd name="connsiteX19" fmla="*/ 614022 w 2743200"/>
                <a:gd name="connsiteY19" fmla="*/ 2514600 h 2743200"/>
                <a:gd name="connsiteX20" fmla="*/ 228600 w 2743200"/>
                <a:gd name="connsiteY20" fmla="*/ 2514600 h 2743200"/>
                <a:gd name="connsiteX21" fmla="*/ 228600 w 2743200"/>
                <a:gd name="connsiteY21" fmla="*/ 2129179 h 2743200"/>
                <a:gd name="connsiteX22" fmla="*/ 165545 w 2743200"/>
                <a:gd name="connsiteY22" fmla="*/ 2025386 h 2743200"/>
                <a:gd name="connsiteX23" fmla="*/ 0 w 2743200"/>
                <a:gd name="connsiteY23" fmla="*/ 1371600 h 2743200"/>
                <a:gd name="connsiteX24" fmla="*/ 165545 w 2743200"/>
                <a:gd name="connsiteY24" fmla="*/ 717814 h 2743200"/>
                <a:gd name="connsiteX25" fmla="*/ 228600 w 2743200"/>
                <a:gd name="connsiteY25" fmla="*/ 614022 h 2743200"/>
                <a:gd name="connsiteX26" fmla="*/ 228600 w 2743200"/>
                <a:gd name="connsiteY26" fmla="*/ 228600 h 2743200"/>
                <a:gd name="connsiteX27" fmla="*/ 614022 w 2743200"/>
                <a:gd name="connsiteY27" fmla="*/ 228600 h 2743200"/>
                <a:gd name="connsiteX28" fmla="*/ 717814 w 2743200"/>
                <a:gd name="connsiteY28" fmla="*/ 165545 h 2743200"/>
                <a:gd name="connsiteX29" fmla="*/ 1371600 w 2743200"/>
                <a:gd name="connsiteY29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743200" h="2743200">
                  <a:moveTo>
                    <a:pt x="1371600" y="320040"/>
                  </a:moveTo>
                  <a:cubicBezTo>
                    <a:pt x="790839" y="320040"/>
                    <a:pt x="320040" y="790839"/>
                    <a:pt x="320040" y="1371600"/>
                  </a:cubicBezTo>
                  <a:cubicBezTo>
                    <a:pt x="320040" y="1952361"/>
                    <a:pt x="790839" y="2423160"/>
                    <a:pt x="1371600" y="2423160"/>
                  </a:cubicBezTo>
                  <a:cubicBezTo>
                    <a:pt x="1952361" y="2423160"/>
                    <a:pt x="2423160" y="1952361"/>
                    <a:pt x="2423160" y="1371600"/>
                  </a:cubicBezTo>
                  <a:cubicBezTo>
                    <a:pt x="2423160" y="790839"/>
                    <a:pt x="1952361" y="320040"/>
                    <a:pt x="1371600" y="320040"/>
                  </a:cubicBezTo>
                  <a:close/>
                  <a:moveTo>
                    <a:pt x="1371600" y="0"/>
                  </a:moveTo>
                  <a:cubicBezTo>
                    <a:pt x="1608323" y="0"/>
                    <a:pt x="1831040" y="59969"/>
                    <a:pt x="2025386" y="165545"/>
                  </a:cubicBezTo>
                  <a:lnTo>
                    <a:pt x="2129179" y="228600"/>
                  </a:lnTo>
                  <a:lnTo>
                    <a:pt x="2514600" y="228600"/>
                  </a:lnTo>
                  <a:lnTo>
                    <a:pt x="2514600" y="614022"/>
                  </a:lnTo>
                  <a:lnTo>
                    <a:pt x="2577656" y="717814"/>
                  </a:lnTo>
                  <a:cubicBezTo>
                    <a:pt x="2683231" y="912161"/>
                    <a:pt x="2743200" y="1134877"/>
                    <a:pt x="2743200" y="1371600"/>
                  </a:cubicBezTo>
                  <a:cubicBezTo>
                    <a:pt x="2743200" y="1608323"/>
                    <a:pt x="2683231" y="1831040"/>
                    <a:pt x="2577656" y="2025386"/>
                  </a:cubicBezTo>
                  <a:lnTo>
                    <a:pt x="2514600" y="2129179"/>
                  </a:lnTo>
                  <a:lnTo>
                    <a:pt x="2514600" y="2514600"/>
                  </a:lnTo>
                  <a:lnTo>
                    <a:pt x="2129179" y="2514600"/>
                  </a:lnTo>
                  <a:lnTo>
                    <a:pt x="2025386" y="2577655"/>
                  </a:lnTo>
                  <a:cubicBezTo>
                    <a:pt x="1831040" y="2683231"/>
                    <a:pt x="1608323" y="2743200"/>
                    <a:pt x="1371600" y="2743200"/>
                  </a:cubicBezTo>
                  <a:cubicBezTo>
                    <a:pt x="1134877" y="2743200"/>
                    <a:pt x="912161" y="2683231"/>
                    <a:pt x="717814" y="2577655"/>
                  </a:cubicBezTo>
                  <a:lnTo>
                    <a:pt x="614022" y="2514600"/>
                  </a:lnTo>
                  <a:lnTo>
                    <a:pt x="228600" y="2514600"/>
                  </a:lnTo>
                  <a:lnTo>
                    <a:pt x="228600" y="2129179"/>
                  </a:lnTo>
                  <a:lnTo>
                    <a:pt x="165545" y="2025386"/>
                  </a:lnTo>
                  <a:cubicBezTo>
                    <a:pt x="59969" y="1831040"/>
                    <a:pt x="0" y="1608323"/>
                    <a:pt x="0" y="1371600"/>
                  </a:cubicBezTo>
                  <a:cubicBezTo>
                    <a:pt x="0" y="1134877"/>
                    <a:pt x="59969" y="912161"/>
                    <a:pt x="165545" y="717814"/>
                  </a:cubicBezTo>
                  <a:lnTo>
                    <a:pt x="228600" y="614022"/>
                  </a:lnTo>
                  <a:lnTo>
                    <a:pt x="228600" y="228600"/>
                  </a:lnTo>
                  <a:lnTo>
                    <a:pt x="614022" y="228600"/>
                  </a:lnTo>
                  <a:lnTo>
                    <a:pt x="717814" y="165545"/>
                  </a:lnTo>
                  <a:cubicBezTo>
                    <a:pt x="912161" y="59969"/>
                    <a:pt x="1134877" y="0"/>
                    <a:pt x="13716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076700" y="1296670"/>
              <a:ext cx="0" cy="27432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076700" y="1296670"/>
              <a:ext cx="0" cy="27432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908300" y="376462"/>
            <a:ext cx="637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en-US" sz="40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rapezoid 29"/>
          <p:cNvSpPr/>
          <p:nvPr/>
        </p:nvSpPr>
        <p:spPr>
          <a:xfrm flipV="1">
            <a:off x="2766986" y="941975"/>
            <a:ext cx="1817784" cy="353943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apezoid 33"/>
          <p:cNvSpPr/>
          <p:nvPr/>
        </p:nvSpPr>
        <p:spPr>
          <a:xfrm flipV="1">
            <a:off x="7607231" y="941975"/>
            <a:ext cx="1817784" cy="353943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apezoid 36"/>
          <p:cNvSpPr/>
          <p:nvPr/>
        </p:nvSpPr>
        <p:spPr>
          <a:xfrm>
            <a:off x="2766985" y="6214144"/>
            <a:ext cx="1817784" cy="353943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apezoid 37"/>
          <p:cNvSpPr/>
          <p:nvPr/>
        </p:nvSpPr>
        <p:spPr>
          <a:xfrm>
            <a:off x="7607230" y="6214144"/>
            <a:ext cx="1817784" cy="353943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571321" y="941441"/>
            <a:ext cx="222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-150" dirty="0" smtClean="0">
                <a:solidFill>
                  <a:schemeClr val="bg1"/>
                </a:solidFill>
              </a:rPr>
              <a:t>Enter Text Here</a:t>
            </a:r>
            <a:endParaRPr lang="en-US" sz="1600" spc="-15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03418" y="941441"/>
            <a:ext cx="222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-150" dirty="0" smtClean="0">
                <a:solidFill>
                  <a:schemeClr val="bg1"/>
                </a:solidFill>
              </a:rPr>
              <a:t>Enter Text Here</a:t>
            </a:r>
            <a:endParaRPr lang="en-US" sz="1600" spc="-15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71321" y="6219762"/>
            <a:ext cx="222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-150" dirty="0" smtClean="0">
                <a:solidFill>
                  <a:schemeClr val="bg1"/>
                </a:solidFill>
              </a:rPr>
              <a:t>Enter Text Here</a:t>
            </a:r>
            <a:endParaRPr lang="en-US" sz="1600" spc="-15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03418" y="6219762"/>
            <a:ext cx="222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-150" dirty="0" smtClean="0">
                <a:solidFill>
                  <a:schemeClr val="bg1"/>
                </a:solidFill>
              </a:rPr>
              <a:t>Enter Text Here</a:t>
            </a:r>
            <a:endParaRPr lang="en-US" sz="1600" spc="-15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18998458">
            <a:off x="4616317" y="2604655"/>
            <a:ext cx="2306845" cy="168006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2000" spc="-150" dirty="0" smtClean="0">
                <a:solidFill>
                  <a:schemeClr val="bg1"/>
                </a:solidFill>
              </a:rPr>
              <a:t>Enter Text Here</a:t>
            </a:r>
            <a:endParaRPr lang="en-US" sz="2000" spc="-15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2798458">
            <a:off x="5266888" y="2582326"/>
            <a:ext cx="2306845" cy="168006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2000" spc="-150" dirty="0" smtClean="0">
                <a:solidFill>
                  <a:schemeClr val="bg1"/>
                </a:solidFill>
              </a:rPr>
              <a:t>Enter Text Here</a:t>
            </a:r>
            <a:endParaRPr lang="en-US" sz="2000" spc="-15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8198458">
            <a:off x="5266887" y="3219060"/>
            <a:ext cx="2306845" cy="168006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2000" spc="-150" dirty="0" smtClean="0">
                <a:solidFill>
                  <a:schemeClr val="bg1"/>
                </a:solidFill>
              </a:rPr>
              <a:t>Enter Text Here</a:t>
            </a:r>
            <a:endParaRPr lang="en-US" sz="2000" spc="-15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13598458">
            <a:off x="4601950" y="3256328"/>
            <a:ext cx="2306845" cy="168006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Text Here</a:t>
            </a:r>
            <a:endParaRPr 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" name="Group 4"/>
          <p:cNvGrpSpPr>
            <a:grpSpLocks noChangeAspect="1"/>
          </p:cNvGrpSpPr>
          <p:nvPr/>
        </p:nvGrpSpPr>
        <p:grpSpPr bwMode="auto">
          <a:xfrm>
            <a:off x="5888004" y="3726243"/>
            <a:ext cx="410739" cy="367763"/>
            <a:chOff x="-214" y="844"/>
            <a:chExt cx="2829" cy="2533"/>
          </a:xfrm>
          <a:solidFill>
            <a:schemeClr val="accent2"/>
          </a:solidFill>
        </p:grpSpPr>
        <p:sp>
          <p:nvSpPr>
            <p:cNvPr id="51" name="Freeform 6"/>
            <p:cNvSpPr>
              <a:spLocks noEditPoints="1"/>
            </p:cNvSpPr>
            <p:nvPr/>
          </p:nvSpPr>
          <p:spPr bwMode="auto">
            <a:xfrm>
              <a:off x="-214" y="844"/>
              <a:ext cx="2829" cy="2114"/>
            </a:xfrm>
            <a:custGeom>
              <a:avLst/>
              <a:gdLst>
                <a:gd name="T0" fmla="*/ 3596 w 5657"/>
                <a:gd name="T1" fmla="*/ 2453 h 4228"/>
                <a:gd name="T2" fmla="*/ 3656 w 5657"/>
                <a:gd name="T3" fmla="*/ 2530 h 4228"/>
                <a:gd name="T4" fmla="*/ 4069 w 5657"/>
                <a:gd name="T5" fmla="*/ 3610 h 4228"/>
                <a:gd name="T6" fmla="*/ 3905 w 5657"/>
                <a:gd name="T7" fmla="*/ 2479 h 4228"/>
                <a:gd name="T8" fmla="*/ 3826 w 5657"/>
                <a:gd name="T9" fmla="*/ 2484 h 4228"/>
                <a:gd name="T10" fmla="*/ 3750 w 5657"/>
                <a:gd name="T11" fmla="*/ 2427 h 4228"/>
                <a:gd name="T12" fmla="*/ 3731 w 5657"/>
                <a:gd name="T13" fmla="*/ 2345 h 4228"/>
                <a:gd name="T14" fmla="*/ 3766 w 5657"/>
                <a:gd name="T15" fmla="*/ 2269 h 4228"/>
                <a:gd name="T16" fmla="*/ 2128 w 5657"/>
                <a:gd name="T17" fmla="*/ 1116 h 4228"/>
                <a:gd name="T18" fmla="*/ 3520 w 5657"/>
                <a:gd name="T19" fmla="*/ 17 h 4228"/>
                <a:gd name="T20" fmla="*/ 5640 w 5657"/>
                <a:gd name="T21" fmla="*/ 1241 h 4228"/>
                <a:gd name="T22" fmla="*/ 5654 w 5657"/>
                <a:gd name="T23" fmla="*/ 1337 h 4228"/>
                <a:gd name="T24" fmla="*/ 5597 w 5657"/>
                <a:gd name="T25" fmla="*/ 1415 h 4228"/>
                <a:gd name="T26" fmla="*/ 4596 w 5657"/>
                <a:gd name="T27" fmla="*/ 2031 h 4228"/>
                <a:gd name="T28" fmla="*/ 4514 w 5657"/>
                <a:gd name="T29" fmla="*/ 2012 h 4228"/>
                <a:gd name="T30" fmla="*/ 4461 w 5657"/>
                <a:gd name="T31" fmla="*/ 1945 h 4228"/>
                <a:gd name="T32" fmla="*/ 4461 w 5657"/>
                <a:gd name="T33" fmla="*/ 1861 h 4228"/>
                <a:gd name="T34" fmla="*/ 4514 w 5657"/>
                <a:gd name="T35" fmla="*/ 1796 h 4228"/>
                <a:gd name="T36" fmla="*/ 2374 w 5657"/>
                <a:gd name="T37" fmla="*/ 961 h 4228"/>
                <a:gd name="T38" fmla="*/ 4277 w 5657"/>
                <a:gd name="T39" fmla="*/ 2045 h 4228"/>
                <a:gd name="T40" fmla="*/ 4294 w 5657"/>
                <a:gd name="T41" fmla="*/ 2060 h 4228"/>
                <a:gd name="T42" fmla="*/ 4306 w 5657"/>
                <a:gd name="T43" fmla="*/ 2077 h 4228"/>
                <a:gd name="T44" fmla="*/ 4315 w 5657"/>
                <a:gd name="T45" fmla="*/ 2093 h 4228"/>
                <a:gd name="T46" fmla="*/ 4322 w 5657"/>
                <a:gd name="T47" fmla="*/ 2112 h 4228"/>
                <a:gd name="T48" fmla="*/ 4325 w 5657"/>
                <a:gd name="T49" fmla="*/ 2142 h 4228"/>
                <a:gd name="T50" fmla="*/ 4322 w 5657"/>
                <a:gd name="T51" fmla="*/ 3713 h 4228"/>
                <a:gd name="T52" fmla="*/ 4267 w 5657"/>
                <a:gd name="T53" fmla="*/ 3790 h 4228"/>
                <a:gd name="T54" fmla="*/ 3556 w 5657"/>
                <a:gd name="T55" fmla="*/ 4226 h 4228"/>
                <a:gd name="T56" fmla="*/ 3470 w 5657"/>
                <a:gd name="T57" fmla="*/ 4213 h 4228"/>
                <a:gd name="T58" fmla="*/ 3409 w 5657"/>
                <a:gd name="T59" fmla="*/ 4135 h 4228"/>
                <a:gd name="T60" fmla="*/ 1462 w 5657"/>
                <a:gd name="T61" fmla="*/ 1535 h 4228"/>
                <a:gd name="T62" fmla="*/ 3081 w 5657"/>
                <a:gd name="T63" fmla="*/ 2699 h 4228"/>
                <a:gd name="T64" fmla="*/ 3163 w 5657"/>
                <a:gd name="T65" fmla="*/ 2680 h 4228"/>
                <a:gd name="T66" fmla="*/ 3239 w 5657"/>
                <a:gd name="T67" fmla="*/ 2716 h 4228"/>
                <a:gd name="T68" fmla="*/ 3275 w 5657"/>
                <a:gd name="T69" fmla="*/ 2793 h 4228"/>
                <a:gd name="T70" fmla="*/ 3258 w 5657"/>
                <a:gd name="T71" fmla="*/ 2874 h 4228"/>
                <a:gd name="T72" fmla="*/ 2269 w 5657"/>
                <a:gd name="T73" fmla="*/ 3511 h 4228"/>
                <a:gd name="T74" fmla="*/ 2200 w 5657"/>
                <a:gd name="T75" fmla="*/ 3531 h 4228"/>
                <a:gd name="T76" fmla="*/ 65 w 5657"/>
                <a:gd name="T77" fmla="*/ 2336 h 4228"/>
                <a:gd name="T78" fmla="*/ 5 w 5657"/>
                <a:gd name="T79" fmla="*/ 2261 h 4228"/>
                <a:gd name="T80" fmla="*/ 15 w 5657"/>
                <a:gd name="T81" fmla="*/ 2165 h 4228"/>
                <a:gd name="T82" fmla="*/ 1392 w 5657"/>
                <a:gd name="T83" fmla="*/ 1277 h 4228"/>
                <a:gd name="T84" fmla="*/ 2058 w 5657"/>
                <a:gd name="T85" fmla="*/ 858 h 4228"/>
                <a:gd name="T86" fmla="*/ 3453 w 5657"/>
                <a:gd name="T87" fmla="*/ 0 h 4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57" h="4228">
                  <a:moveTo>
                    <a:pt x="2128" y="1116"/>
                  </a:moveTo>
                  <a:lnTo>
                    <a:pt x="1709" y="1380"/>
                  </a:lnTo>
                  <a:lnTo>
                    <a:pt x="3596" y="2453"/>
                  </a:lnTo>
                  <a:lnTo>
                    <a:pt x="3623" y="2474"/>
                  </a:lnTo>
                  <a:lnTo>
                    <a:pt x="3642" y="2500"/>
                  </a:lnTo>
                  <a:lnTo>
                    <a:pt x="3656" y="2530"/>
                  </a:lnTo>
                  <a:lnTo>
                    <a:pt x="3661" y="2565"/>
                  </a:lnTo>
                  <a:lnTo>
                    <a:pt x="3661" y="3869"/>
                  </a:lnTo>
                  <a:lnTo>
                    <a:pt x="4069" y="3610"/>
                  </a:lnTo>
                  <a:lnTo>
                    <a:pt x="4069" y="2378"/>
                  </a:lnTo>
                  <a:lnTo>
                    <a:pt x="3925" y="2469"/>
                  </a:lnTo>
                  <a:lnTo>
                    <a:pt x="3905" y="2479"/>
                  </a:lnTo>
                  <a:lnTo>
                    <a:pt x="3881" y="2486"/>
                  </a:lnTo>
                  <a:lnTo>
                    <a:pt x="3858" y="2488"/>
                  </a:lnTo>
                  <a:lnTo>
                    <a:pt x="3826" y="2484"/>
                  </a:lnTo>
                  <a:lnTo>
                    <a:pt x="3797" y="2472"/>
                  </a:lnTo>
                  <a:lnTo>
                    <a:pt x="3771" y="2453"/>
                  </a:lnTo>
                  <a:lnTo>
                    <a:pt x="3750" y="2427"/>
                  </a:lnTo>
                  <a:lnTo>
                    <a:pt x="3737" y="2402"/>
                  </a:lnTo>
                  <a:lnTo>
                    <a:pt x="3730" y="2372"/>
                  </a:lnTo>
                  <a:lnTo>
                    <a:pt x="3731" y="2345"/>
                  </a:lnTo>
                  <a:lnTo>
                    <a:pt x="3737" y="2318"/>
                  </a:lnTo>
                  <a:lnTo>
                    <a:pt x="3749" y="2292"/>
                  </a:lnTo>
                  <a:lnTo>
                    <a:pt x="3766" y="2269"/>
                  </a:lnTo>
                  <a:lnTo>
                    <a:pt x="3790" y="2251"/>
                  </a:lnTo>
                  <a:lnTo>
                    <a:pt x="3949" y="2151"/>
                  </a:lnTo>
                  <a:lnTo>
                    <a:pt x="2128" y="1116"/>
                  </a:lnTo>
                  <a:close/>
                  <a:moveTo>
                    <a:pt x="3453" y="0"/>
                  </a:moveTo>
                  <a:lnTo>
                    <a:pt x="3488" y="4"/>
                  </a:lnTo>
                  <a:lnTo>
                    <a:pt x="3520" y="17"/>
                  </a:lnTo>
                  <a:lnTo>
                    <a:pt x="5594" y="1195"/>
                  </a:lnTo>
                  <a:lnTo>
                    <a:pt x="5619" y="1216"/>
                  </a:lnTo>
                  <a:lnTo>
                    <a:pt x="5640" y="1241"/>
                  </a:lnTo>
                  <a:lnTo>
                    <a:pt x="5652" y="1270"/>
                  </a:lnTo>
                  <a:lnTo>
                    <a:pt x="5657" y="1303"/>
                  </a:lnTo>
                  <a:lnTo>
                    <a:pt x="5654" y="1337"/>
                  </a:lnTo>
                  <a:lnTo>
                    <a:pt x="5642" y="1367"/>
                  </a:lnTo>
                  <a:lnTo>
                    <a:pt x="5623" y="1394"/>
                  </a:lnTo>
                  <a:lnTo>
                    <a:pt x="5597" y="1415"/>
                  </a:lnTo>
                  <a:lnTo>
                    <a:pt x="4650" y="2012"/>
                  </a:lnTo>
                  <a:lnTo>
                    <a:pt x="4624" y="2024"/>
                  </a:lnTo>
                  <a:lnTo>
                    <a:pt x="4596" y="2031"/>
                  </a:lnTo>
                  <a:lnTo>
                    <a:pt x="4567" y="2031"/>
                  </a:lnTo>
                  <a:lnTo>
                    <a:pt x="4540" y="2024"/>
                  </a:lnTo>
                  <a:lnTo>
                    <a:pt x="4514" y="2012"/>
                  </a:lnTo>
                  <a:lnTo>
                    <a:pt x="4492" y="1995"/>
                  </a:lnTo>
                  <a:lnTo>
                    <a:pt x="4475" y="1971"/>
                  </a:lnTo>
                  <a:lnTo>
                    <a:pt x="4461" y="1945"/>
                  </a:lnTo>
                  <a:lnTo>
                    <a:pt x="4454" y="1918"/>
                  </a:lnTo>
                  <a:lnTo>
                    <a:pt x="4456" y="1888"/>
                  </a:lnTo>
                  <a:lnTo>
                    <a:pt x="4461" y="1861"/>
                  </a:lnTo>
                  <a:lnTo>
                    <a:pt x="4473" y="1837"/>
                  </a:lnTo>
                  <a:lnTo>
                    <a:pt x="4490" y="1813"/>
                  </a:lnTo>
                  <a:lnTo>
                    <a:pt x="4514" y="1796"/>
                  </a:lnTo>
                  <a:lnTo>
                    <a:pt x="5281" y="1312"/>
                  </a:lnTo>
                  <a:lnTo>
                    <a:pt x="3460" y="278"/>
                  </a:lnTo>
                  <a:lnTo>
                    <a:pt x="2374" y="961"/>
                  </a:lnTo>
                  <a:lnTo>
                    <a:pt x="4260" y="2033"/>
                  </a:lnTo>
                  <a:lnTo>
                    <a:pt x="4274" y="2043"/>
                  </a:lnTo>
                  <a:lnTo>
                    <a:pt x="4277" y="2045"/>
                  </a:lnTo>
                  <a:lnTo>
                    <a:pt x="4287" y="2053"/>
                  </a:lnTo>
                  <a:lnTo>
                    <a:pt x="4289" y="2055"/>
                  </a:lnTo>
                  <a:lnTo>
                    <a:pt x="4294" y="2060"/>
                  </a:lnTo>
                  <a:lnTo>
                    <a:pt x="4299" y="2067"/>
                  </a:lnTo>
                  <a:lnTo>
                    <a:pt x="4299" y="2069"/>
                  </a:lnTo>
                  <a:lnTo>
                    <a:pt x="4306" y="2077"/>
                  </a:lnTo>
                  <a:lnTo>
                    <a:pt x="4308" y="2079"/>
                  </a:lnTo>
                  <a:lnTo>
                    <a:pt x="4310" y="2084"/>
                  </a:lnTo>
                  <a:lnTo>
                    <a:pt x="4315" y="2093"/>
                  </a:lnTo>
                  <a:lnTo>
                    <a:pt x="4317" y="2098"/>
                  </a:lnTo>
                  <a:lnTo>
                    <a:pt x="4322" y="2112"/>
                  </a:lnTo>
                  <a:lnTo>
                    <a:pt x="4322" y="2112"/>
                  </a:lnTo>
                  <a:lnTo>
                    <a:pt x="4325" y="2127"/>
                  </a:lnTo>
                  <a:lnTo>
                    <a:pt x="4325" y="2130"/>
                  </a:lnTo>
                  <a:lnTo>
                    <a:pt x="4325" y="2142"/>
                  </a:lnTo>
                  <a:lnTo>
                    <a:pt x="4327" y="2146"/>
                  </a:lnTo>
                  <a:lnTo>
                    <a:pt x="4327" y="3682"/>
                  </a:lnTo>
                  <a:lnTo>
                    <a:pt x="4322" y="3713"/>
                  </a:lnTo>
                  <a:lnTo>
                    <a:pt x="4310" y="3744"/>
                  </a:lnTo>
                  <a:lnTo>
                    <a:pt x="4291" y="3770"/>
                  </a:lnTo>
                  <a:lnTo>
                    <a:pt x="4267" y="3790"/>
                  </a:lnTo>
                  <a:lnTo>
                    <a:pt x="3601" y="4209"/>
                  </a:lnTo>
                  <a:lnTo>
                    <a:pt x="3579" y="4220"/>
                  </a:lnTo>
                  <a:lnTo>
                    <a:pt x="3556" y="4226"/>
                  </a:lnTo>
                  <a:lnTo>
                    <a:pt x="3532" y="4228"/>
                  </a:lnTo>
                  <a:lnTo>
                    <a:pt x="3501" y="4225"/>
                  </a:lnTo>
                  <a:lnTo>
                    <a:pt x="3470" y="4213"/>
                  </a:lnTo>
                  <a:lnTo>
                    <a:pt x="3443" y="4192"/>
                  </a:lnTo>
                  <a:lnTo>
                    <a:pt x="3422" y="4166"/>
                  </a:lnTo>
                  <a:lnTo>
                    <a:pt x="3409" y="4135"/>
                  </a:lnTo>
                  <a:lnTo>
                    <a:pt x="3404" y="4101"/>
                  </a:lnTo>
                  <a:lnTo>
                    <a:pt x="3404" y="2639"/>
                  </a:lnTo>
                  <a:lnTo>
                    <a:pt x="1462" y="1535"/>
                  </a:lnTo>
                  <a:lnTo>
                    <a:pt x="378" y="2220"/>
                  </a:lnTo>
                  <a:lnTo>
                    <a:pt x="2197" y="3253"/>
                  </a:lnTo>
                  <a:lnTo>
                    <a:pt x="3081" y="2699"/>
                  </a:lnTo>
                  <a:lnTo>
                    <a:pt x="3107" y="2685"/>
                  </a:lnTo>
                  <a:lnTo>
                    <a:pt x="3134" y="2680"/>
                  </a:lnTo>
                  <a:lnTo>
                    <a:pt x="3163" y="2680"/>
                  </a:lnTo>
                  <a:lnTo>
                    <a:pt x="3191" y="2685"/>
                  </a:lnTo>
                  <a:lnTo>
                    <a:pt x="3216" y="2697"/>
                  </a:lnTo>
                  <a:lnTo>
                    <a:pt x="3239" y="2716"/>
                  </a:lnTo>
                  <a:lnTo>
                    <a:pt x="3256" y="2738"/>
                  </a:lnTo>
                  <a:lnTo>
                    <a:pt x="3270" y="2766"/>
                  </a:lnTo>
                  <a:lnTo>
                    <a:pt x="3275" y="2793"/>
                  </a:lnTo>
                  <a:lnTo>
                    <a:pt x="3275" y="2821"/>
                  </a:lnTo>
                  <a:lnTo>
                    <a:pt x="3270" y="2848"/>
                  </a:lnTo>
                  <a:lnTo>
                    <a:pt x="3258" y="2874"/>
                  </a:lnTo>
                  <a:lnTo>
                    <a:pt x="3239" y="2896"/>
                  </a:lnTo>
                  <a:lnTo>
                    <a:pt x="3216" y="2915"/>
                  </a:lnTo>
                  <a:lnTo>
                    <a:pt x="2269" y="3511"/>
                  </a:lnTo>
                  <a:lnTo>
                    <a:pt x="2247" y="3523"/>
                  </a:lnTo>
                  <a:lnTo>
                    <a:pt x="2224" y="3529"/>
                  </a:lnTo>
                  <a:lnTo>
                    <a:pt x="2200" y="3531"/>
                  </a:lnTo>
                  <a:lnTo>
                    <a:pt x="2168" y="3528"/>
                  </a:lnTo>
                  <a:lnTo>
                    <a:pt x="2137" y="3514"/>
                  </a:lnTo>
                  <a:lnTo>
                    <a:pt x="65" y="2336"/>
                  </a:lnTo>
                  <a:lnTo>
                    <a:pt x="38" y="2316"/>
                  </a:lnTo>
                  <a:lnTo>
                    <a:pt x="19" y="2290"/>
                  </a:lnTo>
                  <a:lnTo>
                    <a:pt x="5" y="2261"/>
                  </a:lnTo>
                  <a:lnTo>
                    <a:pt x="0" y="2228"/>
                  </a:lnTo>
                  <a:lnTo>
                    <a:pt x="3" y="2194"/>
                  </a:lnTo>
                  <a:lnTo>
                    <a:pt x="15" y="2165"/>
                  </a:lnTo>
                  <a:lnTo>
                    <a:pt x="34" y="2137"/>
                  </a:lnTo>
                  <a:lnTo>
                    <a:pt x="60" y="2117"/>
                  </a:lnTo>
                  <a:lnTo>
                    <a:pt x="1392" y="1277"/>
                  </a:lnTo>
                  <a:lnTo>
                    <a:pt x="1392" y="1277"/>
                  </a:lnTo>
                  <a:lnTo>
                    <a:pt x="2058" y="858"/>
                  </a:lnTo>
                  <a:lnTo>
                    <a:pt x="2058" y="858"/>
                  </a:lnTo>
                  <a:lnTo>
                    <a:pt x="3388" y="21"/>
                  </a:lnTo>
                  <a:lnTo>
                    <a:pt x="3421" y="5"/>
                  </a:lnTo>
                  <a:lnTo>
                    <a:pt x="34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2013" y="1689"/>
              <a:ext cx="602" cy="427"/>
            </a:xfrm>
            <a:custGeom>
              <a:avLst/>
              <a:gdLst>
                <a:gd name="T0" fmla="*/ 1062 w 1203"/>
                <a:gd name="T1" fmla="*/ 0 h 853"/>
                <a:gd name="T2" fmla="*/ 1090 w 1203"/>
                <a:gd name="T3" fmla="*/ 0 h 853"/>
                <a:gd name="T4" fmla="*/ 1117 w 1203"/>
                <a:gd name="T5" fmla="*/ 7 h 853"/>
                <a:gd name="T6" fmla="*/ 1143 w 1203"/>
                <a:gd name="T7" fmla="*/ 19 h 853"/>
                <a:gd name="T8" fmla="*/ 1165 w 1203"/>
                <a:gd name="T9" fmla="*/ 36 h 853"/>
                <a:gd name="T10" fmla="*/ 1184 w 1203"/>
                <a:gd name="T11" fmla="*/ 60 h 853"/>
                <a:gd name="T12" fmla="*/ 1196 w 1203"/>
                <a:gd name="T13" fmla="*/ 86 h 853"/>
                <a:gd name="T14" fmla="*/ 1203 w 1203"/>
                <a:gd name="T15" fmla="*/ 113 h 853"/>
                <a:gd name="T16" fmla="*/ 1203 w 1203"/>
                <a:gd name="T17" fmla="*/ 142 h 853"/>
                <a:gd name="T18" fmla="*/ 1196 w 1203"/>
                <a:gd name="T19" fmla="*/ 170 h 853"/>
                <a:gd name="T20" fmla="*/ 1184 w 1203"/>
                <a:gd name="T21" fmla="*/ 196 h 853"/>
                <a:gd name="T22" fmla="*/ 1167 w 1203"/>
                <a:gd name="T23" fmla="*/ 218 h 853"/>
                <a:gd name="T24" fmla="*/ 1143 w 1203"/>
                <a:gd name="T25" fmla="*/ 237 h 853"/>
                <a:gd name="T26" fmla="*/ 196 w 1203"/>
                <a:gd name="T27" fmla="*/ 833 h 853"/>
                <a:gd name="T28" fmla="*/ 175 w 1203"/>
                <a:gd name="T29" fmla="*/ 845 h 853"/>
                <a:gd name="T30" fmla="*/ 151 w 1203"/>
                <a:gd name="T31" fmla="*/ 850 h 853"/>
                <a:gd name="T32" fmla="*/ 129 w 1203"/>
                <a:gd name="T33" fmla="*/ 853 h 853"/>
                <a:gd name="T34" fmla="*/ 96 w 1203"/>
                <a:gd name="T35" fmla="*/ 848 h 853"/>
                <a:gd name="T36" fmla="*/ 67 w 1203"/>
                <a:gd name="T37" fmla="*/ 838 h 853"/>
                <a:gd name="T38" fmla="*/ 41 w 1203"/>
                <a:gd name="T39" fmla="*/ 819 h 853"/>
                <a:gd name="T40" fmla="*/ 21 w 1203"/>
                <a:gd name="T41" fmla="*/ 793 h 853"/>
                <a:gd name="T42" fmla="*/ 7 w 1203"/>
                <a:gd name="T43" fmla="*/ 766 h 853"/>
                <a:gd name="T44" fmla="*/ 0 w 1203"/>
                <a:gd name="T45" fmla="*/ 738 h 853"/>
                <a:gd name="T46" fmla="*/ 2 w 1203"/>
                <a:gd name="T47" fmla="*/ 711 h 853"/>
                <a:gd name="T48" fmla="*/ 7 w 1203"/>
                <a:gd name="T49" fmla="*/ 683 h 853"/>
                <a:gd name="T50" fmla="*/ 19 w 1203"/>
                <a:gd name="T51" fmla="*/ 657 h 853"/>
                <a:gd name="T52" fmla="*/ 36 w 1203"/>
                <a:gd name="T53" fmla="*/ 635 h 853"/>
                <a:gd name="T54" fmla="*/ 60 w 1203"/>
                <a:gd name="T55" fmla="*/ 616 h 853"/>
                <a:gd name="T56" fmla="*/ 1007 w 1203"/>
                <a:gd name="T57" fmla="*/ 19 h 853"/>
                <a:gd name="T58" fmla="*/ 1035 w 1203"/>
                <a:gd name="T59" fmla="*/ 7 h 853"/>
                <a:gd name="T60" fmla="*/ 1062 w 1203"/>
                <a:gd name="T61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3" h="853">
                  <a:moveTo>
                    <a:pt x="1062" y="0"/>
                  </a:moveTo>
                  <a:lnTo>
                    <a:pt x="1090" y="0"/>
                  </a:lnTo>
                  <a:lnTo>
                    <a:pt x="1117" y="7"/>
                  </a:lnTo>
                  <a:lnTo>
                    <a:pt x="1143" y="19"/>
                  </a:lnTo>
                  <a:lnTo>
                    <a:pt x="1165" y="36"/>
                  </a:lnTo>
                  <a:lnTo>
                    <a:pt x="1184" y="60"/>
                  </a:lnTo>
                  <a:lnTo>
                    <a:pt x="1196" y="86"/>
                  </a:lnTo>
                  <a:lnTo>
                    <a:pt x="1203" y="113"/>
                  </a:lnTo>
                  <a:lnTo>
                    <a:pt x="1203" y="142"/>
                  </a:lnTo>
                  <a:lnTo>
                    <a:pt x="1196" y="170"/>
                  </a:lnTo>
                  <a:lnTo>
                    <a:pt x="1184" y="196"/>
                  </a:lnTo>
                  <a:lnTo>
                    <a:pt x="1167" y="218"/>
                  </a:lnTo>
                  <a:lnTo>
                    <a:pt x="1143" y="237"/>
                  </a:lnTo>
                  <a:lnTo>
                    <a:pt x="196" y="833"/>
                  </a:lnTo>
                  <a:lnTo>
                    <a:pt x="175" y="845"/>
                  </a:lnTo>
                  <a:lnTo>
                    <a:pt x="151" y="850"/>
                  </a:lnTo>
                  <a:lnTo>
                    <a:pt x="129" y="853"/>
                  </a:lnTo>
                  <a:lnTo>
                    <a:pt x="96" y="848"/>
                  </a:lnTo>
                  <a:lnTo>
                    <a:pt x="67" y="838"/>
                  </a:lnTo>
                  <a:lnTo>
                    <a:pt x="41" y="819"/>
                  </a:lnTo>
                  <a:lnTo>
                    <a:pt x="21" y="793"/>
                  </a:lnTo>
                  <a:lnTo>
                    <a:pt x="7" y="766"/>
                  </a:lnTo>
                  <a:lnTo>
                    <a:pt x="0" y="738"/>
                  </a:lnTo>
                  <a:lnTo>
                    <a:pt x="2" y="711"/>
                  </a:lnTo>
                  <a:lnTo>
                    <a:pt x="7" y="683"/>
                  </a:lnTo>
                  <a:lnTo>
                    <a:pt x="19" y="657"/>
                  </a:lnTo>
                  <a:lnTo>
                    <a:pt x="36" y="635"/>
                  </a:lnTo>
                  <a:lnTo>
                    <a:pt x="60" y="616"/>
                  </a:lnTo>
                  <a:lnTo>
                    <a:pt x="1007" y="19"/>
                  </a:lnTo>
                  <a:lnTo>
                    <a:pt x="1035" y="7"/>
                  </a:lnTo>
                  <a:lnTo>
                    <a:pt x="10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-214" y="2148"/>
              <a:ext cx="1637" cy="717"/>
            </a:xfrm>
            <a:custGeom>
              <a:avLst/>
              <a:gdLst>
                <a:gd name="T0" fmla="*/ 136 w 3275"/>
                <a:gd name="T1" fmla="*/ 0 h 1434"/>
                <a:gd name="T2" fmla="*/ 165 w 3275"/>
                <a:gd name="T3" fmla="*/ 6 h 1434"/>
                <a:gd name="T4" fmla="*/ 191 w 3275"/>
                <a:gd name="T5" fmla="*/ 16 h 1434"/>
                <a:gd name="T6" fmla="*/ 2197 w 3275"/>
                <a:gd name="T7" fmla="*/ 1157 h 1434"/>
                <a:gd name="T8" fmla="*/ 3081 w 3275"/>
                <a:gd name="T9" fmla="*/ 601 h 1434"/>
                <a:gd name="T10" fmla="*/ 3107 w 3275"/>
                <a:gd name="T11" fmla="*/ 589 h 1434"/>
                <a:gd name="T12" fmla="*/ 3134 w 3275"/>
                <a:gd name="T13" fmla="*/ 582 h 1434"/>
                <a:gd name="T14" fmla="*/ 3163 w 3275"/>
                <a:gd name="T15" fmla="*/ 582 h 1434"/>
                <a:gd name="T16" fmla="*/ 3191 w 3275"/>
                <a:gd name="T17" fmla="*/ 589 h 1434"/>
                <a:gd name="T18" fmla="*/ 3216 w 3275"/>
                <a:gd name="T19" fmla="*/ 601 h 1434"/>
                <a:gd name="T20" fmla="*/ 3239 w 3275"/>
                <a:gd name="T21" fmla="*/ 618 h 1434"/>
                <a:gd name="T22" fmla="*/ 3256 w 3275"/>
                <a:gd name="T23" fmla="*/ 641 h 1434"/>
                <a:gd name="T24" fmla="*/ 3270 w 3275"/>
                <a:gd name="T25" fmla="*/ 668 h 1434"/>
                <a:gd name="T26" fmla="*/ 3275 w 3275"/>
                <a:gd name="T27" fmla="*/ 696 h 1434"/>
                <a:gd name="T28" fmla="*/ 3275 w 3275"/>
                <a:gd name="T29" fmla="*/ 725 h 1434"/>
                <a:gd name="T30" fmla="*/ 3270 w 3275"/>
                <a:gd name="T31" fmla="*/ 751 h 1434"/>
                <a:gd name="T32" fmla="*/ 3258 w 3275"/>
                <a:gd name="T33" fmla="*/ 776 h 1434"/>
                <a:gd name="T34" fmla="*/ 3239 w 3275"/>
                <a:gd name="T35" fmla="*/ 799 h 1434"/>
                <a:gd name="T36" fmla="*/ 3216 w 3275"/>
                <a:gd name="T37" fmla="*/ 817 h 1434"/>
                <a:gd name="T38" fmla="*/ 2269 w 3275"/>
                <a:gd name="T39" fmla="*/ 1415 h 1434"/>
                <a:gd name="T40" fmla="*/ 2247 w 3275"/>
                <a:gd name="T41" fmla="*/ 1425 h 1434"/>
                <a:gd name="T42" fmla="*/ 2224 w 3275"/>
                <a:gd name="T43" fmla="*/ 1432 h 1434"/>
                <a:gd name="T44" fmla="*/ 2200 w 3275"/>
                <a:gd name="T45" fmla="*/ 1434 h 1434"/>
                <a:gd name="T46" fmla="*/ 2168 w 3275"/>
                <a:gd name="T47" fmla="*/ 1430 h 1434"/>
                <a:gd name="T48" fmla="*/ 2137 w 3275"/>
                <a:gd name="T49" fmla="*/ 1418 h 1434"/>
                <a:gd name="T50" fmla="*/ 65 w 3275"/>
                <a:gd name="T51" fmla="*/ 239 h 1434"/>
                <a:gd name="T52" fmla="*/ 41 w 3275"/>
                <a:gd name="T53" fmla="*/ 222 h 1434"/>
                <a:gd name="T54" fmla="*/ 22 w 3275"/>
                <a:gd name="T55" fmla="*/ 200 h 1434"/>
                <a:gd name="T56" fmla="*/ 9 w 3275"/>
                <a:gd name="T57" fmla="*/ 175 h 1434"/>
                <a:gd name="T58" fmla="*/ 2 w 3275"/>
                <a:gd name="T59" fmla="*/ 148 h 1434"/>
                <a:gd name="T60" fmla="*/ 0 w 3275"/>
                <a:gd name="T61" fmla="*/ 121 h 1434"/>
                <a:gd name="T62" fmla="*/ 5 w 3275"/>
                <a:gd name="T63" fmla="*/ 91 h 1434"/>
                <a:gd name="T64" fmla="*/ 17 w 3275"/>
                <a:gd name="T65" fmla="*/ 64 h 1434"/>
                <a:gd name="T66" fmla="*/ 34 w 3275"/>
                <a:gd name="T67" fmla="*/ 42 h 1434"/>
                <a:gd name="T68" fmla="*/ 57 w 3275"/>
                <a:gd name="T69" fmla="*/ 23 h 1434"/>
                <a:gd name="T70" fmla="*/ 81 w 3275"/>
                <a:gd name="T71" fmla="*/ 9 h 1434"/>
                <a:gd name="T72" fmla="*/ 108 w 3275"/>
                <a:gd name="T73" fmla="*/ 2 h 1434"/>
                <a:gd name="T74" fmla="*/ 136 w 3275"/>
                <a:gd name="T75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75" h="1434">
                  <a:moveTo>
                    <a:pt x="136" y="0"/>
                  </a:moveTo>
                  <a:lnTo>
                    <a:pt x="165" y="6"/>
                  </a:lnTo>
                  <a:lnTo>
                    <a:pt x="191" y="16"/>
                  </a:lnTo>
                  <a:lnTo>
                    <a:pt x="2197" y="1157"/>
                  </a:lnTo>
                  <a:lnTo>
                    <a:pt x="3081" y="601"/>
                  </a:lnTo>
                  <a:lnTo>
                    <a:pt x="3107" y="589"/>
                  </a:lnTo>
                  <a:lnTo>
                    <a:pt x="3134" y="582"/>
                  </a:lnTo>
                  <a:lnTo>
                    <a:pt x="3163" y="582"/>
                  </a:lnTo>
                  <a:lnTo>
                    <a:pt x="3191" y="589"/>
                  </a:lnTo>
                  <a:lnTo>
                    <a:pt x="3216" y="601"/>
                  </a:lnTo>
                  <a:lnTo>
                    <a:pt x="3239" y="618"/>
                  </a:lnTo>
                  <a:lnTo>
                    <a:pt x="3256" y="641"/>
                  </a:lnTo>
                  <a:lnTo>
                    <a:pt x="3270" y="668"/>
                  </a:lnTo>
                  <a:lnTo>
                    <a:pt x="3275" y="696"/>
                  </a:lnTo>
                  <a:lnTo>
                    <a:pt x="3275" y="725"/>
                  </a:lnTo>
                  <a:lnTo>
                    <a:pt x="3270" y="751"/>
                  </a:lnTo>
                  <a:lnTo>
                    <a:pt x="3258" y="776"/>
                  </a:lnTo>
                  <a:lnTo>
                    <a:pt x="3239" y="799"/>
                  </a:lnTo>
                  <a:lnTo>
                    <a:pt x="3216" y="817"/>
                  </a:lnTo>
                  <a:lnTo>
                    <a:pt x="2269" y="1415"/>
                  </a:lnTo>
                  <a:lnTo>
                    <a:pt x="2247" y="1425"/>
                  </a:lnTo>
                  <a:lnTo>
                    <a:pt x="2224" y="1432"/>
                  </a:lnTo>
                  <a:lnTo>
                    <a:pt x="2200" y="1434"/>
                  </a:lnTo>
                  <a:lnTo>
                    <a:pt x="2168" y="1430"/>
                  </a:lnTo>
                  <a:lnTo>
                    <a:pt x="2137" y="1418"/>
                  </a:lnTo>
                  <a:lnTo>
                    <a:pt x="65" y="239"/>
                  </a:lnTo>
                  <a:lnTo>
                    <a:pt x="41" y="222"/>
                  </a:lnTo>
                  <a:lnTo>
                    <a:pt x="22" y="200"/>
                  </a:lnTo>
                  <a:lnTo>
                    <a:pt x="9" y="175"/>
                  </a:lnTo>
                  <a:lnTo>
                    <a:pt x="2" y="148"/>
                  </a:lnTo>
                  <a:lnTo>
                    <a:pt x="0" y="121"/>
                  </a:lnTo>
                  <a:lnTo>
                    <a:pt x="5" y="91"/>
                  </a:lnTo>
                  <a:lnTo>
                    <a:pt x="17" y="64"/>
                  </a:lnTo>
                  <a:lnTo>
                    <a:pt x="34" y="42"/>
                  </a:lnTo>
                  <a:lnTo>
                    <a:pt x="57" y="23"/>
                  </a:lnTo>
                  <a:lnTo>
                    <a:pt x="81" y="9"/>
                  </a:lnTo>
                  <a:lnTo>
                    <a:pt x="108" y="2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2013" y="1946"/>
              <a:ext cx="602" cy="425"/>
            </a:xfrm>
            <a:custGeom>
              <a:avLst/>
              <a:gdLst>
                <a:gd name="T0" fmla="*/ 1062 w 1203"/>
                <a:gd name="T1" fmla="*/ 0 h 852"/>
                <a:gd name="T2" fmla="*/ 1090 w 1203"/>
                <a:gd name="T3" fmla="*/ 0 h 852"/>
                <a:gd name="T4" fmla="*/ 1117 w 1203"/>
                <a:gd name="T5" fmla="*/ 5 h 852"/>
                <a:gd name="T6" fmla="*/ 1143 w 1203"/>
                <a:gd name="T7" fmla="*/ 17 h 852"/>
                <a:gd name="T8" fmla="*/ 1165 w 1203"/>
                <a:gd name="T9" fmla="*/ 36 h 852"/>
                <a:gd name="T10" fmla="*/ 1184 w 1203"/>
                <a:gd name="T11" fmla="*/ 59 h 852"/>
                <a:gd name="T12" fmla="*/ 1196 w 1203"/>
                <a:gd name="T13" fmla="*/ 84 h 852"/>
                <a:gd name="T14" fmla="*/ 1203 w 1203"/>
                <a:gd name="T15" fmla="*/ 114 h 852"/>
                <a:gd name="T16" fmla="*/ 1203 w 1203"/>
                <a:gd name="T17" fmla="*/ 141 h 852"/>
                <a:gd name="T18" fmla="*/ 1196 w 1203"/>
                <a:gd name="T19" fmla="*/ 168 h 852"/>
                <a:gd name="T20" fmla="*/ 1184 w 1203"/>
                <a:gd name="T21" fmla="*/ 194 h 852"/>
                <a:gd name="T22" fmla="*/ 1167 w 1203"/>
                <a:gd name="T23" fmla="*/ 217 h 852"/>
                <a:gd name="T24" fmla="*/ 1143 w 1203"/>
                <a:gd name="T25" fmla="*/ 235 h 852"/>
                <a:gd name="T26" fmla="*/ 196 w 1203"/>
                <a:gd name="T27" fmla="*/ 831 h 852"/>
                <a:gd name="T28" fmla="*/ 175 w 1203"/>
                <a:gd name="T29" fmla="*/ 843 h 852"/>
                <a:gd name="T30" fmla="*/ 151 w 1203"/>
                <a:gd name="T31" fmla="*/ 850 h 852"/>
                <a:gd name="T32" fmla="*/ 129 w 1203"/>
                <a:gd name="T33" fmla="*/ 852 h 852"/>
                <a:gd name="T34" fmla="*/ 96 w 1203"/>
                <a:gd name="T35" fmla="*/ 848 h 852"/>
                <a:gd name="T36" fmla="*/ 67 w 1203"/>
                <a:gd name="T37" fmla="*/ 836 h 852"/>
                <a:gd name="T38" fmla="*/ 41 w 1203"/>
                <a:gd name="T39" fmla="*/ 817 h 852"/>
                <a:gd name="T40" fmla="*/ 21 w 1203"/>
                <a:gd name="T41" fmla="*/ 792 h 852"/>
                <a:gd name="T42" fmla="*/ 7 w 1203"/>
                <a:gd name="T43" fmla="*/ 766 h 852"/>
                <a:gd name="T44" fmla="*/ 0 w 1203"/>
                <a:gd name="T45" fmla="*/ 737 h 852"/>
                <a:gd name="T46" fmla="*/ 2 w 1203"/>
                <a:gd name="T47" fmla="*/ 709 h 852"/>
                <a:gd name="T48" fmla="*/ 7 w 1203"/>
                <a:gd name="T49" fmla="*/ 682 h 852"/>
                <a:gd name="T50" fmla="*/ 19 w 1203"/>
                <a:gd name="T51" fmla="*/ 656 h 852"/>
                <a:gd name="T52" fmla="*/ 36 w 1203"/>
                <a:gd name="T53" fmla="*/ 634 h 852"/>
                <a:gd name="T54" fmla="*/ 60 w 1203"/>
                <a:gd name="T55" fmla="*/ 615 h 852"/>
                <a:gd name="T56" fmla="*/ 1007 w 1203"/>
                <a:gd name="T57" fmla="*/ 19 h 852"/>
                <a:gd name="T58" fmla="*/ 1035 w 1203"/>
                <a:gd name="T59" fmla="*/ 5 h 852"/>
                <a:gd name="T60" fmla="*/ 1062 w 1203"/>
                <a:gd name="T61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3" h="852">
                  <a:moveTo>
                    <a:pt x="1062" y="0"/>
                  </a:moveTo>
                  <a:lnTo>
                    <a:pt x="1090" y="0"/>
                  </a:lnTo>
                  <a:lnTo>
                    <a:pt x="1117" y="5"/>
                  </a:lnTo>
                  <a:lnTo>
                    <a:pt x="1143" y="17"/>
                  </a:lnTo>
                  <a:lnTo>
                    <a:pt x="1165" y="36"/>
                  </a:lnTo>
                  <a:lnTo>
                    <a:pt x="1184" y="59"/>
                  </a:lnTo>
                  <a:lnTo>
                    <a:pt x="1196" y="84"/>
                  </a:lnTo>
                  <a:lnTo>
                    <a:pt x="1203" y="114"/>
                  </a:lnTo>
                  <a:lnTo>
                    <a:pt x="1203" y="141"/>
                  </a:lnTo>
                  <a:lnTo>
                    <a:pt x="1196" y="168"/>
                  </a:lnTo>
                  <a:lnTo>
                    <a:pt x="1184" y="194"/>
                  </a:lnTo>
                  <a:lnTo>
                    <a:pt x="1167" y="217"/>
                  </a:lnTo>
                  <a:lnTo>
                    <a:pt x="1143" y="235"/>
                  </a:lnTo>
                  <a:lnTo>
                    <a:pt x="196" y="831"/>
                  </a:lnTo>
                  <a:lnTo>
                    <a:pt x="175" y="843"/>
                  </a:lnTo>
                  <a:lnTo>
                    <a:pt x="151" y="850"/>
                  </a:lnTo>
                  <a:lnTo>
                    <a:pt x="129" y="852"/>
                  </a:lnTo>
                  <a:lnTo>
                    <a:pt x="96" y="848"/>
                  </a:lnTo>
                  <a:lnTo>
                    <a:pt x="67" y="836"/>
                  </a:lnTo>
                  <a:lnTo>
                    <a:pt x="41" y="817"/>
                  </a:lnTo>
                  <a:lnTo>
                    <a:pt x="21" y="792"/>
                  </a:lnTo>
                  <a:lnTo>
                    <a:pt x="7" y="766"/>
                  </a:lnTo>
                  <a:lnTo>
                    <a:pt x="0" y="737"/>
                  </a:lnTo>
                  <a:lnTo>
                    <a:pt x="2" y="709"/>
                  </a:lnTo>
                  <a:lnTo>
                    <a:pt x="7" y="682"/>
                  </a:lnTo>
                  <a:lnTo>
                    <a:pt x="19" y="656"/>
                  </a:lnTo>
                  <a:lnTo>
                    <a:pt x="36" y="634"/>
                  </a:lnTo>
                  <a:lnTo>
                    <a:pt x="60" y="615"/>
                  </a:lnTo>
                  <a:lnTo>
                    <a:pt x="1007" y="19"/>
                  </a:lnTo>
                  <a:lnTo>
                    <a:pt x="1035" y="5"/>
                  </a:lnTo>
                  <a:lnTo>
                    <a:pt x="10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-214" y="2404"/>
              <a:ext cx="1637" cy="718"/>
            </a:xfrm>
            <a:custGeom>
              <a:avLst/>
              <a:gdLst>
                <a:gd name="T0" fmla="*/ 136 w 3275"/>
                <a:gd name="T1" fmla="*/ 0 h 1435"/>
                <a:gd name="T2" fmla="*/ 165 w 3275"/>
                <a:gd name="T3" fmla="*/ 5 h 1435"/>
                <a:gd name="T4" fmla="*/ 191 w 3275"/>
                <a:gd name="T5" fmla="*/ 17 h 1435"/>
                <a:gd name="T6" fmla="*/ 2197 w 3275"/>
                <a:gd name="T7" fmla="*/ 1157 h 1435"/>
                <a:gd name="T8" fmla="*/ 3081 w 3275"/>
                <a:gd name="T9" fmla="*/ 601 h 1435"/>
                <a:gd name="T10" fmla="*/ 3107 w 3275"/>
                <a:gd name="T11" fmla="*/ 589 h 1435"/>
                <a:gd name="T12" fmla="*/ 3134 w 3275"/>
                <a:gd name="T13" fmla="*/ 582 h 1435"/>
                <a:gd name="T14" fmla="*/ 3163 w 3275"/>
                <a:gd name="T15" fmla="*/ 582 h 1435"/>
                <a:gd name="T16" fmla="*/ 3191 w 3275"/>
                <a:gd name="T17" fmla="*/ 589 h 1435"/>
                <a:gd name="T18" fmla="*/ 3216 w 3275"/>
                <a:gd name="T19" fmla="*/ 601 h 1435"/>
                <a:gd name="T20" fmla="*/ 3239 w 3275"/>
                <a:gd name="T21" fmla="*/ 618 h 1435"/>
                <a:gd name="T22" fmla="*/ 3256 w 3275"/>
                <a:gd name="T23" fmla="*/ 642 h 1435"/>
                <a:gd name="T24" fmla="*/ 3270 w 3275"/>
                <a:gd name="T25" fmla="*/ 668 h 1435"/>
                <a:gd name="T26" fmla="*/ 3275 w 3275"/>
                <a:gd name="T27" fmla="*/ 695 h 1435"/>
                <a:gd name="T28" fmla="*/ 3275 w 3275"/>
                <a:gd name="T29" fmla="*/ 724 h 1435"/>
                <a:gd name="T30" fmla="*/ 3270 w 3275"/>
                <a:gd name="T31" fmla="*/ 752 h 1435"/>
                <a:gd name="T32" fmla="*/ 3258 w 3275"/>
                <a:gd name="T33" fmla="*/ 778 h 1435"/>
                <a:gd name="T34" fmla="*/ 3239 w 3275"/>
                <a:gd name="T35" fmla="*/ 800 h 1435"/>
                <a:gd name="T36" fmla="*/ 3216 w 3275"/>
                <a:gd name="T37" fmla="*/ 817 h 1435"/>
                <a:gd name="T38" fmla="*/ 2269 w 3275"/>
                <a:gd name="T39" fmla="*/ 1414 h 1435"/>
                <a:gd name="T40" fmla="*/ 2247 w 3275"/>
                <a:gd name="T41" fmla="*/ 1425 h 1435"/>
                <a:gd name="T42" fmla="*/ 2224 w 3275"/>
                <a:gd name="T43" fmla="*/ 1432 h 1435"/>
                <a:gd name="T44" fmla="*/ 2200 w 3275"/>
                <a:gd name="T45" fmla="*/ 1435 h 1435"/>
                <a:gd name="T46" fmla="*/ 2168 w 3275"/>
                <a:gd name="T47" fmla="*/ 1430 h 1435"/>
                <a:gd name="T48" fmla="*/ 2137 w 3275"/>
                <a:gd name="T49" fmla="*/ 1418 h 1435"/>
                <a:gd name="T50" fmla="*/ 65 w 3275"/>
                <a:gd name="T51" fmla="*/ 239 h 1435"/>
                <a:gd name="T52" fmla="*/ 41 w 3275"/>
                <a:gd name="T53" fmla="*/ 221 h 1435"/>
                <a:gd name="T54" fmla="*/ 22 w 3275"/>
                <a:gd name="T55" fmla="*/ 201 h 1435"/>
                <a:gd name="T56" fmla="*/ 9 w 3275"/>
                <a:gd name="T57" fmla="*/ 175 h 1435"/>
                <a:gd name="T58" fmla="*/ 2 w 3275"/>
                <a:gd name="T59" fmla="*/ 148 h 1435"/>
                <a:gd name="T60" fmla="*/ 0 w 3275"/>
                <a:gd name="T61" fmla="*/ 120 h 1435"/>
                <a:gd name="T62" fmla="*/ 5 w 3275"/>
                <a:gd name="T63" fmla="*/ 93 h 1435"/>
                <a:gd name="T64" fmla="*/ 17 w 3275"/>
                <a:gd name="T65" fmla="*/ 65 h 1435"/>
                <a:gd name="T66" fmla="*/ 34 w 3275"/>
                <a:gd name="T67" fmla="*/ 41 h 1435"/>
                <a:gd name="T68" fmla="*/ 57 w 3275"/>
                <a:gd name="T69" fmla="*/ 22 h 1435"/>
                <a:gd name="T70" fmla="*/ 81 w 3275"/>
                <a:gd name="T71" fmla="*/ 9 h 1435"/>
                <a:gd name="T72" fmla="*/ 108 w 3275"/>
                <a:gd name="T73" fmla="*/ 2 h 1435"/>
                <a:gd name="T74" fmla="*/ 136 w 3275"/>
                <a:gd name="T75" fmla="*/ 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75" h="1435">
                  <a:moveTo>
                    <a:pt x="136" y="0"/>
                  </a:moveTo>
                  <a:lnTo>
                    <a:pt x="165" y="5"/>
                  </a:lnTo>
                  <a:lnTo>
                    <a:pt x="191" y="17"/>
                  </a:lnTo>
                  <a:lnTo>
                    <a:pt x="2197" y="1157"/>
                  </a:lnTo>
                  <a:lnTo>
                    <a:pt x="3081" y="601"/>
                  </a:lnTo>
                  <a:lnTo>
                    <a:pt x="3107" y="589"/>
                  </a:lnTo>
                  <a:lnTo>
                    <a:pt x="3134" y="582"/>
                  </a:lnTo>
                  <a:lnTo>
                    <a:pt x="3163" y="582"/>
                  </a:lnTo>
                  <a:lnTo>
                    <a:pt x="3191" y="589"/>
                  </a:lnTo>
                  <a:lnTo>
                    <a:pt x="3216" y="601"/>
                  </a:lnTo>
                  <a:lnTo>
                    <a:pt x="3239" y="618"/>
                  </a:lnTo>
                  <a:lnTo>
                    <a:pt x="3256" y="642"/>
                  </a:lnTo>
                  <a:lnTo>
                    <a:pt x="3270" y="668"/>
                  </a:lnTo>
                  <a:lnTo>
                    <a:pt x="3275" y="695"/>
                  </a:lnTo>
                  <a:lnTo>
                    <a:pt x="3275" y="724"/>
                  </a:lnTo>
                  <a:lnTo>
                    <a:pt x="3270" y="752"/>
                  </a:lnTo>
                  <a:lnTo>
                    <a:pt x="3258" y="778"/>
                  </a:lnTo>
                  <a:lnTo>
                    <a:pt x="3239" y="800"/>
                  </a:lnTo>
                  <a:lnTo>
                    <a:pt x="3216" y="817"/>
                  </a:lnTo>
                  <a:lnTo>
                    <a:pt x="2269" y="1414"/>
                  </a:lnTo>
                  <a:lnTo>
                    <a:pt x="2247" y="1425"/>
                  </a:lnTo>
                  <a:lnTo>
                    <a:pt x="2224" y="1432"/>
                  </a:lnTo>
                  <a:lnTo>
                    <a:pt x="2200" y="1435"/>
                  </a:lnTo>
                  <a:lnTo>
                    <a:pt x="2168" y="1430"/>
                  </a:lnTo>
                  <a:lnTo>
                    <a:pt x="2137" y="1418"/>
                  </a:lnTo>
                  <a:lnTo>
                    <a:pt x="65" y="239"/>
                  </a:lnTo>
                  <a:lnTo>
                    <a:pt x="41" y="221"/>
                  </a:lnTo>
                  <a:lnTo>
                    <a:pt x="22" y="201"/>
                  </a:lnTo>
                  <a:lnTo>
                    <a:pt x="9" y="175"/>
                  </a:lnTo>
                  <a:lnTo>
                    <a:pt x="2" y="148"/>
                  </a:lnTo>
                  <a:lnTo>
                    <a:pt x="0" y="120"/>
                  </a:lnTo>
                  <a:lnTo>
                    <a:pt x="5" y="93"/>
                  </a:lnTo>
                  <a:lnTo>
                    <a:pt x="17" y="65"/>
                  </a:lnTo>
                  <a:lnTo>
                    <a:pt x="34" y="41"/>
                  </a:lnTo>
                  <a:lnTo>
                    <a:pt x="57" y="22"/>
                  </a:lnTo>
                  <a:lnTo>
                    <a:pt x="81" y="9"/>
                  </a:lnTo>
                  <a:lnTo>
                    <a:pt x="108" y="2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2013" y="2201"/>
              <a:ext cx="602" cy="426"/>
            </a:xfrm>
            <a:custGeom>
              <a:avLst/>
              <a:gdLst>
                <a:gd name="T0" fmla="*/ 1062 w 1203"/>
                <a:gd name="T1" fmla="*/ 0 h 851"/>
                <a:gd name="T2" fmla="*/ 1090 w 1203"/>
                <a:gd name="T3" fmla="*/ 0 h 851"/>
                <a:gd name="T4" fmla="*/ 1117 w 1203"/>
                <a:gd name="T5" fmla="*/ 7 h 851"/>
                <a:gd name="T6" fmla="*/ 1143 w 1203"/>
                <a:gd name="T7" fmla="*/ 19 h 851"/>
                <a:gd name="T8" fmla="*/ 1165 w 1203"/>
                <a:gd name="T9" fmla="*/ 36 h 851"/>
                <a:gd name="T10" fmla="*/ 1184 w 1203"/>
                <a:gd name="T11" fmla="*/ 58 h 851"/>
                <a:gd name="T12" fmla="*/ 1196 w 1203"/>
                <a:gd name="T13" fmla="*/ 86 h 851"/>
                <a:gd name="T14" fmla="*/ 1203 w 1203"/>
                <a:gd name="T15" fmla="*/ 113 h 851"/>
                <a:gd name="T16" fmla="*/ 1203 w 1203"/>
                <a:gd name="T17" fmla="*/ 141 h 851"/>
                <a:gd name="T18" fmla="*/ 1196 w 1203"/>
                <a:gd name="T19" fmla="*/ 168 h 851"/>
                <a:gd name="T20" fmla="*/ 1184 w 1203"/>
                <a:gd name="T21" fmla="*/ 194 h 851"/>
                <a:gd name="T22" fmla="*/ 1167 w 1203"/>
                <a:gd name="T23" fmla="*/ 216 h 851"/>
                <a:gd name="T24" fmla="*/ 1143 w 1203"/>
                <a:gd name="T25" fmla="*/ 235 h 851"/>
                <a:gd name="T26" fmla="*/ 196 w 1203"/>
                <a:gd name="T27" fmla="*/ 832 h 851"/>
                <a:gd name="T28" fmla="*/ 175 w 1203"/>
                <a:gd name="T29" fmla="*/ 843 h 851"/>
                <a:gd name="T30" fmla="*/ 151 w 1203"/>
                <a:gd name="T31" fmla="*/ 850 h 851"/>
                <a:gd name="T32" fmla="*/ 129 w 1203"/>
                <a:gd name="T33" fmla="*/ 851 h 851"/>
                <a:gd name="T34" fmla="*/ 96 w 1203"/>
                <a:gd name="T35" fmla="*/ 848 h 851"/>
                <a:gd name="T36" fmla="*/ 67 w 1203"/>
                <a:gd name="T37" fmla="*/ 836 h 851"/>
                <a:gd name="T38" fmla="*/ 41 w 1203"/>
                <a:gd name="T39" fmla="*/ 817 h 851"/>
                <a:gd name="T40" fmla="*/ 21 w 1203"/>
                <a:gd name="T41" fmla="*/ 791 h 851"/>
                <a:gd name="T42" fmla="*/ 7 w 1203"/>
                <a:gd name="T43" fmla="*/ 765 h 851"/>
                <a:gd name="T44" fmla="*/ 0 w 1203"/>
                <a:gd name="T45" fmla="*/ 738 h 851"/>
                <a:gd name="T46" fmla="*/ 2 w 1203"/>
                <a:gd name="T47" fmla="*/ 709 h 851"/>
                <a:gd name="T48" fmla="*/ 7 w 1203"/>
                <a:gd name="T49" fmla="*/ 681 h 851"/>
                <a:gd name="T50" fmla="*/ 19 w 1203"/>
                <a:gd name="T51" fmla="*/ 656 h 851"/>
                <a:gd name="T52" fmla="*/ 36 w 1203"/>
                <a:gd name="T53" fmla="*/ 633 h 851"/>
                <a:gd name="T54" fmla="*/ 60 w 1203"/>
                <a:gd name="T55" fmla="*/ 616 h 851"/>
                <a:gd name="T56" fmla="*/ 1007 w 1203"/>
                <a:gd name="T57" fmla="*/ 19 h 851"/>
                <a:gd name="T58" fmla="*/ 1035 w 1203"/>
                <a:gd name="T59" fmla="*/ 5 h 851"/>
                <a:gd name="T60" fmla="*/ 1062 w 1203"/>
                <a:gd name="T61" fmla="*/ 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3" h="851">
                  <a:moveTo>
                    <a:pt x="1062" y="0"/>
                  </a:moveTo>
                  <a:lnTo>
                    <a:pt x="1090" y="0"/>
                  </a:lnTo>
                  <a:lnTo>
                    <a:pt x="1117" y="7"/>
                  </a:lnTo>
                  <a:lnTo>
                    <a:pt x="1143" y="19"/>
                  </a:lnTo>
                  <a:lnTo>
                    <a:pt x="1165" y="36"/>
                  </a:lnTo>
                  <a:lnTo>
                    <a:pt x="1184" y="58"/>
                  </a:lnTo>
                  <a:lnTo>
                    <a:pt x="1196" y="86"/>
                  </a:lnTo>
                  <a:lnTo>
                    <a:pt x="1203" y="113"/>
                  </a:lnTo>
                  <a:lnTo>
                    <a:pt x="1203" y="141"/>
                  </a:lnTo>
                  <a:lnTo>
                    <a:pt x="1196" y="168"/>
                  </a:lnTo>
                  <a:lnTo>
                    <a:pt x="1184" y="194"/>
                  </a:lnTo>
                  <a:lnTo>
                    <a:pt x="1167" y="216"/>
                  </a:lnTo>
                  <a:lnTo>
                    <a:pt x="1143" y="235"/>
                  </a:lnTo>
                  <a:lnTo>
                    <a:pt x="196" y="832"/>
                  </a:lnTo>
                  <a:lnTo>
                    <a:pt x="175" y="843"/>
                  </a:lnTo>
                  <a:lnTo>
                    <a:pt x="151" y="850"/>
                  </a:lnTo>
                  <a:lnTo>
                    <a:pt x="129" y="851"/>
                  </a:lnTo>
                  <a:lnTo>
                    <a:pt x="96" y="848"/>
                  </a:lnTo>
                  <a:lnTo>
                    <a:pt x="67" y="836"/>
                  </a:lnTo>
                  <a:lnTo>
                    <a:pt x="41" y="817"/>
                  </a:lnTo>
                  <a:lnTo>
                    <a:pt x="21" y="791"/>
                  </a:lnTo>
                  <a:lnTo>
                    <a:pt x="7" y="765"/>
                  </a:lnTo>
                  <a:lnTo>
                    <a:pt x="0" y="738"/>
                  </a:lnTo>
                  <a:lnTo>
                    <a:pt x="2" y="709"/>
                  </a:lnTo>
                  <a:lnTo>
                    <a:pt x="7" y="681"/>
                  </a:lnTo>
                  <a:lnTo>
                    <a:pt x="19" y="656"/>
                  </a:lnTo>
                  <a:lnTo>
                    <a:pt x="36" y="633"/>
                  </a:lnTo>
                  <a:lnTo>
                    <a:pt x="60" y="616"/>
                  </a:lnTo>
                  <a:lnTo>
                    <a:pt x="1007" y="19"/>
                  </a:lnTo>
                  <a:lnTo>
                    <a:pt x="1035" y="5"/>
                  </a:lnTo>
                  <a:lnTo>
                    <a:pt x="10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-214" y="2660"/>
              <a:ext cx="1637" cy="717"/>
            </a:xfrm>
            <a:custGeom>
              <a:avLst/>
              <a:gdLst>
                <a:gd name="T0" fmla="*/ 136 w 3275"/>
                <a:gd name="T1" fmla="*/ 0 h 1436"/>
                <a:gd name="T2" fmla="*/ 165 w 3275"/>
                <a:gd name="T3" fmla="*/ 6 h 1436"/>
                <a:gd name="T4" fmla="*/ 191 w 3275"/>
                <a:gd name="T5" fmla="*/ 18 h 1436"/>
                <a:gd name="T6" fmla="*/ 2197 w 3275"/>
                <a:gd name="T7" fmla="*/ 1157 h 1436"/>
                <a:gd name="T8" fmla="*/ 3081 w 3275"/>
                <a:gd name="T9" fmla="*/ 603 h 1436"/>
                <a:gd name="T10" fmla="*/ 3107 w 3275"/>
                <a:gd name="T11" fmla="*/ 589 h 1436"/>
                <a:gd name="T12" fmla="*/ 3134 w 3275"/>
                <a:gd name="T13" fmla="*/ 582 h 1436"/>
                <a:gd name="T14" fmla="*/ 3163 w 3275"/>
                <a:gd name="T15" fmla="*/ 584 h 1436"/>
                <a:gd name="T16" fmla="*/ 3191 w 3275"/>
                <a:gd name="T17" fmla="*/ 589 h 1436"/>
                <a:gd name="T18" fmla="*/ 3216 w 3275"/>
                <a:gd name="T19" fmla="*/ 601 h 1436"/>
                <a:gd name="T20" fmla="*/ 3239 w 3275"/>
                <a:gd name="T21" fmla="*/ 620 h 1436"/>
                <a:gd name="T22" fmla="*/ 3256 w 3275"/>
                <a:gd name="T23" fmla="*/ 642 h 1436"/>
                <a:gd name="T24" fmla="*/ 3270 w 3275"/>
                <a:gd name="T25" fmla="*/ 668 h 1436"/>
                <a:gd name="T26" fmla="*/ 3275 w 3275"/>
                <a:gd name="T27" fmla="*/ 697 h 1436"/>
                <a:gd name="T28" fmla="*/ 3275 w 3275"/>
                <a:gd name="T29" fmla="*/ 725 h 1436"/>
                <a:gd name="T30" fmla="*/ 3270 w 3275"/>
                <a:gd name="T31" fmla="*/ 752 h 1436"/>
                <a:gd name="T32" fmla="*/ 3258 w 3275"/>
                <a:gd name="T33" fmla="*/ 778 h 1436"/>
                <a:gd name="T34" fmla="*/ 3239 w 3275"/>
                <a:gd name="T35" fmla="*/ 800 h 1436"/>
                <a:gd name="T36" fmla="*/ 3216 w 3275"/>
                <a:gd name="T37" fmla="*/ 819 h 1436"/>
                <a:gd name="T38" fmla="*/ 2269 w 3275"/>
                <a:gd name="T39" fmla="*/ 1415 h 1436"/>
                <a:gd name="T40" fmla="*/ 2247 w 3275"/>
                <a:gd name="T41" fmla="*/ 1427 h 1436"/>
                <a:gd name="T42" fmla="*/ 2224 w 3275"/>
                <a:gd name="T43" fmla="*/ 1434 h 1436"/>
                <a:gd name="T44" fmla="*/ 2200 w 3275"/>
                <a:gd name="T45" fmla="*/ 1436 h 1436"/>
                <a:gd name="T46" fmla="*/ 2168 w 3275"/>
                <a:gd name="T47" fmla="*/ 1430 h 1436"/>
                <a:gd name="T48" fmla="*/ 2137 w 3275"/>
                <a:gd name="T49" fmla="*/ 1418 h 1436"/>
                <a:gd name="T50" fmla="*/ 65 w 3275"/>
                <a:gd name="T51" fmla="*/ 241 h 1436"/>
                <a:gd name="T52" fmla="*/ 41 w 3275"/>
                <a:gd name="T53" fmla="*/ 224 h 1436"/>
                <a:gd name="T54" fmla="*/ 22 w 3275"/>
                <a:gd name="T55" fmla="*/ 201 h 1436"/>
                <a:gd name="T56" fmla="*/ 9 w 3275"/>
                <a:gd name="T57" fmla="*/ 176 h 1436"/>
                <a:gd name="T58" fmla="*/ 2 w 3275"/>
                <a:gd name="T59" fmla="*/ 150 h 1436"/>
                <a:gd name="T60" fmla="*/ 0 w 3275"/>
                <a:gd name="T61" fmla="*/ 121 h 1436"/>
                <a:gd name="T62" fmla="*/ 5 w 3275"/>
                <a:gd name="T63" fmla="*/ 93 h 1436"/>
                <a:gd name="T64" fmla="*/ 17 w 3275"/>
                <a:gd name="T65" fmla="*/ 66 h 1436"/>
                <a:gd name="T66" fmla="*/ 34 w 3275"/>
                <a:gd name="T67" fmla="*/ 42 h 1436"/>
                <a:gd name="T68" fmla="*/ 57 w 3275"/>
                <a:gd name="T69" fmla="*/ 23 h 1436"/>
                <a:gd name="T70" fmla="*/ 81 w 3275"/>
                <a:gd name="T71" fmla="*/ 11 h 1436"/>
                <a:gd name="T72" fmla="*/ 108 w 3275"/>
                <a:gd name="T73" fmla="*/ 2 h 1436"/>
                <a:gd name="T74" fmla="*/ 136 w 3275"/>
                <a:gd name="T7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75" h="1436">
                  <a:moveTo>
                    <a:pt x="136" y="0"/>
                  </a:moveTo>
                  <a:lnTo>
                    <a:pt x="165" y="6"/>
                  </a:lnTo>
                  <a:lnTo>
                    <a:pt x="191" y="18"/>
                  </a:lnTo>
                  <a:lnTo>
                    <a:pt x="2197" y="1157"/>
                  </a:lnTo>
                  <a:lnTo>
                    <a:pt x="3081" y="603"/>
                  </a:lnTo>
                  <a:lnTo>
                    <a:pt x="3107" y="589"/>
                  </a:lnTo>
                  <a:lnTo>
                    <a:pt x="3134" y="582"/>
                  </a:lnTo>
                  <a:lnTo>
                    <a:pt x="3163" y="584"/>
                  </a:lnTo>
                  <a:lnTo>
                    <a:pt x="3191" y="589"/>
                  </a:lnTo>
                  <a:lnTo>
                    <a:pt x="3216" y="601"/>
                  </a:lnTo>
                  <a:lnTo>
                    <a:pt x="3239" y="620"/>
                  </a:lnTo>
                  <a:lnTo>
                    <a:pt x="3256" y="642"/>
                  </a:lnTo>
                  <a:lnTo>
                    <a:pt x="3270" y="668"/>
                  </a:lnTo>
                  <a:lnTo>
                    <a:pt x="3275" y="697"/>
                  </a:lnTo>
                  <a:lnTo>
                    <a:pt x="3275" y="725"/>
                  </a:lnTo>
                  <a:lnTo>
                    <a:pt x="3270" y="752"/>
                  </a:lnTo>
                  <a:lnTo>
                    <a:pt x="3258" y="778"/>
                  </a:lnTo>
                  <a:lnTo>
                    <a:pt x="3239" y="800"/>
                  </a:lnTo>
                  <a:lnTo>
                    <a:pt x="3216" y="819"/>
                  </a:lnTo>
                  <a:lnTo>
                    <a:pt x="2269" y="1415"/>
                  </a:lnTo>
                  <a:lnTo>
                    <a:pt x="2247" y="1427"/>
                  </a:lnTo>
                  <a:lnTo>
                    <a:pt x="2224" y="1434"/>
                  </a:lnTo>
                  <a:lnTo>
                    <a:pt x="2200" y="1436"/>
                  </a:lnTo>
                  <a:lnTo>
                    <a:pt x="2168" y="1430"/>
                  </a:lnTo>
                  <a:lnTo>
                    <a:pt x="2137" y="1418"/>
                  </a:lnTo>
                  <a:lnTo>
                    <a:pt x="65" y="241"/>
                  </a:lnTo>
                  <a:lnTo>
                    <a:pt x="41" y="224"/>
                  </a:lnTo>
                  <a:lnTo>
                    <a:pt x="22" y="201"/>
                  </a:lnTo>
                  <a:lnTo>
                    <a:pt x="9" y="176"/>
                  </a:lnTo>
                  <a:lnTo>
                    <a:pt x="2" y="150"/>
                  </a:lnTo>
                  <a:lnTo>
                    <a:pt x="0" y="121"/>
                  </a:lnTo>
                  <a:lnTo>
                    <a:pt x="5" y="93"/>
                  </a:lnTo>
                  <a:lnTo>
                    <a:pt x="17" y="66"/>
                  </a:lnTo>
                  <a:lnTo>
                    <a:pt x="34" y="42"/>
                  </a:lnTo>
                  <a:lnTo>
                    <a:pt x="57" y="23"/>
                  </a:lnTo>
                  <a:lnTo>
                    <a:pt x="81" y="11"/>
                  </a:lnTo>
                  <a:lnTo>
                    <a:pt x="108" y="2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231323" y="3397474"/>
            <a:ext cx="1729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-150" dirty="0" smtClean="0">
                <a:solidFill>
                  <a:schemeClr val="accent2"/>
                </a:solidFill>
              </a:rPr>
              <a:t>$400000</a:t>
            </a:r>
            <a:endParaRPr lang="en-US" sz="1600" b="1" spc="-150" dirty="0">
              <a:solidFill>
                <a:schemeClr val="accent2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1740665" y="2042025"/>
            <a:ext cx="28441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740665" y="2923814"/>
            <a:ext cx="24457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15"/>
          <p:cNvGrpSpPr>
            <a:grpSpLocks noChangeAspect="1"/>
          </p:cNvGrpSpPr>
          <p:nvPr/>
        </p:nvGrpSpPr>
        <p:grpSpPr bwMode="auto">
          <a:xfrm>
            <a:off x="1775330" y="1506100"/>
            <a:ext cx="560866" cy="408004"/>
            <a:chOff x="188" y="688"/>
            <a:chExt cx="3016" cy="2194"/>
          </a:xfrm>
          <a:solidFill>
            <a:schemeClr val="accent1"/>
          </a:solidFill>
        </p:grpSpPr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332" y="832"/>
              <a:ext cx="2729" cy="1687"/>
            </a:xfrm>
            <a:custGeom>
              <a:avLst/>
              <a:gdLst>
                <a:gd name="T0" fmla="*/ 128 w 5456"/>
                <a:gd name="T1" fmla="*/ 128 h 3374"/>
                <a:gd name="T2" fmla="*/ 128 w 5456"/>
                <a:gd name="T3" fmla="*/ 3246 h 3374"/>
                <a:gd name="T4" fmla="*/ 5328 w 5456"/>
                <a:gd name="T5" fmla="*/ 3246 h 3374"/>
                <a:gd name="T6" fmla="*/ 5328 w 5456"/>
                <a:gd name="T7" fmla="*/ 128 h 3374"/>
                <a:gd name="T8" fmla="*/ 128 w 5456"/>
                <a:gd name="T9" fmla="*/ 128 h 3374"/>
                <a:gd name="T10" fmla="*/ 64 w 5456"/>
                <a:gd name="T11" fmla="*/ 0 h 3374"/>
                <a:gd name="T12" fmla="*/ 5392 w 5456"/>
                <a:gd name="T13" fmla="*/ 0 h 3374"/>
                <a:gd name="T14" fmla="*/ 5416 w 5456"/>
                <a:gd name="T15" fmla="*/ 5 h 3374"/>
                <a:gd name="T16" fmla="*/ 5436 w 5456"/>
                <a:gd name="T17" fmla="*/ 20 h 3374"/>
                <a:gd name="T18" fmla="*/ 5451 w 5456"/>
                <a:gd name="T19" fmla="*/ 40 h 3374"/>
                <a:gd name="T20" fmla="*/ 5456 w 5456"/>
                <a:gd name="T21" fmla="*/ 64 h 3374"/>
                <a:gd name="T22" fmla="*/ 5456 w 5456"/>
                <a:gd name="T23" fmla="*/ 3310 h 3374"/>
                <a:gd name="T24" fmla="*/ 5451 w 5456"/>
                <a:gd name="T25" fmla="*/ 3335 h 3374"/>
                <a:gd name="T26" fmla="*/ 5436 w 5456"/>
                <a:gd name="T27" fmla="*/ 3355 h 3374"/>
                <a:gd name="T28" fmla="*/ 5416 w 5456"/>
                <a:gd name="T29" fmla="*/ 3370 h 3374"/>
                <a:gd name="T30" fmla="*/ 5392 w 5456"/>
                <a:gd name="T31" fmla="*/ 3374 h 3374"/>
                <a:gd name="T32" fmla="*/ 64 w 5456"/>
                <a:gd name="T33" fmla="*/ 3374 h 3374"/>
                <a:gd name="T34" fmla="*/ 38 w 5456"/>
                <a:gd name="T35" fmla="*/ 3370 h 3374"/>
                <a:gd name="T36" fmla="*/ 18 w 5456"/>
                <a:gd name="T37" fmla="*/ 3355 h 3374"/>
                <a:gd name="T38" fmla="*/ 4 w 5456"/>
                <a:gd name="T39" fmla="*/ 3335 h 3374"/>
                <a:gd name="T40" fmla="*/ 0 w 5456"/>
                <a:gd name="T41" fmla="*/ 3310 h 3374"/>
                <a:gd name="T42" fmla="*/ 0 w 5456"/>
                <a:gd name="T43" fmla="*/ 64 h 3374"/>
                <a:gd name="T44" fmla="*/ 4 w 5456"/>
                <a:gd name="T45" fmla="*/ 40 h 3374"/>
                <a:gd name="T46" fmla="*/ 18 w 5456"/>
                <a:gd name="T47" fmla="*/ 20 h 3374"/>
                <a:gd name="T48" fmla="*/ 38 w 5456"/>
                <a:gd name="T49" fmla="*/ 5 h 3374"/>
                <a:gd name="T50" fmla="*/ 64 w 5456"/>
                <a:gd name="T51" fmla="*/ 0 h 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56" h="3374">
                  <a:moveTo>
                    <a:pt x="128" y="128"/>
                  </a:moveTo>
                  <a:lnTo>
                    <a:pt x="128" y="3246"/>
                  </a:lnTo>
                  <a:lnTo>
                    <a:pt x="5328" y="3246"/>
                  </a:lnTo>
                  <a:lnTo>
                    <a:pt x="5328" y="128"/>
                  </a:lnTo>
                  <a:lnTo>
                    <a:pt x="128" y="128"/>
                  </a:lnTo>
                  <a:close/>
                  <a:moveTo>
                    <a:pt x="64" y="0"/>
                  </a:moveTo>
                  <a:lnTo>
                    <a:pt x="5392" y="0"/>
                  </a:lnTo>
                  <a:lnTo>
                    <a:pt x="5416" y="5"/>
                  </a:lnTo>
                  <a:lnTo>
                    <a:pt x="5436" y="20"/>
                  </a:lnTo>
                  <a:lnTo>
                    <a:pt x="5451" y="40"/>
                  </a:lnTo>
                  <a:lnTo>
                    <a:pt x="5456" y="64"/>
                  </a:lnTo>
                  <a:lnTo>
                    <a:pt x="5456" y="3310"/>
                  </a:lnTo>
                  <a:lnTo>
                    <a:pt x="5451" y="3335"/>
                  </a:lnTo>
                  <a:lnTo>
                    <a:pt x="5436" y="3355"/>
                  </a:lnTo>
                  <a:lnTo>
                    <a:pt x="5416" y="3370"/>
                  </a:lnTo>
                  <a:lnTo>
                    <a:pt x="5392" y="3374"/>
                  </a:lnTo>
                  <a:lnTo>
                    <a:pt x="64" y="3374"/>
                  </a:lnTo>
                  <a:lnTo>
                    <a:pt x="38" y="3370"/>
                  </a:lnTo>
                  <a:lnTo>
                    <a:pt x="18" y="3355"/>
                  </a:lnTo>
                  <a:lnTo>
                    <a:pt x="4" y="3335"/>
                  </a:lnTo>
                  <a:lnTo>
                    <a:pt x="0" y="3310"/>
                  </a:lnTo>
                  <a:lnTo>
                    <a:pt x="0" y="64"/>
                  </a:lnTo>
                  <a:lnTo>
                    <a:pt x="4" y="40"/>
                  </a:lnTo>
                  <a:lnTo>
                    <a:pt x="18" y="20"/>
                  </a:lnTo>
                  <a:lnTo>
                    <a:pt x="38" y="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8"/>
            <p:cNvSpPr>
              <a:spLocks noEditPoints="1"/>
            </p:cNvSpPr>
            <p:nvPr/>
          </p:nvSpPr>
          <p:spPr bwMode="auto">
            <a:xfrm>
              <a:off x="188" y="688"/>
              <a:ext cx="3016" cy="2194"/>
            </a:xfrm>
            <a:custGeom>
              <a:avLst/>
              <a:gdLst>
                <a:gd name="T0" fmla="*/ 2288 w 6032"/>
                <a:gd name="T1" fmla="*/ 4195 h 4387"/>
                <a:gd name="T2" fmla="*/ 3644 w 6032"/>
                <a:gd name="T3" fmla="*/ 3950 h 4387"/>
                <a:gd name="T4" fmla="*/ 282 w 6032"/>
                <a:gd name="T5" fmla="*/ 192 h 4387"/>
                <a:gd name="T6" fmla="*/ 229 w 6032"/>
                <a:gd name="T7" fmla="*/ 208 h 4387"/>
                <a:gd name="T8" fmla="*/ 198 w 6032"/>
                <a:gd name="T9" fmla="*/ 252 h 4387"/>
                <a:gd name="T10" fmla="*/ 192 w 6032"/>
                <a:gd name="T11" fmla="*/ 3668 h 4387"/>
                <a:gd name="T12" fmla="*/ 209 w 6032"/>
                <a:gd name="T13" fmla="*/ 3721 h 4387"/>
                <a:gd name="T14" fmla="*/ 252 w 6032"/>
                <a:gd name="T15" fmla="*/ 3752 h 4387"/>
                <a:gd name="T16" fmla="*/ 5752 w 6032"/>
                <a:gd name="T17" fmla="*/ 3758 h 4387"/>
                <a:gd name="T18" fmla="*/ 5804 w 6032"/>
                <a:gd name="T19" fmla="*/ 3741 h 4387"/>
                <a:gd name="T20" fmla="*/ 5837 w 6032"/>
                <a:gd name="T21" fmla="*/ 3697 h 4387"/>
                <a:gd name="T22" fmla="*/ 5840 w 6032"/>
                <a:gd name="T23" fmla="*/ 280 h 4387"/>
                <a:gd name="T24" fmla="*/ 5824 w 6032"/>
                <a:gd name="T25" fmla="*/ 228 h 4387"/>
                <a:gd name="T26" fmla="*/ 5780 w 6032"/>
                <a:gd name="T27" fmla="*/ 195 h 4387"/>
                <a:gd name="T28" fmla="*/ 282 w 6032"/>
                <a:gd name="T29" fmla="*/ 192 h 4387"/>
                <a:gd name="T30" fmla="*/ 5752 w 6032"/>
                <a:gd name="T31" fmla="*/ 0 h 4387"/>
                <a:gd name="T32" fmla="*/ 5860 w 6032"/>
                <a:gd name="T33" fmla="*/ 22 h 4387"/>
                <a:gd name="T34" fmla="*/ 5950 w 6032"/>
                <a:gd name="T35" fmla="*/ 82 h 4387"/>
                <a:gd name="T36" fmla="*/ 6010 w 6032"/>
                <a:gd name="T37" fmla="*/ 172 h 4387"/>
                <a:gd name="T38" fmla="*/ 6032 w 6032"/>
                <a:gd name="T39" fmla="*/ 280 h 4387"/>
                <a:gd name="T40" fmla="*/ 6027 w 6032"/>
                <a:gd name="T41" fmla="*/ 3725 h 4387"/>
                <a:gd name="T42" fmla="*/ 5985 w 6032"/>
                <a:gd name="T43" fmla="*/ 3825 h 4387"/>
                <a:gd name="T44" fmla="*/ 5908 w 6032"/>
                <a:gd name="T45" fmla="*/ 3902 h 4387"/>
                <a:gd name="T46" fmla="*/ 5809 w 6032"/>
                <a:gd name="T47" fmla="*/ 3944 h 4387"/>
                <a:gd name="T48" fmla="*/ 3852 w 6032"/>
                <a:gd name="T49" fmla="*/ 3950 h 4387"/>
                <a:gd name="T50" fmla="*/ 4361 w 6032"/>
                <a:gd name="T51" fmla="*/ 4195 h 4387"/>
                <a:gd name="T52" fmla="*/ 4417 w 6032"/>
                <a:gd name="T53" fmla="*/ 4213 h 4387"/>
                <a:gd name="T54" fmla="*/ 4452 w 6032"/>
                <a:gd name="T55" fmla="*/ 4260 h 4387"/>
                <a:gd name="T56" fmla="*/ 4452 w 6032"/>
                <a:gd name="T57" fmla="*/ 4321 h 4387"/>
                <a:gd name="T58" fmla="*/ 4417 w 6032"/>
                <a:gd name="T59" fmla="*/ 4368 h 4387"/>
                <a:gd name="T60" fmla="*/ 4361 w 6032"/>
                <a:gd name="T61" fmla="*/ 4387 h 4387"/>
                <a:gd name="T62" fmla="*/ 1643 w 6032"/>
                <a:gd name="T63" fmla="*/ 4383 h 4387"/>
                <a:gd name="T64" fmla="*/ 1595 w 6032"/>
                <a:gd name="T65" fmla="*/ 4348 h 4387"/>
                <a:gd name="T66" fmla="*/ 1577 w 6032"/>
                <a:gd name="T67" fmla="*/ 4291 h 4387"/>
                <a:gd name="T68" fmla="*/ 1595 w 6032"/>
                <a:gd name="T69" fmla="*/ 4235 h 4387"/>
                <a:gd name="T70" fmla="*/ 1643 w 6032"/>
                <a:gd name="T71" fmla="*/ 4200 h 4387"/>
                <a:gd name="T72" fmla="*/ 2080 w 6032"/>
                <a:gd name="T73" fmla="*/ 4195 h 4387"/>
                <a:gd name="T74" fmla="*/ 282 w 6032"/>
                <a:gd name="T75" fmla="*/ 3950 h 4387"/>
                <a:gd name="T76" fmla="*/ 172 w 6032"/>
                <a:gd name="T77" fmla="*/ 3928 h 4387"/>
                <a:gd name="T78" fmla="*/ 82 w 6032"/>
                <a:gd name="T79" fmla="*/ 3867 h 4387"/>
                <a:gd name="T80" fmla="*/ 22 w 6032"/>
                <a:gd name="T81" fmla="*/ 3778 h 4387"/>
                <a:gd name="T82" fmla="*/ 0 w 6032"/>
                <a:gd name="T83" fmla="*/ 3668 h 4387"/>
                <a:gd name="T84" fmla="*/ 5 w 6032"/>
                <a:gd name="T85" fmla="*/ 223 h 4387"/>
                <a:gd name="T86" fmla="*/ 48 w 6032"/>
                <a:gd name="T87" fmla="*/ 124 h 4387"/>
                <a:gd name="T88" fmla="*/ 124 w 6032"/>
                <a:gd name="T89" fmla="*/ 47 h 4387"/>
                <a:gd name="T90" fmla="*/ 225 w 6032"/>
                <a:gd name="T91" fmla="*/ 5 h 4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32" h="4387">
                  <a:moveTo>
                    <a:pt x="2389" y="3950"/>
                  </a:moveTo>
                  <a:lnTo>
                    <a:pt x="2288" y="4195"/>
                  </a:lnTo>
                  <a:lnTo>
                    <a:pt x="3746" y="4195"/>
                  </a:lnTo>
                  <a:lnTo>
                    <a:pt x="3644" y="3950"/>
                  </a:lnTo>
                  <a:lnTo>
                    <a:pt x="2389" y="3950"/>
                  </a:lnTo>
                  <a:close/>
                  <a:moveTo>
                    <a:pt x="282" y="192"/>
                  </a:moveTo>
                  <a:lnTo>
                    <a:pt x="252" y="195"/>
                  </a:lnTo>
                  <a:lnTo>
                    <a:pt x="229" y="208"/>
                  </a:lnTo>
                  <a:lnTo>
                    <a:pt x="209" y="228"/>
                  </a:lnTo>
                  <a:lnTo>
                    <a:pt x="198" y="252"/>
                  </a:lnTo>
                  <a:lnTo>
                    <a:pt x="192" y="280"/>
                  </a:lnTo>
                  <a:lnTo>
                    <a:pt x="192" y="3668"/>
                  </a:lnTo>
                  <a:lnTo>
                    <a:pt x="198" y="3697"/>
                  </a:lnTo>
                  <a:lnTo>
                    <a:pt x="209" y="3721"/>
                  </a:lnTo>
                  <a:lnTo>
                    <a:pt x="229" y="3741"/>
                  </a:lnTo>
                  <a:lnTo>
                    <a:pt x="252" y="3752"/>
                  </a:lnTo>
                  <a:lnTo>
                    <a:pt x="282" y="3758"/>
                  </a:lnTo>
                  <a:lnTo>
                    <a:pt x="5752" y="3758"/>
                  </a:lnTo>
                  <a:lnTo>
                    <a:pt x="5780" y="3752"/>
                  </a:lnTo>
                  <a:lnTo>
                    <a:pt x="5804" y="3741"/>
                  </a:lnTo>
                  <a:lnTo>
                    <a:pt x="5824" y="3721"/>
                  </a:lnTo>
                  <a:lnTo>
                    <a:pt x="5837" y="3697"/>
                  </a:lnTo>
                  <a:lnTo>
                    <a:pt x="5840" y="3668"/>
                  </a:lnTo>
                  <a:lnTo>
                    <a:pt x="5840" y="280"/>
                  </a:lnTo>
                  <a:lnTo>
                    <a:pt x="5837" y="252"/>
                  </a:lnTo>
                  <a:lnTo>
                    <a:pt x="5824" y="228"/>
                  </a:lnTo>
                  <a:lnTo>
                    <a:pt x="5804" y="208"/>
                  </a:lnTo>
                  <a:lnTo>
                    <a:pt x="5780" y="195"/>
                  </a:lnTo>
                  <a:lnTo>
                    <a:pt x="5752" y="192"/>
                  </a:lnTo>
                  <a:lnTo>
                    <a:pt x="282" y="192"/>
                  </a:lnTo>
                  <a:close/>
                  <a:moveTo>
                    <a:pt x="282" y="0"/>
                  </a:moveTo>
                  <a:lnTo>
                    <a:pt x="5752" y="0"/>
                  </a:lnTo>
                  <a:lnTo>
                    <a:pt x="5809" y="5"/>
                  </a:lnTo>
                  <a:lnTo>
                    <a:pt x="5860" y="22"/>
                  </a:lnTo>
                  <a:lnTo>
                    <a:pt x="5908" y="47"/>
                  </a:lnTo>
                  <a:lnTo>
                    <a:pt x="5950" y="82"/>
                  </a:lnTo>
                  <a:lnTo>
                    <a:pt x="5985" y="124"/>
                  </a:lnTo>
                  <a:lnTo>
                    <a:pt x="6010" y="172"/>
                  </a:lnTo>
                  <a:lnTo>
                    <a:pt x="6027" y="223"/>
                  </a:lnTo>
                  <a:lnTo>
                    <a:pt x="6032" y="280"/>
                  </a:lnTo>
                  <a:lnTo>
                    <a:pt x="6032" y="3668"/>
                  </a:lnTo>
                  <a:lnTo>
                    <a:pt x="6027" y="3725"/>
                  </a:lnTo>
                  <a:lnTo>
                    <a:pt x="6010" y="3778"/>
                  </a:lnTo>
                  <a:lnTo>
                    <a:pt x="5985" y="3825"/>
                  </a:lnTo>
                  <a:lnTo>
                    <a:pt x="5950" y="3867"/>
                  </a:lnTo>
                  <a:lnTo>
                    <a:pt x="5908" y="3902"/>
                  </a:lnTo>
                  <a:lnTo>
                    <a:pt x="5860" y="3928"/>
                  </a:lnTo>
                  <a:lnTo>
                    <a:pt x="5809" y="3944"/>
                  </a:lnTo>
                  <a:lnTo>
                    <a:pt x="5752" y="3950"/>
                  </a:lnTo>
                  <a:lnTo>
                    <a:pt x="3852" y="3950"/>
                  </a:lnTo>
                  <a:lnTo>
                    <a:pt x="3953" y="4195"/>
                  </a:lnTo>
                  <a:lnTo>
                    <a:pt x="4361" y="4195"/>
                  </a:lnTo>
                  <a:lnTo>
                    <a:pt x="4390" y="4200"/>
                  </a:lnTo>
                  <a:lnTo>
                    <a:pt x="4417" y="4213"/>
                  </a:lnTo>
                  <a:lnTo>
                    <a:pt x="4437" y="4235"/>
                  </a:lnTo>
                  <a:lnTo>
                    <a:pt x="4452" y="4260"/>
                  </a:lnTo>
                  <a:lnTo>
                    <a:pt x="4456" y="4291"/>
                  </a:lnTo>
                  <a:lnTo>
                    <a:pt x="4452" y="4321"/>
                  </a:lnTo>
                  <a:lnTo>
                    <a:pt x="4437" y="4348"/>
                  </a:lnTo>
                  <a:lnTo>
                    <a:pt x="4417" y="4368"/>
                  </a:lnTo>
                  <a:lnTo>
                    <a:pt x="4390" y="4383"/>
                  </a:lnTo>
                  <a:lnTo>
                    <a:pt x="4361" y="4387"/>
                  </a:lnTo>
                  <a:lnTo>
                    <a:pt x="1674" y="4387"/>
                  </a:lnTo>
                  <a:lnTo>
                    <a:pt x="1643" y="4383"/>
                  </a:lnTo>
                  <a:lnTo>
                    <a:pt x="1617" y="4368"/>
                  </a:lnTo>
                  <a:lnTo>
                    <a:pt x="1595" y="4348"/>
                  </a:lnTo>
                  <a:lnTo>
                    <a:pt x="1582" y="4321"/>
                  </a:lnTo>
                  <a:lnTo>
                    <a:pt x="1577" y="4291"/>
                  </a:lnTo>
                  <a:lnTo>
                    <a:pt x="1582" y="4260"/>
                  </a:lnTo>
                  <a:lnTo>
                    <a:pt x="1595" y="4235"/>
                  </a:lnTo>
                  <a:lnTo>
                    <a:pt x="1617" y="4213"/>
                  </a:lnTo>
                  <a:lnTo>
                    <a:pt x="1643" y="4200"/>
                  </a:lnTo>
                  <a:lnTo>
                    <a:pt x="1674" y="4195"/>
                  </a:lnTo>
                  <a:lnTo>
                    <a:pt x="2080" y="4195"/>
                  </a:lnTo>
                  <a:lnTo>
                    <a:pt x="2180" y="3950"/>
                  </a:lnTo>
                  <a:lnTo>
                    <a:pt x="282" y="3950"/>
                  </a:lnTo>
                  <a:lnTo>
                    <a:pt x="225" y="3944"/>
                  </a:lnTo>
                  <a:lnTo>
                    <a:pt x="172" y="3928"/>
                  </a:lnTo>
                  <a:lnTo>
                    <a:pt x="124" y="3902"/>
                  </a:lnTo>
                  <a:lnTo>
                    <a:pt x="82" y="3867"/>
                  </a:lnTo>
                  <a:lnTo>
                    <a:pt x="48" y="3825"/>
                  </a:lnTo>
                  <a:lnTo>
                    <a:pt x="22" y="3778"/>
                  </a:lnTo>
                  <a:lnTo>
                    <a:pt x="5" y="3725"/>
                  </a:lnTo>
                  <a:lnTo>
                    <a:pt x="0" y="3668"/>
                  </a:lnTo>
                  <a:lnTo>
                    <a:pt x="0" y="280"/>
                  </a:lnTo>
                  <a:lnTo>
                    <a:pt x="5" y="223"/>
                  </a:lnTo>
                  <a:lnTo>
                    <a:pt x="22" y="172"/>
                  </a:lnTo>
                  <a:lnTo>
                    <a:pt x="48" y="124"/>
                  </a:lnTo>
                  <a:lnTo>
                    <a:pt x="82" y="82"/>
                  </a:lnTo>
                  <a:lnTo>
                    <a:pt x="124" y="47"/>
                  </a:lnTo>
                  <a:lnTo>
                    <a:pt x="172" y="22"/>
                  </a:lnTo>
                  <a:lnTo>
                    <a:pt x="225" y="5"/>
                  </a:lnTo>
                  <a:lnTo>
                    <a:pt x="2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341176" y="1434600"/>
            <a:ext cx="16138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spc="-150" dirty="0" smtClean="0">
                <a:solidFill>
                  <a:schemeClr val="accent1"/>
                </a:solidFill>
              </a:rPr>
              <a:t>15%</a:t>
            </a:r>
            <a:endParaRPr lang="en-US" b="1" spc="-150" dirty="0">
              <a:solidFill>
                <a:schemeClr val="accent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41176" y="1647050"/>
            <a:ext cx="222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2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Text Here</a:t>
            </a:r>
            <a:endParaRPr lang="en-US" sz="1600" spc="-1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3" name="Group 21"/>
          <p:cNvGrpSpPr>
            <a:grpSpLocks noChangeAspect="1"/>
          </p:cNvGrpSpPr>
          <p:nvPr/>
        </p:nvGrpSpPr>
        <p:grpSpPr bwMode="auto">
          <a:xfrm>
            <a:off x="1773096" y="2279208"/>
            <a:ext cx="565335" cy="406334"/>
            <a:chOff x="-15" y="1724"/>
            <a:chExt cx="288" cy="207"/>
          </a:xfrm>
          <a:solidFill>
            <a:schemeClr val="accent1"/>
          </a:solidFill>
        </p:grpSpPr>
        <p:sp>
          <p:nvSpPr>
            <p:cNvPr id="76" name="Freeform 23"/>
            <p:cNvSpPr>
              <a:spLocks noEditPoints="1"/>
            </p:cNvSpPr>
            <p:nvPr/>
          </p:nvSpPr>
          <p:spPr bwMode="auto">
            <a:xfrm>
              <a:off x="17" y="1724"/>
              <a:ext cx="223" cy="147"/>
            </a:xfrm>
            <a:custGeom>
              <a:avLst/>
              <a:gdLst>
                <a:gd name="T0" fmla="*/ 273 w 2680"/>
                <a:gd name="T1" fmla="*/ 272 h 1767"/>
                <a:gd name="T2" fmla="*/ 273 w 2680"/>
                <a:gd name="T3" fmla="*/ 1496 h 1767"/>
                <a:gd name="T4" fmla="*/ 2409 w 2680"/>
                <a:gd name="T5" fmla="*/ 1496 h 1767"/>
                <a:gd name="T6" fmla="*/ 2409 w 2680"/>
                <a:gd name="T7" fmla="*/ 272 h 1767"/>
                <a:gd name="T8" fmla="*/ 273 w 2680"/>
                <a:gd name="T9" fmla="*/ 272 h 1767"/>
                <a:gd name="T10" fmla="*/ 0 w 2680"/>
                <a:gd name="T11" fmla="*/ 0 h 1767"/>
                <a:gd name="T12" fmla="*/ 2680 w 2680"/>
                <a:gd name="T13" fmla="*/ 0 h 1767"/>
                <a:gd name="T14" fmla="*/ 2680 w 2680"/>
                <a:gd name="T15" fmla="*/ 1767 h 1767"/>
                <a:gd name="T16" fmla="*/ 0 w 2680"/>
                <a:gd name="T17" fmla="*/ 1767 h 1767"/>
                <a:gd name="T18" fmla="*/ 0 w 2680"/>
                <a:gd name="T19" fmla="*/ 0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0" h="1767">
                  <a:moveTo>
                    <a:pt x="273" y="272"/>
                  </a:moveTo>
                  <a:lnTo>
                    <a:pt x="273" y="1496"/>
                  </a:lnTo>
                  <a:lnTo>
                    <a:pt x="2409" y="1496"/>
                  </a:lnTo>
                  <a:lnTo>
                    <a:pt x="2409" y="272"/>
                  </a:lnTo>
                  <a:lnTo>
                    <a:pt x="273" y="272"/>
                  </a:lnTo>
                  <a:close/>
                  <a:moveTo>
                    <a:pt x="0" y="0"/>
                  </a:moveTo>
                  <a:lnTo>
                    <a:pt x="2680" y="0"/>
                  </a:lnTo>
                  <a:lnTo>
                    <a:pt x="2680" y="1767"/>
                  </a:lnTo>
                  <a:lnTo>
                    <a:pt x="0" y="176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-15" y="1921"/>
              <a:ext cx="288" cy="1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5"/>
            <p:cNvSpPr>
              <a:spLocks noEditPoints="1"/>
            </p:cNvSpPr>
            <p:nvPr/>
          </p:nvSpPr>
          <p:spPr bwMode="auto">
            <a:xfrm>
              <a:off x="-13" y="1878"/>
              <a:ext cx="284" cy="40"/>
            </a:xfrm>
            <a:custGeom>
              <a:avLst/>
              <a:gdLst>
                <a:gd name="T0" fmla="*/ 2970 w 3409"/>
                <a:gd name="T1" fmla="*/ 391 h 487"/>
                <a:gd name="T2" fmla="*/ 2637 w 3409"/>
                <a:gd name="T3" fmla="*/ 317 h 487"/>
                <a:gd name="T4" fmla="*/ 2785 w 3409"/>
                <a:gd name="T5" fmla="*/ 317 h 487"/>
                <a:gd name="T6" fmla="*/ 2436 w 3409"/>
                <a:gd name="T7" fmla="*/ 391 h 487"/>
                <a:gd name="T8" fmla="*/ 2436 w 3409"/>
                <a:gd name="T9" fmla="*/ 317 h 487"/>
                <a:gd name="T10" fmla="*/ 2377 w 3409"/>
                <a:gd name="T11" fmla="*/ 391 h 487"/>
                <a:gd name="T12" fmla="*/ 2019 w 3409"/>
                <a:gd name="T13" fmla="*/ 317 h 487"/>
                <a:gd name="T14" fmla="*/ 2166 w 3409"/>
                <a:gd name="T15" fmla="*/ 317 h 487"/>
                <a:gd name="T16" fmla="*/ 1405 w 3409"/>
                <a:gd name="T17" fmla="*/ 391 h 487"/>
                <a:gd name="T18" fmla="*/ 1405 w 3409"/>
                <a:gd name="T19" fmla="*/ 317 h 487"/>
                <a:gd name="T20" fmla="*/ 1343 w 3409"/>
                <a:gd name="T21" fmla="*/ 391 h 487"/>
                <a:gd name="T22" fmla="*/ 989 w 3409"/>
                <a:gd name="T23" fmla="*/ 317 h 487"/>
                <a:gd name="T24" fmla="*/ 1136 w 3409"/>
                <a:gd name="T25" fmla="*/ 317 h 487"/>
                <a:gd name="T26" fmla="*/ 787 w 3409"/>
                <a:gd name="T27" fmla="*/ 391 h 487"/>
                <a:gd name="T28" fmla="*/ 787 w 3409"/>
                <a:gd name="T29" fmla="*/ 317 h 487"/>
                <a:gd name="T30" fmla="*/ 729 w 3409"/>
                <a:gd name="T31" fmla="*/ 391 h 487"/>
                <a:gd name="T32" fmla="*/ 393 w 3409"/>
                <a:gd name="T33" fmla="*/ 317 h 487"/>
                <a:gd name="T34" fmla="*/ 540 w 3409"/>
                <a:gd name="T35" fmla="*/ 317 h 487"/>
                <a:gd name="T36" fmla="*/ 2751 w 3409"/>
                <a:gd name="T37" fmla="*/ 279 h 487"/>
                <a:gd name="T38" fmla="*/ 2751 w 3409"/>
                <a:gd name="T39" fmla="*/ 206 h 487"/>
                <a:gd name="T40" fmla="*/ 2714 w 3409"/>
                <a:gd name="T41" fmla="*/ 279 h 487"/>
                <a:gd name="T42" fmla="*/ 2366 w 3409"/>
                <a:gd name="T43" fmla="*/ 206 h 487"/>
                <a:gd name="T44" fmla="*/ 2513 w 3409"/>
                <a:gd name="T45" fmla="*/ 206 h 487"/>
                <a:gd name="T46" fmla="*/ 2160 w 3409"/>
                <a:gd name="T47" fmla="*/ 279 h 487"/>
                <a:gd name="T48" fmla="*/ 2160 w 3409"/>
                <a:gd name="T49" fmla="*/ 206 h 487"/>
                <a:gd name="T50" fmla="*/ 2097 w 3409"/>
                <a:gd name="T51" fmla="*/ 279 h 487"/>
                <a:gd name="T52" fmla="*/ 1743 w 3409"/>
                <a:gd name="T53" fmla="*/ 206 h 487"/>
                <a:gd name="T54" fmla="*/ 1890 w 3409"/>
                <a:gd name="T55" fmla="*/ 206 h 487"/>
                <a:gd name="T56" fmla="*/ 1542 w 3409"/>
                <a:gd name="T57" fmla="*/ 279 h 487"/>
                <a:gd name="T58" fmla="*/ 1542 w 3409"/>
                <a:gd name="T59" fmla="*/ 206 h 487"/>
                <a:gd name="T60" fmla="*/ 1483 w 3409"/>
                <a:gd name="T61" fmla="*/ 279 h 487"/>
                <a:gd name="T62" fmla="*/ 1125 w 3409"/>
                <a:gd name="T63" fmla="*/ 206 h 487"/>
                <a:gd name="T64" fmla="*/ 1272 w 3409"/>
                <a:gd name="T65" fmla="*/ 206 h 487"/>
                <a:gd name="T66" fmla="*/ 919 w 3409"/>
                <a:gd name="T67" fmla="*/ 279 h 487"/>
                <a:gd name="T68" fmla="*/ 919 w 3409"/>
                <a:gd name="T69" fmla="*/ 206 h 487"/>
                <a:gd name="T70" fmla="*/ 865 w 3409"/>
                <a:gd name="T71" fmla="*/ 279 h 487"/>
                <a:gd name="T72" fmla="*/ 511 w 3409"/>
                <a:gd name="T73" fmla="*/ 206 h 487"/>
                <a:gd name="T74" fmla="*/ 660 w 3409"/>
                <a:gd name="T75" fmla="*/ 206 h 487"/>
                <a:gd name="T76" fmla="*/ 2659 w 3409"/>
                <a:gd name="T77" fmla="*/ 162 h 487"/>
                <a:gd name="T78" fmla="*/ 2659 w 3409"/>
                <a:gd name="T79" fmla="*/ 89 h 487"/>
                <a:gd name="T80" fmla="*/ 2605 w 3409"/>
                <a:gd name="T81" fmla="*/ 162 h 487"/>
                <a:gd name="T82" fmla="*/ 2252 w 3409"/>
                <a:gd name="T83" fmla="*/ 89 h 487"/>
                <a:gd name="T84" fmla="*/ 2398 w 3409"/>
                <a:gd name="T85" fmla="*/ 89 h 487"/>
                <a:gd name="T86" fmla="*/ 2040 w 3409"/>
                <a:gd name="T87" fmla="*/ 162 h 487"/>
                <a:gd name="T88" fmla="*/ 2040 w 3409"/>
                <a:gd name="T89" fmla="*/ 89 h 487"/>
                <a:gd name="T90" fmla="*/ 1981 w 3409"/>
                <a:gd name="T91" fmla="*/ 162 h 487"/>
                <a:gd name="T92" fmla="*/ 1633 w 3409"/>
                <a:gd name="T93" fmla="*/ 89 h 487"/>
                <a:gd name="T94" fmla="*/ 1780 w 3409"/>
                <a:gd name="T95" fmla="*/ 89 h 487"/>
                <a:gd name="T96" fmla="*/ 1427 w 3409"/>
                <a:gd name="T97" fmla="*/ 162 h 487"/>
                <a:gd name="T98" fmla="*/ 1427 w 3409"/>
                <a:gd name="T99" fmla="*/ 89 h 487"/>
                <a:gd name="T100" fmla="*/ 1363 w 3409"/>
                <a:gd name="T101" fmla="*/ 162 h 487"/>
                <a:gd name="T102" fmla="*/ 1011 w 3409"/>
                <a:gd name="T103" fmla="*/ 89 h 487"/>
                <a:gd name="T104" fmla="*/ 1158 w 3409"/>
                <a:gd name="T105" fmla="*/ 89 h 487"/>
                <a:gd name="T106" fmla="*/ 809 w 3409"/>
                <a:gd name="T107" fmla="*/ 162 h 487"/>
                <a:gd name="T108" fmla="*/ 809 w 3409"/>
                <a:gd name="T109" fmla="*/ 89 h 487"/>
                <a:gd name="T110" fmla="*/ 751 w 3409"/>
                <a:gd name="T111" fmla="*/ 162 h 487"/>
                <a:gd name="T112" fmla="*/ 364 w 3409"/>
                <a:gd name="T113" fmla="*/ 0 h 487"/>
                <a:gd name="T114" fmla="*/ 0 w 3409"/>
                <a:gd name="T115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09" h="487">
                  <a:moveTo>
                    <a:pt x="2823" y="317"/>
                  </a:moveTo>
                  <a:lnTo>
                    <a:pt x="2823" y="391"/>
                  </a:lnTo>
                  <a:lnTo>
                    <a:pt x="2970" y="391"/>
                  </a:lnTo>
                  <a:lnTo>
                    <a:pt x="2970" y="317"/>
                  </a:lnTo>
                  <a:lnTo>
                    <a:pt x="2823" y="317"/>
                  </a:lnTo>
                  <a:close/>
                  <a:moveTo>
                    <a:pt x="2637" y="317"/>
                  </a:moveTo>
                  <a:lnTo>
                    <a:pt x="2637" y="391"/>
                  </a:lnTo>
                  <a:lnTo>
                    <a:pt x="2785" y="391"/>
                  </a:lnTo>
                  <a:lnTo>
                    <a:pt x="2785" y="317"/>
                  </a:lnTo>
                  <a:lnTo>
                    <a:pt x="2637" y="317"/>
                  </a:lnTo>
                  <a:close/>
                  <a:moveTo>
                    <a:pt x="2436" y="317"/>
                  </a:moveTo>
                  <a:lnTo>
                    <a:pt x="2436" y="391"/>
                  </a:lnTo>
                  <a:lnTo>
                    <a:pt x="2583" y="391"/>
                  </a:lnTo>
                  <a:lnTo>
                    <a:pt x="2583" y="317"/>
                  </a:lnTo>
                  <a:lnTo>
                    <a:pt x="2436" y="317"/>
                  </a:lnTo>
                  <a:close/>
                  <a:moveTo>
                    <a:pt x="2230" y="317"/>
                  </a:moveTo>
                  <a:lnTo>
                    <a:pt x="2230" y="391"/>
                  </a:lnTo>
                  <a:lnTo>
                    <a:pt x="2377" y="391"/>
                  </a:lnTo>
                  <a:lnTo>
                    <a:pt x="2377" y="317"/>
                  </a:lnTo>
                  <a:lnTo>
                    <a:pt x="2230" y="317"/>
                  </a:lnTo>
                  <a:close/>
                  <a:moveTo>
                    <a:pt x="2019" y="317"/>
                  </a:moveTo>
                  <a:lnTo>
                    <a:pt x="2019" y="391"/>
                  </a:lnTo>
                  <a:lnTo>
                    <a:pt x="2166" y="391"/>
                  </a:lnTo>
                  <a:lnTo>
                    <a:pt x="2166" y="317"/>
                  </a:lnTo>
                  <a:lnTo>
                    <a:pt x="2019" y="317"/>
                  </a:lnTo>
                  <a:close/>
                  <a:moveTo>
                    <a:pt x="1405" y="317"/>
                  </a:moveTo>
                  <a:lnTo>
                    <a:pt x="1405" y="391"/>
                  </a:lnTo>
                  <a:lnTo>
                    <a:pt x="1947" y="391"/>
                  </a:lnTo>
                  <a:lnTo>
                    <a:pt x="1947" y="317"/>
                  </a:lnTo>
                  <a:lnTo>
                    <a:pt x="1405" y="317"/>
                  </a:lnTo>
                  <a:close/>
                  <a:moveTo>
                    <a:pt x="1195" y="317"/>
                  </a:moveTo>
                  <a:lnTo>
                    <a:pt x="1195" y="391"/>
                  </a:lnTo>
                  <a:lnTo>
                    <a:pt x="1343" y="391"/>
                  </a:lnTo>
                  <a:lnTo>
                    <a:pt x="1343" y="317"/>
                  </a:lnTo>
                  <a:lnTo>
                    <a:pt x="1195" y="317"/>
                  </a:lnTo>
                  <a:close/>
                  <a:moveTo>
                    <a:pt x="989" y="317"/>
                  </a:moveTo>
                  <a:lnTo>
                    <a:pt x="989" y="391"/>
                  </a:lnTo>
                  <a:lnTo>
                    <a:pt x="1136" y="391"/>
                  </a:lnTo>
                  <a:lnTo>
                    <a:pt x="1136" y="317"/>
                  </a:lnTo>
                  <a:lnTo>
                    <a:pt x="989" y="317"/>
                  </a:lnTo>
                  <a:close/>
                  <a:moveTo>
                    <a:pt x="787" y="317"/>
                  </a:moveTo>
                  <a:lnTo>
                    <a:pt x="787" y="391"/>
                  </a:lnTo>
                  <a:lnTo>
                    <a:pt x="934" y="391"/>
                  </a:lnTo>
                  <a:lnTo>
                    <a:pt x="934" y="317"/>
                  </a:lnTo>
                  <a:lnTo>
                    <a:pt x="787" y="317"/>
                  </a:lnTo>
                  <a:close/>
                  <a:moveTo>
                    <a:pt x="581" y="317"/>
                  </a:moveTo>
                  <a:lnTo>
                    <a:pt x="581" y="391"/>
                  </a:lnTo>
                  <a:lnTo>
                    <a:pt x="729" y="391"/>
                  </a:lnTo>
                  <a:lnTo>
                    <a:pt x="729" y="317"/>
                  </a:lnTo>
                  <a:lnTo>
                    <a:pt x="581" y="317"/>
                  </a:lnTo>
                  <a:close/>
                  <a:moveTo>
                    <a:pt x="393" y="317"/>
                  </a:moveTo>
                  <a:lnTo>
                    <a:pt x="393" y="391"/>
                  </a:lnTo>
                  <a:lnTo>
                    <a:pt x="540" y="391"/>
                  </a:lnTo>
                  <a:lnTo>
                    <a:pt x="540" y="317"/>
                  </a:lnTo>
                  <a:lnTo>
                    <a:pt x="393" y="317"/>
                  </a:lnTo>
                  <a:close/>
                  <a:moveTo>
                    <a:pt x="2751" y="206"/>
                  </a:moveTo>
                  <a:lnTo>
                    <a:pt x="2751" y="279"/>
                  </a:lnTo>
                  <a:lnTo>
                    <a:pt x="2897" y="279"/>
                  </a:lnTo>
                  <a:lnTo>
                    <a:pt x="2897" y="206"/>
                  </a:lnTo>
                  <a:lnTo>
                    <a:pt x="2751" y="206"/>
                  </a:lnTo>
                  <a:close/>
                  <a:moveTo>
                    <a:pt x="2567" y="206"/>
                  </a:moveTo>
                  <a:lnTo>
                    <a:pt x="2567" y="279"/>
                  </a:lnTo>
                  <a:lnTo>
                    <a:pt x="2714" y="279"/>
                  </a:lnTo>
                  <a:lnTo>
                    <a:pt x="2714" y="206"/>
                  </a:lnTo>
                  <a:lnTo>
                    <a:pt x="2567" y="206"/>
                  </a:lnTo>
                  <a:close/>
                  <a:moveTo>
                    <a:pt x="2366" y="206"/>
                  </a:moveTo>
                  <a:lnTo>
                    <a:pt x="2366" y="279"/>
                  </a:lnTo>
                  <a:lnTo>
                    <a:pt x="2513" y="279"/>
                  </a:lnTo>
                  <a:lnTo>
                    <a:pt x="2513" y="206"/>
                  </a:lnTo>
                  <a:lnTo>
                    <a:pt x="2366" y="206"/>
                  </a:lnTo>
                  <a:close/>
                  <a:moveTo>
                    <a:pt x="2160" y="206"/>
                  </a:moveTo>
                  <a:lnTo>
                    <a:pt x="2160" y="279"/>
                  </a:lnTo>
                  <a:lnTo>
                    <a:pt x="2307" y="279"/>
                  </a:lnTo>
                  <a:lnTo>
                    <a:pt x="2307" y="206"/>
                  </a:lnTo>
                  <a:lnTo>
                    <a:pt x="2160" y="206"/>
                  </a:lnTo>
                  <a:close/>
                  <a:moveTo>
                    <a:pt x="1949" y="206"/>
                  </a:moveTo>
                  <a:lnTo>
                    <a:pt x="1949" y="279"/>
                  </a:lnTo>
                  <a:lnTo>
                    <a:pt x="2097" y="279"/>
                  </a:lnTo>
                  <a:lnTo>
                    <a:pt x="2097" y="206"/>
                  </a:lnTo>
                  <a:lnTo>
                    <a:pt x="1949" y="206"/>
                  </a:lnTo>
                  <a:close/>
                  <a:moveTo>
                    <a:pt x="1743" y="206"/>
                  </a:moveTo>
                  <a:lnTo>
                    <a:pt x="1743" y="279"/>
                  </a:lnTo>
                  <a:lnTo>
                    <a:pt x="1890" y="279"/>
                  </a:lnTo>
                  <a:lnTo>
                    <a:pt x="1890" y="206"/>
                  </a:lnTo>
                  <a:lnTo>
                    <a:pt x="1743" y="206"/>
                  </a:lnTo>
                  <a:close/>
                  <a:moveTo>
                    <a:pt x="1542" y="206"/>
                  </a:moveTo>
                  <a:lnTo>
                    <a:pt x="1542" y="279"/>
                  </a:lnTo>
                  <a:lnTo>
                    <a:pt x="1688" y="279"/>
                  </a:lnTo>
                  <a:lnTo>
                    <a:pt x="1688" y="206"/>
                  </a:lnTo>
                  <a:lnTo>
                    <a:pt x="1542" y="206"/>
                  </a:lnTo>
                  <a:close/>
                  <a:moveTo>
                    <a:pt x="1336" y="206"/>
                  </a:moveTo>
                  <a:lnTo>
                    <a:pt x="1336" y="279"/>
                  </a:lnTo>
                  <a:lnTo>
                    <a:pt x="1483" y="279"/>
                  </a:lnTo>
                  <a:lnTo>
                    <a:pt x="1483" y="206"/>
                  </a:lnTo>
                  <a:lnTo>
                    <a:pt x="1336" y="206"/>
                  </a:lnTo>
                  <a:close/>
                  <a:moveTo>
                    <a:pt x="1125" y="206"/>
                  </a:moveTo>
                  <a:lnTo>
                    <a:pt x="1125" y="279"/>
                  </a:lnTo>
                  <a:lnTo>
                    <a:pt x="1272" y="279"/>
                  </a:lnTo>
                  <a:lnTo>
                    <a:pt x="1272" y="206"/>
                  </a:lnTo>
                  <a:lnTo>
                    <a:pt x="1125" y="206"/>
                  </a:lnTo>
                  <a:close/>
                  <a:moveTo>
                    <a:pt x="919" y="206"/>
                  </a:moveTo>
                  <a:lnTo>
                    <a:pt x="919" y="279"/>
                  </a:lnTo>
                  <a:lnTo>
                    <a:pt x="1066" y="279"/>
                  </a:lnTo>
                  <a:lnTo>
                    <a:pt x="1066" y="206"/>
                  </a:lnTo>
                  <a:lnTo>
                    <a:pt x="919" y="206"/>
                  </a:lnTo>
                  <a:close/>
                  <a:moveTo>
                    <a:pt x="717" y="206"/>
                  </a:moveTo>
                  <a:lnTo>
                    <a:pt x="717" y="279"/>
                  </a:lnTo>
                  <a:lnTo>
                    <a:pt x="865" y="279"/>
                  </a:lnTo>
                  <a:lnTo>
                    <a:pt x="865" y="206"/>
                  </a:lnTo>
                  <a:lnTo>
                    <a:pt x="717" y="206"/>
                  </a:lnTo>
                  <a:close/>
                  <a:moveTo>
                    <a:pt x="511" y="206"/>
                  </a:moveTo>
                  <a:lnTo>
                    <a:pt x="511" y="279"/>
                  </a:lnTo>
                  <a:lnTo>
                    <a:pt x="660" y="279"/>
                  </a:lnTo>
                  <a:lnTo>
                    <a:pt x="660" y="206"/>
                  </a:lnTo>
                  <a:lnTo>
                    <a:pt x="511" y="206"/>
                  </a:lnTo>
                  <a:close/>
                  <a:moveTo>
                    <a:pt x="2659" y="89"/>
                  </a:moveTo>
                  <a:lnTo>
                    <a:pt x="2659" y="162"/>
                  </a:lnTo>
                  <a:lnTo>
                    <a:pt x="2806" y="162"/>
                  </a:lnTo>
                  <a:lnTo>
                    <a:pt x="2806" y="89"/>
                  </a:lnTo>
                  <a:lnTo>
                    <a:pt x="2659" y="89"/>
                  </a:lnTo>
                  <a:close/>
                  <a:moveTo>
                    <a:pt x="2457" y="89"/>
                  </a:moveTo>
                  <a:lnTo>
                    <a:pt x="2457" y="162"/>
                  </a:lnTo>
                  <a:lnTo>
                    <a:pt x="2605" y="162"/>
                  </a:lnTo>
                  <a:lnTo>
                    <a:pt x="2605" y="89"/>
                  </a:lnTo>
                  <a:lnTo>
                    <a:pt x="2457" y="89"/>
                  </a:lnTo>
                  <a:close/>
                  <a:moveTo>
                    <a:pt x="2252" y="89"/>
                  </a:moveTo>
                  <a:lnTo>
                    <a:pt x="2252" y="162"/>
                  </a:lnTo>
                  <a:lnTo>
                    <a:pt x="2398" y="162"/>
                  </a:lnTo>
                  <a:lnTo>
                    <a:pt x="2398" y="89"/>
                  </a:lnTo>
                  <a:lnTo>
                    <a:pt x="2252" y="89"/>
                  </a:lnTo>
                  <a:close/>
                  <a:moveTo>
                    <a:pt x="2040" y="89"/>
                  </a:moveTo>
                  <a:lnTo>
                    <a:pt x="2040" y="162"/>
                  </a:lnTo>
                  <a:lnTo>
                    <a:pt x="2188" y="162"/>
                  </a:lnTo>
                  <a:lnTo>
                    <a:pt x="2188" y="89"/>
                  </a:lnTo>
                  <a:lnTo>
                    <a:pt x="2040" y="89"/>
                  </a:lnTo>
                  <a:close/>
                  <a:moveTo>
                    <a:pt x="1835" y="89"/>
                  </a:moveTo>
                  <a:lnTo>
                    <a:pt x="1835" y="162"/>
                  </a:lnTo>
                  <a:lnTo>
                    <a:pt x="1981" y="162"/>
                  </a:lnTo>
                  <a:lnTo>
                    <a:pt x="1981" y="89"/>
                  </a:lnTo>
                  <a:lnTo>
                    <a:pt x="1835" y="89"/>
                  </a:lnTo>
                  <a:close/>
                  <a:moveTo>
                    <a:pt x="1633" y="89"/>
                  </a:moveTo>
                  <a:lnTo>
                    <a:pt x="1633" y="162"/>
                  </a:lnTo>
                  <a:lnTo>
                    <a:pt x="1780" y="162"/>
                  </a:lnTo>
                  <a:lnTo>
                    <a:pt x="1780" y="89"/>
                  </a:lnTo>
                  <a:lnTo>
                    <a:pt x="1633" y="89"/>
                  </a:lnTo>
                  <a:close/>
                  <a:moveTo>
                    <a:pt x="1427" y="89"/>
                  </a:moveTo>
                  <a:lnTo>
                    <a:pt x="1427" y="162"/>
                  </a:lnTo>
                  <a:lnTo>
                    <a:pt x="1574" y="162"/>
                  </a:lnTo>
                  <a:lnTo>
                    <a:pt x="1574" y="89"/>
                  </a:lnTo>
                  <a:lnTo>
                    <a:pt x="1427" y="89"/>
                  </a:lnTo>
                  <a:close/>
                  <a:moveTo>
                    <a:pt x="1217" y="89"/>
                  </a:moveTo>
                  <a:lnTo>
                    <a:pt x="1217" y="162"/>
                  </a:lnTo>
                  <a:lnTo>
                    <a:pt x="1363" y="162"/>
                  </a:lnTo>
                  <a:lnTo>
                    <a:pt x="1363" y="89"/>
                  </a:lnTo>
                  <a:lnTo>
                    <a:pt x="1217" y="89"/>
                  </a:lnTo>
                  <a:close/>
                  <a:moveTo>
                    <a:pt x="1011" y="89"/>
                  </a:moveTo>
                  <a:lnTo>
                    <a:pt x="1011" y="162"/>
                  </a:lnTo>
                  <a:lnTo>
                    <a:pt x="1158" y="162"/>
                  </a:lnTo>
                  <a:lnTo>
                    <a:pt x="1158" y="89"/>
                  </a:lnTo>
                  <a:lnTo>
                    <a:pt x="1011" y="89"/>
                  </a:lnTo>
                  <a:close/>
                  <a:moveTo>
                    <a:pt x="809" y="89"/>
                  </a:moveTo>
                  <a:lnTo>
                    <a:pt x="809" y="162"/>
                  </a:lnTo>
                  <a:lnTo>
                    <a:pt x="956" y="162"/>
                  </a:lnTo>
                  <a:lnTo>
                    <a:pt x="956" y="89"/>
                  </a:lnTo>
                  <a:lnTo>
                    <a:pt x="809" y="89"/>
                  </a:lnTo>
                  <a:close/>
                  <a:moveTo>
                    <a:pt x="603" y="89"/>
                  </a:moveTo>
                  <a:lnTo>
                    <a:pt x="603" y="162"/>
                  </a:lnTo>
                  <a:lnTo>
                    <a:pt x="751" y="162"/>
                  </a:lnTo>
                  <a:lnTo>
                    <a:pt x="751" y="89"/>
                  </a:lnTo>
                  <a:lnTo>
                    <a:pt x="603" y="89"/>
                  </a:lnTo>
                  <a:close/>
                  <a:moveTo>
                    <a:pt x="364" y="0"/>
                  </a:moveTo>
                  <a:lnTo>
                    <a:pt x="3044" y="0"/>
                  </a:lnTo>
                  <a:lnTo>
                    <a:pt x="3409" y="487"/>
                  </a:lnTo>
                  <a:lnTo>
                    <a:pt x="0" y="487"/>
                  </a:lnTo>
                  <a:lnTo>
                    <a:pt x="3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Group 28"/>
          <p:cNvGrpSpPr>
            <a:grpSpLocks noChangeAspect="1"/>
          </p:cNvGrpSpPr>
          <p:nvPr/>
        </p:nvGrpSpPr>
        <p:grpSpPr bwMode="auto">
          <a:xfrm>
            <a:off x="1823008" y="3052992"/>
            <a:ext cx="465510" cy="475868"/>
            <a:chOff x="-81" y="1454"/>
            <a:chExt cx="764" cy="781"/>
          </a:xfrm>
          <a:solidFill>
            <a:schemeClr val="accent1"/>
          </a:solidFill>
        </p:grpSpPr>
        <p:sp>
          <p:nvSpPr>
            <p:cNvPr id="87" name="Freeform 30"/>
            <p:cNvSpPr>
              <a:spLocks/>
            </p:cNvSpPr>
            <p:nvPr/>
          </p:nvSpPr>
          <p:spPr bwMode="auto">
            <a:xfrm>
              <a:off x="-23" y="1608"/>
              <a:ext cx="128" cy="129"/>
            </a:xfrm>
            <a:custGeom>
              <a:avLst/>
              <a:gdLst>
                <a:gd name="T0" fmla="*/ 323 w 644"/>
                <a:gd name="T1" fmla="*/ 0 h 645"/>
                <a:gd name="T2" fmla="*/ 371 w 644"/>
                <a:gd name="T3" fmla="*/ 4 h 645"/>
                <a:gd name="T4" fmla="*/ 415 w 644"/>
                <a:gd name="T5" fmla="*/ 13 h 645"/>
                <a:gd name="T6" fmla="*/ 458 w 644"/>
                <a:gd name="T7" fmla="*/ 30 h 645"/>
                <a:gd name="T8" fmla="*/ 498 w 644"/>
                <a:gd name="T9" fmla="*/ 52 h 645"/>
                <a:gd name="T10" fmla="*/ 534 w 644"/>
                <a:gd name="T11" fmla="*/ 79 h 645"/>
                <a:gd name="T12" fmla="*/ 565 w 644"/>
                <a:gd name="T13" fmla="*/ 111 h 645"/>
                <a:gd name="T14" fmla="*/ 593 w 644"/>
                <a:gd name="T15" fmla="*/ 147 h 645"/>
                <a:gd name="T16" fmla="*/ 614 w 644"/>
                <a:gd name="T17" fmla="*/ 186 h 645"/>
                <a:gd name="T18" fmla="*/ 631 w 644"/>
                <a:gd name="T19" fmla="*/ 230 h 645"/>
                <a:gd name="T20" fmla="*/ 641 w 644"/>
                <a:gd name="T21" fmla="*/ 275 h 645"/>
                <a:gd name="T22" fmla="*/ 644 w 644"/>
                <a:gd name="T23" fmla="*/ 323 h 645"/>
                <a:gd name="T24" fmla="*/ 641 w 644"/>
                <a:gd name="T25" fmla="*/ 370 h 645"/>
                <a:gd name="T26" fmla="*/ 631 w 644"/>
                <a:gd name="T27" fmla="*/ 416 h 645"/>
                <a:gd name="T28" fmla="*/ 614 w 644"/>
                <a:gd name="T29" fmla="*/ 459 h 645"/>
                <a:gd name="T30" fmla="*/ 593 w 644"/>
                <a:gd name="T31" fmla="*/ 498 h 645"/>
                <a:gd name="T32" fmla="*/ 565 w 644"/>
                <a:gd name="T33" fmla="*/ 534 h 645"/>
                <a:gd name="T34" fmla="*/ 534 w 644"/>
                <a:gd name="T35" fmla="*/ 566 h 645"/>
                <a:gd name="T36" fmla="*/ 498 w 644"/>
                <a:gd name="T37" fmla="*/ 593 h 645"/>
                <a:gd name="T38" fmla="*/ 458 w 644"/>
                <a:gd name="T39" fmla="*/ 615 h 645"/>
                <a:gd name="T40" fmla="*/ 415 w 644"/>
                <a:gd name="T41" fmla="*/ 632 h 645"/>
                <a:gd name="T42" fmla="*/ 371 w 644"/>
                <a:gd name="T43" fmla="*/ 641 h 645"/>
                <a:gd name="T44" fmla="*/ 323 w 644"/>
                <a:gd name="T45" fmla="*/ 645 h 645"/>
                <a:gd name="T46" fmla="*/ 275 w 644"/>
                <a:gd name="T47" fmla="*/ 641 h 645"/>
                <a:gd name="T48" fmla="*/ 229 w 644"/>
                <a:gd name="T49" fmla="*/ 632 h 645"/>
                <a:gd name="T50" fmla="*/ 187 w 644"/>
                <a:gd name="T51" fmla="*/ 615 h 645"/>
                <a:gd name="T52" fmla="*/ 148 w 644"/>
                <a:gd name="T53" fmla="*/ 593 h 645"/>
                <a:gd name="T54" fmla="*/ 112 w 644"/>
                <a:gd name="T55" fmla="*/ 566 h 645"/>
                <a:gd name="T56" fmla="*/ 79 w 644"/>
                <a:gd name="T57" fmla="*/ 534 h 645"/>
                <a:gd name="T58" fmla="*/ 53 w 644"/>
                <a:gd name="T59" fmla="*/ 498 h 645"/>
                <a:gd name="T60" fmla="*/ 30 w 644"/>
                <a:gd name="T61" fmla="*/ 459 h 645"/>
                <a:gd name="T62" fmla="*/ 14 w 644"/>
                <a:gd name="T63" fmla="*/ 416 h 645"/>
                <a:gd name="T64" fmla="*/ 4 w 644"/>
                <a:gd name="T65" fmla="*/ 370 h 645"/>
                <a:gd name="T66" fmla="*/ 0 w 644"/>
                <a:gd name="T67" fmla="*/ 323 h 645"/>
                <a:gd name="T68" fmla="*/ 4 w 644"/>
                <a:gd name="T69" fmla="*/ 275 h 645"/>
                <a:gd name="T70" fmla="*/ 14 w 644"/>
                <a:gd name="T71" fmla="*/ 230 h 645"/>
                <a:gd name="T72" fmla="*/ 30 w 644"/>
                <a:gd name="T73" fmla="*/ 186 h 645"/>
                <a:gd name="T74" fmla="*/ 53 w 644"/>
                <a:gd name="T75" fmla="*/ 147 h 645"/>
                <a:gd name="T76" fmla="*/ 79 w 644"/>
                <a:gd name="T77" fmla="*/ 111 h 645"/>
                <a:gd name="T78" fmla="*/ 112 w 644"/>
                <a:gd name="T79" fmla="*/ 79 h 645"/>
                <a:gd name="T80" fmla="*/ 148 w 644"/>
                <a:gd name="T81" fmla="*/ 52 h 645"/>
                <a:gd name="T82" fmla="*/ 187 w 644"/>
                <a:gd name="T83" fmla="*/ 30 h 645"/>
                <a:gd name="T84" fmla="*/ 229 w 644"/>
                <a:gd name="T85" fmla="*/ 13 h 645"/>
                <a:gd name="T86" fmla="*/ 275 w 644"/>
                <a:gd name="T87" fmla="*/ 4 h 645"/>
                <a:gd name="T88" fmla="*/ 323 w 644"/>
                <a:gd name="T89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44" h="645">
                  <a:moveTo>
                    <a:pt x="323" y="0"/>
                  </a:moveTo>
                  <a:lnTo>
                    <a:pt x="371" y="4"/>
                  </a:lnTo>
                  <a:lnTo>
                    <a:pt x="415" y="13"/>
                  </a:lnTo>
                  <a:lnTo>
                    <a:pt x="458" y="30"/>
                  </a:lnTo>
                  <a:lnTo>
                    <a:pt x="498" y="52"/>
                  </a:lnTo>
                  <a:lnTo>
                    <a:pt x="534" y="79"/>
                  </a:lnTo>
                  <a:lnTo>
                    <a:pt x="565" y="111"/>
                  </a:lnTo>
                  <a:lnTo>
                    <a:pt x="593" y="147"/>
                  </a:lnTo>
                  <a:lnTo>
                    <a:pt x="614" y="186"/>
                  </a:lnTo>
                  <a:lnTo>
                    <a:pt x="631" y="230"/>
                  </a:lnTo>
                  <a:lnTo>
                    <a:pt x="641" y="275"/>
                  </a:lnTo>
                  <a:lnTo>
                    <a:pt x="644" y="323"/>
                  </a:lnTo>
                  <a:lnTo>
                    <a:pt x="641" y="370"/>
                  </a:lnTo>
                  <a:lnTo>
                    <a:pt x="631" y="416"/>
                  </a:lnTo>
                  <a:lnTo>
                    <a:pt x="614" y="459"/>
                  </a:lnTo>
                  <a:lnTo>
                    <a:pt x="593" y="498"/>
                  </a:lnTo>
                  <a:lnTo>
                    <a:pt x="565" y="534"/>
                  </a:lnTo>
                  <a:lnTo>
                    <a:pt x="534" y="566"/>
                  </a:lnTo>
                  <a:lnTo>
                    <a:pt x="498" y="593"/>
                  </a:lnTo>
                  <a:lnTo>
                    <a:pt x="458" y="615"/>
                  </a:lnTo>
                  <a:lnTo>
                    <a:pt x="415" y="632"/>
                  </a:lnTo>
                  <a:lnTo>
                    <a:pt x="371" y="641"/>
                  </a:lnTo>
                  <a:lnTo>
                    <a:pt x="323" y="645"/>
                  </a:lnTo>
                  <a:lnTo>
                    <a:pt x="275" y="641"/>
                  </a:lnTo>
                  <a:lnTo>
                    <a:pt x="229" y="632"/>
                  </a:lnTo>
                  <a:lnTo>
                    <a:pt x="187" y="615"/>
                  </a:lnTo>
                  <a:lnTo>
                    <a:pt x="148" y="593"/>
                  </a:lnTo>
                  <a:lnTo>
                    <a:pt x="112" y="566"/>
                  </a:lnTo>
                  <a:lnTo>
                    <a:pt x="79" y="534"/>
                  </a:lnTo>
                  <a:lnTo>
                    <a:pt x="53" y="498"/>
                  </a:lnTo>
                  <a:lnTo>
                    <a:pt x="30" y="459"/>
                  </a:lnTo>
                  <a:lnTo>
                    <a:pt x="14" y="416"/>
                  </a:lnTo>
                  <a:lnTo>
                    <a:pt x="4" y="370"/>
                  </a:lnTo>
                  <a:lnTo>
                    <a:pt x="0" y="323"/>
                  </a:lnTo>
                  <a:lnTo>
                    <a:pt x="4" y="275"/>
                  </a:lnTo>
                  <a:lnTo>
                    <a:pt x="14" y="230"/>
                  </a:lnTo>
                  <a:lnTo>
                    <a:pt x="30" y="186"/>
                  </a:lnTo>
                  <a:lnTo>
                    <a:pt x="53" y="147"/>
                  </a:lnTo>
                  <a:lnTo>
                    <a:pt x="79" y="111"/>
                  </a:lnTo>
                  <a:lnTo>
                    <a:pt x="112" y="79"/>
                  </a:lnTo>
                  <a:lnTo>
                    <a:pt x="148" y="52"/>
                  </a:lnTo>
                  <a:lnTo>
                    <a:pt x="187" y="30"/>
                  </a:lnTo>
                  <a:lnTo>
                    <a:pt x="229" y="13"/>
                  </a:lnTo>
                  <a:lnTo>
                    <a:pt x="275" y="4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1"/>
            <p:cNvSpPr>
              <a:spLocks/>
            </p:cNvSpPr>
            <p:nvPr/>
          </p:nvSpPr>
          <p:spPr bwMode="auto">
            <a:xfrm>
              <a:off x="-81" y="1741"/>
              <a:ext cx="244" cy="132"/>
            </a:xfrm>
            <a:custGeom>
              <a:avLst/>
              <a:gdLst>
                <a:gd name="T0" fmla="*/ 533 w 1220"/>
                <a:gd name="T1" fmla="*/ 0 h 660"/>
                <a:gd name="T2" fmla="*/ 611 w 1220"/>
                <a:gd name="T3" fmla="*/ 81 h 660"/>
                <a:gd name="T4" fmla="*/ 691 w 1220"/>
                <a:gd name="T5" fmla="*/ 1 h 660"/>
                <a:gd name="T6" fmla="*/ 732 w 1220"/>
                <a:gd name="T7" fmla="*/ 13 h 660"/>
                <a:gd name="T8" fmla="*/ 772 w 1220"/>
                <a:gd name="T9" fmla="*/ 31 h 660"/>
                <a:gd name="T10" fmla="*/ 809 w 1220"/>
                <a:gd name="T11" fmla="*/ 53 h 660"/>
                <a:gd name="T12" fmla="*/ 817 w 1220"/>
                <a:gd name="T13" fmla="*/ 56 h 660"/>
                <a:gd name="T14" fmla="*/ 824 w 1220"/>
                <a:gd name="T15" fmla="*/ 60 h 660"/>
                <a:gd name="T16" fmla="*/ 863 w 1220"/>
                <a:gd name="T17" fmla="*/ 84 h 660"/>
                <a:gd name="T18" fmla="*/ 900 w 1220"/>
                <a:gd name="T19" fmla="*/ 108 h 660"/>
                <a:gd name="T20" fmla="*/ 935 w 1220"/>
                <a:gd name="T21" fmla="*/ 132 h 660"/>
                <a:gd name="T22" fmla="*/ 967 w 1220"/>
                <a:gd name="T23" fmla="*/ 158 h 660"/>
                <a:gd name="T24" fmla="*/ 1000 w 1220"/>
                <a:gd name="T25" fmla="*/ 185 h 660"/>
                <a:gd name="T26" fmla="*/ 1028 w 1220"/>
                <a:gd name="T27" fmla="*/ 215 h 660"/>
                <a:gd name="T28" fmla="*/ 1057 w 1220"/>
                <a:gd name="T29" fmla="*/ 246 h 660"/>
                <a:gd name="T30" fmla="*/ 1082 w 1220"/>
                <a:gd name="T31" fmla="*/ 281 h 660"/>
                <a:gd name="T32" fmla="*/ 1108 w 1220"/>
                <a:gd name="T33" fmla="*/ 319 h 660"/>
                <a:gd name="T34" fmla="*/ 1130 w 1220"/>
                <a:gd name="T35" fmla="*/ 362 h 660"/>
                <a:gd name="T36" fmla="*/ 1152 w 1220"/>
                <a:gd name="T37" fmla="*/ 410 h 660"/>
                <a:gd name="T38" fmla="*/ 1171 w 1220"/>
                <a:gd name="T39" fmla="*/ 463 h 660"/>
                <a:gd name="T40" fmla="*/ 1189 w 1220"/>
                <a:gd name="T41" fmla="*/ 522 h 660"/>
                <a:gd name="T42" fmla="*/ 1206 w 1220"/>
                <a:gd name="T43" fmla="*/ 588 h 660"/>
                <a:gd name="T44" fmla="*/ 1220 w 1220"/>
                <a:gd name="T45" fmla="*/ 660 h 660"/>
                <a:gd name="T46" fmla="*/ 698 w 1220"/>
                <a:gd name="T47" fmla="*/ 660 h 660"/>
                <a:gd name="T48" fmla="*/ 689 w 1220"/>
                <a:gd name="T49" fmla="*/ 613 h 660"/>
                <a:gd name="T50" fmla="*/ 611 w 1220"/>
                <a:gd name="T51" fmla="*/ 93 h 660"/>
                <a:gd name="T52" fmla="*/ 610 w 1220"/>
                <a:gd name="T53" fmla="*/ 93 h 660"/>
                <a:gd name="T54" fmla="*/ 532 w 1220"/>
                <a:gd name="T55" fmla="*/ 613 h 660"/>
                <a:gd name="T56" fmla="*/ 523 w 1220"/>
                <a:gd name="T57" fmla="*/ 660 h 660"/>
                <a:gd name="T58" fmla="*/ 0 w 1220"/>
                <a:gd name="T59" fmla="*/ 660 h 660"/>
                <a:gd name="T60" fmla="*/ 14 w 1220"/>
                <a:gd name="T61" fmla="*/ 588 h 660"/>
                <a:gd name="T62" fmla="*/ 31 w 1220"/>
                <a:gd name="T63" fmla="*/ 522 h 660"/>
                <a:gd name="T64" fmla="*/ 49 w 1220"/>
                <a:gd name="T65" fmla="*/ 463 h 660"/>
                <a:gd name="T66" fmla="*/ 68 w 1220"/>
                <a:gd name="T67" fmla="*/ 410 h 660"/>
                <a:gd name="T68" fmla="*/ 90 w 1220"/>
                <a:gd name="T69" fmla="*/ 362 h 660"/>
                <a:gd name="T70" fmla="*/ 113 w 1220"/>
                <a:gd name="T71" fmla="*/ 319 h 660"/>
                <a:gd name="T72" fmla="*/ 137 w 1220"/>
                <a:gd name="T73" fmla="*/ 281 h 660"/>
                <a:gd name="T74" fmla="*/ 163 w 1220"/>
                <a:gd name="T75" fmla="*/ 246 h 660"/>
                <a:gd name="T76" fmla="*/ 191 w 1220"/>
                <a:gd name="T77" fmla="*/ 215 h 660"/>
                <a:gd name="T78" fmla="*/ 221 w 1220"/>
                <a:gd name="T79" fmla="*/ 185 h 660"/>
                <a:gd name="T80" fmla="*/ 252 w 1220"/>
                <a:gd name="T81" fmla="*/ 158 h 660"/>
                <a:gd name="T82" fmla="*/ 286 w 1220"/>
                <a:gd name="T83" fmla="*/ 132 h 660"/>
                <a:gd name="T84" fmla="*/ 320 w 1220"/>
                <a:gd name="T85" fmla="*/ 108 h 660"/>
                <a:gd name="T86" fmla="*/ 356 w 1220"/>
                <a:gd name="T87" fmla="*/ 84 h 660"/>
                <a:gd name="T88" fmla="*/ 395 w 1220"/>
                <a:gd name="T89" fmla="*/ 60 h 660"/>
                <a:gd name="T90" fmla="*/ 404 w 1220"/>
                <a:gd name="T91" fmla="*/ 55 h 660"/>
                <a:gd name="T92" fmla="*/ 414 w 1220"/>
                <a:gd name="T93" fmla="*/ 51 h 660"/>
                <a:gd name="T94" fmla="*/ 451 w 1220"/>
                <a:gd name="T95" fmla="*/ 30 h 660"/>
                <a:gd name="T96" fmla="*/ 491 w 1220"/>
                <a:gd name="T97" fmla="*/ 12 h 660"/>
                <a:gd name="T98" fmla="*/ 532 w 1220"/>
                <a:gd name="T99" fmla="*/ 0 h 660"/>
                <a:gd name="T100" fmla="*/ 533 w 1220"/>
                <a:gd name="T10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20" h="660">
                  <a:moveTo>
                    <a:pt x="533" y="0"/>
                  </a:moveTo>
                  <a:lnTo>
                    <a:pt x="611" y="81"/>
                  </a:lnTo>
                  <a:lnTo>
                    <a:pt x="691" y="1"/>
                  </a:lnTo>
                  <a:lnTo>
                    <a:pt x="732" y="13"/>
                  </a:lnTo>
                  <a:lnTo>
                    <a:pt x="772" y="31"/>
                  </a:lnTo>
                  <a:lnTo>
                    <a:pt x="809" y="53"/>
                  </a:lnTo>
                  <a:lnTo>
                    <a:pt x="817" y="56"/>
                  </a:lnTo>
                  <a:lnTo>
                    <a:pt x="824" y="60"/>
                  </a:lnTo>
                  <a:lnTo>
                    <a:pt x="863" y="84"/>
                  </a:lnTo>
                  <a:lnTo>
                    <a:pt x="900" y="108"/>
                  </a:lnTo>
                  <a:lnTo>
                    <a:pt x="935" y="132"/>
                  </a:lnTo>
                  <a:lnTo>
                    <a:pt x="967" y="158"/>
                  </a:lnTo>
                  <a:lnTo>
                    <a:pt x="1000" y="185"/>
                  </a:lnTo>
                  <a:lnTo>
                    <a:pt x="1028" y="215"/>
                  </a:lnTo>
                  <a:lnTo>
                    <a:pt x="1057" y="246"/>
                  </a:lnTo>
                  <a:lnTo>
                    <a:pt x="1082" y="281"/>
                  </a:lnTo>
                  <a:lnTo>
                    <a:pt x="1108" y="319"/>
                  </a:lnTo>
                  <a:lnTo>
                    <a:pt x="1130" y="362"/>
                  </a:lnTo>
                  <a:lnTo>
                    <a:pt x="1152" y="410"/>
                  </a:lnTo>
                  <a:lnTo>
                    <a:pt x="1171" y="463"/>
                  </a:lnTo>
                  <a:lnTo>
                    <a:pt x="1189" y="522"/>
                  </a:lnTo>
                  <a:lnTo>
                    <a:pt x="1206" y="588"/>
                  </a:lnTo>
                  <a:lnTo>
                    <a:pt x="1220" y="660"/>
                  </a:lnTo>
                  <a:lnTo>
                    <a:pt x="698" y="660"/>
                  </a:lnTo>
                  <a:lnTo>
                    <a:pt x="689" y="613"/>
                  </a:lnTo>
                  <a:lnTo>
                    <a:pt x="611" y="93"/>
                  </a:lnTo>
                  <a:lnTo>
                    <a:pt x="610" y="93"/>
                  </a:lnTo>
                  <a:lnTo>
                    <a:pt x="532" y="613"/>
                  </a:lnTo>
                  <a:lnTo>
                    <a:pt x="523" y="660"/>
                  </a:lnTo>
                  <a:lnTo>
                    <a:pt x="0" y="660"/>
                  </a:lnTo>
                  <a:lnTo>
                    <a:pt x="14" y="588"/>
                  </a:lnTo>
                  <a:lnTo>
                    <a:pt x="31" y="522"/>
                  </a:lnTo>
                  <a:lnTo>
                    <a:pt x="49" y="463"/>
                  </a:lnTo>
                  <a:lnTo>
                    <a:pt x="68" y="410"/>
                  </a:lnTo>
                  <a:lnTo>
                    <a:pt x="90" y="362"/>
                  </a:lnTo>
                  <a:lnTo>
                    <a:pt x="113" y="319"/>
                  </a:lnTo>
                  <a:lnTo>
                    <a:pt x="137" y="281"/>
                  </a:lnTo>
                  <a:lnTo>
                    <a:pt x="163" y="246"/>
                  </a:lnTo>
                  <a:lnTo>
                    <a:pt x="191" y="215"/>
                  </a:lnTo>
                  <a:lnTo>
                    <a:pt x="221" y="185"/>
                  </a:lnTo>
                  <a:lnTo>
                    <a:pt x="252" y="158"/>
                  </a:lnTo>
                  <a:lnTo>
                    <a:pt x="286" y="132"/>
                  </a:lnTo>
                  <a:lnTo>
                    <a:pt x="320" y="108"/>
                  </a:lnTo>
                  <a:lnTo>
                    <a:pt x="356" y="84"/>
                  </a:lnTo>
                  <a:lnTo>
                    <a:pt x="395" y="60"/>
                  </a:lnTo>
                  <a:lnTo>
                    <a:pt x="404" y="55"/>
                  </a:lnTo>
                  <a:lnTo>
                    <a:pt x="414" y="51"/>
                  </a:lnTo>
                  <a:lnTo>
                    <a:pt x="451" y="30"/>
                  </a:lnTo>
                  <a:lnTo>
                    <a:pt x="491" y="12"/>
                  </a:lnTo>
                  <a:lnTo>
                    <a:pt x="532" y="0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2"/>
            <p:cNvSpPr>
              <a:spLocks/>
            </p:cNvSpPr>
            <p:nvPr/>
          </p:nvSpPr>
          <p:spPr bwMode="auto">
            <a:xfrm>
              <a:off x="239" y="1454"/>
              <a:ext cx="129" cy="129"/>
            </a:xfrm>
            <a:custGeom>
              <a:avLst/>
              <a:gdLst>
                <a:gd name="T0" fmla="*/ 323 w 644"/>
                <a:gd name="T1" fmla="*/ 0 h 645"/>
                <a:gd name="T2" fmla="*/ 323 w 644"/>
                <a:gd name="T3" fmla="*/ 0 h 645"/>
                <a:gd name="T4" fmla="*/ 370 w 644"/>
                <a:gd name="T5" fmla="*/ 4 h 645"/>
                <a:gd name="T6" fmla="*/ 415 w 644"/>
                <a:gd name="T7" fmla="*/ 14 h 645"/>
                <a:gd name="T8" fmla="*/ 458 w 644"/>
                <a:gd name="T9" fmla="*/ 30 h 645"/>
                <a:gd name="T10" fmla="*/ 498 w 644"/>
                <a:gd name="T11" fmla="*/ 52 h 645"/>
                <a:gd name="T12" fmla="*/ 534 w 644"/>
                <a:gd name="T13" fmla="*/ 78 h 645"/>
                <a:gd name="T14" fmla="*/ 565 w 644"/>
                <a:gd name="T15" fmla="*/ 111 h 645"/>
                <a:gd name="T16" fmla="*/ 593 w 644"/>
                <a:gd name="T17" fmla="*/ 147 h 645"/>
                <a:gd name="T18" fmla="*/ 614 w 644"/>
                <a:gd name="T19" fmla="*/ 186 h 645"/>
                <a:gd name="T20" fmla="*/ 631 w 644"/>
                <a:gd name="T21" fmla="*/ 230 h 645"/>
                <a:gd name="T22" fmla="*/ 641 w 644"/>
                <a:gd name="T23" fmla="*/ 274 h 645"/>
                <a:gd name="T24" fmla="*/ 644 w 644"/>
                <a:gd name="T25" fmla="*/ 322 h 645"/>
                <a:gd name="T26" fmla="*/ 641 w 644"/>
                <a:gd name="T27" fmla="*/ 370 h 645"/>
                <a:gd name="T28" fmla="*/ 631 w 644"/>
                <a:gd name="T29" fmla="*/ 416 h 645"/>
                <a:gd name="T30" fmla="*/ 614 w 644"/>
                <a:gd name="T31" fmla="*/ 458 h 645"/>
                <a:gd name="T32" fmla="*/ 593 w 644"/>
                <a:gd name="T33" fmla="*/ 497 h 645"/>
                <a:gd name="T34" fmla="*/ 565 w 644"/>
                <a:gd name="T35" fmla="*/ 533 h 645"/>
                <a:gd name="T36" fmla="*/ 534 w 644"/>
                <a:gd name="T37" fmla="*/ 566 h 645"/>
                <a:gd name="T38" fmla="*/ 498 w 644"/>
                <a:gd name="T39" fmla="*/ 592 h 645"/>
                <a:gd name="T40" fmla="*/ 458 w 644"/>
                <a:gd name="T41" fmla="*/ 615 h 645"/>
                <a:gd name="T42" fmla="*/ 415 w 644"/>
                <a:gd name="T43" fmla="*/ 631 h 645"/>
                <a:gd name="T44" fmla="*/ 370 w 644"/>
                <a:gd name="T45" fmla="*/ 641 h 645"/>
                <a:gd name="T46" fmla="*/ 323 w 644"/>
                <a:gd name="T47" fmla="*/ 645 h 645"/>
                <a:gd name="T48" fmla="*/ 275 w 644"/>
                <a:gd name="T49" fmla="*/ 641 h 645"/>
                <a:gd name="T50" fmla="*/ 229 w 644"/>
                <a:gd name="T51" fmla="*/ 631 h 645"/>
                <a:gd name="T52" fmla="*/ 186 w 644"/>
                <a:gd name="T53" fmla="*/ 615 h 645"/>
                <a:gd name="T54" fmla="*/ 146 w 644"/>
                <a:gd name="T55" fmla="*/ 592 h 645"/>
                <a:gd name="T56" fmla="*/ 110 w 644"/>
                <a:gd name="T57" fmla="*/ 566 h 645"/>
                <a:gd name="T58" fmla="*/ 79 w 644"/>
                <a:gd name="T59" fmla="*/ 533 h 645"/>
                <a:gd name="T60" fmla="*/ 52 w 644"/>
                <a:gd name="T61" fmla="*/ 497 h 645"/>
                <a:gd name="T62" fmla="*/ 30 w 644"/>
                <a:gd name="T63" fmla="*/ 458 h 645"/>
                <a:gd name="T64" fmla="*/ 13 w 644"/>
                <a:gd name="T65" fmla="*/ 416 h 645"/>
                <a:gd name="T66" fmla="*/ 4 w 644"/>
                <a:gd name="T67" fmla="*/ 370 h 645"/>
                <a:gd name="T68" fmla="*/ 0 w 644"/>
                <a:gd name="T69" fmla="*/ 322 h 645"/>
                <a:gd name="T70" fmla="*/ 4 w 644"/>
                <a:gd name="T71" fmla="*/ 274 h 645"/>
                <a:gd name="T72" fmla="*/ 13 w 644"/>
                <a:gd name="T73" fmla="*/ 230 h 645"/>
                <a:gd name="T74" fmla="*/ 30 w 644"/>
                <a:gd name="T75" fmla="*/ 186 h 645"/>
                <a:gd name="T76" fmla="*/ 52 w 644"/>
                <a:gd name="T77" fmla="*/ 147 h 645"/>
                <a:gd name="T78" fmla="*/ 79 w 644"/>
                <a:gd name="T79" fmla="*/ 111 h 645"/>
                <a:gd name="T80" fmla="*/ 110 w 644"/>
                <a:gd name="T81" fmla="*/ 78 h 645"/>
                <a:gd name="T82" fmla="*/ 146 w 644"/>
                <a:gd name="T83" fmla="*/ 52 h 645"/>
                <a:gd name="T84" fmla="*/ 186 w 644"/>
                <a:gd name="T85" fmla="*/ 30 h 645"/>
                <a:gd name="T86" fmla="*/ 229 w 644"/>
                <a:gd name="T87" fmla="*/ 14 h 645"/>
                <a:gd name="T88" fmla="*/ 275 w 644"/>
                <a:gd name="T89" fmla="*/ 4 h 645"/>
                <a:gd name="T90" fmla="*/ 323 w 644"/>
                <a:gd name="T91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4" h="645">
                  <a:moveTo>
                    <a:pt x="323" y="0"/>
                  </a:moveTo>
                  <a:lnTo>
                    <a:pt x="323" y="0"/>
                  </a:lnTo>
                  <a:lnTo>
                    <a:pt x="370" y="4"/>
                  </a:lnTo>
                  <a:lnTo>
                    <a:pt x="415" y="14"/>
                  </a:lnTo>
                  <a:lnTo>
                    <a:pt x="458" y="30"/>
                  </a:lnTo>
                  <a:lnTo>
                    <a:pt x="498" y="52"/>
                  </a:lnTo>
                  <a:lnTo>
                    <a:pt x="534" y="78"/>
                  </a:lnTo>
                  <a:lnTo>
                    <a:pt x="565" y="111"/>
                  </a:lnTo>
                  <a:lnTo>
                    <a:pt x="593" y="147"/>
                  </a:lnTo>
                  <a:lnTo>
                    <a:pt x="614" y="186"/>
                  </a:lnTo>
                  <a:lnTo>
                    <a:pt x="631" y="230"/>
                  </a:lnTo>
                  <a:lnTo>
                    <a:pt x="641" y="274"/>
                  </a:lnTo>
                  <a:lnTo>
                    <a:pt x="644" y="322"/>
                  </a:lnTo>
                  <a:lnTo>
                    <a:pt x="641" y="370"/>
                  </a:lnTo>
                  <a:lnTo>
                    <a:pt x="631" y="416"/>
                  </a:lnTo>
                  <a:lnTo>
                    <a:pt x="614" y="458"/>
                  </a:lnTo>
                  <a:lnTo>
                    <a:pt x="593" y="497"/>
                  </a:lnTo>
                  <a:lnTo>
                    <a:pt x="565" y="533"/>
                  </a:lnTo>
                  <a:lnTo>
                    <a:pt x="534" y="566"/>
                  </a:lnTo>
                  <a:lnTo>
                    <a:pt x="498" y="592"/>
                  </a:lnTo>
                  <a:lnTo>
                    <a:pt x="458" y="615"/>
                  </a:lnTo>
                  <a:lnTo>
                    <a:pt x="415" y="631"/>
                  </a:lnTo>
                  <a:lnTo>
                    <a:pt x="370" y="641"/>
                  </a:lnTo>
                  <a:lnTo>
                    <a:pt x="323" y="645"/>
                  </a:lnTo>
                  <a:lnTo>
                    <a:pt x="275" y="641"/>
                  </a:lnTo>
                  <a:lnTo>
                    <a:pt x="229" y="631"/>
                  </a:lnTo>
                  <a:lnTo>
                    <a:pt x="186" y="615"/>
                  </a:lnTo>
                  <a:lnTo>
                    <a:pt x="146" y="592"/>
                  </a:lnTo>
                  <a:lnTo>
                    <a:pt x="110" y="566"/>
                  </a:lnTo>
                  <a:lnTo>
                    <a:pt x="79" y="533"/>
                  </a:lnTo>
                  <a:lnTo>
                    <a:pt x="52" y="497"/>
                  </a:lnTo>
                  <a:lnTo>
                    <a:pt x="30" y="458"/>
                  </a:lnTo>
                  <a:lnTo>
                    <a:pt x="13" y="416"/>
                  </a:lnTo>
                  <a:lnTo>
                    <a:pt x="4" y="370"/>
                  </a:lnTo>
                  <a:lnTo>
                    <a:pt x="0" y="322"/>
                  </a:lnTo>
                  <a:lnTo>
                    <a:pt x="4" y="274"/>
                  </a:lnTo>
                  <a:lnTo>
                    <a:pt x="13" y="230"/>
                  </a:lnTo>
                  <a:lnTo>
                    <a:pt x="30" y="186"/>
                  </a:lnTo>
                  <a:lnTo>
                    <a:pt x="52" y="147"/>
                  </a:lnTo>
                  <a:lnTo>
                    <a:pt x="79" y="111"/>
                  </a:lnTo>
                  <a:lnTo>
                    <a:pt x="110" y="78"/>
                  </a:lnTo>
                  <a:lnTo>
                    <a:pt x="146" y="52"/>
                  </a:lnTo>
                  <a:lnTo>
                    <a:pt x="186" y="30"/>
                  </a:lnTo>
                  <a:lnTo>
                    <a:pt x="229" y="14"/>
                  </a:lnTo>
                  <a:lnTo>
                    <a:pt x="275" y="4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3"/>
            <p:cNvSpPr>
              <a:spLocks/>
            </p:cNvSpPr>
            <p:nvPr/>
          </p:nvSpPr>
          <p:spPr bwMode="auto">
            <a:xfrm>
              <a:off x="182" y="1586"/>
              <a:ext cx="244" cy="132"/>
            </a:xfrm>
            <a:custGeom>
              <a:avLst/>
              <a:gdLst>
                <a:gd name="T0" fmla="*/ 532 w 1219"/>
                <a:gd name="T1" fmla="*/ 0 h 659"/>
                <a:gd name="T2" fmla="*/ 533 w 1219"/>
                <a:gd name="T3" fmla="*/ 0 h 659"/>
                <a:gd name="T4" fmla="*/ 611 w 1219"/>
                <a:gd name="T5" fmla="*/ 82 h 659"/>
                <a:gd name="T6" fmla="*/ 690 w 1219"/>
                <a:gd name="T7" fmla="*/ 0 h 659"/>
                <a:gd name="T8" fmla="*/ 731 w 1219"/>
                <a:gd name="T9" fmla="*/ 13 h 659"/>
                <a:gd name="T10" fmla="*/ 770 w 1219"/>
                <a:gd name="T11" fmla="*/ 30 h 659"/>
                <a:gd name="T12" fmla="*/ 808 w 1219"/>
                <a:gd name="T13" fmla="*/ 52 h 659"/>
                <a:gd name="T14" fmla="*/ 816 w 1219"/>
                <a:gd name="T15" fmla="*/ 55 h 659"/>
                <a:gd name="T16" fmla="*/ 824 w 1219"/>
                <a:gd name="T17" fmla="*/ 60 h 659"/>
                <a:gd name="T18" fmla="*/ 863 w 1219"/>
                <a:gd name="T19" fmla="*/ 84 h 659"/>
                <a:gd name="T20" fmla="*/ 900 w 1219"/>
                <a:gd name="T21" fmla="*/ 108 h 659"/>
                <a:gd name="T22" fmla="*/ 935 w 1219"/>
                <a:gd name="T23" fmla="*/ 132 h 659"/>
                <a:gd name="T24" fmla="*/ 967 w 1219"/>
                <a:gd name="T25" fmla="*/ 157 h 659"/>
                <a:gd name="T26" fmla="*/ 998 w 1219"/>
                <a:gd name="T27" fmla="*/ 185 h 659"/>
                <a:gd name="T28" fmla="*/ 1028 w 1219"/>
                <a:gd name="T29" fmla="*/ 214 h 659"/>
                <a:gd name="T30" fmla="*/ 1056 w 1219"/>
                <a:gd name="T31" fmla="*/ 246 h 659"/>
                <a:gd name="T32" fmla="*/ 1082 w 1219"/>
                <a:gd name="T33" fmla="*/ 281 h 659"/>
                <a:gd name="T34" fmla="*/ 1108 w 1219"/>
                <a:gd name="T35" fmla="*/ 319 h 659"/>
                <a:gd name="T36" fmla="*/ 1130 w 1219"/>
                <a:gd name="T37" fmla="*/ 363 h 659"/>
                <a:gd name="T38" fmla="*/ 1152 w 1219"/>
                <a:gd name="T39" fmla="*/ 411 h 659"/>
                <a:gd name="T40" fmla="*/ 1171 w 1219"/>
                <a:gd name="T41" fmla="*/ 463 h 659"/>
                <a:gd name="T42" fmla="*/ 1189 w 1219"/>
                <a:gd name="T43" fmla="*/ 522 h 659"/>
                <a:gd name="T44" fmla="*/ 1205 w 1219"/>
                <a:gd name="T45" fmla="*/ 587 h 659"/>
                <a:gd name="T46" fmla="*/ 1219 w 1219"/>
                <a:gd name="T47" fmla="*/ 659 h 659"/>
                <a:gd name="T48" fmla="*/ 698 w 1219"/>
                <a:gd name="T49" fmla="*/ 659 h 659"/>
                <a:gd name="T50" fmla="*/ 689 w 1219"/>
                <a:gd name="T51" fmla="*/ 612 h 659"/>
                <a:gd name="T52" fmla="*/ 611 w 1219"/>
                <a:gd name="T53" fmla="*/ 94 h 659"/>
                <a:gd name="T54" fmla="*/ 610 w 1219"/>
                <a:gd name="T55" fmla="*/ 94 h 659"/>
                <a:gd name="T56" fmla="*/ 532 w 1219"/>
                <a:gd name="T57" fmla="*/ 612 h 659"/>
                <a:gd name="T58" fmla="*/ 523 w 1219"/>
                <a:gd name="T59" fmla="*/ 659 h 659"/>
                <a:gd name="T60" fmla="*/ 0 w 1219"/>
                <a:gd name="T61" fmla="*/ 659 h 659"/>
                <a:gd name="T62" fmla="*/ 14 w 1219"/>
                <a:gd name="T63" fmla="*/ 587 h 659"/>
                <a:gd name="T64" fmla="*/ 30 w 1219"/>
                <a:gd name="T65" fmla="*/ 522 h 659"/>
                <a:gd name="T66" fmla="*/ 48 w 1219"/>
                <a:gd name="T67" fmla="*/ 463 h 659"/>
                <a:gd name="T68" fmla="*/ 68 w 1219"/>
                <a:gd name="T69" fmla="*/ 411 h 659"/>
                <a:gd name="T70" fmla="*/ 89 w 1219"/>
                <a:gd name="T71" fmla="*/ 363 h 659"/>
                <a:gd name="T72" fmla="*/ 112 w 1219"/>
                <a:gd name="T73" fmla="*/ 319 h 659"/>
                <a:gd name="T74" fmla="*/ 137 w 1219"/>
                <a:gd name="T75" fmla="*/ 281 h 659"/>
                <a:gd name="T76" fmla="*/ 163 w 1219"/>
                <a:gd name="T77" fmla="*/ 246 h 659"/>
                <a:gd name="T78" fmla="*/ 191 w 1219"/>
                <a:gd name="T79" fmla="*/ 214 h 659"/>
                <a:gd name="T80" fmla="*/ 221 w 1219"/>
                <a:gd name="T81" fmla="*/ 185 h 659"/>
                <a:gd name="T82" fmla="*/ 252 w 1219"/>
                <a:gd name="T83" fmla="*/ 157 h 659"/>
                <a:gd name="T84" fmla="*/ 286 w 1219"/>
                <a:gd name="T85" fmla="*/ 132 h 659"/>
                <a:gd name="T86" fmla="*/ 320 w 1219"/>
                <a:gd name="T87" fmla="*/ 108 h 659"/>
                <a:gd name="T88" fmla="*/ 356 w 1219"/>
                <a:gd name="T89" fmla="*/ 84 h 659"/>
                <a:gd name="T90" fmla="*/ 395 w 1219"/>
                <a:gd name="T91" fmla="*/ 60 h 659"/>
                <a:gd name="T92" fmla="*/ 404 w 1219"/>
                <a:gd name="T93" fmla="*/ 55 h 659"/>
                <a:gd name="T94" fmla="*/ 414 w 1219"/>
                <a:gd name="T95" fmla="*/ 50 h 659"/>
                <a:gd name="T96" fmla="*/ 451 w 1219"/>
                <a:gd name="T97" fmla="*/ 29 h 659"/>
                <a:gd name="T98" fmla="*/ 491 w 1219"/>
                <a:gd name="T99" fmla="*/ 12 h 659"/>
                <a:gd name="T100" fmla="*/ 532 w 1219"/>
                <a:gd name="T101" fmla="*/ 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19" h="659">
                  <a:moveTo>
                    <a:pt x="532" y="0"/>
                  </a:moveTo>
                  <a:lnTo>
                    <a:pt x="533" y="0"/>
                  </a:lnTo>
                  <a:lnTo>
                    <a:pt x="611" y="82"/>
                  </a:lnTo>
                  <a:lnTo>
                    <a:pt x="690" y="0"/>
                  </a:lnTo>
                  <a:lnTo>
                    <a:pt x="731" y="13"/>
                  </a:lnTo>
                  <a:lnTo>
                    <a:pt x="770" y="30"/>
                  </a:lnTo>
                  <a:lnTo>
                    <a:pt x="808" y="52"/>
                  </a:lnTo>
                  <a:lnTo>
                    <a:pt x="816" y="55"/>
                  </a:lnTo>
                  <a:lnTo>
                    <a:pt x="824" y="60"/>
                  </a:lnTo>
                  <a:lnTo>
                    <a:pt x="863" y="84"/>
                  </a:lnTo>
                  <a:lnTo>
                    <a:pt x="900" y="108"/>
                  </a:lnTo>
                  <a:lnTo>
                    <a:pt x="935" y="132"/>
                  </a:lnTo>
                  <a:lnTo>
                    <a:pt x="967" y="157"/>
                  </a:lnTo>
                  <a:lnTo>
                    <a:pt x="998" y="185"/>
                  </a:lnTo>
                  <a:lnTo>
                    <a:pt x="1028" y="214"/>
                  </a:lnTo>
                  <a:lnTo>
                    <a:pt x="1056" y="246"/>
                  </a:lnTo>
                  <a:lnTo>
                    <a:pt x="1082" y="281"/>
                  </a:lnTo>
                  <a:lnTo>
                    <a:pt x="1108" y="319"/>
                  </a:lnTo>
                  <a:lnTo>
                    <a:pt x="1130" y="363"/>
                  </a:lnTo>
                  <a:lnTo>
                    <a:pt x="1152" y="411"/>
                  </a:lnTo>
                  <a:lnTo>
                    <a:pt x="1171" y="463"/>
                  </a:lnTo>
                  <a:lnTo>
                    <a:pt x="1189" y="522"/>
                  </a:lnTo>
                  <a:lnTo>
                    <a:pt x="1205" y="587"/>
                  </a:lnTo>
                  <a:lnTo>
                    <a:pt x="1219" y="659"/>
                  </a:lnTo>
                  <a:lnTo>
                    <a:pt x="698" y="659"/>
                  </a:lnTo>
                  <a:lnTo>
                    <a:pt x="689" y="612"/>
                  </a:lnTo>
                  <a:lnTo>
                    <a:pt x="611" y="94"/>
                  </a:lnTo>
                  <a:lnTo>
                    <a:pt x="610" y="94"/>
                  </a:lnTo>
                  <a:lnTo>
                    <a:pt x="532" y="612"/>
                  </a:lnTo>
                  <a:lnTo>
                    <a:pt x="523" y="659"/>
                  </a:lnTo>
                  <a:lnTo>
                    <a:pt x="0" y="659"/>
                  </a:lnTo>
                  <a:lnTo>
                    <a:pt x="14" y="587"/>
                  </a:lnTo>
                  <a:lnTo>
                    <a:pt x="30" y="522"/>
                  </a:lnTo>
                  <a:lnTo>
                    <a:pt x="48" y="463"/>
                  </a:lnTo>
                  <a:lnTo>
                    <a:pt x="68" y="411"/>
                  </a:lnTo>
                  <a:lnTo>
                    <a:pt x="89" y="363"/>
                  </a:lnTo>
                  <a:lnTo>
                    <a:pt x="112" y="319"/>
                  </a:lnTo>
                  <a:lnTo>
                    <a:pt x="137" y="281"/>
                  </a:lnTo>
                  <a:lnTo>
                    <a:pt x="163" y="246"/>
                  </a:lnTo>
                  <a:lnTo>
                    <a:pt x="191" y="214"/>
                  </a:lnTo>
                  <a:lnTo>
                    <a:pt x="221" y="185"/>
                  </a:lnTo>
                  <a:lnTo>
                    <a:pt x="252" y="157"/>
                  </a:lnTo>
                  <a:lnTo>
                    <a:pt x="286" y="132"/>
                  </a:lnTo>
                  <a:lnTo>
                    <a:pt x="320" y="108"/>
                  </a:lnTo>
                  <a:lnTo>
                    <a:pt x="356" y="84"/>
                  </a:lnTo>
                  <a:lnTo>
                    <a:pt x="395" y="60"/>
                  </a:lnTo>
                  <a:lnTo>
                    <a:pt x="404" y="55"/>
                  </a:lnTo>
                  <a:lnTo>
                    <a:pt x="414" y="50"/>
                  </a:lnTo>
                  <a:lnTo>
                    <a:pt x="451" y="29"/>
                  </a:lnTo>
                  <a:lnTo>
                    <a:pt x="491" y="12"/>
                  </a:lnTo>
                  <a:lnTo>
                    <a:pt x="5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4"/>
            <p:cNvSpPr>
              <a:spLocks/>
            </p:cNvSpPr>
            <p:nvPr/>
          </p:nvSpPr>
          <p:spPr bwMode="auto">
            <a:xfrm>
              <a:off x="496" y="1608"/>
              <a:ext cx="129" cy="129"/>
            </a:xfrm>
            <a:custGeom>
              <a:avLst/>
              <a:gdLst>
                <a:gd name="T0" fmla="*/ 323 w 645"/>
                <a:gd name="T1" fmla="*/ 0 h 645"/>
                <a:gd name="T2" fmla="*/ 370 w 645"/>
                <a:gd name="T3" fmla="*/ 4 h 645"/>
                <a:gd name="T4" fmla="*/ 415 w 645"/>
                <a:gd name="T5" fmla="*/ 15 h 645"/>
                <a:gd name="T6" fmla="*/ 459 w 645"/>
                <a:gd name="T7" fmla="*/ 30 h 645"/>
                <a:gd name="T8" fmla="*/ 498 w 645"/>
                <a:gd name="T9" fmla="*/ 52 h 645"/>
                <a:gd name="T10" fmla="*/ 534 w 645"/>
                <a:gd name="T11" fmla="*/ 80 h 645"/>
                <a:gd name="T12" fmla="*/ 565 w 645"/>
                <a:gd name="T13" fmla="*/ 111 h 645"/>
                <a:gd name="T14" fmla="*/ 593 w 645"/>
                <a:gd name="T15" fmla="*/ 147 h 645"/>
                <a:gd name="T16" fmla="*/ 615 w 645"/>
                <a:gd name="T17" fmla="*/ 186 h 645"/>
                <a:gd name="T18" fmla="*/ 631 w 645"/>
                <a:gd name="T19" fmla="*/ 230 h 645"/>
                <a:gd name="T20" fmla="*/ 641 w 645"/>
                <a:gd name="T21" fmla="*/ 275 h 645"/>
                <a:gd name="T22" fmla="*/ 645 w 645"/>
                <a:gd name="T23" fmla="*/ 323 h 645"/>
                <a:gd name="T24" fmla="*/ 641 w 645"/>
                <a:gd name="T25" fmla="*/ 370 h 645"/>
                <a:gd name="T26" fmla="*/ 631 w 645"/>
                <a:gd name="T27" fmla="*/ 416 h 645"/>
                <a:gd name="T28" fmla="*/ 615 w 645"/>
                <a:gd name="T29" fmla="*/ 459 h 645"/>
                <a:gd name="T30" fmla="*/ 593 w 645"/>
                <a:gd name="T31" fmla="*/ 499 h 645"/>
                <a:gd name="T32" fmla="*/ 565 w 645"/>
                <a:gd name="T33" fmla="*/ 535 h 645"/>
                <a:gd name="T34" fmla="*/ 534 w 645"/>
                <a:gd name="T35" fmla="*/ 566 h 645"/>
                <a:gd name="T36" fmla="*/ 498 w 645"/>
                <a:gd name="T37" fmla="*/ 593 h 645"/>
                <a:gd name="T38" fmla="*/ 459 w 645"/>
                <a:gd name="T39" fmla="*/ 615 h 645"/>
                <a:gd name="T40" fmla="*/ 415 w 645"/>
                <a:gd name="T41" fmla="*/ 632 h 645"/>
                <a:gd name="T42" fmla="*/ 370 w 645"/>
                <a:gd name="T43" fmla="*/ 641 h 645"/>
                <a:gd name="T44" fmla="*/ 323 w 645"/>
                <a:gd name="T45" fmla="*/ 645 h 645"/>
                <a:gd name="T46" fmla="*/ 275 w 645"/>
                <a:gd name="T47" fmla="*/ 641 h 645"/>
                <a:gd name="T48" fmla="*/ 229 w 645"/>
                <a:gd name="T49" fmla="*/ 632 h 645"/>
                <a:gd name="T50" fmla="*/ 187 w 645"/>
                <a:gd name="T51" fmla="*/ 615 h 645"/>
                <a:gd name="T52" fmla="*/ 148 w 645"/>
                <a:gd name="T53" fmla="*/ 593 h 645"/>
                <a:gd name="T54" fmla="*/ 112 w 645"/>
                <a:gd name="T55" fmla="*/ 566 h 645"/>
                <a:gd name="T56" fmla="*/ 79 w 645"/>
                <a:gd name="T57" fmla="*/ 535 h 645"/>
                <a:gd name="T58" fmla="*/ 53 w 645"/>
                <a:gd name="T59" fmla="*/ 499 h 645"/>
                <a:gd name="T60" fmla="*/ 30 w 645"/>
                <a:gd name="T61" fmla="*/ 459 h 645"/>
                <a:gd name="T62" fmla="*/ 15 w 645"/>
                <a:gd name="T63" fmla="*/ 416 h 645"/>
                <a:gd name="T64" fmla="*/ 4 w 645"/>
                <a:gd name="T65" fmla="*/ 370 h 645"/>
                <a:gd name="T66" fmla="*/ 0 w 645"/>
                <a:gd name="T67" fmla="*/ 323 h 645"/>
                <a:gd name="T68" fmla="*/ 4 w 645"/>
                <a:gd name="T69" fmla="*/ 275 h 645"/>
                <a:gd name="T70" fmla="*/ 15 w 645"/>
                <a:gd name="T71" fmla="*/ 230 h 645"/>
                <a:gd name="T72" fmla="*/ 30 w 645"/>
                <a:gd name="T73" fmla="*/ 186 h 645"/>
                <a:gd name="T74" fmla="*/ 53 w 645"/>
                <a:gd name="T75" fmla="*/ 147 h 645"/>
                <a:gd name="T76" fmla="*/ 79 w 645"/>
                <a:gd name="T77" fmla="*/ 111 h 645"/>
                <a:gd name="T78" fmla="*/ 112 w 645"/>
                <a:gd name="T79" fmla="*/ 80 h 645"/>
                <a:gd name="T80" fmla="*/ 148 w 645"/>
                <a:gd name="T81" fmla="*/ 52 h 645"/>
                <a:gd name="T82" fmla="*/ 187 w 645"/>
                <a:gd name="T83" fmla="*/ 30 h 645"/>
                <a:gd name="T84" fmla="*/ 229 w 645"/>
                <a:gd name="T85" fmla="*/ 15 h 645"/>
                <a:gd name="T86" fmla="*/ 275 w 645"/>
                <a:gd name="T87" fmla="*/ 4 h 645"/>
                <a:gd name="T88" fmla="*/ 323 w 645"/>
                <a:gd name="T89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45" h="645">
                  <a:moveTo>
                    <a:pt x="323" y="0"/>
                  </a:moveTo>
                  <a:lnTo>
                    <a:pt x="370" y="4"/>
                  </a:lnTo>
                  <a:lnTo>
                    <a:pt x="415" y="15"/>
                  </a:lnTo>
                  <a:lnTo>
                    <a:pt x="459" y="30"/>
                  </a:lnTo>
                  <a:lnTo>
                    <a:pt x="498" y="52"/>
                  </a:lnTo>
                  <a:lnTo>
                    <a:pt x="534" y="80"/>
                  </a:lnTo>
                  <a:lnTo>
                    <a:pt x="565" y="111"/>
                  </a:lnTo>
                  <a:lnTo>
                    <a:pt x="593" y="147"/>
                  </a:lnTo>
                  <a:lnTo>
                    <a:pt x="615" y="186"/>
                  </a:lnTo>
                  <a:lnTo>
                    <a:pt x="631" y="230"/>
                  </a:lnTo>
                  <a:lnTo>
                    <a:pt x="641" y="275"/>
                  </a:lnTo>
                  <a:lnTo>
                    <a:pt x="645" y="323"/>
                  </a:lnTo>
                  <a:lnTo>
                    <a:pt x="641" y="370"/>
                  </a:lnTo>
                  <a:lnTo>
                    <a:pt x="631" y="416"/>
                  </a:lnTo>
                  <a:lnTo>
                    <a:pt x="615" y="459"/>
                  </a:lnTo>
                  <a:lnTo>
                    <a:pt x="593" y="499"/>
                  </a:lnTo>
                  <a:lnTo>
                    <a:pt x="565" y="535"/>
                  </a:lnTo>
                  <a:lnTo>
                    <a:pt x="534" y="566"/>
                  </a:lnTo>
                  <a:lnTo>
                    <a:pt x="498" y="593"/>
                  </a:lnTo>
                  <a:lnTo>
                    <a:pt x="459" y="615"/>
                  </a:lnTo>
                  <a:lnTo>
                    <a:pt x="415" y="632"/>
                  </a:lnTo>
                  <a:lnTo>
                    <a:pt x="370" y="641"/>
                  </a:lnTo>
                  <a:lnTo>
                    <a:pt x="323" y="645"/>
                  </a:lnTo>
                  <a:lnTo>
                    <a:pt x="275" y="641"/>
                  </a:lnTo>
                  <a:lnTo>
                    <a:pt x="229" y="632"/>
                  </a:lnTo>
                  <a:lnTo>
                    <a:pt x="187" y="615"/>
                  </a:lnTo>
                  <a:lnTo>
                    <a:pt x="148" y="593"/>
                  </a:lnTo>
                  <a:lnTo>
                    <a:pt x="112" y="566"/>
                  </a:lnTo>
                  <a:lnTo>
                    <a:pt x="79" y="535"/>
                  </a:lnTo>
                  <a:lnTo>
                    <a:pt x="53" y="499"/>
                  </a:lnTo>
                  <a:lnTo>
                    <a:pt x="30" y="459"/>
                  </a:lnTo>
                  <a:lnTo>
                    <a:pt x="15" y="416"/>
                  </a:lnTo>
                  <a:lnTo>
                    <a:pt x="4" y="370"/>
                  </a:lnTo>
                  <a:lnTo>
                    <a:pt x="0" y="323"/>
                  </a:lnTo>
                  <a:lnTo>
                    <a:pt x="4" y="275"/>
                  </a:lnTo>
                  <a:lnTo>
                    <a:pt x="15" y="230"/>
                  </a:lnTo>
                  <a:lnTo>
                    <a:pt x="30" y="186"/>
                  </a:lnTo>
                  <a:lnTo>
                    <a:pt x="53" y="147"/>
                  </a:lnTo>
                  <a:lnTo>
                    <a:pt x="79" y="111"/>
                  </a:lnTo>
                  <a:lnTo>
                    <a:pt x="112" y="80"/>
                  </a:lnTo>
                  <a:lnTo>
                    <a:pt x="148" y="52"/>
                  </a:lnTo>
                  <a:lnTo>
                    <a:pt x="187" y="30"/>
                  </a:lnTo>
                  <a:lnTo>
                    <a:pt x="229" y="15"/>
                  </a:lnTo>
                  <a:lnTo>
                    <a:pt x="275" y="4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5"/>
            <p:cNvSpPr>
              <a:spLocks/>
            </p:cNvSpPr>
            <p:nvPr/>
          </p:nvSpPr>
          <p:spPr bwMode="auto">
            <a:xfrm>
              <a:off x="439" y="1741"/>
              <a:ext cx="244" cy="132"/>
            </a:xfrm>
            <a:custGeom>
              <a:avLst/>
              <a:gdLst>
                <a:gd name="T0" fmla="*/ 532 w 1221"/>
                <a:gd name="T1" fmla="*/ 0 h 660"/>
                <a:gd name="T2" fmla="*/ 533 w 1221"/>
                <a:gd name="T3" fmla="*/ 0 h 660"/>
                <a:gd name="T4" fmla="*/ 611 w 1221"/>
                <a:gd name="T5" fmla="*/ 82 h 660"/>
                <a:gd name="T6" fmla="*/ 691 w 1221"/>
                <a:gd name="T7" fmla="*/ 1 h 660"/>
                <a:gd name="T8" fmla="*/ 732 w 1221"/>
                <a:gd name="T9" fmla="*/ 13 h 660"/>
                <a:gd name="T10" fmla="*/ 771 w 1221"/>
                <a:gd name="T11" fmla="*/ 31 h 660"/>
                <a:gd name="T12" fmla="*/ 808 w 1221"/>
                <a:gd name="T13" fmla="*/ 53 h 660"/>
                <a:gd name="T14" fmla="*/ 816 w 1221"/>
                <a:gd name="T15" fmla="*/ 56 h 660"/>
                <a:gd name="T16" fmla="*/ 825 w 1221"/>
                <a:gd name="T17" fmla="*/ 61 h 660"/>
                <a:gd name="T18" fmla="*/ 863 w 1221"/>
                <a:gd name="T19" fmla="*/ 84 h 660"/>
                <a:gd name="T20" fmla="*/ 900 w 1221"/>
                <a:gd name="T21" fmla="*/ 108 h 660"/>
                <a:gd name="T22" fmla="*/ 935 w 1221"/>
                <a:gd name="T23" fmla="*/ 133 h 660"/>
                <a:gd name="T24" fmla="*/ 967 w 1221"/>
                <a:gd name="T25" fmla="*/ 158 h 660"/>
                <a:gd name="T26" fmla="*/ 1000 w 1221"/>
                <a:gd name="T27" fmla="*/ 185 h 660"/>
                <a:gd name="T28" fmla="*/ 1029 w 1221"/>
                <a:gd name="T29" fmla="*/ 215 h 660"/>
                <a:gd name="T30" fmla="*/ 1057 w 1221"/>
                <a:gd name="T31" fmla="*/ 246 h 660"/>
                <a:gd name="T32" fmla="*/ 1083 w 1221"/>
                <a:gd name="T33" fmla="*/ 281 h 660"/>
                <a:gd name="T34" fmla="*/ 1108 w 1221"/>
                <a:gd name="T35" fmla="*/ 321 h 660"/>
                <a:gd name="T36" fmla="*/ 1131 w 1221"/>
                <a:gd name="T37" fmla="*/ 363 h 660"/>
                <a:gd name="T38" fmla="*/ 1152 w 1221"/>
                <a:gd name="T39" fmla="*/ 411 h 660"/>
                <a:gd name="T40" fmla="*/ 1171 w 1221"/>
                <a:gd name="T41" fmla="*/ 463 h 660"/>
                <a:gd name="T42" fmla="*/ 1189 w 1221"/>
                <a:gd name="T43" fmla="*/ 522 h 660"/>
                <a:gd name="T44" fmla="*/ 1205 w 1221"/>
                <a:gd name="T45" fmla="*/ 588 h 660"/>
                <a:gd name="T46" fmla="*/ 1221 w 1221"/>
                <a:gd name="T47" fmla="*/ 660 h 660"/>
                <a:gd name="T48" fmla="*/ 699 w 1221"/>
                <a:gd name="T49" fmla="*/ 660 h 660"/>
                <a:gd name="T50" fmla="*/ 689 w 1221"/>
                <a:gd name="T51" fmla="*/ 613 h 660"/>
                <a:gd name="T52" fmla="*/ 611 w 1221"/>
                <a:gd name="T53" fmla="*/ 94 h 660"/>
                <a:gd name="T54" fmla="*/ 610 w 1221"/>
                <a:gd name="T55" fmla="*/ 94 h 660"/>
                <a:gd name="T56" fmla="*/ 532 w 1221"/>
                <a:gd name="T57" fmla="*/ 613 h 660"/>
                <a:gd name="T58" fmla="*/ 523 w 1221"/>
                <a:gd name="T59" fmla="*/ 660 h 660"/>
                <a:gd name="T60" fmla="*/ 0 w 1221"/>
                <a:gd name="T61" fmla="*/ 660 h 660"/>
                <a:gd name="T62" fmla="*/ 15 w 1221"/>
                <a:gd name="T63" fmla="*/ 588 h 660"/>
                <a:gd name="T64" fmla="*/ 31 w 1221"/>
                <a:gd name="T65" fmla="*/ 522 h 660"/>
                <a:gd name="T66" fmla="*/ 49 w 1221"/>
                <a:gd name="T67" fmla="*/ 463 h 660"/>
                <a:gd name="T68" fmla="*/ 69 w 1221"/>
                <a:gd name="T69" fmla="*/ 411 h 660"/>
                <a:gd name="T70" fmla="*/ 90 w 1221"/>
                <a:gd name="T71" fmla="*/ 363 h 660"/>
                <a:gd name="T72" fmla="*/ 113 w 1221"/>
                <a:gd name="T73" fmla="*/ 321 h 660"/>
                <a:gd name="T74" fmla="*/ 137 w 1221"/>
                <a:gd name="T75" fmla="*/ 281 h 660"/>
                <a:gd name="T76" fmla="*/ 163 w 1221"/>
                <a:gd name="T77" fmla="*/ 246 h 660"/>
                <a:gd name="T78" fmla="*/ 191 w 1221"/>
                <a:gd name="T79" fmla="*/ 215 h 660"/>
                <a:gd name="T80" fmla="*/ 221 w 1221"/>
                <a:gd name="T81" fmla="*/ 185 h 660"/>
                <a:gd name="T82" fmla="*/ 252 w 1221"/>
                <a:gd name="T83" fmla="*/ 158 h 660"/>
                <a:gd name="T84" fmla="*/ 286 w 1221"/>
                <a:gd name="T85" fmla="*/ 133 h 660"/>
                <a:gd name="T86" fmla="*/ 321 w 1221"/>
                <a:gd name="T87" fmla="*/ 108 h 660"/>
                <a:gd name="T88" fmla="*/ 357 w 1221"/>
                <a:gd name="T89" fmla="*/ 84 h 660"/>
                <a:gd name="T90" fmla="*/ 395 w 1221"/>
                <a:gd name="T91" fmla="*/ 61 h 660"/>
                <a:gd name="T92" fmla="*/ 405 w 1221"/>
                <a:gd name="T93" fmla="*/ 55 h 660"/>
                <a:gd name="T94" fmla="*/ 414 w 1221"/>
                <a:gd name="T95" fmla="*/ 52 h 660"/>
                <a:gd name="T96" fmla="*/ 451 w 1221"/>
                <a:gd name="T97" fmla="*/ 30 h 660"/>
                <a:gd name="T98" fmla="*/ 491 w 1221"/>
                <a:gd name="T99" fmla="*/ 12 h 660"/>
                <a:gd name="T100" fmla="*/ 532 w 1221"/>
                <a:gd name="T10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21" h="660">
                  <a:moveTo>
                    <a:pt x="532" y="0"/>
                  </a:moveTo>
                  <a:lnTo>
                    <a:pt x="533" y="0"/>
                  </a:lnTo>
                  <a:lnTo>
                    <a:pt x="611" y="82"/>
                  </a:lnTo>
                  <a:lnTo>
                    <a:pt x="691" y="1"/>
                  </a:lnTo>
                  <a:lnTo>
                    <a:pt x="732" y="13"/>
                  </a:lnTo>
                  <a:lnTo>
                    <a:pt x="771" y="31"/>
                  </a:lnTo>
                  <a:lnTo>
                    <a:pt x="808" y="53"/>
                  </a:lnTo>
                  <a:lnTo>
                    <a:pt x="816" y="56"/>
                  </a:lnTo>
                  <a:lnTo>
                    <a:pt x="825" y="61"/>
                  </a:lnTo>
                  <a:lnTo>
                    <a:pt x="863" y="84"/>
                  </a:lnTo>
                  <a:lnTo>
                    <a:pt x="900" y="108"/>
                  </a:lnTo>
                  <a:lnTo>
                    <a:pt x="935" y="133"/>
                  </a:lnTo>
                  <a:lnTo>
                    <a:pt x="967" y="158"/>
                  </a:lnTo>
                  <a:lnTo>
                    <a:pt x="1000" y="185"/>
                  </a:lnTo>
                  <a:lnTo>
                    <a:pt x="1029" y="215"/>
                  </a:lnTo>
                  <a:lnTo>
                    <a:pt x="1057" y="246"/>
                  </a:lnTo>
                  <a:lnTo>
                    <a:pt x="1083" y="281"/>
                  </a:lnTo>
                  <a:lnTo>
                    <a:pt x="1108" y="321"/>
                  </a:lnTo>
                  <a:lnTo>
                    <a:pt x="1131" y="363"/>
                  </a:lnTo>
                  <a:lnTo>
                    <a:pt x="1152" y="411"/>
                  </a:lnTo>
                  <a:lnTo>
                    <a:pt x="1171" y="463"/>
                  </a:lnTo>
                  <a:lnTo>
                    <a:pt x="1189" y="522"/>
                  </a:lnTo>
                  <a:lnTo>
                    <a:pt x="1205" y="588"/>
                  </a:lnTo>
                  <a:lnTo>
                    <a:pt x="1221" y="660"/>
                  </a:lnTo>
                  <a:lnTo>
                    <a:pt x="699" y="660"/>
                  </a:lnTo>
                  <a:lnTo>
                    <a:pt x="689" y="613"/>
                  </a:lnTo>
                  <a:lnTo>
                    <a:pt x="611" y="94"/>
                  </a:lnTo>
                  <a:lnTo>
                    <a:pt x="610" y="94"/>
                  </a:lnTo>
                  <a:lnTo>
                    <a:pt x="532" y="613"/>
                  </a:lnTo>
                  <a:lnTo>
                    <a:pt x="523" y="660"/>
                  </a:lnTo>
                  <a:lnTo>
                    <a:pt x="0" y="660"/>
                  </a:lnTo>
                  <a:lnTo>
                    <a:pt x="15" y="588"/>
                  </a:lnTo>
                  <a:lnTo>
                    <a:pt x="31" y="522"/>
                  </a:lnTo>
                  <a:lnTo>
                    <a:pt x="49" y="463"/>
                  </a:lnTo>
                  <a:lnTo>
                    <a:pt x="69" y="411"/>
                  </a:lnTo>
                  <a:lnTo>
                    <a:pt x="90" y="363"/>
                  </a:lnTo>
                  <a:lnTo>
                    <a:pt x="113" y="321"/>
                  </a:lnTo>
                  <a:lnTo>
                    <a:pt x="137" y="281"/>
                  </a:lnTo>
                  <a:lnTo>
                    <a:pt x="163" y="246"/>
                  </a:lnTo>
                  <a:lnTo>
                    <a:pt x="191" y="215"/>
                  </a:lnTo>
                  <a:lnTo>
                    <a:pt x="221" y="185"/>
                  </a:lnTo>
                  <a:lnTo>
                    <a:pt x="252" y="158"/>
                  </a:lnTo>
                  <a:lnTo>
                    <a:pt x="286" y="133"/>
                  </a:lnTo>
                  <a:lnTo>
                    <a:pt x="321" y="108"/>
                  </a:lnTo>
                  <a:lnTo>
                    <a:pt x="357" y="84"/>
                  </a:lnTo>
                  <a:lnTo>
                    <a:pt x="395" y="61"/>
                  </a:lnTo>
                  <a:lnTo>
                    <a:pt x="405" y="55"/>
                  </a:lnTo>
                  <a:lnTo>
                    <a:pt x="414" y="52"/>
                  </a:lnTo>
                  <a:lnTo>
                    <a:pt x="451" y="30"/>
                  </a:lnTo>
                  <a:lnTo>
                    <a:pt x="491" y="12"/>
                  </a:lnTo>
                  <a:lnTo>
                    <a:pt x="5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6"/>
            <p:cNvSpPr>
              <a:spLocks noEditPoints="1"/>
            </p:cNvSpPr>
            <p:nvPr/>
          </p:nvSpPr>
          <p:spPr bwMode="auto">
            <a:xfrm>
              <a:off x="201" y="1738"/>
              <a:ext cx="205" cy="157"/>
            </a:xfrm>
            <a:custGeom>
              <a:avLst/>
              <a:gdLst>
                <a:gd name="T0" fmla="*/ 524 w 1024"/>
                <a:gd name="T1" fmla="*/ 505 h 785"/>
                <a:gd name="T2" fmla="*/ 498 w 1024"/>
                <a:gd name="T3" fmla="*/ 509 h 785"/>
                <a:gd name="T4" fmla="*/ 474 w 1024"/>
                <a:gd name="T5" fmla="*/ 518 h 785"/>
                <a:gd name="T6" fmla="*/ 455 w 1024"/>
                <a:gd name="T7" fmla="*/ 533 h 785"/>
                <a:gd name="T8" fmla="*/ 440 w 1024"/>
                <a:gd name="T9" fmla="*/ 553 h 785"/>
                <a:gd name="T10" fmla="*/ 430 w 1024"/>
                <a:gd name="T11" fmla="*/ 576 h 785"/>
                <a:gd name="T12" fmla="*/ 426 w 1024"/>
                <a:gd name="T13" fmla="*/ 601 h 785"/>
                <a:gd name="T14" fmla="*/ 430 w 1024"/>
                <a:gd name="T15" fmla="*/ 627 h 785"/>
                <a:gd name="T16" fmla="*/ 440 w 1024"/>
                <a:gd name="T17" fmla="*/ 650 h 785"/>
                <a:gd name="T18" fmla="*/ 455 w 1024"/>
                <a:gd name="T19" fmla="*/ 669 h 785"/>
                <a:gd name="T20" fmla="*/ 474 w 1024"/>
                <a:gd name="T21" fmla="*/ 685 h 785"/>
                <a:gd name="T22" fmla="*/ 498 w 1024"/>
                <a:gd name="T23" fmla="*/ 695 h 785"/>
                <a:gd name="T24" fmla="*/ 524 w 1024"/>
                <a:gd name="T25" fmla="*/ 698 h 785"/>
                <a:gd name="T26" fmla="*/ 549 w 1024"/>
                <a:gd name="T27" fmla="*/ 695 h 785"/>
                <a:gd name="T28" fmla="*/ 573 w 1024"/>
                <a:gd name="T29" fmla="*/ 685 h 785"/>
                <a:gd name="T30" fmla="*/ 592 w 1024"/>
                <a:gd name="T31" fmla="*/ 669 h 785"/>
                <a:gd name="T32" fmla="*/ 608 w 1024"/>
                <a:gd name="T33" fmla="*/ 650 h 785"/>
                <a:gd name="T34" fmla="*/ 617 w 1024"/>
                <a:gd name="T35" fmla="*/ 627 h 785"/>
                <a:gd name="T36" fmla="*/ 621 w 1024"/>
                <a:gd name="T37" fmla="*/ 601 h 785"/>
                <a:gd name="T38" fmla="*/ 617 w 1024"/>
                <a:gd name="T39" fmla="*/ 576 h 785"/>
                <a:gd name="T40" fmla="*/ 608 w 1024"/>
                <a:gd name="T41" fmla="*/ 553 h 785"/>
                <a:gd name="T42" fmla="*/ 592 w 1024"/>
                <a:gd name="T43" fmla="*/ 533 h 785"/>
                <a:gd name="T44" fmla="*/ 573 w 1024"/>
                <a:gd name="T45" fmla="*/ 518 h 785"/>
                <a:gd name="T46" fmla="*/ 549 w 1024"/>
                <a:gd name="T47" fmla="*/ 509 h 785"/>
                <a:gd name="T48" fmla="*/ 524 w 1024"/>
                <a:gd name="T49" fmla="*/ 505 h 785"/>
                <a:gd name="T50" fmla="*/ 480 w 1024"/>
                <a:gd name="T51" fmla="*/ 0 h 785"/>
                <a:gd name="T52" fmla="*/ 567 w 1024"/>
                <a:gd name="T53" fmla="*/ 0 h 785"/>
                <a:gd name="T54" fmla="*/ 567 w 1024"/>
                <a:gd name="T55" fmla="*/ 425 h 785"/>
                <a:gd name="T56" fmla="*/ 596 w 1024"/>
                <a:gd name="T57" fmla="*/ 434 h 785"/>
                <a:gd name="T58" fmla="*/ 623 w 1024"/>
                <a:gd name="T59" fmla="*/ 449 h 785"/>
                <a:gd name="T60" fmla="*/ 647 w 1024"/>
                <a:gd name="T61" fmla="*/ 468 h 785"/>
                <a:gd name="T62" fmla="*/ 668 w 1024"/>
                <a:gd name="T63" fmla="*/ 489 h 785"/>
                <a:gd name="T64" fmla="*/ 684 w 1024"/>
                <a:gd name="T65" fmla="*/ 516 h 785"/>
                <a:gd name="T66" fmla="*/ 696 w 1024"/>
                <a:gd name="T67" fmla="*/ 543 h 785"/>
                <a:gd name="T68" fmla="*/ 1004 w 1024"/>
                <a:gd name="T69" fmla="*/ 470 h 785"/>
                <a:gd name="T70" fmla="*/ 1024 w 1024"/>
                <a:gd name="T71" fmla="*/ 554 h 785"/>
                <a:gd name="T72" fmla="*/ 704 w 1024"/>
                <a:gd name="T73" fmla="*/ 631 h 785"/>
                <a:gd name="T74" fmla="*/ 695 w 1024"/>
                <a:gd name="T75" fmla="*/ 662 h 785"/>
                <a:gd name="T76" fmla="*/ 682 w 1024"/>
                <a:gd name="T77" fmla="*/ 691 h 785"/>
                <a:gd name="T78" fmla="*/ 665 w 1024"/>
                <a:gd name="T79" fmla="*/ 717 h 785"/>
                <a:gd name="T80" fmla="*/ 642 w 1024"/>
                <a:gd name="T81" fmla="*/ 740 h 785"/>
                <a:gd name="T82" fmla="*/ 617 w 1024"/>
                <a:gd name="T83" fmla="*/ 758 h 785"/>
                <a:gd name="T84" fmla="*/ 588 w 1024"/>
                <a:gd name="T85" fmla="*/ 773 h 785"/>
                <a:gd name="T86" fmla="*/ 557 w 1024"/>
                <a:gd name="T87" fmla="*/ 781 h 785"/>
                <a:gd name="T88" fmla="*/ 524 w 1024"/>
                <a:gd name="T89" fmla="*/ 785 h 785"/>
                <a:gd name="T90" fmla="*/ 491 w 1024"/>
                <a:gd name="T91" fmla="*/ 781 h 785"/>
                <a:gd name="T92" fmla="*/ 460 w 1024"/>
                <a:gd name="T93" fmla="*/ 773 h 785"/>
                <a:gd name="T94" fmla="*/ 431 w 1024"/>
                <a:gd name="T95" fmla="*/ 759 h 785"/>
                <a:gd name="T96" fmla="*/ 406 w 1024"/>
                <a:gd name="T97" fmla="*/ 741 h 785"/>
                <a:gd name="T98" fmla="*/ 384 w 1024"/>
                <a:gd name="T99" fmla="*/ 720 h 785"/>
                <a:gd name="T100" fmla="*/ 366 w 1024"/>
                <a:gd name="T101" fmla="*/ 693 h 785"/>
                <a:gd name="T102" fmla="*/ 352 w 1024"/>
                <a:gd name="T103" fmla="*/ 666 h 785"/>
                <a:gd name="T104" fmla="*/ 344 w 1024"/>
                <a:gd name="T105" fmla="*/ 635 h 785"/>
                <a:gd name="T106" fmla="*/ 0 w 1024"/>
                <a:gd name="T107" fmla="*/ 535 h 785"/>
                <a:gd name="T108" fmla="*/ 24 w 1024"/>
                <a:gd name="T109" fmla="*/ 452 h 785"/>
                <a:gd name="T110" fmla="*/ 350 w 1024"/>
                <a:gd name="T111" fmla="*/ 547 h 785"/>
                <a:gd name="T112" fmla="*/ 362 w 1024"/>
                <a:gd name="T113" fmla="*/ 517 h 785"/>
                <a:gd name="T114" fmla="*/ 378 w 1024"/>
                <a:gd name="T115" fmla="*/ 492 h 785"/>
                <a:gd name="T116" fmla="*/ 399 w 1024"/>
                <a:gd name="T117" fmla="*/ 468 h 785"/>
                <a:gd name="T118" fmla="*/ 423 w 1024"/>
                <a:gd name="T119" fmla="*/ 449 h 785"/>
                <a:gd name="T120" fmla="*/ 450 w 1024"/>
                <a:gd name="T121" fmla="*/ 434 h 785"/>
                <a:gd name="T122" fmla="*/ 480 w 1024"/>
                <a:gd name="T123" fmla="*/ 425 h 785"/>
                <a:gd name="T124" fmla="*/ 480 w 1024"/>
                <a:gd name="T125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4" h="785">
                  <a:moveTo>
                    <a:pt x="524" y="505"/>
                  </a:moveTo>
                  <a:lnTo>
                    <a:pt x="498" y="509"/>
                  </a:lnTo>
                  <a:lnTo>
                    <a:pt x="474" y="518"/>
                  </a:lnTo>
                  <a:lnTo>
                    <a:pt x="455" y="533"/>
                  </a:lnTo>
                  <a:lnTo>
                    <a:pt x="440" y="553"/>
                  </a:lnTo>
                  <a:lnTo>
                    <a:pt x="430" y="576"/>
                  </a:lnTo>
                  <a:lnTo>
                    <a:pt x="426" y="601"/>
                  </a:lnTo>
                  <a:lnTo>
                    <a:pt x="430" y="627"/>
                  </a:lnTo>
                  <a:lnTo>
                    <a:pt x="440" y="650"/>
                  </a:lnTo>
                  <a:lnTo>
                    <a:pt x="455" y="669"/>
                  </a:lnTo>
                  <a:lnTo>
                    <a:pt x="474" y="685"/>
                  </a:lnTo>
                  <a:lnTo>
                    <a:pt x="498" y="695"/>
                  </a:lnTo>
                  <a:lnTo>
                    <a:pt x="524" y="698"/>
                  </a:lnTo>
                  <a:lnTo>
                    <a:pt x="549" y="695"/>
                  </a:lnTo>
                  <a:lnTo>
                    <a:pt x="573" y="685"/>
                  </a:lnTo>
                  <a:lnTo>
                    <a:pt x="592" y="669"/>
                  </a:lnTo>
                  <a:lnTo>
                    <a:pt x="608" y="650"/>
                  </a:lnTo>
                  <a:lnTo>
                    <a:pt x="617" y="627"/>
                  </a:lnTo>
                  <a:lnTo>
                    <a:pt x="621" y="601"/>
                  </a:lnTo>
                  <a:lnTo>
                    <a:pt x="617" y="576"/>
                  </a:lnTo>
                  <a:lnTo>
                    <a:pt x="608" y="553"/>
                  </a:lnTo>
                  <a:lnTo>
                    <a:pt x="592" y="533"/>
                  </a:lnTo>
                  <a:lnTo>
                    <a:pt x="573" y="518"/>
                  </a:lnTo>
                  <a:lnTo>
                    <a:pt x="549" y="509"/>
                  </a:lnTo>
                  <a:lnTo>
                    <a:pt x="524" y="505"/>
                  </a:lnTo>
                  <a:close/>
                  <a:moveTo>
                    <a:pt x="480" y="0"/>
                  </a:moveTo>
                  <a:lnTo>
                    <a:pt x="567" y="0"/>
                  </a:lnTo>
                  <a:lnTo>
                    <a:pt x="567" y="425"/>
                  </a:lnTo>
                  <a:lnTo>
                    <a:pt x="596" y="434"/>
                  </a:lnTo>
                  <a:lnTo>
                    <a:pt x="623" y="449"/>
                  </a:lnTo>
                  <a:lnTo>
                    <a:pt x="647" y="468"/>
                  </a:lnTo>
                  <a:lnTo>
                    <a:pt x="668" y="489"/>
                  </a:lnTo>
                  <a:lnTo>
                    <a:pt x="684" y="516"/>
                  </a:lnTo>
                  <a:lnTo>
                    <a:pt x="696" y="543"/>
                  </a:lnTo>
                  <a:lnTo>
                    <a:pt x="1004" y="470"/>
                  </a:lnTo>
                  <a:lnTo>
                    <a:pt x="1024" y="554"/>
                  </a:lnTo>
                  <a:lnTo>
                    <a:pt x="704" y="631"/>
                  </a:lnTo>
                  <a:lnTo>
                    <a:pt x="695" y="662"/>
                  </a:lnTo>
                  <a:lnTo>
                    <a:pt x="682" y="691"/>
                  </a:lnTo>
                  <a:lnTo>
                    <a:pt x="665" y="717"/>
                  </a:lnTo>
                  <a:lnTo>
                    <a:pt x="642" y="740"/>
                  </a:lnTo>
                  <a:lnTo>
                    <a:pt x="617" y="758"/>
                  </a:lnTo>
                  <a:lnTo>
                    <a:pt x="588" y="773"/>
                  </a:lnTo>
                  <a:lnTo>
                    <a:pt x="557" y="781"/>
                  </a:lnTo>
                  <a:lnTo>
                    <a:pt x="524" y="785"/>
                  </a:lnTo>
                  <a:lnTo>
                    <a:pt x="491" y="781"/>
                  </a:lnTo>
                  <a:lnTo>
                    <a:pt x="460" y="773"/>
                  </a:lnTo>
                  <a:lnTo>
                    <a:pt x="431" y="759"/>
                  </a:lnTo>
                  <a:lnTo>
                    <a:pt x="406" y="741"/>
                  </a:lnTo>
                  <a:lnTo>
                    <a:pt x="384" y="720"/>
                  </a:lnTo>
                  <a:lnTo>
                    <a:pt x="366" y="693"/>
                  </a:lnTo>
                  <a:lnTo>
                    <a:pt x="352" y="666"/>
                  </a:lnTo>
                  <a:lnTo>
                    <a:pt x="344" y="635"/>
                  </a:lnTo>
                  <a:lnTo>
                    <a:pt x="0" y="535"/>
                  </a:lnTo>
                  <a:lnTo>
                    <a:pt x="24" y="452"/>
                  </a:lnTo>
                  <a:lnTo>
                    <a:pt x="350" y="547"/>
                  </a:lnTo>
                  <a:lnTo>
                    <a:pt x="362" y="517"/>
                  </a:lnTo>
                  <a:lnTo>
                    <a:pt x="378" y="492"/>
                  </a:lnTo>
                  <a:lnTo>
                    <a:pt x="399" y="468"/>
                  </a:lnTo>
                  <a:lnTo>
                    <a:pt x="423" y="449"/>
                  </a:lnTo>
                  <a:lnTo>
                    <a:pt x="450" y="434"/>
                  </a:lnTo>
                  <a:lnTo>
                    <a:pt x="480" y="425"/>
                  </a:lnTo>
                  <a:lnTo>
                    <a:pt x="4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7"/>
            <p:cNvSpPr>
              <a:spLocks noEditPoints="1"/>
            </p:cNvSpPr>
            <p:nvPr/>
          </p:nvSpPr>
          <p:spPr bwMode="auto">
            <a:xfrm>
              <a:off x="103" y="1914"/>
              <a:ext cx="402" cy="247"/>
            </a:xfrm>
            <a:custGeom>
              <a:avLst/>
              <a:gdLst>
                <a:gd name="T0" fmla="*/ 87 w 2008"/>
                <a:gd name="T1" fmla="*/ 86 h 1236"/>
                <a:gd name="T2" fmla="*/ 87 w 2008"/>
                <a:gd name="T3" fmla="*/ 1149 h 1236"/>
                <a:gd name="T4" fmla="*/ 1922 w 2008"/>
                <a:gd name="T5" fmla="*/ 1149 h 1236"/>
                <a:gd name="T6" fmla="*/ 1922 w 2008"/>
                <a:gd name="T7" fmla="*/ 86 h 1236"/>
                <a:gd name="T8" fmla="*/ 87 w 2008"/>
                <a:gd name="T9" fmla="*/ 86 h 1236"/>
                <a:gd name="T10" fmla="*/ 87 w 2008"/>
                <a:gd name="T11" fmla="*/ 0 h 1236"/>
                <a:gd name="T12" fmla="*/ 1922 w 2008"/>
                <a:gd name="T13" fmla="*/ 0 h 1236"/>
                <a:gd name="T14" fmla="*/ 1944 w 2008"/>
                <a:gd name="T15" fmla="*/ 2 h 1236"/>
                <a:gd name="T16" fmla="*/ 1965 w 2008"/>
                <a:gd name="T17" fmla="*/ 12 h 1236"/>
                <a:gd name="T18" fmla="*/ 1983 w 2008"/>
                <a:gd name="T19" fmla="*/ 25 h 1236"/>
                <a:gd name="T20" fmla="*/ 1996 w 2008"/>
                <a:gd name="T21" fmla="*/ 42 h 1236"/>
                <a:gd name="T22" fmla="*/ 2004 w 2008"/>
                <a:gd name="T23" fmla="*/ 63 h 1236"/>
                <a:gd name="T24" fmla="*/ 2008 w 2008"/>
                <a:gd name="T25" fmla="*/ 86 h 1236"/>
                <a:gd name="T26" fmla="*/ 2008 w 2008"/>
                <a:gd name="T27" fmla="*/ 1149 h 1236"/>
                <a:gd name="T28" fmla="*/ 2004 w 2008"/>
                <a:gd name="T29" fmla="*/ 1172 h 1236"/>
                <a:gd name="T30" fmla="*/ 1996 w 2008"/>
                <a:gd name="T31" fmla="*/ 1193 h 1236"/>
                <a:gd name="T32" fmla="*/ 1983 w 2008"/>
                <a:gd name="T33" fmla="*/ 1211 h 1236"/>
                <a:gd name="T34" fmla="*/ 1965 w 2008"/>
                <a:gd name="T35" fmla="*/ 1224 h 1236"/>
                <a:gd name="T36" fmla="*/ 1944 w 2008"/>
                <a:gd name="T37" fmla="*/ 1232 h 1236"/>
                <a:gd name="T38" fmla="*/ 1922 w 2008"/>
                <a:gd name="T39" fmla="*/ 1236 h 1236"/>
                <a:gd name="T40" fmla="*/ 87 w 2008"/>
                <a:gd name="T41" fmla="*/ 1236 h 1236"/>
                <a:gd name="T42" fmla="*/ 64 w 2008"/>
                <a:gd name="T43" fmla="*/ 1232 h 1236"/>
                <a:gd name="T44" fmla="*/ 44 w 2008"/>
                <a:gd name="T45" fmla="*/ 1224 h 1236"/>
                <a:gd name="T46" fmla="*/ 26 w 2008"/>
                <a:gd name="T47" fmla="*/ 1211 h 1236"/>
                <a:gd name="T48" fmla="*/ 12 w 2008"/>
                <a:gd name="T49" fmla="*/ 1193 h 1236"/>
                <a:gd name="T50" fmla="*/ 4 w 2008"/>
                <a:gd name="T51" fmla="*/ 1172 h 1236"/>
                <a:gd name="T52" fmla="*/ 0 w 2008"/>
                <a:gd name="T53" fmla="*/ 1149 h 1236"/>
                <a:gd name="T54" fmla="*/ 0 w 2008"/>
                <a:gd name="T55" fmla="*/ 86 h 1236"/>
                <a:gd name="T56" fmla="*/ 4 w 2008"/>
                <a:gd name="T57" fmla="*/ 63 h 1236"/>
                <a:gd name="T58" fmla="*/ 12 w 2008"/>
                <a:gd name="T59" fmla="*/ 42 h 1236"/>
                <a:gd name="T60" fmla="*/ 26 w 2008"/>
                <a:gd name="T61" fmla="*/ 25 h 1236"/>
                <a:gd name="T62" fmla="*/ 44 w 2008"/>
                <a:gd name="T63" fmla="*/ 12 h 1236"/>
                <a:gd name="T64" fmla="*/ 64 w 2008"/>
                <a:gd name="T65" fmla="*/ 2 h 1236"/>
                <a:gd name="T66" fmla="*/ 87 w 2008"/>
                <a:gd name="T67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08" h="1236">
                  <a:moveTo>
                    <a:pt x="87" y="86"/>
                  </a:moveTo>
                  <a:lnTo>
                    <a:pt x="87" y="1149"/>
                  </a:lnTo>
                  <a:lnTo>
                    <a:pt x="1922" y="1149"/>
                  </a:lnTo>
                  <a:lnTo>
                    <a:pt x="1922" y="86"/>
                  </a:lnTo>
                  <a:lnTo>
                    <a:pt x="87" y="86"/>
                  </a:lnTo>
                  <a:close/>
                  <a:moveTo>
                    <a:pt x="87" y="0"/>
                  </a:moveTo>
                  <a:lnTo>
                    <a:pt x="1922" y="0"/>
                  </a:lnTo>
                  <a:lnTo>
                    <a:pt x="1944" y="2"/>
                  </a:lnTo>
                  <a:lnTo>
                    <a:pt x="1965" y="12"/>
                  </a:lnTo>
                  <a:lnTo>
                    <a:pt x="1983" y="25"/>
                  </a:lnTo>
                  <a:lnTo>
                    <a:pt x="1996" y="42"/>
                  </a:lnTo>
                  <a:lnTo>
                    <a:pt x="2004" y="63"/>
                  </a:lnTo>
                  <a:lnTo>
                    <a:pt x="2008" y="86"/>
                  </a:lnTo>
                  <a:lnTo>
                    <a:pt x="2008" y="1149"/>
                  </a:lnTo>
                  <a:lnTo>
                    <a:pt x="2004" y="1172"/>
                  </a:lnTo>
                  <a:lnTo>
                    <a:pt x="1996" y="1193"/>
                  </a:lnTo>
                  <a:lnTo>
                    <a:pt x="1983" y="1211"/>
                  </a:lnTo>
                  <a:lnTo>
                    <a:pt x="1965" y="1224"/>
                  </a:lnTo>
                  <a:lnTo>
                    <a:pt x="1944" y="1232"/>
                  </a:lnTo>
                  <a:lnTo>
                    <a:pt x="1922" y="1236"/>
                  </a:lnTo>
                  <a:lnTo>
                    <a:pt x="87" y="1236"/>
                  </a:lnTo>
                  <a:lnTo>
                    <a:pt x="64" y="1232"/>
                  </a:lnTo>
                  <a:lnTo>
                    <a:pt x="44" y="1224"/>
                  </a:lnTo>
                  <a:lnTo>
                    <a:pt x="26" y="1211"/>
                  </a:lnTo>
                  <a:lnTo>
                    <a:pt x="12" y="1193"/>
                  </a:lnTo>
                  <a:lnTo>
                    <a:pt x="4" y="1172"/>
                  </a:lnTo>
                  <a:lnTo>
                    <a:pt x="0" y="1149"/>
                  </a:lnTo>
                  <a:lnTo>
                    <a:pt x="0" y="86"/>
                  </a:lnTo>
                  <a:lnTo>
                    <a:pt x="4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4" y="12"/>
                  </a:lnTo>
                  <a:lnTo>
                    <a:pt x="64" y="2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8"/>
            <p:cNvSpPr>
              <a:spLocks noEditPoints="1"/>
            </p:cNvSpPr>
            <p:nvPr/>
          </p:nvSpPr>
          <p:spPr bwMode="auto">
            <a:xfrm>
              <a:off x="80" y="2213"/>
              <a:ext cx="448" cy="22"/>
            </a:xfrm>
            <a:custGeom>
              <a:avLst/>
              <a:gdLst>
                <a:gd name="T0" fmla="*/ 961 w 2238"/>
                <a:gd name="T1" fmla="*/ 42 h 109"/>
                <a:gd name="T2" fmla="*/ 955 w 2238"/>
                <a:gd name="T3" fmla="*/ 47 h 109"/>
                <a:gd name="T4" fmla="*/ 953 w 2238"/>
                <a:gd name="T5" fmla="*/ 54 h 109"/>
                <a:gd name="T6" fmla="*/ 955 w 2238"/>
                <a:gd name="T7" fmla="*/ 63 h 109"/>
                <a:gd name="T8" fmla="*/ 961 w 2238"/>
                <a:gd name="T9" fmla="*/ 66 h 109"/>
                <a:gd name="T10" fmla="*/ 1273 w 2238"/>
                <a:gd name="T11" fmla="*/ 67 h 109"/>
                <a:gd name="T12" fmla="*/ 1281 w 2238"/>
                <a:gd name="T13" fmla="*/ 65 h 109"/>
                <a:gd name="T14" fmla="*/ 1285 w 2238"/>
                <a:gd name="T15" fmla="*/ 59 h 109"/>
                <a:gd name="T16" fmla="*/ 1285 w 2238"/>
                <a:gd name="T17" fmla="*/ 51 h 109"/>
                <a:gd name="T18" fmla="*/ 1281 w 2238"/>
                <a:gd name="T19" fmla="*/ 45 h 109"/>
                <a:gd name="T20" fmla="*/ 1273 w 2238"/>
                <a:gd name="T21" fmla="*/ 42 h 109"/>
                <a:gd name="T22" fmla="*/ 23 w 2238"/>
                <a:gd name="T23" fmla="*/ 0 h 109"/>
                <a:gd name="T24" fmla="*/ 31 w 2238"/>
                <a:gd name="T25" fmla="*/ 1 h 109"/>
                <a:gd name="T26" fmla="*/ 2212 w 2238"/>
                <a:gd name="T27" fmla="*/ 1 h 109"/>
                <a:gd name="T28" fmla="*/ 2227 w 2238"/>
                <a:gd name="T29" fmla="*/ 3 h 109"/>
                <a:gd name="T30" fmla="*/ 2238 w 2238"/>
                <a:gd name="T31" fmla="*/ 19 h 109"/>
                <a:gd name="T32" fmla="*/ 2230 w 2238"/>
                <a:gd name="T33" fmla="*/ 41 h 109"/>
                <a:gd name="T34" fmla="*/ 2199 w 2238"/>
                <a:gd name="T35" fmla="*/ 57 h 109"/>
                <a:gd name="T36" fmla="*/ 2139 w 2238"/>
                <a:gd name="T37" fmla="*/ 69 h 109"/>
                <a:gd name="T38" fmla="*/ 2053 w 2238"/>
                <a:gd name="T39" fmla="*/ 79 h 109"/>
                <a:gd name="T40" fmla="*/ 1950 w 2238"/>
                <a:gd name="T41" fmla="*/ 88 h 109"/>
                <a:gd name="T42" fmla="*/ 1834 w 2238"/>
                <a:gd name="T43" fmla="*/ 95 h 109"/>
                <a:gd name="T44" fmla="*/ 1709 w 2238"/>
                <a:gd name="T45" fmla="*/ 100 h 109"/>
                <a:gd name="T46" fmla="*/ 1581 w 2238"/>
                <a:gd name="T47" fmla="*/ 103 h 109"/>
                <a:gd name="T48" fmla="*/ 1455 w 2238"/>
                <a:gd name="T49" fmla="*/ 106 h 109"/>
                <a:gd name="T50" fmla="*/ 1337 w 2238"/>
                <a:gd name="T51" fmla="*/ 108 h 109"/>
                <a:gd name="T52" fmla="*/ 1230 w 2238"/>
                <a:gd name="T53" fmla="*/ 108 h 109"/>
                <a:gd name="T54" fmla="*/ 1143 w 2238"/>
                <a:gd name="T55" fmla="*/ 109 h 109"/>
                <a:gd name="T56" fmla="*/ 990 w 2238"/>
                <a:gd name="T57" fmla="*/ 108 h 109"/>
                <a:gd name="T58" fmla="*/ 763 w 2238"/>
                <a:gd name="T59" fmla="*/ 106 h 109"/>
                <a:gd name="T60" fmla="*/ 557 w 2238"/>
                <a:gd name="T61" fmla="*/ 101 h 109"/>
                <a:gd name="T62" fmla="*/ 375 w 2238"/>
                <a:gd name="T63" fmla="*/ 94 h 109"/>
                <a:gd name="T64" fmla="*/ 253 w 2238"/>
                <a:gd name="T65" fmla="*/ 87 h 109"/>
                <a:gd name="T66" fmla="*/ 162 w 2238"/>
                <a:gd name="T67" fmla="*/ 79 h 109"/>
                <a:gd name="T68" fmla="*/ 97 w 2238"/>
                <a:gd name="T69" fmla="*/ 71 h 109"/>
                <a:gd name="T70" fmla="*/ 54 w 2238"/>
                <a:gd name="T71" fmla="*/ 63 h 109"/>
                <a:gd name="T72" fmla="*/ 28 w 2238"/>
                <a:gd name="T73" fmla="*/ 55 h 109"/>
                <a:gd name="T74" fmla="*/ 13 w 2238"/>
                <a:gd name="T75" fmla="*/ 48 h 109"/>
                <a:gd name="T76" fmla="*/ 7 w 2238"/>
                <a:gd name="T77" fmla="*/ 42 h 109"/>
                <a:gd name="T78" fmla="*/ 0 w 2238"/>
                <a:gd name="T79" fmla="*/ 25 h 109"/>
                <a:gd name="T80" fmla="*/ 7 w 2238"/>
                <a:gd name="T81" fmla="*/ 6 h 109"/>
                <a:gd name="T82" fmla="*/ 23 w 2238"/>
                <a:gd name="T8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38" h="109">
                  <a:moveTo>
                    <a:pt x="965" y="42"/>
                  </a:moveTo>
                  <a:lnTo>
                    <a:pt x="961" y="42"/>
                  </a:lnTo>
                  <a:lnTo>
                    <a:pt x="958" y="45"/>
                  </a:lnTo>
                  <a:lnTo>
                    <a:pt x="955" y="47"/>
                  </a:lnTo>
                  <a:lnTo>
                    <a:pt x="953" y="51"/>
                  </a:lnTo>
                  <a:lnTo>
                    <a:pt x="953" y="54"/>
                  </a:lnTo>
                  <a:lnTo>
                    <a:pt x="953" y="59"/>
                  </a:lnTo>
                  <a:lnTo>
                    <a:pt x="955" y="63"/>
                  </a:lnTo>
                  <a:lnTo>
                    <a:pt x="958" y="65"/>
                  </a:lnTo>
                  <a:lnTo>
                    <a:pt x="961" y="66"/>
                  </a:lnTo>
                  <a:lnTo>
                    <a:pt x="965" y="67"/>
                  </a:lnTo>
                  <a:lnTo>
                    <a:pt x="1273" y="67"/>
                  </a:lnTo>
                  <a:lnTo>
                    <a:pt x="1277" y="66"/>
                  </a:lnTo>
                  <a:lnTo>
                    <a:pt x="1281" y="65"/>
                  </a:lnTo>
                  <a:lnTo>
                    <a:pt x="1283" y="63"/>
                  </a:lnTo>
                  <a:lnTo>
                    <a:pt x="1285" y="59"/>
                  </a:lnTo>
                  <a:lnTo>
                    <a:pt x="1285" y="54"/>
                  </a:lnTo>
                  <a:lnTo>
                    <a:pt x="1285" y="51"/>
                  </a:lnTo>
                  <a:lnTo>
                    <a:pt x="1283" y="47"/>
                  </a:lnTo>
                  <a:lnTo>
                    <a:pt x="1281" y="45"/>
                  </a:lnTo>
                  <a:lnTo>
                    <a:pt x="1277" y="42"/>
                  </a:lnTo>
                  <a:lnTo>
                    <a:pt x="1273" y="42"/>
                  </a:lnTo>
                  <a:lnTo>
                    <a:pt x="965" y="42"/>
                  </a:lnTo>
                  <a:close/>
                  <a:moveTo>
                    <a:pt x="23" y="0"/>
                  </a:moveTo>
                  <a:lnTo>
                    <a:pt x="27" y="1"/>
                  </a:lnTo>
                  <a:lnTo>
                    <a:pt x="31" y="1"/>
                  </a:lnTo>
                  <a:lnTo>
                    <a:pt x="2208" y="1"/>
                  </a:lnTo>
                  <a:lnTo>
                    <a:pt x="2212" y="1"/>
                  </a:lnTo>
                  <a:lnTo>
                    <a:pt x="2217" y="0"/>
                  </a:lnTo>
                  <a:lnTo>
                    <a:pt x="2227" y="3"/>
                  </a:lnTo>
                  <a:lnTo>
                    <a:pt x="2235" y="10"/>
                  </a:lnTo>
                  <a:lnTo>
                    <a:pt x="2238" y="19"/>
                  </a:lnTo>
                  <a:lnTo>
                    <a:pt x="2237" y="31"/>
                  </a:lnTo>
                  <a:lnTo>
                    <a:pt x="2230" y="41"/>
                  </a:lnTo>
                  <a:lnTo>
                    <a:pt x="2219" y="49"/>
                  </a:lnTo>
                  <a:lnTo>
                    <a:pt x="2199" y="57"/>
                  </a:lnTo>
                  <a:lnTo>
                    <a:pt x="2172" y="63"/>
                  </a:lnTo>
                  <a:lnTo>
                    <a:pt x="2139" y="69"/>
                  </a:lnTo>
                  <a:lnTo>
                    <a:pt x="2099" y="75"/>
                  </a:lnTo>
                  <a:lnTo>
                    <a:pt x="2053" y="79"/>
                  </a:lnTo>
                  <a:lnTo>
                    <a:pt x="2004" y="84"/>
                  </a:lnTo>
                  <a:lnTo>
                    <a:pt x="1950" y="88"/>
                  </a:lnTo>
                  <a:lnTo>
                    <a:pt x="1894" y="91"/>
                  </a:lnTo>
                  <a:lnTo>
                    <a:pt x="1834" y="95"/>
                  </a:lnTo>
                  <a:lnTo>
                    <a:pt x="1773" y="97"/>
                  </a:lnTo>
                  <a:lnTo>
                    <a:pt x="1709" y="100"/>
                  </a:lnTo>
                  <a:lnTo>
                    <a:pt x="1645" y="102"/>
                  </a:lnTo>
                  <a:lnTo>
                    <a:pt x="1581" y="103"/>
                  </a:lnTo>
                  <a:lnTo>
                    <a:pt x="1517" y="105"/>
                  </a:lnTo>
                  <a:lnTo>
                    <a:pt x="1455" y="106"/>
                  </a:lnTo>
                  <a:lnTo>
                    <a:pt x="1395" y="107"/>
                  </a:lnTo>
                  <a:lnTo>
                    <a:pt x="1337" y="108"/>
                  </a:lnTo>
                  <a:lnTo>
                    <a:pt x="1282" y="108"/>
                  </a:lnTo>
                  <a:lnTo>
                    <a:pt x="1230" y="108"/>
                  </a:lnTo>
                  <a:lnTo>
                    <a:pt x="1185" y="109"/>
                  </a:lnTo>
                  <a:lnTo>
                    <a:pt x="1143" y="109"/>
                  </a:lnTo>
                  <a:lnTo>
                    <a:pt x="1108" y="109"/>
                  </a:lnTo>
                  <a:lnTo>
                    <a:pt x="990" y="108"/>
                  </a:lnTo>
                  <a:lnTo>
                    <a:pt x="875" y="108"/>
                  </a:lnTo>
                  <a:lnTo>
                    <a:pt x="763" y="106"/>
                  </a:lnTo>
                  <a:lnTo>
                    <a:pt x="658" y="103"/>
                  </a:lnTo>
                  <a:lnTo>
                    <a:pt x="557" y="101"/>
                  </a:lnTo>
                  <a:lnTo>
                    <a:pt x="462" y="97"/>
                  </a:lnTo>
                  <a:lnTo>
                    <a:pt x="375" y="94"/>
                  </a:lnTo>
                  <a:lnTo>
                    <a:pt x="310" y="90"/>
                  </a:lnTo>
                  <a:lnTo>
                    <a:pt x="253" y="87"/>
                  </a:lnTo>
                  <a:lnTo>
                    <a:pt x="204" y="83"/>
                  </a:lnTo>
                  <a:lnTo>
                    <a:pt x="162" y="79"/>
                  </a:lnTo>
                  <a:lnTo>
                    <a:pt x="127" y="75"/>
                  </a:lnTo>
                  <a:lnTo>
                    <a:pt x="97" y="71"/>
                  </a:lnTo>
                  <a:lnTo>
                    <a:pt x="73" y="67"/>
                  </a:lnTo>
                  <a:lnTo>
                    <a:pt x="54" y="63"/>
                  </a:lnTo>
                  <a:lnTo>
                    <a:pt x="40" y="59"/>
                  </a:lnTo>
                  <a:lnTo>
                    <a:pt x="28" y="55"/>
                  </a:lnTo>
                  <a:lnTo>
                    <a:pt x="19" y="52"/>
                  </a:lnTo>
                  <a:lnTo>
                    <a:pt x="13" y="48"/>
                  </a:lnTo>
                  <a:lnTo>
                    <a:pt x="10" y="45"/>
                  </a:lnTo>
                  <a:lnTo>
                    <a:pt x="7" y="42"/>
                  </a:lnTo>
                  <a:lnTo>
                    <a:pt x="5" y="39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7" y="6"/>
                  </a:lnTo>
                  <a:lnTo>
                    <a:pt x="15" y="1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9"/>
            <p:cNvSpPr>
              <a:spLocks noEditPoints="1"/>
            </p:cNvSpPr>
            <p:nvPr/>
          </p:nvSpPr>
          <p:spPr bwMode="auto">
            <a:xfrm>
              <a:off x="82" y="2164"/>
              <a:ext cx="444" cy="45"/>
            </a:xfrm>
            <a:custGeom>
              <a:avLst/>
              <a:gdLst>
                <a:gd name="T0" fmla="*/ 173 w 2220"/>
                <a:gd name="T1" fmla="*/ 43 h 225"/>
                <a:gd name="T2" fmla="*/ 65 w 2220"/>
                <a:gd name="T3" fmla="*/ 184 h 225"/>
                <a:gd name="T4" fmla="*/ 2155 w 2220"/>
                <a:gd name="T5" fmla="*/ 184 h 225"/>
                <a:gd name="T6" fmla="*/ 2052 w 2220"/>
                <a:gd name="T7" fmla="*/ 43 h 225"/>
                <a:gd name="T8" fmla="*/ 173 w 2220"/>
                <a:gd name="T9" fmla="*/ 43 h 225"/>
                <a:gd name="T10" fmla="*/ 162 w 2220"/>
                <a:gd name="T11" fmla="*/ 0 h 225"/>
                <a:gd name="T12" fmla="*/ 2063 w 2220"/>
                <a:gd name="T13" fmla="*/ 0 h 225"/>
                <a:gd name="T14" fmla="*/ 2069 w 2220"/>
                <a:gd name="T15" fmla="*/ 1 h 225"/>
                <a:gd name="T16" fmla="*/ 2073 w 2220"/>
                <a:gd name="T17" fmla="*/ 2 h 225"/>
                <a:gd name="T18" fmla="*/ 2077 w 2220"/>
                <a:gd name="T19" fmla="*/ 5 h 225"/>
                <a:gd name="T20" fmla="*/ 2081 w 2220"/>
                <a:gd name="T21" fmla="*/ 10 h 225"/>
                <a:gd name="T22" fmla="*/ 2213 w 2220"/>
                <a:gd name="T23" fmla="*/ 190 h 225"/>
                <a:gd name="T24" fmla="*/ 2216 w 2220"/>
                <a:gd name="T25" fmla="*/ 193 h 225"/>
                <a:gd name="T26" fmla="*/ 2219 w 2220"/>
                <a:gd name="T27" fmla="*/ 199 h 225"/>
                <a:gd name="T28" fmla="*/ 2220 w 2220"/>
                <a:gd name="T29" fmla="*/ 205 h 225"/>
                <a:gd name="T30" fmla="*/ 2217 w 2220"/>
                <a:gd name="T31" fmla="*/ 213 h 225"/>
                <a:gd name="T32" fmla="*/ 2214 w 2220"/>
                <a:gd name="T33" fmla="*/ 220 h 225"/>
                <a:gd name="T34" fmla="*/ 2207 w 2220"/>
                <a:gd name="T35" fmla="*/ 225 h 225"/>
                <a:gd name="T36" fmla="*/ 13 w 2220"/>
                <a:gd name="T37" fmla="*/ 225 h 225"/>
                <a:gd name="T38" fmla="*/ 8 w 2220"/>
                <a:gd name="T39" fmla="*/ 222 h 225"/>
                <a:gd name="T40" fmla="*/ 5 w 2220"/>
                <a:gd name="T41" fmla="*/ 219 h 225"/>
                <a:gd name="T42" fmla="*/ 2 w 2220"/>
                <a:gd name="T43" fmla="*/ 214 h 225"/>
                <a:gd name="T44" fmla="*/ 0 w 2220"/>
                <a:gd name="T45" fmla="*/ 203 h 225"/>
                <a:gd name="T46" fmla="*/ 3 w 2220"/>
                <a:gd name="T47" fmla="*/ 192 h 225"/>
                <a:gd name="T48" fmla="*/ 144 w 2220"/>
                <a:gd name="T49" fmla="*/ 8 h 225"/>
                <a:gd name="T50" fmla="*/ 147 w 2220"/>
                <a:gd name="T51" fmla="*/ 5 h 225"/>
                <a:gd name="T52" fmla="*/ 152 w 2220"/>
                <a:gd name="T53" fmla="*/ 2 h 225"/>
                <a:gd name="T54" fmla="*/ 157 w 2220"/>
                <a:gd name="T55" fmla="*/ 1 h 225"/>
                <a:gd name="T56" fmla="*/ 162 w 2220"/>
                <a:gd name="T5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0" h="225">
                  <a:moveTo>
                    <a:pt x="173" y="43"/>
                  </a:moveTo>
                  <a:lnTo>
                    <a:pt x="65" y="184"/>
                  </a:lnTo>
                  <a:lnTo>
                    <a:pt x="2155" y="184"/>
                  </a:lnTo>
                  <a:lnTo>
                    <a:pt x="2052" y="43"/>
                  </a:lnTo>
                  <a:lnTo>
                    <a:pt x="173" y="43"/>
                  </a:lnTo>
                  <a:close/>
                  <a:moveTo>
                    <a:pt x="162" y="0"/>
                  </a:moveTo>
                  <a:lnTo>
                    <a:pt x="2063" y="0"/>
                  </a:lnTo>
                  <a:lnTo>
                    <a:pt x="2069" y="1"/>
                  </a:lnTo>
                  <a:lnTo>
                    <a:pt x="2073" y="2"/>
                  </a:lnTo>
                  <a:lnTo>
                    <a:pt x="2077" y="5"/>
                  </a:lnTo>
                  <a:lnTo>
                    <a:pt x="2081" y="10"/>
                  </a:lnTo>
                  <a:lnTo>
                    <a:pt x="2213" y="190"/>
                  </a:lnTo>
                  <a:lnTo>
                    <a:pt x="2216" y="193"/>
                  </a:lnTo>
                  <a:lnTo>
                    <a:pt x="2219" y="199"/>
                  </a:lnTo>
                  <a:lnTo>
                    <a:pt x="2220" y="205"/>
                  </a:lnTo>
                  <a:lnTo>
                    <a:pt x="2217" y="213"/>
                  </a:lnTo>
                  <a:lnTo>
                    <a:pt x="2214" y="220"/>
                  </a:lnTo>
                  <a:lnTo>
                    <a:pt x="2207" y="225"/>
                  </a:lnTo>
                  <a:lnTo>
                    <a:pt x="13" y="225"/>
                  </a:lnTo>
                  <a:lnTo>
                    <a:pt x="8" y="222"/>
                  </a:lnTo>
                  <a:lnTo>
                    <a:pt x="5" y="219"/>
                  </a:lnTo>
                  <a:lnTo>
                    <a:pt x="2" y="214"/>
                  </a:lnTo>
                  <a:lnTo>
                    <a:pt x="0" y="203"/>
                  </a:lnTo>
                  <a:lnTo>
                    <a:pt x="3" y="192"/>
                  </a:lnTo>
                  <a:lnTo>
                    <a:pt x="144" y="8"/>
                  </a:lnTo>
                  <a:lnTo>
                    <a:pt x="147" y="5"/>
                  </a:lnTo>
                  <a:lnTo>
                    <a:pt x="152" y="2"/>
                  </a:lnTo>
                  <a:lnTo>
                    <a:pt x="157" y="1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40"/>
            <p:cNvSpPr>
              <a:spLocks noChangeArrowheads="1"/>
            </p:cNvSpPr>
            <p:nvPr/>
          </p:nvSpPr>
          <p:spPr bwMode="auto">
            <a:xfrm>
              <a:off x="462" y="2029"/>
              <a:ext cx="22" cy="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41"/>
            <p:cNvSpPr>
              <a:spLocks noChangeArrowheads="1"/>
            </p:cNvSpPr>
            <p:nvPr/>
          </p:nvSpPr>
          <p:spPr bwMode="auto">
            <a:xfrm>
              <a:off x="437" y="2035"/>
              <a:ext cx="47" cy="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42"/>
            <p:cNvSpPr>
              <a:spLocks noChangeArrowheads="1"/>
            </p:cNvSpPr>
            <p:nvPr/>
          </p:nvSpPr>
          <p:spPr bwMode="auto">
            <a:xfrm>
              <a:off x="451" y="2042"/>
              <a:ext cx="33" cy="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43"/>
            <p:cNvSpPr>
              <a:spLocks noChangeArrowheads="1"/>
            </p:cNvSpPr>
            <p:nvPr/>
          </p:nvSpPr>
          <p:spPr bwMode="auto">
            <a:xfrm>
              <a:off x="455" y="2049"/>
              <a:ext cx="29" cy="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22" y="2055"/>
              <a:ext cx="62" cy="3"/>
            </a:xfrm>
            <a:custGeom>
              <a:avLst/>
              <a:gdLst>
                <a:gd name="T0" fmla="*/ 309 w 309"/>
                <a:gd name="T1" fmla="*/ 0 h 15"/>
                <a:gd name="T2" fmla="*/ 309 w 309"/>
                <a:gd name="T3" fmla="*/ 15 h 15"/>
                <a:gd name="T4" fmla="*/ 0 w 309"/>
                <a:gd name="T5" fmla="*/ 15 h 15"/>
                <a:gd name="T6" fmla="*/ 1 w 309"/>
                <a:gd name="T7" fmla="*/ 0 h 15"/>
                <a:gd name="T8" fmla="*/ 309 w 30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15">
                  <a:moveTo>
                    <a:pt x="309" y="0"/>
                  </a:moveTo>
                  <a:lnTo>
                    <a:pt x="309" y="15"/>
                  </a:lnTo>
                  <a:lnTo>
                    <a:pt x="0" y="15"/>
                  </a:lnTo>
                  <a:lnTo>
                    <a:pt x="1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45"/>
            <p:cNvSpPr>
              <a:spLocks noChangeArrowheads="1"/>
            </p:cNvSpPr>
            <p:nvPr/>
          </p:nvSpPr>
          <p:spPr bwMode="auto">
            <a:xfrm>
              <a:off x="440" y="2062"/>
              <a:ext cx="44" cy="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404" y="2075"/>
              <a:ext cx="72" cy="54"/>
            </a:xfrm>
            <a:custGeom>
              <a:avLst/>
              <a:gdLst>
                <a:gd name="T0" fmla="*/ 208 w 360"/>
                <a:gd name="T1" fmla="*/ 71 h 268"/>
                <a:gd name="T2" fmla="*/ 173 w 360"/>
                <a:gd name="T3" fmla="*/ 96 h 268"/>
                <a:gd name="T4" fmla="*/ 160 w 360"/>
                <a:gd name="T5" fmla="*/ 138 h 268"/>
                <a:gd name="T6" fmla="*/ 173 w 360"/>
                <a:gd name="T7" fmla="*/ 180 h 268"/>
                <a:gd name="T8" fmla="*/ 208 w 360"/>
                <a:gd name="T9" fmla="*/ 207 h 268"/>
                <a:gd name="T10" fmla="*/ 253 w 360"/>
                <a:gd name="T11" fmla="*/ 207 h 268"/>
                <a:gd name="T12" fmla="*/ 288 w 360"/>
                <a:gd name="T13" fmla="*/ 180 h 268"/>
                <a:gd name="T14" fmla="*/ 301 w 360"/>
                <a:gd name="T15" fmla="*/ 138 h 268"/>
                <a:gd name="T16" fmla="*/ 288 w 360"/>
                <a:gd name="T17" fmla="*/ 96 h 268"/>
                <a:gd name="T18" fmla="*/ 253 w 360"/>
                <a:gd name="T19" fmla="*/ 71 h 268"/>
                <a:gd name="T20" fmla="*/ 231 w 360"/>
                <a:gd name="T21" fmla="*/ 21 h 268"/>
                <a:gd name="T22" fmla="*/ 183 w 360"/>
                <a:gd name="T23" fmla="*/ 30 h 268"/>
                <a:gd name="T24" fmla="*/ 191 w 360"/>
                <a:gd name="T25" fmla="*/ 72 h 268"/>
                <a:gd name="T26" fmla="*/ 231 w 360"/>
                <a:gd name="T27" fmla="*/ 60 h 268"/>
                <a:gd name="T28" fmla="*/ 270 w 360"/>
                <a:gd name="T29" fmla="*/ 71 h 268"/>
                <a:gd name="T30" fmla="*/ 298 w 360"/>
                <a:gd name="T31" fmla="*/ 100 h 268"/>
                <a:gd name="T32" fmla="*/ 309 w 360"/>
                <a:gd name="T33" fmla="*/ 138 h 268"/>
                <a:gd name="T34" fmla="*/ 298 w 360"/>
                <a:gd name="T35" fmla="*/ 178 h 268"/>
                <a:gd name="T36" fmla="*/ 270 w 360"/>
                <a:gd name="T37" fmla="*/ 205 h 268"/>
                <a:gd name="T38" fmla="*/ 231 w 360"/>
                <a:gd name="T39" fmla="*/ 216 h 268"/>
                <a:gd name="T40" fmla="*/ 191 w 360"/>
                <a:gd name="T41" fmla="*/ 205 h 268"/>
                <a:gd name="T42" fmla="*/ 163 w 360"/>
                <a:gd name="T43" fmla="*/ 178 h 268"/>
                <a:gd name="T44" fmla="*/ 153 w 360"/>
                <a:gd name="T45" fmla="*/ 138 h 268"/>
                <a:gd name="T46" fmla="*/ 162 w 360"/>
                <a:gd name="T47" fmla="*/ 102 h 268"/>
                <a:gd name="T48" fmla="*/ 186 w 360"/>
                <a:gd name="T49" fmla="*/ 76 h 268"/>
                <a:gd name="T50" fmla="*/ 138 w 360"/>
                <a:gd name="T51" fmla="*/ 65 h 268"/>
                <a:gd name="T52" fmla="*/ 115 w 360"/>
                <a:gd name="T53" fmla="*/ 112 h 268"/>
                <a:gd name="T54" fmla="*/ 115 w 360"/>
                <a:gd name="T55" fmla="*/ 166 h 268"/>
                <a:gd name="T56" fmla="*/ 138 w 360"/>
                <a:gd name="T57" fmla="*/ 213 h 268"/>
                <a:gd name="T58" fmla="*/ 179 w 360"/>
                <a:gd name="T59" fmla="*/ 245 h 268"/>
                <a:gd name="T60" fmla="*/ 231 w 360"/>
                <a:gd name="T61" fmla="*/ 257 h 268"/>
                <a:gd name="T62" fmla="*/ 282 w 360"/>
                <a:gd name="T63" fmla="*/ 245 h 268"/>
                <a:gd name="T64" fmla="*/ 323 w 360"/>
                <a:gd name="T65" fmla="*/ 213 h 268"/>
                <a:gd name="T66" fmla="*/ 346 w 360"/>
                <a:gd name="T67" fmla="*/ 166 h 268"/>
                <a:gd name="T68" fmla="*/ 346 w 360"/>
                <a:gd name="T69" fmla="*/ 112 h 268"/>
                <a:gd name="T70" fmla="*/ 323 w 360"/>
                <a:gd name="T71" fmla="*/ 65 h 268"/>
                <a:gd name="T72" fmla="*/ 282 w 360"/>
                <a:gd name="T73" fmla="*/ 33 h 268"/>
                <a:gd name="T74" fmla="*/ 231 w 360"/>
                <a:gd name="T75" fmla="*/ 21 h 268"/>
                <a:gd name="T76" fmla="*/ 120 w 360"/>
                <a:gd name="T77" fmla="*/ 0 h 268"/>
                <a:gd name="T78" fmla="*/ 177 w 360"/>
                <a:gd name="T79" fmla="*/ 21 h 268"/>
                <a:gd name="T80" fmla="*/ 231 w 360"/>
                <a:gd name="T81" fmla="*/ 10 h 268"/>
                <a:gd name="T82" fmla="*/ 287 w 360"/>
                <a:gd name="T83" fmla="*/ 23 h 268"/>
                <a:gd name="T84" fmla="*/ 331 w 360"/>
                <a:gd name="T85" fmla="*/ 58 h 268"/>
                <a:gd name="T86" fmla="*/ 357 w 360"/>
                <a:gd name="T87" fmla="*/ 109 h 268"/>
                <a:gd name="T88" fmla="*/ 357 w 360"/>
                <a:gd name="T89" fmla="*/ 168 h 268"/>
                <a:gd name="T90" fmla="*/ 331 w 360"/>
                <a:gd name="T91" fmla="*/ 220 h 268"/>
                <a:gd name="T92" fmla="*/ 287 w 360"/>
                <a:gd name="T93" fmla="*/ 255 h 268"/>
                <a:gd name="T94" fmla="*/ 231 w 360"/>
                <a:gd name="T95" fmla="*/ 268 h 268"/>
                <a:gd name="T96" fmla="*/ 174 w 360"/>
                <a:gd name="T97" fmla="*/ 255 h 268"/>
                <a:gd name="T98" fmla="*/ 130 w 360"/>
                <a:gd name="T99" fmla="*/ 220 h 268"/>
                <a:gd name="T100" fmla="*/ 105 w 360"/>
                <a:gd name="T101" fmla="*/ 168 h 268"/>
                <a:gd name="T102" fmla="*/ 105 w 360"/>
                <a:gd name="T103" fmla="*/ 109 h 268"/>
                <a:gd name="T104" fmla="*/ 130 w 360"/>
                <a:gd name="T105" fmla="*/ 59 h 268"/>
                <a:gd name="T106" fmla="*/ 117 w 360"/>
                <a:gd name="T107" fmla="*/ 6 h 268"/>
                <a:gd name="T108" fmla="*/ 0 w 360"/>
                <a:gd name="T10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0" h="268">
                  <a:moveTo>
                    <a:pt x="231" y="67"/>
                  </a:moveTo>
                  <a:lnTo>
                    <a:pt x="208" y="71"/>
                  </a:lnTo>
                  <a:lnTo>
                    <a:pt x="189" y="81"/>
                  </a:lnTo>
                  <a:lnTo>
                    <a:pt x="173" y="96"/>
                  </a:lnTo>
                  <a:lnTo>
                    <a:pt x="163" y="117"/>
                  </a:lnTo>
                  <a:lnTo>
                    <a:pt x="160" y="138"/>
                  </a:lnTo>
                  <a:lnTo>
                    <a:pt x="163" y="161"/>
                  </a:lnTo>
                  <a:lnTo>
                    <a:pt x="173" y="180"/>
                  </a:lnTo>
                  <a:lnTo>
                    <a:pt x="189" y="196"/>
                  </a:lnTo>
                  <a:lnTo>
                    <a:pt x="208" y="207"/>
                  </a:lnTo>
                  <a:lnTo>
                    <a:pt x="231" y="210"/>
                  </a:lnTo>
                  <a:lnTo>
                    <a:pt x="253" y="207"/>
                  </a:lnTo>
                  <a:lnTo>
                    <a:pt x="273" y="196"/>
                  </a:lnTo>
                  <a:lnTo>
                    <a:pt x="288" y="180"/>
                  </a:lnTo>
                  <a:lnTo>
                    <a:pt x="298" y="161"/>
                  </a:lnTo>
                  <a:lnTo>
                    <a:pt x="301" y="138"/>
                  </a:lnTo>
                  <a:lnTo>
                    <a:pt x="298" y="117"/>
                  </a:lnTo>
                  <a:lnTo>
                    <a:pt x="288" y="96"/>
                  </a:lnTo>
                  <a:lnTo>
                    <a:pt x="273" y="81"/>
                  </a:lnTo>
                  <a:lnTo>
                    <a:pt x="253" y="71"/>
                  </a:lnTo>
                  <a:lnTo>
                    <a:pt x="231" y="67"/>
                  </a:lnTo>
                  <a:close/>
                  <a:moveTo>
                    <a:pt x="231" y="21"/>
                  </a:moveTo>
                  <a:lnTo>
                    <a:pt x="205" y="23"/>
                  </a:lnTo>
                  <a:lnTo>
                    <a:pt x="183" y="30"/>
                  </a:lnTo>
                  <a:lnTo>
                    <a:pt x="162" y="42"/>
                  </a:lnTo>
                  <a:lnTo>
                    <a:pt x="191" y="72"/>
                  </a:lnTo>
                  <a:lnTo>
                    <a:pt x="210" y="64"/>
                  </a:lnTo>
                  <a:lnTo>
                    <a:pt x="231" y="60"/>
                  </a:lnTo>
                  <a:lnTo>
                    <a:pt x="251" y="64"/>
                  </a:lnTo>
                  <a:lnTo>
                    <a:pt x="270" y="71"/>
                  </a:lnTo>
                  <a:lnTo>
                    <a:pt x="286" y="83"/>
                  </a:lnTo>
                  <a:lnTo>
                    <a:pt x="298" y="100"/>
                  </a:lnTo>
                  <a:lnTo>
                    <a:pt x="306" y="118"/>
                  </a:lnTo>
                  <a:lnTo>
                    <a:pt x="309" y="138"/>
                  </a:lnTo>
                  <a:lnTo>
                    <a:pt x="306" y="160"/>
                  </a:lnTo>
                  <a:lnTo>
                    <a:pt x="298" y="178"/>
                  </a:lnTo>
                  <a:lnTo>
                    <a:pt x="286" y="193"/>
                  </a:lnTo>
                  <a:lnTo>
                    <a:pt x="270" y="205"/>
                  </a:lnTo>
                  <a:lnTo>
                    <a:pt x="251" y="214"/>
                  </a:lnTo>
                  <a:lnTo>
                    <a:pt x="231" y="216"/>
                  </a:lnTo>
                  <a:lnTo>
                    <a:pt x="210" y="214"/>
                  </a:lnTo>
                  <a:lnTo>
                    <a:pt x="191" y="205"/>
                  </a:lnTo>
                  <a:lnTo>
                    <a:pt x="175" y="193"/>
                  </a:lnTo>
                  <a:lnTo>
                    <a:pt x="163" y="178"/>
                  </a:lnTo>
                  <a:lnTo>
                    <a:pt x="155" y="160"/>
                  </a:lnTo>
                  <a:lnTo>
                    <a:pt x="153" y="138"/>
                  </a:lnTo>
                  <a:lnTo>
                    <a:pt x="155" y="120"/>
                  </a:lnTo>
                  <a:lnTo>
                    <a:pt x="162" y="102"/>
                  </a:lnTo>
                  <a:lnTo>
                    <a:pt x="172" y="88"/>
                  </a:lnTo>
                  <a:lnTo>
                    <a:pt x="186" y="76"/>
                  </a:lnTo>
                  <a:lnTo>
                    <a:pt x="156" y="46"/>
                  </a:lnTo>
                  <a:lnTo>
                    <a:pt x="138" y="65"/>
                  </a:lnTo>
                  <a:lnTo>
                    <a:pt x="124" y="87"/>
                  </a:lnTo>
                  <a:lnTo>
                    <a:pt x="115" y="112"/>
                  </a:lnTo>
                  <a:lnTo>
                    <a:pt x="112" y="138"/>
                  </a:lnTo>
                  <a:lnTo>
                    <a:pt x="115" y="166"/>
                  </a:lnTo>
                  <a:lnTo>
                    <a:pt x="124" y="191"/>
                  </a:lnTo>
                  <a:lnTo>
                    <a:pt x="138" y="213"/>
                  </a:lnTo>
                  <a:lnTo>
                    <a:pt x="156" y="231"/>
                  </a:lnTo>
                  <a:lnTo>
                    <a:pt x="179" y="245"/>
                  </a:lnTo>
                  <a:lnTo>
                    <a:pt x="203" y="253"/>
                  </a:lnTo>
                  <a:lnTo>
                    <a:pt x="231" y="257"/>
                  </a:lnTo>
                  <a:lnTo>
                    <a:pt x="258" y="253"/>
                  </a:lnTo>
                  <a:lnTo>
                    <a:pt x="282" y="245"/>
                  </a:lnTo>
                  <a:lnTo>
                    <a:pt x="305" y="231"/>
                  </a:lnTo>
                  <a:lnTo>
                    <a:pt x="323" y="213"/>
                  </a:lnTo>
                  <a:lnTo>
                    <a:pt x="337" y="191"/>
                  </a:lnTo>
                  <a:lnTo>
                    <a:pt x="346" y="166"/>
                  </a:lnTo>
                  <a:lnTo>
                    <a:pt x="349" y="138"/>
                  </a:lnTo>
                  <a:lnTo>
                    <a:pt x="346" y="112"/>
                  </a:lnTo>
                  <a:lnTo>
                    <a:pt x="337" y="87"/>
                  </a:lnTo>
                  <a:lnTo>
                    <a:pt x="323" y="65"/>
                  </a:lnTo>
                  <a:lnTo>
                    <a:pt x="305" y="46"/>
                  </a:lnTo>
                  <a:lnTo>
                    <a:pt x="282" y="33"/>
                  </a:lnTo>
                  <a:lnTo>
                    <a:pt x="258" y="23"/>
                  </a:lnTo>
                  <a:lnTo>
                    <a:pt x="231" y="21"/>
                  </a:lnTo>
                  <a:close/>
                  <a:moveTo>
                    <a:pt x="0" y="0"/>
                  </a:moveTo>
                  <a:lnTo>
                    <a:pt x="120" y="0"/>
                  </a:lnTo>
                  <a:lnTo>
                    <a:pt x="154" y="35"/>
                  </a:lnTo>
                  <a:lnTo>
                    <a:pt x="177" y="21"/>
                  </a:lnTo>
                  <a:lnTo>
                    <a:pt x="203" y="12"/>
                  </a:lnTo>
                  <a:lnTo>
                    <a:pt x="231" y="10"/>
                  </a:lnTo>
                  <a:lnTo>
                    <a:pt x="261" y="13"/>
                  </a:lnTo>
                  <a:lnTo>
                    <a:pt x="287" y="23"/>
                  </a:lnTo>
                  <a:lnTo>
                    <a:pt x="311" y="37"/>
                  </a:lnTo>
                  <a:lnTo>
                    <a:pt x="331" y="58"/>
                  </a:lnTo>
                  <a:lnTo>
                    <a:pt x="347" y="82"/>
                  </a:lnTo>
                  <a:lnTo>
                    <a:pt x="357" y="109"/>
                  </a:lnTo>
                  <a:lnTo>
                    <a:pt x="360" y="138"/>
                  </a:lnTo>
                  <a:lnTo>
                    <a:pt x="357" y="168"/>
                  </a:lnTo>
                  <a:lnTo>
                    <a:pt x="347" y="196"/>
                  </a:lnTo>
                  <a:lnTo>
                    <a:pt x="331" y="220"/>
                  </a:lnTo>
                  <a:lnTo>
                    <a:pt x="311" y="239"/>
                  </a:lnTo>
                  <a:lnTo>
                    <a:pt x="287" y="255"/>
                  </a:lnTo>
                  <a:lnTo>
                    <a:pt x="261" y="264"/>
                  </a:lnTo>
                  <a:lnTo>
                    <a:pt x="231" y="268"/>
                  </a:lnTo>
                  <a:lnTo>
                    <a:pt x="201" y="264"/>
                  </a:lnTo>
                  <a:lnTo>
                    <a:pt x="174" y="255"/>
                  </a:lnTo>
                  <a:lnTo>
                    <a:pt x="150" y="239"/>
                  </a:lnTo>
                  <a:lnTo>
                    <a:pt x="130" y="220"/>
                  </a:lnTo>
                  <a:lnTo>
                    <a:pt x="114" y="196"/>
                  </a:lnTo>
                  <a:lnTo>
                    <a:pt x="105" y="168"/>
                  </a:lnTo>
                  <a:lnTo>
                    <a:pt x="101" y="138"/>
                  </a:lnTo>
                  <a:lnTo>
                    <a:pt x="105" y="109"/>
                  </a:lnTo>
                  <a:lnTo>
                    <a:pt x="114" y="83"/>
                  </a:lnTo>
                  <a:lnTo>
                    <a:pt x="130" y="59"/>
                  </a:lnTo>
                  <a:lnTo>
                    <a:pt x="149" y="39"/>
                  </a:lnTo>
                  <a:lnTo>
                    <a:pt x="117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47"/>
            <p:cNvSpPr>
              <a:spLocks noChangeArrowheads="1"/>
            </p:cNvSpPr>
            <p:nvPr/>
          </p:nvSpPr>
          <p:spPr bwMode="auto">
            <a:xfrm>
              <a:off x="128" y="1946"/>
              <a:ext cx="37" cy="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48"/>
            <p:cNvSpPr>
              <a:spLocks noChangeArrowheads="1"/>
            </p:cNvSpPr>
            <p:nvPr/>
          </p:nvSpPr>
          <p:spPr bwMode="auto">
            <a:xfrm>
              <a:off x="169" y="1946"/>
              <a:ext cx="37" cy="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49"/>
            <p:cNvSpPr>
              <a:spLocks noChangeArrowheads="1"/>
            </p:cNvSpPr>
            <p:nvPr/>
          </p:nvSpPr>
          <p:spPr bwMode="auto">
            <a:xfrm>
              <a:off x="128" y="2001"/>
              <a:ext cx="40" cy="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50"/>
            <p:cNvSpPr>
              <a:spLocks noChangeArrowheads="1"/>
            </p:cNvSpPr>
            <p:nvPr/>
          </p:nvSpPr>
          <p:spPr bwMode="auto">
            <a:xfrm>
              <a:off x="128" y="1993"/>
              <a:ext cx="64" cy="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51"/>
            <p:cNvSpPr>
              <a:spLocks noChangeArrowheads="1"/>
            </p:cNvSpPr>
            <p:nvPr/>
          </p:nvSpPr>
          <p:spPr bwMode="auto">
            <a:xfrm>
              <a:off x="128" y="1984"/>
              <a:ext cx="29" cy="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52"/>
            <p:cNvSpPr>
              <a:spLocks noChangeArrowheads="1"/>
            </p:cNvSpPr>
            <p:nvPr/>
          </p:nvSpPr>
          <p:spPr bwMode="auto">
            <a:xfrm>
              <a:off x="128" y="1976"/>
              <a:ext cx="46" cy="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53"/>
            <p:cNvSpPr>
              <a:spLocks noChangeArrowheads="1"/>
            </p:cNvSpPr>
            <p:nvPr/>
          </p:nvSpPr>
          <p:spPr bwMode="auto">
            <a:xfrm>
              <a:off x="128" y="1966"/>
              <a:ext cx="56" cy="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54"/>
            <p:cNvSpPr>
              <a:spLocks noChangeArrowheads="1"/>
            </p:cNvSpPr>
            <p:nvPr/>
          </p:nvSpPr>
          <p:spPr bwMode="auto">
            <a:xfrm>
              <a:off x="128" y="1958"/>
              <a:ext cx="46" cy="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5"/>
            <p:cNvSpPr>
              <a:spLocks/>
            </p:cNvSpPr>
            <p:nvPr/>
          </p:nvSpPr>
          <p:spPr bwMode="auto">
            <a:xfrm>
              <a:off x="199" y="1993"/>
              <a:ext cx="36" cy="105"/>
            </a:xfrm>
            <a:custGeom>
              <a:avLst/>
              <a:gdLst>
                <a:gd name="T0" fmla="*/ 93 w 178"/>
                <a:gd name="T1" fmla="*/ 0 h 524"/>
                <a:gd name="T2" fmla="*/ 178 w 178"/>
                <a:gd name="T3" fmla="*/ 0 h 524"/>
                <a:gd name="T4" fmla="*/ 178 w 178"/>
                <a:gd name="T5" fmla="*/ 378 h 524"/>
                <a:gd name="T6" fmla="*/ 177 w 178"/>
                <a:gd name="T7" fmla="*/ 412 h 524"/>
                <a:gd name="T8" fmla="*/ 171 w 178"/>
                <a:gd name="T9" fmla="*/ 441 h 524"/>
                <a:gd name="T10" fmla="*/ 160 w 178"/>
                <a:gd name="T11" fmla="*/ 466 h 524"/>
                <a:gd name="T12" fmla="*/ 146 w 178"/>
                <a:gd name="T13" fmla="*/ 486 h 524"/>
                <a:gd name="T14" fmla="*/ 128 w 178"/>
                <a:gd name="T15" fmla="*/ 503 h 524"/>
                <a:gd name="T16" fmla="*/ 106 w 178"/>
                <a:gd name="T17" fmla="*/ 514 h 524"/>
                <a:gd name="T18" fmla="*/ 80 w 178"/>
                <a:gd name="T19" fmla="*/ 521 h 524"/>
                <a:gd name="T20" fmla="*/ 51 w 178"/>
                <a:gd name="T21" fmla="*/ 524 h 524"/>
                <a:gd name="T22" fmla="*/ 23 w 178"/>
                <a:gd name="T23" fmla="*/ 522 h 524"/>
                <a:gd name="T24" fmla="*/ 0 w 178"/>
                <a:gd name="T25" fmla="*/ 518 h 524"/>
                <a:gd name="T26" fmla="*/ 0 w 178"/>
                <a:gd name="T27" fmla="*/ 446 h 524"/>
                <a:gd name="T28" fmla="*/ 21 w 178"/>
                <a:gd name="T29" fmla="*/ 450 h 524"/>
                <a:gd name="T30" fmla="*/ 40 w 178"/>
                <a:gd name="T31" fmla="*/ 452 h 524"/>
                <a:gd name="T32" fmla="*/ 57 w 178"/>
                <a:gd name="T33" fmla="*/ 449 h 524"/>
                <a:gd name="T34" fmla="*/ 70 w 178"/>
                <a:gd name="T35" fmla="*/ 444 h 524"/>
                <a:gd name="T36" fmla="*/ 81 w 178"/>
                <a:gd name="T37" fmla="*/ 434 h 524"/>
                <a:gd name="T38" fmla="*/ 87 w 178"/>
                <a:gd name="T39" fmla="*/ 420 h 524"/>
                <a:gd name="T40" fmla="*/ 92 w 178"/>
                <a:gd name="T41" fmla="*/ 402 h 524"/>
                <a:gd name="T42" fmla="*/ 93 w 178"/>
                <a:gd name="T43" fmla="*/ 380 h 524"/>
                <a:gd name="T44" fmla="*/ 93 w 178"/>
                <a:gd name="T45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8" h="524">
                  <a:moveTo>
                    <a:pt x="93" y="0"/>
                  </a:moveTo>
                  <a:lnTo>
                    <a:pt x="178" y="0"/>
                  </a:lnTo>
                  <a:lnTo>
                    <a:pt x="178" y="378"/>
                  </a:lnTo>
                  <a:lnTo>
                    <a:pt x="177" y="412"/>
                  </a:lnTo>
                  <a:lnTo>
                    <a:pt x="171" y="441"/>
                  </a:lnTo>
                  <a:lnTo>
                    <a:pt x="160" y="466"/>
                  </a:lnTo>
                  <a:lnTo>
                    <a:pt x="146" y="486"/>
                  </a:lnTo>
                  <a:lnTo>
                    <a:pt x="128" y="503"/>
                  </a:lnTo>
                  <a:lnTo>
                    <a:pt x="106" y="514"/>
                  </a:lnTo>
                  <a:lnTo>
                    <a:pt x="80" y="521"/>
                  </a:lnTo>
                  <a:lnTo>
                    <a:pt x="51" y="524"/>
                  </a:lnTo>
                  <a:lnTo>
                    <a:pt x="23" y="522"/>
                  </a:lnTo>
                  <a:lnTo>
                    <a:pt x="0" y="518"/>
                  </a:lnTo>
                  <a:lnTo>
                    <a:pt x="0" y="446"/>
                  </a:lnTo>
                  <a:lnTo>
                    <a:pt x="21" y="450"/>
                  </a:lnTo>
                  <a:lnTo>
                    <a:pt x="40" y="452"/>
                  </a:lnTo>
                  <a:lnTo>
                    <a:pt x="57" y="449"/>
                  </a:lnTo>
                  <a:lnTo>
                    <a:pt x="70" y="444"/>
                  </a:lnTo>
                  <a:lnTo>
                    <a:pt x="81" y="434"/>
                  </a:lnTo>
                  <a:lnTo>
                    <a:pt x="87" y="420"/>
                  </a:lnTo>
                  <a:lnTo>
                    <a:pt x="92" y="402"/>
                  </a:lnTo>
                  <a:lnTo>
                    <a:pt x="93" y="380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6"/>
            <p:cNvSpPr>
              <a:spLocks noEditPoints="1"/>
            </p:cNvSpPr>
            <p:nvPr/>
          </p:nvSpPr>
          <p:spPr bwMode="auto">
            <a:xfrm>
              <a:off x="245" y="1992"/>
              <a:ext cx="76" cy="83"/>
            </a:xfrm>
            <a:custGeom>
              <a:avLst/>
              <a:gdLst>
                <a:gd name="T0" fmla="*/ 168 w 384"/>
                <a:gd name="T1" fmla="*/ 73 h 417"/>
                <a:gd name="T2" fmla="*/ 130 w 384"/>
                <a:gd name="T3" fmla="*/ 90 h 417"/>
                <a:gd name="T4" fmla="*/ 105 w 384"/>
                <a:gd name="T5" fmla="*/ 125 h 417"/>
                <a:gd name="T6" fmla="*/ 92 w 384"/>
                <a:gd name="T7" fmla="*/ 177 h 417"/>
                <a:gd name="T8" fmla="*/ 92 w 384"/>
                <a:gd name="T9" fmla="*/ 240 h 417"/>
                <a:gd name="T10" fmla="*/ 105 w 384"/>
                <a:gd name="T11" fmla="*/ 291 h 417"/>
                <a:gd name="T12" fmla="*/ 130 w 384"/>
                <a:gd name="T13" fmla="*/ 326 h 417"/>
                <a:gd name="T14" fmla="*/ 168 w 384"/>
                <a:gd name="T15" fmla="*/ 342 h 417"/>
                <a:gd name="T16" fmla="*/ 216 w 384"/>
                <a:gd name="T17" fmla="*/ 342 h 417"/>
                <a:gd name="T18" fmla="*/ 255 w 384"/>
                <a:gd name="T19" fmla="*/ 326 h 417"/>
                <a:gd name="T20" fmla="*/ 280 w 384"/>
                <a:gd name="T21" fmla="*/ 291 h 417"/>
                <a:gd name="T22" fmla="*/ 293 w 384"/>
                <a:gd name="T23" fmla="*/ 240 h 417"/>
                <a:gd name="T24" fmla="*/ 293 w 384"/>
                <a:gd name="T25" fmla="*/ 175 h 417"/>
                <a:gd name="T26" fmla="*/ 281 w 384"/>
                <a:gd name="T27" fmla="*/ 125 h 417"/>
                <a:gd name="T28" fmla="*/ 255 w 384"/>
                <a:gd name="T29" fmla="*/ 90 h 417"/>
                <a:gd name="T30" fmla="*/ 216 w 384"/>
                <a:gd name="T31" fmla="*/ 73 h 417"/>
                <a:gd name="T32" fmla="*/ 192 w 384"/>
                <a:gd name="T33" fmla="*/ 0 h 417"/>
                <a:gd name="T34" fmla="*/ 261 w 384"/>
                <a:gd name="T35" fmla="*/ 9 h 417"/>
                <a:gd name="T36" fmla="*/ 314 w 384"/>
                <a:gd name="T37" fmla="*/ 35 h 417"/>
                <a:gd name="T38" fmla="*/ 353 w 384"/>
                <a:gd name="T39" fmla="*/ 77 h 417"/>
                <a:gd name="T40" fmla="*/ 377 w 384"/>
                <a:gd name="T41" fmla="*/ 135 h 417"/>
                <a:gd name="T42" fmla="*/ 384 w 384"/>
                <a:gd name="T43" fmla="*/ 208 h 417"/>
                <a:gd name="T44" fmla="*/ 377 w 384"/>
                <a:gd name="T45" fmla="*/ 281 h 417"/>
                <a:gd name="T46" fmla="*/ 353 w 384"/>
                <a:gd name="T47" fmla="*/ 339 h 417"/>
                <a:gd name="T48" fmla="*/ 314 w 384"/>
                <a:gd name="T49" fmla="*/ 382 h 417"/>
                <a:gd name="T50" fmla="*/ 260 w 384"/>
                <a:gd name="T51" fmla="*/ 407 h 417"/>
                <a:gd name="T52" fmla="*/ 192 w 384"/>
                <a:gd name="T53" fmla="*/ 417 h 417"/>
                <a:gd name="T54" fmla="*/ 125 w 384"/>
                <a:gd name="T55" fmla="*/ 407 h 417"/>
                <a:gd name="T56" fmla="*/ 71 w 384"/>
                <a:gd name="T57" fmla="*/ 382 h 417"/>
                <a:gd name="T58" fmla="*/ 32 w 384"/>
                <a:gd name="T59" fmla="*/ 339 h 417"/>
                <a:gd name="T60" fmla="*/ 8 w 384"/>
                <a:gd name="T61" fmla="*/ 281 h 417"/>
                <a:gd name="T62" fmla="*/ 0 w 384"/>
                <a:gd name="T63" fmla="*/ 208 h 417"/>
                <a:gd name="T64" fmla="*/ 8 w 384"/>
                <a:gd name="T65" fmla="*/ 135 h 417"/>
                <a:gd name="T66" fmla="*/ 32 w 384"/>
                <a:gd name="T67" fmla="*/ 77 h 417"/>
                <a:gd name="T68" fmla="*/ 71 w 384"/>
                <a:gd name="T69" fmla="*/ 34 h 417"/>
                <a:gd name="T70" fmla="*/ 125 w 384"/>
                <a:gd name="T71" fmla="*/ 9 h 417"/>
                <a:gd name="T72" fmla="*/ 192 w 384"/>
                <a:gd name="T73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4" h="417">
                  <a:moveTo>
                    <a:pt x="192" y="71"/>
                  </a:moveTo>
                  <a:lnTo>
                    <a:pt x="168" y="73"/>
                  </a:lnTo>
                  <a:lnTo>
                    <a:pt x="148" y="81"/>
                  </a:lnTo>
                  <a:lnTo>
                    <a:pt x="130" y="90"/>
                  </a:lnTo>
                  <a:lnTo>
                    <a:pt x="116" y="106"/>
                  </a:lnTo>
                  <a:lnTo>
                    <a:pt x="105" y="125"/>
                  </a:lnTo>
                  <a:lnTo>
                    <a:pt x="96" y="149"/>
                  </a:lnTo>
                  <a:lnTo>
                    <a:pt x="92" y="177"/>
                  </a:lnTo>
                  <a:lnTo>
                    <a:pt x="89" y="208"/>
                  </a:lnTo>
                  <a:lnTo>
                    <a:pt x="92" y="240"/>
                  </a:lnTo>
                  <a:lnTo>
                    <a:pt x="96" y="268"/>
                  </a:lnTo>
                  <a:lnTo>
                    <a:pt x="105" y="291"/>
                  </a:lnTo>
                  <a:lnTo>
                    <a:pt x="116" y="310"/>
                  </a:lnTo>
                  <a:lnTo>
                    <a:pt x="130" y="326"/>
                  </a:lnTo>
                  <a:lnTo>
                    <a:pt x="148" y="336"/>
                  </a:lnTo>
                  <a:lnTo>
                    <a:pt x="168" y="342"/>
                  </a:lnTo>
                  <a:lnTo>
                    <a:pt x="192" y="345"/>
                  </a:lnTo>
                  <a:lnTo>
                    <a:pt x="216" y="342"/>
                  </a:lnTo>
                  <a:lnTo>
                    <a:pt x="237" y="336"/>
                  </a:lnTo>
                  <a:lnTo>
                    <a:pt x="255" y="326"/>
                  </a:lnTo>
                  <a:lnTo>
                    <a:pt x="269" y="310"/>
                  </a:lnTo>
                  <a:lnTo>
                    <a:pt x="280" y="291"/>
                  </a:lnTo>
                  <a:lnTo>
                    <a:pt x="288" y="268"/>
                  </a:lnTo>
                  <a:lnTo>
                    <a:pt x="293" y="240"/>
                  </a:lnTo>
                  <a:lnTo>
                    <a:pt x="294" y="208"/>
                  </a:lnTo>
                  <a:lnTo>
                    <a:pt x="293" y="175"/>
                  </a:lnTo>
                  <a:lnTo>
                    <a:pt x="288" y="148"/>
                  </a:lnTo>
                  <a:lnTo>
                    <a:pt x="281" y="125"/>
                  </a:lnTo>
                  <a:lnTo>
                    <a:pt x="269" y="106"/>
                  </a:lnTo>
                  <a:lnTo>
                    <a:pt x="255" y="90"/>
                  </a:lnTo>
                  <a:lnTo>
                    <a:pt x="238" y="79"/>
                  </a:lnTo>
                  <a:lnTo>
                    <a:pt x="216" y="73"/>
                  </a:lnTo>
                  <a:lnTo>
                    <a:pt x="192" y="71"/>
                  </a:lnTo>
                  <a:close/>
                  <a:moveTo>
                    <a:pt x="192" y="0"/>
                  </a:moveTo>
                  <a:lnTo>
                    <a:pt x="228" y="3"/>
                  </a:lnTo>
                  <a:lnTo>
                    <a:pt x="261" y="9"/>
                  </a:lnTo>
                  <a:lnTo>
                    <a:pt x="290" y="19"/>
                  </a:lnTo>
                  <a:lnTo>
                    <a:pt x="314" y="35"/>
                  </a:lnTo>
                  <a:lnTo>
                    <a:pt x="335" y="54"/>
                  </a:lnTo>
                  <a:lnTo>
                    <a:pt x="353" y="77"/>
                  </a:lnTo>
                  <a:lnTo>
                    <a:pt x="366" y="105"/>
                  </a:lnTo>
                  <a:lnTo>
                    <a:pt x="377" y="135"/>
                  </a:lnTo>
                  <a:lnTo>
                    <a:pt x="383" y="169"/>
                  </a:lnTo>
                  <a:lnTo>
                    <a:pt x="384" y="208"/>
                  </a:lnTo>
                  <a:lnTo>
                    <a:pt x="383" y="246"/>
                  </a:lnTo>
                  <a:lnTo>
                    <a:pt x="377" y="281"/>
                  </a:lnTo>
                  <a:lnTo>
                    <a:pt x="366" y="312"/>
                  </a:lnTo>
                  <a:lnTo>
                    <a:pt x="353" y="339"/>
                  </a:lnTo>
                  <a:lnTo>
                    <a:pt x="335" y="363"/>
                  </a:lnTo>
                  <a:lnTo>
                    <a:pt x="314" y="382"/>
                  </a:lnTo>
                  <a:lnTo>
                    <a:pt x="288" y="396"/>
                  </a:lnTo>
                  <a:lnTo>
                    <a:pt x="260" y="407"/>
                  </a:lnTo>
                  <a:lnTo>
                    <a:pt x="228" y="414"/>
                  </a:lnTo>
                  <a:lnTo>
                    <a:pt x="192" y="417"/>
                  </a:lnTo>
                  <a:lnTo>
                    <a:pt x="156" y="414"/>
                  </a:lnTo>
                  <a:lnTo>
                    <a:pt x="125" y="407"/>
                  </a:lnTo>
                  <a:lnTo>
                    <a:pt x="96" y="396"/>
                  </a:lnTo>
                  <a:lnTo>
                    <a:pt x="71" y="382"/>
                  </a:lnTo>
                  <a:lnTo>
                    <a:pt x="50" y="363"/>
                  </a:lnTo>
                  <a:lnTo>
                    <a:pt x="32" y="339"/>
                  </a:lnTo>
                  <a:lnTo>
                    <a:pt x="18" y="311"/>
                  </a:lnTo>
                  <a:lnTo>
                    <a:pt x="8" y="281"/>
                  </a:lnTo>
                  <a:lnTo>
                    <a:pt x="2" y="246"/>
                  </a:lnTo>
                  <a:lnTo>
                    <a:pt x="0" y="208"/>
                  </a:lnTo>
                  <a:lnTo>
                    <a:pt x="2" y="169"/>
                  </a:lnTo>
                  <a:lnTo>
                    <a:pt x="8" y="135"/>
                  </a:lnTo>
                  <a:lnTo>
                    <a:pt x="18" y="103"/>
                  </a:lnTo>
                  <a:lnTo>
                    <a:pt x="32" y="77"/>
                  </a:lnTo>
                  <a:lnTo>
                    <a:pt x="50" y="53"/>
                  </a:lnTo>
                  <a:lnTo>
                    <a:pt x="71" y="34"/>
                  </a:lnTo>
                  <a:lnTo>
                    <a:pt x="96" y="19"/>
                  </a:lnTo>
                  <a:lnTo>
                    <a:pt x="125" y="9"/>
                  </a:lnTo>
                  <a:lnTo>
                    <a:pt x="158" y="3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7"/>
            <p:cNvSpPr>
              <a:spLocks noEditPoints="1"/>
            </p:cNvSpPr>
            <p:nvPr/>
          </p:nvSpPr>
          <p:spPr bwMode="auto">
            <a:xfrm>
              <a:off x="332" y="1993"/>
              <a:ext cx="59" cy="81"/>
            </a:xfrm>
            <a:custGeom>
              <a:avLst/>
              <a:gdLst>
                <a:gd name="T0" fmla="*/ 85 w 299"/>
                <a:gd name="T1" fmla="*/ 334 h 405"/>
                <a:gd name="T2" fmla="*/ 163 w 299"/>
                <a:gd name="T3" fmla="*/ 333 h 405"/>
                <a:gd name="T4" fmla="*/ 193 w 299"/>
                <a:gd name="T5" fmla="*/ 321 h 405"/>
                <a:gd name="T6" fmla="*/ 209 w 299"/>
                <a:gd name="T7" fmla="*/ 296 h 405"/>
                <a:gd name="T8" fmla="*/ 209 w 299"/>
                <a:gd name="T9" fmla="*/ 263 h 405"/>
                <a:gd name="T10" fmla="*/ 192 w 299"/>
                <a:gd name="T11" fmla="*/ 241 h 405"/>
                <a:gd name="T12" fmla="*/ 161 w 299"/>
                <a:gd name="T13" fmla="*/ 229 h 405"/>
                <a:gd name="T14" fmla="*/ 85 w 299"/>
                <a:gd name="T15" fmla="*/ 228 h 405"/>
                <a:gd name="T16" fmla="*/ 85 w 299"/>
                <a:gd name="T17" fmla="*/ 161 h 405"/>
                <a:gd name="T18" fmla="*/ 156 w 299"/>
                <a:gd name="T19" fmla="*/ 160 h 405"/>
                <a:gd name="T20" fmla="*/ 186 w 299"/>
                <a:gd name="T21" fmla="*/ 150 h 405"/>
                <a:gd name="T22" fmla="*/ 199 w 299"/>
                <a:gd name="T23" fmla="*/ 129 h 405"/>
                <a:gd name="T24" fmla="*/ 199 w 299"/>
                <a:gd name="T25" fmla="*/ 100 h 405"/>
                <a:gd name="T26" fmla="*/ 185 w 299"/>
                <a:gd name="T27" fmla="*/ 81 h 405"/>
                <a:gd name="T28" fmla="*/ 152 w 299"/>
                <a:gd name="T29" fmla="*/ 72 h 405"/>
                <a:gd name="T30" fmla="*/ 85 w 299"/>
                <a:gd name="T31" fmla="*/ 71 h 405"/>
                <a:gd name="T32" fmla="*/ 126 w 299"/>
                <a:gd name="T33" fmla="*/ 0 h 405"/>
                <a:gd name="T34" fmla="*/ 199 w 299"/>
                <a:gd name="T35" fmla="*/ 6 h 405"/>
                <a:gd name="T36" fmla="*/ 251 w 299"/>
                <a:gd name="T37" fmla="*/ 25 h 405"/>
                <a:gd name="T38" fmla="*/ 279 w 299"/>
                <a:gd name="T39" fmla="*/ 57 h 405"/>
                <a:gd name="T40" fmla="*/ 289 w 299"/>
                <a:gd name="T41" fmla="*/ 102 h 405"/>
                <a:gd name="T42" fmla="*/ 282 w 299"/>
                <a:gd name="T43" fmla="*/ 145 h 405"/>
                <a:gd name="T44" fmla="*/ 259 w 299"/>
                <a:gd name="T45" fmla="*/ 175 h 405"/>
                <a:gd name="T46" fmla="*/ 227 w 299"/>
                <a:gd name="T47" fmla="*/ 190 h 405"/>
                <a:gd name="T48" fmla="*/ 249 w 299"/>
                <a:gd name="T49" fmla="*/ 201 h 405"/>
                <a:gd name="T50" fmla="*/ 282 w 299"/>
                <a:gd name="T51" fmla="*/ 225 h 405"/>
                <a:gd name="T52" fmla="*/ 297 w 299"/>
                <a:gd name="T53" fmla="*/ 263 h 405"/>
                <a:gd name="T54" fmla="*/ 296 w 299"/>
                <a:gd name="T55" fmla="*/ 314 h 405"/>
                <a:gd name="T56" fmla="*/ 277 w 299"/>
                <a:gd name="T57" fmla="*/ 357 h 405"/>
                <a:gd name="T58" fmla="*/ 237 w 299"/>
                <a:gd name="T59" fmla="*/ 387 h 405"/>
                <a:gd name="T60" fmla="*/ 183 w 299"/>
                <a:gd name="T61" fmla="*/ 402 h 405"/>
                <a:gd name="T62" fmla="*/ 0 w 299"/>
                <a:gd name="T63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9" h="405">
                  <a:moveTo>
                    <a:pt x="85" y="228"/>
                  </a:moveTo>
                  <a:lnTo>
                    <a:pt x="85" y="334"/>
                  </a:lnTo>
                  <a:lnTo>
                    <a:pt x="141" y="334"/>
                  </a:lnTo>
                  <a:lnTo>
                    <a:pt x="163" y="333"/>
                  </a:lnTo>
                  <a:lnTo>
                    <a:pt x="180" y="328"/>
                  </a:lnTo>
                  <a:lnTo>
                    <a:pt x="193" y="321"/>
                  </a:lnTo>
                  <a:lnTo>
                    <a:pt x="203" y="310"/>
                  </a:lnTo>
                  <a:lnTo>
                    <a:pt x="209" y="296"/>
                  </a:lnTo>
                  <a:lnTo>
                    <a:pt x="210" y="279"/>
                  </a:lnTo>
                  <a:lnTo>
                    <a:pt x="209" y="263"/>
                  </a:lnTo>
                  <a:lnTo>
                    <a:pt x="203" y="251"/>
                  </a:lnTo>
                  <a:lnTo>
                    <a:pt x="192" y="241"/>
                  </a:lnTo>
                  <a:lnTo>
                    <a:pt x="179" y="234"/>
                  </a:lnTo>
                  <a:lnTo>
                    <a:pt x="161" y="229"/>
                  </a:lnTo>
                  <a:lnTo>
                    <a:pt x="138" y="228"/>
                  </a:lnTo>
                  <a:lnTo>
                    <a:pt x="85" y="228"/>
                  </a:lnTo>
                  <a:close/>
                  <a:moveTo>
                    <a:pt x="85" y="71"/>
                  </a:moveTo>
                  <a:lnTo>
                    <a:pt x="85" y="161"/>
                  </a:lnTo>
                  <a:lnTo>
                    <a:pt x="135" y="161"/>
                  </a:lnTo>
                  <a:lnTo>
                    <a:pt x="156" y="160"/>
                  </a:lnTo>
                  <a:lnTo>
                    <a:pt x="173" y="156"/>
                  </a:lnTo>
                  <a:lnTo>
                    <a:pt x="186" y="150"/>
                  </a:lnTo>
                  <a:lnTo>
                    <a:pt x="194" y="141"/>
                  </a:lnTo>
                  <a:lnTo>
                    <a:pt x="199" y="129"/>
                  </a:lnTo>
                  <a:lnTo>
                    <a:pt x="201" y="114"/>
                  </a:lnTo>
                  <a:lnTo>
                    <a:pt x="199" y="100"/>
                  </a:lnTo>
                  <a:lnTo>
                    <a:pt x="193" y="89"/>
                  </a:lnTo>
                  <a:lnTo>
                    <a:pt x="185" y="81"/>
                  </a:lnTo>
                  <a:lnTo>
                    <a:pt x="170" y="75"/>
                  </a:lnTo>
                  <a:lnTo>
                    <a:pt x="152" y="72"/>
                  </a:lnTo>
                  <a:lnTo>
                    <a:pt x="131" y="71"/>
                  </a:lnTo>
                  <a:lnTo>
                    <a:pt x="85" y="71"/>
                  </a:lnTo>
                  <a:close/>
                  <a:moveTo>
                    <a:pt x="0" y="0"/>
                  </a:moveTo>
                  <a:lnTo>
                    <a:pt x="126" y="0"/>
                  </a:lnTo>
                  <a:lnTo>
                    <a:pt x="165" y="1"/>
                  </a:lnTo>
                  <a:lnTo>
                    <a:pt x="199" y="6"/>
                  </a:lnTo>
                  <a:lnTo>
                    <a:pt x="228" y="15"/>
                  </a:lnTo>
                  <a:lnTo>
                    <a:pt x="251" y="25"/>
                  </a:lnTo>
                  <a:lnTo>
                    <a:pt x="267" y="39"/>
                  </a:lnTo>
                  <a:lnTo>
                    <a:pt x="279" y="57"/>
                  </a:lnTo>
                  <a:lnTo>
                    <a:pt x="287" y="78"/>
                  </a:lnTo>
                  <a:lnTo>
                    <a:pt x="289" y="102"/>
                  </a:lnTo>
                  <a:lnTo>
                    <a:pt x="287" y="125"/>
                  </a:lnTo>
                  <a:lnTo>
                    <a:pt x="282" y="145"/>
                  </a:lnTo>
                  <a:lnTo>
                    <a:pt x="272" y="162"/>
                  </a:lnTo>
                  <a:lnTo>
                    <a:pt x="259" y="175"/>
                  </a:lnTo>
                  <a:lnTo>
                    <a:pt x="245" y="185"/>
                  </a:lnTo>
                  <a:lnTo>
                    <a:pt x="227" y="190"/>
                  </a:lnTo>
                  <a:lnTo>
                    <a:pt x="227" y="192"/>
                  </a:lnTo>
                  <a:lnTo>
                    <a:pt x="249" y="201"/>
                  </a:lnTo>
                  <a:lnTo>
                    <a:pt x="269" y="211"/>
                  </a:lnTo>
                  <a:lnTo>
                    <a:pt x="282" y="225"/>
                  </a:lnTo>
                  <a:lnTo>
                    <a:pt x="291" y="243"/>
                  </a:lnTo>
                  <a:lnTo>
                    <a:pt x="297" y="263"/>
                  </a:lnTo>
                  <a:lnTo>
                    <a:pt x="299" y="287"/>
                  </a:lnTo>
                  <a:lnTo>
                    <a:pt x="296" y="314"/>
                  </a:lnTo>
                  <a:lnTo>
                    <a:pt x="289" y="336"/>
                  </a:lnTo>
                  <a:lnTo>
                    <a:pt x="277" y="357"/>
                  </a:lnTo>
                  <a:lnTo>
                    <a:pt x="259" y="374"/>
                  </a:lnTo>
                  <a:lnTo>
                    <a:pt x="237" y="387"/>
                  </a:lnTo>
                  <a:lnTo>
                    <a:pt x="212" y="396"/>
                  </a:lnTo>
                  <a:lnTo>
                    <a:pt x="183" y="402"/>
                  </a:lnTo>
                  <a:lnTo>
                    <a:pt x="151" y="405"/>
                  </a:lnTo>
                  <a:lnTo>
                    <a:pt x="0" y="4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341176" y="2206873"/>
            <a:ext cx="16138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spc="-150" dirty="0">
                <a:solidFill>
                  <a:schemeClr val="accent1"/>
                </a:solidFill>
              </a:rPr>
              <a:t>4</a:t>
            </a:r>
            <a:r>
              <a:rPr lang="en-US" b="1" spc="-150" dirty="0" smtClean="0">
                <a:solidFill>
                  <a:schemeClr val="accent1"/>
                </a:solidFill>
              </a:rPr>
              <a:t>5%</a:t>
            </a:r>
            <a:endParaRPr lang="en-US" b="1" spc="-150" dirty="0">
              <a:solidFill>
                <a:schemeClr val="accent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341176" y="2419323"/>
            <a:ext cx="222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2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Text Here</a:t>
            </a:r>
            <a:endParaRPr lang="en-US" sz="1600" spc="-1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341176" y="3015424"/>
            <a:ext cx="16138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spc="-150" dirty="0" smtClean="0">
                <a:solidFill>
                  <a:schemeClr val="accent1"/>
                </a:solidFill>
              </a:rPr>
              <a:t>40%</a:t>
            </a:r>
            <a:endParaRPr lang="en-US" b="1" spc="-150" dirty="0">
              <a:solidFill>
                <a:schemeClr val="accent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341176" y="3227874"/>
            <a:ext cx="222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2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Text Here</a:t>
            </a:r>
            <a:endParaRPr lang="en-US" sz="1600" spc="-1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6" name="Group 28"/>
          <p:cNvGrpSpPr>
            <a:grpSpLocks noChangeAspect="1"/>
          </p:cNvGrpSpPr>
          <p:nvPr/>
        </p:nvGrpSpPr>
        <p:grpSpPr bwMode="auto">
          <a:xfrm>
            <a:off x="1595699" y="4405845"/>
            <a:ext cx="2785030" cy="1386593"/>
            <a:chOff x="-2508" y="-1001"/>
            <a:chExt cx="12698" cy="6322"/>
          </a:xfrm>
          <a:solidFill>
            <a:schemeClr val="accent4"/>
          </a:solidFill>
        </p:grpSpPr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1993201" y="4733582"/>
            <a:ext cx="892366" cy="626924"/>
            <a:chOff x="-56016" y="1540393"/>
            <a:chExt cx="892366" cy="62692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05" name="Rectangle 304"/>
            <p:cNvSpPr/>
            <p:nvPr/>
          </p:nvSpPr>
          <p:spPr>
            <a:xfrm>
              <a:off x="-56016" y="1540393"/>
              <a:ext cx="892366" cy="50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20" dirty="0" smtClean="0"/>
                <a:t>$29,000</a:t>
              </a:r>
              <a:endParaRPr lang="en-US" sz="1400" b="1" spc="-120" dirty="0"/>
            </a:p>
          </p:txBody>
        </p:sp>
        <p:sp>
          <p:nvSpPr>
            <p:cNvPr id="306" name="Isosceles Triangle 305"/>
            <p:cNvSpPr/>
            <p:nvPr/>
          </p:nvSpPr>
          <p:spPr>
            <a:xfrm flipV="1">
              <a:off x="322213" y="2025986"/>
              <a:ext cx="135907" cy="14133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spc="-120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3304981" y="4182338"/>
            <a:ext cx="892366" cy="626924"/>
            <a:chOff x="-56016" y="1540393"/>
            <a:chExt cx="892366" cy="62692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09" name="Rectangle 308"/>
            <p:cNvSpPr/>
            <p:nvPr/>
          </p:nvSpPr>
          <p:spPr>
            <a:xfrm>
              <a:off x="-56016" y="1540393"/>
              <a:ext cx="892366" cy="5009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pc="-120" dirty="0" smtClean="0"/>
                <a:t>$35,000</a:t>
              </a:r>
            </a:p>
          </p:txBody>
        </p:sp>
        <p:sp>
          <p:nvSpPr>
            <p:cNvPr id="310" name="Isosceles Triangle 309"/>
            <p:cNvSpPr/>
            <p:nvPr/>
          </p:nvSpPr>
          <p:spPr>
            <a:xfrm flipV="1">
              <a:off x="322213" y="2025986"/>
              <a:ext cx="135907" cy="14133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spc="-120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6976723" y="1595529"/>
            <a:ext cx="2574900" cy="338554"/>
            <a:chOff x="7036660" y="1620447"/>
            <a:chExt cx="2574900" cy="338554"/>
          </a:xfrm>
        </p:grpSpPr>
        <p:sp>
          <p:nvSpPr>
            <p:cNvPr id="315" name="Freeform 62"/>
            <p:cNvSpPr>
              <a:spLocks noEditPoints="1"/>
            </p:cNvSpPr>
            <p:nvPr/>
          </p:nvSpPr>
          <p:spPr bwMode="auto">
            <a:xfrm>
              <a:off x="7036660" y="1634943"/>
              <a:ext cx="296863" cy="309563"/>
            </a:xfrm>
            <a:custGeom>
              <a:avLst/>
              <a:gdLst>
                <a:gd name="T0" fmla="*/ 2156 w 3180"/>
                <a:gd name="T1" fmla="*/ 927 h 3116"/>
                <a:gd name="T2" fmla="*/ 2094 w 3180"/>
                <a:gd name="T3" fmla="*/ 978 h 3116"/>
                <a:gd name="T4" fmla="*/ 1079 w 3180"/>
                <a:gd name="T5" fmla="*/ 1675 h 3116"/>
                <a:gd name="T6" fmla="*/ 1003 w 3180"/>
                <a:gd name="T7" fmla="*/ 1655 h 3116"/>
                <a:gd name="T8" fmla="*/ 927 w 3180"/>
                <a:gd name="T9" fmla="*/ 1681 h 3116"/>
                <a:gd name="T10" fmla="*/ 877 w 3180"/>
                <a:gd name="T11" fmla="*/ 1745 h 3116"/>
                <a:gd name="T12" fmla="*/ 872 w 3180"/>
                <a:gd name="T13" fmla="*/ 1822 h 3116"/>
                <a:gd name="T14" fmla="*/ 913 w 3180"/>
                <a:gd name="T15" fmla="*/ 1891 h 3116"/>
                <a:gd name="T16" fmla="*/ 1373 w 3180"/>
                <a:gd name="T17" fmla="*/ 2307 h 3116"/>
                <a:gd name="T18" fmla="*/ 1437 w 3180"/>
                <a:gd name="T19" fmla="*/ 2326 h 3116"/>
                <a:gd name="T20" fmla="*/ 1523 w 3180"/>
                <a:gd name="T21" fmla="*/ 2307 h 3116"/>
                <a:gd name="T22" fmla="*/ 1564 w 3180"/>
                <a:gd name="T23" fmla="*/ 2267 h 3116"/>
                <a:gd name="T24" fmla="*/ 2338 w 3180"/>
                <a:gd name="T25" fmla="*/ 1105 h 3116"/>
                <a:gd name="T26" fmla="*/ 2349 w 3180"/>
                <a:gd name="T27" fmla="*/ 1035 h 3116"/>
                <a:gd name="T28" fmla="*/ 2322 w 3180"/>
                <a:gd name="T29" fmla="*/ 971 h 3116"/>
                <a:gd name="T30" fmla="*/ 2261 w 3180"/>
                <a:gd name="T31" fmla="*/ 926 h 3116"/>
                <a:gd name="T32" fmla="*/ 1590 w 3180"/>
                <a:gd name="T33" fmla="*/ 0 h 3116"/>
                <a:gd name="T34" fmla="*/ 1789 w 3180"/>
                <a:gd name="T35" fmla="*/ 12 h 3116"/>
                <a:gd name="T36" fmla="*/ 2075 w 3180"/>
                <a:gd name="T37" fmla="*/ 73 h 3116"/>
                <a:gd name="T38" fmla="*/ 2337 w 3180"/>
                <a:gd name="T39" fmla="*/ 182 h 3116"/>
                <a:gd name="T40" fmla="*/ 2574 w 3180"/>
                <a:gd name="T41" fmla="*/ 334 h 3116"/>
                <a:gd name="T42" fmla="*/ 2779 w 3180"/>
                <a:gd name="T43" fmla="*/ 523 h 3116"/>
                <a:gd name="T44" fmla="*/ 2947 w 3180"/>
                <a:gd name="T45" fmla="*/ 745 h 3116"/>
                <a:gd name="T46" fmla="*/ 3074 w 3180"/>
                <a:gd name="T47" fmla="*/ 994 h 3116"/>
                <a:gd name="T48" fmla="*/ 3153 w 3180"/>
                <a:gd name="T49" fmla="*/ 1267 h 3116"/>
                <a:gd name="T50" fmla="*/ 3180 w 3180"/>
                <a:gd name="T51" fmla="*/ 1557 h 3116"/>
                <a:gd name="T52" fmla="*/ 3153 w 3180"/>
                <a:gd name="T53" fmla="*/ 1848 h 3116"/>
                <a:gd name="T54" fmla="*/ 3074 w 3180"/>
                <a:gd name="T55" fmla="*/ 2121 h 3116"/>
                <a:gd name="T56" fmla="*/ 2947 w 3180"/>
                <a:gd name="T57" fmla="*/ 2371 h 3116"/>
                <a:gd name="T58" fmla="*/ 2779 w 3180"/>
                <a:gd name="T59" fmla="*/ 2593 h 3116"/>
                <a:gd name="T60" fmla="*/ 2574 w 3180"/>
                <a:gd name="T61" fmla="*/ 2782 h 3116"/>
                <a:gd name="T62" fmla="*/ 2337 w 3180"/>
                <a:gd name="T63" fmla="*/ 2934 h 3116"/>
                <a:gd name="T64" fmla="*/ 2075 w 3180"/>
                <a:gd name="T65" fmla="*/ 3042 h 3116"/>
                <a:gd name="T66" fmla="*/ 1789 w 3180"/>
                <a:gd name="T67" fmla="*/ 3104 h 3116"/>
                <a:gd name="T68" fmla="*/ 1490 w 3180"/>
                <a:gd name="T69" fmla="*/ 3113 h 3116"/>
                <a:gd name="T70" fmla="*/ 1199 w 3180"/>
                <a:gd name="T71" fmla="*/ 3068 h 3116"/>
                <a:gd name="T72" fmla="*/ 928 w 3180"/>
                <a:gd name="T73" fmla="*/ 2975 h 3116"/>
                <a:gd name="T74" fmla="*/ 682 w 3180"/>
                <a:gd name="T75" fmla="*/ 2836 h 3116"/>
                <a:gd name="T76" fmla="*/ 466 w 3180"/>
                <a:gd name="T77" fmla="*/ 2659 h 3116"/>
                <a:gd name="T78" fmla="*/ 285 w 3180"/>
                <a:gd name="T79" fmla="*/ 2447 h 3116"/>
                <a:gd name="T80" fmla="*/ 144 w 3180"/>
                <a:gd name="T81" fmla="*/ 2206 h 3116"/>
                <a:gd name="T82" fmla="*/ 48 w 3180"/>
                <a:gd name="T83" fmla="*/ 1941 h 3116"/>
                <a:gd name="T84" fmla="*/ 3 w 3180"/>
                <a:gd name="T85" fmla="*/ 1656 h 3116"/>
                <a:gd name="T86" fmla="*/ 14 w 3180"/>
                <a:gd name="T87" fmla="*/ 1354 h 3116"/>
                <a:gd name="T88" fmla="*/ 81 w 3180"/>
                <a:gd name="T89" fmla="*/ 1065 h 3116"/>
                <a:gd name="T90" fmla="*/ 200 w 3180"/>
                <a:gd name="T91" fmla="*/ 799 h 3116"/>
                <a:gd name="T92" fmla="*/ 367 w 3180"/>
                <a:gd name="T93" fmla="*/ 562 h 3116"/>
                <a:gd name="T94" fmla="*/ 573 w 3180"/>
                <a:gd name="T95" fmla="*/ 359 h 3116"/>
                <a:gd name="T96" fmla="*/ 816 w 3180"/>
                <a:gd name="T97" fmla="*/ 197 h 3116"/>
                <a:gd name="T98" fmla="*/ 1088 w 3180"/>
                <a:gd name="T99" fmla="*/ 79 h 3116"/>
                <a:gd name="T100" fmla="*/ 1382 w 3180"/>
                <a:gd name="T101" fmla="*/ 13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80" h="3116">
                  <a:moveTo>
                    <a:pt x="2209" y="916"/>
                  </a:moveTo>
                  <a:lnTo>
                    <a:pt x="2182" y="919"/>
                  </a:lnTo>
                  <a:lnTo>
                    <a:pt x="2156" y="927"/>
                  </a:lnTo>
                  <a:lnTo>
                    <a:pt x="2133" y="939"/>
                  </a:lnTo>
                  <a:lnTo>
                    <a:pt x="2112" y="956"/>
                  </a:lnTo>
                  <a:lnTo>
                    <a:pt x="2094" y="978"/>
                  </a:lnTo>
                  <a:lnTo>
                    <a:pt x="1423" y="1982"/>
                  </a:lnTo>
                  <a:lnTo>
                    <a:pt x="1102" y="1691"/>
                  </a:lnTo>
                  <a:lnTo>
                    <a:pt x="1079" y="1675"/>
                  </a:lnTo>
                  <a:lnTo>
                    <a:pt x="1054" y="1663"/>
                  </a:lnTo>
                  <a:lnTo>
                    <a:pt x="1029" y="1657"/>
                  </a:lnTo>
                  <a:lnTo>
                    <a:pt x="1003" y="1655"/>
                  </a:lnTo>
                  <a:lnTo>
                    <a:pt x="976" y="1659"/>
                  </a:lnTo>
                  <a:lnTo>
                    <a:pt x="950" y="1667"/>
                  </a:lnTo>
                  <a:lnTo>
                    <a:pt x="927" y="1681"/>
                  </a:lnTo>
                  <a:lnTo>
                    <a:pt x="906" y="1698"/>
                  </a:lnTo>
                  <a:lnTo>
                    <a:pt x="889" y="1721"/>
                  </a:lnTo>
                  <a:lnTo>
                    <a:pt x="877" y="1745"/>
                  </a:lnTo>
                  <a:lnTo>
                    <a:pt x="870" y="1771"/>
                  </a:lnTo>
                  <a:lnTo>
                    <a:pt x="869" y="1796"/>
                  </a:lnTo>
                  <a:lnTo>
                    <a:pt x="872" y="1822"/>
                  </a:lnTo>
                  <a:lnTo>
                    <a:pt x="881" y="1847"/>
                  </a:lnTo>
                  <a:lnTo>
                    <a:pt x="895" y="1871"/>
                  </a:lnTo>
                  <a:lnTo>
                    <a:pt x="913" y="1891"/>
                  </a:lnTo>
                  <a:lnTo>
                    <a:pt x="1357" y="2293"/>
                  </a:lnTo>
                  <a:lnTo>
                    <a:pt x="1362" y="2296"/>
                  </a:lnTo>
                  <a:lnTo>
                    <a:pt x="1373" y="2307"/>
                  </a:lnTo>
                  <a:lnTo>
                    <a:pt x="1392" y="2314"/>
                  </a:lnTo>
                  <a:lnTo>
                    <a:pt x="1414" y="2323"/>
                  </a:lnTo>
                  <a:lnTo>
                    <a:pt x="1437" y="2326"/>
                  </a:lnTo>
                  <a:lnTo>
                    <a:pt x="1472" y="2326"/>
                  </a:lnTo>
                  <a:lnTo>
                    <a:pt x="1484" y="2323"/>
                  </a:lnTo>
                  <a:lnTo>
                    <a:pt x="1523" y="2307"/>
                  </a:lnTo>
                  <a:lnTo>
                    <a:pt x="1530" y="2303"/>
                  </a:lnTo>
                  <a:lnTo>
                    <a:pt x="1554" y="2286"/>
                  </a:lnTo>
                  <a:lnTo>
                    <a:pt x="1564" y="2267"/>
                  </a:lnTo>
                  <a:lnTo>
                    <a:pt x="1565" y="2267"/>
                  </a:lnTo>
                  <a:lnTo>
                    <a:pt x="2327" y="1126"/>
                  </a:lnTo>
                  <a:lnTo>
                    <a:pt x="2338" y="1105"/>
                  </a:lnTo>
                  <a:lnTo>
                    <a:pt x="2346" y="1082"/>
                  </a:lnTo>
                  <a:lnTo>
                    <a:pt x="2350" y="1059"/>
                  </a:lnTo>
                  <a:lnTo>
                    <a:pt x="2349" y="1035"/>
                  </a:lnTo>
                  <a:lnTo>
                    <a:pt x="2343" y="1013"/>
                  </a:lnTo>
                  <a:lnTo>
                    <a:pt x="2335" y="991"/>
                  </a:lnTo>
                  <a:lnTo>
                    <a:pt x="2322" y="971"/>
                  </a:lnTo>
                  <a:lnTo>
                    <a:pt x="2307" y="954"/>
                  </a:lnTo>
                  <a:lnTo>
                    <a:pt x="2287" y="938"/>
                  </a:lnTo>
                  <a:lnTo>
                    <a:pt x="2261" y="926"/>
                  </a:lnTo>
                  <a:lnTo>
                    <a:pt x="2235" y="918"/>
                  </a:lnTo>
                  <a:lnTo>
                    <a:pt x="2209" y="916"/>
                  </a:lnTo>
                  <a:close/>
                  <a:moveTo>
                    <a:pt x="1590" y="0"/>
                  </a:moveTo>
                  <a:lnTo>
                    <a:pt x="1590" y="0"/>
                  </a:lnTo>
                  <a:lnTo>
                    <a:pt x="1690" y="3"/>
                  </a:lnTo>
                  <a:lnTo>
                    <a:pt x="1789" y="12"/>
                  </a:lnTo>
                  <a:lnTo>
                    <a:pt x="1886" y="26"/>
                  </a:lnTo>
                  <a:lnTo>
                    <a:pt x="1982" y="47"/>
                  </a:lnTo>
                  <a:lnTo>
                    <a:pt x="2075" y="73"/>
                  </a:lnTo>
                  <a:lnTo>
                    <a:pt x="2164" y="105"/>
                  </a:lnTo>
                  <a:lnTo>
                    <a:pt x="2253" y="141"/>
                  </a:lnTo>
                  <a:lnTo>
                    <a:pt x="2337" y="182"/>
                  </a:lnTo>
                  <a:lnTo>
                    <a:pt x="2419" y="229"/>
                  </a:lnTo>
                  <a:lnTo>
                    <a:pt x="2498" y="279"/>
                  </a:lnTo>
                  <a:lnTo>
                    <a:pt x="2574" y="334"/>
                  </a:lnTo>
                  <a:lnTo>
                    <a:pt x="2646" y="393"/>
                  </a:lnTo>
                  <a:lnTo>
                    <a:pt x="2715" y="456"/>
                  </a:lnTo>
                  <a:lnTo>
                    <a:pt x="2779" y="523"/>
                  </a:lnTo>
                  <a:lnTo>
                    <a:pt x="2840" y="593"/>
                  </a:lnTo>
                  <a:lnTo>
                    <a:pt x="2896" y="668"/>
                  </a:lnTo>
                  <a:lnTo>
                    <a:pt x="2947" y="745"/>
                  </a:lnTo>
                  <a:lnTo>
                    <a:pt x="2994" y="826"/>
                  </a:lnTo>
                  <a:lnTo>
                    <a:pt x="3036" y="908"/>
                  </a:lnTo>
                  <a:lnTo>
                    <a:pt x="3074" y="994"/>
                  </a:lnTo>
                  <a:lnTo>
                    <a:pt x="3106" y="1083"/>
                  </a:lnTo>
                  <a:lnTo>
                    <a:pt x="3132" y="1174"/>
                  </a:lnTo>
                  <a:lnTo>
                    <a:pt x="3153" y="1267"/>
                  </a:lnTo>
                  <a:lnTo>
                    <a:pt x="3168" y="1362"/>
                  </a:lnTo>
                  <a:lnTo>
                    <a:pt x="3177" y="1459"/>
                  </a:lnTo>
                  <a:lnTo>
                    <a:pt x="3180" y="1557"/>
                  </a:lnTo>
                  <a:lnTo>
                    <a:pt x="3177" y="1656"/>
                  </a:lnTo>
                  <a:lnTo>
                    <a:pt x="3168" y="1753"/>
                  </a:lnTo>
                  <a:lnTo>
                    <a:pt x="3153" y="1848"/>
                  </a:lnTo>
                  <a:lnTo>
                    <a:pt x="3132" y="1941"/>
                  </a:lnTo>
                  <a:lnTo>
                    <a:pt x="3106" y="2032"/>
                  </a:lnTo>
                  <a:lnTo>
                    <a:pt x="3074" y="2121"/>
                  </a:lnTo>
                  <a:lnTo>
                    <a:pt x="3036" y="2206"/>
                  </a:lnTo>
                  <a:lnTo>
                    <a:pt x="2994" y="2290"/>
                  </a:lnTo>
                  <a:lnTo>
                    <a:pt x="2947" y="2371"/>
                  </a:lnTo>
                  <a:lnTo>
                    <a:pt x="2896" y="2447"/>
                  </a:lnTo>
                  <a:lnTo>
                    <a:pt x="2840" y="2521"/>
                  </a:lnTo>
                  <a:lnTo>
                    <a:pt x="2779" y="2593"/>
                  </a:lnTo>
                  <a:lnTo>
                    <a:pt x="2715" y="2659"/>
                  </a:lnTo>
                  <a:lnTo>
                    <a:pt x="2646" y="2723"/>
                  </a:lnTo>
                  <a:lnTo>
                    <a:pt x="2574" y="2782"/>
                  </a:lnTo>
                  <a:lnTo>
                    <a:pt x="2498" y="2836"/>
                  </a:lnTo>
                  <a:lnTo>
                    <a:pt x="2419" y="2887"/>
                  </a:lnTo>
                  <a:lnTo>
                    <a:pt x="2337" y="2934"/>
                  </a:lnTo>
                  <a:lnTo>
                    <a:pt x="2253" y="2975"/>
                  </a:lnTo>
                  <a:lnTo>
                    <a:pt x="2164" y="3011"/>
                  </a:lnTo>
                  <a:lnTo>
                    <a:pt x="2075" y="3042"/>
                  </a:lnTo>
                  <a:lnTo>
                    <a:pt x="1982" y="3068"/>
                  </a:lnTo>
                  <a:lnTo>
                    <a:pt x="1886" y="3088"/>
                  </a:lnTo>
                  <a:lnTo>
                    <a:pt x="1789" y="3104"/>
                  </a:lnTo>
                  <a:lnTo>
                    <a:pt x="1690" y="3113"/>
                  </a:lnTo>
                  <a:lnTo>
                    <a:pt x="1590" y="3116"/>
                  </a:lnTo>
                  <a:lnTo>
                    <a:pt x="1490" y="3113"/>
                  </a:lnTo>
                  <a:lnTo>
                    <a:pt x="1390" y="3104"/>
                  </a:lnTo>
                  <a:lnTo>
                    <a:pt x="1293" y="3088"/>
                  </a:lnTo>
                  <a:lnTo>
                    <a:pt x="1199" y="3068"/>
                  </a:lnTo>
                  <a:lnTo>
                    <a:pt x="1106" y="3042"/>
                  </a:lnTo>
                  <a:lnTo>
                    <a:pt x="1015" y="3011"/>
                  </a:lnTo>
                  <a:lnTo>
                    <a:pt x="928" y="2975"/>
                  </a:lnTo>
                  <a:lnTo>
                    <a:pt x="842" y="2934"/>
                  </a:lnTo>
                  <a:lnTo>
                    <a:pt x="760" y="2887"/>
                  </a:lnTo>
                  <a:lnTo>
                    <a:pt x="682" y="2836"/>
                  </a:lnTo>
                  <a:lnTo>
                    <a:pt x="606" y="2782"/>
                  </a:lnTo>
                  <a:lnTo>
                    <a:pt x="534" y="2723"/>
                  </a:lnTo>
                  <a:lnTo>
                    <a:pt x="466" y="2659"/>
                  </a:lnTo>
                  <a:lnTo>
                    <a:pt x="402" y="2593"/>
                  </a:lnTo>
                  <a:lnTo>
                    <a:pt x="340" y="2521"/>
                  </a:lnTo>
                  <a:lnTo>
                    <a:pt x="285" y="2447"/>
                  </a:lnTo>
                  <a:lnTo>
                    <a:pt x="233" y="2371"/>
                  </a:lnTo>
                  <a:lnTo>
                    <a:pt x="187" y="2290"/>
                  </a:lnTo>
                  <a:lnTo>
                    <a:pt x="144" y="2206"/>
                  </a:lnTo>
                  <a:lnTo>
                    <a:pt x="106" y="2121"/>
                  </a:lnTo>
                  <a:lnTo>
                    <a:pt x="75" y="2032"/>
                  </a:lnTo>
                  <a:lnTo>
                    <a:pt x="48" y="1941"/>
                  </a:lnTo>
                  <a:lnTo>
                    <a:pt x="27" y="1848"/>
                  </a:lnTo>
                  <a:lnTo>
                    <a:pt x="13" y="1753"/>
                  </a:lnTo>
                  <a:lnTo>
                    <a:pt x="3" y="1656"/>
                  </a:lnTo>
                  <a:lnTo>
                    <a:pt x="0" y="1557"/>
                  </a:lnTo>
                  <a:lnTo>
                    <a:pt x="3" y="1455"/>
                  </a:lnTo>
                  <a:lnTo>
                    <a:pt x="14" y="1354"/>
                  </a:lnTo>
                  <a:lnTo>
                    <a:pt x="30" y="1255"/>
                  </a:lnTo>
                  <a:lnTo>
                    <a:pt x="53" y="1159"/>
                  </a:lnTo>
                  <a:lnTo>
                    <a:pt x="81" y="1065"/>
                  </a:lnTo>
                  <a:lnTo>
                    <a:pt x="115" y="973"/>
                  </a:lnTo>
                  <a:lnTo>
                    <a:pt x="155" y="885"/>
                  </a:lnTo>
                  <a:lnTo>
                    <a:pt x="200" y="799"/>
                  </a:lnTo>
                  <a:lnTo>
                    <a:pt x="251" y="716"/>
                  </a:lnTo>
                  <a:lnTo>
                    <a:pt x="307" y="638"/>
                  </a:lnTo>
                  <a:lnTo>
                    <a:pt x="367" y="562"/>
                  </a:lnTo>
                  <a:lnTo>
                    <a:pt x="432" y="490"/>
                  </a:lnTo>
                  <a:lnTo>
                    <a:pt x="501" y="423"/>
                  </a:lnTo>
                  <a:lnTo>
                    <a:pt x="573" y="359"/>
                  </a:lnTo>
                  <a:lnTo>
                    <a:pt x="651" y="300"/>
                  </a:lnTo>
                  <a:lnTo>
                    <a:pt x="732" y="246"/>
                  </a:lnTo>
                  <a:lnTo>
                    <a:pt x="816" y="197"/>
                  </a:lnTo>
                  <a:lnTo>
                    <a:pt x="903" y="152"/>
                  </a:lnTo>
                  <a:lnTo>
                    <a:pt x="994" y="113"/>
                  </a:lnTo>
                  <a:lnTo>
                    <a:pt x="1088" y="79"/>
                  </a:lnTo>
                  <a:lnTo>
                    <a:pt x="1184" y="51"/>
                  </a:lnTo>
                  <a:lnTo>
                    <a:pt x="1282" y="28"/>
                  </a:lnTo>
                  <a:lnTo>
                    <a:pt x="1382" y="13"/>
                  </a:lnTo>
                  <a:lnTo>
                    <a:pt x="1485" y="3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7386153" y="1620447"/>
              <a:ext cx="2225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-12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Enter Text Here</a:t>
              </a:r>
              <a:endParaRPr lang="en-US" sz="1600" spc="-12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7384823" y="2125727"/>
            <a:ext cx="2574900" cy="338554"/>
            <a:chOff x="7036660" y="1620447"/>
            <a:chExt cx="2574900" cy="338554"/>
          </a:xfrm>
        </p:grpSpPr>
        <p:sp>
          <p:nvSpPr>
            <p:cNvPr id="322" name="Freeform 62"/>
            <p:cNvSpPr>
              <a:spLocks noEditPoints="1"/>
            </p:cNvSpPr>
            <p:nvPr/>
          </p:nvSpPr>
          <p:spPr bwMode="auto">
            <a:xfrm>
              <a:off x="7036660" y="1634943"/>
              <a:ext cx="296863" cy="309563"/>
            </a:xfrm>
            <a:custGeom>
              <a:avLst/>
              <a:gdLst>
                <a:gd name="T0" fmla="*/ 2156 w 3180"/>
                <a:gd name="T1" fmla="*/ 927 h 3116"/>
                <a:gd name="T2" fmla="*/ 2094 w 3180"/>
                <a:gd name="T3" fmla="*/ 978 h 3116"/>
                <a:gd name="T4" fmla="*/ 1079 w 3180"/>
                <a:gd name="T5" fmla="*/ 1675 h 3116"/>
                <a:gd name="T6" fmla="*/ 1003 w 3180"/>
                <a:gd name="T7" fmla="*/ 1655 h 3116"/>
                <a:gd name="T8" fmla="*/ 927 w 3180"/>
                <a:gd name="T9" fmla="*/ 1681 h 3116"/>
                <a:gd name="T10" fmla="*/ 877 w 3180"/>
                <a:gd name="T11" fmla="*/ 1745 h 3116"/>
                <a:gd name="T12" fmla="*/ 872 w 3180"/>
                <a:gd name="T13" fmla="*/ 1822 h 3116"/>
                <a:gd name="T14" fmla="*/ 913 w 3180"/>
                <a:gd name="T15" fmla="*/ 1891 h 3116"/>
                <a:gd name="T16" fmla="*/ 1373 w 3180"/>
                <a:gd name="T17" fmla="*/ 2307 h 3116"/>
                <a:gd name="T18" fmla="*/ 1437 w 3180"/>
                <a:gd name="T19" fmla="*/ 2326 h 3116"/>
                <a:gd name="T20" fmla="*/ 1523 w 3180"/>
                <a:gd name="T21" fmla="*/ 2307 h 3116"/>
                <a:gd name="T22" fmla="*/ 1564 w 3180"/>
                <a:gd name="T23" fmla="*/ 2267 h 3116"/>
                <a:gd name="T24" fmla="*/ 2338 w 3180"/>
                <a:gd name="T25" fmla="*/ 1105 h 3116"/>
                <a:gd name="T26" fmla="*/ 2349 w 3180"/>
                <a:gd name="T27" fmla="*/ 1035 h 3116"/>
                <a:gd name="T28" fmla="*/ 2322 w 3180"/>
                <a:gd name="T29" fmla="*/ 971 h 3116"/>
                <a:gd name="T30" fmla="*/ 2261 w 3180"/>
                <a:gd name="T31" fmla="*/ 926 h 3116"/>
                <a:gd name="T32" fmla="*/ 1590 w 3180"/>
                <a:gd name="T33" fmla="*/ 0 h 3116"/>
                <a:gd name="T34" fmla="*/ 1789 w 3180"/>
                <a:gd name="T35" fmla="*/ 12 h 3116"/>
                <a:gd name="T36" fmla="*/ 2075 w 3180"/>
                <a:gd name="T37" fmla="*/ 73 h 3116"/>
                <a:gd name="T38" fmla="*/ 2337 w 3180"/>
                <a:gd name="T39" fmla="*/ 182 h 3116"/>
                <a:gd name="T40" fmla="*/ 2574 w 3180"/>
                <a:gd name="T41" fmla="*/ 334 h 3116"/>
                <a:gd name="T42" fmla="*/ 2779 w 3180"/>
                <a:gd name="T43" fmla="*/ 523 h 3116"/>
                <a:gd name="T44" fmla="*/ 2947 w 3180"/>
                <a:gd name="T45" fmla="*/ 745 h 3116"/>
                <a:gd name="T46" fmla="*/ 3074 w 3180"/>
                <a:gd name="T47" fmla="*/ 994 h 3116"/>
                <a:gd name="T48" fmla="*/ 3153 w 3180"/>
                <a:gd name="T49" fmla="*/ 1267 h 3116"/>
                <a:gd name="T50" fmla="*/ 3180 w 3180"/>
                <a:gd name="T51" fmla="*/ 1557 h 3116"/>
                <a:gd name="T52" fmla="*/ 3153 w 3180"/>
                <a:gd name="T53" fmla="*/ 1848 h 3116"/>
                <a:gd name="T54" fmla="*/ 3074 w 3180"/>
                <a:gd name="T55" fmla="*/ 2121 h 3116"/>
                <a:gd name="T56" fmla="*/ 2947 w 3180"/>
                <a:gd name="T57" fmla="*/ 2371 h 3116"/>
                <a:gd name="T58" fmla="*/ 2779 w 3180"/>
                <a:gd name="T59" fmla="*/ 2593 h 3116"/>
                <a:gd name="T60" fmla="*/ 2574 w 3180"/>
                <a:gd name="T61" fmla="*/ 2782 h 3116"/>
                <a:gd name="T62" fmla="*/ 2337 w 3180"/>
                <a:gd name="T63" fmla="*/ 2934 h 3116"/>
                <a:gd name="T64" fmla="*/ 2075 w 3180"/>
                <a:gd name="T65" fmla="*/ 3042 h 3116"/>
                <a:gd name="T66" fmla="*/ 1789 w 3180"/>
                <a:gd name="T67" fmla="*/ 3104 h 3116"/>
                <a:gd name="T68" fmla="*/ 1490 w 3180"/>
                <a:gd name="T69" fmla="*/ 3113 h 3116"/>
                <a:gd name="T70" fmla="*/ 1199 w 3180"/>
                <a:gd name="T71" fmla="*/ 3068 h 3116"/>
                <a:gd name="T72" fmla="*/ 928 w 3180"/>
                <a:gd name="T73" fmla="*/ 2975 h 3116"/>
                <a:gd name="T74" fmla="*/ 682 w 3180"/>
                <a:gd name="T75" fmla="*/ 2836 h 3116"/>
                <a:gd name="T76" fmla="*/ 466 w 3180"/>
                <a:gd name="T77" fmla="*/ 2659 h 3116"/>
                <a:gd name="T78" fmla="*/ 285 w 3180"/>
                <a:gd name="T79" fmla="*/ 2447 h 3116"/>
                <a:gd name="T80" fmla="*/ 144 w 3180"/>
                <a:gd name="T81" fmla="*/ 2206 h 3116"/>
                <a:gd name="T82" fmla="*/ 48 w 3180"/>
                <a:gd name="T83" fmla="*/ 1941 h 3116"/>
                <a:gd name="T84" fmla="*/ 3 w 3180"/>
                <a:gd name="T85" fmla="*/ 1656 h 3116"/>
                <a:gd name="T86" fmla="*/ 14 w 3180"/>
                <a:gd name="T87" fmla="*/ 1354 h 3116"/>
                <a:gd name="T88" fmla="*/ 81 w 3180"/>
                <a:gd name="T89" fmla="*/ 1065 h 3116"/>
                <a:gd name="T90" fmla="*/ 200 w 3180"/>
                <a:gd name="T91" fmla="*/ 799 h 3116"/>
                <a:gd name="T92" fmla="*/ 367 w 3180"/>
                <a:gd name="T93" fmla="*/ 562 h 3116"/>
                <a:gd name="T94" fmla="*/ 573 w 3180"/>
                <a:gd name="T95" fmla="*/ 359 h 3116"/>
                <a:gd name="T96" fmla="*/ 816 w 3180"/>
                <a:gd name="T97" fmla="*/ 197 h 3116"/>
                <a:gd name="T98" fmla="*/ 1088 w 3180"/>
                <a:gd name="T99" fmla="*/ 79 h 3116"/>
                <a:gd name="T100" fmla="*/ 1382 w 3180"/>
                <a:gd name="T101" fmla="*/ 13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80" h="3116">
                  <a:moveTo>
                    <a:pt x="2209" y="916"/>
                  </a:moveTo>
                  <a:lnTo>
                    <a:pt x="2182" y="919"/>
                  </a:lnTo>
                  <a:lnTo>
                    <a:pt x="2156" y="927"/>
                  </a:lnTo>
                  <a:lnTo>
                    <a:pt x="2133" y="939"/>
                  </a:lnTo>
                  <a:lnTo>
                    <a:pt x="2112" y="956"/>
                  </a:lnTo>
                  <a:lnTo>
                    <a:pt x="2094" y="978"/>
                  </a:lnTo>
                  <a:lnTo>
                    <a:pt x="1423" y="1982"/>
                  </a:lnTo>
                  <a:lnTo>
                    <a:pt x="1102" y="1691"/>
                  </a:lnTo>
                  <a:lnTo>
                    <a:pt x="1079" y="1675"/>
                  </a:lnTo>
                  <a:lnTo>
                    <a:pt x="1054" y="1663"/>
                  </a:lnTo>
                  <a:lnTo>
                    <a:pt x="1029" y="1657"/>
                  </a:lnTo>
                  <a:lnTo>
                    <a:pt x="1003" y="1655"/>
                  </a:lnTo>
                  <a:lnTo>
                    <a:pt x="976" y="1659"/>
                  </a:lnTo>
                  <a:lnTo>
                    <a:pt x="950" y="1667"/>
                  </a:lnTo>
                  <a:lnTo>
                    <a:pt x="927" y="1681"/>
                  </a:lnTo>
                  <a:lnTo>
                    <a:pt x="906" y="1698"/>
                  </a:lnTo>
                  <a:lnTo>
                    <a:pt x="889" y="1721"/>
                  </a:lnTo>
                  <a:lnTo>
                    <a:pt x="877" y="1745"/>
                  </a:lnTo>
                  <a:lnTo>
                    <a:pt x="870" y="1771"/>
                  </a:lnTo>
                  <a:lnTo>
                    <a:pt x="869" y="1796"/>
                  </a:lnTo>
                  <a:lnTo>
                    <a:pt x="872" y="1822"/>
                  </a:lnTo>
                  <a:lnTo>
                    <a:pt x="881" y="1847"/>
                  </a:lnTo>
                  <a:lnTo>
                    <a:pt x="895" y="1871"/>
                  </a:lnTo>
                  <a:lnTo>
                    <a:pt x="913" y="1891"/>
                  </a:lnTo>
                  <a:lnTo>
                    <a:pt x="1357" y="2293"/>
                  </a:lnTo>
                  <a:lnTo>
                    <a:pt x="1362" y="2296"/>
                  </a:lnTo>
                  <a:lnTo>
                    <a:pt x="1373" y="2307"/>
                  </a:lnTo>
                  <a:lnTo>
                    <a:pt x="1392" y="2314"/>
                  </a:lnTo>
                  <a:lnTo>
                    <a:pt x="1414" y="2323"/>
                  </a:lnTo>
                  <a:lnTo>
                    <a:pt x="1437" y="2326"/>
                  </a:lnTo>
                  <a:lnTo>
                    <a:pt x="1472" y="2326"/>
                  </a:lnTo>
                  <a:lnTo>
                    <a:pt x="1484" y="2323"/>
                  </a:lnTo>
                  <a:lnTo>
                    <a:pt x="1523" y="2307"/>
                  </a:lnTo>
                  <a:lnTo>
                    <a:pt x="1530" y="2303"/>
                  </a:lnTo>
                  <a:lnTo>
                    <a:pt x="1554" y="2286"/>
                  </a:lnTo>
                  <a:lnTo>
                    <a:pt x="1564" y="2267"/>
                  </a:lnTo>
                  <a:lnTo>
                    <a:pt x="1565" y="2267"/>
                  </a:lnTo>
                  <a:lnTo>
                    <a:pt x="2327" y="1126"/>
                  </a:lnTo>
                  <a:lnTo>
                    <a:pt x="2338" y="1105"/>
                  </a:lnTo>
                  <a:lnTo>
                    <a:pt x="2346" y="1082"/>
                  </a:lnTo>
                  <a:lnTo>
                    <a:pt x="2350" y="1059"/>
                  </a:lnTo>
                  <a:lnTo>
                    <a:pt x="2349" y="1035"/>
                  </a:lnTo>
                  <a:lnTo>
                    <a:pt x="2343" y="1013"/>
                  </a:lnTo>
                  <a:lnTo>
                    <a:pt x="2335" y="991"/>
                  </a:lnTo>
                  <a:lnTo>
                    <a:pt x="2322" y="971"/>
                  </a:lnTo>
                  <a:lnTo>
                    <a:pt x="2307" y="954"/>
                  </a:lnTo>
                  <a:lnTo>
                    <a:pt x="2287" y="938"/>
                  </a:lnTo>
                  <a:lnTo>
                    <a:pt x="2261" y="926"/>
                  </a:lnTo>
                  <a:lnTo>
                    <a:pt x="2235" y="918"/>
                  </a:lnTo>
                  <a:lnTo>
                    <a:pt x="2209" y="916"/>
                  </a:lnTo>
                  <a:close/>
                  <a:moveTo>
                    <a:pt x="1590" y="0"/>
                  </a:moveTo>
                  <a:lnTo>
                    <a:pt x="1590" y="0"/>
                  </a:lnTo>
                  <a:lnTo>
                    <a:pt x="1690" y="3"/>
                  </a:lnTo>
                  <a:lnTo>
                    <a:pt x="1789" y="12"/>
                  </a:lnTo>
                  <a:lnTo>
                    <a:pt x="1886" y="26"/>
                  </a:lnTo>
                  <a:lnTo>
                    <a:pt x="1982" y="47"/>
                  </a:lnTo>
                  <a:lnTo>
                    <a:pt x="2075" y="73"/>
                  </a:lnTo>
                  <a:lnTo>
                    <a:pt x="2164" y="105"/>
                  </a:lnTo>
                  <a:lnTo>
                    <a:pt x="2253" y="141"/>
                  </a:lnTo>
                  <a:lnTo>
                    <a:pt x="2337" y="182"/>
                  </a:lnTo>
                  <a:lnTo>
                    <a:pt x="2419" y="229"/>
                  </a:lnTo>
                  <a:lnTo>
                    <a:pt x="2498" y="279"/>
                  </a:lnTo>
                  <a:lnTo>
                    <a:pt x="2574" y="334"/>
                  </a:lnTo>
                  <a:lnTo>
                    <a:pt x="2646" y="393"/>
                  </a:lnTo>
                  <a:lnTo>
                    <a:pt x="2715" y="456"/>
                  </a:lnTo>
                  <a:lnTo>
                    <a:pt x="2779" y="523"/>
                  </a:lnTo>
                  <a:lnTo>
                    <a:pt x="2840" y="593"/>
                  </a:lnTo>
                  <a:lnTo>
                    <a:pt x="2896" y="668"/>
                  </a:lnTo>
                  <a:lnTo>
                    <a:pt x="2947" y="745"/>
                  </a:lnTo>
                  <a:lnTo>
                    <a:pt x="2994" y="826"/>
                  </a:lnTo>
                  <a:lnTo>
                    <a:pt x="3036" y="908"/>
                  </a:lnTo>
                  <a:lnTo>
                    <a:pt x="3074" y="994"/>
                  </a:lnTo>
                  <a:lnTo>
                    <a:pt x="3106" y="1083"/>
                  </a:lnTo>
                  <a:lnTo>
                    <a:pt x="3132" y="1174"/>
                  </a:lnTo>
                  <a:lnTo>
                    <a:pt x="3153" y="1267"/>
                  </a:lnTo>
                  <a:lnTo>
                    <a:pt x="3168" y="1362"/>
                  </a:lnTo>
                  <a:lnTo>
                    <a:pt x="3177" y="1459"/>
                  </a:lnTo>
                  <a:lnTo>
                    <a:pt x="3180" y="1557"/>
                  </a:lnTo>
                  <a:lnTo>
                    <a:pt x="3177" y="1656"/>
                  </a:lnTo>
                  <a:lnTo>
                    <a:pt x="3168" y="1753"/>
                  </a:lnTo>
                  <a:lnTo>
                    <a:pt x="3153" y="1848"/>
                  </a:lnTo>
                  <a:lnTo>
                    <a:pt x="3132" y="1941"/>
                  </a:lnTo>
                  <a:lnTo>
                    <a:pt x="3106" y="2032"/>
                  </a:lnTo>
                  <a:lnTo>
                    <a:pt x="3074" y="2121"/>
                  </a:lnTo>
                  <a:lnTo>
                    <a:pt x="3036" y="2206"/>
                  </a:lnTo>
                  <a:lnTo>
                    <a:pt x="2994" y="2290"/>
                  </a:lnTo>
                  <a:lnTo>
                    <a:pt x="2947" y="2371"/>
                  </a:lnTo>
                  <a:lnTo>
                    <a:pt x="2896" y="2447"/>
                  </a:lnTo>
                  <a:lnTo>
                    <a:pt x="2840" y="2521"/>
                  </a:lnTo>
                  <a:lnTo>
                    <a:pt x="2779" y="2593"/>
                  </a:lnTo>
                  <a:lnTo>
                    <a:pt x="2715" y="2659"/>
                  </a:lnTo>
                  <a:lnTo>
                    <a:pt x="2646" y="2723"/>
                  </a:lnTo>
                  <a:lnTo>
                    <a:pt x="2574" y="2782"/>
                  </a:lnTo>
                  <a:lnTo>
                    <a:pt x="2498" y="2836"/>
                  </a:lnTo>
                  <a:lnTo>
                    <a:pt x="2419" y="2887"/>
                  </a:lnTo>
                  <a:lnTo>
                    <a:pt x="2337" y="2934"/>
                  </a:lnTo>
                  <a:lnTo>
                    <a:pt x="2253" y="2975"/>
                  </a:lnTo>
                  <a:lnTo>
                    <a:pt x="2164" y="3011"/>
                  </a:lnTo>
                  <a:lnTo>
                    <a:pt x="2075" y="3042"/>
                  </a:lnTo>
                  <a:lnTo>
                    <a:pt x="1982" y="3068"/>
                  </a:lnTo>
                  <a:lnTo>
                    <a:pt x="1886" y="3088"/>
                  </a:lnTo>
                  <a:lnTo>
                    <a:pt x="1789" y="3104"/>
                  </a:lnTo>
                  <a:lnTo>
                    <a:pt x="1690" y="3113"/>
                  </a:lnTo>
                  <a:lnTo>
                    <a:pt x="1590" y="3116"/>
                  </a:lnTo>
                  <a:lnTo>
                    <a:pt x="1490" y="3113"/>
                  </a:lnTo>
                  <a:lnTo>
                    <a:pt x="1390" y="3104"/>
                  </a:lnTo>
                  <a:lnTo>
                    <a:pt x="1293" y="3088"/>
                  </a:lnTo>
                  <a:lnTo>
                    <a:pt x="1199" y="3068"/>
                  </a:lnTo>
                  <a:lnTo>
                    <a:pt x="1106" y="3042"/>
                  </a:lnTo>
                  <a:lnTo>
                    <a:pt x="1015" y="3011"/>
                  </a:lnTo>
                  <a:lnTo>
                    <a:pt x="928" y="2975"/>
                  </a:lnTo>
                  <a:lnTo>
                    <a:pt x="842" y="2934"/>
                  </a:lnTo>
                  <a:lnTo>
                    <a:pt x="760" y="2887"/>
                  </a:lnTo>
                  <a:lnTo>
                    <a:pt x="682" y="2836"/>
                  </a:lnTo>
                  <a:lnTo>
                    <a:pt x="606" y="2782"/>
                  </a:lnTo>
                  <a:lnTo>
                    <a:pt x="534" y="2723"/>
                  </a:lnTo>
                  <a:lnTo>
                    <a:pt x="466" y="2659"/>
                  </a:lnTo>
                  <a:lnTo>
                    <a:pt x="402" y="2593"/>
                  </a:lnTo>
                  <a:lnTo>
                    <a:pt x="340" y="2521"/>
                  </a:lnTo>
                  <a:lnTo>
                    <a:pt x="285" y="2447"/>
                  </a:lnTo>
                  <a:lnTo>
                    <a:pt x="233" y="2371"/>
                  </a:lnTo>
                  <a:lnTo>
                    <a:pt x="187" y="2290"/>
                  </a:lnTo>
                  <a:lnTo>
                    <a:pt x="144" y="2206"/>
                  </a:lnTo>
                  <a:lnTo>
                    <a:pt x="106" y="2121"/>
                  </a:lnTo>
                  <a:lnTo>
                    <a:pt x="75" y="2032"/>
                  </a:lnTo>
                  <a:lnTo>
                    <a:pt x="48" y="1941"/>
                  </a:lnTo>
                  <a:lnTo>
                    <a:pt x="27" y="1848"/>
                  </a:lnTo>
                  <a:lnTo>
                    <a:pt x="13" y="1753"/>
                  </a:lnTo>
                  <a:lnTo>
                    <a:pt x="3" y="1656"/>
                  </a:lnTo>
                  <a:lnTo>
                    <a:pt x="0" y="1557"/>
                  </a:lnTo>
                  <a:lnTo>
                    <a:pt x="3" y="1455"/>
                  </a:lnTo>
                  <a:lnTo>
                    <a:pt x="14" y="1354"/>
                  </a:lnTo>
                  <a:lnTo>
                    <a:pt x="30" y="1255"/>
                  </a:lnTo>
                  <a:lnTo>
                    <a:pt x="53" y="1159"/>
                  </a:lnTo>
                  <a:lnTo>
                    <a:pt x="81" y="1065"/>
                  </a:lnTo>
                  <a:lnTo>
                    <a:pt x="115" y="973"/>
                  </a:lnTo>
                  <a:lnTo>
                    <a:pt x="155" y="885"/>
                  </a:lnTo>
                  <a:lnTo>
                    <a:pt x="200" y="799"/>
                  </a:lnTo>
                  <a:lnTo>
                    <a:pt x="251" y="716"/>
                  </a:lnTo>
                  <a:lnTo>
                    <a:pt x="307" y="638"/>
                  </a:lnTo>
                  <a:lnTo>
                    <a:pt x="367" y="562"/>
                  </a:lnTo>
                  <a:lnTo>
                    <a:pt x="432" y="490"/>
                  </a:lnTo>
                  <a:lnTo>
                    <a:pt x="501" y="423"/>
                  </a:lnTo>
                  <a:lnTo>
                    <a:pt x="573" y="359"/>
                  </a:lnTo>
                  <a:lnTo>
                    <a:pt x="651" y="300"/>
                  </a:lnTo>
                  <a:lnTo>
                    <a:pt x="732" y="246"/>
                  </a:lnTo>
                  <a:lnTo>
                    <a:pt x="816" y="197"/>
                  </a:lnTo>
                  <a:lnTo>
                    <a:pt x="903" y="152"/>
                  </a:lnTo>
                  <a:lnTo>
                    <a:pt x="994" y="113"/>
                  </a:lnTo>
                  <a:lnTo>
                    <a:pt x="1088" y="79"/>
                  </a:lnTo>
                  <a:lnTo>
                    <a:pt x="1184" y="51"/>
                  </a:lnTo>
                  <a:lnTo>
                    <a:pt x="1282" y="28"/>
                  </a:lnTo>
                  <a:lnTo>
                    <a:pt x="1382" y="13"/>
                  </a:lnTo>
                  <a:lnTo>
                    <a:pt x="1485" y="3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7386153" y="1620447"/>
              <a:ext cx="2225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-12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Enter Text Here</a:t>
              </a:r>
              <a:endParaRPr lang="en-US" sz="1600" spc="-12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7792923" y="2655925"/>
            <a:ext cx="2574900" cy="338554"/>
            <a:chOff x="7036660" y="1620447"/>
            <a:chExt cx="2574900" cy="338554"/>
          </a:xfrm>
        </p:grpSpPr>
        <p:sp>
          <p:nvSpPr>
            <p:cNvPr id="325" name="Freeform 62"/>
            <p:cNvSpPr>
              <a:spLocks noEditPoints="1"/>
            </p:cNvSpPr>
            <p:nvPr/>
          </p:nvSpPr>
          <p:spPr bwMode="auto">
            <a:xfrm>
              <a:off x="7036660" y="1634943"/>
              <a:ext cx="296863" cy="309563"/>
            </a:xfrm>
            <a:custGeom>
              <a:avLst/>
              <a:gdLst>
                <a:gd name="T0" fmla="*/ 2156 w 3180"/>
                <a:gd name="T1" fmla="*/ 927 h 3116"/>
                <a:gd name="T2" fmla="*/ 2094 w 3180"/>
                <a:gd name="T3" fmla="*/ 978 h 3116"/>
                <a:gd name="T4" fmla="*/ 1079 w 3180"/>
                <a:gd name="T5" fmla="*/ 1675 h 3116"/>
                <a:gd name="T6" fmla="*/ 1003 w 3180"/>
                <a:gd name="T7" fmla="*/ 1655 h 3116"/>
                <a:gd name="T8" fmla="*/ 927 w 3180"/>
                <a:gd name="T9" fmla="*/ 1681 h 3116"/>
                <a:gd name="T10" fmla="*/ 877 w 3180"/>
                <a:gd name="T11" fmla="*/ 1745 h 3116"/>
                <a:gd name="T12" fmla="*/ 872 w 3180"/>
                <a:gd name="T13" fmla="*/ 1822 h 3116"/>
                <a:gd name="T14" fmla="*/ 913 w 3180"/>
                <a:gd name="T15" fmla="*/ 1891 h 3116"/>
                <a:gd name="T16" fmla="*/ 1373 w 3180"/>
                <a:gd name="T17" fmla="*/ 2307 h 3116"/>
                <a:gd name="T18" fmla="*/ 1437 w 3180"/>
                <a:gd name="T19" fmla="*/ 2326 h 3116"/>
                <a:gd name="T20" fmla="*/ 1523 w 3180"/>
                <a:gd name="T21" fmla="*/ 2307 h 3116"/>
                <a:gd name="T22" fmla="*/ 1564 w 3180"/>
                <a:gd name="T23" fmla="*/ 2267 h 3116"/>
                <a:gd name="T24" fmla="*/ 2338 w 3180"/>
                <a:gd name="T25" fmla="*/ 1105 h 3116"/>
                <a:gd name="T26" fmla="*/ 2349 w 3180"/>
                <a:gd name="T27" fmla="*/ 1035 h 3116"/>
                <a:gd name="T28" fmla="*/ 2322 w 3180"/>
                <a:gd name="T29" fmla="*/ 971 h 3116"/>
                <a:gd name="T30" fmla="*/ 2261 w 3180"/>
                <a:gd name="T31" fmla="*/ 926 h 3116"/>
                <a:gd name="T32" fmla="*/ 1590 w 3180"/>
                <a:gd name="T33" fmla="*/ 0 h 3116"/>
                <a:gd name="T34" fmla="*/ 1789 w 3180"/>
                <a:gd name="T35" fmla="*/ 12 h 3116"/>
                <a:gd name="T36" fmla="*/ 2075 w 3180"/>
                <a:gd name="T37" fmla="*/ 73 h 3116"/>
                <a:gd name="T38" fmla="*/ 2337 w 3180"/>
                <a:gd name="T39" fmla="*/ 182 h 3116"/>
                <a:gd name="T40" fmla="*/ 2574 w 3180"/>
                <a:gd name="T41" fmla="*/ 334 h 3116"/>
                <a:gd name="T42" fmla="*/ 2779 w 3180"/>
                <a:gd name="T43" fmla="*/ 523 h 3116"/>
                <a:gd name="T44" fmla="*/ 2947 w 3180"/>
                <a:gd name="T45" fmla="*/ 745 h 3116"/>
                <a:gd name="T46" fmla="*/ 3074 w 3180"/>
                <a:gd name="T47" fmla="*/ 994 h 3116"/>
                <a:gd name="T48" fmla="*/ 3153 w 3180"/>
                <a:gd name="T49" fmla="*/ 1267 h 3116"/>
                <a:gd name="T50" fmla="*/ 3180 w 3180"/>
                <a:gd name="T51" fmla="*/ 1557 h 3116"/>
                <a:gd name="T52" fmla="*/ 3153 w 3180"/>
                <a:gd name="T53" fmla="*/ 1848 h 3116"/>
                <a:gd name="T54" fmla="*/ 3074 w 3180"/>
                <a:gd name="T55" fmla="*/ 2121 h 3116"/>
                <a:gd name="T56" fmla="*/ 2947 w 3180"/>
                <a:gd name="T57" fmla="*/ 2371 h 3116"/>
                <a:gd name="T58" fmla="*/ 2779 w 3180"/>
                <a:gd name="T59" fmla="*/ 2593 h 3116"/>
                <a:gd name="T60" fmla="*/ 2574 w 3180"/>
                <a:gd name="T61" fmla="*/ 2782 h 3116"/>
                <a:gd name="T62" fmla="*/ 2337 w 3180"/>
                <a:gd name="T63" fmla="*/ 2934 h 3116"/>
                <a:gd name="T64" fmla="*/ 2075 w 3180"/>
                <a:gd name="T65" fmla="*/ 3042 h 3116"/>
                <a:gd name="T66" fmla="*/ 1789 w 3180"/>
                <a:gd name="T67" fmla="*/ 3104 h 3116"/>
                <a:gd name="T68" fmla="*/ 1490 w 3180"/>
                <a:gd name="T69" fmla="*/ 3113 h 3116"/>
                <a:gd name="T70" fmla="*/ 1199 w 3180"/>
                <a:gd name="T71" fmla="*/ 3068 h 3116"/>
                <a:gd name="T72" fmla="*/ 928 w 3180"/>
                <a:gd name="T73" fmla="*/ 2975 h 3116"/>
                <a:gd name="T74" fmla="*/ 682 w 3180"/>
                <a:gd name="T75" fmla="*/ 2836 h 3116"/>
                <a:gd name="T76" fmla="*/ 466 w 3180"/>
                <a:gd name="T77" fmla="*/ 2659 h 3116"/>
                <a:gd name="T78" fmla="*/ 285 w 3180"/>
                <a:gd name="T79" fmla="*/ 2447 h 3116"/>
                <a:gd name="T80" fmla="*/ 144 w 3180"/>
                <a:gd name="T81" fmla="*/ 2206 h 3116"/>
                <a:gd name="T82" fmla="*/ 48 w 3180"/>
                <a:gd name="T83" fmla="*/ 1941 h 3116"/>
                <a:gd name="T84" fmla="*/ 3 w 3180"/>
                <a:gd name="T85" fmla="*/ 1656 h 3116"/>
                <a:gd name="T86" fmla="*/ 14 w 3180"/>
                <a:gd name="T87" fmla="*/ 1354 h 3116"/>
                <a:gd name="T88" fmla="*/ 81 w 3180"/>
                <a:gd name="T89" fmla="*/ 1065 h 3116"/>
                <a:gd name="T90" fmla="*/ 200 w 3180"/>
                <a:gd name="T91" fmla="*/ 799 h 3116"/>
                <a:gd name="T92" fmla="*/ 367 w 3180"/>
                <a:gd name="T93" fmla="*/ 562 h 3116"/>
                <a:gd name="T94" fmla="*/ 573 w 3180"/>
                <a:gd name="T95" fmla="*/ 359 h 3116"/>
                <a:gd name="T96" fmla="*/ 816 w 3180"/>
                <a:gd name="T97" fmla="*/ 197 h 3116"/>
                <a:gd name="T98" fmla="*/ 1088 w 3180"/>
                <a:gd name="T99" fmla="*/ 79 h 3116"/>
                <a:gd name="T100" fmla="*/ 1382 w 3180"/>
                <a:gd name="T101" fmla="*/ 13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80" h="3116">
                  <a:moveTo>
                    <a:pt x="2209" y="916"/>
                  </a:moveTo>
                  <a:lnTo>
                    <a:pt x="2182" y="919"/>
                  </a:lnTo>
                  <a:lnTo>
                    <a:pt x="2156" y="927"/>
                  </a:lnTo>
                  <a:lnTo>
                    <a:pt x="2133" y="939"/>
                  </a:lnTo>
                  <a:lnTo>
                    <a:pt x="2112" y="956"/>
                  </a:lnTo>
                  <a:lnTo>
                    <a:pt x="2094" y="978"/>
                  </a:lnTo>
                  <a:lnTo>
                    <a:pt x="1423" y="1982"/>
                  </a:lnTo>
                  <a:lnTo>
                    <a:pt x="1102" y="1691"/>
                  </a:lnTo>
                  <a:lnTo>
                    <a:pt x="1079" y="1675"/>
                  </a:lnTo>
                  <a:lnTo>
                    <a:pt x="1054" y="1663"/>
                  </a:lnTo>
                  <a:lnTo>
                    <a:pt x="1029" y="1657"/>
                  </a:lnTo>
                  <a:lnTo>
                    <a:pt x="1003" y="1655"/>
                  </a:lnTo>
                  <a:lnTo>
                    <a:pt x="976" y="1659"/>
                  </a:lnTo>
                  <a:lnTo>
                    <a:pt x="950" y="1667"/>
                  </a:lnTo>
                  <a:lnTo>
                    <a:pt x="927" y="1681"/>
                  </a:lnTo>
                  <a:lnTo>
                    <a:pt x="906" y="1698"/>
                  </a:lnTo>
                  <a:lnTo>
                    <a:pt x="889" y="1721"/>
                  </a:lnTo>
                  <a:lnTo>
                    <a:pt x="877" y="1745"/>
                  </a:lnTo>
                  <a:lnTo>
                    <a:pt x="870" y="1771"/>
                  </a:lnTo>
                  <a:lnTo>
                    <a:pt x="869" y="1796"/>
                  </a:lnTo>
                  <a:lnTo>
                    <a:pt x="872" y="1822"/>
                  </a:lnTo>
                  <a:lnTo>
                    <a:pt x="881" y="1847"/>
                  </a:lnTo>
                  <a:lnTo>
                    <a:pt x="895" y="1871"/>
                  </a:lnTo>
                  <a:lnTo>
                    <a:pt x="913" y="1891"/>
                  </a:lnTo>
                  <a:lnTo>
                    <a:pt x="1357" y="2293"/>
                  </a:lnTo>
                  <a:lnTo>
                    <a:pt x="1362" y="2296"/>
                  </a:lnTo>
                  <a:lnTo>
                    <a:pt x="1373" y="2307"/>
                  </a:lnTo>
                  <a:lnTo>
                    <a:pt x="1392" y="2314"/>
                  </a:lnTo>
                  <a:lnTo>
                    <a:pt x="1414" y="2323"/>
                  </a:lnTo>
                  <a:lnTo>
                    <a:pt x="1437" y="2326"/>
                  </a:lnTo>
                  <a:lnTo>
                    <a:pt x="1472" y="2326"/>
                  </a:lnTo>
                  <a:lnTo>
                    <a:pt x="1484" y="2323"/>
                  </a:lnTo>
                  <a:lnTo>
                    <a:pt x="1523" y="2307"/>
                  </a:lnTo>
                  <a:lnTo>
                    <a:pt x="1530" y="2303"/>
                  </a:lnTo>
                  <a:lnTo>
                    <a:pt x="1554" y="2286"/>
                  </a:lnTo>
                  <a:lnTo>
                    <a:pt x="1564" y="2267"/>
                  </a:lnTo>
                  <a:lnTo>
                    <a:pt x="1565" y="2267"/>
                  </a:lnTo>
                  <a:lnTo>
                    <a:pt x="2327" y="1126"/>
                  </a:lnTo>
                  <a:lnTo>
                    <a:pt x="2338" y="1105"/>
                  </a:lnTo>
                  <a:lnTo>
                    <a:pt x="2346" y="1082"/>
                  </a:lnTo>
                  <a:lnTo>
                    <a:pt x="2350" y="1059"/>
                  </a:lnTo>
                  <a:lnTo>
                    <a:pt x="2349" y="1035"/>
                  </a:lnTo>
                  <a:lnTo>
                    <a:pt x="2343" y="1013"/>
                  </a:lnTo>
                  <a:lnTo>
                    <a:pt x="2335" y="991"/>
                  </a:lnTo>
                  <a:lnTo>
                    <a:pt x="2322" y="971"/>
                  </a:lnTo>
                  <a:lnTo>
                    <a:pt x="2307" y="954"/>
                  </a:lnTo>
                  <a:lnTo>
                    <a:pt x="2287" y="938"/>
                  </a:lnTo>
                  <a:lnTo>
                    <a:pt x="2261" y="926"/>
                  </a:lnTo>
                  <a:lnTo>
                    <a:pt x="2235" y="918"/>
                  </a:lnTo>
                  <a:lnTo>
                    <a:pt x="2209" y="916"/>
                  </a:lnTo>
                  <a:close/>
                  <a:moveTo>
                    <a:pt x="1590" y="0"/>
                  </a:moveTo>
                  <a:lnTo>
                    <a:pt x="1590" y="0"/>
                  </a:lnTo>
                  <a:lnTo>
                    <a:pt x="1690" y="3"/>
                  </a:lnTo>
                  <a:lnTo>
                    <a:pt x="1789" y="12"/>
                  </a:lnTo>
                  <a:lnTo>
                    <a:pt x="1886" y="26"/>
                  </a:lnTo>
                  <a:lnTo>
                    <a:pt x="1982" y="47"/>
                  </a:lnTo>
                  <a:lnTo>
                    <a:pt x="2075" y="73"/>
                  </a:lnTo>
                  <a:lnTo>
                    <a:pt x="2164" y="105"/>
                  </a:lnTo>
                  <a:lnTo>
                    <a:pt x="2253" y="141"/>
                  </a:lnTo>
                  <a:lnTo>
                    <a:pt x="2337" y="182"/>
                  </a:lnTo>
                  <a:lnTo>
                    <a:pt x="2419" y="229"/>
                  </a:lnTo>
                  <a:lnTo>
                    <a:pt x="2498" y="279"/>
                  </a:lnTo>
                  <a:lnTo>
                    <a:pt x="2574" y="334"/>
                  </a:lnTo>
                  <a:lnTo>
                    <a:pt x="2646" y="393"/>
                  </a:lnTo>
                  <a:lnTo>
                    <a:pt x="2715" y="456"/>
                  </a:lnTo>
                  <a:lnTo>
                    <a:pt x="2779" y="523"/>
                  </a:lnTo>
                  <a:lnTo>
                    <a:pt x="2840" y="593"/>
                  </a:lnTo>
                  <a:lnTo>
                    <a:pt x="2896" y="668"/>
                  </a:lnTo>
                  <a:lnTo>
                    <a:pt x="2947" y="745"/>
                  </a:lnTo>
                  <a:lnTo>
                    <a:pt x="2994" y="826"/>
                  </a:lnTo>
                  <a:lnTo>
                    <a:pt x="3036" y="908"/>
                  </a:lnTo>
                  <a:lnTo>
                    <a:pt x="3074" y="994"/>
                  </a:lnTo>
                  <a:lnTo>
                    <a:pt x="3106" y="1083"/>
                  </a:lnTo>
                  <a:lnTo>
                    <a:pt x="3132" y="1174"/>
                  </a:lnTo>
                  <a:lnTo>
                    <a:pt x="3153" y="1267"/>
                  </a:lnTo>
                  <a:lnTo>
                    <a:pt x="3168" y="1362"/>
                  </a:lnTo>
                  <a:lnTo>
                    <a:pt x="3177" y="1459"/>
                  </a:lnTo>
                  <a:lnTo>
                    <a:pt x="3180" y="1557"/>
                  </a:lnTo>
                  <a:lnTo>
                    <a:pt x="3177" y="1656"/>
                  </a:lnTo>
                  <a:lnTo>
                    <a:pt x="3168" y="1753"/>
                  </a:lnTo>
                  <a:lnTo>
                    <a:pt x="3153" y="1848"/>
                  </a:lnTo>
                  <a:lnTo>
                    <a:pt x="3132" y="1941"/>
                  </a:lnTo>
                  <a:lnTo>
                    <a:pt x="3106" y="2032"/>
                  </a:lnTo>
                  <a:lnTo>
                    <a:pt x="3074" y="2121"/>
                  </a:lnTo>
                  <a:lnTo>
                    <a:pt x="3036" y="2206"/>
                  </a:lnTo>
                  <a:lnTo>
                    <a:pt x="2994" y="2290"/>
                  </a:lnTo>
                  <a:lnTo>
                    <a:pt x="2947" y="2371"/>
                  </a:lnTo>
                  <a:lnTo>
                    <a:pt x="2896" y="2447"/>
                  </a:lnTo>
                  <a:lnTo>
                    <a:pt x="2840" y="2521"/>
                  </a:lnTo>
                  <a:lnTo>
                    <a:pt x="2779" y="2593"/>
                  </a:lnTo>
                  <a:lnTo>
                    <a:pt x="2715" y="2659"/>
                  </a:lnTo>
                  <a:lnTo>
                    <a:pt x="2646" y="2723"/>
                  </a:lnTo>
                  <a:lnTo>
                    <a:pt x="2574" y="2782"/>
                  </a:lnTo>
                  <a:lnTo>
                    <a:pt x="2498" y="2836"/>
                  </a:lnTo>
                  <a:lnTo>
                    <a:pt x="2419" y="2887"/>
                  </a:lnTo>
                  <a:lnTo>
                    <a:pt x="2337" y="2934"/>
                  </a:lnTo>
                  <a:lnTo>
                    <a:pt x="2253" y="2975"/>
                  </a:lnTo>
                  <a:lnTo>
                    <a:pt x="2164" y="3011"/>
                  </a:lnTo>
                  <a:lnTo>
                    <a:pt x="2075" y="3042"/>
                  </a:lnTo>
                  <a:lnTo>
                    <a:pt x="1982" y="3068"/>
                  </a:lnTo>
                  <a:lnTo>
                    <a:pt x="1886" y="3088"/>
                  </a:lnTo>
                  <a:lnTo>
                    <a:pt x="1789" y="3104"/>
                  </a:lnTo>
                  <a:lnTo>
                    <a:pt x="1690" y="3113"/>
                  </a:lnTo>
                  <a:lnTo>
                    <a:pt x="1590" y="3116"/>
                  </a:lnTo>
                  <a:lnTo>
                    <a:pt x="1490" y="3113"/>
                  </a:lnTo>
                  <a:lnTo>
                    <a:pt x="1390" y="3104"/>
                  </a:lnTo>
                  <a:lnTo>
                    <a:pt x="1293" y="3088"/>
                  </a:lnTo>
                  <a:lnTo>
                    <a:pt x="1199" y="3068"/>
                  </a:lnTo>
                  <a:lnTo>
                    <a:pt x="1106" y="3042"/>
                  </a:lnTo>
                  <a:lnTo>
                    <a:pt x="1015" y="3011"/>
                  </a:lnTo>
                  <a:lnTo>
                    <a:pt x="928" y="2975"/>
                  </a:lnTo>
                  <a:lnTo>
                    <a:pt x="842" y="2934"/>
                  </a:lnTo>
                  <a:lnTo>
                    <a:pt x="760" y="2887"/>
                  </a:lnTo>
                  <a:lnTo>
                    <a:pt x="682" y="2836"/>
                  </a:lnTo>
                  <a:lnTo>
                    <a:pt x="606" y="2782"/>
                  </a:lnTo>
                  <a:lnTo>
                    <a:pt x="534" y="2723"/>
                  </a:lnTo>
                  <a:lnTo>
                    <a:pt x="466" y="2659"/>
                  </a:lnTo>
                  <a:lnTo>
                    <a:pt x="402" y="2593"/>
                  </a:lnTo>
                  <a:lnTo>
                    <a:pt x="340" y="2521"/>
                  </a:lnTo>
                  <a:lnTo>
                    <a:pt x="285" y="2447"/>
                  </a:lnTo>
                  <a:lnTo>
                    <a:pt x="233" y="2371"/>
                  </a:lnTo>
                  <a:lnTo>
                    <a:pt x="187" y="2290"/>
                  </a:lnTo>
                  <a:lnTo>
                    <a:pt x="144" y="2206"/>
                  </a:lnTo>
                  <a:lnTo>
                    <a:pt x="106" y="2121"/>
                  </a:lnTo>
                  <a:lnTo>
                    <a:pt x="75" y="2032"/>
                  </a:lnTo>
                  <a:lnTo>
                    <a:pt x="48" y="1941"/>
                  </a:lnTo>
                  <a:lnTo>
                    <a:pt x="27" y="1848"/>
                  </a:lnTo>
                  <a:lnTo>
                    <a:pt x="13" y="1753"/>
                  </a:lnTo>
                  <a:lnTo>
                    <a:pt x="3" y="1656"/>
                  </a:lnTo>
                  <a:lnTo>
                    <a:pt x="0" y="1557"/>
                  </a:lnTo>
                  <a:lnTo>
                    <a:pt x="3" y="1455"/>
                  </a:lnTo>
                  <a:lnTo>
                    <a:pt x="14" y="1354"/>
                  </a:lnTo>
                  <a:lnTo>
                    <a:pt x="30" y="1255"/>
                  </a:lnTo>
                  <a:lnTo>
                    <a:pt x="53" y="1159"/>
                  </a:lnTo>
                  <a:lnTo>
                    <a:pt x="81" y="1065"/>
                  </a:lnTo>
                  <a:lnTo>
                    <a:pt x="115" y="973"/>
                  </a:lnTo>
                  <a:lnTo>
                    <a:pt x="155" y="885"/>
                  </a:lnTo>
                  <a:lnTo>
                    <a:pt x="200" y="799"/>
                  </a:lnTo>
                  <a:lnTo>
                    <a:pt x="251" y="716"/>
                  </a:lnTo>
                  <a:lnTo>
                    <a:pt x="307" y="638"/>
                  </a:lnTo>
                  <a:lnTo>
                    <a:pt x="367" y="562"/>
                  </a:lnTo>
                  <a:lnTo>
                    <a:pt x="432" y="490"/>
                  </a:lnTo>
                  <a:lnTo>
                    <a:pt x="501" y="423"/>
                  </a:lnTo>
                  <a:lnTo>
                    <a:pt x="573" y="359"/>
                  </a:lnTo>
                  <a:lnTo>
                    <a:pt x="651" y="300"/>
                  </a:lnTo>
                  <a:lnTo>
                    <a:pt x="732" y="246"/>
                  </a:lnTo>
                  <a:lnTo>
                    <a:pt x="816" y="197"/>
                  </a:lnTo>
                  <a:lnTo>
                    <a:pt x="903" y="152"/>
                  </a:lnTo>
                  <a:lnTo>
                    <a:pt x="994" y="113"/>
                  </a:lnTo>
                  <a:lnTo>
                    <a:pt x="1088" y="79"/>
                  </a:lnTo>
                  <a:lnTo>
                    <a:pt x="1184" y="51"/>
                  </a:lnTo>
                  <a:lnTo>
                    <a:pt x="1282" y="28"/>
                  </a:lnTo>
                  <a:lnTo>
                    <a:pt x="1382" y="13"/>
                  </a:lnTo>
                  <a:lnTo>
                    <a:pt x="1485" y="3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7386153" y="1620447"/>
              <a:ext cx="2225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-12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Enter Text Here</a:t>
              </a:r>
              <a:endParaRPr lang="en-US" sz="1600" spc="-12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8201022" y="3186122"/>
            <a:ext cx="2574900" cy="338554"/>
            <a:chOff x="7036660" y="1620447"/>
            <a:chExt cx="2574900" cy="338554"/>
          </a:xfrm>
        </p:grpSpPr>
        <p:sp>
          <p:nvSpPr>
            <p:cNvPr id="328" name="Freeform 62"/>
            <p:cNvSpPr>
              <a:spLocks noEditPoints="1"/>
            </p:cNvSpPr>
            <p:nvPr/>
          </p:nvSpPr>
          <p:spPr bwMode="auto">
            <a:xfrm>
              <a:off x="7036660" y="1634943"/>
              <a:ext cx="296863" cy="309563"/>
            </a:xfrm>
            <a:custGeom>
              <a:avLst/>
              <a:gdLst>
                <a:gd name="T0" fmla="*/ 2156 w 3180"/>
                <a:gd name="T1" fmla="*/ 927 h 3116"/>
                <a:gd name="T2" fmla="*/ 2094 w 3180"/>
                <a:gd name="T3" fmla="*/ 978 h 3116"/>
                <a:gd name="T4" fmla="*/ 1079 w 3180"/>
                <a:gd name="T5" fmla="*/ 1675 h 3116"/>
                <a:gd name="T6" fmla="*/ 1003 w 3180"/>
                <a:gd name="T7" fmla="*/ 1655 h 3116"/>
                <a:gd name="T8" fmla="*/ 927 w 3180"/>
                <a:gd name="T9" fmla="*/ 1681 h 3116"/>
                <a:gd name="T10" fmla="*/ 877 w 3180"/>
                <a:gd name="T11" fmla="*/ 1745 h 3116"/>
                <a:gd name="T12" fmla="*/ 872 w 3180"/>
                <a:gd name="T13" fmla="*/ 1822 h 3116"/>
                <a:gd name="T14" fmla="*/ 913 w 3180"/>
                <a:gd name="T15" fmla="*/ 1891 h 3116"/>
                <a:gd name="T16" fmla="*/ 1373 w 3180"/>
                <a:gd name="T17" fmla="*/ 2307 h 3116"/>
                <a:gd name="T18" fmla="*/ 1437 w 3180"/>
                <a:gd name="T19" fmla="*/ 2326 h 3116"/>
                <a:gd name="T20" fmla="*/ 1523 w 3180"/>
                <a:gd name="T21" fmla="*/ 2307 h 3116"/>
                <a:gd name="T22" fmla="*/ 1564 w 3180"/>
                <a:gd name="T23" fmla="*/ 2267 h 3116"/>
                <a:gd name="T24" fmla="*/ 2338 w 3180"/>
                <a:gd name="T25" fmla="*/ 1105 h 3116"/>
                <a:gd name="T26" fmla="*/ 2349 w 3180"/>
                <a:gd name="T27" fmla="*/ 1035 h 3116"/>
                <a:gd name="T28" fmla="*/ 2322 w 3180"/>
                <a:gd name="T29" fmla="*/ 971 h 3116"/>
                <a:gd name="T30" fmla="*/ 2261 w 3180"/>
                <a:gd name="T31" fmla="*/ 926 h 3116"/>
                <a:gd name="T32" fmla="*/ 1590 w 3180"/>
                <a:gd name="T33" fmla="*/ 0 h 3116"/>
                <a:gd name="T34" fmla="*/ 1789 w 3180"/>
                <a:gd name="T35" fmla="*/ 12 h 3116"/>
                <a:gd name="T36" fmla="*/ 2075 w 3180"/>
                <a:gd name="T37" fmla="*/ 73 h 3116"/>
                <a:gd name="T38" fmla="*/ 2337 w 3180"/>
                <a:gd name="T39" fmla="*/ 182 h 3116"/>
                <a:gd name="T40" fmla="*/ 2574 w 3180"/>
                <a:gd name="T41" fmla="*/ 334 h 3116"/>
                <a:gd name="T42" fmla="*/ 2779 w 3180"/>
                <a:gd name="T43" fmla="*/ 523 h 3116"/>
                <a:gd name="T44" fmla="*/ 2947 w 3180"/>
                <a:gd name="T45" fmla="*/ 745 h 3116"/>
                <a:gd name="T46" fmla="*/ 3074 w 3180"/>
                <a:gd name="T47" fmla="*/ 994 h 3116"/>
                <a:gd name="T48" fmla="*/ 3153 w 3180"/>
                <a:gd name="T49" fmla="*/ 1267 h 3116"/>
                <a:gd name="T50" fmla="*/ 3180 w 3180"/>
                <a:gd name="T51" fmla="*/ 1557 h 3116"/>
                <a:gd name="T52" fmla="*/ 3153 w 3180"/>
                <a:gd name="T53" fmla="*/ 1848 h 3116"/>
                <a:gd name="T54" fmla="*/ 3074 w 3180"/>
                <a:gd name="T55" fmla="*/ 2121 h 3116"/>
                <a:gd name="T56" fmla="*/ 2947 w 3180"/>
                <a:gd name="T57" fmla="*/ 2371 h 3116"/>
                <a:gd name="T58" fmla="*/ 2779 w 3180"/>
                <a:gd name="T59" fmla="*/ 2593 h 3116"/>
                <a:gd name="T60" fmla="*/ 2574 w 3180"/>
                <a:gd name="T61" fmla="*/ 2782 h 3116"/>
                <a:gd name="T62" fmla="*/ 2337 w 3180"/>
                <a:gd name="T63" fmla="*/ 2934 h 3116"/>
                <a:gd name="T64" fmla="*/ 2075 w 3180"/>
                <a:gd name="T65" fmla="*/ 3042 h 3116"/>
                <a:gd name="T66" fmla="*/ 1789 w 3180"/>
                <a:gd name="T67" fmla="*/ 3104 h 3116"/>
                <a:gd name="T68" fmla="*/ 1490 w 3180"/>
                <a:gd name="T69" fmla="*/ 3113 h 3116"/>
                <a:gd name="T70" fmla="*/ 1199 w 3180"/>
                <a:gd name="T71" fmla="*/ 3068 h 3116"/>
                <a:gd name="T72" fmla="*/ 928 w 3180"/>
                <a:gd name="T73" fmla="*/ 2975 h 3116"/>
                <a:gd name="T74" fmla="*/ 682 w 3180"/>
                <a:gd name="T75" fmla="*/ 2836 h 3116"/>
                <a:gd name="T76" fmla="*/ 466 w 3180"/>
                <a:gd name="T77" fmla="*/ 2659 h 3116"/>
                <a:gd name="T78" fmla="*/ 285 w 3180"/>
                <a:gd name="T79" fmla="*/ 2447 h 3116"/>
                <a:gd name="T80" fmla="*/ 144 w 3180"/>
                <a:gd name="T81" fmla="*/ 2206 h 3116"/>
                <a:gd name="T82" fmla="*/ 48 w 3180"/>
                <a:gd name="T83" fmla="*/ 1941 h 3116"/>
                <a:gd name="T84" fmla="*/ 3 w 3180"/>
                <a:gd name="T85" fmla="*/ 1656 h 3116"/>
                <a:gd name="T86" fmla="*/ 14 w 3180"/>
                <a:gd name="T87" fmla="*/ 1354 h 3116"/>
                <a:gd name="T88" fmla="*/ 81 w 3180"/>
                <a:gd name="T89" fmla="*/ 1065 h 3116"/>
                <a:gd name="T90" fmla="*/ 200 w 3180"/>
                <a:gd name="T91" fmla="*/ 799 h 3116"/>
                <a:gd name="T92" fmla="*/ 367 w 3180"/>
                <a:gd name="T93" fmla="*/ 562 h 3116"/>
                <a:gd name="T94" fmla="*/ 573 w 3180"/>
                <a:gd name="T95" fmla="*/ 359 h 3116"/>
                <a:gd name="T96" fmla="*/ 816 w 3180"/>
                <a:gd name="T97" fmla="*/ 197 h 3116"/>
                <a:gd name="T98" fmla="*/ 1088 w 3180"/>
                <a:gd name="T99" fmla="*/ 79 h 3116"/>
                <a:gd name="T100" fmla="*/ 1382 w 3180"/>
                <a:gd name="T101" fmla="*/ 13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80" h="3116">
                  <a:moveTo>
                    <a:pt x="2209" y="916"/>
                  </a:moveTo>
                  <a:lnTo>
                    <a:pt x="2182" y="919"/>
                  </a:lnTo>
                  <a:lnTo>
                    <a:pt x="2156" y="927"/>
                  </a:lnTo>
                  <a:lnTo>
                    <a:pt x="2133" y="939"/>
                  </a:lnTo>
                  <a:lnTo>
                    <a:pt x="2112" y="956"/>
                  </a:lnTo>
                  <a:lnTo>
                    <a:pt x="2094" y="978"/>
                  </a:lnTo>
                  <a:lnTo>
                    <a:pt x="1423" y="1982"/>
                  </a:lnTo>
                  <a:lnTo>
                    <a:pt x="1102" y="1691"/>
                  </a:lnTo>
                  <a:lnTo>
                    <a:pt x="1079" y="1675"/>
                  </a:lnTo>
                  <a:lnTo>
                    <a:pt x="1054" y="1663"/>
                  </a:lnTo>
                  <a:lnTo>
                    <a:pt x="1029" y="1657"/>
                  </a:lnTo>
                  <a:lnTo>
                    <a:pt x="1003" y="1655"/>
                  </a:lnTo>
                  <a:lnTo>
                    <a:pt x="976" y="1659"/>
                  </a:lnTo>
                  <a:lnTo>
                    <a:pt x="950" y="1667"/>
                  </a:lnTo>
                  <a:lnTo>
                    <a:pt x="927" y="1681"/>
                  </a:lnTo>
                  <a:lnTo>
                    <a:pt x="906" y="1698"/>
                  </a:lnTo>
                  <a:lnTo>
                    <a:pt x="889" y="1721"/>
                  </a:lnTo>
                  <a:lnTo>
                    <a:pt x="877" y="1745"/>
                  </a:lnTo>
                  <a:lnTo>
                    <a:pt x="870" y="1771"/>
                  </a:lnTo>
                  <a:lnTo>
                    <a:pt x="869" y="1796"/>
                  </a:lnTo>
                  <a:lnTo>
                    <a:pt x="872" y="1822"/>
                  </a:lnTo>
                  <a:lnTo>
                    <a:pt x="881" y="1847"/>
                  </a:lnTo>
                  <a:lnTo>
                    <a:pt x="895" y="1871"/>
                  </a:lnTo>
                  <a:lnTo>
                    <a:pt x="913" y="1891"/>
                  </a:lnTo>
                  <a:lnTo>
                    <a:pt x="1357" y="2293"/>
                  </a:lnTo>
                  <a:lnTo>
                    <a:pt x="1362" y="2296"/>
                  </a:lnTo>
                  <a:lnTo>
                    <a:pt x="1373" y="2307"/>
                  </a:lnTo>
                  <a:lnTo>
                    <a:pt x="1392" y="2314"/>
                  </a:lnTo>
                  <a:lnTo>
                    <a:pt x="1414" y="2323"/>
                  </a:lnTo>
                  <a:lnTo>
                    <a:pt x="1437" y="2326"/>
                  </a:lnTo>
                  <a:lnTo>
                    <a:pt x="1472" y="2326"/>
                  </a:lnTo>
                  <a:lnTo>
                    <a:pt x="1484" y="2323"/>
                  </a:lnTo>
                  <a:lnTo>
                    <a:pt x="1523" y="2307"/>
                  </a:lnTo>
                  <a:lnTo>
                    <a:pt x="1530" y="2303"/>
                  </a:lnTo>
                  <a:lnTo>
                    <a:pt x="1554" y="2286"/>
                  </a:lnTo>
                  <a:lnTo>
                    <a:pt x="1564" y="2267"/>
                  </a:lnTo>
                  <a:lnTo>
                    <a:pt x="1565" y="2267"/>
                  </a:lnTo>
                  <a:lnTo>
                    <a:pt x="2327" y="1126"/>
                  </a:lnTo>
                  <a:lnTo>
                    <a:pt x="2338" y="1105"/>
                  </a:lnTo>
                  <a:lnTo>
                    <a:pt x="2346" y="1082"/>
                  </a:lnTo>
                  <a:lnTo>
                    <a:pt x="2350" y="1059"/>
                  </a:lnTo>
                  <a:lnTo>
                    <a:pt x="2349" y="1035"/>
                  </a:lnTo>
                  <a:lnTo>
                    <a:pt x="2343" y="1013"/>
                  </a:lnTo>
                  <a:lnTo>
                    <a:pt x="2335" y="991"/>
                  </a:lnTo>
                  <a:lnTo>
                    <a:pt x="2322" y="971"/>
                  </a:lnTo>
                  <a:lnTo>
                    <a:pt x="2307" y="954"/>
                  </a:lnTo>
                  <a:lnTo>
                    <a:pt x="2287" y="938"/>
                  </a:lnTo>
                  <a:lnTo>
                    <a:pt x="2261" y="926"/>
                  </a:lnTo>
                  <a:lnTo>
                    <a:pt x="2235" y="918"/>
                  </a:lnTo>
                  <a:lnTo>
                    <a:pt x="2209" y="916"/>
                  </a:lnTo>
                  <a:close/>
                  <a:moveTo>
                    <a:pt x="1590" y="0"/>
                  </a:moveTo>
                  <a:lnTo>
                    <a:pt x="1590" y="0"/>
                  </a:lnTo>
                  <a:lnTo>
                    <a:pt x="1690" y="3"/>
                  </a:lnTo>
                  <a:lnTo>
                    <a:pt x="1789" y="12"/>
                  </a:lnTo>
                  <a:lnTo>
                    <a:pt x="1886" y="26"/>
                  </a:lnTo>
                  <a:lnTo>
                    <a:pt x="1982" y="47"/>
                  </a:lnTo>
                  <a:lnTo>
                    <a:pt x="2075" y="73"/>
                  </a:lnTo>
                  <a:lnTo>
                    <a:pt x="2164" y="105"/>
                  </a:lnTo>
                  <a:lnTo>
                    <a:pt x="2253" y="141"/>
                  </a:lnTo>
                  <a:lnTo>
                    <a:pt x="2337" y="182"/>
                  </a:lnTo>
                  <a:lnTo>
                    <a:pt x="2419" y="229"/>
                  </a:lnTo>
                  <a:lnTo>
                    <a:pt x="2498" y="279"/>
                  </a:lnTo>
                  <a:lnTo>
                    <a:pt x="2574" y="334"/>
                  </a:lnTo>
                  <a:lnTo>
                    <a:pt x="2646" y="393"/>
                  </a:lnTo>
                  <a:lnTo>
                    <a:pt x="2715" y="456"/>
                  </a:lnTo>
                  <a:lnTo>
                    <a:pt x="2779" y="523"/>
                  </a:lnTo>
                  <a:lnTo>
                    <a:pt x="2840" y="593"/>
                  </a:lnTo>
                  <a:lnTo>
                    <a:pt x="2896" y="668"/>
                  </a:lnTo>
                  <a:lnTo>
                    <a:pt x="2947" y="745"/>
                  </a:lnTo>
                  <a:lnTo>
                    <a:pt x="2994" y="826"/>
                  </a:lnTo>
                  <a:lnTo>
                    <a:pt x="3036" y="908"/>
                  </a:lnTo>
                  <a:lnTo>
                    <a:pt x="3074" y="994"/>
                  </a:lnTo>
                  <a:lnTo>
                    <a:pt x="3106" y="1083"/>
                  </a:lnTo>
                  <a:lnTo>
                    <a:pt x="3132" y="1174"/>
                  </a:lnTo>
                  <a:lnTo>
                    <a:pt x="3153" y="1267"/>
                  </a:lnTo>
                  <a:lnTo>
                    <a:pt x="3168" y="1362"/>
                  </a:lnTo>
                  <a:lnTo>
                    <a:pt x="3177" y="1459"/>
                  </a:lnTo>
                  <a:lnTo>
                    <a:pt x="3180" y="1557"/>
                  </a:lnTo>
                  <a:lnTo>
                    <a:pt x="3177" y="1656"/>
                  </a:lnTo>
                  <a:lnTo>
                    <a:pt x="3168" y="1753"/>
                  </a:lnTo>
                  <a:lnTo>
                    <a:pt x="3153" y="1848"/>
                  </a:lnTo>
                  <a:lnTo>
                    <a:pt x="3132" y="1941"/>
                  </a:lnTo>
                  <a:lnTo>
                    <a:pt x="3106" y="2032"/>
                  </a:lnTo>
                  <a:lnTo>
                    <a:pt x="3074" y="2121"/>
                  </a:lnTo>
                  <a:lnTo>
                    <a:pt x="3036" y="2206"/>
                  </a:lnTo>
                  <a:lnTo>
                    <a:pt x="2994" y="2290"/>
                  </a:lnTo>
                  <a:lnTo>
                    <a:pt x="2947" y="2371"/>
                  </a:lnTo>
                  <a:lnTo>
                    <a:pt x="2896" y="2447"/>
                  </a:lnTo>
                  <a:lnTo>
                    <a:pt x="2840" y="2521"/>
                  </a:lnTo>
                  <a:lnTo>
                    <a:pt x="2779" y="2593"/>
                  </a:lnTo>
                  <a:lnTo>
                    <a:pt x="2715" y="2659"/>
                  </a:lnTo>
                  <a:lnTo>
                    <a:pt x="2646" y="2723"/>
                  </a:lnTo>
                  <a:lnTo>
                    <a:pt x="2574" y="2782"/>
                  </a:lnTo>
                  <a:lnTo>
                    <a:pt x="2498" y="2836"/>
                  </a:lnTo>
                  <a:lnTo>
                    <a:pt x="2419" y="2887"/>
                  </a:lnTo>
                  <a:lnTo>
                    <a:pt x="2337" y="2934"/>
                  </a:lnTo>
                  <a:lnTo>
                    <a:pt x="2253" y="2975"/>
                  </a:lnTo>
                  <a:lnTo>
                    <a:pt x="2164" y="3011"/>
                  </a:lnTo>
                  <a:lnTo>
                    <a:pt x="2075" y="3042"/>
                  </a:lnTo>
                  <a:lnTo>
                    <a:pt x="1982" y="3068"/>
                  </a:lnTo>
                  <a:lnTo>
                    <a:pt x="1886" y="3088"/>
                  </a:lnTo>
                  <a:lnTo>
                    <a:pt x="1789" y="3104"/>
                  </a:lnTo>
                  <a:lnTo>
                    <a:pt x="1690" y="3113"/>
                  </a:lnTo>
                  <a:lnTo>
                    <a:pt x="1590" y="3116"/>
                  </a:lnTo>
                  <a:lnTo>
                    <a:pt x="1490" y="3113"/>
                  </a:lnTo>
                  <a:lnTo>
                    <a:pt x="1390" y="3104"/>
                  </a:lnTo>
                  <a:lnTo>
                    <a:pt x="1293" y="3088"/>
                  </a:lnTo>
                  <a:lnTo>
                    <a:pt x="1199" y="3068"/>
                  </a:lnTo>
                  <a:lnTo>
                    <a:pt x="1106" y="3042"/>
                  </a:lnTo>
                  <a:lnTo>
                    <a:pt x="1015" y="3011"/>
                  </a:lnTo>
                  <a:lnTo>
                    <a:pt x="928" y="2975"/>
                  </a:lnTo>
                  <a:lnTo>
                    <a:pt x="842" y="2934"/>
                  </a:lnTo>
                  <a:lnTo>
                    <a:pt x="760" y="2887"/>
                  </a:lnTo>
                  <a:lnTo>
                    <a:pt x="682" y="2836"/>
                  </a:lnTo>
                  <a:lnTo>
                    <a:pt x="606" y="2782"/>
                  </a:lnTo>
                  <a:lnTo>
                    <a:pt x="534" y="2723"/>
                  </a:lnTo>
                  <a:lnTo>
                    <a:pt x="466" y="2659"/>
                  </a:lnTo>
                  <a:lnTo>
                    <a:pt x="402" y="2593"/>
                  </a:lnTo>
                  <a:lnTo>
                    <a:pt x="340" y="2521"/>
                  </a:lnTo>
                  <a:lnTo>
                    <a:pt x="285" y="2447"/>
                  </a:lnTo>
                  <a:lnTo>
                    <a:pt x="233" y="2371"/>
                  </a:lnTo>
                  <a:lnTo>
                    <a:pt x="187" y="2290"/>
                  </a:lnTo>
                  <a:lnTo>
                    <a:pt x="144" y="2206"/>
                  </a:lnTo>
                  <a:lnTo>
                    <a:pt x="106" y="2121"/>
                  </a:lnTo>
                  <a:lnTo>
                    <a:pt x="75" y="2032"/>
                  </a:lnTo>
                  <a:lnTo>
                    <a:pt x="48" y="1941"/>
                  </a:lnTo>
                  <a:lnTo>
                    <a:pt x="27" y="1848"/>
                  </a:lnTo>
                  <a:lnTo>
                    <a:pt x="13" y="1753"/>
                  </a:lnTo>
                  <a:lnTo>
                    <a:pt x="3" y="1656"/>
                  </a:lnTo>
                  <a:lnTo>
                    <a:pt x="0" y="1557"/>
                  </a:lnTo>
                  <a:lnTo>
                    <a:pt x="3" y="1455"/>
                  </a:lnTo>
                  <a:lnTo>
                    <a:pt x="14" y="1354"/>
                  </a:lnTo>
                  <a:lnTo>
                    <a:pt x="30" y="1255"/>
                  </a:lnTo>
                  <a:lnTo>
                    <a:pt x="53" y="1159"/>
                  </a:lnTo>
                  <a:lnTo>
                    <a:pt x="81" y="1065"/>
                  </a:lnTo>
                  <a:lnTo>
                    <a:pt x="115" y="973"/>
                  </a:lnTo>
                  <a:lnTo>
                    <a:pt x="155" y="885"/>
                  </a:lnTo>
                  <a:lnTo>
                    <a:pt x="200" y="799"/>
                  </a:lnTo>
                  <a:lnTo>
                    <a:pt x="251" y="716"/>
                  </a:lnTo>
                  <a:lnTo>
                    <a:pt x="307" y="638"/>
                  </a:lnTo>
                  <a:lnTo>
                    <a:pt x="367" y="562"/>
                  </a:lnTo>
                  <a:lnTo>
                    <a:pt x="432" y="490"/>
                  </a:lnTo>
                  <a:lnTo>
                    <a:pt x="501" y="423"/>
                  </a:lnTo>
                  <a:lnTo>
                    <a:pt x="573" y="359"/>
                  </a:lnTo>
                  <a:lnTo>
                    <a:pt x="651" y="300"/>
                  </a:lnTo>
                  <a:lnTo>
                    <a:pt x="732" y="246"/>
                  </a:lnTo>
                  <a:lnTo>
                    <a:pt x="816" y="197"/>
                  </a:lnTo>
                  <a:lnTo>
                    <a:pt x="903" y="152"/>
                  </a:lnTo>
                  <a:lnTo>
                    <a:pt x="994" y="113"/>
                  </a:lnTo>
                  <a:lnTo>
                    <a:pt x="1088" y="79"/>
                  </a:lnTo>
                  <a:lnTo>
                    <a:pt x="1184" y="51"/>
                  </a:lnTo>
                  <a:lnTo>
                    <a:pt x="1282" y="28"/>
                  </a:lnTo>
                  <a:lnTo>
                    <a:pt x="1382" y="13"/>
                  </a:lnTo>
                  <a:lnTo>
                    <a:pt x="1485" y="3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7386153" y="1620447"/>
              <a:ext cx="2225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-12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Enter Text Here</a:t>
              </a:r>
              <a:endParaRPr lang="en-US" sz="1600" spc="-12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200584" y="4975600"/>
            <a:ext cx="1861581" cy="439171"/>
            <a:chOff x="7926046" y="5008938"/>
            <a:chExt cx="1861581" cy="439171"/>
          </a:xfrm>
        </p:grpSpPr>
        <p:grpSp>
          <p:nvGrpSpPr>
            <p:cNvPr id="16" name="Group 12"/>
            <p:cNvGrpSpPr>
              <a:grpSpLocks noChangeAspect="1"/>
            </p:cNvGrpSpPr>
            <p:nvPr/>
          </p:nvGrpSpPr>
          <p:grpSpPr bwMode="auto">
            <a:xfrm>
              <a:off x="7926046" y="5008938"/>
              <a:ext cx="503927" cy="439171"/>
              <a:chOff x="-713" y="530"/>
              <a:chExt cx="2926" cy="2550"/>
            </a:xfrm>
            <a:solidFill>
              <a:schemeClr val="accent3"/>
            </a:solidFill>
          </p:grpSpPr>
          <p:sp>
            <p:nvSpPr>
              <p:cNvPr id="19" name="Freeform 14"/>
              <p:cNvSpPr>
                <a:spLocks noEditPoints="1"/>
              </p:cNvSpPr>
              <p:nvPr/>
            </p:nvSpPr>
            <p:spPr bwMode="auto">
              <a:xfrm>
                <a:off x="-713" y="530"/>
                <a:ext cx="2926" cy="2550"/>
              </a:xfrm>
              <a:custGeom>
                <a:avLst/>
                <a:gdLst>
                  <a:gd name="T0" fmla="*/ 2740 w 5852"/>
                  <a:gd name="T1" fmla="*/ 4129 h 5099"/>
                  <a:gd name="T2" fmla="*/ 3963 w 5852"/>
                  <a:gd name="T3" fmla="*/ 4731 h 5099"/>
                  <a:gd name="T4" fmla="*/ 5661 w 5852"/>
                  <a:gd name="T5" fmla="*/ 3861 h 5099"/>
                  <a:gd name="T6" fmla="*/ 4154 w 5852"/>
                  <a:gd name="T7" fmla="*/ 4836 h 5099"/>
                  <a:gd name="T8" fmla="*/ 5661 w 5852"/>
                  <a:gd name="T9" fmla="*/ 3861 h 5099"/>
                  <a:gd name="T10" fmla="*/ 2740 w 5852"/>
                  <a:gd name="T11" fmla="*/ 3802 h 5099"/>
                  <a:gd name="T12" fmla="*/ 3963 w 5852"/>
                  <a:gd name="T13" fmla="*/ 4405 h 5099"/>
                  <a:gd name="T14" fmla="*/ 5661 w 5852"/>
                  <a:gd name="T15" fmla="*/ 3533 h 5099"/>
                  <a:gd name="T16" fmla="*/ 4154 w 5852"/>
                  <a:gd name="T17" fmla="*/ 4509 h 5099"/>
                  <a:gd name="T18" fmla="*/ 5661 w 5852"/>
                  <a:gd name="T19" fmla="*/ 3533 h 5099"/>
                  <a:gd name="T20" fmla="*/ 2740 w 5852"/>
                  <a:gd name="T21" fmla="*/ 3476 h 5099"/>
                  <a:gd name="T22" fmla="*/ 3963 w 5852"/>
                  <a:gd name="T23" fmla="*/ 4076 h 5099"/>
                  <a:gd name="T24" fmla="*/ 5661 w 5852"/>
                  <a:gd name="T25" fmla="*/ 3206 h 5099"/>
                  <a:gd name="T26" fmla="*/ 4154 w 5852"/>
                  <a:gd name="T27" fmla="*/ 4183 h 5099"/>
                  <a:gd name="T28" fmla="*/ 5661 w 5852"/>
                  <a:gd name="T29" fmla="*/ 3206 h 5099"/>
                  <a:gd name="T30" fmla="*/ 2740 w 5852"/>
                  <a:gd name="T31" fmla="*/ 3147 h 5099"/>
                  <a:gd name="T32" fmla="*/ 3963 w 5852"/>
                  <a:gd name="T33" fmla="*/ 3749 h 5099"/>
                  <a:gd name="T34" fmla="*/ 5661 w 5852"/>
                  <a:gd name="T35" fmla="*/ 2879 h 5099"/>
                  <a:gd name="T36" fmla="*/ 4154 w 5852"/>
                  <a:gd name="T37" fmla="*/ 3854 h 5099"/>
                  <a:gd name="T38" fmla="*/ 5661 w 5852"/>
                  <a:gd name="T39" fmla="*/ 2879 h 5099"/>
                  <a:gd name="T40" fmla="*/ 2740 w 5852"/>
                  <a:gd name="T41" fmla="*/ 2820 h 5099"/>
                  <a:gd name="T42" fmla="*/ 3963 w 5852"/>
                  <a:gd name="T43" fmla="*/ 3422 h 5099"/>
                  <a:gd name="T44" fmla="*/ 5661 w 5852"/>
                  <a:gd name="T45" fmla="*/ 2552 h 5099"/>
                  <a:gd name="T46" fmla="*/ 4154 w 5852"/>
                  <a:gd name="T47" fmla="*/ 3527 h 5099"/>
                  <a:gd name="T48" fmla="*/ 5661 w 5852"/>
                  <a:gd name="T49" fmla="*/ 2552 h 5099"/>
                  <a:gd name="T50" fmla="*/ 192 w 5852"/>
                  <a:gd name="T51" fmla="*/ 2657 h 5099"/>
                  <a:gd name="T52" fmla="*/ 1418 w 5852"/>
                  <a:gd name="T53" fmla="*/ 3261 h 5099"/>
                  <a:gd name="T54" fmla="*/ 192 w 5852"/>
                  <a:gd name="T55" fmla="*/ 2225 h 5099"/>
                  <a:gd name="T56" fmla="*/ 1418 w 5852"/>
                  <a:gd name="T57" fmla="*/ 3039 h 5099"/>
                  <a:gd name="T58" fmla="*/ 192 w 5852"/>
                  <a:gd name="T59" fmla="*/ 2225 h 5099"/>
                  <a:gd name="T60" fmla="*/ 1610 w 5852"/>
                  <a:gd name="T61" fmla="*/ 3476 h 5099"/>
                  <a:gd name="T62" fmla="*/ 2546 w 5852"/>
                  <a:gd name="T63" fmla="*/ 2605 h 5099"/>
                  <a:gd name="T64" fmla="*/ 192 w 5852"/>
                  <a:gd name="T65" fmla="*/ 1899 h 5099"/>
                  <a:gd name="T66" fmla="*/ 1418 w 5852"/>
                  <a:gd name="T67" fmla="*/ 2712 h 5099"/>
                  <a:gd name="T68" fmla="*/ 192 w 5852"/>
                  <a:gd name="T69" fmla="*/ 1899 h 5099"/>
                  <a:gd name="T70" fmla="*/ 2820 w 5852"/>
                  <a:gd name="T71" fmla="*/ 2540 h 5099"/>
                  <a:gd name="T72" fmla="*/ 5565 w 5852"/>
                  <a:gd name="T73" fmla="*/ 2385 h 5099"/>
                  <a:gd name="T74" fmla="*/ 192 w 5852"/>
                  <a:gd name="T75" fmla="*/ 1570 h 5099"/>
                  <a:gd name="T76" fmla="*/ 1418 w 5852"/>
                  <a:gd name="T77" fmla="*/ 2383 h 5099"/>
                  <a:gd name="T78" fmla="*/ 192 w 5852"/>
                  <a:gd name="T79" fmla="*/ 1570 h 5099"/>
                  <a:gd name="T80" fmla="*/ 192 w 5852"/>
                  <a:gd name="T81" fmla="*/ 1350 h 5099"/>
                  <a:gd name="T82" fmla="*/ 1418 w 5852"/>
                  <a:gd name="T83" fmla="*/ 1952 h 5099"/>
                  <a:gd name="T84" fmla="*/ 3208 w 5852"/>
                  <a:gd name="T85" fmla="*/ 1025 h 5099"/>
                  <a:gd name="T86" fmla="*/ 2626 w 5852"/>
                  <a:gd name="T87" fmla="*/ 2428 h 5099"/>
                  <a:gd name="T88" fmla="*/ 3208 w 5852"/>
                  <a:gd name="T89" fmla="*/ 1025 h 5099"/>
                  <a:gd name="T90" fmla="*/ 287 w 5852"/>
                  <a:gd name="T91" fmla="*/ 1078 h 5099"/>
                  <a:gd name="T92" fmla="*/ 3017 w 5852"/>
                  <a:gd name="T93" fmla="*/ 913 h 5099"/>
                  <a:gd name="T94" fmla="*/ 1794 w 5852"/>
                  <a:gd name="T95" fmla="*/ 0 h 5099"/>
                  <a:gd name="T96" fmla="*/ 1819 w 5852"/>
                  <a:gd name="T97" fmla="*/ 3 h 5099"/>
                  <a:gd name="T98" fmla="*/ 5805 w 5852"/>
                  <a:gd name="T99" fmla="*/ 2302 h 5099"/>
                  <a:gd name="T100" fmla="*/ 5840 w 5852"/>
                  <a:gd name="T101" fmla="*/ 2337 h 5099"/>
                  <a:gd name="T102" fmla="*/ 5852 w 5852"/>
                  <a:gd name="T103" fmla="*/ 2385 h 5099"/>
                  <a:gd name="T104" fmla="*/ 5849 w 5852"/>
                  <a:gd name="T105" fmla="*/ 4046 h 5099"/>
                  <a:gd name="T106" fmla="*/ 5824 w 5852"/>
                  <a:gd name="T107" fmla="*/ 4088 h 5099"/>
                  <a:gd name="T108" fmla="*/ 4106 w 5852"/>
                  <a:gd name="T109" fmla="*/ 5085 h 5099"/>
                  <a:gd name="T110" fmla="*/ 4058 w 5852"/>
                  <a:gd name="T111" fmla="*/ 5099 h 5099"/>
                  <a:gd name="T112" fmla="*/ 4010 w 5852"/>
                  <a:gd name="T113" fmla="*/ 5085 h 5099"/>
                  <a:gd name="T114" fmla="*/ 28 w 5852"/>
                  <a:gd name="T115" fmla="*/ 2781 h 5099"/>
                  <a:gd name="T116" fmla="*/ 4 w 5852"/>
                  <a:gd name="T117" fmla="*/ 2737 h 5099"/>
                  <a:gd name="T118" fmla="*/ 0 w 5852"/>
                  <a:gd name="T119" fmla="*/ 1078 h 5099"/>
                  <a:gd name="T120" fmla="*/ 12 w 5852"/>
                  <a:gd name="T121" fmla="*/ 1030 h 5099"/>
                  <a:gd name="T122" fmla="*/ 48 w 5852"/>
                  <a:gd name="T123" fmla="*/ 994 h 5099"/>
                  <a:gd name="T124" fmla="*/ 1769 w 5852"/>
                  <a:gd name="T125" fmla="*/ 3 h 5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52" h="5099">
                    <a:moveTo>
                      <a:pt x="2740" y="4024"/>
                    </a:moveTo>
                    <a:lnTo>
                      <a:pt x="2740" y="4129"/>
                    </a:lnTo>
                    <a:lnTo>
                      <a:pt x="3963" y="4836"/>
                    </a:lnTo>
                    <a:lnTo>
                      <a:pt x="3963" y="4731"/>
                    </a:lnTo>
                    <a:lnTo>
                      <a:pt x="2740" y="4024"/>
                    </a:lnTo>
                    <a:close/>
                    <a:moveTo>
                      <a:pt x="5661" y="3861"/>
                    </a:moveTo>
                    <a:lnTo>
                      <a:pt x="4154" y="4731"/>
                    </a:lnTo>
                    <a:lnTo>
                      <a:pt x="4154" y="4836"/>
                    </a:lnTo>
                    <a:lnTo>
                      <a:pt x="5661" y="3966"/>
                    </a:lnTo>
                    <a:lnTo>
                      <a:pt x="5661" y="3861"/>
                    </a:lnTo>
                    <a:close/>
                    <a:moveTo>
                      <a:pt x="2740" y="3698"/>
                    </a:moveTo>
                    <a:lnTo>
                      <a:pt x="2740" y="3802"/>
                    </a:lnTo>
                    <a:lnTo>
                      <a:pt x="3963" y="4509"/>
                    </a:lnTo>
                    <a:lnTo>
                      <a:pt x="3963" y="4405"/>
                    </a:lnTo>
                    <a:lnTo>
                      <a:pt x="2740" y="3698"/>
                    </a:lnTo>
                    <a:close/>
                    <a:moveTo>
                      <a:pt x="5661" y="3533"/>
                    </a:moveTo>
                    <a:lnTo>
                      <a:pt x="4154" y="4403"/>
                    </a:lnTo>
                    <a:lnTo>
                      <a:pt x="4154" y="4509"/>
                    </a:lnTo>
                    <a:lnTo>
                      <a:pt x="5661" y="3639"/>
                    </a:lnTo>
                    <a:lnTo>
                      <a:pt x="5661" y="3533"/>
                    </a:lnTo>
                    <a:close/>
                    <a:moveTo>
                      <a:pt x="2740" y="3369"/>
                    </a:moveTo>
                    <a:lnTo>
                      <a:pt x="2740" y="3476"/>
                    </a:lnTo>
                    <a:lnTo>
                      <a:pt x="3963" y="4183"/>
                    </a:lnTo>
                    <a:lnTo>
                      <a:pt x="3963" y="4076"/>
                    </a:lnTo>
                    <a:lnTo>
                      <a:pt x="2740" y="3369"/>
                    </a:lnTo>
                    <a:close/>
                    <a:moveTo>
                      <a:pt x="5661" y="3206"/>
                    </a:moveTo>
                    <a:lnTo>
                      <a:pt x="4154" y="4076"/>
                    </a:lnTo>
                    <a:lnTo>
                      <a:pt x="4154" y="4183"/>
                    </a:lnTo>
                    <a:lnTo>
                      <a:pt x="5661" y="3310"/>
                    </a:lnTo>
                    <a:lnTo>
                      <a:pt x="5661" y="3206"/>
                    </a:lnTo>
                    <a:close/>
                    <a:moveTo>
                      <a:pt x="2740" y="3042"/>
                    </a:moveTo>
                    <a:lnTo>
                      <a:pt x="2740" y="3147"/>
                    </a:lnTo>
                    <a:lnTo>
                      <a:pt x="3963" y="3854"/>
                    </a:lnTo>
                    <a:lnTo>
                      <a:pt x="3963" y="3749"/>
                    </a:lnTo>
                    <a:lnTo>
                      <a:pt x="2740" y="3042"/>
                    </a:lnTo>
                    <a:close/>
                    <a:moveTo>
                      <a:pt x="5661" y="2879"/>
                    </a:moveTo>
                    <a:lnTo>
                      <a:pt x="4154" y="3749"/>
                    </a:lnTo>
                    <a:lnTo>
                      <a:pt x="4154" y="3854"/>
                    </a:lnTo>
                    <a:lnTo>
                      <a:pt x="5661" y="2984"/>
                    </a:lnTo>
                    <a:lnTo>
                      <a:pt x="5661" y="2879"/>
                    </a:lnTo>
                    <a:close/>
                    <a:moveTo>
                      <a:pt x="2740" y="2716"/>
                    </a:moveTo>
                    <a:lnTo>
                      <a:pt x="2740" y="2820"/>
                    </a:lnTo>
                    <a:lnTo>
                      <a:pt x="3963" y="3527"/>
                    </a:lnTo>
                    <a:lnTo>
                      <a:pt x="3963" y="3422"/>
                    </a:lnTo>
                    <a:lnTo>
                      <a:pt x="2740" y="2716"/>
                    </a:lnTo>
                    <a:close/>
                    <a:moveTo>
                      <a:pt x="5661" y="2552"/>
                    </a:moveTo>
                    <a:lnTo>
                      <a:pt x="4154" y="3422"/>
                    </a:lnTo>
                    <a:lnTo>
                      <a:pt x="4154" y="3527"/>
                    </a:lnTo>
                    <a:lnTo>
                      <a:pt x="5661" y="2657"/>
                    </a:lnTo>
                    <a:lnTo>
                      <a:pt x="5661" y="2552"/>
                    </a:lnTo>
                    <a:close/>
                    <a:moveTo>
                      <a:pt x="192" y="2550"/>
                    </a:moveTo>
                    <a:lnTo>
                      <a:pt x="192" y="2657"/>
                    </a:lnTo>
                    <a:lnTo>
                      <a:pt x="1418" y="3366"/>
                    </a:lnTo>
                    <a:lnTo>
                      <a:pt x="1418" y="3261"/>
                    </a:lnTo>
                    <a:lnTo>
                      <a:pt x="192" y="2550"/>
                    </a:lnTo>
                    <a:close/>
                    <a:moveTo>
                      <a:pt x="192" y="2225"/>
                    </a:moveTo>
                    <a:lnTo>
                      <a:pt x="192" y="2330"/>
                    </a:lnTo>
                    <a:lnTo>
                      <a:pt x="1418" y="3039"/>
                    </a:lnTo>
                    <a:lnTo>
                      <a:pt x="1418" y="2932"/>
                    </a:lnTo>
                    <a:lnTo>
                      <a:pt x="192" y="2225"/>
                    </a:lnTo>
                    <a:close/>
                    <a:moveTo>
                      <a:pt x="1610" y="2062"/>
                    </a:moveTo>
                    <a:lnTo>
                      <a:pt x="1610" y="3476"/>
                    </a:lnTo>
                    <a:lnTo>
                      <a:pt x="2546" y="4017"/>
                    </a:lnTo>
                    <a:lnTo>
                      <a:pt x="2546" y="2605"/>
                    </a:lnTo>
                    <a:lnTo>
                      <a:pt x="1610" y="2062"/>
                    </a:lnTo>
                    <a:close/>
                    <a:moveTo>
                      <a:pt x="192" y="1899"/>
                    </a:moveTo>
                    <a:lnTo>
                      <a:pt x="192" y="2003"/>
                    </a:lnTo>
                    <a:lnTo>
                      <a:pt x="1418" y="2712"/>
                    </a:lnTo>
                    <a:lnTo>
                      <a:pt x="1418" y="2605"/>
                    </a:lnTo>
                    <a:lnTo>
                      <a:pt x="192" y="1899"/>
                    </a:lnTo>
                    <a:close/>
                    <a:moveTo>
                      <a:pt x="4341" y="1678"/>
                    </a:moveTo>
                    <a:lnTo>
                      <a:pt x="2820" y="2540"/>
                    </a:lnTo>
                    <a:lnTo>
                      <a:pt x="4058" y="3255"/>
                    </a:lnTo>
                    <a:lnTo>
                      <a:pt x="5565" y="2385"/>
                    </a:lnTo>
                    <a:lnTo>
                      <a:pt x="4341" y="1678"/>
                    </a:lnTo>
                    <a:close/>
                    <a:moveTo>
                      <a:pt x="192" y="1570"/>
                    </a:moveTo>
                    <a:lnTo>
                      <a:pt x="192" y="1677"/>
                    </a:lnTo>
                    <a:lnTo>
                      <a:pt x="1418" y="2383"/>
                    </a:lnTo>
                    <a:lnTo>
                      <a:pt x="1418" y="2279"/>
                    </a:lnTo>
                    <a:lnTo>
                      <a:pt x="192" y="1570"/>
                    </a:lnTo>
                    <a:close/>
                    <a:moveTo>
                      <a:pt x="192" y="1243"/>
                    </a:moveTo>
                    <a:lnTo>
                      <a:pt x="192" y="1350"/>
                    </a:lnTo>
                    <a:lnTo>
                      <a:pt x="1418" y="2057"/>
                    </a:lnTo>
                    <a:lnTo>
                      <a:pt x="1418" y="1952"/>
                    </a:lnTo>
                    <a:lnTo>
                      <a:pt x="192" y="1243"/>
                    </a:lnTo>
                    <a:close/>
                    <a:moveTo>
                      <a:pt x="3208" y="1025"/>
                    </a:moveTo>
                    <a:lnTo>
                      <a:pt x="1698" y="1893"/>
                    </a:lnTo>
                    <a:lnTo>
                      <a:pt x="2626" y="2428"/>
                    </a:lnTo>
                    <a:lnTo>
                      <a:pt x="4147" y="1566"/>
                    </a:lnTo>
                    <a:lnTo>
                      <a:pt x="3208" y="1025"/>
                    </a:lnTo>
                    <a:close/>
                    <a:moveTo>
                      <a:pt x="1794" y="208"/>
                    </a:moveTo>
                    <a:lnTo>
                      <a:pt x="287" y="1078"/>
                    </a:lnTo>
                    <a:lnTo>
                      <a:pt x="1507" y="1781"/>
                    </a:lnTo>
                    <a:lnTo>
                      <a:pt x="3017" y="913"/>
                    </a:lnTo>
                    <a:lnTo>
                      <a:pt x="1794" y="208"/>
                    </a:lnTo>
                    <a:close/>
                    <a:moveTo>
                      <a:pt x="1794" y="0"/>
                    </a:moveTo>
                    <a:lnTo>
                      <a:pt x="1794" y="0"/>
                    </a:lnTo>
                    <a:lnTo>
                      <a:pt x="1819" y="3"/>
                    </a:lnTo>
                    <a:lnTo>
                      <a:pt x="1842" y="12"/>
                    </a:lnTo>
                    <a:lnTo>
                      <a:pt x="5805" y="2302"/>
                    </a:lnTo>
                    <a:lnTo>
                      <a:pt x="5824" y="2318"/>
                    </a:lnTo>
                    <a:lnTo>
                      <a:pt x="5840" y="2337"/>
                    </a:lnTo>
                    <a:lnTo>
                      <a:pt x="5849" y="2360"/>
                    </a:lnTo>
                    <a:lnTo>
                      <a:pt x="5852" y="2385"/>
                    </a:lnTo>
                    <a:lnTo>
                      <a:pt x="5852" y="4021"/>
                    </a:lnTo>
                    <a:lnTo>
                      <a:pt x="5849" y="4046"/>
                    </a:lnTo>
                    <a:lnTo>
                      <a:pt x="5840" y="4069"/>
                    </a:lnTo>
                    <a:lnTo>
                      <a:pt x="5824" y="4088"/>
                    </a:lnTo>
                    <a:lnTo>
                      <a:pt x="5805" y="4104"/>
                    </a:lnTo>
                    <a:lnTo>
                      <a:pt x="4106" y="5085"/>
                    </a:lnTo>
                    <a:lnTo>
                      <a:pt x="4083" y="5095"/>
                    </a:lnTo>
                    <a:lnTo>
                      <a:pt x="4058" y="5099"/>
                    </a:lnTo>
                    <a:lnTo>
                      <a:pt x="4034" y="5095"/>
                    </a:lnTo>
                    <a:lnTo>
                      <a:pt x="4010" y="5085"/>
                    </a:lnTo>
                    <a:lnTo>
                      <a:pt x="48" y="2795"/>
                    </a:lnTo>
                    <a:lnTo>
                      <a:pt x="28" y="2781"/>
                    </a:lnTo>
                    <a:lnTo>
                      <a:pt x="12" y="2760"/>
                    </a:lnTo>
                    <a:lnTo>
                      <a:pt x="4" y="2737"/>
                    </a:lnTo>
                    <a:lnTo>
                      <a:pt x="0" y="2712"/>
                    </a:lnTo>
                    <a:lnTo>
                      <a:pt x="0" y="1078"/>
                    </a:lnTo>
                    <a:lnTo>
                      <a:pt x="4" y="1051"/>
                    </a:lnTo>
                    <a:lnTo>
                      <a:pt x="12" y="1030"/>
                    </a:lnTo>
                    <a:lnTo>
                      <a:pt x="28" y="1009"/>
                    </a:lnTo>
                    <a:lnTo>
                      <a:pt x="48" y="994"/>
                    </a:lnTo>
                    <a:lnTo>
                      <a:pt x="1746" y="12"/>
                    </a:lnTo>
                    <a:lnTo>
                      <a:pt x="1769" y="3"/>
                    </a:lnTo>
                    <a:lnTo>
                      <a:pt x="17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5"/>
              <p:cNvSpPr>
                <a:spLocks noEditPoints="1"/>
              </p:cNvSpPr>
              <p:nvPr/>
            </p:nvSpPr>
            <p:spPr bwMode="auto">
              <a:xfrm>
                <a:off x="387" y="1163"/>
                <a:ext cx="722" cy="459"/>
              </a:xfrm>
              <a:custGeom>
                <a:avLst/>
                <a:gdLst>
                  <a:gd name="T0" fmla="*/ 522 w 1443"/>
                  <a:gd name="T1" fmla="*/ 723 h 919"/>
                  <a:gd name="T2" fmla="*/ 705 w 1443"/>
                  <a:gd name="T3" fmla="*/ 659 h 919"/>
                  <a:gd name="T4" fmla="*/ 730 w 1443"/>
                  <a:gd name="T5" fmla="*/ 633 h 919"/>
                  <a:gd name="T6" fmla="*/ 733 w 1443"/>
                  <a:gd name="T7" fmla="*/ 601 h 919"/>
                  <a:gd name="T8" fmla="*/ 987 w 1443"/>
                  <a:gd name="T9" fmla="*/ 194 h 919"/>
                  <a:gd name="T10" fmla="*/ 797 w 1443"/>
                  <a:gd name="T11" fmla="*/ 230 h 919"/>
                  <a:gd name="T12" fmla="*/ 723 w 1443"/>
                  <a:gd name="T13" fmla="*/ 272 h 919"/>
                  <a:gd name="T14" fmla="*/ 708 w 1443"/>
                  <a:gd name="T15" fmla="*/ 309 h 919"/>
                  <a:gd name="T16" fmla="*/ 724 w 1443"/>
                  <a:gd name="T17" fmla="*/ 347 h 919"/>
                  <a:gd name="T18" fmla="*/ 1365 w 1443"/>
                  <a:gd name="T19" fmla="*/ 4 h 919"/>
                  <a:gd name="T20" fmla="*/ 1424 w 1443"/>
                  <a:gd name="T21" fmla="*/ 48 h 919"/>
                  <a:gd name="T22" fmla="*/ 1432 w 1443"/>
                  <a:gd name="T23" fmla="*/ 127 h 919"/>
                  <a:gd name="T24" fmla="*/ 1425 w 1443"/>
                  <a:gd name="T25" fmla="*/ 212 h 919"/>
                  <a:gd name="T26" fmla="*/ 1440 w 1443"/>
                  <a:gd name="T27" fmla="*/ 349 h 919"/>
                  <a:gd name="T28" fmla="*/ 1386 w 1443"/>
                  <a:gd name="T29" fmla="*/ 464 h 919"/>
                  <a:gd name="T30" fmla="*/ 1259 w 1443"/>
                  <a:gd name="T31" fmla="*/ 556 h 919"/>
                  <a:gd name="T32" fmla="*/ 1186 w 1443"/>
                  <a:gd name="T33" fmla="*/ 565 h 919"/>
                  <a:gd name="T34" fmla="*/ 1127 w 1443"/>
                  <a:gd name="T35" fmla="*/ 521 h 919"/>
                  <a:gd name="T36" fmla="*/ 1118 w 1443"/>
                  <a:gd name="T37" fmla="*/ 448 h 919"/>
                  <a:gd name="T38" fmla="*/ 1163 w 1443"/>
                  <a:gd name="T39" fmla="*/ 389 h 919"/>
                  <a:gd name="T40" fmla="*/ 1248 w 1443"/>
                  <a:gd name="T41" fmla="*/ 327 h 919"/>
                  <a:gd name="T42" fmla="*/ 1251 w 1443"/>
                  <a:gd name="T43" fmla="*/ 295 h 919"/>
                  <a:gd name="T44" fmla="*/ 886 w 1443"/>
                  <a:gd name="T45" fmla="*/ 475 h 919"/>
                  <a:gd name="T46" fmla="*/ 927 w 1443"/>
                  <a:gd name="T47" fmla="*/ 610 h 919"/>
                  <a:gd name="T48" fmla="*/ 895 w 1443"/>
                  <a:gd name="T49" fmla="*/ 734 h 919"/>
                  <a:gd name="T50" fmla="*/ 804 w 1443"/>
                  <a:gd name="T51" fmla="*/ 825 h 919"/>
                  <a:gd name="T52" fmla="*/ 669 w 1443"/>
                  <a:gd name="T53" fmla="*/ 885 h 919"/>
                  <a:gd name="T54" fmla="*/ 460 w 1443"/>
                  <a:gd name="T55" fmla="*/ 919 h 919"/>
                  <a:gd name="T56" fmla="*/ 210 w 1443"/>
                  <a:gd name="T57" fmla="*/ 871 h 919"/>
                  <a:gd name="T58" fmla="*/ 102 w 1443"/>
                  <a:gd name="T59" fmla="*/ 919 h 919"/>
                  <a:gd name="T60" fmla="*/ 36 w 1443"/>
                  <a:gd name="T61" fmla="*/ 892 h 919"/>
                  <a:gd name="T62" fmla="*/ 6 w 1443"/>
                  <a:gd name="T63" fmla="*/ 819 h 919"/>
                  <a:gd name="T64" fmla="*/ 39 w 1443"/>
                  <a:gd name="T65" fmla="*/ 750 h 919"/>
                  <a:gd name="T66" fmla="*/ 0 w 1443"/>
                  <a:gd name="T67" fmla="*/ 615 h 919"/>
                  <a:gd name="T68" fmla="*/ 32 w 1443"/>
                  <a:gd name="T69" fmla="*/ 491 h 919"/>
                  <a:gd name="T70" fmla="*/ 125 w 1443"/>
                  <a:gd name="T71" fmla="*/ 398 h 919"/>
                  <a:gd name="T72" fmla="*/ 197 w 1443"/>
                  <a:gd name="T73" fmla="*/ 389 h 919"/>
                  <a:gd name="T74" fmla="*/ 256 w 1443"/>
                  <a:gd name="T75" fmla="*/ 434 h 919"/>
                  <a:gd name="T76" fmla="*/ 265 w 1443"/>
                  <a:gd name="T77" fmla="*/ 507 h 919"/>
                  <a:gd name="T78" fmla="*/ 220 w 1443"/>
                  <a:gd name="T79" fmla="*/ 565 h 919"/>
                  <a:gd name="T80" fmla="*/ 192 w 1443"/>
                  <a:gd name="T81" fmla="*/ 604 h 919"/>
                  <a:gd name="T82" fmla="*/ 197 w 1443"/>
                  <a:gd name="T83" fmla="*/ 638 h 919"/>
                  <a:gd name="T84" fmla="*/ 536 w 1443"/>
                  <a:gd name="T85" fmla="*/ 404 h 919"/>
                  <a:gd name="T86" fmla="*/ 520 w 1443"/>
                  <a:gd name="T87" fmla="*/ 267 h 919"/>
                  <a:gd name="T88" fmla="*/ 574 w 1443"/>
                  <a:gd name="T89" fmla="*/ 151 h 919"/>
                  <a:gd name="T90" fmla="*/ 643 w 1443"/>
                  <a:gd name="T91" fmla="*/ 93 h 919"/>
                  <a:gd name="T92" fmla="*/ 858 w 1443"/>
                  <a:gd name="T93" fmla="*/ 13 h 919"/>
                  <a:gd name="T94" fmla="*/ 1085 w 1443"/>
                  <a:gd name="T95" fmla="*/ 9 h 919"/>
                  <a:gd name="T96" fmla="*/ 1292 w 1443"/>
                  <a:gd name="T97" fmla="*/ 15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43" h="919">
                    <a:moveTo>
                      <a:pt x="719" y="572"/>
                    </a:moveTo>
                    <a:lnTo>
                      <a:pt x="456" y="727"/>
                    </a:lnTo>
                    <a:lnTo>
                      <a:pt x="522" y="723"/>
                    </a:lnTo>
                    <a:lnTo>
                      <a:pt x="584" y="711"/>
                    </a:lnTo>
                    <a:lnTo>
                      <a:pt x="646" y="690"/>
                    </a:lnTo>
                    <a:lnTo>
                      <a:pt x="705" y="659"/>
                    </a:lnTo>
                    <a:lnTo>
                      <a:pt x="707" y="659"/>
                    </a:lnTo>
                    <a:lnTo>
                      <a:pt x="723" y="647"/>
                    </a:lnTo>
                    <a:lnTo>
                      <a:pt x="730" y="633"/>
                    </a:lnTo>
                    <a:lnTo>
                      <a:pt x="733" y="620"/>
                    </a:lnTo>
                    <a:lnTo>
                      <a:pt x="735" y="610"/>
                    </a:lnTo>
                    <a:lnTo>
                      <a:pt x="733" y="601"/>
                    </a:lnTo>
                    <a:lnTo>
                      <a:pt x="730" y="587"/>
                    </a:lnTo>
                    <a:lnTo>
                      <a:pt x="719" y="572"/>
                    </a:lnTo>
                    <a:close/>
                    <a:moveTo>
                      <a:pt x="987" y="194"/>
                    </a:moveTo>
                    <a:lnTo>
                      <a:pt x="923" y="198"/>
                    </a:lnTo>
                    <a:lnTo>
                      <a:pt x="859" y="210"/>
                    </a:lnTo>
                    <a:lnTo>
                      <a:pt x="797" y="230"/>
                    </a:lnTo>
                    <a:lnTo>
                      <a:pt x="739" y="260"/>
                    </a:lnTo>
                    <a:lnTo>
                      <a:pt x="737" y="260"/>
                    </a:lnTo>
                    <a:lnTo>
                      <a:pt x="723" y="272"/>
                    </a:lnTo>
                    <a:lnTo>
                      <a:pt x="714" y="286"/>
                    </a:lnTo>
                    <a:lnTo>
                      <a:pt x="710" y="301"/>
                    </a:lnTo>
                    <a:lnTo>
                      <a:pt x="708" y="309"/>
                    </a:lnTo>
                    <a:lnTo>
                      <a:pt x="710" y="320"/>
                    </a:lnTo>
                    <a:lnTo>
                      <a:pt x="714" y="333"/>
                    </a:lnTo>
                    <a:lnTo>
                      <a:pt x="724" y="347"/>
                    </a:lnTo>
                    <a:lnTo>
                      <a:pt x="987" y="194"/>
                    </a:lnTo>
                    <a:close/>
                    <a:moveTo>
                      <a:pt x="1340" y="0"/>
                    </a:moveTo>
                    <a:lnTo>
                      <a:pt x="1365" y="4"/>
                    </a:lnTo>
                    <a:lnTo>
                      <a:pt x="1388" y="13"/>
                    </a:lnTo>
                    <a:lnTo>
                      <a:pt x="1408" y="29"/>
                    </a:lnTo>
                    <a:lnTo>
                      <a:pt x="1424" y="48"/>
                    </a:lnTo>
                    <a:lnTo>
                      <a:pt x="1434" y="73"/>
                    </a:lnTo>
                    <a:lnTo>
                      <a:pt x="1436" y="100"/>
                    </a:lnTo>
                    <a:lnTo>
                      <a:pt x="1432" y="127"/>
                    </a:lnTo>
                    <a:lnTo>
                      <a:pt x="1422" y="150"/>
                    </a:lnTo>
                    <a:lnTo>
                      <a:pt x="1404" y="169"/>
                    </a:lnTo>
                    <a:lnTo>
                      <a:pt x="1425" y="212"/>
                    </a:lnTo>
                    <a:lnTo>
                      <a:pt x="1440" y="256"/>
                    </a:lnTo>
                    <a:lnTo>
                      <a:pt x="1443" y="304"/>
                    </a:lnTo>
                    <a:lnTo>
                      <a:pt x="1440" y="349"/>
                    </a:lnTo>
                    <a:lnTo>
                      <a:pt x="1429" y="391"/>
                    </a:lnTo>
                    <a:lnTo>
                      <a:pt x="1411" y="430"/>
                    </a:lnTo>
                    <a:lnTo>
                      <a:pt x="1386" y="464"/>
                    </a:lnTo>
                    <a:lnTo>
                      <a:pt x="1356" y="496"/>
                    </a:lnTo>
                    <a:lnTo>
                      <a:pt x="1319" y="521"/>
                    </a:lnTo>
                    <a:lnTo>
                      <a:pt x="1259" y="556"/>
                    </a:lnTo>
                    <a:lnTo>
                      <a:pt x="1236" y="565"/>
                    </a:lnTo>
                    <a:lnTo>
                      <a:pt x="1211" y="569"/>
                    </a:lnTo>
                    <a:lnTo>
                      <a:pt x="1186" y="565"/>
                    </a:lnTo>
                    <a:lnTo>
                      <a:pt x="1163" y="556"/>
                    </a:lnTo>
                    <a:lnTo>
                      <a:pt x="1143" y="540"/>
                    </a:lnTo>
                    <a:lnTo>
                      <a:pt x="1127" y="521"/>
                    </a:lnTo>
                    <a:lnTo>
                      <a:pt x="1118" y="496"/>
                    </a:lnTo>
                    <a:lnTo>
                      <a:pt x="1115" y="473"/>
                    </a:lnTo>
                    <a:lnTo>
                      <a:pt x="1118" y="448"/>
                    </a:lnTo>
                    <a:lnTo>
                      <a:pt x="1127" y="425"/>
                    </a:lnTo>
                    <a:lnTo>
                      <a:pt x="1143" y="405"/>
                    </a:lnTo>
                    <a:lnTo>
                      <a:pt x="1163" y="389"/>
                    </a:lnTo>
                    <a:lnTo>
                      <a:pt x="1223" y="354"/>
                    </a:lnTo>
                    <a:lnTo>
                      <a:pt x="1239" y="341"/>
                    </a:lnTo>
                    <a:lnTo>
                      <a:pt x="1248" y="327"/>
                    </a:lnTo>
                    <a:lnTo>
                      <a:pt x="1251" y="315"/>
                    </a:lnTo>
                    <a:lnTo>
                      <a:pt x="1251" y="306"/>
                    </a:lnTo>
                    <a:lnTo>
                      <a:pt x="1251" y="295"/>
                    </a:lnTo>
                    <a:lnTo>
                      <a:pt x="1246" y="283"/>
                    </a:lnTo>
                    <a:lnTo>
                      <a:pt x="1239" y="269"/>
                    </a:lnTo>
                    <a:lnTo>
                      <a:pt x="886" y="475"/>
                    </a:lnTo>
                    <a:lnTo>
                      <a:pt x="909" y="516"/>
                    </a:lnTo>
                    <a:lnTo>
                      <a:pt x="921" y="562"/>
                    </a:lnTo>
                    <a:lnTo>
                      <a:pt x="927" y="610"/>
                    </a:lnTo>
                    <a:lnTo>
                      <a:pt x="923" y="652"/>
                    </a:lnTo>
                    <a:lnTo>
                      <a:pt x="913" y="695"/>
                    </a:lnTo>
                    <a:lnTo>
                      <a:pt x="895" y="734"/>
                    </a:lnTo>
                    <a:lnTo>
                      <a:pt x="870" y="769"/>
                    </a:lnTo>
                    <a:lnTo>
                      <a:pt x="840" y="800"/>
                    </a:lnTo>
                    <a:lnTo>
                      <a:pt x="804" y="825"/>
                    </a:lnTo>
                    <a:lnTo>
                      <a:pt x="803" y="826"/>
                    </a:lnTo>
                    <a:lnTo>
                      <a:pt x="737" y="860"/>
                    </a:lnTo>
                    <a:lnTo>
                      <a:pt x="669" y="885"/>
                    </a:lnTo>
                    <a:lnTo>
                      <a:pt x="602" y="904"/>
                    </a:lnTo>
                    <a:lnTo>
                      <a:pt x="531" y="915"/>
                    </a:lnTo>
                    <a:lnTo>
                      <a:pt x="460" y="919"/>
                    </a:lnTo>
                    <a:lnTo>
                      <a:pt x="375" y="913"/>
                    </a:lnTo>
                    <a:lnTo>
                      <a:pt x="291" y="897"/>
                    </a:lnTo>
                    <a:lnTo>
                      <a:pt x="210" y="871"/>
                    </a:lnTo>
                    <a:lnTo>
                      <a:pt x="151" y="906"/>
                    </a:lnTo>
                    <a:lnTo>
                      <a:pt x="126" y="915"/>
                    </a:lnTo>
                    <a:lnTo>
                      <a:pt x="102" y="919"/>
                    </a:lnTo>
                    <a:lnTo>
                      <a:pt x="79" y="917"/>
                    </a:lnTo>
                    <a:lnTo>
                      <a:pt x="55" y="906"/>
                    </a:lnTo>
                    <a:lnTo>
                      <a:pt x="36" y="892"/>
                    </a:lnTo>
                    <a:lnTo>
                      <a:pt x="20" y="873"/>
                    </a:lnTo>
                    <a:lnTo>
                      <a:pt x="9" y="846"/>
                    </a:lnTo>
                    <a:lnTo>
                      <a:pt x="6" y="819"/>
                    </a:lnTo>
                    <a:lnTo>
                      <a:pt x="11" y="794"/>
                    </a:lnTo>
                    <a:lnTo>
                      <a:pt x="22" y="769"/>
                    </a:lnTo>
                    <a:lnTo>
                      <a:pt x="39" y="750"/>
                    </a:lnTo>
                    <a:lnTo>
                      <a:pt x="18" y="709"/>
                    </a:lnTo>
                    <a:lnTo>
                      <a:pt x="4" y="663"/>
                    </a:lnTo>
                    <a:lnTo>
                      <a:pt x="0" y="615"/>
                    </a:lnTo>
                    <a:lnTo>
                      <a:pt x="4" y="571"/>
                    </a:lnTo>
                    <a:lnTo>
                      <a:pt x="15" y="530"/>
                    </a:lnTo>
                    <a:lnTo>
                      <a:pt x="32" y="491"/>
                    </a:lnTo>
                    <a:lnTo>
                      <a:pt x="57" y="455"/>
                    </a:lnTo>
                    <a:lnTo>
                      <a:pt x="87" y="425"/>
                    </a:lnTo>
                    <a:lnTo>
                      <a:pt x="125" y="398"/>
                    </a:lnTo>
                    <a:lnTo>
                      <a:pt x="148" y="389"/>
                    </a:lnTo>
                    <a:lnTo>
                      <a:pt x="173" y="386"/>
                    </a:lnTo>
                    <a:lnTo>
                      <a:pt x="197" y="389"/>
                    </a:lnTo>
                    <a:lnTo>
                      <a:pt x="220" y="398"/>
                    </a:lnTo>
                    <a:lnTo>
                      <a:pt x="240" y="414"/>
                    </a:lnTo>
                    <a:lnTo>
                      <a:pt x="256" y="434"/>
                    </a:lnTo>
                    <a:lnTo>
                      <a:pt x="265" y="459"/>
                    </a:lnTo>
                    <a:lnTo>
                      <a:pt x="268" y="484"/>
                    </a:lnTo>
                    <a:lnTo>
                      <a:pt x="265" y="507"/>
                    </a:lnTo>
                    <a:lnTo>
                      <a:pt x="256" y="530"/>
                    </a:lnTo>
                    <a:lnTo>
                      <a:pt x="240" y="549"/>
                    </a:lnTo>
                    <a:lnTo>
                      <a:pt x="220" y="565"/>
                    </a:lnTo>
                    <a:lnTo>
                      <a:pt x="205" y="578"/>
                    </a:lnTo>
                    <a:lnTo>
                      <a:pt x="196" y="592"/>
                    </a:lnTo>
                    <a:lnTo>
                      <a:pt x="192" y="604"/>
                    </a:lnTo>
                    <a:lnTo>
                      <a:pt x="192" y="615"/>
                    </a:lnTo>
                    <a:lnTo>
                      <a:pt x="192" y="624"/>
                    </a:lnTo>
                    <a:lnTo>
                      <a:pt x="197" y="638"/>
                    </a:lnTo>
                    <a:lnTo>
                      <a:pt x="206" y="650"/>
                    </a:lnTo>
                    <a:lnTo>
                      <a:pt x="558" y="444"/>
                    </a:lnTo>
                    <a:lnTo>
                      <a:pt x="536" y="404"/>
                    </a:lnTo>
                    <a:lnTo>
                      <a:pt x="522" y="359"/>
                    </a:lnTo>
                    <a:lnTo>
                      <a:pt x="517" y="311"/>
                    </a:lnTo>
                    <a:lnTo>
                      <a:pt x="520" y="267"/>
                    </a:lnTo>
                    <a:lnTo>
                      <a:pt x="531" y="224"/>
                    </a:lnTo>
                    <a:lnTo>
                      <a:pt x="549" y="185"/>
                    </a:lnTo>
                    <a:lnTo>
                      <a:pt x="574" y="151"/>
                    </a:lnTo>
                    <a:lnTo>
                      <a:pt x="604" y="119"/>
                    </a:lnTo>
                    <a:lnTo>
                      <a:pt x="639" y="95"/>
                    </a:lnTo>
                    <a:lnTo>
                      <a:pt x="643" y="93"/>
                    </a:lnTo>
                    <a:lnTo>
                      <a:pt x="712" y="57"/>
                    </a:lnTo>
                    <a:lnTo>
                      <a:pt x="783" y="31"/>
                    </a:lnTo>
                    <a:lnTo>
                      <a:pt x="858" y="13"/>
                    </a:lnTo>
                    <a:lnTo>
                      <a:pt x="934" y="2"/>
                    </a:lnTo>
                    <a:lnTo>
                      <a:pt x="1010" y="2"/>
                    </a:lnTo>
                    <a:lnTo>
                      <a:pt x="1085" y="9"/>
                    </a:lnTo>
                    <a:lnTo>
                      <a:pt x="1161" y="25"/>
                    </a:lnTo>
                    <a:lnTo>
                      <a:pt x="1234" y="48"/>
                    </a:lnTo>
                    <a:lnTo>
                      <a:pt x="1292" y="15"/>
                    </a:lnTo>
                    <a:lnTo>
                      <a:pt x="1315" y="4"/>
                    </a:lnTo>
                    <a:lnTo>
                      <a:pt x="13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1" name="Group 12"/>
            <p:cNvGrpSpPr>
              <a:grpSpLocks noChangeAspect="1"/>
            </p:cNvGrpSpPr>
            <p:nvPr/>
          </p:nvGrpSpPr>
          <p:grpSpPr bwMode="auto">
            <a:xfrm>
              <a:off x="8378597" y="5008938"/>
              <a:ext cx="503927" cy="439171"/>
              <a:chOff x="-713" y="530"/>
              <a:chExt cx="2926" cy="2550"/>
            </a:xfrm>
            <a:solidFill>
              <a:schemeClr val="accent3"/>
            </a:solidFill>
          </p:grpSpPr>
          <p:sp>
            <p:nvSpPr>
              <p:cNvPr id="312" name="Freeform 14"/>
              <p:cNvSpPr>
                <a:spLocks noEditPoints="1"/>
              </p:cNvSpPr>
              <p:nvPr/>
            </p:nvSpPr>
            <p:spPr bwMode="auto">
              <a:xfrm>
                <a:off x="-713" y="530"/>
                <a:ext cx="2926" cy="2550"/>
              </a:xfrm>
              <a:custGeom>
                <a:avLst/>
                <a:gdLst>
                  <a:gd name="T0" fmla="*/ 2740 w 5852"/>
                  <a:gd name="T1" fmla="*/ 4129 h 5099"/>
                  <a:gd name="T2" fmla="*/ 3963 w 5852"/>
                  <a:gd name="T3" fmla="*/ 4731 h 5099"/>
                  <a:gd name="T4" fmla="*/ 5661 w 5852"/>
                  <a:gd name="T5" fmla="*/ 3861 h 5099"/>
                  <a:gd name="T6" fmla="*/ 4154 w 5852"/>
                  <a:gd name="T7" fmla="*/ 4836 h 5099"/>
                  <a:gd name="T8" fmla="*/ 5661 w 5852"/>
                  <a:gd name="T9" fmla="*/ 3861 h 5099"/>
                  <a:gd name="T10" fmla="*/ 2740 w 5852"/>
                  <a:gd name="T11" fmla="*/ 3802 h 5099"/>
                  <a:gd name="T12" fmla="*/ 3963 w 5852"/>
                  <a:gd name="T13" fmla="*/ 4405 h 5099"/>
                  <a:gd name="T14" fmla="*/ 5661 w 5852"/>
                  <a:gd name="T15" fmla="*/ 3533 h 5099"/>
                  <a:gd name="T16" fmla="*/ 4154 w 5852"/>
                  <a:gd name="T17" fmla="*/ 4509 h 5099"/>
                  <a:gd name="T18" fmla="*/ 5661 w 5852"/>
                  <a:gd name="T19" fmla="*/ 3533 h 5099"/>
                  <a:gd name="T20" fmla="*/ 2740 w 5852"/>
                  <a:gd name="T21" fmla="*/ 3476 h 5099"/>
                  <a:gd name="T22" fmla="*/ 3963 w 5852"/>
                  <a:gd name="T23" fmla="*/ 4076 h 5099"/>
                  <a:gd name="T24" fmla="*/ 5661 w 5852"/>
                  <a:gd name="T25" fmla="*/ 3206 h 5099"/>
                  <a:gd name="T26" fmla="*/ 4154 w 5852"/>
                  <a:gd name="T27" fmla="*/ 4183 h 5099"/>
                  <a:gd name="T28" fmla="*/ 5661 w 5852"/>
                  <a:gd name="T29" fmla="*/ 3206 h 5099"/>
                  <a:gd name="T30" fmla="*/ 2740 w 5852"/>
                  <a:gd name="T31" fmla="*/ 3147 h 5099"/>
                  <a:gd name="T32" fmla="*/ 3963 w 5852"/>
                  <a:gd name="T33" fmla="*/ 3749 h 5099"/>
                  <a:gd name="T34" fmla="*/ 5661 w 5852"/>
                  <a:gd name="T35" fmla="*/ 2879 h 5099"/>
                  <a:gd name="T36" fmla="*/ 4154 w 5852"/>
                  <a:gd name="T37" fmla="*/ 3854 h 5099"/>
                  <a:gd name="T38" fmla="*/ 5661 w 5852"/>
                  <a:gd name="T39" fmla="*/ 2879 h 5099"/>
                  <a:gd name="T40" fmla="*/ 2740 w 5852"/>
                  <a:gd name="T41" fmla="*/ 2820 h 5099"/>
                  <a:gd name="T42" fmla="*/ 3963 w 5852"/>
                  <a:gd name="T43" fmla="*/ 3422 h 5099"/>
                  <a:gd name="T44" fmla="*/ 5661 w 5852"/>
                  <a:gd name="T45" fmla="*/ 2552 h 5099"/>
                  <a:gd name="T46" fmla="*/ 4154 w 5852"/>
                  <a:gd name="T47" fmla="*/ 3527 h 5099"/>
                  <a:gd name="T48" fmla="*/ 5661 w 5852"/>
                  <a:gd name="T49" fmla="*/ 2552 h 5099"/>
                  <a:gd name="T50" fmla="*/ 192 w 5852"/>
                  <a:gd name="T51" fmla="*/ 2657 h 5099"/>
                  <a:gd name="T52" fmla="*/ 1418 w 5852"/>
                  <a:gd name="T53" fmla="*/ 3261 h 5099"/>
                  <a:gd name="T54" fmla="*/ 192 w 5852"/>
                  <a:gd name="T55" fmla="*/ 2225 h 5099"/>
                  <a:gd name="T56" fmla="*/ 1418 w 5852"/>
                  <a:gd name="T57" fmla="*/ 3039 h 5099"/>
                  <a:gd name="T58" fmla="*/ 192 w 5852"/>
                  <a:gd name="T59" fmla="*/ 2225 h 5099"/>
                  <a:gd name="T60" fmla="*/ 1610 w 5852"/>
                  <a:gd name="T61" fmla="*/ 3476 h 5099"/>
                  <a:gd name="T62" fmla="*/ 2546 w 5852"/>
                  <a:gd name="T63" fmla="*/ 2605 h 5099"/>
                  <a:gd name="T64" fmla="*/ 192 w 5852"/>
                  <a:gd name="T65" fmla="*/ 1899 h 5099"/>
                  <a:gd name="T66" fmla="*/ 1418 w 5852"/>
                  <a:gd name="T67" fmla="*/ 2712 h 5099"/>
                  <a:gd name="T68" fmla="*/ 192 w 5852"/>
                  <a:gd name="T69" fmla="*/ 1899 h 5099"/>
                  <a:gd name="T70" fmla="*/ 2820 w 5852"/>
                  <a:gd name="T71" fmla="*/ 2540 h 5099"/>
                  <a:gd name="T72" fmla="*/ 5565 w 5852"/>
                  <a:gd name="T73" fmla="*/ 2385 h 5099"/>
                  <a:gd name="T74" fmla="*/ 192 w 5852"/>
                  <a:gd name="T75" fmla="*/ 1570 h 5099"/>
                  <a:gd name="T76" fmla="*/ 1418 w 5852"/>
                  <a:gd name="T77" fmla="*/ 2383 h 5099"/>
                  <a:gd name="T78" fmla="*/ 192 w 5852"/>
                  <a:gd name="T79" fmla="*/ 1570 h 5099"/>
                  <a:gd name="T80" fmla="*/ 192 w 5852"/>
                  <a:gd name="T81" fmla="*/ 1350 h 5099"/>
                  <a:gd name="T82" fmla="*/ 1418 w 5852"/>
                  <a:gd name="T83" fmla="*/ 1952 h 5099"/>
                  <a:gd name="T84" fmla="*/ 3208 w 5852"/>
                  <a:gd name="T85" fmla="*/ 1025 h 5099"/>
                  <a:gd name="T86" fmla="*/ 2626 w 5852"/>
                  <a:gd name="T87" fmla="*/ 2428 h 5099"/>
                  <a:gd name="T88" fmla="*/ 3208 w 5852"/>
                  <a:gd name="T89" fmla="*/ 1025 h 5099"/>
                  <a:gd name="T90" fmla="*/ 287 w 5852"/>
                  <a:gd name="T91" fmla="*/ 1078 h 5099"/>
                  <a:gd name="T92" fmla="*/ 3017 w 5852"/>
                  <a:gd name="T93" fmla="*/ 913 h 5099"/>
                  <a:gd name="T94" fmla="*/ 1794 w 5852"/>
                  <a:gd name="T95" fmla="*/ 0 h 5099"/>
                  <a:gd name="T96" fmla="*/ 1819 w 5852"/>
                  <a:gd name="T97" fmla="*/ 3 h 5099"/>
                  <a:gd name="T98" fmla="*/ 5805 w 5852"/>
                  <a:gd name="T99" fmla="*/ 2302 h 5099"/>
                  <a:gd name="T100" fmla="*/ 5840 w 5852"/>
                  <a:gd name="T101" fmla="*/ 2337 h 5099"/>
                  <a:gd name="T102" fmla="*/ 5852 w 5852"/>
                  <a:gd name="T103" fmla="*/ 2385 h 5099"/>
                  <a:gd name="T104" fmla="*/ 5849 w 5852"/>
                  <a:gd name="T105" fmla="*/ 4046 h 5099"/>
                  <a:gd name="T106" fmla="*/ 5824 w 5852"/>
                  <a:gd name="T107" fmla="*/ 4088 h 5099"/>
                  <a:gd name="T108" fmla="*/ 4106 w 5852"/>
                  <a:gd name="T109" fmla="*/ 5085 h 5099"/>
                  <a:gd name="T110" fmla="*/ 4058 w 5852"/>
                  <a:gd name="T111" fmla="*/ 5099 h 5099"/>
                  <a:gd name="T112" fmla="*/ 4010 w 5852"/>
                  <a:gd name="T113" fmla="*/ 5085 h 5099"/>
                  <a:gd name="T114" fmla="*/ 28 w 5852"/>
                  <a:gd name="T115" fmla="*/ 2781 h 5099"/>
                  <a:gd name="T116" fmla="*/ 4 w 5852"/>
                  <a:gd name="T117" fmla="*/ 2737 h 5099"/>
                  <a:gd name="T118" fmla="*/ 0 w 5852"/>
                  <a:gd name="T119" fmla="*/ 1078 h 5099"/>
                  <a:gd name="T120" fmla="*/ 12 w 5852"/>
                  <a:gd name="T121" fmla="*/ 1030 h 5099"/>
                  <a:gd name="T122" fmla="*/ 48 w 5852"/>
                  <a:gd name="T123" fmla="*/ 994 h 5099"/>
                  <a:gd name="T124" fmla="*/ 1769 w 5852"/>
                  <a:gd name="T125" fmla="*/ 3 h 5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52" h="5099">
                    <a:moveTo>
                      <a:pt x="2740" y="4024"/>
                    </a:moveTo>
                    <a:lnTo>
                      <a:pt x="2740" y="4129"/>
                    </a:lnTo>
                    <a:lnTo>
                      <a:pt x="3963" y="4836"/>
                    </a:lnTo>
                    <a:lnTo>
                      <a:pt x="3963" y="4731"/>
                    </a:lnTo>
                    <a:lnTo>
                      <a:pt x="2740" y="4024"/>
                    </a:lnTo>
                    <a:close/>
                    <a:moveTo>
                      <a:pt x="5661" y="3861"/>
                    </a:moveTo>
                    <a:lnTo>
                      <a:pt x="4154" y="4731"/>
                    </a:lnTo>
                    <a:lnTo>
                      <a:pt x="4154" y="4836"/>
                    </a:lnTo>
                    <a:lnTo>
                      <a:pt x="5661" y="3966"/>
                    </a:lnTo>
                    <a:lnTo>
                      <a:pt x="5661" y="3861"/>
                    </a:lnTo>
                    <a:close/>
                    <a:moveTo>
                      <a:pt x="2740" y="3698"/>
                    </a:moveTo>
                    <a:lnTo>
                      <a:pt x="2740" y="3802"/>
                    </a:lnTo>
                    <a:lnTo>
                      <a:pt x="3963" y="4509"/>
                    </a:lnTo>
                    <a:lnTo>
                      <a:pt x="3963" y="4405"/>
                    </a:lnTo>
                    <a:lnTo>
                      <a:pt x="2740" y="3698"/>
                    </a:lnTo>
                    <a:close/>
                    <a:moveTo>
                      <a:pt x="5661" y="3533"/>
                    </a:moveTo>
                    <a:lnTo>
                      <a:pt x="4154" y="4403"/>
                    </a:lnTo>
                    <a:lnTo>
                      <a:pt x="4154" y="4509"/>
                    </a:lnTo>
                    <a:lnTo>
                      <a:pt x="5661" y="3639"/>
                    </a:lnTo>
                    <a:lnTo>
                      <a:pt x="5661" y="3533"/>
                    </a:lnTo>
                    <a:close/>
                    <a:moveTo>
                      <a:pt x="2740" y="3369"/>
                    </a:moveTo>
                    <a:lnTo>
                      <a:pt x="2740" y="3476"/>
                    </a:lnTo>
                    <a:lnTo>
                      <a:pt x="3963" y="4183"/>
                    </a:lnTo>
                    <a:lnTo>
                      <a:pt x="3963" y="4076"/>
                    </a:lnTo>
                    <a:lnTo>
                      <a:pt x="2740" y="3369"/>
                    </a:lnTo>
                    <a:close/>
                    <a:moveTo>
                      <a:pt x="5661" y="3206"/>
                    </a:moveTo>
                    <a:lnTo>
                      <a:pt x="4154" y="4076"/>
                    </a:lnTo>
                    <a:lnTo>
                      <a:pt x="4154" y="4183"/>
                    </a:lnTo>
                    <a:lnTo>
                      <a:pt x="5661" y="3310"/>
                    </a:lnTo>
                    <a:lnTo>
                      <a:pt x="5661" y="3206"/>
                    </a:lnTo>
                    <a:close/>
                    <a:moveTo>
                      <a:pt x="2740" y="3042"/>
                    </a:moveTo>
                    <a:lnTo>
                      <a:pt x="2740" y="3147"/>
                    </a:lnTo>
                    <a:lnTo>
                      <a:pt x="3963" y="3854"/>
                    </a:lnTo>
                    <a:lnTo>
                      <a:pt x="3963" y="3749"/>
                    </a:lnTo>
                    <a:lnTo>
                      <a:pt x="2740" y="3042"/>
                    </a:lnTo>
                    <a:close/>
                    <a:moveTo>
                      <a:pt x="5661" y="2879"/>
                    </a:moveTo>
                    <a:lnTo>
                      <a:pt x="4154" y="3749"/>
                    </a:lnTo>
                    <a:lnTo>
                      <a:pt x="4154" y="3854"/>
                    </a:lnTo>
                    <a:lnTo>
                      <a:pt x="5661" y="2984"/>
                    </a:lnTo>
                    <a:lnTo>
                      <a:pt x="5661" y="2879"/>
                    </a:lnTo>
                    <a:close/>
                    <a:moveTo>
                      <a:pt x="2740" y="2716"/>
                    </a:moveTo>
                    <a:lnTo>
                      <a:pt x="2740" y="2820"/>
                    </a:lnTo>
                    <a:lnTo>
                      <a:pt x="3963" y="3527"/>
                    </a:lnTo>
                    <a:lnTo>
                      <a:pt x="3963" y="3422"/>
                    </a:lnTo>
                    <a:lnTo>
                      <a:pt x="2740" y="2716"/>
                    </a:lnTo>
                    <a:close/>
                    <a:moveTo>
                      <a:pt x="5661" y="2552"/>
                    </a:moveTo>
                    <a:lnTo>
                      <a:pt x="4154" y="3422"/>
                    </a:lnTo>
                    <a:lnTo>
                      <a:pt x="4154" y="3527"/>
                    </a:lnTo>
                    <a:lnTo>
                      <a:pt x="5661" y="2657"/>
                    </a:lnTo>
                    <a:lnTo>
                      <a:pt x="5661" y="2552"/>
                    </a:lnTo>
                    <a:close/>
                    <a:moveTo>
                      <a:pt x="192" y="2550"/>
                    </a:moveTo>
                    <a:lnTo>
                      <a:pt x="192" y="2657"/>
                    </a:lnTo>
                    <a:lnTo>
                      <a:pt x="1418" y="3366"/>
                    </a:lnTo>
                    <a:lnTo>
                      <a:pt x="1418" y="3261"/>
                    </a:lnTo>
                    <a:lnTo>
                      <a:pt x="192" y="2550"/>
                    </a:lnTo>
                    <a:close/>
                    <a:moveTo>
                      <a:pt x="192" y="2225"/>
                    </a:moveTo>
                    <a:lnTo>
                      <a:pt x="192" y="2330"/>
                    </a:lnTo>
                    <a:lnTo>
                      <a:pt x="1418" y="3039"/>
                    </a:lnTo>
                    <a:lnTo>
                      <a:pt x="1418" y="2932"/>
                    </a:lnTo>
                    <a:lnTo>
                      <a:pt x="192" y="2225"/>
                    </a:lnTo>
                    <a:close/>
                    <a:moveTo>
                      <a:pt x="1610" y="2062"/>
                    </a:moveTo>
                    <a:lnTo>
                      <a:pt x="1610" y="3476"/>
                    </a:lnTo>
                    <a:lnTo>
                      <a:pt x="2546" y="4017"/>
                    </a:lnTo>
                    <a:lnTo>
                      <a:pt x="2546" y="2605"/>
                    </a:lnTo>
                    <a:lnTo>
                      <a:pt x="1610" y="2062"/>
                    </a:lnTo>
                    <a:close/>
                    <a:moveTo>
                      <a:pt x="192" y="1899"/>
                    </a:moveTo>
                    <a:lnTo>
                      <a:pt x="192" y="2003"/>
                    </a:lnTo>
                    <a:lnTo>
                      <a:pt x="1418" y="2712"/>
                    </a:lnTo>
                    <a:lnTo>
                      <a:pt x="1418" y="2605"/>
                    </a:lnTo>
                    <a:lnTo>
                      <a:pt x="192" y="1899"/>
                    </a:lnTo>
                    <a:close/>
                    <a:moveTo>
                      <a:pt x="4341" y="1678"/>
                    </a:moveTo>
                    <a:lnTo>
                      <a:pt x="2820" y="2540"/>
                    </a:lnTo>
                    <a:lnTo>
                      <a:pt x="4058" y="3255"/>
                    </a:lnTo>
                    <a:lnTo>
                      <a:pt x="5565" y="2385"/>
                    </a:lnTo>
                    <a:lnTo>
                      <a:pt x="4341" y="1678"/>
                    </a:lnTo>
                    <a:close/>
                    <a:moveTo>
                      <a:pt x="192" y="1570"/>
                    </a:moveTo>
                    <a:lnTo>
                      <a:pt x="192" y="1677"/>
                    </a:lnTo>
                    <a:lnTo>
                      <a:pt x="1418" y="2383"/>
                    </a:lnTo>
                    <a:lnTo>
                      <a:pt x="1418" y="2279"/>
                    </a:lnTo>
                    <a:lnTo>
                      <a:pt x="192" y="1570"/>
                    </a:lnTo>
                    <a:close/>
                    <a:moveTo>
                      <a:pt x="192" y="1243"/>
                    </a:moveTo>
                    <a:lnTo>
                      <a:pt x="192" y="1350"/>
                    </a:lnTo>
                    <a:lnTo>
                      <a:pt x="1418" y="2057"/>
                    </a:lnTo>
                    <a:lnTo>
                      <a:pt x="1418" y="1952"/>
                    </a:lnTo>
                    <a:lnTo>
                      <a:pt x="192" y="1243"/>
                    </a:lnTo>
                    <a:close/>
                    <a:moveTo>
                      <a:pt x="3208" y="1025"/>
                    </a:moveTo>
                    <a:lnTo>
                      <a:pt x="1698" y="1893"/>
                    </a:lnTo>
                    <a:lnTo>
                      <a:pt x="2626" y="2428"/>
                    </a:lnTo>
                    <a:lnTo>
                      <a:pt x="4147" y="1566"/>
                    </a:lnTo>
                    <a:lnTo>
                      <a:pt x="3208" y="1025"/>
                    </a:lnTo>
                    <a:close/>
                    <a:moveTo>
                      <a:pt x="1794" y="208"/>
                    </a:moveTo>
                    <a:lnTo>
                      <a:pt x="287" y="1078"/>
                    </a:lnTo>
                    <a:lnTo>
                      <a:pt x="1507" y="1781"/>
                    </a:lnTo>
                    <a:lnTo>
                      <a:pt x="3017" y="913"/>
                    </a:lnTo>
                    <a:lnTo>
                      <a:pt x="1794" y="208"/>
                    </a:lnTo>
                    <a:close/>
                    <a:moveTo>
                      <a:pt x="1794" y="0"/>
                    </a:moveTo>
                    <a:lnTo>
                      <a:pt x="1794" y="0"/>
                    </a:lnTo>
                    <a:lnTo>
                      <a:pt x="1819" y="3"/>
                    </a:lnTo>
                    <a:lnTo>
                      <a:pt x="1842" y="12"/>
                    </a:lnTo>
                    <a:lnTo>
                      <a:pt x="5805" y="2302"/>
                    </a:lnTo>
                    <a:lnTo>
                      <a:pt x="5824" y="2318"/>
                    </a:lnTo>
                    <a:lnTo>
                      <a:pt x="5840" y="2337"/>
                    </a:lnTo>
                    <a:lnTo>
                      <a:pt x="5849" y="2360"/>
                    </a:lnTo>
                    <a:lnTo>
                      <a:pt x="5852" y="2385"/>
                    </a:lnTo>
                    <a:lnTo>
                      <a:pt x="5852" y="4021"/>
                    </a:lnTo>
                    <a:lnTo>
                      <a:pt x="5849" y="4046"/>
                    </a:lnTo>
                    <a:lnTo>
                      <a:pt x="5840" y="4069"/>
                    </a:lnTo>
                    <a:lnTo>
                      <a:pt x="5824" y="4088"/>
                    </a:lnTo>
                    <a:lnTo>
                      <a:pt x="5805" y="4104"/>
                    </a:lnTo>
                    <a:lnTo>
                      <a:pt x="4106" y="5085"/>
                    </a:lnTo>
                    <a:lnTo>
                      <a:pt x="4083" y="5095"/>
                    </a:lnTo>
                    <a:lnTo>
                      <a:pt x="4058" y="5099"/>
                    </a:lnTo>
                    <a:lnTo>
                      <a:pt x="4034" y="5095"/>
                    </a:lnTo>
                    <a:lnTo>
                      <a:pt x="4010" y="5085"/>
                    </a:lnTo>
                    <a:lnTo>
                      <a:pt x="48" y="2795"/>
                    </a:lnTo>
                    <a:lnTo>
                      <a:pt x="28" y="2781"/>
                    </a:lnTo>
                    <a:lnTo>
                      <a:pt x="12" y="2760"/>
                    </a:lnTo>
                    <a:lnTo>
                      <a:pt x="4" y="2737"/>
                    </a:lnTo>
                    <a:lnTo>
                      <a:pt x="0" y="2712"/>
                    </a:lnTo>
                    <a:lnTo>
                      <a:pt x="0" y="1078"/>
                    </a:lnTo>
                    <a:lnTo>
                      <a:pt x="4" y="1051"/>
                    </a:lnTo>
                    <a:lnTo>
                      <a:pt x="12" y="1030"/>
                    </a:lnTo>
                    <a:lnTo>
                      <a:pt x="28" y="1009"/>
                    </a:lnTo>
                    <a:lnTo>
                      <a:pt x="48" y="994"/>
                    </a:lnTo>
                    <a:lnTo>
                      <a:pt x="1746" y="12"/>
                    </a:lnTo>
                    <a:lnTo>
                      <a:pt x="1769" y="3"/>
                    </a:lnTo>
                    <a:lnTo>
                      <a:pt x="17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15"/>
              <p:cNvSpPr>
                <a:spLocks noEditPoints="1"/>
              </p:cNvSpPr>
              <p:nvPr/>
            </p:nvSpPr>
            <p:spPr bwMode="auto">
              <a:xfrm>
                <a:off x="387" y="1163"/>
                <a:ext cx="722" cy="459"/>
              </a:xfrm>
              <a:custGeom>
                <a:avLst/>
                <a:gdLst>
                  <a:gd name="T0" fmla="*/ 522 w 1443"/>
                  <a:gd name="T1" fmla="*/ 723 h 919"/>
                  <a:gd name="T2" fmla="*/ 705 w 1443"/>
                  <a:gd name="T3" fmla="*/ 659 h 919"/>
                  <a:gd name="T4" fmla="*/ 730 w 1443"/>
                  <a:gd name="T5" fmla="*/ 633 h 919"/>
                  <a:gd name="T6" fmla="*/ 733 w 1443"/>
                  <a:gd name="T7" fmla="*/ 601 h 919"/>
                  <a:gd name="T8" fmla="*/ 987 w 1443"/>
                  <a:gd name="T9" fmla="*/ 194 h 919"/>
                  <a:gd name="T10" fmla="*/ 797 w 1443"/>
                  <a:gd name="T11" fmla="*/ 230 h 919"/>
                  <a:gd name="T12" fmla="*/ 723 w 1443"/>
                  <a:gd name="T13" fmla="*/ 272 h 919"/>
                  <a:gd name="T14" fmla="*/ 708 w 1443"/>
                  <a:gd name="T15" fmla="*/ 309 h 919"/>
                  <a:gd name="T16" fmla="*/ 724 w 1443"/>
                  <a:gd name="T17" fmla="*/ 347 h 919"/>
                  <a:gd name="T18" fmla="*/ 1365 w 1443"/>
                  <a:gd name="T19" fmla="*/ 4 h 919"/>
                  <a:gd name="T20" fmla="*/ 1424 w 1443"/>
                  <a:gd name="T21" fmla="*/ 48 h 919"/>
                  <a:gd name="T22" fmla="*/ 1432 w 1443"/>
                  <a:gd name="T23" fmla="*/ 127 h 919"/>
                  <a:gd name="T24" fmla="*/ 1425 w 1443"/>
                  <a:gd name="T25" fmla="*/ 212 h 919"/>
                  <a:gd name="T26" fmla="*/ 1440 w 1443"/>
                  <a:gd name="T27" fmla="*/ 349 h 919"/>
                  <a:gd name="T28" fmla="*/ 1386 w 1443"/>
                  <a:gd name="T29" fmla="*/ 464 h 919"/>
                  <a:gd name="T30" fmla="*/ 1259 w 1443"/>
                  <a:gd name="T31" fmla="*/ 556 h 919"/>
                  <a:gd name="T32" fmla="*/ 1186 w 1443"/>
                  <a:gd name="T33" fmla="*/ 565 h 919"/>
                  <a:gd name="T34" fmla="*/ 1127 w 1443"/>
                  <a:gd name="T35" fmla="*/ 521 h 919"/>
                  <a:gd name="T36" fmla="*/ 1118 w 1443"/>
                  <a:gd name="T37" fmla="*/ 448 h 919"/>
                  <a:gd name="T38" fmla="*/ 1163 w 1443"/>
                  <a:gd name="T39" fmla="*/ 389 h 919"/>
                  <a:gd name="T40" fmla="*/ 1248 w 1443"/>
                  <a:gd name="T41" fmla="*/ 327 h 919"/>
                  <a:gd name="T42" fmla="*/ 1251 w 1443"/>
                  <a:gd name="T43" fmla="*/ 295 h 919"/>
                  <a:gd name="T44" fmla="*/ 886 w 1443"/>
                  <a:gd name="T45" fmla="*/ 475 h 919"/>
                  <a:gd name="T46" fmla="*/ 927 w 1443"/>
                  <a:gd name="T47" fmla="*/ 610 h 919"/>
                  <a:gd name="T48" fmla="*/ 895 w 1443"/>
                  <a:gd name="T49" fmla="*/ 734 h 919"/>
                  <a:gd name="T50" fmla="*/ 804 w 1443"/>
                  <a:gd name="T51" fmla="*/ 825 h 919"/>
                  <a:gd name="T52" fmla="*/ 669 w 1443"/>
                  <a:gd name="T53" fmla="*/ 885 h 919"/>
                  <a:gd name="T54" fmla="*/ 460 w 1443"/>
                  <a:gd name="T55" fmla="*/ 919 h 919"/>
                  <a:gd name="T56" fmla="*/ 210 w 1443"/>
                  <a:gd name="T57" fmla="*/ 871 h 919"/>
                  <a:gd name="T58" fmla="*/ 102 w 1443"/>
                  <a:gd name="T59" fmla="*/ 919 h 919"/>
                  <a:gd name="T60" fmla="*/ 36 w 1443"/>
                  <a:gd name="T61" fmla="*/ 892 h 919"/>
                  <a:gd name="T62" fmla="*/ 6 w 1443"/>
                  <a:gd name="T63" fmla="*/ 819 h 919"/>
                  <a:gd name="T64" fmla="*/ 39 w 1443"/>
                  <a:gd name="T65" fmla="*/ 750 h 919"/>
                  <a:gd name="T66" fmla="*/ 0 w 1443"/>
                  <a:gd name="T67" fmla="*/ 615 h 919"/>
                  <a:gd name="T68" fmla="*/ 32 w 1443"/>
                  <a:gd name="T69" fmla="*/ 491 h 919"/>
                  <a:gd name="T70" fmla="*/ 125 w 1443"/>
                  <a:gd name="T71" fmla="*/ 398 h 919"/>
                  <a:gd name="T72" fmla="*/ 197 w 1443"/>
                  <a:gd name="T73" fmla="*/ 389 h 919"/>
                  <a:gd name="T74" fmla="*/ 256 w 1443"/>
                  <a:gd name="T75" fmla="*/ 434 h 919"/>
                  <a:gd name="T76" fmla="*/ 265 w 1443"/>
                  <a:gd name="T77" fmla="*/ 507 h 919"/>
                  <a:gd name="T78" fmla="*/ 220 w 1443"/>
                  <a:gd name="T79" fmla="*/ 565 h 919"/>
                  <a:gd name="T80" fmla="*/ 192 w 1443"/>
                  <a:gd name="T81" fmla="*/ 604 h 919"/>
                  <a:gd name="T82" fmla="*/ 197 w 1443"/>
                  <a:gd name="T83" fmla="*/ 638 h 919"/>
                  <a:gd name="T84" fmla="*/ 536 w 1443"/>
                  <a:gd name="T85" fmla="*/ 404 h 919"/>
                  <a:gd name="T86" fmla="*/ 520 w 1443"/>
                  <a:gd name="T87" fmla="*/ 267 h 919"/>
                  <a:gd name="T88" fmla="*/ 574 w 1443"/>
                  <a:gd name="T89" fmla="*/ 151 h 919"/>
                  <a:gd name="T90" fmla="*/ 643 w 1443"/>
                  <a:gd name="T91" fmla="*/ 93 h 919"/>
                  <a:gd name="T92" fmla="*/ 858 w 1443"/>
                  <a:gd name="T93" fmla="*/ 13 h 919"/>
                  <a:gd name="T94" fmla="*/ 1085 w 1443"/>
                  <a:gd name="T95" fmla="*/ 9 h 919"/>
                  <a:gd name="T96" fmla="*/ 1292 w 1443"/>
                  <a:gd name="T97" fmla="*/ 15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43" h="919">
                    <a:moveTo>
                      <a:pt x="719" y="572"/>
                    </a:moveTo>
                    <a:lnTo>
                      <a:pt x="456" y="727"/>
                    </a:lnTo>
                    <a:lnTo>
                      <a:pt x="522" y="723"/>
                    </a:lnTo>
                    <a:lnTo>
                      <a:pt x="584" y="711"/>
                    </a:lnTo>
                    <a:lnTo>
                      <a:pt x="646" y="690"/>
                    </a:lnTo>
                    <a:lnTo>
                      <a:pt x="705" y="659"/>
                    </a:lnTo>
                    <a:lnTo>
                      <a:pt x="707" y="659"/>
                    </a:lnTo>
                    <a:lnTo>
                      <a:pt x="723" y="647"/>
                    </a:lnTo>
                    <a:lnTo>
                      <a:pt x="730" y="633"/>
                    </a:lnTo>
                    <a:lnTo>
                      <a:pt x="733" y="620"/>
                    </a:lnTo>
                    <a:lnTo>
                      <a:pt x="735" y="610"/>
                    </a:lnTo>
                    <a:lnTo>
                      <a:pt x="733" y="601"/>
                    </a:lnTo>
                    <a:lnTo>
                      <a:pt x="730" y="587"/>
                    </a:lnTo>
                    <a:lnTo>
                      <a:pt x="719" y="572"/>
                    </a:lnTo>
                    <a:close/>
                    <a:moveTo>
                      <a:pt x="987" y="194"/>
                    </a:moveTo>
                    <a:lnTo>
                      <a:pt x="923" y="198"/>
                    </a:lnTo>
                    <a:lnTo>
                      <a:pt x="859" y="210"/>
                    </a:lnTo>
                    <a:lnTo>
                      <a:pt x="797" y="230"/>
                    </a:lnTo>
                    <a:lnTo>
                      <a:pt x="739" y="260"/>
                    </a:lnTo>
                    <a:lnTo>
                      <a:pt x="737" y="260"/>
                    </a:lnTo>
                    <a:lnTo>
                      <a:pt x="723" y="272"/>
                    </a:lnTo>
                    <a:lnTo>
                      <a:pt x="714" y="286"/>
                    </a:lnTo>
                    <a:lnTo>
                      <a:pt x="710" y="301"/>
                    </a:lnTo>
                    <a:lnTo>
                      <a:pt x="708" y="309"/>
                    </a:lnTo>
                    <a:lnTo>
                      <a:pt x="710" y="320"/>
                    </a:lnTo>
                    <a:lnTo>
                      <a:pt x="714" y="333"/>
                    </a:lnTo>
                    <a:lnTo>
                      <a:pt x="724" y="347"/>
                    </a:lnTo>
                    <a:lnTo>
                      <a:pt x="987" y="194"/>
                    </a:lnTo>
                    <a:close/>
                    <a:moveTo>
                      <a:pt x="1340" y="0"/>
                    </a:moveTo>
                    <a:lnTo>
                      <a:pt x="1365" y="4"/>
                    </a:lnTo>
                    <a:lnTo>
                      <a:pt x="1388" y="13"/>
                    </a:lnTo>
                    <a:lnTo>
                      <a:pt x="1408" y="29"/>
                    </a:lnTo>
                    <a:lnTo>
                      <a:pt x="1424" y="48"/>
                    </a:lnTo>
                    <a:lnTo>
                      <a:pt x="1434" y="73"/>
                    </a:lnTo>
                    <a:lnTo>
                      <a:pt x="1436" y="100"/>
                    </a:lnTo>
                    <a:lnTo>
                      <a:pt x="1432" y="127"/>
                    </a:lnTo>
                    <a:lnTo>
                      <a:pt x="1422" y="150"/>
                    </a:lnTo>
                    <a:lnTo>
                      <a:pt x="1404" y="169"/>
                    </a:lnTo>
                    <a:lnTo>
                      <a:pt x="1425" y="212"/>
                    </a:lnTo>
                    <a:lnTo>
                      <a:pt x="1440" y="256"/>
                    </a:lnTo>
                    <a:lnTo>
                      <a:pt x="1443" y="304"/>
                    </a:lnTo>
                    <a:lnTo>
                      <a:pt x="1440" y="349"/>
                    </a:lnTo>
                    <a:lnTo>
                      <a:pt x="1429" y="391"/>
                    </a:lnTo>
                    <a:lnTo>
                      <a:pt x="1411" y="430"/>
                    </a:lnTo>
                    <a:lnTo>
                      <a:pt x="1386" y="464"/>
                    </a:lnTo>
                    <a:lnTo>
                      <a:pt x="1356" y="496"/>
                    </a:lnTo>
                    <a:lnTo>
                      <a:pt x="1319" y="521"/>
                    </a:lnTo>
                    <a:lnTo>
                      <a:pt x="1259" y="556"/>
                    </a:lnTo>
                    <a:lnTo>
                      <a:pt x="1236" y="565"/>
                    </a:lnTo>
                    <a:lnTo>
                      <a:pt x="1211" y="569"/>
                    </a:lnTo>
                    <a:lnTo>
                      <a:pt x="1186" y="565"/>
                    </a:lnTo>
                    <a:lnTo>
                      <a:pt x="1163" y="556"/>
                    </a:lnTo>
                    <a:lnTo>
                      <a:pt x="1143" y="540"/>
                    </a:lnTo>
                    <a:lnTo>
                      <a:pt x="1127" y="521"/>
                    </a:lnTo>
                    <a:lnTo>
                      <a:pt x="1118" y="496"/>
                    </a:lnTo>
                    <a:lnTo>
                      <a:pt x="1115" y="473"/>
                    </a:lnTo>
                    <a:lnTo>
                      <a:pt x="1118" y="448"/>
                    </a:lnTo>
                    <a:lnTo>
                      <a:pt x="1127" y="425"/>
                    </a:lnTo>
                    <a:lnTo>
                      <a:pt x="1143" y="405"/>
                    </a:lnTo>
                    <a:lnTo>
                      <a:pt x="1163" y="389"/>
                    </a:lnTo>
                    <a:lnTo>
                      <a:pt x="1223" y="354"/>
                    </a:lnTo>
                    <a:lnTo>
                      <a:pt x="1239" y="341"/>
                    </a:lnTo>
                    <a:lnTo>
                      <a:pt x="1248" y="327"/>
                    </a:lnTo>
                    <a:lnTo>
                      <a:pt x="1251" y="315"/>
                    </a:lnTo>
                    <a:lnTo>
                      <a:pt x="1251" y="306"/>
                    </a:lnTo>
                    <a:lnTo>
                      <a:pt x="1251" y="295"/>
                    </a:lnTo>
                    <a:lnTo>
                      <a:pt x="1246" y="283"/>
                    </a:lnTo>
                    <a:lnTo>
                      <a:pt x="1239" y="269"/>
                    </a:lnTo>
                    <a:lnTo>
                      <a:pt x="886" y="475"/>
                    </a:lnTo>
                    <a:lnTo>
                      <a:pt x="909" y="516"/>
                    </a:lnTo>
                    <a:lnTo>
                      <a:pt x="921" y="562"/>
                    </a:lnTo>
                    <a:lnTo>
                      <a:pt x="927" y="610"/>
                    </a:lnTo>
                    <a:lnTo>
                      <a:pt x="923" y="652"/>
                    </a:lnTo>
                    <a:lnTo>
                      <a:pt x="913" y="695"/>
                    </a:lnTo>
                    <a:lnTo>
                      <a:pt x="895" y="734"/>
                    </a:lnTo>
                    <a:lnTo>
                      <a:pt x="870" y="769"/>
                    </a:lnTo>
                    <a:lnTo>
                      <a:pt x="840" y="800"/>
                    </a:lnTo>
                    <a:lnTo>
                      <a:pt x="804" y="825"/>
                    </a:lnTo>
                    <a:lnTo>
                      <a:pt x="803" y="826"/>
                    </a:lnTo>
                    <a:lnTo>
                      <a:pt x="737" y="860"/>
                    </a:lnTo>
                    <a:lnTo>
                      <a:pt x="669" y="885"/>
                    </a:lnTo>
                    <a:lnTo>
                      <a:pt x="602" y="904"/>
                    </a:lnTo>
                    <a:lnTo>
                      <a:pt x="531" y="915"/>
                    </a:lnTo>
                    <a:lnTo>
                      <a:pt x="460" y="919"/>
                    </a:lnTo>
                    <a:lnTo>
                      <a:pt x="375" y="913"/>
                    </a:lnTo>
                    <a:lnTo>
                      <a:pt x="291" y="897"/>
                    </a:lnTo>
                    <a:lnTo>
                      <a:pt x="210" y="871"/>
                    </a:lnTo>
                    <a:lnTo>
                      <a:pt x="151" y="906"/>
                    </a:lnTo>
                    <a:lnTo>
                      <a:pt x="126" y="915"/>
                    </a:lnTo>
                    <a:lnTo>
                      <a:pt x="102" y="919"/>
                    </a:lnTo>
                    <a:lnTo>
                      <a:pt x="79" y="917"/>
                    </a:lnTo>
                    <a:lnTo>
                      <a:pt x="55" y="906"/>
                    </a:lnTo>
                    <a:lnTo>
                      <a:pt x="36" y="892"/>
                    </a:lnTo>
                    <a:lnTo>
                      <a:pt x="20" y="873"/>
                    </a:lnTo>
                    <a:lnTo>
                      <a:pt x="9" y="846"/>
                    </a:lnTo>
                    <a:lnTo>
                      <a:pt x="6" y="819"/>
                    </a:lnTo>
                    <a:lnTo>
                      <a:pt x="11" y="794"/>
                    </a:lnTo>
                    <a:lnTo>
                      <a:pt x="22" y="769"/>
                    </a:lnTo>
                    <a:lnTo>
                      <a:pt x="39" y="750"/>
                    </a:lnTo>
                    <a:lnTo>
                      <a:pt x="18" y="709"/>
                    </a:lnTo>
                    <a:lnTo>
                      <a:pt x="4" y="663"/>
                    </a:lnTo>
                    <a:lnTo>
                      <a:pt x="0" y="615"/>
                    </a:lnTo>
                    <a:lnTo>
                      <a:pt x="4" y="571"/>
                    </a:lnTo>
                    <a:lnTo>
                      <a:pt x="15" y="530"/>
                    </a:lnTo>
                    <a:lnTo>
                      <a:pt x="32" y="491"/>
                    </a:lnTo>
                    <a:lnTo>
                      <a:pt x="57" y="455"/>
                    </a:lnTo>
                    <a:lnTo>
                      <a:pt x="87" y="425"/>
                    </a:lnTo>
                    <a:lnTo>
                      <a:pt x="125" y="398"/>
                    </a:lnTo>
                    <a:lnTo>
                      <a:pt x="148" y="389"/>
                    </a:lnTo>
                    <a:lnTo>
                      <a:pt x="173" y="386"/>
                    </a:lnTo>
                    <a:lnTo>
                      <a:pt x="197" y="389"/>
                    </a:lnTo>
                    <a:lnTo>
                      <a:pt x="220" y="398"/>
                    </a:lnTo>
                    <a:lnTo>
                      <a:pt x="240" y="414"/>
                    </a:lnTo>
                    <a:lnTo>
                      <a:pt x="256" y="434"/>
                    </a:lnTo>
                    <a:lnTo>
                      <a:pt x="265" y="459"/>
                    </a:lnTo>
                    <a:lnTo>
                      <a:pt x="268" y="484"/>
                    </a:lnTo>
                    <a:lnTo>
                      <a:pt x="265" y="507"/>
                    </a:lnTo>
                    <a:lnTo>
                      <a:pt x="256" y="530"/>
                    </a:lnTo>
                    <a:lnTo>
                      <a:pt x="240" y="549"/>
                    </a:lnTo>
                    <a:lnTo>
                      <a:pt x="220" y="565"/>
                    </a:lnTo>
                    <a:lnTo>
                      <a:pt x="205" y="578"/>
                    </a:lnTo>
                    <a:lnTo>
                      <a:pt x="196" y="592"/>
                    </a:lnTo>
                    <a:lnTo>
                      <a:pt x="192" y="604"/>
                    </a:lnTo>
                    <a:lnTo>
                      <a:pt x="192" y="615"/>
                    </a:lnTo>
                    <a:lnTo>
                      <a:pt x="192" y="624"/>
                    </a:lnTo>
                    <a:lnTo>
                      <a:pt x="197" y="638"/>
                    </a:lnTo>
                    <a:lnTo>
                      <a:pt x="206" y="650"/>
                    </a:lnTo>
                    <a:lnTo>
                      <a:pt x="558" y="444"/>
                    </a:lnTo>
                    <a:lnTo>
                      <a:pt x="536" y="404"/>
                    </a:lnTo>
                    <a:lnTo>
                      <a:pt x="522" y="359"/>
                    </a:lnTo>
                    <a:lnTo>
                      <a:pt x="517" y="311"/>
                    </a:lnTo>
                    <a:lnTo>
                      <a:pt x="520" y="267"/>
                    </a:lnTo>
                    <a:lnTo>
                      <a:pt x="531" y="224"/>
                    </a:lnTo>
                    <a:lnTo>
                      <a:pt x="549" y="185"/>
                    </a:lnTo>
                    <a:lnTo>
                      <a:pt x="574" y="151"/>
                    </a:lnTo>
                    <a:lnTo>
                      <a:pt x="604" y="119"/>
                    </a:lnTo>
                    <a:lnTo>
                      <a:pt x="639" y="95"/>
                    </a:lnTo>
                    <a:lnTo>
                      <a:pt x="643" y="93"/>
                    </a:lnTo>
                    <a:lnTo>
                      <a:pt x="712" y="57"/>
                    </a:lnTo>
                    <a:lnTo>
                      <a:pt x="783" y="31"/>
                    </a:lnTo>
                    <a:lnTo>
                      <a:pt x="858" y="13"/>
                    </a:lnTo>
                    <a:lnTo>
                      <a:pt x="934" y="2"/>
                    </a:lnTo>
                    <a:lnTo>
                      <a:pt x="1010" y="2"/>
                    </a:lnTo>
                    <a:lnTo>
                      <a:pt x="1085" y="9"/>
                    </a:lnTo>
                    <a:lnTo>
                      <a:pt x="1161" y="25"/>
                    </a:lnTo>
                    <a:lnTo>
                      <a:pt x="1234" y="48"/>
                    </a:lnTo>
                    <a:lnTo>
                      <a:pt x="1292" y="15"/>
                    </a:lnTo>
                    <a:lnTo>
                      <a:pt x="1315" y="4"/>
                    </a:lnTo>
                    <a:lnTo>
                      <a:pt x="13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4" name="Group 12"/>
            <p:cNvGrpSpPr>
              <a:grpSpLocks noChangeAspect="1"/>
            </p:cNvGrpSpPr>
            <p:nvPr/>
          </p:nvGrpSpPr>
          <p:grpSpPr bwMode="auto">
            <a:xfrm>
              <a:off x="8831148" y="5008938"/>
              <a:ext cx="503927" cy="439171"/>
              <a:chOff x="-713" y="530"/>
              <a:chExt cx="2926" cy="2550"/>
            </a:xfrm>
            <a:solidFill>
              <a:schemeClr val="accent3"/>
            </a:solidFill>
          </p:grpSpPr>
          <p:sp>
            <p:nvSpPr>
              <p:cNvPr id="316" name="Freeform 14"/>
              <p:cNvSpPr>
                <a:spLocks noEditPoints="1"/>
              </p:cNvSpPr>
              <p:nvPr/>
            </p:nvSpPr>
            <p:spPr bwMode="auto">
              <a:xfrm>
                <a:off x="-713" y="530"/>
                <a:ext cx="2926" cy="2550"/>
              </a:xfrm>
              <a:custGeom>
                <a:avLst/>
                <a:gdLst>
                  <a:gd name="T0" fmla="*/ 2740 w 5852"/>
                  <a:gd name="T1" fmla="*/ 4129 h 5099"/>
                  <a:gd name="T2" fmla="*/ 3963 w 5852"/>
                  <a:gd name="T3" fmla="*/ 4731 h 5099"/>
                  <a:gd name="T4" fmla="*/ 5661 w 5852"/>
                  <a:gd name="T5" fmla="*/ 3861 h 5099"/>
                  <a:gd name="T6" fmla="*/ 4154 w 5852"/>
                  <a:gd name="T7" fmla="*/ 4836 h 5099"/>
                  <a:gd name="T8" fmla="*/ 5661 w 5852"/>
                  <a:gd name="T9" fmla="*/ 3861 h 5099"/>
                  <a:gd name="T10" fmla="*/ 2740 w 5852"/>
                  <a:gd name="T11" fmla="*/ 3802 h 5099"/>
                  <a:gd name="T12" fmla="*/ 3963 w 5852"/>
                  <a:gd name="T13" fmla="*/ 4405 h 5099"/>
                  <a:gd name="T14" fmla="*/ 5661 w 5852"/>
                  <a:gd name="T15" fmla="*/ 3533 h 5099"/>
                  <a:gd name="T16" fmla="*/ 4154 w 5852"/>
                  <a:gd name="T17" fmla="*/ 4509 h 5099"/>
                  <a:gd name="T18" fmla="*/ 5661 w 5852"/>
                  <a:gd name="T19" fmla="*/ 3533 h 5099"/>
                  <a:gd name="T20" fmla="*/ 2740 w 5852"/>
                  <a:gd name="T21" fmla="*/ 3476 h 5099"/>
                  <a:gd name="T22" fmla="*/ 3963 w 5852"/>
                  <a:gd name="T23" fmla="*/ 4076 h 5099"/>
                  <a:gd name="T24" fmla="*/ 5661 w 5852"/>
                  <a:gd name="T25" fmla="*/ 3206 h 5099"/>
                  <a:gd name="T26" fmla="*/ 4154 w 5852"/>
                  <a:gd name="T27" fmla="*/ 4183 h 5099"/>
                  <a:gd name="T28" fmla="*/ 5661 w 5852"/>
                  <a:gd name="T29" fmla="*/ 3206 h 5099"/>
                  <a:gd name="T30" fmla="*/ 2740 w 5852"/>
                  <a:gd name="T31" fmla="*/ 3147 h 5099"/>
                  <a:gd name="T32" fmla="*/ 3963 w 5852"/>
                  <a:gd name="T33" fmla="*/ 3749 h 5099"/>
                  <a:gd name="T34" fmla="*/ 5661 w 5852"/>
                  <a:gd name="T35" fmla="*/ 2879 h 5099"/>
                  <a:gd name="T36" fmla="*/ 4154 w 5852"/>
                  <a:gd name="T37" fmla="*/ 3854 h 5099"/>
                  <a:gd name="T38" fmla="*/ 5661 w 5852"/>
                  <a:gd name="T39" fmla="*/ 2879 h 5099"/>
                  <a:gd name="T40" fmla="*/ 2740 w 5852"/>
                  <a:gd name="T41" fmla="*/ 2820 h 5099"/>
                  <a:gd name="T42" fmla="*/ 3963 w 5852"/>
                  <a:gd name="T43" fmla="*/ 3422 h 5099"/>
                  <a:gd name="T44" fmla="*/ 5661 w 5852"/>
                  <a:gd name="T45" fmla="*/ 2552 h 5099"/>
                  <a:gd name="T46" fmla="*/ 4154 w 5852"/>
                  <a:gd name="T47" fmla="*/ 3527 h 5099"/>
                  <a:gd name="T48" fmla="*/ 5661 w 5852"/>
                  <a:gd name="T49" fmla="*/ 2552 h 5099"/>
                  <a:gd name="T50" fmla="*/ 192 w 5852"/>
                  <a:gd name="T51" fmla="*/ 2657 h 5099"/>
                  <a:gd name="T52" fmla="*/ 1418 w 5852"/>
                  <a:gd name="T53" fmla="*/ 3261 h 5099"/>
                  <a:gd name="T54" fmla="*/ 192 w 5852"/>
                  <a:gd name="T55" fmla="*/ 2225 h 5099"/>
                  <a:gd name="T56" fmla="*/ 1418 w 5852"/>
                  <a:gd name="T57" fmla="*/ 3039 h 5099"/>
                  <a:gd name="T58" fmla="*/ 192 w 5852"/>
                  <a:gd name="T59" fmla="*/ 2225 h 5099"/>
                  <a:gd name="T60" fmla="*/ 1610 w 5852"/>
                  <a:gd name="T61" fmla="*/ 3476 h 5099"/>
                  <a:gd name="T62" fmla="*/ 2546 w 5852"/>
                  <a:gd name="T63" fmla="*/ 2605 h 5099"/>
                  <a:gd name="T64" fmla="*/ 192 w 5852"/>
                  <a:gd name="T65" fmla="*/ 1899 h 5099"/>
                  <a:gd name="T66" fmla="*/ 1418 w 5852"/>
                  <a:gd name="T67" fmla="*/ 2712 h 5099"/>
                  <a:gd name="T68" fmla="*/ 192 w 5852"/>
                  <a:gd name="T69" fmla="*/ 1899 h 5099"/>
                  <a:gd name="T70" fmla="*/ 2820 w 5852"/>
                  <a:gd name="T71" fmla="*/ 2540 h 5099"/>
                  <a:gd name="T72" fmla="*/ 5565 w 5852"/>
                  <a:gd name="T73" fmla="*/ 2385 h 5099"/>
                  <a:gd name="T74" fmla="*/ 192 w 5852"/>
                  <a:gd name="T75" fmla="*/ 1570 h 5099"/>
                  <a:gd name="T76" fmla="*/ 1418 w 5852"/>
                  <a:gd name="T77" fmla="*/ 2383 h 5099"/>
                  <a:gd name="T78" fmla="*/ 192 w 5852"/>
                  <a:gd name="T79" fmla="*/ 1570 h 5099"/>
                  <a:gd name="T80" fmla="*/ 192 w 5852"/>
                  <a:gd name="T81" fmla="*/ 1350 h 5099"/>
                  <a:gd name="T82" fmla="*/ 1418 w 5852"/>
                  <a:gd name="T83" fmla="*/ 1952 h 5099"/>
                  <a:gd name="T84" fmla="*/ 3208 w 5852"/>
                  <a:gd name="T85" fmla="*/ 1025 h 5099"/>
                  <a:gd name="T86" fmla="*/ 2626 w 5852"/>
                  <a:gd name="T87" fmla="*/ 2428 h 5099"/>
                  <a:gd name="T88" fmla="*/ 3208 w 5852"/>
                  <a:gd name="T89" fmla="*/ 1025 h 5099"/>
                  <a:gd name="T90" fmla="*/ 287 w 5852"/>
                  <a:gd name="T91" fmla="*/ 1078 h 5099"/>
                  <a:gd name="T92" fmla="*/ 3017 w 5852"/>
                  <a:gd name="T93" fmla="*/ 913 h 5099"/>
                  <a:gd name="T94" fmla="*/ 1794 w 5852"/>
                  <a:gd name="T95" fmla="*/ 0 h 5099"/>
                  <a:gd name="T96" fmla="*/ 1819 w 5852"/>
                  <a:gd name="T97" fmla="*/ 3 h 5099"/>
                  <a:gd name="T98" fmla="*/ 5805 w 5852"/>
                  <a:gd name="T99" fmla="*/ 2302 h 5099"/>
                  <a:gd name="T100" fmla="*/ 5840 w 5852"/>
                  <a:gd name="T101" fmla="*/ 2337 h 5099"/>
                  <a:gd name="T102" fmla="*/ 5852 w 5852"/>
                  <a:gd name="T103" fmla="*/ 2385 h 5099"/>
                  <a:gd name="T104" fmla="*/ 5849 w 5852"/>
                  <a:gd name="T105" fmla="*/ 4046 h 5099"/>
                  <a:gd name="T106" fmla="*/ 5824 w 5852"/>
                  <a:gd name="T107" fmla="*/ 4088 h 5099"/>
                  <a:gd name="T108" fmla="*/ 4106 w 5852"/>
                  <a:gd name="T109" fmla="*/ 5085 h 5099"/>
                  <a:gd name="T110" fmla="*/ 4058 w 5852"/>
                  <a:gd name="T111" fmla="*/ 5099 h 5099"/>
                  <a:gd name="T112" fmla="*/ 4010 w 5852"/>
                  <a:gd name="T113" fmla="*/ 5085 h 5099"/>
                  <a:gd name="T114" fmla="*/ 28 w 5852"/>
                  <a:gd name="T115" fmla="*/ 2781 h 5099"/>
                  <a:gd name="T116" fmla="*/ 4 w 5852"/>
                  <a:gd name="T117" fmla="*/ 2737 h 5099"/>
                  <a:gd name="T118" fmla="*/ 0 w 5852"/>
                  <a:gd name="T119" fmla="*/ 1078 h 5099"/>
                  <a:gd name="T120" fmla="*/ 12 w 5852"/>
                  <a:gd name="T121" fmla="*/ 1030 h 5099"/>
                  <a:gd name="T122" fmla="*/ 48 w 5852"/>
                  <a:gd name="T123" fmla="*/ 994 h 5099"/>
                  <a:gd name="T124" fmla="*/ 1769 w 5852"/>
                  <a:gd name="T125" fmla="*/ 3 h 5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52" h="5099">
                    <a:moveTo>
                      <a:pt x="2740" y="4024"/>
                    </a:moveTo>
                    <a:lnTo>
                      <a:pt x="2740" y="4129"/>
                    </a:lnTo>
                    <a:lnTo>
                      <a:pt x="3963" y="4836"/>
                    </a:lnTo>
                    <a:lnTo>
                      <a:pt x="3963" y="4731"/>
                    </a:lnTo>
                    <a:lnTo>
                      <a:pt x="2740" y="4024"/>
                    </a:lnTo>
                    <a:close/>
                    <a:moveTo>
                      <a:pt x="5661" y="3861"/>
                    </a:moveTo>
                    <a:lnTo>
                      <a:pt x="4154" y="4731"/>
                    </a:lnTo>
                    <a:lnTo>
                      <a:pt x="4154" y="4836"/>
                    </a:lnTo>
                    <a:lnTo>
                      <a:pt x="5661" y="3966"/>
                    </a:lnTo>
                    <a:lnTo>
                      <a:pt x="5661" y="3861"/>
                    </a:lnTo>
                    <a:close/>
                    <a:moveTo>
                      <a:pt x="2740" y="3698"/>
                    </a:moveTo>
                    <a:lnTo>
                      <a:pt x="2740" y="3802"/>
                    </a:lnTo>
                    <a:lnTo>
                      <a:pt x="3963" y="4509"/>
                    </a:lnTo>
                    <a:lnTo>
                      <a:pt x="3963" y="4405"/>
                    </a:lnTo>
                    <a:lnTo>
                      <a:pt x="2740" y="3698"/>
                    </a:lnTo>
                    <a:close/>
                    <a:moveTo>
                      <a:pt x="5661" y="3533"/>
                    </a:moveTo>
                    <a:lnTo>
                      <a:pt x="4154" y="4403"/>
                    </a:lnTo>
                    <a:lnTo>
                      <a:pt x="4154" y="4509"/>
                    </a:lnTo>
                    <a:lnTo>
                      <a:pt x="5661" y="3639"/>
                    </a:lnTo>
                    <a:lnTo>
                      <a:pt x="5661" y="3533"/>
                    </a:lnTo>
                    <a:close/>
                    <a:moveTo>
                      <a:pt x="2740" y="3369"/>
                    </a:moveTo>
                    <a:lnTo>
                      <a:pt x="2740" y="3476"/>
                    </a:lnTo>
                    <a:lnTo>
                      <a:pt x="3963" y="4183"/>
                    </a:lnTo>
                    <a:lnTo>
                      <a:pt x="3963" y="4076"/>
                    </a:lnTo>
                    <a:lnTo>
                      <a:pt x="2740" y="3369"/>
                    </a:lnTo>
                    <a:close/>
                    <a:moveTo>
                      <a:pt x="5661" y="3206"/>
                    </a:moveTo>
                    <a:lnTo>
                      <a:pt x="4154" y="4076"/>
                    </a:lnTo>
                    <a:lnTo>
                      <a:pt x="4154" y="4183"/>
                    </a:lnTo>
                    <a:lnTo>
                      <a:pt x="5661" y="3310"/>
                    </a:lnTo>
                    <a:lnTo>
                      <a:pt x="5661" y="3206"/>
                    </a:lnTo>
                    <a:close/>
                    <a:moveTo>
                      <a:pt x="2740" y="3042"/>
                    </a:moveTo>
                    <a:lnTo>
                      <a:pt x="2740" y="3147"/>
                    </a:lnTo>
                    <a:lnTo>
                      <a:pt x="3963" y="3854"/>
                    </a:lnTo>
                    <a:lnTo>
                      <a:pt x="3963" y="3749"/>
                    </a:lnTo>
                    <a:lnTo>
                      <a:pt x="2740" y="3042"/>
                    </a:lnTo>
                    <a:close/>
                    <a:moveTo>
                      <a:pt x="5661" y="2879"/>
                    </a:moveTo>
                    <a:lnTo>
                      <a:pt x="4154" y="3749"/>
                    </a:lnTo>
                    <a:lnTo>
                      <a:pt x="4154" y="3854"/>
                    </a:lnTo>
                    <a:lnTo>
                      <a:pt x="5661" y="2984"/>
                    </a:lnTo>
                    <a:lnTo>
                      <a:pt x="5661" y="2879"/>
                    </a:lnTo>
                    <a:close/>
                    <a:moveTo>
                      <a:pt x="2740" y="2716"/>
                    </a:moveTo>
                    <a:lnTo>
                      <a:pt x="2740" y="2820"/>
                    </a:lnTo>
                    <a:lnTo>
                      <a:pt x="3963" y="3527"/>
                    </a:lnTo>
                    <a:lnTo>
                      <a:pt x="3963" y="3422"/>
                    </a:lnTo>
                    <a:lnTo>
                      <a:pt x="2740" y="2716"/>
                    </a:lnTo>
                    <a:close/>
                    <a:moveTo>
                      <a:pt x="5661" y="2552"/>
                    </a:moveTo>
                    <a:lnTo>
                      <a:pt x="4154" y="3422"/>
                    </a:lnTo>
                    <a:lnTo>
                      <a:pt x="4154" y="3527"/>
                    </a:lnTo>
                    <a:lnTo>
                      <a:pt x="5661" y="2657"/>
                    </a:lnTo>
                    <a:lnTo>
                      <a:pt x="5661" y="2552"/>
                    </a:lnTo>
                    <a:close/>
                    <a:moveTo>
                      <a:pt x="192" y="2550"/>
                    </a:moveTo>
                    <a:lnTo>
                      <a:pt x="192" y="2657"/>
                    </a:lnTo>
                    <a:lnTo>
                      <a:pt x="1418" y="3366"/>
                    </a:lnTo>
                    <a:lnTo>
                      <a:pt x="1418" y="3261"/>
                    </a:lnTo>
                    <a:lnTo>
                      <a:pt x="192" y="2550"/>
                    </a:lnTo>
                    <a:close/>
                    <a:moveTo>
                      <a:pt x="192" y="2225"/>
                    </a:moveTo>
                    <a:lnTo>
                      <a:pt x="192" y="2330"/>
                    </a:lnTo>
                    <a:lnTo>
                      <a:pt x="1418" y="3039"/>
                    </a:lnTo>
                    <a:lnTo>
                      <a:pt x="1418" y="2932"/>
                    </a:lnTo>
                    <a:lnTo>
                      <a:pt x="192" y="2225"/>
                    </a:lnTo>
                    <a:close/>
                    <a:moveTo>
                      <a:pt x="1610" y="2062"/>
                    </a:moveTo>
                    <a:lnTo>
                      <a:pt x="1610" y="3476"/>
                    </a:lnTo>
                    <a:lnTo>
                      <a:pt x="2546" y="4017"/>
                    </a:lnTo>
                    <a:lnTo>
                      <a:pt x="2546" y="2605"/>
                    </a:lnTo>
                    <a:lnTo>
                      <a:pt x="1610" y="2062"/>
                    </a:lnTo>
                    <a:close/>
                    <a:moveTo>
                      <a:pt x="192" y="1899"/>
                    </a:moveTo>
                    <a:lnTo>
                      <a:pt x="192" y="2003"/>
                    </a:lnTo>
                    <a:lnTo>
                      <a:pt x="1418" y="2712"/>
                    </a:lnTo>
                    <a:lnTo>
                      <a:pt x="1418" y="2605"/>
                    </a:lnTo>
                    <a:lnTo>
                      <a:pt x="192" y="1899"/>
                    </a:lnTo>
                    <a:close/>
                    <a:moveTo>
                      <a:pt x="4341" y="1678"/>
                    </a:moveTo>
                    <a:lnTo>
                      <a:pt x="2820" y="2540"/>
                    </a:lnTo>
                    <a:lnTo>
                      <a:pt x="4058" y="3255"/>
                    </a:lnTo>
                    <a:lnTo>
                      <a:pt x="5565" y="2385"/>
                    </a:lnTo>
                    <a:lnTo>
                      <a:pt x="4341" y="1678"/>
                    </a:lnTo>
                    <a:close/>
                    <a:moveTo>
                      <a:pt x="192" y="1570"/>
                    </a:moveTo>
                    <a:lnTo>
                      <a:pt x="192" y="1677"/>
                    </a:lnTo>
                    <a:lnTo>
                      <a:pt x="1418" y="2383"/>
                    </a:lnTo>
                    <a:lnTo>
                      <a:pt x="1418" y="2279"/>
                    </a:lnTo>
                    <a:lnTo>
                      <a:pt x="192" y="1570"/>
                    </a:lnTo>
                    <a:close/>
                    <a:moveTo>
                      <a:pt x="192" y="1243"/>
                    </a:moveTo>
                    <a:lnTo>
                      <a:pt x="192" y="1350"/>
                    </a:lnTo>
                    <a:lnTo>
                      <a:pt x="1418" y="2057"/>
                    </a:lnTo>
                    <a:lnTo>
                      <a:pt x="1418" y="1952"/>
                    </a:lnTo>
                    <a:lnTo>
                      <a:pt x="192" y="1243"/>
                    </a:lnTo>
                    <a:close/>
                    <a:moveTo>
                      <a:pt x="3208" y="1025"/>
                    </a:moveTo>
                    <a:lnTo>
                      <a:pt x="1698" y="1893"/>
                    </a:lnTo>
                    <a:lnTo>
                      <a:pt x="2626" y="2428"/>
                    </a:lnTo>
                    <a:lnTo>
                      <a:pt x="4147" y="1566"/>
                    </a:lnTo>
                    <a:lnTo>
                      <a:pt x="3208" y="1025"/>
                    </a:lnTo>
                    <a:close/>
                    <a:moveTo>
                      <a:pt x="1794" y="208"/>
                    </a:moveTo>
                    <a:lnTo>
                      <a:pt x="287" y="1078"/>
                    </a:lnTo>
                    <a:lnTo>
                      <a:pt x="1507" y="1781"/>
                    </a:lnTo>
                    <a:lnTo>
                      <a:pt x="3017" y="913"/>
                    </a:lnTo>
                    <a:lnTo>
                      <a:pt x="1794" y="208"/>
                    </a:lnTo>
                    <a:close/>
                    <a:moveTo>
                      <a:pt x="1794" y="0"/>
                    </a:moveTo>
                    <a:lnTo>
                      <a:pt x="1794" y="0"/>
                    </a:lnTo>
                    <a:lnTo>
                      <a:pt x="1819" y="3"/>
                    </a:lnTo>
                    <a:lnTo>
                      <a:pt x="1842" y="12"/>
                    </a:lnTo>
                    <a:lnTo>
                      <a:pt x="5805" y="2302"/>
                    </a:lnTo>
                    <a:lnTo>
                      <a:pt x="5824" y="2318"/>
                    </a:lnTo>
                    <a:lnTo>
                      <a:pt x="5840" y="2337"/>
                    </a:lnTo>
                    <a:lnTo>
                      <a:pt x="5849" y="2360"/>
                    </a:lnTo>
                    <a:lnTo>
                      <a:pt x="5852" y="2385"/>
                    </a:lnTo>
                    <a:lnTo>
                      <a:pt x="5852" y="4021"/>
                    </a:lnTo>
                    <a:lnTo>
                      <a:pt x="5849" y="4046"/>
                    </a:lnTo>
                    <a:lnTo>
                      <a:pt x="5840" y="4069"/>
                    </a:lnTo>
                    <a:lnTo>
                      <a:pt x="5824" y="4088"/>
                    </a:lnTo>
                    <a:lnTo>
                      <a:pt x="5805" y="4104"/>
                    </a:lnTo>
                    <a:lnTo>
                      <a:pt x="4106" y="5085"/>
                    </a:lnTo>
                    <a:lnTo>
                      <a:pt x="4083" y="5095"/>
                    </a:lnTo>
                    <a:lnTo>
                      <a:pt x="4058" y="5099"/>
                    </a:lnTo>
                    <a:lnTo>
                      <a:pt x="4034" y="5095"/>
                    </a:lnTo>
                    <a:lnTo>
                      <a:pt x="4010" y="5085"/>
                    </a:lnTo>
                    <a:lnTo>
                      <a:pt x="48" y="2795"/>
                    </a:lnTo>
                    <a:lnTo>
                      <a:pt x="28" y="2781"/>
                    </a:lnTo>
                    <a:lnTo>
                      <a:pt x="12" y="2760"/>
                    </a:lnTo>
                    <a:lnTo>
                      <a:pt x="4" y="2737"/>
                    </a:lnTo>
                    <a:lnTo>
                      <a:pt x="0" y="2712"/>
                    </a:lnTo>
                    <a:lnTo>
                      <a:pt x="0" y="1078"/>
                    </a:lnTo>
                    <a:lnTo>
                      <a:pt x="4" y="1051"/>
                    </a:lnTo>
                    <a:lnTo>
                      <a:pt x="12" y="1030"/>
                    </a:lnTo>
                    <a:lnTo>
                      <a:pt x="28" y="1009"/>
                    </a:lnTo>
                    <a:lnTo>
                      <a:pt x="48" y="994"/>
                    </a:lnTo>
                    <a:lnTo>
                      <a:pt x="1746" y="12"/>
                    </a:lnTo>
                    <a:lnTo>
                      <a:pt x="1769" y="3"/>
                    </a:lnTo>
                    <a:lnTo>
                      <a:pt x="17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15"/>
              <p:cNvSpPr>
                <a:spLocks noEditPoints="1"/>
              </p:cNvSpPr>
              <p:nvPr/>
            </p:nvSpPr>
            <p:spPr bwMode="auto">
              <a:xfrm>
                <a:off x="387" y="1163"/>
                <a:ext cx="722" cy="459"/>
              </a:xfrm>
              <a:custGeom>
                <a:avLst/>
                <a:gdLst>
                  <a:gd name="T0" fmla="*/ 522 w 1443"/>
                  <a:gd name="T1" fmla="*/ 723 h 919"/>
                  <a:gd name="T2" fmla="*/ 705 w 1443"/>
                  <a:gd name="T3" fmla="*/ 659 h 919"/>
                  <a:gd name="T4" fmla="*/ 730 w 1443"/>
                  <a:gd name="T5" fmla="*/ 633 h 919"/>
                  <a:gd name="T6" fmla="*/ 733 w 1443"/>
                  <a:gd name="T7" fmla="*/ 601 h 919"/>
                  <a:gd name="T8" fmla="*/ 987 w 1443"/>
                  <a:gd name="T9" fmla="*/ 194 h 919"/>
                  <a:gd name="T10" fmla="*/ 797 w 1443"/>
                  <a:gd name="T11" fmla="*/ 230 h 919"/>
                  <a:gd name="T12" fmla="*/ 723 w 1443"/>
                  <a:gd name="T13" fmla="*/ 272 h 919"/>
                  <a:gd name="T14" fmla="*/ 708 w 1443"/>
                  <a:gd name="T15" fmla="*/ 309 h 919"/>
                  <a:gd name="T16" fmla="*/ 724 w 1443"/>
                  <a:gd name="T17" fmla="*/ 347 h 919"/>
                  <a:gd name="T18" fmla="*/ 1365 w 1443"/>
                  <a:gd name="T19" fmla="*/ 4 h 919"/>
                  <a:gd name="T20" fmla="*/ 1424 w 1443"/>
                  <a:gd name="T21" fmla="*/ 48 h 919"/>
                  <a:gd name="T22" fmla="*/ 1432 w 1443"/>
                  <a:gd name="T23" fmla="*/ 127 h 919"/>
                  <a:gd name="T24" fmla="*/ 1425 w 1443"/>
                  <a:gd name="T25" fmla="*/ 212 h 919"/>
                  <a:gd name="T26" fmla="*/ 1440 w 1443"/>
                  <a:gd name="T27" fmla="*/ 349 h 919"/>
                  <a:gd name="T28" fmla="*/ 1386 w 1443"/>
                  <a:gd name="T29" fmla="*/ 464 h 919"/>
                  <a:gd name="T30" fmla="*/ 1259 w 1443"/>
                  <a:gd name="T31" fmla="*/ 556 h 919"/>
                  <a:gd name="T32" fmla="*/ 1186 w 1443"/>
                  <a:gd name="T33" fmla="*/ 565 h 919"/>
                  <a:gd name="T34" fmla="*/ 1127 w 1443"/>
                  <a:gd name="T35" fmla="*/ 521 h 919"/>
                  <a:gd name="T36" fmla="*/ 1118 w 1443"/>
                  <a:gd name="T37" fmla="*/ 448 h 919"/>
                  <a:gd name="T38" fmla="*/ 1163 w 1443"/>
                  <a:gd name="T39" fmla="*/ 389 h 919"/>
                  <a:gd name="T40" fmla="*/ 1248 w 1443"/>
                  <a:gd name="T41" fmla="*/ 327 h 919"/>
                  <a:gd name="T42" fmla="*/ 1251 w 1443"/>
                  <a:gd name="T43" fmla="*/ 295 h 919"/>
                  <a:gd name="T44" fmla="*/ 886 w 1443"/>
                  <a:gd name="T45" fmla="*/ 475 h 919"/>
                  <a:gd name="T46" fmla="*/ 927 w 1443"/>
                  <a:gd name="T47" fmla="*/ 610 h 919"/>
                  <a:gd name="T48" fmla="*/ 895 w 1443"/>
                  <a:gd name="T49" fmla="*/ 734 h 919"/>
                  <a:gd name="T50" fmla="*/ 804 w 1443"/>
                  <a:gd name="T51" fmla="*/ 825 h 919"/>
                  <a:gd name="T52" fmla="*/ 669 w 1443"/>
                  <a:gd name="T53" fmla="*/ 885 h 919"/>
                  <a:gd name="T54" fmla="*/ 460 w 1443"/>
                  <a:gd name="T55" fmla="*/ 919 h 919"/>
                  <a:gd name="T56" fmla="*/ 210 w 1443"/>
                  <a:gd name="T57" fmla="*/ 871 h 919"/>
                  <a:gd name="T58" fmla="*/ 102 w 1443"/>
                  <a:gd name="T59" fmla="*/ 919 h 919"/>
                  <a:gd name="T60" fmla="*/ 36 w 1443"/>
                  <a:gd name="T61" fmla="*/ 892 h 919"/>
                  <a:gd name="T62" fmla="*/ 6 w 1443"/>
                  <a:gd name="T63" fmla="*/ 819 h 919"/>
                  <a:gd name="T64" fmla="*/ 39 w 1443"/>
                  <a:gd name="T65" fmla="*/ 750 h 919"/>
                  <a:gd name="T66" fmla="*/ 0 w 1443"/>
                  <a:gd name="T67" fmla="*/ 615 h 919"/>
                  <a:gd name="T68" fmla="*/ 32 w 1443"/>
                  <a:gd name="T69" fmla="*/ 491 h 919"/>
                  <a:gd name="T70" fmla="*/ 125 w 1443"/>
                  <a:gd name="T71" fmla="*/ 398 h 919"/>
                  <a:gd name="T72" fmla="*/ 197 w 1443"/>
                  <a:gd name="T73" fmla="*/ 389 h 919"/>
                  <a:gd name="T74" fmla="*/ 256 w 1443"/>
                  <a:gd name="T75" fmla="*/ 434 h 919"/>
                  <a:gd name="T76" fmla="*/ 265 w 1443"/>
                  <a:gd name="T77" fmla="*/ 507 h 919"/>
                  <a:gd name="T78" fmla="*/ 220 w 1443"/>
                  <a:gd name="T79" fmla="*/ 565 h 919"/>
                  <a:gd name="T80" fmla="*/ 192 w 1443"/>
                  <a:gd name="T81" fmla="*/ 604 h 919"/>
                  <a:gd name="T82" fmla="*/ 197 w 1443"/>
                  <a:gd name="T83" fmla="*/ 638 h 919"/>
                  <a:gd name="T84" fmla="*/ 536 w 1443"/>
                  <a:gd name="T85" fmla="*/ 404 h 919"/>
                  <a:gd name="T86" fmla="*/ 520 w 1443"/>
                  <a:gd name="T87" fmla="*/ 267 h 919"/>
                  <a:gd name="T88" fmla="*/ 574 w 1443"/>
                  <a:gd name="T89" fmla="*/ 151 h 919"/>
                  <a:gd name="T90" fmla="*/ 643 w 1443"/>
                  <a:gd name="T91" fmla="*/ 93 h 919"/>
                  <a:gd name="T92" fmla="*/ 858 w 1443"/>
                  <a:gd name="T93" fmla="*/ 13 h 919"/>
                  <a:gd name="T94" fmla="*/ 1085 w 1443"/>
                  <a:gd name="T95" fmla="*/ 9 h 919"/>
                  <a:gd name="T96" fmla="*/ 1292 w 1443"/>
                  <a:gd name="T97" fmla="*/ 15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43" h="919">
                    <a:moveTo>
                      <a:pt x="719" y="572"/>
                    </a:moveTo>
                    <a:lnTo>
                      <a:pt x="456" y="727"/>
                    </a:lnTo>
                    <a:lnTo>
                      <a:pt x="522" y="723"/>
                    </a:lnTo>
                    <a:lnTo>
                      <a:pt x="584" y="711"/>
                    </a:lnTo>
                    <a:lnTo>
                      <a:pt x="646" y="690"/>
                    </a:lnTo>
                    <a:lnTo>
                      <a:pt x="705" y="659"/>
                    </a:lnTo>
                    <a:lnTo>
                      <a:pt x="707" y="659"/>
                    </a:lnTo>
                    <a:lnTo>
                      <a:pt x="723" y="647"/>
                    </a:lnTo>
                    <a:lnTo>
                      <a:pt x="730" y="633"/>
                    </a:lnTo>
                    <a:lnTo>
                      <a:pt x="733" y="620"/>
                    </a:lnTo>
                    <a:lnTo>
                      <a:pt x="735" y="610"/>
                    </a:lnTo>
                    <a:lnTo>
                      <a:pt x="733" y="601"/>
                    </a:lnTo>
                    <a:lnTo>
                      <a:pt x="730" y="587"/>
                    </a:lnTo>
                    <a:lnTo>
                      <a:pt x="719" y="572"/>
                    </a:lnTo>
                    <a:close/>
                    <a:moveTo>
                      <a:pt x="987" y="194"/>
                    </a:moveTo>
                    <a:lnTo>
                      <a:pt x="923" y="198"/>
                    </a:lnTo>
                    <a:lnTo>
                      <a:pt x="859" y="210"/>
                    </a:lnTo>
                    <a:lnTo>
                      <a:pt x="797" y="230"/>
                    </a:lnTo>
                    <a:lnTo>
                      <a:pt x="739" y="260"/>
                    </a:lnTo>
                    <a:lnTo>
                      <a:pt x="737" y="260"/>
                    </a:lnTo>
                    <a:lnTo>
                      <a:pt x="723" y="272"/>
                    </a:lnTo>
                    <a:lnTo>
                      <a:pt x="714" y="286"/>
                    </a:lnTo>
                    <a:lnTo>
                      <a:pt x="710" y="301"/>
                    </a:lnTo>
                    <a:lnTo>
                      <a:pt x="708" y="309"/>
                    </a:lnTo>
                    <a:lnTo>
                      <a:pt x="710" y="320"/>
                    </a:lnTo>
                    <a:lnTo>
                      <a:pt x="714" y="333"/>
                    </a:lnTo>
                    <a:lnTo>
                      <a:pt x="724" y="347"/>
                    </a:lnTo>
                    <a:lnTo>
                      <a:pt x="987" y="194"/>
                    </a:lnTo>
                    <a:close/>
                    <a:moveTo>
                      <a:pt x="1340" y="0"/>
                    </a:moveTo>
                    <a:lnTo>
                      <a:pt x="1365" y="4"/>
                    </a:lnTo>
                    <a:lnTo>
                      <a:pt x="1388" y="13"/>
                    </a:lnTo>
                    <a:lnTo>
                      <a:pt x="1408" y="29"/>
                    </a:lnTo>
                    <a:lnTo>
                      <a:pt x="1424" y="48"/>
                    </a:lnTo>
                    <a:lnTo>
                      <a:pt x="1434" y="73"/>
                    </a:lnTo>
                    <a:lnTo>
                      <a:pt x="1436" y="100"/>
                    </a:lnTo>
                    <a:lnTo>
                      <a:pt x="1432" y="127"/>
                    </a:lnTo>
                    <a:lnTo>
                      <a:pt x="1422" y="150"/>
                    </a:lnTo>
                    <a:lnTo>
                      <a:pt x="1404" y="169"/>
                    </a:lnTo>
                    <a:lnTo>
                      <a:pt x="1425" y="212"/>
                    </a:lnTo>
                    <a:lnTo>
                      <a:pt x="1440" y="256"/>
                    </a:lnTo>
                    <a:lnTo>
                      <a:pt x="1443" y="304"/>
                    </a:lnTo>
                    <a:lnTo>
                      <a:pt x="1440" y="349"/>
                    </a:lnTo>
                    <a:lnTo>
                      <a:pt x="1429" y="391"/>
                    </a:lnTo>
                    <a:lnTo>
                      <a:pt x="1411" y="430"/>
                    </a:lnTo>
                    <a:lnTo>
                      <a:pt x="1386" y="464"/>
                    </a:lnTo>
                    <a:lnTo>
                      <a:pt x="1356" y="496"/>
                    </a:lnTo>
                    <a:lnTo>
                      <a:pt x="1319" y="521"/>
                    </a:lnTo>
                    <a:lnTo>
                      <a:pt x="1259" y="556"/>
                    </a:lnTo>
                    <a:lnTo>
                      <a:pt x="1236" y="565"/>
                    </a:lnTo>
                    <a:lnTo>
                      <a:pt x="1211" y="569"/>
                    </a:lnTo>
                    <a:lnTo>
                      <a:pt x="1186" y="565"/>
                    </a:lnTo>
                    <a:lnTo>
                      <a:pt x="1163" y="556"/>
                    </a:lnTo>
                    <a:lnTo>
                      <a:pt x="1143" y="540"/>
                    </a:lnTo>
                    <a:lnTo>
                      <a:pt x="1127" y="521"/>
                    </a:lnTo>
                    <a:lnTo>
                      <a:pt x="1118" y="496"/>
                    </a:lnTo>
                    <a:lnTo>
                      <a:pt x="1115" y="473"/>
                    </a:lnTo>
                    <a:lnTo>
                      <a:pt x="1118" y="448"/>
                    </a:lnTo>
                    <a:lnTo>
                      <a:pt x="1127" y="425"/>
                    </a:lnTo>
                    <a:lnTo>
                      <a:pt x="1143" y="405"/>
                    </a:lnTo>
                    <a:lnTo>
                      <a:pt x="1163" y="389"/>
                    </a:lnTo>
                    <a:lnTo>
                      <a:pt x="1223" y="354"/>
                    </a:lnTo>
                    <a:lnTo>
                      <a:pt x="1239" y="341"/>
                    </a:lnTo>
                    <a:lnTo>
                      <a:pt x="1248" y="327"/>
                    </a:lnTo>
                    <a:lnTo>
                      <a:pt x="1251" y="315"/>
                    </a:lnTo>
                    <a:lnTo>
                      <a:pt x="1251" y="306"/>
                    </a:lnTo>
                    <a:lnTo>
                      <a:pt x="1251" y="295"/>
                    </a:lnTo>
                    <a:lnTo>
                      <a:pt x="1246" y="283"/>
                    </a:lnTo>
                    <a:lnTo>
                      <a:pt x="1239" y="269"/>
                    </a:lnTo>
                    <a:lnTo>
                      <a:pt x="886" y="475"/>
                    </a:lnTo>
                    <a:lnTo>
                      <a:pt x="909" y="516"/>
                    </a:lnTo>
                    <a:lnTo>
                      <a:pt x="921" y="562"/>
                    </a:lnTo>
                    <a:lnTo>
                      <a:pt x="927" y="610"/>
                    </a:lnTo>
                    <a:lnTo>
                      <a:pt x="923" y="652"/>
                    </a:lnTo>
                    <a:lnTo>
                      <a:pt x="913" y="695"/>
                    </a:lnTo>
                    <a:lnTo>
                      <a:pt x="895" y="734"/>
                    </a:lnTo>
                    <a:lnTo>
                      <a:pt x="870" y="769"/>
                    </a:lnTo>
                    <a:lnTo>
                      <a:pt x="840" y="800"/>
                    </a:lnTo>
                    <a:lnTo>
                      <a:pt x="804" y="825"/>
                    </a:lnTo>
                    <a:lnTo>
                      <a:pt x="803" y="826"/>
                    </a:lnTo>
                    <a:lnTo>
                      <a:pt x="737" y="860"/>
                    </a:lnTo>
                    <a:lnTo>
                      <a:pt x="669" y="885"/>
                    </a:lnTo>
                    <a:lnTo>
                      <a:pt x="602" y="904"/>
                    </a:lnTo>
                    <a:lnTo>
                      <a:pt x="531" y="915"/>
                    </a:lnTo>
                    <a:lnTo>
                      <a:pt x="460" y="919"/>
                    </a:lnTo>
                    <a:lnTo>
                      <a:pt x="375" y="913"/>
                    </a:lnTo>
                    <a:lnTo>
                      <a:pt x="291" y="897"/>
                    </a:lnTo>
                    <a:lnTo>
                      <a:pt x="210" y="871"/>
                    </a:lnTo>
                    <a:lnTo>
                      <a:pt x="151" y="906"/>
                    </a:lnTo>
                    <a:lnTo>
                      <a:pt x="126" y="915"/>
                    </a:lnTo>
                    <a:lnTo>
                      <a:pt x="102" y="919"/>
                    </a:lnTo>
                    <a:lnTo>
                      <a:pt x="79" y="917"/>
                    </a:lnTo>
                    <a:lnTo>
                      <a:pt x="55" y="906"/>
                    </a:lnTo>
                    <a:lnTo>
                      <a:pt x="36" y="892"/>
                    </a:lnTo>
                    <a:lnTo>
                      <a:pt x="20" y="873"/>
                    </a:lnTo>
                    <a:lnTo>
                      <a:pt x="9" y="846"/>
                    </a:lnTo>
                    <a:lnTo>
                      <a:pt x="6" y="819"/>
                    </a:lnTo>
                    <a:lnTo>
                      <a:pt x="11" y="794"/>
                    </a:lnTo>
                    <a:lnTo>
                      <a:pt x="22" y="769"/>
                    </a:lnTo>
                    <a:lnTo>
                      <a:pt x="39" y="750"/>
                    </a:lnTo>
                    <a:lnTo>
                      <a:pt x="18" y="709"/>
                    </a:lnTo>
                    <a:lnTo>
                      <a:pt x="4" y="663"/>
                    </a:lnTo>
                    <a:lnTo>
                      <a:pt x="0" y="615"/>
                    </a:lnTo>
                    <a:lnTo>
                      <a:pt x="4" y="571"/>
                    </a:lnTo>
                    <a:lnTo>
                      <a:pt x="15" y="530"/>
                    </a:lnTo>
                    <a:lnTo>
                      <a:pt x="32" y="491"/>
                    </a:lnTo>
                    <a:lnTo>
                      <a:pt x="57" y="455"/>
                    </a:lnTo>
                    <a:lnTo>
                      <a:pt x="87" y="425"/>
                    </a:lnTo>
                    <a:lnTo>
                      <a:pt x="125" y="398"/>
                    </a:lnTo>
                    <a:lnTo>
                      <a:pt x="148" y="389"/>
                    </a:lnTo>
                    <a:lnTo>
                      <a:pt x="173" y="386"/>
                    </a:lnTo>
                    <a:lnTo>
                      <a:pt x="197" y="389"/>
                    </a:lnTo>
                    <a:lnTo>
                      <a:pt x="220" y="398"/>
                    </a:lnTo>
                    <a:lnTo>
                      <a:pt x="240" y="414"/>
                    </a:lnTo>
                    <a:lnTo>
                      <a:pt x="256" y="434"/>
                    </a:lnTo>
                    <a:lnTo>
                      <a:pt x="265" y="459"/>
                    </a:lnTo>
                    <a:lnTo>
                      <a:pt x="268" y="484"/>
                    </a:lnTo>
                    <a:lnTo>
                      <a:pt x="265" y="507"/>
                    </a:lnTo>
                    <a:lnTo>
                      <a:pt x="256" y="530"/>
                    </a:lnTo>
                    <a:lnTo>
                      <a:pt x="240" y="549"/>
                    </a:lnTo>
                    <a:lnTo>
                      <a:pt x="220" y="565"/>
                    </a:lnTo>
                    <a:lnTo>
                      <a:pt x="205" y="578"/>
                    </a:lnTo>
                    <a:lnTo>
                      <a:pt x="196" y="592"/>
                    </a:lnTo>
                    <a:lnTo>
                      <a:pt x="192" y="604"/>
                    </a:lnTo>
                    <a:lnTo>
                      <a:pt x="192" y="615"/>
                    </a:lnTo>
                    <a:lnTo>
                      <a:pt x="192" y="624"/>
                    </a:lnTo>
                    <a:lnTo>
                      <a:pt x="197" y="638"/>
                    </a:lnTo>
                    <a:lnTo>
                      <a:pt x="206" y="650"/>
                    </a:lnTo>
                    <a:lnTo>
                      <a:pt x="558" y="444"/>
                    </a:lnTo>
                    <a:lnTo>
                      <a:pt x="536" y="404"/>
                    </a:lnTo>
                    <a:lnTo>
                      <a:pt x="522" y="359"/>
                    </a:lnTo>
                    <a:lnTo>
                      <a:pt x="517" y="311"/>
                    </a:lnTo>
                    <a:lnTo>
                      <a:pt x="520" y="267"/>
                    </a:lnTo>
                    <a:lnTo>
                      <a:pt x="531" y="224"/>
                    </a:lnTo>
                    <a:lnTo>
                      <a:pt x="549" y="185"/>
                    </a:lnTo>
                    <a:lnTo>
                      <a:pt x="574" y="151"/>
                    </a:lnTo>
                    <a:lnTo>
                      <a:pt x="604" y="119"/>
                    </a:lnTo>
                    <a:lnTo>
                      <a:pt x="639" y="95"/>
                    </a:lnTo>
                    <a:lnTo>
                      <a:pt x="643" y="93"/>
                    </a:lnTo>
                    <a:lnTo>
                      <a:pt x="712" y="57"/>
                    </a:lnTo>
                    <a:lnTo>
                      <a:pt x="783" y="31"/>
                    </a:lnTo>
                    <a:lnTo>
                      <a:pt x="858" y="13"/>
                    </a:lnTo>
                    <a:lnTo>
                      <a:pt x="934" y="2"/>
                    </a:lnTo>
                    <a:lnTo>
                      <a:pt x="1010" y="2"/>
                    </a:lnTo>
                    <a:lnTo>
                      <a:pt x="1085" y="9"/>
                    </a:lnTo>
                    <a:lnTo>
                      <a:pt x="1161" y="25"/>
                    </a:lnTo>
                    <a:lnTo>
                      <a:pt x="1234" y="48"/>
                    </a:lnTo>
                    <a:lnTo>
                      <a:pt x="1292" y="15"/>
                    </a:lnTo>
                    <a:lnTo>
                      <a:pt x="1315" y="4"/>
                    </a:lnTo>
                    <a:lnTo>
                      <a:pt x="13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8" name="Group 12"/>
            <p:cNvGrpSpPr>
              <a:grpSpLocks noChangeAspect="1"/>
            </p:cNvGrpSpPr>
            <p:nvPr/>
          </p:nvGrpSpPr>
          <p:grpSpPr bwMode="auto">
            <a:xfrm>
              <a:off x="9283700" y="5008938"/>
              <a:ext cx="503927" cy="439171"/>
              <a:chOff x="-713" y="530"/>
              <a:chExt cx="2926" cy="2550"/>
            </a:xfrm>
            <a:solidFill>
              <a:schemeClr val="accent3"/>
            </a:solidFill>
          </p:grpSpPr>
          <p:sp>
            <p:nvSpPr>
              <p:cNvPr id="330" name="Freeform 14"/>
              <p:cNvSpPr>
                <a:spLocks noEditPoints="1"/>
              </p:cNvSpPr>
              <p:nvPr/>
            </p:nvSpPr>
            <p:spPr bwMode="auto">
              <a:xfrm>
                <a:off x="-713" y="530"/>
                <a:ext cx="2926" cy="2550"/>
              </a:xfrm>
              <a:custGeom>
                <a:avLst/>
                <a:gdLst>
                  <a:gd name="T0" fmla="*/ 2740 w 5852"/>
                  <a:gd name="T1" fmla="*/ 4129 h 5099"/>
                  <a:gd name="T2" fmla="*/ 3963 w 5852"/>
                  <a:gd name="T3" fmla="*/ 4731 h 5099"/>
                  <a:gd name="T4" fmla="*/ 5661 w 5852"/>
                  <a:gd name="T5" fmla="*/ 3861 h 5099"/>
                  <a:gd name="T6" fmla="*/ 4154 w 5852"/>
                  <a:gd name="T7" fmla="*/ 4836 h 5099"/>
                  <a:gd name="T8" fmla="*/ 5661 w 5852"/>
                  <a:gd name="T9" fmla="*/ 3861 h 5099"/>
                  <a:gd name="T10" fmla="*/ 2740 w 5852"/>
                  <a:gd name="T11" fmla="*/ 3802 h 5099"/>
                  <a:gd name="T12" fmla="*/ 3963 w 5852"/>
                  <a:gd name="T13" fmla="*/ 4405 h 5099"/>
                  <a:gd name="T14" fmla="*/ 5661 w 5852"/>
                  <a:gd name="T15" fmla="*/ 3533 h 5099"/>
                  <a:gd name="T16" fmla="*/ 4154 w 5852"/>
                  <a:gd name="T17" fmla="*/ 4509 h 5099"/>
                  <a:gd name="T18" fmla="*/ 5661 w 5852"/>
                  <a:gd name="T19" fmla="*/ 3533 h 5099"/>
                  <a:gd name="T20" fmla="*/ 2740 w 5852"/>
                  <a:gd name="T21" fmla="*/ 3476 h 5099"/>
                  <a:gd name="T22" fmla="*/ 3963 w 5852"/>
                  <a:gd name="T23" fmla="*/ 4076 h 5099"/>
                  <a:gd name="T24" fmla="*/ 5661 w 5852"/>
                  <a:gd name="T25" fmla="*/ 3206 h 5099"/>
                  <a:gd name="T26" fmla="*/ 4154 w 5852"/>
                  <a:gd name="T27" fmla="*/ 4183 h 5099"/>
                  <a:gd name="T28" fmla="*/ 5661 w 5852"/>
                  <a:gd name="T29" fmla="*/ 3206 h 5099"/>
                  <a:gd name="T30" fmla="*/ 2740 w 5852"/>
                  <a:gd name="T31" fmla="*/ 3147 h 5099"/>
                  <a:gd name="T32" fmla="*/ 3963 w 5852"/>
                  <a:gd name="T33" fmla="*/ 3749 h 5099"/>
                  <a:gd name="T34" fmla="*/ 5661 w 5852"/>
                  <a:gd name="T35" fmla="*/ 2879 h 5099"/>
                  <a:gd name="T36" fmla="*/ 4154 w 5852"/>
                  <a:gd name="T37" fmla="*/ 3854 h 5099"/>
                  <a:gd name="T38" fmla="*/ 5661 w 5852"/>
                  <a:gd name="T39" fmla="*/ 2879 h 5099"/>
                  <a:gd name="T40" fmla="*/ 2740 w 5852"/>
                  <a:gd name="T41" fmla="*/ 2820 h 5099"/>
                  <a:gd name="T42" fmla="*/ 3963 w 5852"/>
                  <a:gd name="T43" fmla="*/ 3422 h 5099"/>
                  <a:gd name="T44" fmla="*/ 5661 w 5852"/>
                  <a:gd name="T45" fmla="*/ 2552 h 5099"/>
                  <a:gd name="T46" fmla="*/ 4154 w 5852"/>
                  <a:gd name="T47" fmla="*/ 3527 h 5099"/>
                  <a:gd name="T48" fmla="*/ 5661 w 5852"/>
                  <a:gd name="T49" fmla="*/ 2552 h 5099"/>
                  <a:gd name="T50" fmla="*/ 192 w 5852"/>
                  <a:gd name="T51" fmla="*/ 2657 h 5099"/>
                  <a:gd name="T52" fmla="*/ 1418 w 5852"/>
                  <a:gd name="T53" fmla="*/ 3261 h 5099"/>
                  <a:gd name="T54" fmla="*/ 192 w 5852"/>
                  <a:gd name="T55" fmla="*/ 2225 h 5099"/>
                  <a:gd name="T56" fmla="*/ 1418 w 5852"/>
                  <a:gd name="T57" fmla="*/ 3039 h 5099"/>
                  <a:gd name="T58" fmla="*/ 192 w 5852"/>
                  <a:gd name="T59" fmla="*/ 2225 h 5099"/>
                  <a:gd name="T60" fmla="*/ 1610 w 5852"/>
                  <a:gd name="T61" fmla="*/ 3476 h 5099"/>
                  <a:gd name="T62" fmla="*/ 2546 w 5852"/>
                  <a:gd name="T63" fmla="*/ 2605 h 5099"/>
                  <a:gd name="T64" fmla="*/ 192 w 5852"/>
                  <a:gd name="T65" fmla="*/ 1899 h 5099"/>
                  <a:gd name="T66" fmla="*/ 1418 w 5852"/>
                  <a:gd name="T67" fmla="*/ 2712 h 5099"/>
                  <a:gd name="T68" fmla="*/ 192 w 5852"/>
                  <a:gd name="T69" fmla="*/ 1899 h 5099"/>
                  <a:gd name="T70" fmla="*/ 2820 w 5852"/>
                  <a:gd name="T71" fmla="*/ 2540 h 5099"/>
                  <a:gd name="T72" fmla="*/ 5565 w 5852"/>
                  <a:gd name="T73" fmla="*/ 2385 h 5099"/>
                  <a:gd name="T74" fmla="*/ 192 w 5852"/>
                  <a:gd name="T75" fmla="*/ 1570 h 5099"/>
                  <a:gd name="T76" fmla="*/ 1418 w 5852"/>
                  <a:gd name="T77" fmla="*/ 2383 h 5099"/>
                  <a:gd name="T78" fmla="*/ 192 w 5852"/>
                  <a:gd name="T79" fmla="*/ 1570 h 5099"/>
                  <a:gd name="T80" fmla="*/ 192 w 5852"/>
                  <a:gd name="T81" fmla="*/ 1350 h 5099"/>
                  <a:gd name="T82" fmla="*/ 1418 w 5852"/>
                  <a:gd name="T83" fmla="*/ 1952 h 5099"/>
                  <a:gd name="T84" fmla="*/ 3208 w 5852"/>
                  <a:gd name="T85" fmla="*/ 1025 h 5099"/>
                  <a:gd name="T86" fmla="*/ 2626 w 5852"/>
                  <a:gd name="T87" fmla="*/ 2428 h 5099"/>
                  <a:gd name="T88" fmla="*/ 3208 w 5852"/>
                  <a:gd name="T89" fmla="*/ 1025 h 5099"/>
                  <a:gd name="T90" fmla="*/ 287 w 5852"/>
                  <a:gd name="T91" fmla="*/ 1078 h 5099"/>
                  <a:gd name="T92" fmla="*/ 3017 w 5852"/>
                  <a:gd name="T93" fmla="*/ 913 h 5099"/>
                  <a:gd name="T94" fmla="*/ 1794 w 5852"/>
                  <a:gd name="T95" fmla="*/ 0 h 5099"/>
                  <a:gd name="T96" fmla="*/ 1819 w 5852"/>
                  <a:gd name="T97" fmla="*/ 3 h 5099"/>
                  <a:gd name="T98" fmla="*/ 5805 w 5852"/>
                  <a:gd name="T99" fmla="*/ 2302 h 5099"/>
                  <a:gd name="T100" fmla="*/ 5840 w 5852"/>
                  <a:gd name="T101" fmla="*/ 2337 h 5099"/>
                  <a:gd name="T102" fmla="*/ 5852 w 5852"/>
                  <a:gd name="T103" fmla="*/ 2385 h 5099"/>
                  <a:gd name="T104" fmla="*/ 5849 w 5852"/>
                  <a:gd name="T105" fmla="*/ 4046 h 5099"/>
                  <a:gd name="T106" fmla="*/ 5824 w 5852"/>
                  <a:gd name="T107" fmla="*/ 4088 h 5099"/>
                  <a:gd name="T108" fmla="*/ 4106 w 5852"/>
                  <a:gd name="T109" fmla="*/ 5085 h 5099"/>
                  <a:gd name="T110" fmla="*/ 4058 w 5852"/>
                  <a:gd name="T111" fmla="*/ 5099 h 5099"/>
                  <a:gd name="T112" fmla="*/ 4010 w 5852"/>
                  <a:gd name="T113" fmla="*/ 5085 h 5099"/>
                  <a:gd name="T114" fmla="*/ 28 w 5852"/>
                  <a:gd name="T115" fmla="*/ 2781 h 5099"/>
                  <a:gd name="T116" fmla="*/ 4 w 5852"/>
                  <a:gd name="T117" fmla="*/ 2737 h 5099"/>
                  <a:gd name="T118" fmla="*/ 0 w 5852"/>
                  <a:gd name="T119" fmla="*/ 1078 h 5099"/>
                  <a:gd name="T120" fmla="*/ 12 w 5852"/>
                  <a:gd name="T121" fmla="*/ 1030 h 5099"/>
                  <a:gd name="T122" fmla="*/ 48 w 5852"/>
                  <a:gd name="T123" fmla="*/ 994 h 5099"/>
                  <a:gd name="T124" fmla="*/ 1769 w 5852"/>
                  <a:gd name="T125" fmla="*/ 3 h 5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52" h="5099">
                    <a:moveTo>
                      <a:pt x="2740" y="4024"/>
                    </a:moveTo>
                    <a:lnTo>
                      <a:pt x="2740" y="4129"/>
                    </a:lnTo>
                    <a:lnTo>
                      <a:pt x="3963" y="4836"/>
                    </a:lnTo>
                    <a:lnTo>
                      <a:pt x="3963" y="4731"/>
                    </a:lnTo>
                    <a:lnTo>
                      <a:pt x="2740" y="4024"/>
                    </a:lnTo>
                    <a:close/>
                    <a:moveTo>
                      <a:pt x="5661" y="3861"/>
                    </a:moveTo>
                    <a:lnTo>
                      <a:pt x="4154" y="4731"/>
                    </a:lnTo>
                    <a:lnTo>
                      <a:pt x="4154" y="4836"/>
                    </a:lnTo>
                    <a:lnTo>
                      <a:pt x="5661" y="3966"/>
                    </a:lnTo>
                    <a:lnTo>
                      <a:pt x="5661" y="3861"/>
                    </a:lnTo>
                    <a:close/>
                    <a:moveTo>
                      <a:pt x="2740" y="3698"/>
                    </a:moveTo>
                    <a:lnTo>
                      <a:pt x="2740" y="3802"/>
                    </a:lnTo>
                    <a:lnTo>
                      <a:pt x="3963" y="4509"/>
                    </a:lnTo>
                    <a:lnTo>
                      <a:pt x="3963" y="4405"/>
                    </a:lnTo>
                    <a:lnTo>
                      <a:pt x="2740" y="3698"/>
                    </a:lnTo>
                    <a:close/>
                    <a:moveTo>
                      <a:pt x="5661" y="3533"/>
                    </a:moveTo>
                    <a:lnTo>
                      <a:pt x="4154" y="4403"/>
                    </a:lnTo>
                    <a:lnTo>
                      <a:pt x="4154" y="4509"/>
                    </a:lnTo>
                    <a:lnTo>
                      <a:pt x="5661" y="3639"/>
                    </a:lnTo>
                    <a:lnTo>
                      <a:pt x="5661" y="3533"/>
                    </a:lnTo>
                    <a:close/>
                    <a:moveTo>
                      <a:pt x="2740" y="3369"/>
                    </a:moveTo>
                    <a:lnTo>
                      <a:pt x="2740" y="3476"/>
                    </a:lnTo>
                    <a:lnTo>
                      <a:pt x="3963" y="4183"/>
                    </a:lnTo>
                    <a:lnTo>
                      <a:pt x="3963" y="4076"/>
                    </a:lnTo>
                    <a:lnTo>
                      <a:pt x="2740" y="3369"/>
                    </a:lnTo>
                    <a:close/>
                    <a:moveTo>
                      <a:pt x="5661" y="3206"/>
                    </a:moveTo>
                    <a:lnTo>
                      <a:pt x="4154" y="4076"/>
                    </a:lnTo>
                    <a:lnTo>
                      <a:pt x="4154" y="4183"/>
                    </a:lnTo>
                    <a:lnTo>
                      <a:pt x="5661" y="3310"/>
                    </a:lnTo>
                    <a:lnTo>
                      <a:pt x="5661" y="3206"/>
                    </a:lnTo>
                    <a:close/>
                    <a:moveTo>
                      <a:pt x="2740" y="3042"/>
                    </a:moveTo>
                    <a:lnTo>
                      <a:pt x="2740" y="3147"/>
                    </a:lnTo>
                    <a:lnTo>
                      <a:pt x="3963" y="3854"/>
                    </a:lnTo>
                    <a:lnTo>
                      <a:pt x="3963" y="3749"/>
                    </a:lnTo>
                    <a:lnTo>
                      <a:pt x="2740" y="3042"/>
                    </a:lnTo>
                    <a:close/>
                    <a:moveTo>
                      <a:pt x="5661" y="2879"/>
                    </a:moveTo>
                    <a:lnTo>
                      <a:pt x="4154" y="3749"/>
                    </a:lnTo>
                    <a:lnTo>
                      <a:pt x="4154" y="3854"/>
                    </a:lnTo>
                    <a:lnTo>
                      <a:pt x="5661" y="2984"/>
                    </a:lnTo>
                    <a:lnTo>
                      <a:pt x="5661" y="2879"/>
                    </a:lnTo>
                    <a:close/>
                    <a:moveTo>
                      <a:pt x="2740" y="2716"/>
                    </a:moveTo>
                    <a:lnTo>
                      <a:pt x="2740" y="2820"/>
                    </a:lnTo>
                    <a:lnTo>
                      <a:pt x="3963" y="3527"/>
                    </a:lnTo>
                    <a:lnTo>
                      <a:pt x="3963" y="3422"/>
                    </a:lnTo>
                    <a:lnTo>
                      <a:pt x="2740" y="2716"/>
                    </a:lnTo>
                    <a:close/>
                    <a:moveTo>
                      <a:pt x="5661" y="2552"/>
                    </a:moveTo>
                    <a:lnTo>
                      <a:pt x="4154" y="3422"/>
                    </a:lnTo>
                    <a:lnTo>
                      <a:pt x="4154" y="3527"/>
                    </a:lnTo>
                    <a:lnTo>
                      <a:pt x="5661" y="2657"/>
                    </a:lnTo>
                    <a:lnTo>
                      <a:pt x="5661" y="2552"/>
                    </a:lnTo>
                    <a:close/>
                    <a:moveTo>
                      <a:pt x="192" y="2550"/>
                    </a:moveTo>
                    <a:lnTo>
                      <a:pt x="192" y="2657"/>
                    </a:lnTo>
                    <a:lnTo>
                      <a:pt x="1418" y="3366"/>
                    </a:lnTo>
                    <a:lnTo>
                      <a:pt x="1418" y="3261"/>
                    </a:lnTo>
                    <a:lnTo>
                      <a:pt x="192" y="2550"/>
                    </a:lnTo>
                    <a:close/>
                    <a:moveTo>
                      <a:pt x="192" y="2225"/>
                    </a:moveTo>
                    <a:lnTo>
                      <a:pt x="192" y="2330"/>
                    </a:lnTo>
                    <a:lnTo>
                      <a:pt x="1418" y="3039"/>
                    </a:lnTo>
                    <a:lnTo>
                      <a:pt x="1418" y="2932"/>
                    </a:lnTo>
                    <a:lnTo>
                      <a:pt x="192" y="2225"/>
                    </a:lnTo>
                    <a:close/>
                    <a:moveTo>
                      <a:pt x="1610" y="2062"/>
                    </a:moveTo>
                    <a:lnTo>
                      <a:pt x="1610" y="3476"/>
                    </a:lnTo>
                    <a:lnTo>
                      <a:pt x="2546" y="4017"/>
                    </a:lnTo>
                    <a:lnTo>
                      <a:pt x="2546" y="2605"/>
                    </a:lnTo>
                    <a:lnTo>
                      <a:pt x="1610" y="2062"/>
                    </a:lnTo>
                    <a:close/>
                    <a:moveTo>
                      <a:pt x="192" y="1899"/>
                    </a:moveTo>
                    <a:lnTo>
                      <a:pt x="192" y="2003"/>
                    </a:lnTo>
                    <a:lnTo>
                      <a:pt x="1418" y="2712"/>
                    </a:lnTo>
                    <a:lnTo>
                      <a:pt x="1418" y="2605"/>
                    </a:lnTo>
                    <a:lnTo>
                      <a:pt x="192" y="1899"/>
                    </a:lnTo>
                    <a:close/>
                    <a:moveTo>
                      <a:pt x="4341" y="1678"/>
                    </a:moveTo>
                    <a:lnTo>
                      <a:pt x="2820" y="2540"/>
                    </a:lnTo>
                    <a:lnTo>
                      <a:pt x="4058" y="3255"/>
                    </a:lnTo>
                    <a:lnTo>
                      <a:pt x="5565" y="2385"/>
                    </a:lnTo>
                    <a:lnTo>
                      <a:pt x="4341" y="1678"/>
                    </a:lnTo>
                    <a:close/>
                    <a:moveTo>
                      <a:pt x="192" y="1570"/>
                    </a:moveTo>
                    <a:lnTo>
                      <a:pt x="192" y="1677"/>
                    </a:lnTo>
                    <a:lnTo>
                      <a:pt x="1418" y="2383"/>
                    </a:lnTo>
                    <a:lnTo>
                      <a:pt x="1418" y="2279"/>
                    </a:lnTo>
                    <a:lnTo>
                      <a:pt x="192" y="1570"/>
                    </a:lnTo>
                    <a:close/>
                    <a:moveTo>
                      <a:pt x="192" y="1243"/>
                    </a:moveTo>
                    <a:lnTo>
                      <a:pt x="192" y="1350"/>
                    </a:lnTo>
                    <a:lnTo>
                      <a:pt x="1418" y="2057"/>
                    </a:lnTo>
                    <a:lnTo>
                      <a:pt x="1418" y="1952"/>
                    </a:lnTo>
                    <a:lnTo>
                      <a:pt x="192" y="1243"/>
                    </a:lnTo>
                    <a:close/>
                    <a:moveTo>
                      <a:pt x="3208" y="1025"/>
                    </a:moveTo>
                    <a:lnTo>
                      <a:pt x="1698" y="1893"/>
                    </a:lnTo>
                    <a:lnTo>
                      <a:pt x="2626" y="2428"/>
                    </a:lnTo>
                    <a:lnTo>
                      <a:pt x="4147" y="1566"/>
                    </a:lnTo>
                    <a:lnTo>
                      <a:pt x="3208" y="1025"/>
                    </a:lnTo>
                    <a:close/>
                    <a:moveTo>
                      <a:pt x="1794" y="208"/>
                    </a:moveTo>
                    <a:lnTo>
                      <a:pt x="287" y="1078"/>
                    </a:lnTo>
                    <a:lnTo>
                      <a:pt x="1507" y="1781"/>
                    </a:lnTo>
                    <a:lnTo>
                      <a:pt x="3017" y="913"/>
                    </a:lnTo>
                    <a:lnTo>
                      <a:pt x="1794" y="208"/>
                    </a:lnTo>
                    <a:close/>
                    <a:moveTo>
                      <a:pt x="1794" y="0"/>
                    </a:moveTo>
                    <a:lnTo>
                      <a:pt x="1794" y="0"/>
                    </a:lnTo>
                    <a:lnTo>
                      <a:pt x="1819" y="3"/>
                    </a:lnTo>
                    <a:lnTo>
                      <a:pt x="1842" y="12"/>
                    </a:lnTo>
                    <a:lnTo>
                      <a:pt x="5805" y="2302"/>
                    </a:lnTo>
                    <a:lnTo>
                      <a:pt x="5824" y="2318"/>
                    </a:lnTo>
                    <a:lnTo>
                      <a:pt x="5840" y="2337"/>
                    </a:lnTo>
                    <a:lnTo>
                      <a:pt x="5849" y="2360"/>
                    </a:lnTo>
                    <a:lnTo>
                      <a:pt x="5852" y="2385"/>
                    </a:lnTo>
                    <a:lnTo>
                      <a:pt x="5852" y="4021"/>
                    </a:lnTo>
                    <a:lnTo>
                      <a:pt x="5849" y="4046"/>
                    </a:lnTo>
                    <a:lnTo>
                      <a:pt x="5840" y="4069"/>
                    </a:lnTo>
                    <a:lnTo>
                      <a:pt x="5824" y="4088"/>
                    </a:lnTo>
                    <a:lnTo>
                      <a:pt x="5805" y="4104"/>
                    </a:lnTo>
                    <a:lnTo>
                      <a:pt x="4106" y="5085"/>
                    </a:lnTo>
                    <a:lnTo>
                      <a:pt x="4083" y="5095"/>
                    </a:lnTo>
                    <a:lnTo>
                      <a:pt x="4058" y="5099"/>
                    </a:lnTo>
                    <a:lnTo>
                      <a:pt x="4034" y="5095"/>
                    </a:lnTo>
                    <a:lnTo>
                      <a:pt x="4010" y="5085"/>
                    </a:lnTo>
                    <a:lnTo>
                      <a:pt x="48" y="2795"/>
                    </a:lnTo>
                    <a:lnTo>
                      <a:pt x="28" y="2781"/>
                    </a:lnTo>
                    <a:lnTo>
                      <a:pt x="12" y="2760"/>
                    </a:lnTo>
                    <a:lnTo>
                      <a:pt x="4" y="2737"/>
                    </a:lnTo>
                    <a:lnTo>
                      <a:pt x="0" y="2712"/>
                    </a:lnTo>
                    <a:lnTo>
                      <a:pt x="0" y="1078"/>
                    </a:lnTo>
                    <a:lnTo>
                      <a:pt x="4" y="1051"/>
                    </a:lnTo>
                    <a:lnTo>
                      <a:pt x="12" y="1030"/>
                    </a:lnTo>
                    <a:lnTo>
                      <a:pt x="28" y="1009"/>
                    </a:lnTo>
                    <a:lnTo>
                      <a:pt x="48" y="994"/>
                    </a:lnTo>
                    <a:lnTo>
                      <a:pt x="1746" y="12"/>
                    </a:lnTo>
                    <a:lnTo>
                      <a:pt x="1769" y="3"/>
                    </a:lnTo>
                    <a:lnTo>
                      <a:pt x="17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5"/>
              <p:cNvSpPr>
                <a:spLocks noEditPoints="1"/>
              </p:cNvSpPr>
              <p:nvPr/>
            </p:nvSpPr>
            <p:spPr bwMode="auto">
              <a:xfrm>
                <a:off x="387" y="1163"/>
                <a:ext cx="722" cy="459"/>
              </a:xfrm>
              <a:custGeom>
                <a:avLst/>
                <a:gdLst>
                  <a:gd name="T0" fmla="*/ 522 w 1443"/>
                  <a:gd name="T1" fmla="*/ 723 h 919"/>
                  <a:gd name="T2" fmla="*/ 705 w 1443"/>
                  <a:gd name="T3" fmla="*/ 659 h 919"/>
                  <a:gd name="T4" fmla="*/ 730 w 1443"/>
                  <a:gd name="T5" fmla="*/ 633 h 919"/>
                  <a:gd name="T6" fmla="*/ 733 w 1443"/>
                  <a:gd name="T7" fmla="*/ 601 h 919"/>
                  <a:gd name="T8" fmla="*/ 987 w 1443"/>
                  <a:gd name="T9" fmla="*/ 194 h 919"/>
                  <a:gd name="T10" fmla="*/ 797 w 1443"/>
                  <a:gd name="T11" fmla="*/ 230 h 919"/>
                  <a:gd name="T12" fmla="*/ 723 w 1443"/>
                  <a:gd name="T13" fmla="*/ 272 h 919"/>
                  <a:gd name="T14" fmla="*/ 708 w 1443"/>
                  <a:gd name="T15" fmla="*/ 309 h 919"/>
                  <a:gd name="T16" fmla="*/ 724 w 1443"/>
                  <a:gd name="T17" fmla="*/ 347 h 919"/>
                  <a:gd name="T18" fmla="*/ 1365 w 1443"/>
                  <a:gd name="T19" fmla="*/ 4 h 919"/>
                  <a:gd name="T20" fmla="*/ 1424 w 1443"/>
                  <a:gd name="T21" fmla="*/ 48 h 919"/>
                  <a:gd name="T22" fmla="*/ 1432 w 1443"/>
                  <a:gd name="T23" fmla="*/ 127 h 919"/>
                  <a:gd name="T24" fmla="*/ 1425 w 1443"/>
                  <a:gd name="T25" fmla="*/ 212 h 919"/>
                  <a:gd name="T26" fmla="*/ 1440 w 1443"/>
                  <a:gd name="T27" fmla="*/ 349 h 919"/>
                  <a:gd name="T28" fmla="*/ 1386 w 1443"/>
                  <a:gd name="T29" fmla="*/ 464 h 919"/>
                  <a:gd name="T30" fmla="*/ 1259 w 1443"/>
                  <a:gd name="T31" fmla="*/ 556 h 919"/>
                  <a:gd name="T32" fmla="*/ 1186 w 1443"/>
                  <a:gd name="T33" fmla="*/ 565 h 919"/>
                  <a:gd name="T34" fmla="*/ 1127 w 1443"/>
                  <a:gd name="T35" fmla="*/ 521 h 919"/>
                  <a:gd name="T36" fmla="*/ 1118 w 1443"/>
                  <a:gd name="T37" fmla="*/ 448 h 919"/>
                  <a:gd name="T38" fmla="*/ 1163 w 1443"/>
                  <a:gd name="T39" fmla="*/ 389 h 919"/>
                  <a:gd name="T40" fmla="*/ 1248 w 1443"/>
                  <a:gd name="T41" fmla="*/ 327 h 919"/>
                  <a:gd name="T42" fmla="*/ 1251 w 1443"/>
                  <a:gd name="T43" fmla="*/ 295 h 919"/>
                  <a:gd name="T44" fmla="*/ 886 w 1443"/>
                  <a:gd name="T45" fmla="*/ 475 h 919"/>
                  <a:gd name="T46" fmla="*/ 927 w 1443"/>
                  <a:gd name="T47" fmla="*/ 610 h 919"/>
                  <a:gd name="T48" fmla="*/ 895 w 1443"/>
                  <a:gd name="T49" fmla="*/ 734 h 919"/>
                  <a:gd name="T50" fmla="*/ 804 w 1443"/>
                  <a:gd name="T51" fmla="*/ 825 h 919"/>
                  <a:gd name="T52" fmla="*/ 669 w 1443"/>
                  <a:gd name="T53" fmla="*/ 885 h 919"/>
                  <a:gd name="T54" fmla="*/ 460 w 1443"/>
                  <a:gd name="T55" fmla="*/ 919 h 919"/>
                  <a:gd name="T56" fmla="*/ 210 w 1443"/>
                  <a:gd name="T57" fmla="*/ 871 h 919"/>
                  <a:gd name="T58" fmla="*/ 102 w 1443"/>
                  <a:gd name="T59" fmla="*/ 919 h 919"/>
                  <a:gd name="T60" fmla="*/ 36 w 1443"/>
                  <a:gd name="T61" fmla="*/ 892 h 919"/>
                  <a:gd name="T62" fmla="*/ 6 w 1443"/>
                  <a:gd name="T63" fmla="*/ 819 h 919"/>
                  <a:gd name="T64" fmla="*/ 39 w 1443"/>
                  <a:gd name="T65" fmla="*/ 750 h 919"/>
                  <a:gd name="T66" fmla="*/ 0 w 1443"/>
                  <a:gd name="T67" fmla="*/ 615 h 919"/>
                  <a:gd name="T68" fmla="*/ 32 w 1443"/>
                  <a:gd name="T69" fmla="*/ 491 h 919"/>
                  <a:gd name="T70" fmla="*/ 125 w 1443"/>
                  <a:gd name="T71" fmla="*/ 398 h 919"/>
                  <a:gd name="T72" fmla="*/ 197 w 1443"/>
                  <a:gd name="T73" fmla="*/ 389 h 919"/>
                  <a:gd name="T74" fmla="*/ 256 w 1443"/>
                  <a:gd name="T75" fmla="*/ 434 h 919"/>
                  <a:gd name="T76" fmla="*/ 265 w 1443"/>
                  <a:gd name="T77" fmla="*/ 507 h 919"/>
                  <a:gd name="T78" fmla="*/ 220 w 1443"/>
                  <a:gd name="T79" fmla="*/ 565 h 919"/>
                  <a:gd name="T80" fmla="*/ 192 w 1443"/>
                  <a:gd name="T81" fmla="*/ 604 h 919"/>
                  <a:gd name="T82" fmla="*/ 197 w 1443"/>
                  <a:gd name="T83" fmla="*/ 638 h 919"/>
                  <a:gd name="T84" fmla="*/ 536 w 1443"/>
                  <a:gd name="T85" fmla="*/ 404 h 919"/>
                  <a:gd name="T86" fmla="*/ 520 w 1443"/>
                  <a:gd name="T87" fmla="*/ 267 h 919"/>
                  <a:gd name="T88" fmla="*/ 574 w 1443"/>
                  <a:gd name="T89" fmla="*/ 151 h 919"/>
                  <a:gd name="T90" fmla="*/ 643 w 1443"/>
                  <a:gd name="T91" fmla="*/ 93 h 919"/>
                  <a:gd name="T92" fmla="*/ 858 w 1443"/>
                  <a:gd name="T93" fmla="*/ 13 h 919"/>
                  <a:gd name="T94" fmla="*/ 1085 w 1443"/>
                  <a:gd name="T95" fmla="*/ 9 h 919"/>
                  <a:gd name="T96" fmla="*/ 1292 w 1443"/>
                  <a:gd name="T97" fmla="*/ 15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43" h="919">
                    <a:moveTo>
                      <a:pt x="719" y="572"/>
                    </a:moveTo>
                    <a:lnTo>
                      <a:pt x="456" y="727"/>
                    </a:lnTo>
                    <a:lnTo>
                      <a:pt x="522" y="723"/>
                    </a:lnTo>
                    <a:lnTo>
                      <a:pt x="584" y="711"/>
                    </a:lnTo>
                    <a:lnTo>
                      <a:pt x="646" y="690"/>
                    </a:lnTo>
                    <a:lnTo>
                      <a:pt x="705" y="659"/>
                    </a:lnTo>
                    <a:lnTo>
                      <a:pt x="707" y="659"/>
                    </a:lnTo>
                    <a:lnTo>
                      <a:pt x="723" y="647"/>
                    </a:lnTo>
                    <a:lnTo>
                      <a:pt x="730" y="633"/>
                    </a:lnTo>
                    <a:lnTo>
                      <a:pt x="733" y="620"/>
                    </a:lnTo>
                    <a:lnTo>
                      <a:pt x="735" y="610"/>
                    </a:lnTo>
                    <a:lnTo>
                      <a:pt x="733" y="601"/>
                    </a:lnTo>
                    <a:lnTo>
                      <a:pt x="730" y="587"/>
                    </a:lnTo>
                    <a:lnTo>
                      <a:pt x="719" y="572"/>
                    </a:lnTo>
                    <a:close/>
                    <a:moveTo>
                      <a:pt x="987" y="194"/>
                    </a:moveTo>
                    <a:lnTo>
                      <a:pt x="923" y="198"/>
                    </a:lnTo>
                    <a:lnTo>
                      <a:pt x="859" y="210"/>
                    </a:lnTo>
                    <a:lnTo>
                      <a:pt x="797" y="230"/>
                    </a:lnTo>
                    <a:lnTo>
                      <a:pt x="739" y="260"/>
                    </a:lnTo>
                    <a:lnTo>
                      <a:pt x="737" y="260"/>
                    </a:lnTo>
                    <a:lnTo>
                      <a:pt x="723" y="272"/>
                    </a:lnTo>
                    <a:lnTo>
                      <a:pt x="714" y="286"/>
                    </a:lnTo>
                    <a:lnTo>
                      <a:pt x="710" y="301"/>
                    </a:lnTo>
                    <a:lnTo>
                      <a:pt x="708" y="309"/>
                    </a:lnTo>
                    <a:lnTo>
                      <a:pt x="710" y="320"/>
                    </a:lnTo>
                    <a:lnTo>
                      <a:pt x="714" y="333"/>
                    </a:lnTo>
                    <a:lnTo>
                      <a:pt x="724" y="347"/>
                    </a:lnTo>
                    <a:lnTo>
                      <a:pt x="987" y="194"/>
                    </a:lnTo>
                    <a:close/>
                    <a:moveTo>
                      <a:pt x="1340" y="0"/>
                    </a:moveTo>
                    <a:lnTo>
                      <a:pt x="1365" y="4"/>
                    </a:lnTo>
                    <a:lnTo>
                      <a:pt x="1388" y="13"/>
                    </a:lnTo>
                    <a:lnTo>
                      <a:pt x="1408" y="29"/>
                    </a:lnTo>
                    <a:lnTo>
                      <a:pt x="1424" y="48"/>
                    </a:lnTo>
                    <a:lnTo>
                      <a:pt x="1434" y="73"/>
                    </a:lnTo>
                    <a:lnTo>
                      <a:pt x="1436" y="100"/>
                    </a:lnTo>
                    <a:lnTo>
                      <a:pt x="1432" y="127"/>
                    </a:lnTo>
                    <a:lnTo>
                      <a:pt x="1422" y="150"/>
                    </a:lnTo>
                    <a:lnTo>
                      <a:pt x="1404" y="169"/>
                    </a:lnTo>
                    <a:lnTo>
                      <a:pt x="1425" y="212"/>
                    </a:lnTo>
                    <a:lnTo>
                      <a:pt x="1440" y="256"/>
                    </a:lnTo>
                    <a:lnTo>
                      <a:pt x="1443" y="304"/>
                    </a:lnTo>
                    <a:lnTo>
                      <a:pt x="1440" y="349"/>
                    </a:lnTo>
                    <a:lnTo>
                      <a:pt x="1429" y="391"/>
                    </a:lnTo>
                    <a:lnTo>
                      <a:pt x="1411" y="430"/>
                    </a:lnTo>
                    <a:lnTo>
                      <a:pt x="1386" y="464"/>
                    </a:lnTo>
                    <a:lnTo>
                      <a:pt x="1356" y="496"/>
                    </a:lnTo>
                    <a:lnTo>
                      <a:pt x="1319" y="521"/>
                    </a:lnTo>
                    <a:lnTo>
                      <a:pt x="1259" y="556"/>
                    </a:lnTo>
                    <a:lnTo>
                      <a:pt x="1236" y="565"/>
                    </a:lnTo>
                    <a:lnTo>
                      <a:pt x="1211" y="569"/>
                    </a:lnTo>
                    <a:lnTo>
                      <a:pt x="1186" y="565"/>
                    </a:lnTo>
                    <a:lnTo>
                      <a:pt x="1163" y="556"/>
                    </a:lnTo>
                    <a:lnTo>
                      <a:pt x="1143" y="540"/>
                    </a:lnTo>
                    <a:lnTo>
                      <a:pt x="1127" y="521"/>
                    </a:lnTo>
                    <a:lnTo>
                      <a:pt x="1118" y="496"/>
                    </a:lnTo>
                    <a:lnTo>
                      <a:pt x="1115" y="473"/>
                    </a:lnTo>
                    <a:lnTo>
                      <a:pt x="1118" y="448"/>
                    </a:lnTo>
                    <a:lnTo>
                      <a:pt x="1127" y="425"/>
                    </a:lnTo>
                    <a:lnTo>
                      <a:pt x="1143" y="405"/>
                    </a:lnTo>
                    <a:lnTo>
                      <a:pt x="1163" y="389"/>
                    </a:lnTo>
                    <a:lnTo>
                      <a:pt x="1223" y="354"/>
                    </a:lnTo>
                    <a:lnTo>
                      <a:pt x="1239" y="341"/>
                    </a:lnTo>
                    <a:lnTo>
                      <a:pt x="1248" y="327"/>
                    </a:lnTo>
                    <a:lnTo>
                      <a:pt x="1251" y="315"/>
                    </a:lnTo>
                    <a:lnTo>
                      <a:pt x="1251" y="306"/>
                    </a:lnTo>
                    <a:lnTo>
                      <a:pt x="1251" y="295"/>
                    </a:lnTo>
                    <a:lnTo>
                      <a:pt x="1246" y="283"/>
                    </a:lnTo>
                    <a:lnTo>
                      <a:pt x="1239" y="269"/>
                    </a:lnTo>
                    <a:lnTo>
                      <a:pt x="886" y="475"/>
                    </a:lnTo>
                    <a:lnTo>
                      <a:pt x="909" y="516"/>
                    </a:lnTo>
                    <a:lnTo>
                      <a:pt x="921" y="562"/>
                    </a:lnTo>
                    <a:lnTo>
                      <a:pt x="927" y="610"/>
                    </a:lnTo>
                    <a:lnTo>
                      <a:pt x="923" y="652"/>
                    </a:lnTo>
                    <a:lnTo>
                      <a:pt x="913" y="695"/>
                    </a:lnTo>
                    <a:lnTo>
                      <a:pt x="895" y="734"/>
                    </a:lnTo>
                    <a:lnTo>
                      <a:pt x="870" y="769"/>
                    </a:lnTo>
                    <a:lnTo>
                      <a:pt x="840" y="800"/>
                    </a:lnTo>
                    <a:lnTo>
                      <a:pt x="804" y="825"/>
                    </a:lnTo>
                    <a:lnTo>
                      <a:pt x="803" y="826"/>
                    </a:lnTo>
                    <a:lnTo>
                      <a:pt x="737" y="860"/>
                    </a:lnTo>
                    <a:lnTo>
                      <a:pt x="669" y="885"/>
                    </a:lnTo>
                    <a:lnTo>
                      <a:pt x="602" y="904"/>
                    </a:lnTo>
                    <a:lnTo>
                      <a:pt x="531" y="915"/>
                    </a:lnTo>
                    <a:lnTo>
                      <a:pt x="460" y="919"/>
                    </a:lnTo>
                    <a:lnTo>
                      <a:pt x="375" y="913"/>
                    </a:lnTo>
                    <a:lnTo>
                      <a:pt x="291" y="897"/>
                    </a:lnTo>
                    <a:lnTo>
                      <a:pt x="210" y="871"/>
                    </a:lnTo>
                    <a:lnTo>
                      <a:pt x="151" y="906"/>
                    </a:lnTo>
                    <a:lnTo>
                      <a:pt x="126" y="915"/>
                    </a:lnTo>
                    <a:lnTo>
                      <a:pt x="102" y="919"/>
                    </a:lnTo>
                    <a:lnTo>
                      <a:pt x="79" y="917"/>
                    </a:lnTo>
                    <a:lnTo>
                      <a:pt x="55" y="906"/>
                    </a:lnTo>
                    <a:lnTo>
                      <a:pt x="36" y="892"/>
                    </a:lnTo>
                    <a:lnTo>
                      <a:pt x="20" y="873"/>
                    </a:lnTo>
                    <a:lnTo>
                      <a:pt x="9" y="846"/>
                    </a:lnTo>
                    <a:lnTo>
                      <a:pt x="6" y="819"/>
                    </a:lnTo>
                    <a:lnTo>
                      <a:pt x="11" y="794"/>
                    </a:lnTo>
                    <a:lnTo>
                      <a:pt x="22" y="769"/>
                    </a:lnTo>
                    <a:lnTo>
                      <a:pt x="39" y="750"/>
                    </a:lnTo>
                    <a:lnTo>
                      <a:pt x="18" y="709"/>
                    </a:lnTo>
                    <a:lnTo>
                      <a:pt x="4" y="663"/>
                    </a:lnTo>
                    <a:lnTo>
                      <a:pt x="0" y="615"/>
                    </a:lnTo>
                    <a:lnTo>
                      <a:pt x="4" y="571"/>
                    </a:lnTo>
                    <a:lnTo>
                      <a:pt x="15" y="530"/>
                    </a:lnTo>
                    <a:lnTo>
                      <a:pt x="32" y="491"/>
                    </a:lnTo>
                    <a:lnTo>
                      <a:pt x="57" y="455"/>
                    </a:lnTo>
                    <a:lnTo>
                      <a:pt x="87" y="425"/>
                    </a:lnTo>
                    <a:lnTo>
                      <a:pt x="125" y="398"/>
                    </a:lnTo>
                    <a:lnTo>
                      <a:pt x="148" y="389"/>
                    </a:lnTo>
                    <a:lnTo>
                      <a:pt x="173" y="386"/>
                    </a:lnTo>
                    <a:lnTo>
                      <a:pt x="197" y="389"/>
                    </a:lnTo>
                    <a:lnTo>
                      <a:pt x="220" y="398"/>
                    </a:lnTo>
                    <a:lnTo>
                      <a:pt x="240" y="414"/>
                    </a:lnTo>
                    <a:lnTo>
                      <a:pt x="256" y="434"/>
                    </a:lnTo>
                    <a:lnTo>
                      <a:pt x="265" y="459"/>
                    </a:lnTo>
                    <a:lnTo>
                      <a:pt x="268" y="484"/>
                    </a:lnTo>
                    <a:lnTo>
                      <a:pt x="265" y="507"/>
                    </a:lnTo>
                    <a:lnTo>
                      <a:pt x="256" y="530"/>
                    </a:lnTo>
                    <a:lnTo>
                      <a:pt x="240" y="549"/>
                    </a:lnTo>
                    <a:lnTo>
                      <a:pt x="220" y="565"/>
                    </a:lnTo>
                    <a:lnTo>
                      <a:pt x="205" y="578"/>
                    </a:lnTo>
                    <a:lnTo>
                      <a:pt x="196" y="592"/>
                    </a:lnTo>
                    <a:lnTo>
                      <a:pt x="192" y="604"/>
                    </a:lnTo>
                    <a:lnTo>
                      <a:pt x="192" y="615"/>
                    </a:lnTo>
                    <a:lnTo>
                      <a:pt x="192" y="624"/>
                    </a:lnTo>
                    <a:lnTo>
                      <a:pt x="197" y="638"/>
                    </a:lnTo>
                    <a:lnTo>
                      <a:pt x="206" y="650"/>
                    </a:lnTo>
                    <a:lnTo>
                      <a:pt x="558" y="444"/>
                    </a:lnTo>
                    <a:lnTo>
                      <a:pt x="536" y="404"/>
                    </a:lnTo>
                    <a:lnTo>
                      <a:pt x="522" y="359"/>
                    </a:lnTo>
                    <a:lnTo>
                      <a:pt x="517" y="311"/>
                    </a:lnTo>
                    <a:lnTo>
                      <a:pt x="520" y="267"/>
                    </a:lnTo>
                    <a:lnTo>
                      <a:pt x="531" y="224"/>
                    </a:lnTo>
                    <a:lnTo>
                      <a:pt x="549" y="185"/>
                    </a:lnTo>
                    <a:lnTo>
                      <a:pt x="574" y="151"/>
                    </a:lnTo>
                    <a:lnTo>
                      <a:pt x="604" y="119"/>
                    </a:lnTo>
                    <a:lnTo>
                      <a:pt x="639" y="95"/>
                    </a:lnTo>
                    <a:lnTo>
                      <a:pt x="643" y="93"/>
                    </a:lnTo>
                    <a:lnTo>
                      <a:pt x="712" y="57"/>
                    </a:lnTo>
                    <a:lnTo>
                      <a:pt x="783" y="31"/>
                    </a:lnTo>
                    <a:lnTo>
                      <a:pt x="858" y="13"/>
                    </a:lnTo>
                    <a:lnTo>
                      <a:pt x="934" y="2"/>
                    </a:lnTo>
                    <a:lnTo>
                      <a:pt x="1010" y="2"/>
                    </a:lnTo>
                    <a:lnTo>
                      <a:pt x="1085" y="9"/>
                    </a:lnTo>
                    <a:lnTo>
                      <a:pt x="1161" y="25"/>
                    </a:lnTo>
                    <a:lnTo>
                      <a:pt x="1234" y="48"/>
                    </a:lnTo>
                    <a:lnTo>
                      <a:pt x="1292" y="15"/>
                    </a:lnTo>
                    <a:lnTo>
                      <a:pt x="1315" y="4"/>
                    </a:lnTo>
                    <a:lnTo>
                      <a:pt x="13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8498188" y="5479128"/>
            <a:ext cx="1266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spc="-1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$35,000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8018671" y="4352688"/>
            <a:ext cx="2225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-12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 sample text. Enter Text Here</a:t>
            </a:r>
            <a:endParaRPr lang="en-US" sz="1600" spc="-1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25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22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8300" y="376462"/>
            <a:ext cx="637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Tracking</a:t>
            </a:r>
            <a:endParaRPr lang="en-US" sz="40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549448351"/>
              </p:ext>
            </p:extLst>
          </p:nvPr>
        </p:nvGraphicFramePr>
        <p:xfrm>
          <a:off x="1287444" y="1277956"/>
          <a:ext cx="9617113" cy="267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18913791"/>
              </p:ext>
            </p:extLst>
          </p:nvPr>
        </p:nvGraphicFramePr>
        <p:xfrm>
          <a:off x="1377108" y="4148663"/>
          <a:ext cx="9771961" cy="2151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77108" y="6154865"/>
            <a:ext cx="322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-12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sample text. Enter Text Here</a:t>
            </a:r>
            <a:endParaRPr lang="en-US" sz="1600" b="1" spc="-12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8300" y="376462"/>
            <a:ext cx="637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Tracking (Full Period)</a:t>
            </a:r>
            <a:endParaRPr lang="en-US" sz="40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40759611"/>
              </p:ext>
            </p:extLst>
          </p:nvPr>
        </p:nvGraphicFramePr>
        <p:xfrm>
          <a:off x="1287444" y="1277956"/>
          <a:ext cx="9617113" cy="267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8764226"/>
              </p:ext>
            </p:extLst>
          </p:nvPr>
        </p:nvGraphicFramePr>
        <p:xfrm>
          <a:off x="1377108" y="4148663"/>
          <a:ext cx="9771961" cy="2151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615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14883932"/>
              </p:ext>
            </p:extLst>
          </p:nvPr>
        </p:nvGraphicFramePr>
        <p:xfrm>
          <a:off x="1287444" y="1277956"/>
          <a:ext cx="9617113" cy="267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08300" y="376462"/>
            <a:ext cx="637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Tracking (Full Period)</a:t>
            </a:r>
            <a:endParaRPr lang="en-US" sz="40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19331922"/>
              </p:ext>
            </p:extLst>
          </p:nvPr>
        </p:nvGraphicFramePr>
        <p:xfrm>
          <a:off x="1287443" y="3955056"/>
          <a:ext cx="9773491" cy="2259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2648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8300" y="376462"/>
            <a:ext cx="637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Executive Summary</a:t>
            </a:r>
            <a:endParaRPr lang="en-US" sz="40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463" y="1178805"/>
            <a:ext cx="5209112" cy="244321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46462" y="3693181"/>
            <a:ext cx="5209112" cy="244321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6426" y="1178805"/>
            <a:ext cx="5209112" cy="244321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36425" y="3693181"/>
            <a:ext cx="5209112" cy="244321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95101" y="1222292"/>
            <a:ext cx="256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smtClean="0">
                <a:solidFill>
                  <a:schemeClr val="accent1"/>
                </a:solidFill>
              </a:rPr>
              <a:t>Overall Satisfaction</a:t>
            </a:r>
            <a:endParaRPr lang="en-US" sz="2400" b="1" spc="-15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5101" y="3736668"/>
            <a:ext cx="256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smtClean="0">
                <a:solidFill>
                  <a:schemeClr val="accent3"/>
                </a:solidFill>
              </a:rPr>
              <a:t>Venue Rating</a:t>
            </a:r>
            <a:endParaRPr lang="en-US" sz="2400" b="1" spc="-150" dirty="0">
              <a:solidFill>
                <a:schemeClr val="accent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5065" y="1222292"/>
            <a:ext cx="256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smtClean="0">
                <a:solidFill>
                  <a:schemeClr val="accent2"/>
                </a:solidFill>
              </a:rPr>
              <a:t>Net Premotor Score</a:t>
            </a:r>
            <a:endParaRPr lang="en-US" sz="2400" b="1" spc="-150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85065" y="3736668"/>
            <a:ext cx="256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smtClean="0">
                <a:solidFill>
                  <a:schemeClr val="accent4"/>
                </a:solidFill>
              </a:rPr>
              <a:t>Event Rating</a:t>
            </a:r>
            <a:endParaRPr lang="en-US" sz="2400" b="1" spc="-150" dirty="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5101" y="1558167"/>
            <a:ext cx="222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2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Text Here</a:t>
            </a:r>
            <a:endParaRPr lang="en-US" sz="1600" spc="-1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5101" y="4072543"/>
            <a:ext cx="222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2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Text Here</a:t>
            </a:r>
            <a:endParaRPr lang="en-US" sz="1600" spc="-1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85065" y="1558167"/>
            <a:ext cx="222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2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Text Here</a:t>
            </a:r>
            <a:endParaRPr lang="en-US" sz="1600" spc="-1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85065" y="4072543"/>
            <a:ext cx="222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2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Text Here</a:t>
            </a:r>
            <a:endParaRPr lang="en-US" sz="1600" spc="-1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69484" y="1949966"/>
            <a:ext cx="4941919" cy="1512534"/>
            <a:chOff x="969484" y="1967883"/>
            <a:chExt cx="4941919" cy="1512534"/>
          </a:xfrm>
        </p:grpSpPr>
        <p:graphicFrame>
          <p:nvGraphicFramePr>
            <p:cNvPr id="22" name="Chart 21"/>
            <p:cNvGraphicFramePr/>
            <p:nvPr>
              <p:extLst>
                <p:ext uri="{D42A27DB-BD31-4B8C-83A1-F6EECF244321}">
                  <p14:modId xmlns:p14="http://schemas.microsoft.com/office/powerpoint/2010/main" val="3988676585"/>
                </p:ext>
              </p:extLst>
            </p:nvPr>
          </p:nvGraphicFramePr>
          <p:xfrm>
            <a:off x="2401676" y="1967883"/>
            <a:ext cx="3509727" cy="15125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6" name="Group 25"/>
            <p:cNvGrpSpPr/>
            <p:nvPr/>
          </p:nvGrpSpPr>
          <p:grpSpPr>
            <a:xfrm>
              <a:off x="969484" y="2202270"/>
              <a:ext cx="1432192" cy="1043761"/>
              <a:chOff x="969484" y="2147596"/>
              <a:chExt cx="1432192" cy="104376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969484" y="2147596"/>
                <a:ext cx="1432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spc="-300" dirty="0" smtClean="0">
                    <a:solidFill>
                      <a:schemeClr val="accent1"/>
                    </a:solidFill>
                  </a:rPr>
                  <a:t>3.9</a:t>
                </a:r>
                <a:endParaRPr lang="en-US" sz="4800" b="1" spc="-3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042868" y="2852803"/>
                <a:ext cx="12779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pc="-12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Enter Text Here</a:t>
                </a:r>
                <a:endParaRPr lang="en-US" sz="1600" spc="-12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969484" y="4455042"/>
            <a:ext cx="4941919" cy="1512534"/>
            <a:chOff x="969484" y="1967883"/>
            <a:chExt cx="4941919" cy="1512534"/>
          </a:xfrm>
        </p:grpSpPr>
        <p:graphicFrame>
          <p:nvGraphicFramePr>
            <p:cNvPr id="29" name="Chart 28"/>
            <p:cNvGraphicFramePr/>
            <p:nvPr>
              <p:extLst>
                <p:ext uri="{D42A27DB-BD31-4B8C-83A1-F6EECF244321}">
                  <p14:modId xmlns:p14="http://schemas.microsoft.com/office/powerpoint/2010/main" val="1509983713"/>
                </p:ext>
              </p:extLst>
            </p:nvPr>
          </p:nvGraphicFramePr>
          <p:xfrm>
            <a:off x="2401676" y="1967883"/>
            <a:ext cx="3509727" cy="15125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30" name="Group 29"/>
            <p:cNvGrpSpPr/>
            <p:nvPr/>
          </p:nvGrpSpPr>
          <p:grpSpPr>
            <a:xfrm>
              <a:off x="969484" y="2202270"/>
              <a:ext cx="1432192" cy="1043761"/>
              <a:chOff x="969484" y="2147596"/>
              <a:chExt cx="1432192" cy="104376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969484" y="2147596"/>
                <a:ext cx="1432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spc="-300" dirty="0" smtClean="0">
                    <a:solidFill>
                      <a:schemeClr val="accent3"/>
                    </a:solidFill>
                  </a:rPr>
                  <a:t>3.0</a:t>
                </a:r>
                <a:endParaRPr lang="en-US" sz="4800" b="1" spc="-3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042868" y="2852803"/>
                <a:ext cx="12779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pc="-12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Enter Text Here</a:t>
                </a:r>
                <a:endParaRPr lang="en-US" sz="1600" spc="-12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6136425" y="1949966"/>
            <a:ext cx="4941919" cy="1512534"/>
            <a:chOff x="969484" y="1967883"/>
            <a:chExt cx="4941919" cy="1512534"/>
          </a:xfrm>
        </p:grpSpPr>
        <p:graphicFrame>
          <p:nvGraphicFramePr>
            <p:cNvPr id="34" name="Chart 33"/>
            <p:cNvGraphicFramePr/>
            <p:nvPr>
              <p:extLst>
                <p:ext uri="{D42A27DB-BD31-4B8C-83A1-F6EECF244321}">
                  <p14:modId xmlns:p14="http://schemas.microsoft.com/office/powerpoint/2010/main" val="1168436984"/>
                </p:ext>
              </p:extLst>
            </p:nvPr>
          </p:nvGraphicFramePr>
          <p:xfrm>
            <a:off x="2401676" y="1967883"/>
            <a:ext cx="3509727" cy="15125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35" name="Group 34"/>
            <p:cNvGrpSpPr/>
            <p:nvPr/>
          </p:nvGrpSpPr>
          <p:grpSpPr>
            <a:xfrm>
              <a:off x="969484" y="2202270"/>
              <a:ext cx="1432192" cy="1043761"/>
              <a:chOff x="969484" y="2147596"/>
              <a:chExt cx="1432192" cy="1043761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969484" y="2147596"/>
                <a:ext cx="1432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spc="-300" dirty="0" smtClean="0">
                    <a:solidFill>
                      <a:schemeClr val="accent2"/>
                    </a:solidFill>
                  </a:rPr>
                  <a:t>2.2</a:t>
                </a:r>
                <a:endParaRPr lang="en-US" sz="4800" b="1" spc="-3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42868" y="2852803"/>
                <a:ext cx="12779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pc="-12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Enter Text Here</a:t>
                </a:r>
                <a:endParaRPr lang="en-US" sz="1600" spc="-12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6137894" y="4455042"/>
            <a:ext cx="4941919" cy="1512534"/>
            <a:chOff x="969484" y="1967883"/>
            <a:chExt cx="4941919" cy="1512534"/>
          </a:xfrm>
        </p:grpSpPr>
        <p:graphicFrame>
          <p:nvGraphicFramePr>
            <p:cNvPr id="39" name="Chart 38"/>
            <p:cNvGraphicFramePr/>
            <p:nvPr>
              <p:extLst>
                <p:ext uri="{D42A27DB-BD31-4B8C-83A1-F6EECF244321}">
                  <p14:modId xmlns:p14="http://schemas.microsoft.com/office/powerpoint/2010/main" val="2205717694"/>
                </p:ext>
              </p:extLst>
            </p:nvPr>
          </p:nvGraphicFramePr>
          <p:xfrm>
            <a:off x="2401676" y="1967883"/>
            <a:ext cx="3509727" cy="15125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40" name="Group 39"/>
            <p:cNvGrpSpPr/>
            <p:nvPr/>
          </p:nvGrpSpPr>
          <p:grpSpPr>
            <a:xfrm>
              <a:off x="969484" y="2202270"/>
              <a:ext cx="1432192" cy="1043761"/>
              <a:chOff x="969484" y="2147596"/>
              <a:chExt cx="1432192" cy="1043761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969484" y="2147596"/>
                <a:ext cx="1432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spc="-300" dirty="0" smtClean="0">
                    <a:solidFill>
                      <a:schemeClr val="accent4"/>
                    </a:solidFill>
                  </a:rPr>
                  <a:t>2.7</a:t>
                </a:r>
                <a:endParaRPr lang="en-US" sz="4800" b="1" spc="-3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42868" y="2852803"/>
                <a:ext cx="12779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pc="-12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Enter Text Here</a:t>
                </a:r>
                <a:endParaRPr lang="en-US" sz="1600" spc="-12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846463" y="1178805"/>
            <a:ext cx="548640" cy="548640"/>
            <a:chOff x="846463" y="1178805"/>
            <a:chExt cx="548640" cy="548640"/>
          </a:xfrm>
        </p:grpSpPr>
        <p:sp>
          <p:nvSpPr>
            <p:cNvPr id="9" name="Rectangle 8"/>
            <p:cNvSpPr/>
            <p:nvPr/>
          </p:nvSpPr>
          <p:spPr>
            <a:xfrm>
              <a:off x="846463" y="1178805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6"/>
            <p:cNvSpPr>
              <a:spLocks noEditPoints="1"/>
            </p:cNvSpPr>
            <p:nvPr/>
          </p:nvSpPr>
          <p:spPr bwMode="auto">
            <a:xfrm>
              <a:off x="986008" y="1315965"/>
              <a:ext cx="269551" cy="274320"/>
            </a:xfrm>
            <a:custGeom>
              <a:avLst/>
              <a:gdLst>
                <a:gd name="T0" fmla="*/ 1525 w 3388"/>
                <a:gd name="T1" fmla="*/ 2372 h 3388"/>
                <a:gd name="T2" fmla="*/ 1525 w 3388"/>
                <a:gd name="T3" fmla="*/ 1897 h 3388"/>
                <a:gd name="T4" fmla="*/ 1788 w 3388"/>
                <a:gd name="T5" fmla="*/ 3 h 3388"/>
                <a:gd name="T6" fmla="*/ 2068 w 3388"/>
                <a:gd name="T7" fmla="*/ 43 h 3388"/>
                <a:gd name="T8" fmla="*/ 2338 w 3388"/>
                <a:gd name="T9" fmla="*/ 118 h 3388"/>
                <a:gd name="T10" fmla="*/ 1923 w 3388"/>
                <a:gd name="T11" fmla="*/ 357 h 3388"/>
                <a:gd name="T12" fmla="*/ 1694 w 3388"/>
                <a:gd name="T13" fmla="*/ 339 h 3388"/>
                <a:gd name="T14" fmla="*/ 1422 w 3388"/>
                <a:gd name="T15" fmla="*/ 367 h 3388"/>
                <a:gd name="T16" fmla="*/ 1168 w 3388"/>
                <a:gd name="T17" fmla="*/ 447 h 3388"/>
                <a:gd name="T18" fmla="*/ 937 w 3388"/>
                <a:gd name="T19" fmla="*/ 572 h 3388"/>
                <a:gd name="T20" fmla="*/ 737 w 3388"/>
                <a:gd name="T21" fmla="*/ 737 h 3388"/>
                <a:gd name="T22" fmla="*/ 572 w 3388"/>
                <a:gd name="T23" fmla="*/ 937 h 3388"/>
                <a:gd name="T24" fmla="*/ 447 w 3388"/>
                <a:gd name="T25" fmla="*/ 1168 h 3388"/>
                <a:gd name="T26" fmla="*/ 367 w 3388"/>
                <a:gd name="T27" fmla="*/ 1422 h 3388"/>
                <a:gd name="T28" fmla="*/ 339 w 3388"/>
                <a:gd name="T29" fmla="*/ 1694 h 3388"/>
                <a:gd name="T30" fmla="*/ 367 w 3388"/>
                <a:gd name="T31" fmla="*/ 1966 h 3388"/>
                <a:gd name="T32" fmla="*/ 447 w 3388"/>
                <a:gd name="T33" fmla="*/ 2220 h 3388"/>
                <a:gd name="T34" fmla="*/ 572 w 3388"/>
                <a:gd name="T35" fmla="*/ 2451 h 3388"/>
                <a:gd name="T36" fmla="*/ 737 w 3388"/>
                <a:gd name="T37" fmla="*/ 2651 h 3388"/>
                <a:gd name="T38" fmla="*/ 937 w 3388"/>
                <a:gd name="T39" fmla="*/ 2816 h 3388"/>
                <a:gd name="T40" fmla="*/ 1168 w 3388"/>
                <a:gd name="T41" fmla="*/ 2941 h 3388"/>
                <a:gd name="T42" fmla="*/ 1422 w 3388"/>
                <a:gd name="T43" fmla="*/ 3021 h 3388"/>
                <a:gd name="T44" fmla="*/ 1694 w 3388"/>
                <a:gd name="T45" fmla="*/ 3049 h 3388"/>
                <a:gd name="T46" fmla="*/ 1966 w 3388"/>
                <a:gd name="T47" fmla="*/ 3021 h 3388"/>
                <a:gd name="T48" fmla="*/ 2220 w 3388"/>
                <a:gd name="T49" fmla="*/ 2941 h 3388"/>
                <a:gd name="T50" fmla="*/ 2451 w 3388"/>
                <a:gd name="T51" fmla="*/ 2816 h 3388"/>
                <a:gd name="T52" fmla="*/ 2651 w 3388"/>
                <a:gd name="T53" fmla="*/ 2651 h 3388"/>
                <a:gd name="T54" fmla="*/ 2816 w 3388"/>
                <a:gd name="T55" fmla="*/ 2451 h 3388"/>
                <a:gd name="T56" fmla="*/ 2941 w 3388"/>
                <a:gd name="T57" fmla="*/ 2220 h 3388"/>
                <a:gd name="T58" fmla="*/ 3021 w 3388"/>
                <a:gd name="T59" fmla="*/ 1966 h 3388"/>
                <a:gd name="T60" fmla="*/ 3049 w 3388"/>
                <a:gd name="T61" fmla="*/ 1694 h 3388"/>
                <a:gd name="T62" fmla="*/ 3376 w 3388"/>
                <a:gd name="T63" fmla="*/ 1898 h 3388"/>
                <a:gd name="T64" fmla="*/ 3313 w 3388"/>
                <a:gd name="T65" fmla="*/ 2190 h 3388"/>
                <a:gd name="T66" fmla="*/ 3202 w 3388"/>
                <a:gd name="T67" fmla="*/ 2462 h 3388"/>
                <a:gd name="T68" fmla="*/ 3048 w 3388"/>
                <a:gd name="T69" fmla="*/ 2708 h 3388"/>
                <a:gd name="T70" fmla="*/ 2855 w 3388"/>
                <a:gd name="T71" fmla="*/ 2924 h 3388"/>
                <a:gd name="T72" fmla="*/ 2629 w 3388"/>
                <a:gd name="T73" fmla="*/ 3105 h 3388"/>
                <a:gd name="T74" fmla="*/ 2374 w 3388"/>
                <a:gd name="T75" fmla="*/ 3244 h 3388"/>
                <a:gd name="T76" fmla="*/ 2094 w 3388"/>
                <a:gd name="T77" fmla="*/ 3340 h 3388"/>
                <a:gd name="T78" fmla="*/ 1797 w 3388"/>
                <a:gd name="T79" fmla="*/ 3385 h 3388"/>
                <a:gd name="T80" fmla="*/ 1490 w 3388"/>
                <a:gd name="T81" fmla="*/ 3376 h 3388"/>
                <a:gd name="T82" fmla="*/ 1198 w 3388"/>
                <a:gd name="T83" fmla="*/ 3313 h 3388"/>
                <a:gd name="T84" fmla="*/ 926 w 3388"/>
                <a:gd name="T85" fmla="*/ 3202 h 3388"/>
                <a:gd name="T86" fmla="*/ 680 w 3388"/>
                <a:gd name="T87" fmla="*/ 3048 h 3388"/>
                <a:gd name="T88" fmla="*/ 464 w 3388"/>
                <a:gd name="T89" fmla="*/ 2855 h 3388"/>
                <a:gd name="T90" fmla="*/ 283 w 3388"/>
                <a:gd name="T91" fmla="*/ 2629 h 3388"/>
                <a:gd name="T92" fmla="*/ 144 w 3388"/>
                <a:gd name="T93" fmla="*/ 2374 h 3388"/>
                <a:gd name="T94" fmla="*/ 48 w 3388"/>
                <a:gd name="T95" fmla="*/ 2094 h 3388"/>
                <a:gd name="T96" fmla="*/ 3 w 3388"/>
                <a:gd name="T97" fmla="*/ 1797 h 3388"/>
                <a:gd name="T98" fmla="*/ 12 w 3388"/>
                <a:gd name="T99" fmla="*/ 1490 h 3388"/>
                <a:gd name="T100" fmla="*/ 75 w 3388"/>
                <a:gd name="T101" fmla="*/ 1198 h 3388"/>
                <a:gd name="T102" fmla="*/ 186 w 3388"/>
                <a:gd name="T103" fmla="*/ 926 h 3388"/>
                <a:gd name="T104" fmla="*/ 340 w 3388"/>
                <a:gd name="T105" fmla="*/ 680 h 3388"/>
                <a:gd name="T106" fmla="*/ 533 w 3388"/>
                <a:gd name="T107" fmla="*/ 464 h 3388"/>
                <a:gd name="T108" fmla="*/ 759 w 3388"/>
                <a:gd name="T109" fmla="*/ 283 h 3388"/>
                <a:gd name="T110" fmla="*/ 1014 w 3388"/>
                <a:gd name="T111" fmla="*/ 144 h 3388"/>
                <a:gd name="T112" fmla="*/ 1294 w 3388"/>
                <a:gd name="T113" fmla="*/ 48 h 3388"/>
                <a:gd name="T114" fmla="*/ 1591 w 3388"/>
                <a:gd name="T115" fmla="*/ 3 h 3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88" h="3388">
                  <a:moveTo>
                    <a:pt x="2981" y="440"/>
                  </a:moveTo>
                  <a:lnTo>
                    <a:pt x="3219" y="678"/>
                  </a:lnTo>
                  <a:lnTo>
                    <a:pt x="1525" y="2372"/>
                  </a:lnTo>
                  <a:lnTo>
                    <a:pt x="763" y="1610"/>
                  </a:lnTo>
                  <a:lnTo>
                    <a:pt x="999" y="1372"/>
                  </a:lnTo>
                  <a:lnTo>
                    <a:pt x="1525" y="1897"/>
                  </a:lnTo>
                  <a:lnTo>
                    <a:pt x="2981" y="440"/>
                  </a:lnTo>
                  <a:close/>
                  <a:moveTo>
                    <a:pt x="1694" y="0"/>
                  </a:moveTo>
                  <a:lnTo>
                    <a:pt x="1788" y="3"/>
                  </a:lnTo>
                  <a:lnTo>
                    <a:pt x="1882" y="11"/>
                  </a:lnTo>
                  <a:lnTo>
                    <a:pt x="1975" y="26"/>
                  </a:lnTo>
                  <a:lnTo>
                    <a:pt x="2068" y="43"/>
                  </a:lnTo>
                  <a:lnTo>
                    <a:pt x="2159" y="65"/>
                  </a:lnTo>
                  <a:lnTo>
                    <a:pt x="2249" y="90"/>
                  </a:lnTo>
                  <a:lnTo>
                    <a:pt x="2338" y="118"/>
                  </a:lnTo>
                  <a:lnTo>
                    <a:pt x="2067" y="389"/>
                  </a:lnTo>
                  <a:lnTo>
                    <a:pt x="1996" y="372"/>
                  </a:lnTo>
                  <a:lnTo>
                    <a:pt x="1923" y="357"/>
                  </a:lnTo>
                  <a:lnTo>
                    <a:pt x="1850" y="347"/>
                  </a:lnTo>
                  <a:lnTo>
                    <a:pt x="1773" y="341"/>
                  </a:lnTo>
                  <a:lnTo>
                    <a:pt x="1694" y="339"/>
                  </a:lnTo>
                  <a:lnTo>
                    <a:pt x="1602" y="342"/>
                  </a:lnTo>
                  <a:lnTo>
                    <a:pt x="1511" y="352"/>
                  </a:lnTo>
                  <a:lnTo>
                    <a:pt x="1422" y="367"/>
                  </a:lnTo>
                  <a:lnTo>
                    <a:pt x="1335" y="388"/>
                  </a:lnTo>
                  <a:lnTo>
                    <a:pt x="1250" y="415"/>
                  </a:lnTo>
                  <a:lnTo>
                    <a:pt x="1168" y="447"/>
                  </a:lnTo>
                  <a:lnTo>
                    <a:pt x="1088" y="483"/>
                  </a:lnTo>
                  <a:lnTo>
                    <a:pt x="1011" y="525"/>
                  </a:lnTo>
                  <a:lnTo>
                    <a:pt x="937" y="572"/>
                  </a:lnTo>
                  <a:lnTo>
                    <a:pt x="868" y="622"/>
                  </a:lnTo>
                  <a:lnTo>
                    <a:pt x="801" y="678"/>
                  </a:lnTo>
                  <a:lnTo>
                    <a:pt x="737" y="737"/>
                  </a:lnTo>
                  <a:lnTo>
                    <a:pt x="678" y="801"/>
                  </a:lnTo>
                  <a:lnTo>
                    <a:pt x="622" y="868"/>
                  </a:lnTo>
                  <a:lnTo>
                    <a:pt x="572" y="937"/>
                  </a:lnTo>
                  <a:lnTo>
                    <a:pt x="525" y="1011"/>
                  </a:lnTo>
                  <a:lnTo>
                    <a:pt x="483" y="1088"/>
                  </a:lnTo>
                  <a:lnTo>
                    <a:pt x="447" y="1168"/>
                  </a:lnTo>
                  <a:lnTo>
                    <a:pt x="415" y="1250"/>
                  </a:lnTo>
                  <a:lnTo>
                    <a:pt x="388" y="1335"/>
                  </a:lnTo>
                  <a:lnTo>
                    <a:pt x="367" y="1422"/>
                  </a:lnTo>
                  <a:lnTo>
                    <a:pt x="352" y="1511"/>
                  </a:lnTo>
                  <a:lnTo>
                    <a:pt x="342" y="1602"/>
                  </a:lnTo>
                  <a:lnTo>
                    <a:pt x="339" y="1694"/>
                  </a:lnTo>
                  <a:lnTo>
                    <a:pt x="342" y="1786"/>
                  </a:lnTo>
                  <a:lnTo>
                    <a:pt x="352" y="1877"/>
                  </a:lnTo>
                  <a:lnTo>
                    <a:pt x="367" y="1966"/>
                  </a:lnTo>
                  <a:lnTo>
                    <a:pt x="388" y="2053"/>
                  </a:lnTo>
                  <a:lnTo>
                    <a:pt x="415" y="2138"/>
                  </a:lnTo>
                  <a:lnTo>
                    <a:pt x="447" y="2220"/>
                  </a:lnTo>
                  <a:lnTo>
                    <a:pt x="483" y="2300"/>
                  </a:lnTo>
                  <a:lnTo>
                    <a:pt x="525" y="2377"/>
                  </a:lnTo>
                  <a:lnTo>
                    <a:pt x="572" y="2451"/>
                  </a:lnTo>
                  <a:lnTo>
                    <a:pt x="622" y="2520"/>
                  </a:lnTo>
                  <a:lnTo>
                    <a:pt x="678" y="2587"/>
                  </a:lnTo>
                  <a:lnTo>
                    <a:pt x="737" y="2651"/>
                  </a:lnTo>
                  <a:lnTo>
                    <a:pt x="801" y="2710"/>
                  </a:lnTo>
                  <a:lnTo>
                    <a:pt x="868" y="2766"/>
                  </a:lnTo>
                  <a:lnTo>
                    <a:pt x="937" y="2816"/>
                  </a:lnTo>
                  <a:lnTo>
                    <a:pt x="1011" y="2863"/>
                  </a:lnTo>
                  <a:lnTo>
                    <a:pt x="1088" y="2905"/>
                  </a:lnTo>
                  <a:lnTo>
                    <a:pt x="1168" y="2941"/>
                  </a:lnTo>
                  <a:lnTo>
                    <a:pt x="1250" y="2973"/>
                  </a:lnTo>
                  <a:lnTo>
                    <a:pt x="1335" y="3000"/>
                  </a:lnTo>
                  <a:lnTo>
                    <a:pt x="1422" y="3021"/>
                  </a:lnTo>
                  <a:lnTo>
                    <a:pt x="1511" y="3036"/>
                  </a:lnTo>
                  <a:lnTo>
                    <a:pt x="1602" y="3046"/>
                  </a:lnTo>
                  <a:lnTo>
                    <a:pt x="1694" y="3049"/>
                  </a:lnTo>
                  <a:lnTo>
                    <a:pt x="1786" y="3046"/>
                  </a:lnTo>
                  <a:lnTo>
                    <a:pt x="1877" y="3036"/>
                  </a:lnTo>
                  <a:lnTo>
                    <a:pt x="1966" y="3021"/>
                  </a:lnTo>
                  <a:lnTo>
                    <a:pt x="2053" y="3000"/>
                  </a:lnTo>
                  <a:lnTo>
                    <a:pt x="2138" y="2973"/>
                  </a:lnTo>
                  <a:lnTo>
                    <a:pt x="2220" y="2941"/>
                  </a:lnTo>
                  <a:lnTo>
                    <a:pt x="2300" y="2905"/>
                  </a:lnTo>
                  <a:lnTo>
                    <a:pt x="2377" y="2863"/>
                  </a:lnTo>
                  <a:lnTo>
                    <a:pt x="2451" y="2816"/>
                  </a:lnTo>
                  <a:lnTo>
                    <a:pt x="2520" y="2766"/>
                  </a:lnTo>
                  <a:lnTo>
                    <a:pt x="2587" y="2710"/>
                  </a:lnTo>
                  <a:lnTo>
                    <a:pt x="2651" y="2651"/>
                  </a:lnTo>
                  <a:lnTo>
                    <a:pt x="2710" y="2587"/>
                  </a:lnTo>
                  <a:lnTo>
                    <a:pt x="2766" y="2520"/>
                  </a:lnTo>
                  <a:lnTo>
                    <a:pt x="2816" y="2451"/>
                  </a:lnTo>
                  <a:lnTo>
                    <a:pt x="2863" y="2377"/>
                  </a:lnTo>
                  <a:lnTo>
                    <a:pt x="2905" y="2300"/>
                  </a:lnTo>
                  <a:lnTo>
                    <a:pt x="2941" y="2220"/>
                  </a:lnTo>
                  <a:lnTo>
                    <a:pt x="2973" y="2138"/>
                  </a:lnTo>
                  <a:lnTo>
                    <a:pt x="3000" y="2053"/>
                  </a:lnTo>
                  <a:lnTo>
                    <a:pt x="3021" y="1966"/>
                  </a:lnTo>
                  <a:lnTo>
                    <a:pt x="3036" y="1877"/>
                  </a:lnTo>
                  <a:lnTo>
                    <a:pt x="3046" y="1786"/>
                  </a:lnTo>
                  <a:lnTo>
                    <a:pt x="3049" y="1694"/>
                  </a:lnTo>
                  <a:lnTo>
                    <a:pt x="3388" y="1694"/>
                  </a:lnTo>
                  <a:lnTo>
                    <a:pt x="3385" y="1797"/>
                  </a:lnTo>
                  <a:lnTo>
                    <a:pt x="3376" y="1898"/>
                  </a:lnTo>
                  <a:lnTo>
                    <a:pt x="3360" y="1997"/>
                  </a:lnTo>
                  <a:lnTo>
                    <a:pt x="3340" y="2094"/>
                  </a:lnTo>
                  <a:lnTo>
                    <a:pt x="3313" y="2190"/>
                  </a:lnTo>
                  <a:lnTo>
                    <a:pt x="3281" y="2283"/>
                  </a:lnTo>
                  <a:lnTo>
                    <a:pt x="3244" y="2374"/>
                  </a:lnTo>
                  <a:lnTo>
                    <a:pt x="3202" y="2462"/>
                  </a:lnTo>
                  <a:lnTo>
                    <a:pt x="3156" y="2547"/>
                  </a:lnTo>
                  <a:lnTo>
                    <a:pt x="3105" y="2629"/>
                  </a:lnTo>
                  <a:lnTo>
                    <a:pt x="3048" y="2708"/>
                  </a:lnTo>
                  <a:lnTo>
                    <a:pt x="2989" y="2783"/>
                  </a:lnTo>
                  <a:lnTo>
                    <a:pt x="2924" y="2855"/>
                  </a:lnTo>
                  <a:lnTo>
                    <a:pt x="2855" y="2924"/>
                  </a:lnTo>
                  <a:lnTo>
                    <a:pt x="2783" y="2989"/>
                  </a:lnTo>
                  <a:lnTo>
                    <a:pt x="2708" y="3048"/>
                  </a:lnTo>
                  <a:lnTo>
                    <a:pt x="2629" y="3105"/>
                  </a:lnTo>
                  <a:lnTo>
                    <a:pt x="2547" y="3156"/>
                  </a:lnTo>
                  <a:lnTo>
                    <a:pt x="2462" y="3202"/>
                  </a:lnTo>
                  <a:lnTo>
                    <a:pt x="2374" y="3244"/>
                  </a:lnTo>
                  <a:lnTo>
                    <a:pt x="2283" y="3281"/>
                  </a:lnTo>
                  <a:lnTo>
                    <a:pt x="2190" y="3313"/>
                  </a:lnTo>
                  <a:lnTo>
                    <a:pt x="2094" y="3340"/>
                  </a:lnTo>
                  <a:lnTo>
                    <a:pt x="1997" y="3360"/>
                  </a:lnTo>
                  <a:lnTo>
                    <a:pt x="1898" y="3376"/>
                  </a:lnTo>
                  <a:lnTo>
                    <a:pt x="1797" y="3385"/>
                  </a:lnTo>
                  <a:lnTo>
                    <a:pt x="1694" y="3388"/>
                  </a:lnTo>
                  <a:lnTo>
                    <a:pt x="1591" y="3385"/>
                  </a:lnTo>
                  <a:lnTo>
                    <a:pt x="1490" y="3376"/>
                  </a:lnTo>
                  <a:lnTo>
                    <a:pt x="1391" y="3360"/>
                  </a:lnTo>
                  <a:lnTo>
                    <a:pt x="1294" y="3340"/>
                  </a:lnTo>
                  <a:lnTo>
                    <a:pt x="1198" y="3313"/>
                  </a:lnTo>
                  <a:lnTo>
                    <a:pt x="1105" y="3281"/>
                  </a:lnTo>
                  <a:lnTo>
                    <a:pt x="1014" y="3244"/>
                  </a:lnTo>
                  <a:lnTo>
                    <a:pt x="926" y="3202"/>
                  </a:lnTo>
                  <a:lnTo>
                    <a:pt x="841" y="3156"/>
                  </a:lnTo>
                  <a:lnTo>
                    <a:pt x="759" y="3105"/>
                  </a:lnTo>
                  <a:lnTo>
                    <a:pt x="680" y="3048"/>
                  </a:lnTo>
                  <a:lnTo>
                    <a:pt x="605" y="2989"/>
                  </a:lnTo>
                  <a:lnTo>
                    <a:pt x="533" y="2924"/>
                  </a:lnTo>
                  <a:lnTo>
                    <a:pt x="464" y="2855"/>
                  </a:lnTo>
                  <a:lnTo>
                    <a:pt x="399" y="2783"/>
                  </a:lnTo>
                  <a:lnTo>
                    <a:pt x="340" y="2708"/>
                  </a:lnTo>
                  <a:lnTo>
                    <a:pt x="283" y="2629"/>
                  </a:lnTo>
                  <a:lnTo>
                    <a:pt x="232" y="2547"/>
                  </a:lnTo>
                  <a:lnTo>
                    <a:pt x="186" y="2462"/>
                  </a:lnTo>
                  <a:lnTo>
                    <a:pt x="144" y="2374"/>
                  </a:lnTo>
                  <a:lnTo>
                    <a:pt x="107" y="2283"/>
                  </a:lnTo>
                  <a:lnTo>
                    <a:pt x="75" y="2190"/>
                  </a:lnTo>
                  <a:lnTo>
                    <a:pt x="48" y="2094"/>
                  </a:lnTo>
                  <a:lnTo>
                    <a:pt x="28" y="1997"/>
                  </a:lnTo>
                  <a:lnTo>
                    <a:pt x="12" y="1898"/>
                  </a:lnTo>
                  <a:lnTo>
                    <a:pt x="3" y="1797"/>
                  </a:lnTo>
                  <a:lnTo>
                    <a:pt x="0" y="1694"/>
                  </a:lnTo>
                  <a:lnTo>
                    <a:pt x="3" y="1591"/>
                  </a:lnTo>
                  <a:lnTo>
                    <a:pt x="12" y="1490"/>
                  </a:lnTo>
                  <a:lnTo>
                    <a:pt x="28" y="1391"/>
                  </a:lnTo>
                  <a:lnTo>
                    <a:pt x="48" y="1294"/>
                  </a:lnTo>
                  <a:lnTo>
                    <a:pt x="75" y="1198"/>
                  </a:lnTo>
                  <a:lnTo>
                    <a:pt x="107" y="1105"/>
                  </a:lnTo>
                  <a:lnTo>
                    <a:pt x="144" y="1014"/>
                  </a:lnTo>
                  <a:lnTo>
                    <a:pt x="186" y="926"/>
                  </a:lnTo>
                  <a:lnTo>
                    <a:pt x="232" y="841"/>
                  </a:lnTo>
                  <a:lnTo>
                    <a:pt x="283" y="759"/>
                  </a:lnTo>
                  <a:lnTo>
                    <a:pt x="340" y="680"/>
                  </a:lnTo>
                  <a:lnTo>
                    <a:pt x="399" y="605"/>
                  </a:lnTo>
                  <a:lnTo>
                    <a:pt x="464" y="533"/>
                  </a:lnTo>
                  <a:lnTo>
                    <a:pt x="533" y="464"/>
                  </a:lnTo>
                  <a:lnTo>
                    <a:pt x="605" y="399"/>
                  </a:lnTo>
                  <a:lnTo>
                    <a:pt x="680" y="340"/>
                  </a:lnTo>
                  <a:lnTo>
                    <a:pt x="759" y="283"/>
                  </a:lnTo>
                  <a:lnTo>
                    <a:pt x="841" y="232"/>
                  </a:lnTo>
                  <a:lnTo>
                    <a:pt x="926" y="186"/>
                  </a:lnTo>
                  <a:lnTo>
                    <a:pt x="1014" y="144"/>
                  </a:lnTo>
                  <a:lnTo>
                    <a:pt x="1105" y="107"/>
                  </a:lnTo>
                  <a:lnTo>
                    <a:pt x="1198" y="75"/>
                  </a:lnTo>
                  <a:lnTo>
                    <a:pt x="1294" y="48"/>
                  </a:lnTo>
                  <a:lnTo>
                    <a:pt x="1391" y="28"/>
                  </a:lnTo>
                  <a:lnTo>
                    <a:pt x="1490" y="12"/>
                  </a:lnTo>
                  <a:lnTo>
                    <a:pt x="1591" y="3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46462" y="3693181"/>
            <a:ext cx="548640" cy="548640"/>
            <a:chOff x="846462" y="3693181"/>
            <a:chExt cx="548640" cy="548640"/>
          </a:xfrm>
        </p:grpSpPr>
        <p:sp>
          <p:nvSpPr>
            <p:cNvPr id="12" name="Rectangle 11"/>
            <p:cNvSpPr/>
            <p:nvPr/>
          </p:nvSpPr>
          <p:spPr>
            <a:xfrm>
              <a:off x="846462" y="3693181"/>
              <a:ext cx="54864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9"/>
            <p:cNvGrpSpPr>
              <a:grpSpLocks noChangeAspect="1"/>
            </p:cNvGrpSpPr>
            <p:nvPr/>
          </p:nvGrpSpPr>
          <p:grpSpPr bwMode="auto">
            <a:xfrm>
              <a:off x="953815" y="3797929"/>
              <a:ext cx="333935" cy="317110"/>
              <a:chOff x="-172" y="802"/>
              <a:chExt cx="2342" cy="2224"/>
            </a:xfrm>
            <a:solidFill>
              <a:schemeClr val="bg1"/>
            </a:solidFill>
          </p:grpSpPr>
          <p:sp>
            <p:nvSpPr>
              <p:cNvPr id="52" name="Freeform 11"/>
              <p:cNvSpPr>
                <a:spLocks noEditPoints="1"/>
              </p:cNvSpPr>
              <p:nvPr/>
            </p:nvSpPr>
            <p:spPr bwMode="auto">
              <a:xfrm>
                <a:off x="-172" y="802"/>
                <a:ext cx="2342" cy="2224"/>
              </a:xfrm>
              <a:custGeom>
                <a:avLst/>
                <a:gdLst>
                  <a:gd name="T0" fmla="*/ 2342 w 4683"/>
                  <a:gd name="T1" fmla="*/ 543 h 4449"/>
                  <a:gd name="T2" fmla="*/ 1750 w 4683"/>
                  <a:gd name="T3" fmla="*/ 1647 h 4449"/>
                  <a:gd name="T4" fmla="*/ 516 w 4683"/>
                  <a:gd name="T5" fmla="*/ 1867 h 4449"/>
                  <a:gd name="T6" fmla="*/ 1385 w 4683"/>
                  <a:gd name="T7" fmla="*/ 2770 h 4449"/>
                  <a:gd name="T8" fmla="*/ 1214 w 4683"/>
                  <a:gd name="T9" fmla="*/ 4011 h 4449"/>
                  <a:gd name="T10" fmla="*/ 2342 w 4683"/>
                  <a:gd name="T11" fmla="*/ 3464 h 4449"/>
                  <a:gd name="T12" fmla="*/ 3471 w 4683"/>
                  <a:gd name="T13" fmla="*/ 4011 h 4449"/>
                  <a:gd name="T14" fmla="*/ 3299 w 4683"/>
                  <a:gd name="T15" fmla="*/ 2770 h 4449"/>
                  <a:gd name="T16" fmla="*/ 4167 w 4683"/>
                  <a:gd name="T17" fmla="*/ 1867 h 4449"/>
                  <a:gd name="T18" fmla="*/ 2933 w 4683"/>
                  <a:gd name="T19" fmla="*/ 1647 h 4449"/>
                  <a:gd name="T20" fmla="*/ 2342 w 4683"/>
                  <a:gd name="T21" fmla="*/ 543 h 4449"/>
                  <a:gd name="T22" fmla="*/ 2342 w 4683"/>
                  <a:gd name="T23" fmla="*/ 0 h 4449"/>
                  <a:gd name="T24" fmla="*/ 3101 w 4683"/>
                  <a:gd name="T25" fmla="*/ 1417 h 4449"/>
                  <a:gd name="T26" fmla="*/ 4683 w 4683"/>
                  <a:gd name="T27" fmla="*/ 1700 h 4449"/>
                  <a:gd name="T28" fmla="*/ 3570 w 4683"/>
                  <a:gd name="T29" fmla="*/ 2858 h 4449"/>
                  <a:gd name="T30" fmla="*/ 3789 w 4683"/>
                  <a:gd name="T31" fmla="*/ 4449 h 4449"/>
                  <a:gd name="T32" fmla="*/ 2342 w 4683"/>
                  <a:gd name="T33" fmla="*/ 3748 h 4449"/>
                  <a:gd name="T34" fmla="*/ 894 w 4683"/>
                  <a:gd name="T35" fmla="*/ 4449 h 4449"/>
                  <a:gd name="T36" fmla="*/ 1115 w 4683"/>
                  <a:gd name="T37" fmla="*/ 2858 h 4449"/>
                  <a:gd name="T38" fmla="*/ 0 w 4683"/>
                  <a:gd name="T39" fmla="*/ 1700 h 4449"/>
                  <a:gd name="T40" fmla="*/ 1582 w 4683"/>
                  <a:gd name="T41" fmla="*/ 1417 h 4449"/>
                  <a:gd name="T42" fmla="*/ 2342 w 4683"/>
                  <a:gd name="T43" fmla="*/ 0 h 4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83" h="4449">
                    <a:moveTo>
                      <a:pt x="2342" y="543"/>
                    </a:moveTo>
                    <a:lnTo>
                      <a:pt x="1750" y="1647"/>
                    </a:lnTo>
                    <a:lnTo>
                      <a:pt x="516" y="1867"/>
                    </a:lnTo>
                    <a:lnTo>
                      <a:pt x="1385" y="2770"/>
                    </a:lnTo>
                    <a:lnTo>
                      <a:pt x="1214" y="4011"/>
                    </a:lnTo>
                    <a:lnTo>
                      <a:pt x="2342" y="3464"/>
                    </a:lnTo>
                    <a:lnTo>
                      <a:pt x="3471" y="4011"/>
                    </a:lnTo>
                    <a:lnTo>
                      <a:pt x="3299" y="2770"/>
                    </a:lnTo>
                    <a:lnTo>
                      <a:pt x="4167" y="1867"/>
                    </a:lnTo>
                    <a:lnTo>
                      <a:pt x="2933" y="1647"/>
                    </a:lnTo>
                    <a:lnTo>
                      <a:pt x="2342" y="543"/>
                    </a:lnTo>
                    <a:close/>
                    <a:moveTo>
                      <a:pt x="2342" y="0"/>
                    </a:moveTo>
                    <a:lnTo>
                      <a:pt x="3101" y="1417"/>
                    </a:lnTo>
                    <a:lnTo>
                      <a:pt x="4683" y="1700"/>
                    </a:lnTo>
                    <a:lnTo>
                      <a:pt x="3570" y="2858"/>
                    </a:lnTo>
                    <a:lnTo>
                      <a:pt x="3789" y="4449"/>
                    </a:lnTo>
                    <a:lnTo>
                      <a:pt x="2342" y="3748"/>
                    </a:lnTo>
                    <a:lnTo>
                      <a:pt x="894" y="4449"/>
                    </a:lnTo>
                    <a:lnTo>
                      <a:pt x="1115" y="2858"/>
                    </a:lnTo>
                    <a:lnTo>
                      <a:pt x="0" y="1700"/>
                    </a:lnTo>
                    <a:lnTo>
                      <a:pt x="1582" y="1417"/>
                    </a:lnTo>
                    <a:lnTo>
                      <a:pt x="23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2"/>
              <p:cNvSpPr>
                <a:spLocks/>
              </p:cNvSpPr>
              <p:nvPr/>
            </p:nvSpPr>
            <p:spPr bwMode="auto">
              <a:xfrm>
                <a:off x="601" y="1587"/>
                <a:ext cx="797" cy="757"/>
              </a:xfrm>
              <a:custGeom>
                <a:avLst/>
                <a:gdLst>
                  <a:gd name="T0" fmla="*/ 796 w 1593"/>
                  <a:gd name="T1" fmla="*/ 0 h 1513"/>
                  <a:gd name="T2" fmla="*/ 1055 w 1593"/>
                  <a:gd name="T3" fmla="*/ 481 h 1513"/>
                  <a:gd name="T4" fmla="*/ 1593 w 1593"/>
                  <a:gd name="T5" fmla="*/ 578 h 1513"/>
                  <a:gd name="T6" fmla="*/ 1214 w 1593"/>
                  <a:gd name="T7" fmla="*/ 972 h 1513"/>
                  <a:gd name="T8" fmla="*/ 1289 w 1593"/>
                  <a:gd name="T9" fmla="*/ 1513 h 1513"/>
                  <a:gd name="T10" fmla="*/ 796 w 1593"/>
                  <a:gd name="T11" fmla="*/ 1275 h 1513"/>
                  <a:gd name="T12" fmla="*/ 304 w 1593"/>
                  <a:gd name="T13" fmla="*/ 1513 h 1513"/>
                  <a:gd name="T14" fmla="*/ 378 w 1593"/>
                  <a:gd name="T15" fmla="*/ 972 h 1513"/>
                  <a:gd name="T16" fmla="*/ 0 w 1593"/>
                  <a:gd name="T17" fmla="*/ 578 h 1513"/>
                  <a:gd name="T18" fmla="*/ 538 w 1593"/>
                  <a:gd name="T19" fmla="*/ 481 h 1513"/>
                  <a:gd name="T20" fmla="*/ 796 w 1593"/>
                  <a:gd name="T21" fmla="*/ 0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93" h="1513">
                    <a:moveTo>
                      <a:pt x="796" y="0"/>
                    </a:moveTo>
                    <a:lnTo>
                      <a:pt x="1055" y="481"/>
                    </a:lnTo>
                    <a:lnTo>
                      <a:pt x="1593" y="578"/>
                    </a:lnTo>
                    <a:lnTo>
                      <a:pt x="1214" y="972"/>
                    </a:lnTo>
                    <a:lnTo>
                      <a:pt x="1289" y="1513"/>
                    </a:lnTo>
                    <a:lnTo>
                      <a:pt x="796" y="1275"/>
                    </a:lnTo>
                    <a:lnTo>
                      <a:pt x="304" y="1513"/>
                    </a:lnTo>
                    <a:lnTo>
                      <a:pt x="378" y="972"/>
                    </a:lnTo>
                    <a:lnTo>
                      <a:pt x="0" y="578"/>
                    </a:lnTo>
                    <a:lnTo>
                      <a:pt x="538" y="481"/>
                    </a:lnTo>
                    <a:lnTo>
                      <a:pt x="7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6136426" y="1178805"/>
            <a:ext cx="548640" cy="548640"/>
            <a:chOff x="6136426" y="1178805"/>
            <a:chExt cx="548640" cy="548640"/>
          </a:xfrm>
        </p:grpSpPr>
        <p:sp>
          <p:nvSpPr>
            <p:cNvPr id="10" name="Rectangle 9"/>
            <p:cNvSpPr/>
            <p:nvPr/>
          </p:nvSpPr>
          <p:spPr>
            <a:xfrm>
              <a:off x="6136426" y="1178805"/>
              <a:ext cx="54864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15"/>
            <p:cNvGrpSpPr>
              <a:grpSpLocks noChangeAspect="1"/>
            </p:cNvGrpSpPr>
            <p:nvPr/>
          </p:nvGrpSpPr>
          <p:grpSpPr bwMode="auto">
            <a:xfrm>
              <a:off x="6261274" y="1303516"/>
              <a:ext cx="298941" cy="299216"/>
              <a:chOff x="-138" y="394"/>
              <a:chExt cx="3269" cy="3272"/>
            </a:xfrm>
            <a:solidFill>
              <a:schemeClr val="bg1"/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-138" y="394"/>
                <a:ext cx="3269" cy="3272"/>
              </a:xfrm>
              <a:custGeom>
                <a:avLst/>
                <a:gdLst>
                  <a:gd name="T0" fmla="*/ 1886 w 6538"/>
                  <a:gd name="T1" fmla="*/ 5225 h 6544"/>
                  <a:gd name="T2" fmla="*/ 4529 w 6538"/>
                  <a:gd name="T3" fmla="*/ 4802 h 6544"/>
                  <a:gd name="T4" fmla="*/ 397 w 6538"/>
                  <a:gd name="T5" fmla="*/ 601 h 6544"/>
                  <a:gd name="T6" fmla="*/ 401 w 6538"/>
                  <a:gd name="T7" fmla="*/ 4535 h 6544"/>
                  <a:gd name="T8" fmla="*/ 441 w 6538"/>
                  <a:gd name="T9" fmla="*/ 4589 h 6544"/>
                  <a:gd name="T10" fmla="*/ 505 w 6538"/>
                  <a:gd name="T11" fmla="*/ 4611 h 6544"/>
                  <a:gd name="T12" fmla="*/ 6067 w 6538"/>
                  <a:gd name="T13" fmla="*/ 4605 h 6544"/>
                  <a:gd name="T14" fmla="*/ 6121 w 6538"/>
                  <a:gd name="T15" fmla="*/ 4565 h 6544"/>
                  <a:gd name="T16" fmla="*/ 6143 w 6538"/>
                  <a:gd name="T17" fmla="*/ 4501 h 6544"/>
                  <a:gd name="T18" fmla="*/ 397 w 6538"/>
                  <a:gd name="T19" fmla="*/ 601 h 6544"/>
                  <a:gd name="T20" fmla="*/ 3299 w 6538"/>
                  <a:gd name="T21" fmla="*/ 4 h 6544"/>
                  <a:gd name="T22" fmla="*/ 3347 w 6538"/>
                  <a:gd name="T23" fmla="*/ 38 h 6544"/>
                  <a:gd name="T24" fmla="*/ 3364 w 6538"/>
                  <a:gd name="T25" fmla="*/ 95 h 6544"/>
                  <a:gd name="T26" fmla="*/ 6443 w 6538"/>
                  <a:gd name="T27" fmla="*/ 410 h 6544"/>
                  <a:gd name="T28" fmla="*/ 6500 w 6538"/>
                  <a:gd name="T29" fmla="*/ 428 h 6544"/>
                  <a:gd name="T30" fmla="*/ 6534 w 6538"/>
                  <a:gd name="T31" fmla="*/ 475 h 6544"/>
                  <a:gd name="T32" fmla="*/ 6534 w 6538"/>
                  <a:gd name="T33" fmla="*/ 535 h 6544"/>
                  <a:gd name="T34" fmla="*/ 6500 w 6538"/>
                  <a:gd name="T35" fmla="*/ 583 h 6544"/>
                  <a:gd name="T36" fmla="*/ 6443 w 6538"/>
                  <a:gd name="T37" fmla="*/ 601 h 6544"/>
                  <a:gd name="T38" fmla="*/ 6333 w 6538"/>
                  <a:gd name="T39" fmla="*/ 4501 h 6544"/>
                  <a:gd name="T40" fmla="*/ 6309 w 6538"/>
                  <a:gd name="T41" fmla="*/ 4619 h 6544"/>
                  <a:gd name="T42" fmla="*/ 6246 w 6538"/>
                  <a:gd name="T43" fmla="*/ 4714 h 6544"/>
                  <a:gd name="T44" fmla="*/ 6151 w 6538"/>
                  <a:gd name="T45" fmla="*/ 4778 h 6544"/>
                  <a:gd name="T46" fmla="*/ 6033 w 6538"/>
                  <a:gd name="T47" fmla="*/ 4802 h 6544"/>
                  <a:gd name="T48" fmla="*/ 4873 w 6538"/>
                  <a:gd name="T49" fmla="*/ 5293 h 6544"/>
                  <a:gd name="T50" fmla="*/ 5205 w 6538"/>
                  <a:gd name="T51" fmla="*/ 6421 h 6544"/>
                  <a:gd name="T52" fmla="*/ 5203 w 6538"/>
                  <a:gd name="T53" fmla="*/ 6480 h 6544"/>
                  <a:gd name="T54" fmla="*/ 5167 w 6538"/>
                  <a:gd name="T55" fmla="*/ 6526 h 6544"/>
                  <a:gd name="T56" fmla="*/ 5125 w 6538"/>
                  <a:gd name="T57" fmla="*/ 6542 h 6544"/>
                  <a:gd name="T58" fmla="*/ 5081 w 6538"/>
                  <a:gd name="T59" fmla="*/ 6538 h 6544"/>
                  <a:gd name="T60" fmla="*/ 5034 w 6538"/>
                  <a:gd name="T61" fmla="*/ 6504 h 6544"/>
                  <a:gd name="T62" fmla="*/ 4710 w 6538"/>
                  <a:gd name="T63" fmla="*/ 5416 h 6544"/>
                  <a:gd name="T64" fmla="*/ 1518 w 6538"/>
                  <a:gd name="T65" fmla="*/ 6474 h 6544"/>
                  <a:gd name="T66" fmla="*/ 1484 w 6538"/>
                  <a:gd name="T67" fmla="*/ 6524 h 6544"/>
                  <a:gd name="T68" fmla="*/ 1427 w 6538"/>
                  <a:gd name="T69" fmla="*/ 6544 h 6544"/>
                  <a:gd name="T70" fmla="*/ 1399 w 6538"/>
                  <a:gd name="T71" fmla="*/ 6540 h 6544"/>
                  <a:gd name="T72" fmla="*/ 1351 w 6538"/>
                  <a:gd name="T73" fmla="*/ 6506 h 6544"/>
                  <a:gd name="T74" fmla="*/ 1331 w 6538"/>
                  <a:gd name="T75" fmla="*/ 6451 h 6544"/>
                  <a:gd name="T76" fmla="*/ 1665 w 6538"/>
                  <a:gd name="T77" fmla="*/ 5293 h 6544"/>
                  <a:gd name="T78" fmla="*/ 1810 w 6538"/>
                  <a:gd name="T79" fmla="*/ 4802 h 6544"/>
                  <a:gd name="T80" fmla="*/ 445 w 6538"/>
                  <a:gd name="T81" fmla="*/ 4796 h 6544"/>
                  <a:gd name="T82" fmla="*/ 338 w 6538"/>
                  <a:gd name="T83" fmla="*/ 4750 h 6544"/>
                  <a:gd name="T84" fmla="*/ 256 w 6538"/>
                  <a:gd name="T85" fmla="*/ 4668 h 6544"/>
                  <a:gd name="T86" fmla="*/ 211 w 6538"/>
                  <a:gd name="T87" fmla="*/ 4561 h 6544"/>
                  <a:gd name="T88" fmla="*/ 205 w 6538"/>
                  <a:gd name="T89" fmla="*/ 601 h 6544"/>
                  <a:gd name="T90" fmla="*/ 66 w 6538"/>
                  <a:gd name="T91" fmla="*/ 597 h 6544"/>
                  <a:gd name="T92" fmla="*/ 18 w 6538"/>
                  <a:gd name="T93" fmla="*/ 561 h 6544"/>
                  <a:gd name="T94" fmla="*/ 0 w 6538"/>
                  <a:gd name="T95" fmla="*/ 505 h 6544"/>
                  <a:gd name="T96" fmla="*/ 18 w 6538"/>
                  <a:gd name="T97" fmla="*/ 448 h 6544"/>
                  <a:gd name="T98" fmla="*/ 66 w 6538"/>
                  <a:gd name="T99" fmla="*/ 414 h 6544"/>
                  <a:gd name="T100" fmla="*/ 3174 w 6538"/>
                  <a:gd name="T101" fmla="*/ 410 h 6544"/>
                  <a:gd name="T102" fmla="*/ 3178 w 6538"/>
                  <a:gd name="T103" fmla="*/ 66 h 6544"/>
                  <a:gd name="T104" fmla="*/ 3213 w 6538"/>
                  <a:gd name="T105" fmla="*/ 18 h 6544"/>
                  <a:gd name="T106" fmla="*/ 3269 w 6538"/>
                  <a:gd name="T107" fmla="*/ 0 h 6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538" h="6544">
                    <a:moveTo>
                      <a:pt x="2011" y="4802"/>
                    </a:moveTo>
                    <a:lnTo>
                      <a:pt x="1886" y="5225"/>
                    </a:lnTo>
                    <a:lnTo>
                      <a:pt x="4652" y="5225"/>
                    </a:lnTo>
                    <a:lnTo>
                      <a:pt x="4529" y="4802"/>
                    </a:lnTo>
                    <a:lnTo>
                      <a:pt x="2011" y="4802"/>
                    </a:lnTo>
                    <a:close/>
                    <a:moveTo>
                      <a:pt x="397" y="601"/>
                    </a:moveTo>
                    <a:lnTo>
                      <a:pt x="397" y="4501"/>
                    </a:lnTo>
                    <a:lnTo>
                      <a:pt x="401" y="4535"/>
                    </a:lnTo>
                    <a:lnTo>
                      <a:pt x="417" y="4565"/>
                    </a:lnTo>
                    <a:lnTo>
                      <a:pt x="441" y="4589"/>
                    </a:lnTo>
                    <a:lnTo>
                      <a:pt x="471" y="4605"/>
                    </a:lnTo>
                    <a:lnTo>
                      <a:pt x="505" y="4611"/>
                    </a:lnTo>
                    <a:lnTo>
                      <a:pt x="6033" y="4611"/>
                    </a:lnTo>
                    <a:lnTo>
                      <a:pt x="6067" y="4605"/>
                    </a:lnTo>
                    <a:lnTo>
                      <a:pt x="6097" y="4589"/>
                    </a:lnTo>
                    <a:lnTo>
                      <a:pt x="6121" y="4565"/>
                    </a:lnTo>
                    <a:lnTo>
                      <a:pt x="6137" y="4535"/>
                    </a:lnTo>
                    <a:lnTo>
                      <a:pt x="6143" y="4501"/>
                    </a:lnTo>
                    <a:lnTo>
                      <a:pt x="6143" y="601"/>
                    </a:lnTo>
                    <a:lnTo>
                      <a:pt x="397" y="601"/>
                    </a:lnTo>
                    <a:close/>
                    <a:moveTo>
                      <a:pt x="3269" y="0"/>
                    </a:moveTo>
                    <a:lnTo>
                      <a:pt x="3299" y="4"/>
                    </a:lnTo>
                    <a:lnTo>
                      <a:pt x="3327" y="18"/>
                    </a:lnTo>
                    <a:lnTo>
                      <a:pt x="3347" y="38"/>
                    </a:lnTo>
                    <a:lnTo>
                      <a:pt x="3360" y="66"/>
                    </a:lnTo>
                    <a:lnTo>
                      <a:pt x="3364" y="95"/>
                    </a:lnTo>
                    <a:lnTo>
                      <a:pt x="3364" y="410"/>
                    </a:lnTo>
                    <a:lnTo>
                      <a:pt x="6443" y="410"/>
                    </a:lnTo>
                    <a:lnTo>
                      <a:pt x="6472" y="414"/>
                    </a:lnTo>
                    <a:lnTo>
                      <a:pt x="6500" y="428"/>
                    </a:lnTo>
                    <a:lnTo>
                      <a:pt x="6520" y="448"/>
                    </a:lnTo>
                    <a:lnTo>
                      <a:pt x="6534" y="475"/>
                    </a:lnTo>
                    <a:lnTo>
                      <a:pt x="6538" y="505"/>
                    </a:lnTo>
                    <a:lnTo>
                      <a:pt x="6534" y="535"/>
                    </a:lnTo>
                    <a:lnTo>
                      <a:pt x="6520" y="561"/>
                    </a:lnTo>
                    <a:lnTo>
                      <a:pt x="6500" y="583"/>
                    </a:lnTo>
                    <a:lnTo>
                      <a:pt x="6472" y="597"/>
                    </a:lnTo>
                    <a:lnTo>
                      <a:pt x="6443" y="601"/>
                    </a:lnTo>
                    <a:lnTo>
                      <a:pt x="6333" y="601"/>
                    </a:lnTo>
                    <a:lnTo>
                      <a:pt x="6333" y="4501"/>
                    </a:lnTo>
                    <a:lnTo>
                      <a:pt x="6327" y="4561"/>
                    </a:lnTo>
                    <a:lnTo>
                      <a:pt x="6309" y="4619"/>
                    </a:lnTo>
                    <a:lnTo>
                      <a:pt x="6282" y="4668"/>
                    </a:lnTo>
                    <a:lnTo>
                      <a:pt x="6246" y="4714"/>
                    </a:lnTo>
                    <a:lnTo>
                      <a:pt x="6202" y="4750"/>
                    </a:lnTo>
                    <a:lnTo>
                      <a:pt x="6151" y="4778"/>
                    </a:lnTo>
                    <a:lnTo>
                      <a:pt x="6093" y="4796"/>
                    </a:lnTo>
                    <a:lnTo>
                      <a:pt x="6033" y="4802"/>
                    </a:lnTo>
                    <a:lnTo>
                      <a:pt x="4728" y="4802"/>
                    </a:lnTo>
                    <a:lnTo>
                      <a:pt x="4873" y="5293"/>
                    </a:lnTo>
                    <a:lnTo>
                      <a:pt x="4873" y="5293"/>
                    </a:lnTo>
                    <a:lnTo>
                      <a:pt x="5205" y="6421"/>
                    </a:lnTo>
                    <a:lnTo>
                      <a:pt x="5209" y="6451"/>
                    </a:lnTo>
                    <a:lnTo>
                      <a:pt x="5203" y="6480"/>
                    </a:lnTo>
                    <a:lnTo>
                      <a:pt x="5189" y="6506"/>
                    </a:lnTo>
                    <a:lnTo>
                      <a:pt x="5167" y="6526"/>
                    </a:lnTo>
                    <a:lnTo>
                      <a:pt x="5139" y="6540"/>
                    </a:lnTo>
                    <a:lnTo>
                      <a:pt x="5125" y="6542"/>
                    </a:lnTo>
                    <a:lnTo>
                      <a:pt x="5111" y="6544"/>
                    </a:lnTo>
                    <a:lnTo>
                      <a:pt x="5081" y="6538"/>
                    </a:lnTo>
                    <a:lnTo>
                      <a:pt x="5056" y="6524"/>
                    </a:lnTo>
                    <a:lnTo>
                      <a:pt x="5034" y="6504"/>
                    </a:lnTo>
                    <a:lnTo>
                      <a:pt x="5020" y="6474"/>
                    </a:lnTo>
                    <a:lnTo>
                      <a:pt x="4710" y="5416"/>
                    </a:lnTo>
                    <a:lnTo>
                      <a:pt x="1830" y="5416"/>
                    </a:lnTo>
                    <a:lnTo>
                      <a:pt x="1518" y="6474"/>
                    </a:lnTo>
                    <a:lnTo>
                      <a:pt x="1504" y="6504"/>
                    </a:lnTo>
                    <a:lnTo>
                      <a:pt x="1484" y="6524"/>
                    </a:lnTo>
                    <a:lnTo>
                      <a:pt x="1457" y="6538"/>
                    </a:lnTo>
                    <a:lnTo>
                      <a:pt x="1427" y="6544"/>
                    </a:lnTo>
                    <a:lnTo>
                      <a:pt x="1413" y="6542"/>
                    </a:lnTo>
                    <a:lnTo>
                      <a:pt x="1399" y="6540"/>
                    </a:lnTo>
                    <a:lnTo>
                      <a:pt x="1371" y="6526"/>
                    </a:lnTo>
                    <a:lnTo>
                      <a:pt x="1351" y="6506"/>
                    </a:lnTo>
                    <a:lnTo>
                      <a:pt x="1337" y="6480"/>
                    </a:lnTo>
                    <a:lnTo>
                      <a:pt x="1331" y="6451"/>
                    </a:lnTo>
                    <a:lnTo>
                      <a:pt x="1335" y="6421"/>
                    </a:lnTo>
                    <a:lnTo>
                      <a:pt x="1665" y="5293"/>
                    </a:lnTo>
                    <a:lnTo>
                      <a:pt x="1667" y="5293"/>
                    </a:lnTo>
                    <a:lnTo>
                      <a:pt x="1810" y="4802"/>
                    </a:lnTo>
                    <a:lnTo>
                      <a:pt x="505" y="4802"/>
                    </a:lnTo>
                    <a:lnTo>
                      <a:pt x="445" y="4796"/>
                    </a:lnTo>
                    <a:lnTo>
                      <a:pt x="390" y="4778"/>
                    </a:lnTo>
                    <a:lnTo>
                      <a:pt x="338" y="4750"/>
                    </a:lnTo>
                    <a:lnTo>
                      <a:pt x="292" y="4714"/>
                    </a:lnTo>
                    <a:lnTo>
                      <a:pt x="256" y="4668"/>
                    </a:lnTo>
                    <a:lnTo>
                      <a:pt x="229" y="4619"/>
                    </a:lnTo>
                    <a:lnTo>
                      <a:pt x="211" y="4561"/>
                    </a:lnTo>
                    <a:lnTo>
                      <a:pt x="205" y="4501"/>
                    </a:lnTo>
                    <a:lnTo>
                      <a:pt x="205" y="601"/>
                    </a:lnTo>
                    <a:lnTo>
                      <a:pt x="95" y="601"/>
                    </a:lnTo>
                    <a:lnTo>
                      <a:pt x="66" y="597"/>
                    </a:lnTo>
                    <a:lnTo>
                      <a:pt x="40" y="583"/>
                    </a:lnTo>
                    <a:lnTo>
                      <a:pt x="18" y="561"/>
                    </a:lnTo>
                    <a:lnTo>
                      <a:pt x="4" y="535"/>
                    </a:lnTo>
                    <a:lnTo>
                      <a:pt x="0" y="505"/>
                    </a:lnTo>
                    <a:lnTo>
                      <a:pt x="4" y="475"/>
                    </a:lnTo>
                    <a:lnTo>
                      <a:pt x="18" y="448"/>
                    </a:lnTo>
                    <a:lnTo>
                      <a:pt x="40" y="428"/>
                    </a:lnTo>
                    <a:lnTo>
                      <a:pt x="66" y="414"/>
                    </a:lnTo>
                    <a:lnTo>
                      <a:pt x="95" y="410"/>
                    </a:lnTo>
                    <a:lnTo>
                      <a:pt x="3174" y="410"/>
                    </a:lnTo>
                    <a:lnTo>
                      <a:pt x="3174" y="95"/>
                    </a:lnTo>
                    <a:lnTo>
                      <a:pt x="3178" y="66"/>
                    </a:lnTo>
                    <a:lnTo>
                      <a:pt x="3192" y="38"/>
                    </a:lnTo>
                    <a:lnTo>
                      <a:pt x="3213" y="18"/>
                    </a:lnTo>
                    <a:lnTo>
                      <a:pt x="3239" y="4"/>
                    </a:lnTo>
                    <a:lnTo>
                      <a:pt x="32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375" y="1059"/>
                <a:ext cx="2244" cy="1326"/>
              </a:xfrm>
              <a:custGeom>
                <a:avLst/>
                <a:gdLst>
                  <a:gd name="T0" fmla="*/ 4394 w 4490"/>
                  <a:gd name="T1" fmla="*/ 0 h 2651"/>
                  <a:gd name="T2" fmla="*/ 4404 w 4490"/>
                  <a:gd name="T3" fmla="*/ 2 h 2651"/>
                  <a:gd name="T4" fmla="*/ 4412 w 4490"/>
                  <a:gd name="T5" fmla="*/ 2 h 2651"/>
                  <a:gd name="T6" fmla="*/ 4422 w 4490"/>
                  <a:gd name="T7" fmla="*/ 4 h 2651"/>
                  <a:gd name="T8" fmla="*/ 4430 w 4490"/>
                  <a:gd name="T9" fmla="*/ 8 h 2651"/>
                  <a:gd name="T10" fmla="*/ 4440 w 4490"/>
                  <a:gd name="T11" fmla="*/ 12 h 2651"/>
                  <a:gd name="T12" fmla="*/ 4448 w 4490"/>
                  <a:gd name="T13" fmla="*/ 16 h 2651"/>
                  <a:gd name="T14" fmla="*/ 4456 w 4490"/>
                  <a:gd name="T15" fmla="*/ 22 h 2651"/>
                  <a:gd name="T16" fmla="*/ 4468 w 4490"/>
                  <a:gd name="T17" fmla="*/ 35 h 2651"/>
                  <a:gd name="T18" fmla="*/ 4474 w 4490"/>
                  <a:gd name="T19" fmla="*/ 43 h 2651"/>
                  <a:gd name="T20" fmla="*/ 4480 w 4490"/>
                  <a:gd name="T21" fmla="*/ 51 h 2651"/>
                  <a:gd name="T22" fmla="*/ 4484 w 4490"/>
                  <a:gd name="T23" fmla="*/ 59 h 2651"/>
                  <a:gd name="T24" fmla="*/ 4486 w 4490"/>
                  <a:gd name="T25" fmla="*/ 69 h 2651"/>
                  <a:gd name="T26" fmla="*/ 4488 w 4490"/>
                  <a:gd name="T27" fmla="*/ 77 h 2651"/>
                  <a:gd name="T28" fmla="*/ 4490 w 4490"/>
                  <a:gd name="T29" fmla="*/ 87 h 2651"/>
                  <a:gd name="T30" fmla="*/ 4490 w 4490"/>
                  <a:gd name="T31" fmla="*/ 1018 h 2651"/>
                  <a:gd name="T32" fmla="*/ 4472 w 4490"/>
                  <a:gd name="T33" fmla="*/ 1076 h 2651"/>
                  <a:gd name="T34" fmla="*/ 4424 w 4490"/>
                  <a:gd name="T35" fmla="*/ 1110 h 2651"/>
                  <a:gd name="T36" fmla="*/ 4364 w 4490"/>
                  <a:gd name="T37" fmla="*/ 1110 h 2651"/>
                  <a:gd name="T38" fmla="*/ 4317 w 4490"/>
                  <a:gd name="T39" fmla="*/ 1076 h 2651"/>
                  <a:gd name="T40" fmla="*/ 4299 w 4490"/>
                  <a:gd name="T41" fmla="*/ 1018 h 2651"/>
                  <a:gd name="T42" fmla="*/ 2560 w 4490"/>
                  <a:gd name="T43" fmla="*/ 2068 h 2651"/>
                  <a:gd name="T44" fmla="*/ 2482 w 4490"/>
                  <a:gd name="T45" fmla="*/ 2124 h 2651"/>
                  <a:gd name="T46" fmla="*/ 2395 w 4490"/>
                  <a:gd name="T47" fmla="*/ 2154 h 2651"/>
                  <a:gd name="T48" fmla="*/ 2300 w 4490"/>
                  <a:gd name="T49" fmla="*/ 2154 h 2651"/>
                  <a:gd name="T50" fmla="*/ 2210 w 4490"/>
                  <a:gd name="T51" fmla="*/ 2124 h 2651"/>
                  <a:gd name="T52" fmla="*/ 2135 w 4490"/>
                  <a:gd name="T53" fmla="*/ 2068 h 2651"/>
                  <a:gd name="T54" fmla="*/ 1479 w 4490"/>
                  <a:gd name="T55" fmla="*/ 1418 h 2651"/>
                  <a:gd name="T56" fmla="*/ 1425 w 4490"/>
                  <a:gd name="T57" fmla="*/ 1404 h 2651"/>
                  <a:gd name="T58" fmla="*/ 1372 w 4490"/>
                  <a:gd name="T59" fmla="*/ 1418 h 2651"/>
                  <a:gd name="T60" fmla="*/ 163 w 4490"/>
                  <a:gd name="T61" fmla="*/ 2623 h 2651"/>
                  <a:gd name="T62" fmla="*/ 120 w 4490"/>
                  <a:gd name="T63" fmla="*/ 2649 h 2651"/>
                  <a:gd name="T64" fmla="*/ 70 w 4490"/>
                  <a:gd name="T65" fmla="*/ 2649 h 2651"/>
                  <a:gd name="T66" fmla="*/ 26 w 4490"/>
                  <a:gd name="T67" fmla="*/ 2623 h 2651"/>
                  <a:gd name="T68" fmla="*/ 0 w 4490"/>
                  <a:gd name="T69" fmla="*/ 2570 h 2651"/>
                  <a:gd name="T70" fmla="*/ 8 w 4490"/>
                  <a:gd name="T71" fmla="*/ 2512 h 2651"/>
                  <a:gd name="T72" fmla="*/ 1213 w 4490"/>
                  <a:gd name="T73" fmla="*/ 1301 h 2651"/>
                  <a:gd name="T74" fmla="*/ 1300 w 4490"/>
                  <a:gd name="T75" fmla="*/ 1239 h 2651"/>
                  <a:gd name="T76" fmla="*/ 1399 w 4490"/>
                  <a:gd name="T77" fmla="*/ 1213 h 2651"/>
                  <a:gd name="T78" fmla="*/ 1501 w 4490"/>
                  <a:gd name="T79" fmla="*/ 1223 h 2651"/>
                  <a:gd name="T80" fmla="*/ 1596 w 4490"/>
                  <a:gd name="T81" fmla="*/ 1265 h 2651"/>
                  <a:gd name="T82" fmla="*/ 2270 w 4490"/>
                  <a:gd name="T83" fmla="*/ 1933 h 2651"/>
                  <a:gd name="T84" fmla="*/ 2318 w 4490"/>
                  <a:gd name="T85" fmla="*/ 1961 h 2651"/>
                  <a:gd name="T86" fmla="*/ 2375 w 4490"/>
                  <a:gd name="T87" fmla="*/ 1961 h 2651"/>
                  <a:gd name="T88" fmla="*/ 2423 w 4490"/>
                  <a:gd name="T89" fmla="*/ 1933 h 2651"/>
                  <a:gd name="T90" fmla="*/ 3472 w 4490"/>
                  <a:gd name="T91" fmla="*/ 193 h 2651"/>
                  <a:gd name="T92" fmla="*/ 3416 w 4490"/>
                  <a:gd name="T93" fmla="*/ 175 h 2651"/>
                  <a:gd name="T94" fmla="*/ 3383 w 4490"/>
                  <a:gd name="T95" fmla="*/ 127 h 2651"/>
                  <a:gd name="T96" fmla="*/ 3383 w 4490"/>
                  <a:gd name="T97" fmla="*/ 65 h 2651"/>
                  <a:gd name="T98" fmla="*/ 3416 w 4490"/>
                  <a:gd name="T99" fmla="*/ 20 h 2651"/>
                  <a:gd name="T100" fmla="*/ 3472 w 4490"/>
                  <a:gd name="T101" fmla="*/ 0 h 2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490" h="2651">
                    <a:moveTo>
                      <a:pt x="3472" y="0"/>
                    </a:moveTo>
                    <a:lnTo>
                      <a:pt x="4394" y="0"/>
                    </a:lnTo>
                    <a:lnTo>
                      <a:pt x="4396" y="0"/>
                    </a:lnTo>
                    <a:lnTo>
                      <a:pt x="4404" y="2"/>
                    </a:lnTo>
                    <a:lnTo>
                      <a:pt x="4408" y="2"/>
                    </a:lnTo>
                    <a:lnTo>
                      <a:pt x="4412" y="2"/>
                    </a:lnTo>
                    <a:lnTo>
                      <a:pt x="4418" y="4"/>
                    </a:lnTo>
                    <a:lnTo>
                      <a:pt x="4422" y="4"/>
                    </a:lnTo>
                    <a:lnTo>
                      <a:pt x="4426" y="6"/>
                    </a:lnTo>
                    <a:lnTo>
                      <a:pt x="4430" y="8"/>
                    </a:lnTo>
                    <a:lnTo>
                      <a:pt x="4436" y="10"/>
                    </a:lnTo>
                    <a:lnTo>
                      <a:pt x="4440" y="12"/>
                    </a:lnTo>
                    <a:lnTo>
                      <a:pt x="4444" y="14"/>
                    </a:lnTo>
                    <a:lnTo>
                      <a:pt x="4448" y="16"/>
                    </a:lnTo>
                    <a:lnTo>
                      <a:pt x="4452" y="20"/>
                    </a:lnTo>
                    <a:lnTo>
                      <a:pt x="4456" y="22"/>
                    </a:lnTo>
                    <a:lnTo>
                      <a:pt x="4462" y="28"/>
                    </a:lnTo>
                    <a:lnTo>
                      <a:pt x="4468" y="35"/>
                    </a:lnTo>
                    <a:lnTo>
                      <a:pt x="4472" y="39"/>
                    </a:lnTo>
                    <a:lnTo>
                      <a:pt x="4474" y="43"/>
                    </a:lnTo>
                    <a:lnTo>
                      <a:pt x="4476" y="47"/>
                    </a:lnTo>
                    <a:lnTo>
                      <a:pt x="4480" y="51"/>
                    </a:lnTo>
                    <a:lnTo>
                      <a:pt x="4482" y="55"/>
                    </a:lnTo>
                    <a:lnTo>
                      <a:pt x="4484" y="59"/>
                    </a:lnTo>
                    <a:lnTo>
                      <a:pt x="4484" y="63"/>
                    </a:lnTo>
                    <a:lnTo>
                      <a:pt x="4486" y="69"/>
                    </a:lnTo>
                    <a:lnTo>
                      <a:pt x="4488" y="73"/>
                    </a:lnTo>
                    <a:lnTo>
                      <a:pt x="4488" y="77"/>
                    </a:lnTo>
                    <a:lnTo>
                      <a:pt x="4490" y="83"/>
                    </a:lnTo>
                    <a:lnTo>
                      <a:pt x="4490" y="87"/>
                    </a:lnTo>
                    <a:lnTo>
                      <a:pt x="4490" y="97"/>
                    </a:lnTo>
                    <a:lnTo>
                      <a:pt x="4490" y="1018"/>
                    </a:lnTo>
                    <a:lnTo>
                      <a:pt x="4486" y="1048"/>
                    </a:lnTo>
                    <a:lnTo>
                      <a:pt x="4472" y="1076"/>
                    </a:lnTo>
                    <a:lnTo>
                      <a:pt x="4450" y="1096"/>
                    </a:lnTo>
                    <a:lnTo>
                      <a:pt x="4424" y="1110"/>
                    </a:lnTo>
                    <a:lnTo>
                      <a:pt x="4394" y="1114"/>
                    </a:lnTo>
                    <a:lnTo>
                      <a:pt x="4364" y="1110"/>
                    </a:lnTo>
                    <a:lnTo>
                      <a:pt x="4337" y="1096"/>
                    </a:lnTo>
                    <a:lnTo>
                      <a:pt x="4317" y="1076"/>
                    </a:lnTo>
                    <a:lnTo>
                      <a:pt x="4303" y="1048"/>
                    </a:lnTo>
                    <a:lnTo>
                      <a:pt x="4299" y="1018"/>
                    </a:lnTo>
                    <a:lnTo>
                      <a:pt x="4299" y="328"/>
                    </a:lnTo>
                    <a:lnTo>
                      <a:pt x="2560" y="2068"/>
                    </a:lnTo>
                    <a:lnTo>
                      <a:pt x="2522" y="2100"/>
                    </a:lnTo>
                    <a:lnTo>
                      <a:pt x="2482" y="2124"/>
                    </a:lnTo>
                    <a:lnTo>
                      <a:pt x="2441" y="2142"/>
                    </a:lnTo>
                    <a:lnTo>
                      <a:pt x="2395" y="2154"/>
                    </a:lnTo>
                    <a:lnTo>
                      <a:pt x="2347" y="2156"/>
                    </a:lnTo>
                    <a:lnTo>
                      <a:pt x="2300" y="2154"/>
                    </a:lnTo>
                    <a:lnTo>
                      <a:pt x="2254" y="2142"/>
                    </a:lnTo>
                    <a:lnTo>
                      <a:pt x="2210" y="2124"/>
                    </a:lnTo>
                    <a:lnTo>
                      <a:pt x="2170" y="2100"/>
                    </a:lnTo>
                    <a:lnTo>
                      <a:pt x="2135" y="2068"/>
                    </a:lnTo>
                    <a:lnTo>
                      <a:pt x="1503" y="1436"/>
                    </a:lnTo>
                    <a:lnTo>
                      <a:pt x="1479" y="1418"/>
                    </a:lnTo>
                    <a:lnTo>
                      <a:pt x="1453" y="1408"/>
                    </a:lnTo>
                    <a:lnTo>
                      <a:pt x="1425" y="1404"/>
                    </a:lnTo>
                    <a:lnTo>
                      <a:pt x="1397" y="1408"/>
                    </a:lnTo>
                    <a:lnTo>
                      <a:pt x="1372" y="1418"/>
                    </a:lnTo>
                    <a:lnTo>
                      <a:pt x="1348" y="1436"/>
                    </a:lnTo>
                    <a:lnTo>
                      <a:pt x="163" y="2623"/>
                    </a:lnTo>
                    <a:lnTo>
                      <a:pt x="142" y="2639"/>
                    </a:lnTo>
                    <a:lnTo>
                      <a:pt x="120" y="2649"/>
                    </a:lnTo>
                    <a:lnTo>
                      <a:pt x="94" y="2651"/>
                    </a:lnTo>
                    <a:lnTo>
                      <a:pt x="70" y="2649"/>
                    </a:lnTo>
                    <a:lnTo>
                      <a:pt x="48" y="2639"/>
                    </a:lnTo>
                    <a:lnTo>
                      <a:pt x="26" y="2623"/>
                    </a:lnTo>
                    <a:lnTo>
                      <a:pt x="8" y="2597"/>
                    </a:lnTo>
                    <a:lnTo>
                      <a:pt x="0" y="2570"/>
                    </a:lnTo>
                    <a:lnTo>
                      <a:pt x="0" y="2540"/>
                    </a:lnTo>
                    <a:lnTo>
                      <a:pt x="8" y="2512"/>
                    </a:lnTo>
                    <a:lnTo>
                      <a:pt x="26" y="2488"/>
                    </a:lnTo>
                    <a:lnTo>
                      <a:pt x="1213" y="1301"/>
                    </a:lnTo>
                    <a:lnTo>
                      <a:pt x="1254" y="1265"/>
                    </a:lnTo>
                    <a:lnTo>
                      <a:pt x="1300" y="1239"/>
                    </a:lnTo>
                    <a:lnTo>
                      <a:pt x="1350" y="1223"/>
                    </a:lnTo>
                    <a:lnTo>
                      <a:pt x="1399" y="1213"/>
                    </a:lnTo>
                    <a:lnTo>
                      <a:pt x="1451" y="1213"/>
                    </a:lnTo>
                    <a:lnTo>
                      <a:pt x="1501" y="1223"/>
                    </a:lnTo>
                    <a:lnTo>
                      <a:pt x="1550" y="1239"/>
                    </a:lnTo>
                    <a:lnTo>
                      <a:pt x="1596" y="1265"/>
                    </a:lnTo>
                    <a:lnTo>
                      <a:pt x="1638" y="1301"/>
                    </a:lnTo>
                    <a:lnTo>
                      <a:pt x="2270" y="1933"/>
                    </a:lnTo>
                    <a:lnTo>
                      <a:pt x="2292" y="1951"/>
                    </a:lnTo>
                    <a:lnTo>
                      <a:pt x="2318" y="1961"/>
                    </a:lnTo>
                    <a:lnTo>
                      <a:pt x="2347" y="1965"/>
                    </a:lnTo>
                    <a:lnTo>
                      <a:pt x="2375" y="1961"/>
                    </a:lnTo>
                    <a:lnTo>
                      <a:pt x="2401" y="1951"/>
                    </a:lnTo>
                    <a:lnTo>
                      <a:pt x="2423" y="1933"/>
                    </a:lnTo>
                    <a:lnTo>
                      <a:pt x="4162" y="193"/>
                    </a:lnTo>
                    <a:lnTo>
                      <a:pt x="3472" y="193"/>
                    </a:lnTo>
                    <a:lnTo>
                      <a:pt x="3442" y="187"/>
                    </a:lnTo>
                    <a:lnTo>
                      <a:pt x="3416" y="175"/>
                    </a:lnTo>
                    <a:lnTo>
                      <a:pt x="3395" y="153"/>
                    </a:lnTo>
                    <a:lnTo>
                      <a:pt x="3383" y="127"/>
                    </a:lnTo>
                    <a:lnTo>
                      <a:pt x="3377" y="97"/>
                    </a:lnTo>
                    <a:lnTo>
                      <a:pt x="3383" y="65"/>
                    </a:lnTo>
                    <a:lnTo>
                      <a:pt x="3395" y="39"/>
                    </a:lnTo>
                    <a:lnTo>
                      <a:pt x="3416" y="20"/>
                    </a:lnTo>
                    <a:lnTo>
                      <a:pt x="3442" y="6"/>
                    </a:lnTo>
                    <a:lnTo>
                      <a:pt x="34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6136425" y="3693181"/>
            <a:ext cx="548640" cy="548640"/>
            <a:chOff x="6136425" y="3693181"/>
            <a:chExt cx="548640" cy="548640"/>
          </a:xfrm>
        </p:grpSpPr>
        <p:sp>
          <p:nvSpPr>
            <p:cNvPr id="11" name="Rectangle 10"/>
            <p:cNvSpPr/>
            <p:nvPr/>
          </p:nvSpPr>
          <p:spPr>
            <a:xfrm>
              <a:off x="6136425" y="3693181"/>
              <a:ext cx="548640" cy="548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23"/>
            <p:cNvSpPr>
              <a:spLocks noEditPoints="1"/>
            </p:cNvSpPr>
            <p:nvPr/>
          </p:nvSpPr>
          <p:spPr bwMode="auto">
            <a:xfrm>
              <a:off x="6284685" y="3852322"/>
              <a:ext cx="252120" cy="230358"/>
            </a:xfrm>
            <a:custGeom>
              <a:avLst/>
              <a:gdLst>
                <a:gd name="T0" fmla="*/ 2079 w 3354"/>
                <a:gd name="T1" fmla="*/ 1912 h 3186"/>
                <a:gd name="T2" fmla="*/ 2103 w 3354"/>
                <a:gd name="T3" fmla="*/ 2094 h 3186"/>
                <a:gd name="T4" fmla="*/ 2242 w 3354"/>
                <a:gd name="T5" fmla="*/ 2109 h 3186"/>
                <a:gd name="T6" fmla="*/ 2289 w 3354"/>
                <a:gd name="T7" fmla="*/ 1934 h 3186"/>
                <a:gd name="T8" fmla="*/ 2182 w 3354"/>
                <a:gd name="T9" fmla="*/ 1841 h 3186"/>
                <a:gd name="T10" fmla="*/ 2079 w 3354"/>
                <a:gd name="T11" fmla="*/ 1462 h 3186"/>
                <a:gd name="T12" fmla="*/ 2103 w 3354"/>
                <a:gd name="T13" fmla="*/ 1626 h 3186"/>
                <a:gd name="T14" fmla="*/ 2242 w 3354"/>
                <a:gd name="T15" fmla="*/ 1641 h 3186"/>
                <a:gd name="T16" fmla="*/ 2289 w 3354"/>
                <a:gd name="T17" fmla="*/ 1483 h 3186"/>
                <a:gd name="T18" fmla="*/ 2182 w 3354"/>
                <a:gd name="T19" fmla="*/ 1389 h 3186"/>
                <a:gd name="T20" fmla="*/ 2421 w 3354"/>
                <a:gd name="T21" fmla="*/ 1237 h 3186"/>
                <a:gd name="T22" fmla="*/ 2562 w 3354"/>
                <a:gd name="T23" fmla="*/ 1465 h 3186"/>
                <a:gd name="T24" fmla="*/ 2490 w 3354"/>
                <a:gd name="T25" fmla="*/ 1704 h 3186"/>
                <a:gd name="T26" fmla="*/ 2550 w 3354"/>
                <a:gd name="T27" fmla="*/ 1847 h 3186"/>
                <a:gd name="T28" fmla="*/ 2593 w 3354"/>
                <a:gd name="T29" fmla="*/ 2092 h 3186"/>
                <a:gd name="T30" fmla="*/ 2451 w 3354"/>
                <a:gd name="T31" fmla="*/ 2286 h 3186"/>
                <a:gd name="T32" fmla="*/ 2128 w 3354"/>
                <a:gd name="T33" fmla="*/ 2346 h 3186"/>
                <a:gd name="T34" fmla="*/ 1853 w 3354"/>
                <a:gd name="T35" fmla="*/ 2241 h 3186"/>
                <a:gd name="T36" fmla="*/ 1761 w 3354"/>
                <a:gd name="T37" fmla="*/ 2032 h 3186"/>
                <a:gd name="T38" fmla="*/ 1805 w 3354"/>
                <a:gd name="T39" fmla="*/ 1859 h 3186"/>
                <a:gd name="T40" fmla="*/ 1868 w 3354"/>
                <a:gd name="T41" fmla="*/ 1701 h 3186"/>
                <a:gd name="T42" fmla="*/ 1799 w 3354"/>
                <a:gd name="T43" fmla="*/ 1471 h 3186"/>
                <a:gd name="T44" fmla="*/ 1909 w 3354"/>
                <a:gd name="T45" fmla="*/ 1259 h 3186"/>
                <a:gd name="T46" fmla="*/ 2180 w 3354"/>
                <a:gd name="T47" fmla="*/ 1173 h 3186"/>
                <a:gd name="T48" fmla="*/ 1420 w 3354"/>
                <a:gd name="T49" fmla="*/ 1227 h 3186"/>
                <a:gd name="T50" fmla="*/ 1582 w 3354"/>
                <a:gd name="T51" fmla="*/ 1458 h 3186"/>
                <a:gd name="T52" fmla="*/ 1543 w 3354"/>
                <a:gd name="T53" fmla="*/ 1739 h 3186"/>
                <a:gd name="T54" fmla="*/ 1593 w 3354"/>
                <a:gd name="T55" fmla="*/ 2064 h 3186"/>
                <a:gd name="T56" fmla="*/ 782 w 3354"/>
                <a:gd name="T57" fmla="*/ 2122 h 3186"/>
                <a:gd name="T58" fmla="*/ 1237 w 3354"/>
                <a:gd name="T59" fmla="*/ 1679 h 3186"/>
                <a:gd name="T60" fmla="*/ 1256 w 3354"/>
                <a:gd name="T61" fmla="*/ 1489 h 3186"/>
                <a:gd name="T62" fmla="*/ 1122 w 3354"/>
                <a:gd name="T63" fmla="*/ 1439 h 3186"/>
                <a:gd name="T64" fmla="*/ 1035 w 3354"/>
                <a:gd name="T65" fmla="*/ 1555 h 3186"/>
                <a:gd name="T66" fmla="*/ 793 w 3354"/>
                <a:gd name="T67" fmla="*/ 1393 h 3186"/>
                <a:gd name="T68" fmla="*/ 1013 w 3354"/>
                <a:gd name="T69" fmla="*/ 1194 h 3186"/>
                <a:gd name="T70" fmla="*/ 1174 w 3354"/>
                <a:gd name="T71" fmla="*/ 671 h 3186"/>
                <a:gd name="T72" fmla="*/ 3019 w 3354"/>
                <a:gd name="T73" fmla="*/ 2851 h 3186"/>
                <a:gd name="T74" fmla="*/ 3149 w 3354"/>
                <a:gd name="T75" fmla="*/ 362 h 3186"/>
                <a:gd name="T76" fmla="*/ 3342 w 3354"/>
                <a:gd name="T77" fmla="*/ 581 h 3186"/>
                <a:gd name="T78" fmla="*/ 3308 w 3354"/>
                <a:gd name="T79" fmla="*/ 3021 h 3186"/>
                <a:gd name="T80" fmla="*/ 3064 w 3354"/>
                <a:gd name="T81" fmla="*/ 3183 h 3186"/>
                <a:gd name="T82" fmla="*/ 130 w 3354"/>
                <a:gd name="T83" fmla="*/ 3116 h 3186"/>
                <a:gd name="T84" fmla="*/ 0 w 3354"/>
                <a:gd name="T85" fmla="*/ 2851 h 3186"/>
                <a:gd name="T86" fmla="*/ 99 w 3354"/>
                <a:gd name="T87" fmla="*/ 434 h 3186"/>
                <a:gd name="T88" fmla="*/ 2516 w 3354"/>
                <a:gd name="T89" fmla="*/ 0 h 3186"/>
                <a:gd name="T90" fmla="*/ 2673 w 3354"/>
                <a:gd name="T91" fmla="*/ 109 h 3186"/>
                <a:gd name="T92" fmla="*/ 2644 w 3354"/>
                <a:gd name="T93" fmla="*/ 611 h 3186"/>
                <a:gd name="T94" fmla="*/ 2457 w 3354"/>
                <a:gd name="T95" fmla="*/ 660 h 3186"/>
                <a:gd name="T96" fmla="*/ 2348 w 3354"/>
                <a:gd name="T97" fmla="*/ 503 h 3186"/>
                <a:gd name="T98" fmla="*/ 2431 w 3354"/>
                <a:gd name="T99" fmla="*/ 22 h 3186"/>
                <a:gd name="T100" fmla="*/ 923 w 3354"/>
                <a:gd name="T101" fmla="*/ 22 h 3186"/>
                <a:gd name="T102" fmla="*/ 1006 w 3354"/>
                <a:gd name="T103" fmla="*/ 503 h 3186"/>
                <a:gd name="T104" fmla="*/ 897 w 3354"/>
                <a:gd name="T105" fmla="*/ 660 h 3186"/>
                <a:gd name="T106" fmla="*/ 710 w 3354"/>
                <a:gd name="T107" fmla="*/ 611 h 3186"/>
                <a:gd name="T108" fmla="*/ 681 w 3354"/>
                <a:gd name="T109" fmla="*/ 109 h 3186"/>
                <a:gd name="T110" fmla="*/ 839 w 3354"/>
                <a:gd name="T111" fmla="*/ 0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54" h="3186">
                  <a:moveTo>
                    <a:pt x="2182" y="1841"/>
                  </a:moveTo>
                  <a:lnTo>
                    <a:pt x="2160" y="1843"/>
                  </a:lnTo>
                  <a:lnTo>
                    <a:pt x="2138" y="1849"/>
                  </a:lnTo>
                  <a:lnTo>
                    <a:pt x="2120" y="1860"/>
                  </a:lnTo>
                  <a:lnTo>
                    <a:pt x="2103" y="1875"/>
                  </a:lnTo>
                  <a:lnTo>
                    <a:pt x="2090" y="1892"/>
                  </a:lnTo>
                  <a:lnTo>
                    <a:pt x="2079" y="1912"/>
                  </a:lnTo>
                  <a:lnTo>
                    <a:pt x="2073" y="1934"/>
                  </a:lnTo>
                  <a:lnTo>
                    <a:pt x="2071" y="1958"/>
                  </a:lnTo>
                  <a:lnTo>
                    <a:pt x="2071" y="2011"/>
                  </a:lnTo>
                  <a:lnTo>
                    <a:pt x="2073" y="2035"/>
                  </a:lnTo>
                  <a:lnTo>
                    <a:pt x="2079" y="2056"/>
                  </a:lnTo>
                  <a:lnTo>
                    <a:pt x="2090" y="2076"/>
                  </a:lnTo>
                  <a:lnTo>
                    <a:pt x="2103" y="2094"/>
                  </a:lnTo>
                  <a:lnTo>
                    <a:pt x="2120" y="2109"/>
                  </a:lnTo>
                  <a:lnTo>
                    <a:pt x="2138" y="2119"/>
                  </a:lnTo>
                  <a:lnTo>
                    <a:pt x="2160" y="2126"/>
                  </a:lnTo>
                  <a:lnTo>
                    <a:pt x="2182" y="2128"/>
                  </a:lnTo>
                  <a:lnTo>
                    <a:pt x="2203" y="2126"/>
                  </a:lnTo>
                  <a:lnTo>
                    <a:pt x="2224" y="2120"/>
                  </a:lnTo>
                  <a:lnTo>
                    <a:pt x="2242" y="2109"/>
                  </a:lnTo>
                  <a:lnTo>
                    <a:pt x="2258" y="2094"/>
                  </a:lnTo>
                  <a:lnTo>
                    <a:pt x="2273" y="2076"/>
                  </a:lnTo>
                  <a:lnTo>
                    <a:pt x="2283" y="2057"/>
                  </a:lnTo>
                  <a:lnTo>
                    <a:pt x="2289" y="2035"/>
                  </a:lnTo>
                  <a:lnTo>
                    <a:pt x="2291" y="2011"/>
                  </a:lnTo>
                  <a:lnTo>
                    <a:pt x="2291" y="1958"/>
                  </a:lnTo>
                  <a:lnTo>
                    <a:pt x="2289" y="1934"/>
                  </a:lnTo>
                  <a:lnTo>
                    <a:pt x="2283" y="1913"/>
                  </a:lnTo>
                  <a:lnTo>
                    <a:pt x="2273" y="1892"/>
                  </a:lnTo>
                  <a:lnTo>
                    <a:pt x="2258" y="1875"/>
                  </a:lnTo>
                  <a:lnTo>
                    <a:pt x="2242" y="1860"/>
                  </a:lnTo>
                  <a:lnTo>
                    <a:pt x="2224" y="1849"/>
                  </a:lnTo>
                  <a:lnTo>
                    <a:pt x="2203" y="1843"/>
                  </a:lnTo>
                  <a:lnTo>
                    <a:pt x="2182" y="1841"/>
                  </a:lnTo>
                  <a:close/>
                  <a:moveTo>
                    <a:pt x="2182" y="1389"/>
                  </a:moveTo>
                  <a:lnTo>
                    <a:pt x="2160" y="1391"/>
                  </a:lnTo>
                  <a:lnTo>
                    <a:pt x="2138" y="1399"/>
                  </a:lnTo>
                  <a:lnTo>
                    <a:pt x="2120" y="1409"/>
                  </a:lnTo>
                  <a:lnTo>
                    <a:pt x="2103" y="1424"/>
                  </a:lnTo>
                  <a:lnTo>
                    <a:pt x="2090" y="1442"/>
                  </a:lnTo>
                  <a:lnTo>
                    <a:pt x="2079" y="1462"/>
                  </a:lnTo>
                  <a:lnTo>
                    <a:pt x="2073" y="1483"/>
                  </a:lnTo>
                  <a:lnTo>
                    <a:pt x="2071" y="1506"/>
                  </a:lnTo>
                  <a:lnTo>
                    <a:pt x="2071" y="1544"/>
                  </a:lnTo>
                  <a:lnTo>
                    <a:pt x="2073" y="1567"/>
                  </a:lnTo>
                  <a:lnTo>
                    <a:pt x="2079" y="1590"/>
                  </a:lnTo>
                  <a:lnTo>
                    <a:pt x="2090" y="1609"/>
                  </a:lnTo>
                  <a:lnTo>
                    <a:pt x="2103" y="1626"/>
                  </a:lnTo>
                  <a:lnTo>
                    <a:pt x="2120" y="1641"/>
                  </a:lnTo>
                  <a:lnTo>
                    <a:pt x="2138" y="1653"/>
                  </a:lnTo>
                  <a:lnTo>
                    <a:pt x="2160" y="1659"/>
                  </a:lnTo>
                  <a:lnTo>
                    <a:pt x="2182" y="1661"/>
                  </a:lnTo>
                  <a:lnTo>
                    <a:pt x="2203" y="1659"/>
                  </a:lnTo>
                  <a:lnTo>
                    <a:pt x="2224" y="1653"/>
                  </a:lnTo>
                  <a:lnTo>
                    <a:pt x="2242" y="1641"/>
                  </a:lnTo>
                  <a:lnTo>
                    <a:pt x="2258" y="1626"/>
                  </a:lnTo>
                  <a:lnTo>
                    <a:pt x="2273" y="1609"/>
                  </a:lnTo>
                  <a:lnTo>
                    <a:pt x="2283" y="1590"/>
                  </a:lnTo>
                  <a:lnTo>
                    <a:pt x="2289" y="1567"/>
                  </a:lnTo>
                  <a:lnTo>
                    <a:pt x="2291" y="1544"/>
                  </a:lnTo>
                  <a:lnTo>
                    <a:pt x="2291" y="1506"/>
                  </a:lnTo>
                  <a:lnTo>
                    <a:pt x="2289" y="1483"/>
                  </a:lnTo>
                  <a:lnTo>
                    <a:pt x="2283" y="1462"/>
                  </a:lnTo>
                  <a:lnTo>
                    <a:pt x="2273" y="1442"/>
                  </a:lnTo>
                  <a:lnTo>
                    <a:pt x="2258" y="1424"/>
                  </a:lnTo>
                  <a:lnTo>
                    <a:pt x="2242" y="1409"/>
                  </a:lnTo>
                  <a:lnTo>
                    <a:pt x="2224" y="1399"/>
                  </a:lnTo>
                  <a:lnTo>
                    <a:pt x="2203" y="1391"/>
                  </a:lnTo>
                  <a:lnTo>
                    <a:pt x="2182" y="1389"/>
                  </a:lnTo>
                  <a:close/>
                  <a:moveTo>
                    <a:pt x="2180" y="1173"/>
                  </a:moveTo>
                  <a:lnTo>
                    <a:pt x="2227" y="1175"/>
                  </a:lnTo>
                  <a:lnTo>
                    <a:pt x="2271" y="1180"/>
                  </a:lnTo>
                  <a:lnTo>
                    <a:pt x="2312" y="1189"/>
                  </a:lnTo>
                  <a:lnTo>
                    <a:pt x="2351" y="1201"/>
                  </a:lnTo>
                  <a:lnTo>
                    <a:pt x="2387" y="1218"/>
                  </a:lnTo>
                  <a:lnTo>
                    <a:pt x="2421" y="1237"/>
                  </a:lnTo>
                  <a:lnTo>
                    <a:pt x="2452" y="1259"/>
                  </a:lnTo>
                  <a:lnTo>
                    <a:pt x="2482" y="1287"/>
                  </a:lnTo>
                  <a:lnTo>
                    <a:pt x="2507" y="1317"/>
                  </a:lnTo>
                  <a:lnTo>
                    <a:pt x="2528" y="1350"/>
                  </a:lnTo>
                  <a:lnTo>
                    <a:pt x="2544" y="1385"/>
                  </a:lnTo>
                  <a:lnTo>
                    <a:pt x="2555" y="1424"/>
                  </a:lnTo>
                  <a:lnTo>
                    <a:pt x="2562" y="1465"/>
                  </a:lnTo>
                  <a:lnTo>
                    <a:pt x="2564" y="1508"/>
                  </a:lnTo>
                  <a:lnTo>
                    <a:pt x="2562" y="1548"/>
                  </a:lnTo>
                  <a:lnTo>
                    <a:pt x="2556" y="1586"/>
                  </a:lnTo>
                  <a:lnTo>
                    <a:pt x="2546" y="1619"/>
                  </a:lnTo>
                  <a:lnTo>
                    <a:pt x="2532" y="1651"/>
                  </a:lnTo>
                  <a:lnTo>
                    <a:pt x="2512" y="1679"/>
                  </a:lnTo>
                  <a:lnTo>
                    <a:pt x="2490" y="1704"/>
                  </a:lnTo>
                  <a:lnTo>
                    <a:pt x="2468" y="1726"/>
                  </a:lnTo>
                  <a:lnTo>
                    <a:pt x="2443" y="1747"/>
                  </a:lnTo>
                  <a:lnTo>
                    <a:pt x="2443" y="1754"/>
                  </a:lnTo>
                  <a:lnTo>
                    <a:pt x="2479" y="1779"/>
                  </a:lnTo>
                  <a:lnTo>
                    <a:pt x="2508" y="1803"/>
                  </a:lnTo>
                  <a:lnTo>
                    <a:pt x="2533" y="1825"/>
                  </a:lnTo>
                  <a:lnTo>
                    <a:pt x="2550" y="1847"/>
                  </a:lnTo>
                  <a:lnTo>
                    <a:pt x="2568" y="1877"/>
                  </a:lnTo>
                  <a:lnTo>
                    <a:pt x="2583" y="1908"/>
                  </a:lnTo>
                  <a:lnTo>
                    <a:pt x="2593" y="1940"/>
                  </a:lnTo>
                  <a:lnTo>
                    <a:pt x="2598" y="1974"/>
                  </a:lnTo>
                  <a:lnTo>
                    <a:pt x="2600" y="2008"/>
                  </a:lnTo>
                  <a:lnTo>
                    <a:pt x="2599" y="2052"/>
                  </a:lnTo>
                  <a:lnTo>
                    <a:pt x="2593" y="2092"/>
                  </a:lnTo>
                  <a:lnTo>
                    <a:pt x="2584" y="2127"/>
                  </a:lnTo>
                  <a:lnTo>
                    <a:pt x="2570" y="2160"/>
                  </a:lnTo>
                  <a:lnTo>
                    <a:pt x="2553" y="2189"/>
                  </a:lnTo>
                  <a:lnTo>
                    <a:pt x="2534" y="2217"/>
                  </a:lnTo>
                  <a:lnTo>
                    <a:pt x="2511" y="2241"/>
                  </a:lnTo>
                  <a:lnTo>
                    <a:pt x="2485" y="2262"/>
                  </a:lnTo>
                  <a:lnTo>
                    <a:pt x="2451" y="2286"/>
                  </a:lnTo>
                  <a:lnTo>
                    <a:pt x="2415" y="2305"/>
                  </a:lnTo>
                  <a:lnTo>
                    <a:pt x="2375" y="2320"/>
                  </a:lnTo>
                  <a:lnTo>
                    <a:pt x="2332" y="2333"/>
                  </a:lnTo>
                  <a:lnTo>
                    <a:pt x="2285" y="2341"/>
                  </a:lnTo>
                  <a:lnTo>
                    <a:pt x="2234" y="2346"/>
                  </a:lnTo>
                  <a:lnTo>
                    <a:pt x="2180" y="2348"/>
                  </a:lnTo>
                  <a:lnTo>
                    <a:pt x="2128" y="2346"/>
                  </a:lnTo>
                  <a:lnTo>
                    <a:pt x="2078" y="2341"/>
                  </a:lnTo>
                  <a:lnTo>
                    <a:pt x="2033" y="2333"/>
                  </a:lnTo>
                  <a:lnTo>
                    <a:pt x="1990" y="2320"/>
                  </a:lnTo>
                  <a:lnTo>
                    <a:pt x="1949" y="2305"/>
                  </a:lnTo>
                  <a:lnTo>
                    <a:pt x="1913" y="2286"/>
                  </a:lnTo>
                  <a:lnTo>
                    <a:pt x="1879" y="2262"/>
                  </a:lnTo>
                  <a:lnTo>
                    <a:pt x="1853" y="2241"/>
                  </a:lnTo>
                  <a:lnTo>
                    <a:pt x="1829" y="2217"/>
                  </a:lnTo>
                  <a:lnTo>
                    <a:pt x="1810" y="2189"/>
                  </a:lnTo>
                  <a:lnTo>
                    <a:pt x="1793" y="2160"/>
                  </a:lnTo>
                  <a:lnTo>
                    <a:pt x="1779" y="2128"/>
                  </a:lnTo>
                  <a:lnTo>
                    <a:pt x="1769" y="2097"/>
                  </a:lnTo>
                  <a:lnTo>
                    <a:pt x="1763" y="2065"/>
                  </a:lnTo>
                  <a:lnTo>
                    <a:pt x="1761" y="2032"/>
                  </a:lnTo>
                  <a:lnTo>
                    <a:pt x="1762" y="2000"/>
                  </a:lnTo>
                  <a:lnTo>
                    <a:pt x="1764" y="1973"/>
                  </a:lnTo>
                  <a:lnTo>
                    <a:pt x="1767" y="1948"/>
                  </a:lnTo>
                  <a:lnTo>
                    <a:pt x="1773" y="1927"/>
                  </a:lnTo>
                  <a:lnTo>
                    <a:pt x="1781" y="1903"/>
                  </a:lnTo>
                  <a:lnTo>
                    <a:pt x="1792" y="1879"/>
                  </a:lnTo>
                  <a:lnTo>
                    <a:pt x="1805" y="1859"/>
                  </a:lnTo>
                  <a:lnTo>
                    <a:pt x="1825" y="1833"/>
                  </a:lnTo>
                  <a:lnTo>
                    <a:pt x="1851" y="1806"/>
                  </a:lnTo>
                  <a:lnTo>
                    <a:pt x="1882" y="1780"/>
                  </a:lnTo>
                  <a:lnTo>
                    <a:pt x="1919" y="1754"/>
                  </a:lnTo>
                  <a:lnTo>
                    <a:pt x="1919" y="1747"/>
                  </a:lnTo>
                  <a:lnTo>
                    <a:pt x="1890" y="1724"/>
                  </a:lnTo>
                  <a:lnTo>
                    <a:pt x="1868" y="1701"/>
                  </a:lnTo>
                  <a:lnTo>
                    <a:pt x="1850" y="1681"/>
                  </a:lnTo>
                  <a:lnTo>
                    <a:pt x="1837" y="1663"/>
                  </a:lnTo>
                  <a:lnTo>
                    <a:pt x="1819" y="1628"/>
                  </a:lnTo>
                  <a:lnTo>
                    <a:pt x="1807" y="1592"/>
                  </a:lnTo>
                  <a:lnTo>
                    <a:pt x="1800" y="1552"/>
                  </a:lnTo>
                  <a:lnTo>
                    <a:pt x="1797" y="1511"/>
                  </a:lnTo>
                  <a:lnTo>
                    <a:pt x="1799" y="1471"/>
                  </a:lnTo>
                  <a:lnTo>
                    <a:pt x="1805" y="1432"/>
                  </a:lnTo>
                  <a:lnTo>
                    <a:pt x="1814" y="1396"/>
                  </a:lnTo>
                  <a:lnTo>
                    <a:pt x="1827" y="1364"/>
                  </a:lnTo>
                  <a:lnTo>
                    <a:pt x="1844" y="1333"/>
                  </a:lnTo>
                  <a:lnTo>
                    <a:pt x="1863" y="1306"/>
                  </a:lnTo>
                  <a:lnTo>
                    <a:pt x="1885" y="1282"/>
                  </a:lnTo>
                  <a:lnTo>
                    <a:pt x="1909" y="1259"/>
                  </a:lnTo>
                  <a:lnTo>
                    <a:pt x="1940" y="1237"/>
                  </a:lnTo>
                  <a:lnTo>
                    <a:pt x="1974" y="1218"/>
                  </a:lnTo>
                  <a:lnTo>
                    <a:pt x="2010" y="1201"/>
                  </a:lnTo>
                  <a:lnTo>
                    <a:pt x="2049" y="1189"/>
                  </a:lnTo>
                  <a:lnTo>
                    <a:pt x="2090" y="1180"/>
                  </a:lnTo>
                  <a:lnTo>
                    <a:pt x="2134" y="1175"/>
                  </a:lnTo>
                  <a:lnTo>
                    <a:pt x="2180" y="1173"/>
                  </a:lnTo>
                  <a:close/>
                  <a:moveTo>
                    <a:pt x="1159" y="1173"/>
                  </a:moveTo>
                  <a:lnTo>
                    <a:pt x="1207" y="1173"/>
                  </a:lnTo>
                  <a:lnTo>
                    <a:pt x="1255" y="1176"/>
                  </a:lnTo>
                  <a:lnTo>
                    <a:pt x="1300" y="1182"/>
                  </a:lnTo>
                  <a:lnTo>
                    <a:pt x="1343" y="1192"/>
                  </a:lnTo>
                  <a:lnTo>
                    <a:pt x="1382" y="1207"/>
                  </a:lnTo>
                  <a:lnTo>
                    <a:pt x="1420" y="1227"/>
                  </a:lnTo>
                  <a:lnTo>
                    <a:pt x="1454" y="1250"/>
                  </a:lnTo>
                  <a:lnTo>
                    <a:pt x="1486" y="1279"/>
                  </a:lnTo>
                  <a:lnTo>
                    <a:pt x="1513" y="1309"/>
                  </a:lnTo>
                  <a:lnTo>
                    <a:pt x="1537" y="1343"/>
                  </a:lnTo>
                  <a:lnTo>
                    <a:pt x="1556" y="1379"/>
                  </a:lnTo>
                  <a:lnTo>
                    <a:pt x="1571" y="1418"/>
                  </a:lnTo>
                  <a:lnTo>
                    <a:pt x="1582" y="1458"/>
                  </a:lnTo>
                  <a:lnTo>
                    <a:pt x="1589" y="1502"/>
                  </a:lnTo>
                  <a:lnTo>
                    <a:pt x="1591" y="1548"/>
                  </a:lnTo>
                  <a:lnTo>
                    <a:pt x="1589" y="1591"/>
                  </a:lnTo>
                  <a:lnTo>
                    <a:pt x="1583" y="1630"/>
                  </a:lnTo>
                  <a:lnTo>
                    <a:pt x="1575" y="1666"/>
                  </a:lnTo>
                  <a:lnTo>
                    <a:pt x="1563" y="1700"/>
                  </a:lnTo>
                  <a:lnTo>
                    <a:pt x="1543" y="1739"/>
                  </a:lnTo>
                  <a:lnTo>
                    <a:pt x="1516" y="1778"/>
                  </a:lnTo>
                  <a:lnTo>
                    <a:pt x="1484" y="1817"/>
                  </a:lnTo>
                  <a:lnTo>
                    <a:pt x="1445" y="1856"/>
                  </a:lnTo>
                  <a:lnTo>
                    <a:pt x="1402" y="1896"/>
                  </a:lnTo>
                  <a:lnTo>
                    <a:pt x="1351" y="1936"/>
                  </a:lnTo>
                  <a:lnTo>
                    <a:pt x="1180" y="2064"/>
                  </a:lnTo>
                  <a:lnTo>
                    <a:pt x="1593" y="2064"/>
                  </a:lnTo>
                  <a:lnTo>
                    <a:pt x="1593" y="2347"/>
                  </a:lnTo>
                  <a:lnTo>
                    <a:pt x="754" y="2347"/>
                  </a:lnTo>
                  <a:lnTo>
                    <a:pt x="754" y="2286"/>
                  </a:lnTo>
                  <a:lnTo>
                    <a:pt x="756" y="2240"/>
                  </a:lnTo>
                  <a:lnTo>
                    <a:pt x="761" y="2197"/>
                  </a:lnTo>
                  <a:lnTo>
                    <a:pt x="770" y="2158"/>
                  </a:lnTo>
                  <a:lnTo>
                    <a:pt x="782" y="2122"/>
                  </a:lnTo>
                  <a:lnTo>
                    <a:pt x="798" y="2089"/>
                  </a:lnTo>
                  <a:lnTo>
                    <a:pt x="820" y="2056"/>
                  </a:lnTo>
                  <a:lnTo>
                    <a:pt x="848" y="2025"/>
                  </a:lnTo>
                  <a:lnTo>
                    <a:pt x="880" y="1995"/>
                  </a:lnTo>
                  <a:lnTo>
                    <a:pt x="1190" y="1731"/>
                  </a:lnTo>
                  <a:lnTo>
                    <a:pt x="1216" y="1706"/>
                  </a:lnTo>
                  <a:lnTo>
                    <a:pt x="1237" y="1679"/>
                  </a:lnTo>
                  <a:lnTo>
                    <a:pt x="1253" y="1651"/>
                  </a:lnTo>
                  <a:lnTo>
                    <a:pt x="1265" y="1621"/>
                  </a:lnTo>
                  <a:lnTo>
                    <a:pt x="1272" y="1589"/>
                  </a:lnTo>
                  <a:lnTo>
                    <a:pt x="1275" y="1555"/>
                  </a:lnTo>
                  <a:lnTo>
                    <a:pt x="1272" y="1531"/>
                  </a:lnTo>
                  <a:lnTo>
                    <a:pt x="1266" y="1509"/>
                  </a:lnTo>
                  <a:lnTo>
                    <a:pt x="1256" y="1489"/>
                  </a:lnTo>
                  <a:lnTo>
                    <a:pt x="1243" y="1471"/>
                  </a:lnTo>
                  <a:lnTo>
                    <a:pt x="1226" y="1456"/>
                  </a:lnTo>
                  <a:lnTo>
                    <a:pt x="1206" y="1445"/>
                  </a:lnTo>
                  <a:lnTo>
                    <a:pt x="1187" y="1439"/>
                  </a:lnTo>
                  <a:lnTo>
                    <a:pt x="1165" y="1437"/>
                  </a:lnTo>
                  <a:lnTo>
                    <a:pt x="1144" y="1437"/>
                  </a:lnTo>
                  <a:lnTo>
                    <a:pt x="1122" y="1439"/>
                  </a:lnTo>
                  <a:lnTo>
                    <a:pt x="1103" y="1445"/>
                  </a:lnTo>
                  <a:lnTo>
                    <a:pt x="1083" y="1455"/>
                  </a:lnTo>
                  <a:lnTo>
                    <a:pt x="1067" y="1471"/>
                  </a:lnTo>
                  <a:lnTo>
                    <a:pt x="1053" y="1488"/>
                  </a:lnTo>
                  <a:lnTo>
                    <a:pt x="1043" y="1508"/>
                  </a:lnTo>
                  <a:lnTo>
                    <a:pt x="1037" y="1531"/>
                  </a:lnTo>
                  <a:lnTo>
                    <a:pt x="1035" y="1555"/>
                  </a:lnTo>
                  <a:lnTo>
                    <a:pt x="1035" y="1602"/>
                  </a:lnTo>
                  <a:lnTo>
                    <a:pt x="759" y="1602"/>
                  </a:lnTo>
                  <a:lnTo>
                    <a:pt x="759" y="1569"/>
                  </a:lnTo>
                  <a:lnTo>
                    <a:pt x="761" y="1522"/>
                  </a:lnTo>
                  <a:lnTo>
                    <a:pt x="767" y="1477"/>
                  </a:lnTo>
                  <a:lnTo>
                    <a:pt x="779" y="1434"/>
                  </a:lnTo>
                  <a:lnTo>
                    <a:pt x="793" y="1393"/>
                  </a:lnTo>
                  <a:lnTo>
                    <a:pt x="812" y="1356"/>
                  </a:lnTo>
                  <a:lnTo>
                    <a:pt x="835" y="1320"/>
                  </a:lnTo>
                  <a:lnTo>
                    <a:pt x="863" y="1288"/>
                  </a:lnTo>
                  <a:lnTo>
                    <a:pt x="895" y="1257"/>
                  </a:lnTo>
                  <a:lnTo>
                    <a:pt x="932" y="1232"/>
                  </a:lnTo>
                  <a:lnTo>
                    <a:pt x="972" y="1211"/>
                  </a:lnTo>
                  <a:lnTo>
                    <a:pt x="1013" y="1194"/>
                  </a:lnTo>
                  <a:lnTo>
                    <a:pt x="1059" y="1183"/>
                  </a:lnTo>
                  <a:lnTo>
                    <a:pt x="1108" y="1176"/>
                  </a:lnTo>
                  <a:lnTo>
                    <a:pt x="1159" y="1173"/>
                  </a:lnTo>
                  <a:close/>
                  <a:moveTo>
                    <a:pt x="1174" y="335"/>
                  </a:moveTo>
                  <a:lnTo>
                    <a:pt x="2180" y="335"/>
                  </a:lnTo>
                  <a:lnTo>
                    <a:pt x="2180" y="671"/>
                  </a:lnTo>
                  <a:lnTo>
                    <a:pt x="1174" y="671"/>
                  </a:lnTo>
                  <a:lnTo>
                    <a:pt x="1174" y="335"/>
                  </a:lnTo>
                  <a:close/>
                  <a:moveTo>
                    <a:pt x="335" y="335"/>
                  </a:moveTo>
                  <a:lnTo>
                    <a:pt x="503" y="335"/>
                  </a:lnTo>
                  <a:lnTo>
                    <a:pt x="503" y="671"/>
                  </a:lnTo>
                  <a:lnTo>
                    <a:pt x="335" y="671"/>
                  </a:lnTo>
                  <a:lnTo>
                    <a:pt x="335" y="2851"/>
                  </a:lnTo>
                  <a:lnTo>
                    <a:pt x="3019" y="2851"/>
                  </a:lnTo>
                  <a:lnTo>
                    <a:pt x="3019" y="671"/>
                  </a:lnTo>
                  <a:lnTo>
                    <a:pt x="2851" y="671"/>
                  </a:lnTo>
                  <a:lnTo>
                    <a:pt x="2851" y="335"/>
                  </a:lnTo>
                  <a:lnTo>
                    <a:pt x="3019" y="335"/>
                  </a:lnTo>
                  <a:lnTo>
                    <a:pt x="3064" y="338"/>
                  </a:lnTo>
                  <a:lnTo>
                    <a:pt x="3108" y="348"/>
                  </a:lnTo>
                  <a:lnTo>
                    <a:pt x="3149" y="362"/>
                  </a:lnTo>
                  <a:lnTo>
                    <a:pt x="3188" y="381"/>
                  </a:lnTo>
                  <a:lnTo>
                    <a:pt x="3224" y="406"/>
                  </a:lnTo>
                  <a:lnTo>
                    <a:pt x="3255" y="434"/>
                  </a:lnTo>
                  <a:lnTo>
                    <a:pt x="3284" y="466"/>
                  </a:lnTo>
                  <a:lnTo>
                    <a:pt x="3308" y="501"/>
                  </a:lnTo>
                  <a:lnTo>
                    <a:pt x="3328" y="540"/>
                  </a:lnTo>
                  <a:lnTo>
                    <a:pt x="3342" y="581"/>
                  </a:lnTo>
                  <a:lnTo>
                    <a:pt x="3351" y="625"/>
                  </a:lnTo>
                  <a:lnTo>
                    <a:pt x="3354" y="671"/>
                  </a:lnTo>
                  <a:lnTo>
                    <a:pt x="3354" y="2851"/>
                  </a:lnTo>
                  <a:lnTo>
                    <a:pt x="3351" y="2897"/>
                  </a:lnTo>
                  <a:lnTo>
                    <a:pt x="3342" y="2940"/>
                  </a:lnTo>
                  <a:lnTo>
                    <a:pt x="3328" y="2981"/>
                  </a:lnTo>
                  <a:lnTo>
                    <a:pt x="3308" y="3021"/>
                  </a:lnTo>
                  <a:lnTo>
                    <a:pt x="3284" y="3056"/>
                  </a:lnTo>
                  <a:lnTo>
                    <a:pt x="3255" y="3088"/>
                  </a:lnTo>
                  <a:lnTo>
                    <a:pt x="3224" y="3116"/>
                  </a:lnTo>
                  <a:lnTo>
                    <a:pt x="3188" y="3141"/>
                  </a:lnTo>
                  <a:lnTo>
                    <a:pt x="3149" y="3160"/>
                  </a:lnTo>
                  <a:lnTo>
                    <a:pt x="3108" y="3174"/>
                  </a:lnTo>
                  <a:lnTo>
                    <a:pt x="3064" y="3183"/>
                  </a:lnTo>
                  <a:lnTo>
                    <a:pt x="3019" y="3186"/>
                  </a:lnTo>
                  <a:lnTo>
                    <a:pt x="335" y="3186"/>
                  </a:lnTo>
                  <a:lnTo>
                    <a:pt x="290" y="3183"/>
                  </a:lnTo>
                  <a:lnTo>
                    <a:pt x="246" y="3174"/>
                  </a:lnTo>
                  <a:lnTo>
                    <a:pt x="205" y="3160"/>
                  </a:lnTo>
                  <a:lnTo>
                    <a:pt x="166" y="3141"/>
                  </a:lnTo>
                  <a:lnTo>
                    <a:pt x="130" y="3116"/>
                  </a:lnTo>
                  <a:lnTo>
                    <a:pt x="99" y="3088"/>
                  </a:lnTo>
                  <a:lnTo>
                    <a:pt x="70" y="3056"/>
                  </a:lnTo>
                  <a:lnTo>
                    <a:pt x="46" y="3021"/>
                  </a:lnTo>
                  <a:lnTo>
                    <a:pt x="26" y="2981"/>
                  </a:lnTo>
                  <a:lnTo>
                    <a:pt x="12" y="2940"/>
                  </a:lnTo>
                  <a:lnTo>
                    <a:pt x="3" y="2897"/>
                  </a:lnTo>
                  <a:lnTo>
                    <a:pt x="0" y="2851"/>
                  </a:lnTo>
                  <a:lnTo>
                    <a:pt x="0" y="671"/>
                  </a:lnTo>
                  <a:lnTo>
                    <a:pt x="3" y="625"/>
                  </a:lnTo>
                  <a:lnTo>
                    <a:pt x="12" y="581"/>
                  </a:lnTo>
                  <a:lnTo>
                    <a:pt x="26" y="540"/>
                  </a:lnTo>
                  <a:lnTo>
                    <a:pt x="46" y="501"/>
                  </a:lnTo>
                  <a:lnTo>
                    <a:pt x="70" y="466"/>
                  </a:lnTo>
                  <a:lnTo>
                    <a:pt x="99" y="434"/>
                  </a:lnTo>
                  <a:lnTo>
                    <a:pt x="130" y="406"/>
                  </a:lnTo>
                  <a:lnTo>
                    <a:pt x="166" y="381"/>
                  </a:lnTo>
                  <a:lnTo>
                    <a:pt x="205" y="362"/>
                  </a:lnTo>
                  <a:lnTo>
                    <a:pt x="246" y="348"/>
                  </a:lnTo>
                  <a:lnTo>
                    <a:pt x="290" y="338"/>
                  </a:lnTo>
                  <a:lnTo>
                    <a:pt x="335" y="335"/>
                  </a:lnTo>
                  <a:close/>
                  <a:moveTo>
                    <a:pt x="2516" y="0"/>
                  </a:moveTo>
                  <a:lnTo>
                    <a:pt x="2546" y="3"/>
                  </a:lnTo>
                  <a:lnTo>
                    <a:pt x="2574" y="10"/>
                  </a:lnTo>
                  <a:lnTo>
                    <a:pt x="2600" y="22"/>
                  </a:lnTo>
                  <a:lnTo>
                    <a:pt x="2623" y="40"/>
                  </a:lnTo>
                  <a:lnTo>
                    <a:pt x="2644" y="60"/>
                  </a:lnTo>
                  <a:lnTo>
                    <a:pt x="2661" y="83"/>
                  </a:lnTo>
                  <a:lnTo>
                    <a:pt x="2673" y="109"/>
                  </a:lnTo>
                  <a:lnTo>
                    <a:pt x="2681" y="137"/>
                  </a:lnTo>
                  <a:lnTo>
                    <a:pt x="2683" y="168"/>
                  </a:lnTo>
                  <a:lnTo>
                    <a:pt x="2683" y="503"/>
                  </a:lnTo>
                  <a:lnTo>
                    <a:pt x="2681" y="534"/>
                  </a:lnTo>
                  <a:lnTo>
                    <a:pt x="2673" y="562"/>
                  </a:lnTo>
                  <a:lnTo>
                    <a:pt x="2661" y="587"/>
                  </a:lnTo>
                  <a:lnTo>
                    <a:pt x="2644" y="611"/>
                  </a:lnTo>
                  <a:lnTo>
                    <a:pt x="2623" y="631"/>
                  </a:lnTo>
                  <a:lnTo>
                    <a:pt x="2600" y="647"/>
                  </a:lnTo>
                  <a:lnTo>
                    <a:pt x="2574" y="660"/>
                  </a:lnTo>
                  <a:lnTo>
                    <a:pt x="2546" y="668"/>
                  </a:lnTo>
                  <a:lnTo>
                    <a:pt x="2516" y="671"/>
                  </a:lnTo>
                  <a:lnTo>
                    <a:pt x="2485" y="668"/>
                  </a:lnTo>
                  <a:lnTo>
                    <a:pt x="2457" y="660"/>
                  </a:lnTo>
                  <a:lnTo>
                    <a:pt x="2431" y="647"/>
                  </a:lnTo>
                  <a:lnTo>
                    <a:pt x="2408" y="631"/>
                  </a:lnTo>
                  <a:lnTo>
                    <a:pt x="2387" y="611"/>
                  </a:lnTo>
                  <a:lnTo>
                    <a:pt x="2370" y="587"/>
                  </a:lnTo>
                  <a:lnTo>
                    <a:pt x="2358" y="562"/>
                  </a:lnTo>
                  <a:lnTo>
                    <a:pt x="2350" y="534"/>
                  </a:lnTo>
                  <a:lnTo>
                    <a:pt x="2348" y="503"/>
                  </a:lnTo>
                  <a:lnTo>
                    <a:pt x="2348" y="168"/>
                  </a:lnTo>
                  <a:lnTo>
                    <a:pt x="2350" y="137"/>
                  </a:lnTo>
                  <a:lnTo>
                    <a:pt x="2358" y="109"/>
                  </a:lnTo>
                  <a:lnTo>
                    <a:pt x="2370" y="83"/>
                  </a:lnTo>
                  <a:lnTo>
                    <a:pt x="2387" y="60"/>
                  </a:lnTo>
                  <a:lnTo>
                    <a:pt x="2408" y="40"/>
                  </a:lnTo>
                  <a:lnTo>
                    <a:pt x="2431" y="22"/>
                  </a:lnTo>
                  <a:lnTo>
                    <a:pt x="2457" y="10"/>
                  </a:lnTo>
                  <a:lnTo>
                    <a:pt x="2485" y="3"/>
                  </a:lnTo>
                  <a:lnTo>
                    <a:pt x="2516" y="0"/>
                  </a:lnTo>
                  <a:close/>
                  <a:moveTo>
                    <a:pt x="839" y="0"/>
                  </a:moveTo>
                  <a:lnTo>
                    <a:pt x="869" y="3"/>
                  </a:lnTo>
                  <a:lnTo>
                    <a:pt x="897" y="10"/>
                  </a:lnTo>
                  <a:lnTo>
                    <a:pt x="923" y="22"/>
                  </a:lnTo>
                  <a:lnTo>
                    <a:pt x="946" y="40"/>
                  </a:lnTo>
                  <a:lnTo>
                    <a:pt x="967" y="60"/>
                  </a:lnTo>
                  <a:lnTo>
                    <a:pt x="984" y="83"/>
                  </a:lnTo>
                  <a:lnTo>
                    <a:pt x="996" y="109"/>
                  </a:lnTo>
                  <a:lnTo>
                    <a:pt x="1004" y="137"/>
                  </a:lnTo>
                  <a:lnTo>
                    <a:pt x="1006" y="168"/>
                  </a:lnTo>
                  <a:lnTo>
                    <a:pt x="1006" y="503"/>
                  </a:lnTo>
                  <a:lnTo>
                    <a:pt x="1004" y="534"/>
                  </a:lnTo>
                  <a:lnTo>
                    <a:pt x="996" y="562"/>
                  </a:lnTo>
                  <a:lnTo>
                    <a:pt x="984" y="587"/>
                  </a:lnTo>
                  <a:lnTo>
                    <a:pt x="967" y="611"/>
                  </a:lnTo>
                  <a:lnTo>
                    <a:pt x="946" y="631"/>
                  </a:lnTo>
                  <a:lnTo>
                    <a:pt x="923" y="647"/>
                  </a:lnTo>
                  <a:lnTo>
                    <a:pt x="897" y="660"/>
                  </a:lnTo>
                  <a:lnTo>
                    <a:pt x="869" y="668"/>
                  </a:lnTo>
                  <a:lnTo>
                    <a:pt x="839" y="671"/>
                  </a:lnTo>
                  <a:lnTo>
                    <a:pt x="808" y="668"/>
                  </a:lnTo>
                  <a:lnTo>
                    <a:pt x="780" y="660"/>
                  </a:lnTo>
                  <a:lnTo>
                    <a:pt x="754" y="647"/>
                  </a:lnTo>
                  <a:lnTo>
                    <a:pt x="731" y="631"/>
                  </a:lnTo>
                  <a:lnTo>
                    <a:pt x="710" y="611"/>
                  </a:lnTo>
                  <a:lnTo>
                    <a:pt x="693" y="587"/>
                  </a:lnTo>
                  <a:lnTo>
                    <a:pt x="681" y="562"/>
                  </a:lnTo>
                  <a:lnTo>
                    <a:pt x="673" y="534"/>
                  </a:lnTo>
                  <a:lnTo>
                    <a:pt x="671" y="503"/>
                  </a:lnTo>
                  <a:lnTo>
                    <a:pt x="671" y="168"/>
                  </a:lnTo>
                  <a:lnTo>
                    <a:pt x="673" y="137"/>
                  </a:lnTo>
                  <a:lnTo>
                    <a:pt x="681" y="109"/>
                  </a:lnTo>
                  <a:lnTo>
                    <a:pt x="693" y="83"/>
                  </a:lnTo>
                  <a:lnTo>
                    <a:pt x="710" y="60"/>
                  </a:lnTo>
                  <a:lnTo>
                    <a:pt x="731" y="40"/>
                  </a:lnTo>
                  <a:lnTo>
                    <a:pt x="754" y="22"/>
                  </a:lnTo>
                  <a:lnTo>
                    <a:pt x="780" y="10"/>
                  </a:lnTo>
                  <a:lnTo>
                    <a:pt x="808" y="3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20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8300" y="376462"/>
            <a:ext cx="637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Trends</a:t>
            </a:r>
            <a:endParaRPr lang="en-US" sz="40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463" y="1178805"/>
            <a:ext cx="5209112" cy="2443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46462" y="3693181"/>
            <a:ext cx="5209112" cy="2443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6426" y="1178805"/>
            <a:ext cx="5209112" cy="2443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36425" y="3693181"/>
            <a:ext cx="5209112" cy="2443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95101" y="1222292"/>
            <a:ext cx="256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smtClean="0">
                <a:solidFill>
                  <a:schemeClr val="accent1"/>
                </a:solidFill>
              </a:rPr>
              <a:t>Overall Satisfaction</a:t>
            </a:r>
            <a:endParaRPr lang="en-US" sz="2400" b="1" spc="-15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5101" y="3736668"/>
            <a:ext cx="256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smtClean="0">
                <a:solidFill>
                  <a:schemeClr val="accent3"/>
                </a:solidFill>
              </a:rPr>
              <a:t>Venue Rating</a:t>
            </a:r>
            <a:endParaRPr lang="en-US" sz="2400" b="1" spc="-150" dirty="0">
              <a:solidFill>
                <a:schemeClr val="accent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5065" y="1222292"/>
            <a:ext cx="256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smtClean="0">
                <a:solidFill>
                  <a:schemeClr val="accent2"/>
                </a:solidFill>
              </a:rPr>
              <a:t>Net Premotor Score</a:t>
            </a:r>
            <a:endParaRPr lang="en-US" sz="2400" b="1" spc="-150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85065" y="3736668"/>
            <a:ext cx="256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smtClean="0">
                <a:solidFill>
                  <a:schemeClr val="accent4"/>
                </a:solidFill>
              </a:rPr>
              <a:t>Event Rating</a:t>
            </a:r>
            <a:endParaRPr lang="en-US" sz="2400" b="1" spc="-150" dirty="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5101" y="1558167"/>
            <a:ext cx="222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2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Text Here</a:t>
            </a:r>
            <a:endParaRPr lang="en-US" sz="1600" spc="-1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5101" y="4072543"/>
            <a:ext cx="222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2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Text Here</a:t>
            </a:r>
            <a:endParaRPr lang="en-US" sz="1600" spc="-1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85065" y="1558167"/>
            <a:ext cx="222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2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Text Here</a:t>
            </a:r>
            <a:endParaRPr lang="en-US" sz="1600" spc="-1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85065" y="4072543"/>
            <a:ext cx="222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2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Text Here</a:t>
            </a:r>
            <a:endParaRPr lang="en-US" sz="1600" spc="-1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46463" y="1178805"/>
            <a:ext cx="548640" cy="548640"/>
            <a:chOff x="846463" y="1178805"/>
            <a:chExt cx="548640" cy="548640"/>
          </a:xfrm>
        </p:grpSpPr>
        <p:sp>
          <p:nvSpPr>
            <p:cNvPr id="9" name="Rectangle 8"/>
            <p:cNvSpPr/>
            <p:nvPr/>
          </p:nvSpPr>
          <p:spPr>
            <a:xfrm>
              <a:off x="846463" y="1178805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6"/>
            <p:cNvSpPr>
              <a:spLocks noEditPoints="1"/>
            </p:cNvSpPr>
            <p:nvPr/>
          </p:nvSpPr>
          <p:spPr bwMode="auto">
            <a:xfrm>
              <a:off x="986008" y="1315965"/>
              <a:ext cx="269551" cy="274320"/>
            </a:xfrm>
            <a:custGeom>
              <a:avLst/>
              <a:gdLst>
                <a:gd name="T0" fmla="*/ 1525 w 3388"/>
                <a:gd name="T1" fmla="*/ 2372 h 3388"/>
                <a:gd name="T2" fmla="*/ 1525 w 3388"/>
                <a:gd name="T3" fmla="*/ 1897 h 3388"/>
                <a:gd name="T4" fmla="*/ 1788 w 3388"/>
                <a:gd name="T5" fmla="*/ 3 h 3388"/>
                <a:gd name="T6" fmla="*/ 2068 w 3388"/>
                <a:gd name="T7" fmla="*/ 43 h 3388"/>
                <a:gd name="T8" fmla="*/ 2338 w 3388"/>
                <a:gd name="T9" fmla="*/ 118 h 3388"/>
                <a:gd name="T10" fmla="*/ 1923 w 3388"/>
                <a:gd name="T11" fmla="*/ 357 h 3388"/>
                <a:gd name="T12" fmla="*/ 1694 w 3388"/>
                <a:gd name="T13" fmla="*/ 339 h 3388"/>
                <a:gd name="T14" fmla="*/ 1422 w 3388"/>
                <a:gd name="T15" fmla="*/ 367 h 3388"/>
                <a:gd name="T16" fmla="*/ 1168 w 3388"/>
                <a:gd name="T17" fmla="*/ 447 h 3388"/>
                <a:gd name="T18" fmla="*/ 937 w 3388"/>
                <a:gd name="T19" fmla="*/ 572 h 3388"/>
                <a:gd name="T20" fmla="*/ 737 w 3388"/>
                <a:gd name="T21" fmla="*/ 737 h 3388"/>
                <a:gd name="T22" fmla="*/ 572 w 3388"/>
                <a:gd name="T23" fmla="*/ 937 h 3388"/>
                <a:gd name="T24" fmla="*/ 447 w 3388"/>
                <a:gd name="T25" fmla="*/ 1168 h 3388"/>
                <a:gd name="T26" fmla="*/ 367 w 3388"/>
                <a:gd name="T27" fmla="*/ 1422 h 3388"/>
                <a:gd name="T28" fmla="*/ 339 w 3388"/>
                <a:gd name="T29" fmla="*/ 1694 h 3388"/>
                <a:gd name="T30" fmla="*/ 367 w 3388"/>
                <a:gd name="T31" fmla="*/ 1966 h 3388"/>
                <a:gd name="T32" fmla="*/ 447 w 3388"/>
                <a:gd name="T33" fmla="*/ 2220 h 3388"/>
                <a:gd name="T34" fmla="*/ 572 w 3388"/>
                <a:gd name="T35" fmla="*/ 2451 h 3388"/>
                <a:gd name="T36" fmla="*/ 737 w 3388"/>
                <a:gd name="T37" fmla="*/ 2651 h 3388"/>
                <a:gd name="T38" fmla="*/ 937 w 3388"/>
                <a:gd name="T39" fmla="*/ 2816 h 3388"/>
                <a:gd name="T40" fmla="*/ 1168 w 3388"/>
                <a:gd name="T41" fmla="*/ 2941 h 3388"/>
                <a:gd name="T42" fmla="*/ 1422 w 3388"/>
                <a:gd name="T43" fmla="*/ 3021 h 3388"/>
                <a:gd name="T44" fmla="*/ 1694 w 3388"/>
                <a:gd name="T45" fmla="*/ 3049 h 3388"/>
                <a:gd name="T46" fmla="*/ 1966 w 3388"/>
                <a:gd name="T47" fmla="*/ 3021 h 3388"/>
                <a:gd name="T48" fmla="*/ 2220 w 3388"/>
                <a:gd name="T49" fmla="*/ 2941 h 3388"/>
                <a:gd name="T50" fmla="*/ 2451 w 3388"/>
                <a:gd name="T51" fmla="*/ 2816 h 3388"/>
                <a:gd name="T52" fmla="*/ 2651 w 3388"/>
                <a:gd name="T53" fmla="*/ 2651 h 3388"/>
                <a:gd name="T54" fmla="*/ 2816 w 3388"/>
                <a:gd name="T55" fmla="*/ 2451 h 3388"/>
                <a:gd name="T56" fmla="*/ 2941 w 3388"/>
                <a:gd name="T57" fmla="*/ 2220 h 3388"/>
                <a:gd name="T58" fmla="*/ 3021 w 3388"/>
                <a:gd name="T59" fmla="*/ 1966 h 3388"/>
                <a:gd name="T60" fmla="*/ 3049 w 3388"/>
                <a:gd name="T61" fmla="*/ 1694 h 3388"/>
                <a:gd name="T62" fmla="*/ 3376 w 3388"/>
                <a:gd name="T63" fmla="*/ 1898 h 3388"/>
                <a:gd name="T64" fmla="*/ 3313 w 3388"/>
                <a:gd name="T65" fmla="*/ 2190 h 3388"/>
                <a:gd name="T66" fmla="*/ 3202 w 3388"/>
                <a:gd name="T67" fmla="*/ 2462 h 3388"/>
                <a:gd name="T68" fmla="*/ 3048 w 3388"/>
                <a:gd name="T69" fmla="*/ 2708 h 3388"/>
                <a:gd name="T70" fmla="*/ 2855 w 3388"/>
                <a:gd name="T71" fmla="*/ 2924 h 3388"/>
                <a:gd name="T72" fmla="*/ 2629 w 3388"/>
                <a:gd name="T73" fmla="*/ 3105 h 3388"/>
                <a:gd name="T74" fmla="*/ 2374 w 3388"/>
                <a:gd name="T75" fmla="*/ 3244 h 3388"/>
                <a:gd name="T76" fmla="*/ 2094 w 3388"/>
                <a:gd name="T77" fmla="*/ 3340 h 3388"/>
                <a:gd name="T78" fmla="*/ 1797 w 3388"/>
                <a:gd name="T79" fmla="*/ 3385 h 3388"/>
                <a:gd name="T80" fmla="*/ 1490 w 3388"/>
                <a:gd name="T81" fmla="*/ 3376 h 3388"/>
                <a:gd name="T82" fmla="*/ 1198 w 3388"/>
                <a:gd name="T83" fmla="*/ 3313 h 3388"/>
                <a:gd name="T84" fmla="*/ 926 w 3388"/>
                <a:gd name="T85" fmla="*/ 3202 h 3388"/>
                <a:gd name="T86" fmla="*/ 680 w 3388"/>
                <a:gd name="T87" fmla="*/ 3048 h 3388"/>
                <a:gd name="T88" fmla="*/ 464 w 3388"/>
                <a:gd name="T89" fmla="*/ 2855 h 3388"/>
                <a:gd name="T90" fmla="*/ 283 w 3388"/>
                <a:gd name="T91" fmla="*/ 2629 h 3388"/>
                <a:gd name="T92" fmla="*/ 144 w 3388"/>
                <a:gd name="T93" fmla="*/ 2374 h 3388"/>
                <a:gd name="T94" fmla="*/ 48 w 3388"/>
                <a:gd name="T95" fmla="*/ 2094 h 3388"/>
                <a:gd name="T96" fmla="*/ 3 w 3388"/>
                <a:gd name="T97" fmla="*/ 1797 h 3388"/>
                <a:gd name="T98" fmla="*/ 12 w 3388"/>
                <a:gd name="T99" fmla="*/ 1490 h 3388"/>
                <a:gd name="T100" fmla="*/ 75 w 3388"/>
                <a:gd name="T101" fmla="*/ 1198 h 3388"/>
                <a:gd name="T102" fmla="*/ 186 w 3388"/>
                <a:gd name="T103" fmla="*/ 926 h 3388"/>
                <a:gd name="T104" fmla="*/ 340 w 3388"/>
                <a:gd name="T105" fmla="*/ 680 h 3388"/>
                <a:gd name="T106" fmla="*/ 533 w 3388"/>
                <a:gd name="T107" fmla="*/ 464 h 3388"/>
                <a:gd name="T108" fmla="*/ 759 w 3388"/>
                <a:gd name="T109" fmla="*/ 283 h 3388"/>
                <a:gd name="T110" fmla="*/ 1014 w 3388"/>
                <a:gd name="T111" fmla="*/ 144 h 3388"/>
                <a:gd name="T112" fmla="*/ 1294 w 3388"/>
                <a:gd name="T113" fmla="*/ 48 h 3388"/>
                <a:gd name="T114" fmla="*/ 1591 w 3388"/>
                <a:gd name="T115" fmla="*/ 3 h 3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88" h="3388">
                  <a:moveTo>
                    <a:pt x="2981" y="440"/>
                  </a:moveTo>
                  <a:lnTo>
                    <a:pt x="3219" y="678"/>
                  </a:lnTo>
                  <a:lnTo>
                    <a:pt x="1525" y="2372"/>
                  </a:lnTo>
                  <a:lnTo>
                    <a:pt x="763" y="1610"/>
                  </a:lnTo>
                  <a:lnTo>
                    <a:pt x="999" y="1372"/>
                  </a:lnTo>
                  <a:lnTo>
                    <a:pt x="1525" y="1897"/>
                  </a:lnTo>
                  <a:lnTo>
                    <a:pt x="2981" y="440"/>
                  </a:lnTo>
                  <a:close/>
                  <a:moveTo>
                    <a:pt x="1694" y="0"/>
                  </a:moveTo>
                  <a:lnTo>
                    <a:pt x="1788" y="3"/>
                  </a:lnTo>
                  <a:lnTo>
                    <a:pt x="1882" y="11"/>
                  </a:lnTo>
                  <a:lnTo>
                    <a:pt x="1975" y="26"/>
                  </a:lnTo>
                  <a:lnTo>
                    <a:pt x="2068" y="43"/>
                  </a:lnTo>
                  <a:lnTo>
                    <a:pt x="2159" y="65"/>
                  </a:lnTo>
                  <a:lnTo>
                    <a:pt x="2249" y="90"/>
                  </a:lnTo>
                  <a:lnTo>
                    <a:pt x="2338" y="118"/>
                  </a:lnTo>
                  <a:lnTo>
                    <a:pt x="2067" y="389"/>
                  </a:lnTo>
                  <a:lnTo>
                    <a:pt x="1996" y="372"/>
                  </a:lnTo>
                  <a:lnTo>
                    <a:pt x="1923" y="357"/>
                  </a:lnTo>
                  <a:lnTo>
                    <a:pt x="1850" y="347"/>
                  </a:lnTo>
                  <a:lnTo>
                    <a:pt x="1773" y="341"/>
                  </a:lnTo>
                  <a:lnTo>
                    <a:pt x="1694" y="339"/>
                  </a:lnTo>
                  <a:lnTo>
                    <a:pt x="1602" y="342"/>
                  </a:lnTo>
                  <a:lnTo>
                    <a:pt x="1511" y="352"/>
                  </a:lnTo>
                  <a:lnTo>
                    <a:pt x="1422" y="367"/>
                  </a:lnTo>
                  <a:lnTo>
                    <a:pt x="1335" y="388"/>
                  </a:lnTo>
                  <a:lnTo>
                    <a:pt x="1250" y="415"/>
                  </a:lnTo>
                  <a:lnTo>
                    <a:pt x="1168" y="447"/>
                  </a:lnTo>
                  <a:lnTo>
                    <a:pt x="1088" y="483"/>
                  </a:lnTo>
                  <a:lnTo>
                    <a:pt x="1011" y="525"/>
                  </a:lnTo>
                  <a:lnTo>
                    <a:pt x="937" y="572"/>
                  </a:lnTo>
                  <a:lnTo>
                    <a:pt x="868" y="622"/>
                  </a:lnTo>
                  <a:lnTo>
                    <a:pt x="801" y="678"/>
                  </a:lnTo>
                  <a:lnTo>
                    <a:pt x="737" y="737"/>
                  </a:lnTo>
                  <a:lnTo>
                    <a:pt x="678" y="801"/>
                  </a:lnTo>
                  <a:lnTo>
                    <a:pt x="622" y="868"/>
                  </a:lnTo>
                  <a:lnTo>
                    <a:pt x="572" y="937"/>
                  </a:lnTo>
                  <a:lnTo>
                    <a:pt x="525" y="1011"/>
                  </a:lnTo>
                  <a:lnTo>
                    <a:pt x="483" y="1088"/>
                  </a:lnTo>
                  <a:lnTo>
                    <a:pt x="447" y="1168"/>
                  </a:lnTo>
                  <a:lnTo>
                    <a:pt x="415" y="1250"/>
                  </a:lnTo>
                  <a:lnTo>
                    <a:pt x="388" y="1335"/>
                  </a:lnTo>
                  <a:lnTo>
                    <a:pt x="367" y="1422"/>
                  </a:lnTo>
                  <a:lnTo>
                    <a:pt x="352" y="1511"/>
                  </a:lnTo>
                  <a:lnTo>
                    <a:pt x="342" y="1602"/>
                  </a:lnTo>
                  <a:lnTo>
                    <a:pt x="339" y="1694"/>
                  </a:lnTo>
                  <a:lnTo>
                    <a:pt x="342" y="1786"/>
                  </a:lnTo>
                  <a:lnTo>
                    <a:pt x="352" y="1877"/>
                  </a:lnTo>
                  <a:lnTo>
                    <a:pt x="367" y="1966"/>
                  </a:lnTo>
                  <a:lnTo>
                    <a:pt x="388" y="2053"/>
                  </a:lnTo>
                  <a:lnTo>
                    <a:pt x="415" y="2138"/>
                  </a:lnTo>
                  <a:lnTo>
                    <a:pt x="447" y="2220"/>
                  </a:lnTo>
                  <a:lnTo>
                    <a:pt x="483" y="2300"/>
                  </a:lnTo>
                  <a:lnTo>
                    <a:pt x="525" y="2377"/>
                  </a:lnTo>
                  <a:lnTo>
                    <a:pt x="572" y="2451"/>
                  </a:lnTo>
                  <a:lnTo>
                    <a:pt x="622" y="2520"/>
                  </a:lnTo>
                  <a:lnTo>
                    <a:pt x="678" y="2587"/>
                  </a:lnTo>
                  <a:lnTo>
                    <a:pt x="737" y="2651"/>
                  </a:lnTo>
                  <a:lnTo>
                    <a:pt x="801" y="2710"/>
                  </a:lnTo>
                  <a:lnTo>
                    <a:pt x="868" y="2766"/>
                  </a:lnTo>
                  <a:lnTo>
                    <a:pt x="937" y="2816"/>
                  </a:lnTo>
                  <a:lnTo>
                    <a:pt x="1011" y="2863"/>
                  </a:lnTo>
                  <a:lnTo>
                    <a:pt x="1088" y="2905"/>
                  </a:lnTo>
                  <a:lnTo>
                    <a:pt x="1168" y="2941"/>
                  </a:lnTo>
                  <a:lnTo>
                    <a:pt x="1250" y="2973"/>
                  </a:lnTo>
                  <a:lnTo>
                    <a:pt x="1335" y="3000"/>
                  </a:lnTo>
                  <a:lnTo>
                    <a:pt x="1422" y="3021"/>
                  </a:lnTo>
                  <a:lnTo>
                    <a:pt x="1511" y="3036"/>
                  </a:lnTo>
                  <a:lnTo>
                    <a:pt x="1602" y="3046"/>
                  </a:lnTo>
                  <a:lnTo>
                    <a:pt x="1694" y="3049"/>
                  </a:lnTo>
                  <a:lnTo>
                    <a:pt x="1786" y="3046"/>
                  </a:lnTo>
                  <a:lnTo>
                    <a:pt x="1877" y="3036"/>
                  </a:lnTo>
                  <a:lnTo>
                    <a:pt x="1966" y="3021"/>
                  </a:lnTo>
                  <a:lnTo>
                    <a:pt x="2053" y="3000"/>
                  </a:lnTo>
                  <a:lnTo>
                    <a:pt x="2138" y="2973"/>
                  </a:lnTo>
                  <a:lnTo>
                    <a:pt x="2220" y="2941"/>
                  </a:lnTo>
                  <a:lnTo>
                    <a:pt x="2300" y="2905"/>
                  </a:lnTo>
                  <a:lnTo>
                    <a:pt x="2377" y="2863"/>
                  </a:lnTo>
                  <a:lnTo>
                    <a:pt x="2451" y="2816"/>
                  </a:lnTo>
                  <a:lnTo>
                    <a:pt x="2520" y="2766"/>
                  </a:lnTo>
                  <a:lnTo>
                    <a:pt x="2587" y="2710"/>
                  </a:lnTo>
                  <a:lnTo>
                    <a:pt x="2651" y="2651"/>
                  </a:lnTo>
                  <a:lnTo>
                    <a:pt x="2710" y="2587"/>
                  </a:lnTo>
                  <a:lnTo>
                    <a:pt x="2766" y="2520"/>
                  </a:lnTo>
                  <a:lnTo>
                    <a:pt x="2816" y="2451"/>
                  </a:lnTo>
                  <a:lnTo>
                    <a:pt x="2863" y="2377"/>
                  </a:lnTo>
                  <a:lnTo>
                    <a:pt x="2905" y="2300"/>
                  </a:lnTo>
                  <a:lnTo>
                    <a:pt x="2941" y="2220"/>
                  </a:lnTo>
                  <a:lnTo>
                    <a:pt x="2973" y="2138"/>
                  </a:lnTo>
                  <a:lnTo>
                    <a:pt x="3000" y="2053"/>
                  </a:lnTo>
                  <a:lnTo>
                    <a:pt x="3021" y="1966"/>
                  </a:lnTo>
                  <a:lnTo>
                    <a:pt x="3036" y="1877"/>
                  </a:lnTo>
                  <a:lnTo>
                    <a:pt x="3046" y="1786"/>
                  </a:lnTo>
                  <a:lnTo>
                    <a:pt x="3049" y="1694"/>
                  </a:lnTo>
                  <a:lnTo>
                    <a:pt x="3388" y="1694"/>
                  </a:lnTo>
                  <a:lnTo>
                    <a:pt x="3385" y="1797"/>
                  </a:lnTo>
                  <a:lnTo>
                    <a:pt x="3376" y="1898"/>
                  </a:lnTo>
                  <a:lnTo>
                    <a:pt x="3360" y="1997"/>
                  </a:lnTo>
                  <a:lnTo>
                    <a:pt x="3340" y="2094"/>
                  </a:lnTo>
                  <a:lnTo>
                    <a:pt x="3313" y="2190"/>
                  </a:lnTo>
                  <a:lnTo>
                    <a:pt x="3281" y="2283"/>
                  </a:lnTo>
                  <a:lnTo>
                    <a:pt x="3244" y="2374"/>
                  </a:lnTo>
                  <a:lnTo>
                    <a:pt x="3202" y="2462"/>
                  </a:lnTo>
                  <a:lnTo>
                    <a:pt x="3156" y="2547"/>
                  </a:lnTo>
                  <a:lnTo>
                    <a:pt x="3105" y="2629"/>
                  </a:lnTo>
                  <a:lnTo>
                    <a:pt x="3048" y="2708"/>
                  </a:lnTo>
                  <a:lnTo>
                    <a:pt x="2989" y="2783"/>
                  </a:lnTo>
                  <a:lnTo>
                    <a:pt x="2924" y="2855"/>
                  </a:lnTo>
                  <a:lnTo>
                    <a:pt x="2855" y="2924"/>
                  </a:lnTo>
                  <a:lnTo>
                    <a:pt x="2783" y="2989"/>
                  </a:lnTo>
                  <a:lnTo>
                    <a:pt x="2708" y="3048"/>
                  </a:lnTo>
                  <a:lnTo>
                    <a:pt x="2629" y="3105"/>
                  </a:lnTo>
                  <a:lnTo>
                    <a:pt x="2547" y="3156"/>
                  </a:lnTo>
                  <a:lnTo>
                    <a:pt x="2462" y="3202"/>
                  </a:lnTo>
                  <a:lnTo>
                    <a:pt x="2374" y="3244"/>
                  </a:lnTo>
                  <a:lnTo>
                    <a:pt x="2283" y="3281"/>
                  </a:lnTo>
                  <a:lnTo>
                    <a:pt x="2190" y="3313"/>
                  </a:lnTo>
                  <a:lnTo>
                    <a:pt x="2094" y="3340"/>
                  </a:lnTo>
                  <a:lnTo>
                    <a:pt x="1997" y="3360"/>
                  </a:lnTo>
                  <a:lnTo>
                    <a:pt x="1898" y="3376"/>
                  </a:lnTo>
                  <a:lnTo>
                    <a:pt x="1797" y="3385"/>
                  </a:lnTo>
                  <a:lnTo>
                    <a:pt x="1694" y="3388"/>
                  </a:lnTo>
                  <a:lnTo>
                    <a:pt x="1591" y="3385"/>
                  </a:lnTo>
                  <a:lnTo>
                    <a:pt x="1490" y="3376"/>
                  </a:lnTo>
                  <a:lnTo>
                    <a:pt x="1391" y="3360"/>
                  </a:lnTo>
                  <a:lnTo>
                    <a:pt x="1294" y="3340"/>
                  </a:lnTo>
                  <a:lnTo>
                    <a:pt x="1198" y="3313"/>
                  </a:lnTo>
                  <a:lnTo>
                    <a:pt x="1105" y="3281"/>
                  </a:lnTo>
                  <a:lnTo>
                    <a:pt x="1014" y="3244"/>
                  </a:lnTo>
                  <a:lnTo>
                    <a:pt x="926" y="3202"/>
                  </a:lnTo>
                  <a:lnTo>
                    <a:pt x="841" y="3156"/>
                  </a:lnTo>
                  <a:lnTo>
                    <a:pt x="759" y="3105"/>
                  </a:lnTo>
                  <a:lnTo>
                    <a:pt x="680" y="3048"/>
                  </a:lnTo>
                  <a:lnTo>
                    <a:pt x="605" y="2989"/>
                  </a:lnTo>
                  <a:lnTo>
                    <a:pt x="533" y="2924"/>
                  </a:lnTo>
                  <a:lnTo>
                    <a:pt x="464" y="2855"/>
                  </a:lnTo>
                  <a:lnTo>
                    <a:pt x="399" y="2783"/>
                  </a:lnTo>
                  <a:lnTo>
                    <a:pt x="340" y="2708"/>
                  </a:lnTo>
                  <a:lnTo>
                    <a:pt x="283" y="2629"/>
                  </a:lnTo>
                  <a:lnTo>
                    <a:pt x="232" y="2547"/>
                  </a:lnTo>
                  <a:lnTo>
                    <a:pt x="186" y="2462"/>
                  </a:lnTo>
                  <a:lnTo>
                    <a:pt x="144" y="2374"/>
                  </a:lnTo>
                  <a:lnTo>
                    <a:pt x="107" y="2283"/>
                  </a:lnTo>
                  <a:lnTo>
                    <a:pt x="75" y="2190"/>
                  </a:lnTo>
                  <a:lnTo>
                    <a:pt x="48" y="2094"/>
                  </a:lnTo>
                  <a:lnTo>
                    <a:pt x="28" y="1997"/>
                  </a:lnTo>
                  <a:lnTo>
                    <a:pt x="12" y="1898"/>
                  </a:lnTo>
                  <a:lnTo>
                    <a:pt x="3" y="1797"/>
                  </a:lnTo>
                  <a:lnTo>
                    <a:pt x="0" y="1694"/>
                  </a:lnTo>
                  <a:lnTo>
                    <a:pt x="3" y="1591"/>
                  </a:lnTo>
                  <a:lnTo>
                    <a:pt x="12" y="1490"/>
                  </a:lnTo>
                  <a:lnTo>
                    <a:pt x="28" y="1391"/>
                  </a:lnTo>
                  <a:lnTo>
                    <a:pt x="48" y="1294"/>
                  </a:lnTo>
                  <a:lnTo>
                    <a:pt x="75" y="1198"/>
                  </a:lnTo>
                  <a:lnTo>
                    <a:pt x="107" y="1105"/>
                  </a:lnTo>
                  <a:lnTo>
                    <a:pt x="144" y="1014"/>
                  </a:lnTo>
                  <a:lnTo>
                    <a:pt x="186" y="926"/>
                  </a:lnTo>
                  <a:lnTo>
                    <a:pt x="232" y="841"/>
                  </a:lnTo>
                  <a:lnTo>
                    <a:pt x="283" y="759"/>
                  </a:lnTo>
                  <a:lnTo>
                    <a:pt x="340" y="680"/>
                  </a:lnTo>
                  <a:lnTo>
                    <a:pt x="399" y="605"/>
                  </a:lnTo>
                  <a:lnTo>
                    <a:pt x="464" y="533"/>
                  </a:lnTo>
                  <a:lnTo>
                    <a:pt x="533" y="464"/>
                  </a:lnTo>
                  <a:lnTo>
                    <a:pt x="605" y="399"/>
                  </a:lnTo>
                  <a:lnTo>
                    <a:pt x="680" y="340"/>
                  </a:lnTo>
                  <a:lnTo>
                    <a:pt x="759" y="283"/>
                  </a:lnTo>
                  <a:lnTo>
                    <a:pt x="841" y="232"/>
                  </a:lnTo>
                  <a:lnTo>
                    <a:pt x="926" y="186"/>
                  </a:lnTo>
                  <a:lnTo>
                    <a:pt x="1014" y="144"/>
                  </a:lnTo>
                  <a:lnTo>
                    <a:pt x="1105" y="107"/>
                  </a:lnTo>
                  <a:lnTo>
                    <a:pt x="1198" y="75"/>
                  </a:lnTo>
                  <a:lnTo>
                    <a:pt x="1294" y="48"/>
                  </a:lnTo>
                  <a:lnTo>
                    <a:pt x="1391" y="28"/>
                  </a:lnTo>
                  <a:lnTo>
                    <a:pt x="1490" y="12"/>
                  </a:lnTo>
                  <a:lnTo>
                    <a:pt x="1591" y="3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46462" y="3693181"/>
            <a:ext cx="548640" cy="548640"/>
            <a:chOff x="846462" y="3693181"/>
            <a:chExt cx="548640" cy="548640"/>
          </a:xfrm>
        </p:grpSpPr>
        <p:sp>
          <p:nvSpPr>
            <p:cNvPr id="12" name="Rectangle 11"/>
            <p:cNvSpPr/>
            <p:nvPr/>
          </p:nvSpPr>
          <p:spPr>
            <a:xfrm>
              <a:off x="846462" y="3693181"/>
              <a:ext cx="54864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9"/>
            <p:cNvGrpSpPr>
              <a:grpSpLocks noChangeAspect="1"/>
            </p:cNvGrpSpPr>
            <p:nvPr/>
          </p:nvGrpSpPr>
          <p:grpSpPr bwMode="auto">
            <a:xfrm>
              <a:off x="953815" y="3797929"/>
              <a:ext cx="333935" cy="317110"/>
              <a:chOff x="-172" y="802"/>
              <a:chExt cx="2342" cy="2224"/>
            </a:xfrm>
            <a:solidFill>
              <a:schemeClr val="bg1"/>
            </a:solidFill>
          </p:grpSpPr>
          <p:sp>
            <p:nvSpPr>
              <p:cNvPr id="52" name="Freeform 11"/>
              <p:cNvSpPr>
                <a:spLocks noEditPoints="1"/>
              </p:cNvSpPr>
              <p:nvPr/>
            </p:nvSpPr>
            <p:spPr bwMode="auto">
              <a:xfrm>
                <a:off x="-172" y="802"/>
                <a:ext cx="2342" cy="2224"/>
              </a:xfrm>
              <a:custGeom>
                <a:avLst/>
                <a:gdLst>
                  <a:gd name="T0" fmla="*/ 2342 w 4683"/>
                  <a:gd name="T1" fmla="*/ 543 h 4449"/>
                  <a:gd name="T2" fmla="*/ 1750 w 4683"/>
                  <a:gd name="T3" fmla="*/ 1647 h 4449"/>
                  <a:gd name="T4" fmla="*/ 516 w 4683"/>
                  <a:gd name="T5" fmla="*/ 1867 h 4449"/>
                  <a:gd name="T6" fmla="*/ 1385 w 4683"/>
                  <a:gd name="T7" fmla="*/ 2770 h 4449"/>
                  <a:gd name="T8" fmla="*/ 1214 w 4683"/>
                  <a:gd name="T9" fmla="*/ 4011 h 4449"/>
                  <a:gd name="T10" fmla="*/ 2342 w 4683"/>
                  <a:gd name="T11" fmla="*/ 3464 h 4449"/>
                  <a:gd name="T12" fmla="*/ 3471 w 4683"/>
                  <a:gd name="T13" fmla="*/ 4011 h 4449"/>
                  <a:gd name="T14" fmla="*/ 3299 w 4683"/>
                  <a:gd name="T15" fmla="*/ 2770 h 4449"/>
                  <a:gd name="T16" fmla="*/ 4167 w 4683"/>
                  <a:gd name="T17" fmla="*/ 1867 h 4449"/>
                  <a:gd name="T18" fmla="*/ 2933 w 4683"/>
                  <a:gd name="T19" fmla="*/ 1647 h 4449"/>
                  <a:gd name="T20" fmla="*/ 2342 w 4683"/>
                  <a:gd name="T21" fmla="*/ 543 h 4449"/>
                  <a:gd name="T22" fmla="*/ 2342 w 4683"/>
                  <a:gd name="T23" fmla="*/ 0 h 4449"/>
                  <a:gd name="T24" fmla="*/ 3101 w 4683"/>
                  <a:gd name="T25" fmla="*/ 1417 h 4449"/>
                  <a:gd name="T26" fmla="*/ 4683 w 4683"/>
                  <a:gd name="T27" fmla="*/ 1700 h 4449"/>
                  <a:gd name="T28" fmla="*/ 3570 w 4683"/>
                  <a:gd name="T29" fmla="*/ 2858 h 4449"/>
                  <a:gd name="T30" fmla="*/ 3789 w 4683"/>
                  <a:gd name="T31" fmla="*/ 4449 h 4449"/>
                  <a:gd name="T32" fmla="*/ 2342 w 4683"/>
                  <a:gd name="T33" fmla="*/ 3748 h 4449"/>
                  <a:gd name="T34" fmla="*/ 894 w 4683"/>
                  <a:gd name="T35" fmla="*/ 4449 h 4449"/>
                  <a:gd name="T36" fmla="*/ 1115 w 4683"/>
                  <a:gd name="T37" fmla="*/ 2858 h 4449"/>
                  <a:gd name="T38" fmla="*/ 0 w 4683"/>
                  <a:gd name="T39" fmla="*/ 1700 h 4449"/>
                  <a:gd name="T40" fmla="*/ 1582 w 4683"/>
                  <a:gd name="T41" fmla="*/ 1417 h 4449"/>
                  <a:gd name="T42" fmla="*/ 2342 w 4683"/>
                  <a:gd name="T43" fmla="*/ 0 h 4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83" h="4449">
                    <a:moveTo>
                      <a:pt x="2342" y="543"/>
                    </a:moveTo>
                    <a:lnTo>
                      <a:pt x="1750" y="1647"/>
                    </a:lnTo>
                    <a:lnTo>
                      <a:pt x="516" y="1867"/>
                    </a:lnTo>
                    <a:lnTo>
                      <a:pt x="1385" y="2770"/>
                    </a:lnTo>
                    <a:lnTo>
                      <a:pt x="1214" y="4011"/>
                    </a:lnTo>
                    <a:lnTo>
                      <a:pt x="2342" y="3464"/>
                    </a:lnTo>
                    <a:lnTo>
                      <a:pt x="3471" y="4011"/>
                    </a:lnTo>
                    <a:lnTo>
                      <a:pt x="3299" y="2770"/>
                    </a:lnTo>
                    <a:lnTo>
                      <a:pt x="4167" y="1867"/>
                    </a:lnTo>
                    <a:lnTo>
                      <a:pt x="2933" y="1647"/>
                    </a:lnTo>
                    <a:lnTo>
                      <a:pt x="2342" y="543"/>
                    </a:lnTo>
                    <a:close/>
                    <a:moveTo>
                      <a:pt x="2342" y="0"/>
                    </a:moveTo>
                    <a:lnTo>
                      <a:pt x="3101" y="1417"/>
                    </a:lnTo>
                    <a:lnTo>
                      <a:pt x="4683" y="1700"/>
                    </a:lnTo>
                    <a:lnTo>
                      <a:pt x="3570" y="2858"/>
                    </a:lnTo>
                    <a:lnTo>
                      <a:pt x="3789" y="4449"/>
                    </a:lnTo>
                    <a:lnTo>
                      <a:pt x="2342" y="3748"/>
                    </a:lnTo>
                    <a:lnTo>
                      <a:pt x="894" y="4449"/>
                    </a:lnTo>
                    <a:lnTo>
                      <a:pt x="1115" y="2858"/>
                    </a:lnTo>
                    <a:lnTo>
                      <a:pt x="0" y="1700"/>
                    </a:lnTo>
                    <a:lnTo>
                      <a:pt x="1582" y="1417"/>
                    </a:lnTo>
                    <a:lnTo>
                      <a:pt x="23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2"/>
              <p:cNvSpPr>
                <a:spLocks/>
              </p:cNvSpPr>
              <p:nvPr/>
            </p:nvSpPr>
            <p:spPr bwMode="auto">
              <a:xfrm>
                <a:off x="601" y="1587"/>
                <a:ext cx="797" cy="757"/>
              </a:xfrm>
              <a:custGeom>
                <a:avLst/>
                <a:gdLst>
                  <a:gd name="T0" fmla="*/ 796 w 1593"/>
                  <a:gd name="T1" fmla="*/ 0 h 1513"/>
                  <a:gd name="T2" fmla="*/ 1055 w 1593"/>
                  <a:gd name="T3" fmla="*/ 481 h 1513"/>
                  <a:gd name="T4" fmla="*/ 1593 w 1593"/>
                  <a:gd name="T5" fmla="*/ 578 h 1513"/>
                  <a:gd name="T6" fmla="*/ 1214 w 1593"/>
                  <a:gd name="T7" fmla="*/ 972 h 1513"/>
                  <a:gd name="T8" fmla="*/ 1289 w 1593"/>
                  <a:gd name="T9" fmla="*/ 1513 h 1513"/>
                  <a:gd name="T10" fmla="*/ 796 w 1593"/>
                  <a:gd name="T11" fmla="*/ 1275 h 1513"/>
                  <a:gd name="T12" fmla="*/ 304 w 1593"/>
                  <a:gd name="T13" fmla="*/ 1513 h 1513"/>
                  <a:gd name="T14" fmla="*/ 378 w 1593"/>
                  <a:gd name="T15" fmla="*/ 972 h 1513"/>
                  <a:gd name="T16" fmla="*/ 0 w 1593"/>
                  <a:gd name="T17" fmla="*/ 578 h 1513"/>
                  <a:gd name="T18" fmla="*/ 538 w 1593"/>
                  <a:gd name="T19" fmla="*/ 481 h 1513"/>
                  <a:gd name="T20" fmla="*/ 796 w 1593"/>
                  <a:gd name="T21" fmla="*/ 0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93" h="1513">
                    <a:moveTo>
                      <a:pt x="796" y="0"/>
                    </a:moveTo>
                    <a:lnTo>
                      <a:pt x="1055" y="481"/>
                    </a:lnTo>
                    <a:lnTo>
                      <a:pt x="1593" y="578"/>
                    </a:lnTo>
                    <a:lnTo>
                      <a:pt x="1214" y="972"/>
                    </a:lnTo>
                    <a:lnTo>
                      <a:pt x="1289" y="1513"/>
                    </a:lnTo>
                    <a:lnTo>
                      <a:pt x="796" y="1275"/>
                    </a:lnTo>
                    <a:lnTo>
                      <a:pt x="304" y="1513"/>
                    </a:lnTo>
                    <a:lnTo>
                      <a:pt x="378" y="972"/>
                    </a:lnTo>
                    <a:lnTo>
                      <a:pt x="0" y="578"/>
                    </a:lnTo>
                    <a:lnTo>
                      <a:pt x="538" y="481"/>
                    </a:lnTo>
                    <a:lnTo>
                      <a:pt x="7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6136426" y="1178805"/>
            <a:ext cx="548640" cy="548640"/>
            <a:chOff x="6136426" y="1178805"/>
            <a:chExt cx="548640" cy="548640"/>
          </a:xfrm>
        </p:grpSpPr>
        <p:sp>
          <p:nvSpPr>
            <p:cNvPr id="10" name="Rectangle 9"/>
            <p:cNvSpPr/>
            <p:nvPr/>
          </p:nvSpPr>
          <p:spPr>
            <a:xfrm>
              <a:off x="6136426" y="1178805"/>
              <a:ext cx="54864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15"/>
            <p:cNvGrpSpPr>
              <a:grpSpLocks noChangeAspect="1"/>
            </p:cNvGrpSpPr>
            <p:nvPr/>
          </p:nvGrpSpPr>
          <p:grpSpPr bwMode="auto">
            <a:xfrm>
              <a:off x="6261274" y="1303516"/>
              <a:ext cx="298941" cy="299216"/>
              <a:chOff x="-138" y="394"/>
              <a:chExt cx="3269" cy="3272"/>
            </a:xfrm>
            <a:solidFill>
              <a:schemeClr val="bg1"/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-138" y="394"/>
                <a:ext cx="3269" cy="3272"/>
              </a:xfrm>
              <a:custGeom>
                <a:avLst/>
                <a:gdLst>
                  <a:gd name="T0" fmla="*/ 1886 w 6538"/>
                  <a:gd name="T1" fmla="*/ 5225 h 6544"/>
                  <a:gd name="T2" fmla="*/ 4529 w 6538"/>
                  <a:gd name="T3" fmla="*/ 4802 h 6544"/>
                  <a:gd name="T4" fmla="*/ 397 w 6538"/>
                  <a:gd name="T5" fmla="*/ 601 h 6544"/>
                  <a:gd name="T6" fmla="*/ 401 w 6538"/>
                  <a:gd name="T7" fmla="*/ 4535 h 6544"/>
                  <a:gd name="T8" fmla="*/ 441 w 6538"/>
                  <a:gd name="T9" fmla="*/ 4589 h 6544"/>
                  <a:gd name="T10" fmla="*/ 505 w 6538"/>
                  <a:gd name="T11" fmla="*/ 4611 h 6544"/>
                  <a:gd name="T12" fmla="*/ 6067 w 6538"/>
                  <a:gd name="T13" fmla="*/ 4605 h 6544"/>
                  <a:gd name="T14" fmla="*/ 6121 w 6538"/>
                  <a:gd name="T15" fmla="*/ 4565 h 6544"/>
                  <a:gd name="T16" fmla="*/ 6143 w 6538"/>
                  <a:gd name="T17" fmla="*/ 4501 h 6544"/>
                  <a:gd name="T18" fmla="*/ 397 w 6538"/>
                  <a:gd name="T19" fmla="*/ 601 h 6544"/>
                  <a:gd name="T20" fmla="*/ 3299 w 6538"/>
                  <a:gd name="T21" fmla="*/ 4 h 6544"/>
                  <a:gd name="T22" fmla="*/ 3347 w 6538"/>
                  <a:gd name="T23" fmla="*/ 38 h 6544"/>
                  <a:gd name="T24" fmla="*/ 3364 w 6538"/>
                  <a:gd name="T25" fmla="*/ 95 h 6544"/>
                  <a:gd name="T26" fmla="*/ 6443 w 6538"/>
                  <a:gd name="T27" fmla="*/ 410 h 6544"/>
                  <a:gd name="T28" fmla="*/ 6500 w 6538"/>
                  <a:gd name="T29" fmla="*/ 428 h 6544"/>
                  <a:gd name="T30" fmla="*/ 6534 w 6538"/>
                  <a:gd name="T31" fmla="*/ 475 h 6544"/>
                  <a:gd name="T32" fmla="*/ 6534 w 6538"/>
                  <a:gd name="T33" fmla="*/ 535 h 6544"/>
                  <a:gd name="T34" fmla="*/ 6500 w 6538"/>
                  <a:gd name="T35" fmla="*/ 583 h 6544"/>
                  <a:gd name="T36" fmla="*/ 6443 w 6538"/>
                  <a:gd name="T37" fmla="*/ 601 h 6544"/>
                  <a:gd name="T38" fmla="*/ 6333 w 6538"/>
                  <a:gd name="T39" fmla="*/ 4501 h 6544"/>
                  <a:gd name="T40" fmla="*/ 6309 w 6538"/>
                  <a:gd name="T41" fmla="*/ 4619 h 6544"/>
                  <a:gd name="T42" fmla="*/ 6246 w 6538"/>
                  <a:gd name="T43" fmla="*/ 4714 h 6544"/>
                  <a:gd name="T44" fmla="*/ 6151 w 6538"/>
                  <a:gd name="T45" fmla="*/ 4778 h 6544"/>
                  <a:gd name="T46" fmla="*/ 6033 w 6538"/>
                  <a:gd name="T47" fmla="*/ 4802 h 6544"/>
                  <a:gd name="T48" fmla="*/ 4873 w 6538"/>
                  <a:gd name="T49" fmla="*/ 5293 h 6544"/>
                  <a:gd name="T50" fmla="*/ 5205 w 6538"/>
                  <a:gd name="T51" fmla="*/ 6421 h 6544"/>
                  <a:gd name="T52" fmla="*/ 5203 w 6538"/>
                  <a:gd name="T53" fmla="*/ 6480 h 6544"/>
                  <a:gd name="T54" fmla="*/ 5167 w 6538"/>
                  <a:gd name="T55" fmla="*/ 6526 h 6544"/>
                  <a:gd name="T56" fmla="*/ 5125 w 6538"/>
                  <a:gd name="T57" fmla="*/ 6542 h 6544"/>
                  <a:gd name="T58" fmla="*/ 5081 w 6538"/>
                  <a:gd name="T59" fmla="*/ 6538 h 6544"/>
                  <a:gd name="T60" fmla="*/ 5034 w 6538"/>
                  <a:gd name="T61" fmla="*/ 6504 h 6544"/>
                  <a:gd name="T62" fmla="*/ 4710 w 6538"/>
                  <a:gd name="T63" fmla="*/ 5416 h 6544"/>
                  <a:gd name="T64" fmla="*/ 1518 w 6538"/>
                  <a:gd name="T65" fmla="*/ 6474 h 6544"/>
                  <a:gd name="T66" fmla="*/ 1484 w 6538"/>
                  <a:gd name="T67" fmla="*/ 6524 h 6544"/>
                  <a:gd name="T68" fmla="*/ 1427 w 6538"/>
                  <a:gd name="T69" fmla="*/ 6544 h 6544"/>
                  <a:gd name="T70" fmla="*/ 1399 w 6538"/>
                  <a:gd name="T71" fmla="*/ 6540 h 6544"/>
                  <a:gd name="T72" fmla="*/ 1351 w 6538"/>
                  <a:gd name="T73" fmla="*/ 6506 h 6544"/>
                  <a:gd name="T74" fmla="*/ 1331 w 6538"/>
                  <a:gd name="T75" fmla="*/ 6451 h 6544"/>
                  <a:gd name="T76" fmla="*/ 1665 w 6538"/>
                  <a:gd name="T77" fmla="*/ 5293 h 6544"/>
                  <a:gd name="T78" fmla="*/ 1810 w 6538"/>
                  <a:gd name="T79" fmla="*/ 4802 h 6544"/>
                  <a:gd name="T80" fmla="*/ 445 w 6538"/>
                  <a:gd name="T81" fmla="*/ 4796 h 6544"/>
                  <a:gd name="T82" fmla="*/ 338 w 6538"/>
                  <a:gd name="T83" fmla="*/ 4750 h 6544"/>
                  <a:gd name="T84" fmla="*/ 256 w 6538"/>
                  <a:gd name="T85" fmla="*/ 4668 h 6544"/>
                  <a:gd name="T86" fmla="*/ 211 w 6538"/>
                  <a:gd name="T87" fmla="*/ 4561 h 6544"/>
                  <a:gd name="T88" fmla="*/ 205 w 6538"/>
                  <a:gd name="T89" fmla="*/ 601 h 6544"/>
                  <a:gd name="T90" fmla="*/ 66 w 6538"/>
                  <a:gd name="T91" fmla="*/ 597 h 6544"/>
                  <a:gd name="T92" fmla="*/ 18 w 6538"/>
                  <a:gd name="T93" fmla="*/ 561 h 6544"/>
                  <a:gd name="T94" fmla="*/ 0 w 6538"/>
                  <a:gd name="T95" fmla="*/ 505 h 6544"/>
                  <a:gd name="T96" fmla="*/ 18 w 6538"/>
                  <a:gd name="T97" fmla="*/ 448 h 6544"/>
                  <a:gd name="T98" fmla="*/ 66 w 6538"/>
                  <a:gd name="T99" fmla="*/ 414 h 6544"/>
                  <a:gd name="T100" fmla="*/ 3174 w 6538"/>
                  <a:gd name="T101" fmla="*/ 410 h 6544"/>
                  <a:gd name="T102" fmla="*/ 3178 w 6538"/>
                  <a:gd name="T103" fmla="*/ 66 h 6544"/>
                  <a:gd name="T104" fmla="*/ 3213 w 6538"/>
                  <a:gd name="T105" fmla="*/ 18 h 6544"/>
                  <a:gd name="T106" fmla="*/ 3269 w 6538"/>
                  <a:gd name="T107" fmla="*/ 0 h 6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538" h="6544">
                    <a:moveTo>
                      <a:pt x="2011" y="4802"/>
                    </a:moveTo>
                    <a:lnTo>
                      <a:pt x="1886" y="5225"/>
                    </a:lnTo>
                    <a:lnTo>
                      <a:pt x="4652" y="5225"/>
                    </a:lnTo>
                    <a:lnTo>
                      <a:pt x="4529" y="4802"/>
                    </a:lnTo>
                    <a:lnTo>
                      <a:pt x="2011" y="4802"/>
                    </a:lnTo>
                    <a:close/>
                    <a:moveTo>
                      <a:pt x="397" y="601"/>
                    </a:moveTo>
                    <a:lnTo>
                      <a:pt x="397" y="4501"/>
                    </a:lnTo>
                    <a:lnTo>
                      <a:pt x="401" y="4535"/>
                    </a:lnTo>
                    <a:lnTo>
                      <a:pt x="417" y="4565"/>
                    </a:lnTo>
                    <a:lnTo>
                      <a:pt x="441" y="4589"/>
                    </a:lnTo>
                    <a:lnTo>
                      <a:pt x="471" y="4605"/>
                    </a:lnTo>
                    <a:lnTo>
                      <a:pt x="505" y="4611"/>
                    </a:lnTo>
                    <a:lnTo>
                      <a:pt x="6033" y="4611"/>
                    </a:lnTo>
                    <a:lnTo>
                      <a:pt x="6067" y="4605"/>
                    </a:lnTo>
                    <a:lnTo>
                      <a:pt x="6097" y="4589"/>
                    </a:lnTo>
                    <a:lnTo>
                      <a:pt x="6121" y="4565"/>
                    </a:lnTo>
                    <a:lnTo>
                      <a:pt x="6137" y="4535"/>
                    </a:lnTo>
                    <a:lnTo>
                      <a:pt x="6143" y="4501"/>
                    </a:lnTo>
                    <a:lnTo>
                      <a:pt x="6143" y="601"/>
                    </a:lnTo>
                    <a:lnTo>
                      <a:pt x="397" y="601"/>
                    </a:lnTo>
                    <a:close/>
                    <a:moveTo>
                      <a:pt x="3269" y="0"/>
                    </a:moveTo>
                    <a:lnTo>
                      <a:pt x="3299" y="4"/>
                    </a:lnTo>
                    <a:lnTo>
                      <a:pt x="3327" y="18"/>
                    </a:lnTo>
                    <a:lnTo>
                      <a:pt x="3347" y="38"/>
                    </a:lnTo>
                    <a:lnTo>
                      <a:pt x="3360" y="66"/>
                    </a:lnTo>
                    <a:lnTo>
                      <a:pt x="3364" y="95"/>
                    </a:lnTo>
                    <a:lnTo>
                      <a:pt x="3364" y="410"/>
                    </a:lnTo>
                    <a:lnTo>
                      <a:pt x="6443" y="410"/>
                    </a:lnTo>
                    <a:lnTo>
                      <a:pt x="6472" y="414"/>
                    </a:lnTo>
                    <a:lnTo>
                      <a:pt x="6500" y="428"/>
                    </a:lnTo>
                    <a:lnTo>
                      <a:pt x="6520" y="448"/>
                    </a:lnTo>
                    <a:lnTo>
                      <a:pt x="6534" y="475"/>
                    </a:lnTo>
                    <a:lnTo>
                      <a:pt x="6538" y="505"/>
                    </a:lnTo>
                    <a:lnTo>
                      <a:pt x="6534" y="535"/>
                    </a:lnTo>
                    <a:lnTo>
                      <a:pt x="6520" y="561"/>
                    </a:lnTo>
                    <a:lnTo>
                      <a:pt x="6500" y="583"/>
                    </a:lnTo>
                    <a:lnTo>
                      <a:pt x="6472" y="597"/>
                    </a:lnTo>
                    <a:lnTo>
                      <a:pt x="6443" y="601"/>
                    </a:lnTo>
                    <a:lnTo>
                      <a:pt x="6333" y="601"/>
                    </a:lnTo>
                    <a:lnTo>
                      <a:pt x="6333" y="4501"/>
                    </a:lnTo>
                    <a:lnTo>
                      <a:pt x="6327" y="4561"/>
                    </a:lnTo>
                    <a:lnTo>
                      <a:pt x="6309" y="4619"/>
                    </a:lnTo>
                    <a:lnTo>
                      <a:pt x="6282" y="4668"/>
                    </a:lnTo>
                    <a:lnTo>
                      <a:pt x="6246" y="4714"/>
                    </a:lnTo>
                    <a:lnTo>
                      <a:pt x="6202" y="4750"/>
                    </a:lnTo>
                    <a:lnTo>
                      <a:pt x="6151" y="4778"/>
                    </a:lnTo>
                    <a:lnTo>
                      <a:pt x="6093" y="4796"/>
                    </a:lnTo>
                    <a:lnTo>
                      <a:pt x="6033" y="4802"/>
                    </a:lnTo>
                    <a:lnTo>
                      <a:pt x="4728" y="4802"/>
                    </a:lnTo>
                    <a:lnTo>
                      <a:pt x="4873" y="5293"/>
                    </a:lnTo>
                    <a:lnTo>
                      <a:pt x="4873" y="5293"/>
                    </a:lnTo>
                    <a:lnTo>
                      <a:pt x="5205" y="6421"/>
                    </a:lnTo>
                    <a:lnTo>
                      <a:pt x="5209" y="6451"/>
                    </a:lnTo>
                    <a:lnTo>
                      <a:pt x="5203" y="6480"/>
                    </a:lnTo>
                    <a:lnTo>
                      <a:pt x="5189" y="6506"/>
                    </a:lnTo>
                    <a:lnTo>
                      <a:pt x="5167" y="6526"/>
                    </a:lnTo>
                    <a:lnTo>
                      <a:pt x="5139" y="6540"/>
                    </a:lnTo>
                    <a:lnTo>
                      <a:pt x="5125" y="6542"/>
                    </a:lnTo>
                    <a:lnTo>
                      <a:pt x="5111" y="6544"/>
                    </a:lnTo>
                    <a:lnTo>
                      <a:pt x="5081" y="6538"/>
                    </a:lnTo>
                    <a:lnTo>
                      <a:pt x="5056" y="6524"/>
                    </a:lnTo>
                    <a:lnTo>
                      <a:pt x="5034" y="6504"/>
                    </a:lnTo>
                    <a:lnTo>
                      <a:pt x="5020" y="6474"/>
                    </a:lnTo>
                    <a:lnTo>
                      <a:pt x="4710" y="5416"/>
                    </a:lnTo>
                    <a:lnTo>
                      <a:pt x="1830" y="5416"/>
                    </a:lnTo>
                    <a:lnTo>
                      <a:pt x="1518" y="6474"/>
                    </a:lnTo>
                    <a:lnTo>
                      <a:pt x="1504" y="6504"/>
                    </a:lnTo>
                    <a:lnTo>
                      <a:pt x="1484" y="6524"/>
                    </a:lnTo>
                    <a:lnTo>
                      <a:pt x="1457" y="6538"/>
                    </a:lnTo>
                    <a:lnTo>
                      <a:pt x="1427" y="6544"/>
                    </a:lnTo>
                    <a:lnTo>
                      <a:pt x="1413" y="6542"/>
                    </a:lnTo>
                    <a:lnTo>
                      <a:pt x="1399" y="6540"/>
                    </a:lnTo>
                    <a:lnTo>
                      <a:pt x="1371" y="6526"/>
                    </a:lnTo>
                    <a:lnTo>
                      <a:pt x="1351" y="6506"/>
                    </a:lnTo>
                    <a:lnTo>
                      <a:pt x="1337" y="6480"/>
                    </a:lnTo>
                    <a:lnTo>
                      <a:pt x="1331" y="6451"/>
                    </a:lnTo>
                    <a:lnTo>
                      <a:pt x="1335" y="6421"/>
                    </a:lnTo>
                    <a:lnTo>
                      <a:pt x="1665" y="5293"/>
                    </a:lnTo>
                    <a:lnTo>
                      <a:pt x="1667" y="5293"/>
                    </a:lnTo>
                    <a:lnTo>
                      <a:pt x="1810" y="4802"/>
                    </a:lnTo>
                    <a:lnTo>
                      <a:pt x="505" y="4802"/>
                    </a:lnTo>
                    <a:lnTo>
                      <a:pt x="445" y="4796"/>
                    </a:lnTo>
                    <a:lnTo>
                      <a:pt x="390" y="4778"/>
                    </a:lnTo>
                    <a:lnTo>
                      <a:pt x="338" y="4750"/>
                    </a:lnTo>
                    <a:lnTo>
                      <a:pt x="292" y="4714"/>
                    </a:lnTo>
                    <a:lnTo>
                      <a:pt x="256" y="4668"/>
                    </a:lnTo>
                    <a:lnTo>
                      <a:pt x="229" y="4619"/>
                    </a:lnTo>
                    <a:lnTo>
                      <a:pt x="211" y="4561"/>
                    </a:lnTo>
                    <a:lnTo>
                      <a:pt x="205" y="4501"/>
                    </a:lnTo>
                    <a:lnTo>
                      <a:pt x="205" y="601"/>
                    </a:lnTo>
                    <a:lnTo>
                      <a:pt x="95" y="601"/>
                    </a:lnTo>
                    <a:lnTo>
                      <a:pt x="66" y="597"/>
                    </a:lnTo>
                    <a:lnTo>
                      <a:pt x="40" y="583"/>
                    </a:lnTo>
                    <a:lnTo>
                      <a:pt x="18" y="561"/>
                    </a:lnTo>
                    <a:lnTo>
                      <a:pt x="4" y="535"/>
                    </a:lnTo>
                    <a:lnTo>
                      <a:pt x="0" y="505"/>
                    </a:lnTo>
                    <a:lnTo>
                      <a:pt x="4" y="475"/>
                    </a:lnTo>
                    <a:lnTo>
                      <a:pt x="18" y="448"/>
                    </a:lnTo>
                    <a:lnTo>
                      <a:pt x="40" y="428"/>
                    </a:lnTo>
                    <a:lnTo>
                      <a:pt x="66" y="414"/>
                    </a:lnTo>
                    <a:lnTo>
                      <a:pt x="95" y="410"/>
                    </a:lnTo>
                    <a:lnTo>
                      <a:pt x="3174" y="410"/>
                    </a:lnTo>
                    <a:lnTo>
                      <a:pt x="3174" y="95"/>
                    </a:lnTo>
                    <a:lnTo>
                      <a:pt x="3178" y="66"/>
                    </a:lnTo>
                    <a:lnTo>
                      <a:pt x="3192" y="38"/>
                    </a:lnTo>
                    <a:lnTo>
                      <a:pt x="3213" y="18"/>
                    </a:lnTo>
                    <a:lnTo>
                      <a:pt x="3239" y="4"/>
                    </a:lnTo>
                    <a:lnTo>
                      <a:pt x="32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375" y="1059"/>
                <a:ext cx="2244" cy="1326"/>
              </a:xfrm>
              <a:custGeom>
                <a:avLst/>
                <a:gdLst>
                  <a:gd name="T0" fmla="*/ 4394 w 4490"/>
                  <a:gd name="T1" fmla="*/ 0 h 2651"/>
                  <a:gd name="T2" fmla="*/ 4404 w 4490"/>
                  <a:gd name="T3" fmla="*/ 2 h 2651"/>
                  <a:gd name="T4" fmla="*/ 4412 w 4490"/>
                  <a:gd name="T5" fmla="*/ 2 h 2651"/>
                  <a:gd name="T6" fmla="*/ 4422 w 4490"/>
                  <a:gd name="T7" fmla="*/ 4 h 2651"/>
                  <a:gd name="T8" fmla="*/ 4430 w 4490"/>
                  <a:gd name="T9" fmla="*/ 8 h 2651"/>
                  <a:gd name="T10" fmla="*/ 4440 w 4490"/>
                  <a:gd name="T11" fmla="*/ 12 h 2651"/>
                  <a:gd name="T12" fmla="*/ 4448 w 4490"/>
                  <a:gd name="T13" fmla="*/ 16 h 2651"/>
                  <a:gd name="T14" fmla="*/ 4456 w 4490"/>
                  <a:gd name="T15" fmla="*/ 22 h 2651"/>
                  <a:gd name="T16" fmla="*/ 4468 w 4490"/>
                  <a:gd name="T17" fmla="*/ 35 h 2651"/>
                  <a:gd name="T18" fmla="*/ 4474 w 4490"/>
                  <a:gd name="T19" fmla="*/ 43 h 2651"/>
                  <a:gd name="T20" fmla="*/ 4480 w 4490"/>
                  <a:gd name="T21" fmla="*/ 51 h 2651"/>
                  <a:gd name="T22" fmla="*/ 4484 w 4490"/>
                  <a:gd name="T23" fmla="*/ 59 h 2651"/>
                  <a:gd name="T24" fmla="*/ 4486 w 4490"/>
                  <a:gd name="T25" fmla="*/ 69 h 2651"/>
                  <a:gd name="T26" fmla="*/ 4488 w 4490"/>
                  <a:gd name="T27" fmla="*/ 77 h 2651"/>
                  <a:gd name="T28" fmla="*/ 4490 w 4490"/>
                  <a:gd name="T29" fmla="*/ 87 h 2651"/>
                  <a:gd name="T30" fmla="*/ 4490 w 4490"/>
                  <a:gd name="T31" fmla="*/ 1018 h 2651"/>
                  <a:gd name="T32" fmla="*/ 4472 w 4490"/>
                  <a:gd name="T33" fmla="*/ 1076 h 2651"/>
                  <a:gd name="T34" fmla="*/ 4424 w 4490"/>
                  <a:gd name="T35" fmla="*/ 1110 h 2651"/>
                  <a:gd name="T36" fmla="*/ 4364 w 4490"/>
                  <a:gd name="T37" fmla="*/ 1110 h 2651"/>
                  <a:gd name="T38" fmla="*/ 4317 w 4490"/>
                  <a:gd name="T39" fmla="*/ 1076 h 2651"/>
                  <a:gd name="T40" fmla="*/ 4299 w 4490"/>
                  <a:gd name="T41" fmla="*/ 1018 h 2651"/>
                  <a:gd name="T42" fmla="*/ 2560 w 4490"/>
                  <a:gd name="T43" fmla="*/ 2068 h 2651"/>
                  <a:gd name="T44" fmla="*/ 2482 w 4490"/>
                  <a:gd name="T45" fmla="*/ 2124 h 2651"/>
                  <a:gd name="T46" fmla="*/ 2395 w 4490"/>
                  <a:gd name="T47" fmla="*/ 2154 h 2651"/>
                  <a:gd name="T48" fmla="*/ 2300 w 4490"/>
                  <a:gd name="T49" fmla="*/ 2154 h 2651"/>
                  <a:gd name="T50" fmla="*/ 2210 w 4490"/>
                  <a:gd name="T51" fmla="*/ 2124 h 2651"/>
                  <a:gd name="T52" fmla="*/ 2135 w 4490"/>
                  <a:gd name="T53" fmla="*/ 2068 h 2651"/>
                  <a:gd name="T54" fmla="*/ 1479 w 4490"/>
                  <a:gd name="T55" fmla="*/ 1418 h 2651"/>
                  <a:gd name="T56" fmla="*/ 1425 w 4490"/>
                  <a:gd name="T57" fmla="*/ 1404 h 2651"/>
                  <a:gd name="T58" fmla="*/ 1372 w 4490"/>
                  <a:gd name="T59" fmla="*/ 1418 h 2651"/>
                  <a:gd name="T60" fmla="*/ 163 w 4490"/>
                  <a:gd name="T61" fmla="*/ 2623 h 2651"/>
                  <a:gd name="T62" fmla="*/ 120 w 4490"/>
                  <a:gd name="T63" fmla="*/ 2649 h 2651"/>
                  <a:gd name="T64" fmla="*/ 70 w 4490"/>
                  <a:gd name="T65" fmla="*/ 2649 h 2651"/>
                  <a:gd name="T66" fmla="*/ 26 w 4490"/>
                  <a:gd name="T67" fmla="*/ 2623 h 2651"/>
                  <a:gd name="T68" fmla="*/ 0 w 4490"/>
                  <a:gd name="T69" fmla="*/ 2570 h 2651"/>
                  <a:gd name="T70" fmla="*/ 8 w 4490"/>
                  <a:gd name="T71" fmla="*/ 2512 h 2651"/>
                  <a:gd name="T72" fmla="*/ 1213 w 4490"/>
                  <a:gd name="T73" fmla="*/ 1301 h 2651"/>
                  <a:gd name="T74" fmla="*/ 1300 w 4490"/>
                  <a:gd name="T75" fmla="*/ 1239 h 2651"/>
                  <a:gd name="T76" fmla="*/ 1399 w 4490"/>
                  <a:gd name="T77" fmla="*/ 1213 h 2651"/>
                  <a:gd name="T78" fmla="*/ 1501 w 4490"/>
                  <a:gd name="T79" fmla="*/ 1223 h 2651"/>
                  <a:gd name="T80" fmla="*/ 1596 w 4490"/>
                  <a:gd name="T81" fmla="*/ 1265 h 2651"/>
                  <a:gd name="T82" fmla="*/ 2270 w 4490"/>
                  <a:gd name="T83" fmla="*/ 1933 h 2651"/>
                  <a:gd name="T84" fmla="*/ 2318 w 4490"/>
                  <a:gd name="T85" fmla="*/ 1961 h 2651"/>
                  <a:gd name="T86" fmla="*/ 2375 w 4490"/>
                  <a:gd name="T87" fmla="*/ 1961 h 2651"/>
                  <a:gd name="T88" fmla="*/ 2423 w 4490"/>
                  <a:gd name="T89" fmla="*/ 1933 h 2651"/>
                  <a:gd name="T90" fmla="*/ 3472 w 4490"/>
                  <a:gd name="T91" fmla="*/ 193 h 2651"/>
                  <a:gd name="T92" fmla="*/ 3416 w 4490"/>
                  <a:gd name="T93" fmla="*/ 175 h 2651"/>
                  <a:gd name="T94" fmla="*/ 3383 w 4490"/>
                  <a:gd name="T95" fmla="*/ 127 h 2651"/>
                  <a:gd name="T96" fmla="*/ 3383 w 4490"/>
                  <a:gd name="T97" fmla="*/ 65 h 2651"/>
                  <a:gd name="T98" fmla="*/ 3416 w 4490"/>
                  <a:gd name="T99" fmla="*/ 20 h 2651"/>
                  <a:gd name="T100" fmla="*/ 3472 w 4490"/>
                  <a:gd name="T101" fmla="*/ 0 h 2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490" h="2651">
                    <a:moveTo>
                      <a:pt x="3472" y="0"/>
                    </a:moveTo>
                    <a:lnTo>
                      <a:pt x="4394" y="0"/>
                    </a:lnTo>
                    <a:lnTo>
                      <a:pt x="4396" y="0"/>
                    </a:lnTo>
                    <a:lnTo>
                      <a:pt x="4404" y="2"/>
                    </a:lnTo>
                    <a:lnTo>
                      <a:pt x="4408" y="2"/>
                    </a:lnTo>
                    <a:lnTo>
                      <a:pt x="4412" y="2"/>
                    </a:lnTo>
                    <a:lnTo>
                      <a:pt x="4418" y="4"/>
                    </a:lnTo>
                    <a:lnTo>
                      <a:pt x="4422" y="4"/>
                    </a:lnTo>
                    <a:lnTo>
                      <a:pt x="4426" y="6"/>
                    </a:lnTo>
                    <a:lnTo>
                      <a:pt x="4430" y="8"/>
                    </a:lnTo>
                    <a:lnTo>
                      <a:pt x="4436" y="10"/>
                    </a:lnTo>
                    <a:lnTo>
                      <a:pt x="4440" y="12"/>
                    </a:lnTo>
                    <a:lnTo>
                      <a:pt x="4444" y="14"/>
                    </a:lnTo>
                    <a:lnTo>
                      <a:pt x="4448" y="16"/>
                    </a:lnTo>
                    <a:lnTo>
                      <a:pt x="4452" y="20"/>
                    </a:lnTo>
                    <a:lnTo>
                      <a:pt x="4456" y="22"/>
                    </a:lnTo>
                    <a:lnTo>
                      <a:pt x="4462" y="28"/>
                    </a:lnTo>
                    <a:lnTo>
                      <a:pt x="4468" y="35"/>
                    </a:lnTo>
                    <a:lnTo>
                      <a:pt x="4472" y="39"/>
                    </a:lnTo>
                    <a:lnTo>
                      <a:pt x="4474" y="43"/>
                    </a:lnTo>
                    <a:lnTo>
                      <a:pt x="4476" y="47"/>
                    </a:lnTo>
                    <a:lnTo>
                      <a:pt x="4480" y="51"/>
                    </a:lnTo>
                    <a:lnTo>
                      <a:pt x="4482" y="55"/>
                    </a:lnTo>
                    <a:lnTo>
                      <a:pt x="4484" y="59"/>
                    </a:lnTo>
                    <a:lnTo>
                      <a:pt x="4484" y="63"/>
                    </a:lnTo>
                    <a:lnTo>
                      <a:pt x="4486" y="69"/>
                    </a:lnTo>
                    <a:lnTo>
                      <a:pt x="4488" y="73"/>
                    </a:lnTo>
                    <a:lnTo>
                      <a:pt x="4488" y="77"/>
                    </a:lnTo>
                    <a:lnTo>
                      <a:pt x="4490" y="83"/>
                    </a:lnTo>
                    <a:lnTo>
                      <a:pt x="4490" y="87"/>
                    </a:lnTo>
                    <a:lnTo>
                      <a:pt x="4490" y="97"/>
                    </a:lnTo>
                    <a:lnTo>
                      <a:pt x="4490" y="1018"/>
                    </a:lnTo>
                    <a:lnTo>
                      <a:pt x="4486" y="1048"/>
                    </a:lnTo>
                    <a:lnTo>
                      <a:pt x="4472" y="1076"/>
                    </a:lnTo>
                    <a:lnTo>
                      <a:pt x="4450" y="1096"/>
                    </a:lnTo>
                    <a:lnTo>
                      <a:pt x="4424" y="1110"/>
                    </a:lnTo>
                    <a:lnTo>
                      <a:pt x="4394" y="1114"/>
                    </a:lnTo>
                    <a:lnTo>
                      <a:pt x="4364" y="1110"/>
                    </a:lnTo>
                    <a:lnTo>
                      <a:pt x="4337" y="1096"/>
                    </a:lnTo>
                    <a:lnTo>
                      <a:pt x="4317" y="1076"/>
                    </a:lnTo>
                    <a:lnTo>
                      <a:pt x="4303" y="1048"/>
                    </a:lnTo>
                    <a:lnTo>
                      <a:pt x="4299" y="1018"/>
                    </a:lnTo>
                    <a:lnTo>
                      <a:pt x="4299" y="328"/>
                    </a:lnTo>
                    <a:lnTo>
                      <a:pt x="2560" y="2068"/>
                    </a:lnTo>
                    <a:lnTo>
                      <a:pt x="2522" y="2100"/>
                    </a:lnTo>
                    <a:lnTo>
                      <a:pt x="2482" y="2124"/>
                    </a:lnTo>
                    <a:lnTo>
                      <a:pt x="2441" y="2142"/>
                    </a:lnTo>
                    <a:lnTo>
                      <a:pt x="2395" y="2154"/>
                    </a:lnTo>
                    <a:lnTo>
                      <a:pt x="2347" y="2156"/>
                    </a:lnTo>
                    <a:lnTo>
                      <a:pt x="2300" y="2154"/>
                    </a:lnTo>
                    <a:lnTo>
                      <a:pt x="2254" y="2142"/>
                    </a:lnTo>
                    <a:lnTo>
                      <a:pt x="2210" y="2124"/>
                    </a:lnTo>
                    <a:lnTo>
                      <a:pt x="2170" y="2100"/>
                    </a:lnTo>
                    <a:lnTo>
                      <a:pt x="2135" y="2068"/>
                    </a:lnTo>
                    <a:lnTo>
                      <a:pt x="1503" y="1436"/>
                    </a:lnTo>
                    <a:lnTo>
                      <a:pt x="1479" y="1418"/>
                    </a:lnTo>
                    <a:lnTo>
                      <a:pt x="1453" y="1408"/>
                    </a:lnTo>
                    <a:lnTo>
                      <a:pt x="1425" y="1404"/>
                    </a:lnTo>
                    <a:lnTo>
                      <a:pt x="1397" y="1408"/>
                    </a:lnTo>
                    <a:lnTo>
                      <a:pt x="1372" y="1418"/>
                    </a:lnTo>
                    <a:lnTo>
                      <a:pt x="1348" y="1436"/>
                    </a:lnTo>
                    <a:lnTo>
                      <a:pt x="163" y="2623"/>
                    </a:lnTo>
                    <a:lnTo>
                      <a:pt x="142" y="2639"/>
                    </a:lnTo>
                    <a:lnTo>
                      <a:pt x="120" y="2649"/>
                    </a:lnTo>
                    <a:lnTo>
                      <a:pt x="94" y="2651"/>
                    </a:lnTo>
                    <a:lnTo>
                      <a:pt x="70" y="2649"/>
                    </a:lnTo>
                    <a:lnTo>
                      <a:pt x="48" y="2639"/>
                    </a:lnTo>
                    <a:lnTo>
                      <a:pt x="26" y="2623"/>
                    </a:lnTo>
                    <a:lnTo>
                      <a:pt x="8" y="2597"/>
                    </a:lnTo>
                    <a:lnTo>
                      <a:pt x="0" y="2570"/>
                    </a:lnTo>
                    <a:lnTo>
                      <a:pt x="0" y="2540"/>
                    </a:lnTo>
                    <a:lnTo>
                      <a:pt x="8" y="2512"/>
                    </a:lnTo>
                    <a:lnTo>
                      <a:pt x="26" y="2488"/>
                    </a:lnTo>
                    <a:lnTo>
                      <a:pt x="1213" y="1301"/>
                    </a:lnTo>
                    <a:lnTo>
                      <a:pt x="1254" y="1265"/>
                    </a:lnTo>
                    <a:lnTo>
                      <a:pt x="1300" y="1239"/>
                    </a:lnTo>
                    <a:lnTo>
                      <a:pt x="1350" y="1223"/>
                    </a:lnTo>
                    <a:lnTo>
                      <a:pt x="1399" y="1213"/>
                    </a:lnTo>
                    <a:lnTo>
                      <a:pt x="1451" y="1213"/>
                    </a:lnTo>
                    <a:lnTo>
                      <a:pt x="1501" y="1223"/>
                    </a:lnTo>
                    <a:lnTo>
                      <a:pt x="1550" y="1239"/>
                    </a:lnTo>
                    <a:lnTo>
                      <a:pt x="1596" y="1265"/>
                    </a:lnTo>
                    <a:lnTo>
                      <a:pt x="1638" y="1301"/>
                    </a:lnTo>
                    <a:lnTo>
                      <a:pt x="2270" y="1933"/>
                    </a:lnTo>
                    <a:lnTo>
                      <a:pt x="2292" y="1951"/>
                    </a:lnTo>
                    <a:lnTo>
                      <a:pt x="2318" y="1961"/>
                    </a:lnTo>
                    <a:lnTo>
                      <a:pt x="2347" y="1965"/>
                    </a:lnTo>
                    <a:lnTo>
                      <a:pt x="2375" y="1961"/>
                    </a:lnTo>
                    <a:lnTo>
                      <a:pt x="2401" y="1951"/>
                    </a:lnTo>
                    <a:lnTo>
                      <a:pt x="2423" y="1933"/>
                    </a:lnTo>
                    <a:lnTo>
                      <a:pt x="4162" y="193"/>
                    </a:lnTo>
                    <a:lnTo>
                      <a:pt x="3472" y="193"/>
                    </a:lnTo>
                    <a:lnTo>
                      <a:pt x="3442" y="187"/>
                    </a:lnTo>
                    <a:lnTo>
                      <a:pt x="3416" y="175"/>
                    </a:lnTo>
                    <a:lnTo>
                      <a:pt x="3395" y="153"/>
                    </a:lnTo>
                    <a:lnTo>
                      <a:pt x="3383" y="127"/>
                    </a:lnTo>
                    <a:lnTo>
                      <a:pt x="3377" y="97"/>
                    </a:lnTo>
                    <a:lnTo>
                      <a:pt x="3383" y="65"/>
                    </a:lnTo>
                    <a:lnTo>
                      <a:pt x="3395" y="39"/>
                    </a:lnTo>
                    <a:lnTo>
                      <a:pt x="3416" y="20"/>
                    </a:lnTo>
                    <a:lnTo>
                      <a:pt x="3442" y="6"/>
                    </a:lnTo>
                    <a:lnTo>
                      <a:pt x="34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6136425" y="3693181"/>
            <a:ext cx="548640" cy="548640"/>
            <a:chOff x="6136425" y="3693181"/>
            <a:chExt cx="548640" cy="548640"/>
          </a:xfrm>
        </p:grpSpPr>
        <p:sp>
          <p:nvSpPr>
            <p:cNvPr id="11" name="Rectangle 10"/>
            <p:cNvSpPr/>
            <p:nvPr/>
          </p:nvSpPr>
          <p:spPr>
            <a:xfrm>
              <a:off x="6136425" y="3693181"/>
              <a:ext cx="548640" cy="548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23"/>
            <p:cNvSpPr>
              <a:spLocks noEditPoints="1"/>
            </p:cNvSpPr>
            <p:nvPr/>
          </p:nvSpPr>
          <p:spPr bwMode="auto">
            <a:xfrm>
              <a:off x="6284685" y="3852322"/>
              <a:ext cx="252120" cy="230358"/>
            </a:xfrm>
            <a:custGeom>
              <a:avLst/>
              <a:gdLst>
                <a:gd name="T0" fmla="*/ 2079 w 3354"/>
                <a:gd name="T1" fmla="*/ 1912 h 3186"/>
                <a:gd name="T2" fmla="*/ 2103 w 3354"/>
                <a:gd name="T3" fmla="*/ 2094 h 3186"/>
                <a:gd name="T4" fmla="*/ 2242 w 3354"/>
                <a:gd name="T5" fmla="*/ 2109 h 3186"/>
                <a:gd name="T6" fmla="*/ 2289 w 3354"/>
                <a:gd name="T7" fmla="*/ 1934 h 3186"/>
                <a:gd name="T8" fmla="*/ 2182 w 3354"/>
                <a:gd name="T9" fmla="*/ 1841 h 3186"/>
                <a:gd name="T10" fmla="*/ 2079 w 3354"/>
                <a:gd name="T11" fmla="*/ 1462 h 3186"/>
                <a:gd name="T12" fmla="*/ 2103 w 3354"/>
                <a:gd name="T13" fmla="*/ 1626 h 3186"/>
                <a:gd name="T14" fmla="*/ 2242 w 3354"/>
                <a:gd name="T15" fmla="*/ 1641 h 3186"/>
                <a:gd name="T16" fmla="*/ 2289 w 3354"/>
                <a:gd name="T17" fmla="*/ 1483 h 3186"/>
                <a:gd name="T18" fmla="*/ 2182 w 3354"/>
                <a:gd name="T19" fmla="*/ 1389 h 3186"/>
                <a:gd name="T20" fmla="*/ 2421 w 3354"/>
                <a:gd name="T21" fmla="*/ 1237 h 3186"/>
                <a:gd name="T22" fmla="*/ 2562 w 3354"/>
                <a:gd name="T23" fmla="*/ 1465 h 3186"/>
                <a:gd name="T24" fmla="*/ 2490 w 3354"/>
                <a:gd name="T25" fmla="*/ 1704 h 3186"/>
                <a:gd name="T26" fmla="*/ 2550 w 3354"/>
                <a:gd name="T27" fmla="*/ 1847 h 3186"/>
                <a:gd name="T28" fmla="*/ 2593 w 3354"/>
                <a:gd name="T29" fmla="*/ 2092 h 3186"/>
                <a:gd name="T30" fmla="*/ 2451 w 3354"/>
                <a:gd name="T31" fmla="*/ 2286 h 3186"/>
                <a:gd name="T32" fmla="*/ 2128 w 3354"/>
                <a:gd name="T33" fmla="*/ 2346 h 3186"/>
                <a:gd name="T34" fmla="*/ 1853 w 3354"/>
                <a:gd name="T35" fmla="*/ 2241 h 3186"/>
                <a:gd name="T36" fmla="*/ 1761 w 3354"/>
                <a:gd name="T37" fmla="*/ 2032 h 3186"/>
                <a:gd name="T38" fmla="*/ 1805 w 3354"/>
                <a:gd name="T39" fmla="*/ 1859 h 3186"/>
                <a:gd name="T40" fmla="*/ 1868 w 3354"/>
                <a:gd name="T41" fmla="*/ 1701 h 3186"/>
                <a:gd name="T42" fmla="*/ 1799 w 3354"/>
                <a:gd name="T43" fmla="*/ 1471 h 3186"/>
                <a:gd name="T44" fmla="*/ 1909 w 3354"/>
                <a:gd name="T45" fmla="*/ 1259 h 3186"/>
                <a:gd name="T46" fmla="*/ 2180 w 3354"/>
                <a:gd name="T47" fmla="*/ 1173 h 3186"/>
                <a:gd name="T48" fmla="*/ 1420 w 3354"/>
                <a:gd name="T49" fmla="*/ 1227 h 3186"/>
                <a:gd name="T50" fmla="*/ 1582 w 3354"/>
                <a:gd name="T51" fmla="*/ 1458 h 3186"/>
                <a:gd name="T52" fmla="*/ 1543 w 3354"/>
                <a:gd name="T53" fmla="*/ 1739 h 3186"/>
                <a:gd name="T54" fmla="*/ 1593 w 3354"/>
                <a:gd name="T55" fmla="*/ 2064 h 3186"/>
                <a:gd name="T56" fmla="*/ 782 w 3354"/>
                <a:gd name="T57" fmla="*/ 2122 h 3186"/>
                <a:gd name="T58" fmla="*/ 1237 w 3354"/>
                <a:gd name="T59" fmla="*/ 1679 h 3186"/>
                <a:gd name="T60" fmla="*/ 1256 w 3354"/>
                <a:gd name="T61" fmla="*/ 1489 h 3186"/>
                <a:gd name="T62" fmla="*/ 1122 w 3354"/>
                <a:gd name="T63" fmla="*/ 1439 h 3186"/>
                <a:gd name="T64" fmla="*/ 1035 w 3354"/>
                <a:gd name="T65" fmla="*/ 1555 h 3186"/>
                <a:gd name="T66" fmla="*/ 793 w 3354"/>
                <a:gd name="T67" fmla="*/ 1393 h 3186"/>
                <a:gd name="T68" fmla="*/ 1013 w 3354"/>
                <a:gd name="T69" fmla="*/ 1194 h 3186"/>
                <a:gd name="T70" fmla="*/ 1174 w 3354"/>
                <a:gd name="T71" fmla="*/ 671 h 3186"/>
                <a:gd name="T72" fmla="*/ 3019 w 3354"/>
                <a:gd name="T73" fmla="*/ 2851 h 3186"/>
                <a:gd name="T74" fmla="*/ 3149 w 3354"/>
                <a:gd name="T75" fmla="*/ 362 h 3186"/>
                <a:gd name="T76" fmla="*/ 3342 w 3354"/>
                <a:gd name="T77" fmla="*/ 581 h 3186"/>
                <a:gd name="T78" fmla="*/ 3308 w 3354"/>
                <a:gd name="T79" fmla="*/ 3021 h 3186"/>
                <a:gd name="T80" fmla="*/ 3064 w 3354"/>
                <a:gd name="T81" fmla="*/ 3183 h 3186"/>
                <a:gd name="T82" fmla="*/ 130 w 3354"/>
                <a:gd name="T83" fmla="*/ 3116 h 3186"/>
                <a:gd name="T84" fmla="*/ 0 w 3354"/>
                <a:gd name="T85" fmla="*/ 2851 h 3186"/>
                <a:gd name="T86" fmla="*/ 99 w 3354"/>
                <a:gd name="T87" fmla="*/ 434 h 3186"/>
                <a:gd name="T88" fmla="*/ 2516 w 3354"/>
                <a:gd name="T89" fmla="*/ 0 h 3186"/>
                <a:gd name="T90" fmla="*/ 2673 w 3354"/>
                <a:gd name="T91" fmla="*/ 109 h 3186"/>
                <a:gd name="T92" fmla="*/ 2644 w 3354"/>
                <a:gd name="T93" fmla="*/ 611 h 3186"/>
                <a:gd name="T94" fmla="*/ 2457 w 3354"/>
                <a:gd name="T95" fmla="*/ 660 h 3186"/>
                <a:gd name="T96" fmla="*/ 2348 w 3354"/>
                <a:gd name="T97" fmla="*/ 503 h 3186"/>
                <a:gd name="T98" fmla="*/ 2431 w 3354"/>
                <a:gd name="T99" fmla="*/ 22 h 3186"/>
                <a:gd name="T100" fmla="*/ 923 w 3354"/>
                <a:gd name="T101" fmla="*/ 22 h 3186"/>
                <a:gd name="T102" fmla="*/ 1006 w 3354"/>
                <a:gd name="T103" fmla="*/ 503 h 3186"/>
                <a:gd name="T104" fmla="*/ 897 w 3354"/>
                <a:gd name="T105" fmla="*/ 660 h 3186"/>
                <a:gd name="T106" fmla="*/ 710 w 3354"/>
                <a:gd name="T107" fmla="*/ 611 h 3186"/>
                <a:gd name="T108" fmla="*/ 681 w 3354"/>
                <a:gd name="T109" fmla="*/ 109 h 3186"/>
                <a:gd name="T110" fmla="*/ 839 w 3354"/>
                <a:gd name="T111" fmla="*/ 0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54" h="3186">
                  <a:moveTo>
                    <a:pt x="2182" y="1841"/>
                  </a:moveTo>
                  <a:lnTo>
                    <a:pt x="2160" y="1843"/>
                  </a:lnTo>
                  <a:lnTo>
                    <a:pt x="2138" y="1849"/>
                  </a:lnTo>
                  <a:lnTo>
                    <a:pt x="2120" y="1860"/>
                  </a:lnTo>
                  <a:lnTo>
                    <a:pt x="2103" y="1875"/>
                  </a:lnTo>
                  <a:lnTo>
                    <a:pt x="2090" y="1892"/>
                  </a:lnTo>
                  <a:lnTo>
                    <a:pt x="2079" y="1912"/>
                  </a:lnTo>
                  <a:lnTo>
                    <a:pt x="2073" y="1934"/>
                  </a:lnTo>
                  <a:lnTo>
                    <a:pt x="2071" y="1958"/>
                  </a:lnTo>
                  <a:lnTo>
                    <a:pt x="2071" y="2011"/>
                  </a:lnTo>
                  <a:lnTo>
                    <a:pt x="2073" y="2035"/>
                  </a:lnTo>
                  <a:lnTo>
                    <a:pt x="2079" y="2056"/>
                  </a:lnTo>
                  <a:lnTo>
                    <a:pt x="2090" y="2076"/>
                  </a:lnTo>
                  <a:lnTo>
                    <a:pt x="2103" y="2094"/>
                  </a:lnTo>
                  <a:lnTo>
                    <a:pt x="2120" y="2109"/>
                  </a:lnTo>
                  <a:lnTo>
                    <a:pt x="2138" y="2119"/>
                  </a:lnTo>
                  <a:lnTo>
                    <a:pt x="2160" y="2126"/>
                  </a:lnTo>
                  <a:lnTo>
                    <a:pt x="2182" y="2128"/>
                  </a:lnTo>
                  <a:lnTo>
                    <a:pt x="2203" y="2126"/>
                  </a:lnTo>
                  <a:lnTo>
                    <a:pt x="2224" y="2120"/>
                  </a:lnTo>
                  <a:lnTo>
                    <a:pt x="2242" y="2109"/>
                  </a:lnTo>
                  <a:lnTo>
                    <a:pt x="2258" y="2094"/>
                  </a:lnTo>
                  <a:lnTo>
                    <a:pt x="2273" y="2076"/>
                  </a:lnTo>
                  <a:lnTo>
                    <a:pt x="2283" y="2057"/>
                  </a:lnTo>
                  <a:lnTo>
                    <a:pt x="2289" y="2035"/>
                  </a:lnTo>
                  <a:lnTo>
                    <a:pt x="2291" y="2011"/>
                  </a:lnTo>
                  <a:lnTo>
                    <a:pt x="2291" y="1958"/>
                  </a:lnTo>
                  <a:lnTo>
                    <a:pt x="2289" y="1934"/>
                  </a:lnTo>
                  <a:lnTo>
                    <a:pt x="2283" y="1913"/>
                  </a:lnTo>
                  <a:lnTo>
                    <a:pt x="2273" y="1892"/>
                  </a:lnTo>
                  <a:lnTo>
                    <a:pt x="2258" y="1875"/>
                  </a:lnTo>
                  <a:lnTo>
                    <a:pt x="2242" y="1860"/>
                  </a:lnTo>
                  <a:lnTo>
                    <a:pt x="2224" y="1849"/>
                  </a:lnTo>
                  <a:lnTo>
                    <a:pt x="2203" y="1843"/>
                  </a:lnTo>
                  <a:lnTo>
                    <a:pt x="2182" y="1841"/>
                  </a:lnTo>
                  <a:close/>
                  <a:moveTo>
                    <a:pt x="2182" y="1389"/>
                  </a:moveTo>
                  <a:lnTo>
                    <a:pt x="2160" y="1391"/>
                  </a:lnTo>
                  <a:lnTo>
                    <a:pt x="2138" y="1399"/>
                  </a:lnTo>
                  <a:lnTo>
                    <a:pt x="2120" y="1409"/>
                  </a:lnTo>
                  <a:lnTo>
                    <a:pt x="2103" y="1424"/>
                  </a:lnTo>
                  <a:lnTo>
                    <a:pt x="2090" y="1442"/>
                  </a:lnTo>
                  <a:lnTo>
                    <a:pt x="2079" y="1462"/>
                  </a:lnTo>
                  <a:lnTo>
                    <a:pt x="2073" y="1483"/>
                  </a:lnTo>
                  <a:lnTo>
                    <a:pt x="2071" y="1506"/>
                  </a:lnTo>
                  <a:lnTo>
                    <a:pt x="2071" y="1544"/>
                  </a:lnTo>
                  <a:lnTo>
                    <a:pt x="2073" y="1567"/>
                  </a:lnTo>
                  <a:lnTo>
                    <a:pt x="2079" y="1590"/>
                  </a:lnTo>
                  <a:lnTo>
                    <a:pt x="2090" y="1609"/>
                  </a:lnTo>
                  <a:lnTo>
                    <a:pt x="2103" y="1626"/>
                  </a:lnTo>
                  <a:lnTo>
                    <a:pt x="2120" y="1641"/>
                  </a:lnTo>
                  <a:lnTo>
                    <a:pt x="2138" y="1653"/>
                  </a:lnTo>
                  <a:lnTo>
                    <a:pt x="2160" y="1659"/>
                  </a:lnTo>
                  <a:lnTo>
                    <a:pt x="2182" y="1661"/>
                  </a:lnTo>
                  <a:lnTo>
                    <a:pt x="2203" y="1659"/>
                  </a:lnTo>
                  <a:lnTo>
                    <a:pt x="2224" y="1653"/>
                  </a:lnTo>
                  <a:lnTo>
                    <a:pt x="2242" y="1641"/>
                  </a:lnTo>
                  <a:lnTo>
                    <a:pt x="2258" y="1626"/>
                  </a:lnTo>
                  <a:lnTo>
                    <a:pt x="2273" y="1609"/>
                  </a:lnTo>
                  <a:lnTo>
                    <a:pt x="2283" y="1590"/>
                  </a:lnTo>
                  <a:lnTo>
                    <a:pt x="2289" y="1567"/>
                  </a:lnTo>
                  <a:lnTo>
                    <a:pt x="2291" y="1544"/>
                  </a:lnTo>
                  <a:lnTo>
                    <a:pt x="2291" y="1506"/>
                  </a:lnTo>
                  <a:lnTo>
                    <a:pt x="2289" y="1483"/>
                  </a:lnTo>
                  <a:lnTo>
                    <a:pt x="2283" y="1462"/>
                  </a:lnTo>
                  <a:lnTo>
                    <a:pt x="2273" y="1442"/>
                  </a:lnTo>
                  <a:lnTo>
                    <a:pt x="2258" y="1424"/>
                  </a:lnTo>
                  <a:lnTo>
                    <a:pt x="2242" y="1409"/>
                  </a:lnTo>
                  <a:lnTo>
                    <a:pt x="2224" y="1399"/>
                  </a:lnTo>
                  <a:lnTo>
                    <a:pt x="2203" y="1391"/>
                  </a:lnTo>
                  <a:lnTo>
                    <a:pt x="2182" y="1389"/>
                  </a:lnTo>
                  <a:close/>
                  <a:moveTo>
                    <a:pt x="2180" y="1173"/>
                  </a:moveTo>
                  <a:lnTo>
                    <a:pt x="2227" y="1175"/>
                  </a:lnTo>
                  <a:lnTo>
                    <a:pt x="2271" y="1180"/>
                  </a:lnTo>
                  <a:lnTo>
                    <a:pt x="2312" y="1189"/>
                  </a:lnTo>
                  <a:lnTo>
                    <a:pt x="2351" y="1201"/>
                  </a:lnTo>
                  <a:lnTo>
                    <a:pt x="2387" y="1218"/>
                  </a:lnTo>
                  <a:lnTo>
                    <a:pt x="2421" y="1237"/>
                  </a:lnTo>
                  <a:lnTo>
                    <a:pt x="2452" y="1259"/>
                  </a:lnTo>
                  <a:lnTo>
                    <a:pt x="2482" y="1287"/>
                  </a:lnTo>
                  <a:lnTo>
                    <a:pt x="2507" y="1317"/>
                  </a:lnTo>
                  <a:lnTo>
                    <a:pt x="2528" y="1350"/>
                  </a:lnTo>
                  <a:lnTo>
                    <a:pt x="2544" y="1385"/>
                  </a:lnTo>
                  <a:lnTo>
                    <a:pt x="2555" y="1424"/>
                  </a:lnTo>
                  <a:lnTo>
                    <a:pt x="2562" y="1465"/>
                  </a:lnTo>
                  <a:lnTo>
                    <a:pt x="2564" y="1508"/>
                  </a:lnTo>
                  <a:lnTo>
                    <a:pt x="2562" y="1548"/>
                  </a:lnTo>
                  <a:lnTo>
                    <a:pt x="2556" y="1586"/>
                  </a:lnTo>
                  <a:lnTo>
                    <a:pt x="2546" y="1619"/>
                  </a:lnTo>
                  <a:lnTo>
                    <a:pt x="2532" y="1651"/>
                  </a:lnTo>
                  <a:lnTo>
                    <a:pt x="2512" y="1679"/>
                  </a:lnTo>
                  <a:lnTo>
                    <a:pt x="2490" y="1704"/>
                  </a:lnTo>
                  <a:lnTo>
                    <a:pt x="2468" y="1726"/>
                  </a:lnTo>
                  <a:lnTo>
                    <a:pt x="2443" y="1747"/>
                  </a:lnTo>
                  <a:lnTo>
                    <a:pt x="2443" y="1754"/>
                  </a:lnTo>
                  <a:lnTo>
                    <a:pt x="2479" y="1779"/>
                  </a:lnTo>
                  <a:lnTo>
                    <a:pt x="2508" y="1803"/>
                  </a:lnTo>
                  <a:lnTo>
                    <a:pt x="2533" y="1825"/>
                  </a:lnTo>
                  <a:lnTo>
                    <a:pt x="2550" y="1847"/>
                  </a:lnTo>
                  <a:lnTo>
                    <a:pt x="2568" y="1877"/>
                  </a:lnTo>
                  <a:lnTo>
                    <a:pt x="2583" y="1908"/>
                  </a:lnTo>
                  <a:lnTo>
                    <a:pt x="2593" y="1940"/>
                  </a:lnTo>
                  <a:lnTo>
                    <a:pt x="2598" y="1974"/>
                  </a:lnTo>
                  <a:lnTo>
                    <a:pt x="2600" y="2008"/>
                  </a:lnTo>
                  <a:lnTo>
                    <a:pt x="2599" y="2052"/>
                  </a:lnTo>
                  <a:lnTo>
                    <a:pt x="2593" y="2092"/>
                  </a:lnTo>
                  <a:lnTo>
                    <a:pt x="2584" y="2127"/>
                  </a:lnTo>
                  <a:lnTo>
                    <a:pt x="2570" y="2160"/>
                  </a:lnTo>
                  <a:lnTo>
                    <a:pt x="2553" y="2189"/>
                  </a:lnTo>
                  <a:lnTo>
                    <a:pt x="2534" y="2217"/>
                  </a:lnTo>
                  <a:lnTo>
                    <a:pt x="2511" y="2241"/>
                  </a:lnTo>
                  <a:lnTo>
                    <a:pt x="2485" y="2262"/>
                  </a:lnTo>
                  <a:lnTo>
                    <a:pt x="2451" y="2286"/>
                  </a:lnTo>
                  <a:lnTo>
                    <a:pt x="2415" y="2305"/>
                  </a:lnTo>
                  <a:lnTo>
                    <a:pt x="2375" y="2320"/>
                  </a:lnTo>
                  <a:lnTo>
                    <a:pt x="2332" y="2333"/>
                  </a:lnTo>
                  <a:lnTo>
                    <a:pt x="2285" y="2341"/>
                  </a:lnTo>
                  <a:lnTo>
                    <a:pt x="2234" y="2346"/>
                  </a:lnTo>
                  <a:lnTo>
                    <a:pt x="2180" y="2348"/>
                  </a:lnTo>
                  <a:lnTo>
                    <a:pt x="2128" y="2346"/>
                  </a:lnTo>
                  <a:lnTo>
                    <a:pt x="2078" y="2341"/>
                  </a:lnTo>
                  <a:lnTo>
                    <a:pt x="2033" y="2333"/>
                  </a:lnTo>
                  <a:lnTo>
                    <a:pt x="1990" y="2320"/>
                  </a:lnTo>
                  <a:lnTo>
                    <a:pt x="1949" y="2305"/>
                  </a:lnTo>
                  <a:lnTo>
                    <a:pt x="1913" y="2286"/>
                  </a:lnTo>
                  <a:lnTo>
                    <a:pt x="1879" y="2262"/>
                  </a:lnTo>
                  <a:lnTo>
                    <a:pt x="1853" y="2241"/>
                  </a:lnTo>
                  <a:lnTo>
                    <a:pt x="1829" y="2217"/>
                  </a:lnTo>
                  <a:lnTo>
                    <a:pt x="1810" y="2189"/>
                  </a:lnTo>
                  <a:lnTo>
                    <a:pt x="1793" y="2160"/>
                  </a:lnTo>
                  <a:lnTo>
                    <a:pt x="1779" y="2128"/>
                  </a:lnTo>
                  <a:lnTo>
                    <a:pt x="1769" y="2097"/>
                  </a:lnTo>
                  <a:lnTo>
                    <a:pt x="1763" y="2065"/>
                  </a:lnTo>
                  <a:lnTo>
                    <a:pt x="1761" y="2032"/>
                  </a:lnTo>
                  <a:lnTo>
                    <a:pt x="1762" y="2000"/>
                  </a:lnTo>
                  <a:lnTo>
                    <a:pt x="1764" y="1973"/>
                  </a:lnTo>
                  <a:lnTo>
                    <a:pt x="1767" y="1948"/>
                  </a:lnTo>
                  <a:lnTo>
                    <a:pt x="1773" y="1927"/>
                  </a:lnTo>
                  <a:lnTo>
                    <a:pt x="1781" y="1903"/>
                  </a:lnTo>
                  <a:lnTo>
                    <a:pt x="1792" y="1879"/>
                  </a:lnTo>
                  <a:lnTo>
                    <a:pt x="1805" y="1859"/>
                  </a:lnTo>
                  <a:lnTo>
                    <a:pt x="1825" y="1833"/>
                  </a:lnTo>
                  <a:lnTo>
                    <a:pt x="1851" y="1806"/>
                  </a:lnTo>
                  <a:lnTo>
                    <a:pt x="1882" y="1780"/>
                  </a:lnTo>
                  <a:lnTo>
                    <a:pt x="1919" y="1754"/>
                  </a:lnTo>
                  <a:lnTo>
                    <a:pt x="1919" y="1747"/>
                  </a:lnTo>
                  <a:lnTo>
                    <a:pt x="1890" y="1724"/>
                  </a:lnTo>
                  <a:lnTo>
                    <a:pt x="1868" y="1701"/>
                  </a:lnTo>
                  <a:lnTo>
                    <a:pt x="1850" y="1681"/>
                  </a:lnTo>
                  <a:lnTo>
                    <a:pt x="1837" y="1663"/>
                  </a:lnTo>
                  <a:lnTo>
                    <a:pt x="1819" y="1628"/>
                  </a:lnTo>
                  <a:lnTo>
                    <a:pt x="1807" y="1592"/>
                  </a:lnTo>
                  <a:lnTo>
                    <a:pt x="1800" y="1552"/>
                  </a:lnTo>
                  <a:lnTo>
                    <a:pt x="1797" y="1511"/>
                  </a:lnTo>
                  <a:lnTo>
                    <a:pt x="1799" y="1471"/>
                  </a:lnTo>
                  <a:lnTo>
                    <a:pt x="1805" y="1432"/>
                  </a:lnTo>
                  <a:lnTo>
                    <a:pt x="1814" y="1396"/>
                  </a:lnTo>
                  <a:lnTo>
                    <a:pt x="1827" y="1364"/>
                  </a:lnTo>
                  <a:lnTo>
                    <a:pt x="1844" y="1333"/>
                  </a:lnTo>
                  <a:lnTo>
                    <a:pt x="1863" y="1306"/>
                  </a:lnTo>
                  <a:lnTo>
                    <a:pt x="1885" y="1282"/>
                  </a:lnTo>
                  <a:lnTo>
                    <a:pt x="1909" y="1259"/>
                  </a:lnTo>
                  <a:lnTo>
                    <a:pt x="1940" y="1237"/>
                  </a:lnTo>
                  <a:lnTo>
                    <a:pt x="1974" y="1218"/>
                  </a:lnTo>
                  <a:lnTo>
                    <a:pt x="2010" y="1201"/>
                  </a:lnTo>
                  <a:lnTo>
                    <a:pt x="2049" y="1189"/>
                  </a:lnTo>
                  <a:lnTo>
                    <a:pt x="2090" y="1180"/>
                  </a:lnTo>
                  <a:lnTo>
                    <a:pt x="2134" y="1175"/>
                  </a:lnTo>
                  <a:lnTo>
                    <a:pt x="2180" y="1173"/>
                  </a:lnTo>
                  <a:close/>
                  <a:moveTo>
                    <a:pt x="1159" y="1173"/>
                  </a:moveTo>
                  <a:lnTo>
                    <a:pt x="1207" y="1173"/>
                  </a:lnTo>
                  <a:lnTo>
                    <a:pt x="1255" y="1176"/>
                  </a:lnTo>
                  <a:lnTo>
                    <a:pt x="1300" y="1182"/>
                  </a:lnTo>
                  <a:lnTo>
                    <a:pt x="1343" y="1192"/>
                  </a:lnTo>
                  <a:lnTo>
                    <a:pt x="1382" y="1207"/>
                  </a:lnTo>
                  <a:lnTo>
                    <a:pt x="1420" y="1227"/>
                  </a:lnTo>
                  <a:lnTo>
                    <a:pt x="1454" y="1250"/>
                  </a:lnTo>
                  <a:lnTo>
                    <a:pt x="1486" y="1279"/>
                  </a:lnTo>
                  <a:lnTo>
                    <a:pt x="1513" y="1309"/>
                  </a:lnTo>
                  <a:lnTo>
                    <a:pt x="1537" y="1343"/>
                  </a:lnTo>
                  <a:lnTo>
                    <a:pt x="1556" y="1379"/>
                  </a:lnTo>
                  <a:lnTo>
                    <a:pt x="1571" y="1418"/>
                  </a:lnTo>
                  <a:lnTo>
                    <a:pt x="1582" y="1458"/>
                  </a:lnTo>
                  <a:lnTo>
                    <a:pt x="1589" y="1502"/>
                  </a:lnTo>
                  <a:lnTo>
                    <a:pt x="1591" y="1548"/>
                  </a:lnTo>
                  <a:lnTo>
                    <a:pt x="1589" y="1591"/>
                  </a:lnTo>
                  <a:lnTo>
                    <a:pt x="1583" y="1630"/>
                  </a:lnTo>
                  <a:lnTo>
                    <a:pt x="1575" y="1666"/>
                  </a:lnTo>
                  <a:lnTo>
                    <a:pt x="1563" y="1700"/>
                  </a:lnTo>
                  <a:lnTo>
                    <a:pt x="1543" y="1739"/>
                  </a:lnTo>
                  <a:lnTo>
                    <a:pt x="1516" y="1778"/>
                  </a:lnTo>
                  <a:lnTo>
                    <a:pt x="1484" y="1817"/>
                  </a:lnTo>
                  <a:lnTo>
                    <a:pt x="1445" y="1856"/>
                  </a:lnTo>
                  <a:lnTo>
                    <a:pt x="1402" y="1896"/>
                  </a:lnTo>
                  <a:lnTo>
                    <a:pt x="1351" y="1936"/>
                  </a:lnTo>
                  <a:lnTo>
                    <a:pt x="1180" y="2064"/>
                  </a:lnTo>
                  <a:lnTo>
                    <a:pt x="1593" y="2064"/>
                  </a:lnTo>
                  <a:lnTo>
                    <a:pt x="1593" y="2347"/>
                  </a:lnTo>
                  <a:lnTo>
                    <a:pt x="754" y="2347"/>
                  </a:lnTo>
                  <a:lnTo>
                    <a:pt x="754" y="2286"/>
                  </a:lnTo>
                  <a:lnTo>
                    <a:pt x="756" y="2240"/>
                  </a:lnTo>
                  <a:lnTo>
                    <a:pt x="761" y="2197"/>
                  </a:lnTo>
                  <a:lnTo>
                    <a:pt x="770" y="2158"/>
                  </a:lnTo>
                  <a:lnTo>
                    <a:pt x="782" y="2122"/>
                  </a:lnTo>
                  <a:lnTo>
                    <a:pt x="798" y="2089"/>
                  </a:lnTo>
                  <a:lnTo>
                    <a:pt x="820" y="2056"/>
                  </a:lnTo>
                  <a:lnTo>
                    <a:pt x="848" y="2025"/>
                  </a:lnTo>
                  <a:lnTo>
                    <a:pt x="880" y="1995"/>
                  </a:lnTo>
                  <a:lnTo>
                    <a:pt x="1190" y="1731"/>
                  </a:lnTo>
                  <a:lnTo>
                    <a:pt x="1216" y="1706"/>
                  </a:lnTo>
                  <a:lnTo>
                    <a:pt x="1237" y="1679"/>
                  </a:lnTo>
                  <a:lnTo>
                    <a:pt x="1253" y="1651"/>
                  </a:lnTo>
                  <a:lnTo>
                    <a:pt x="1265" y="1621"/>
                  </a:lnTo>
                  <a:lnTo>
                    <a:pt x="1272" y="1589"/>
                  </a:lnTo>
                  <a:lnTo>
                    <a:pt x="1275" y="1555"/>
                  </a:lnTo>
                  <a:lnTo>
                    <a:pt x="1272" y="1531"/>
                  </a:lnTo>
                  <a:lnTo>
                    <a:pt x="1266" y="1509"/>
                  </a:lnTo>
                  <a:lnTo>
                    <a:pt x="1256" y="1489"/>
                  </a:lnTo>
                  <a:lnTo>
                    <a:pt x="1243" y="1471"/>
                  </a:lnTo>
                  <a:lnTo>
                    <a:pt x="1226" y="1456"/>
                  </a:lnTo>
                  <a:lnTo>
                    <a:pt x="1206" y="1445"/>
                  </a:lnTo>
                  <a:lnTo>
                    <a:pt x="1187" y="1439"/>
                  </a:lnTo>
                  <a:lnTo>
                    <a:pt x="1165" y="1437"/>
                  </a:lnTo>
                  <a:lnTo>
                    <a:pt x="1144" y="1437"/>
                  </a:lnTo>
                  <a:lnTo>
                    <a:pt x="1122" y="1439"/>
                  </a:lnTo>
                  <a:lnTo>
                    <a:pt x="1103" y="1445"/>
                  </a:lnTo>
                  <a:lnTo>
                    <a:pt x="1083" y="1455"/>
                  </a:lnTo>
                  <a:lnTo>
                    <a:pt x="1067" y="1471"/>
                  </a:lnTo>
                  <a:lnTo>
                    <a:pt x="1053" y="1488"/>
                  </a:lnTo>
                  <a:lnTo>
                    <a:pt x="1043" y="1508"/>
                  </a:lnTo>
                  <a:lnTo>
                    <a:pt x="1037" y="1531"/>
                  </a:lnTo>
                  <a:lnTo>
                    <a:pt x="1035" y="1555"/>
                  </a:lnTo>
                  <a:lnTo>
                    <a:pt x="1035" y="1602"/>
                  </a:lnTo>
                  <a:lnTo>
                    <a:pt x="759" y="1602"/>
                  </a:lnTo>
                  <a:lnTo>
                    <a:pt x="759" y="1569"/>
                  </a:lnTo>
                  <a:lnTo>
                    <a:pt x="761" y="1522"/>
                  </a:lnTo>
                  <a:lnTo>
                    <a:pt x="767" y="1477"/>
                  </a:lnTo>
                  <a:lnTo>
                    <a:pt x="779" y="1434"/>
                  </a:lnTo>
                  <a:lnTo>
                    <a:pt x="793" y="1393"/>
                  </a:lnTo>
                  <a:lnTo>
                    <a:pt x="812" y="1356"/>
                  </a:lnTo>
                  <a:lnTo>
                    <a:pt x="835" y="1320"/>
                  </a:lnTo>
                  <a:lnTo>
                    <a:pt x="863" y="1288"/>
                  </a:lnTo>
                  <a:lnTo>
                    <a:pt x="895" y="1257"/>
                  </a:lnTo>
                  <a:lnTo>
                    <a:pt x="932" y="1232"/>
                  </a:lnTo>
                  <a:lnTo>
                    <a:pt x="972" y="1211"/>
                  </a:lnTo>
                  <a:lnTo>
                    <a:pt x="1013" y="1194"/>
                  </a:lnTo>
                  <a:lnTo>
                    <a:pt x="1059" y="1183"/>
                  </a:lnTo>
                  <a:lnTo>
                    <a:pt x="1108" y="1176"/>
                  </a:lnTo>
                  <a:lnTo>
                    <a:pt x="1159" y="1173"/>
                  </a:lnTo>
                  <a:close/>
                  <a:moveTo>
                    <a:pt x="1174" y="335"/>
                  </a:moveTo>
                  <a:lnTo>
                    <a:pt x="2180" y="335"/>
                  </a:lnTo>
                  <a:lnTo>
                    <a:pt x="2180" y="671"/>
                  </a:lnTo>
                  <a:lnTo>
                    <a:pt x="1174" y="671"/>
                  </a:lnTo>
                  <a:lnTo>
                    <a:pt x="1174" y="335"/>
                  </a:lnTo>
                  <a:close/>
                  <a:moveTo>
                    <a:pt x="335" y="335"/>
                  </a:moveTo>
                  <a:lnTo>
                    <a:pt x="503" y="335"/>
                  </a:lnTo>
                  <a:lnTo>
                    <a:pt x="503" y="671"/>
                  </a:lnTo>
                  <a:lnTo>
                    <a:pt x="335" y="671"/>
                  </a:lnTo>
                  <a:lnTo>
                    <a:pt x="335" y="2851"/>
                  </a:lnTo>
                  <a:lnTo>
                    <a:pt x="3019" y="2851"/>
                  </a:lnTo>
                  <a:lnTo>
                    <a:pt x="3019" y="671"/>
                  </a:lnTo>
                  <a:lnTo>
                    <a:pt x="2851" y="671"/>
                  </a:lnTo>
                  <a:lnTo>
                    <a:pt x="2851" y="335"/>
                  </a:lnTo>
                  <a:lnTo>
                    <a:pt x="3019" y="335"/>
                  </a:lnTo>
                  <a:lnTo>
                    <a:pt x="3064" y="338"/>
                  </a:lnTo>
                  <a:lnTo>
                    <a:pt x="3108" y="348"/>
                  </a:lnTo>
                  <a:lnTo>
                    <a:pt x="3149" y="362"/>
                  </a:lnTo>
                  <a:lnTo>
                    <a:pt x="3188" y="381"/>
                  </a:lnTo>
                  <a:lnTo>
                    <a:pt x="3224" y="406"/>
                  </a:lnTo>
                  <a:lnTo>
                    <a:pt x="3255" y="434"/>
                  </a:lnTo>
                  <a:lnTo>
                    <a:pt x="3284" y="466"/>
                  </a:lnTo>
                  <a:lnTo>
                    <a:pt x="3308" y="501"/>
                  </a:lnTo>
                  <a:lnTo>
                    <a:pt x="3328" y="540"/>
                  </a:lnTo>
                  <a:lnTo>
                    <a:pt x="3342" y="581"/>
                  </a:lnTo>
                  <a:lnTo>
                    <a:pt x="3351" y="625"/>
                  </a:lnTo>
                  <a:lnTo>
                    <a:pt x="3354" y="671"/>
                  </a:lnTo>
                  <a:lnTo>
                    <a:pt x="3354" y="2851"/>
                  </a:lnTo>
                  <a:lnTo>
                    <a:pt x="3351" y="2897"/>
                  </a:lnTo>
                  <a:lnTo>
                    <a:pt x="3342" y="2940"/>
                  </a:lnTo>
                  <a:lnTo>
                    <a:pt x="3328" y="2981"/>
                  </a:lnTo>
                  <a:lnTo>
                    <a:pt x="3308" y="3021"/>
                  </a:lnTo>
                  <a:lnTo>
                    <a:pt x="3284" y="3056"/>
                  </a:lnTo>
                  <a:lnTo>
                    <a:pt x="3255" y="3088"/>
                  </a:lnTo>
                  <a:lnTo>
                    <a:pt x="3224" y="3116"/>
                  </a:lnTo>
                  <a:lnTo>
                    <a:pt x="3188" y="3141"/>
                  </a:lnTo>
                  <a:lnTo>
                    <a:pt x="3149" y="3160"/>
                  </a:lnTo>
                  <a:lnTo>
                    <a:pt x="3108" y="3174"/>
                  </a:lnTo>
                  <a:lnTo>
                    <a:pt x="3064" y="3183"/>
                  </a:lnTo>
                  <a:lnTo>
                    <a:pt x="3019" y="3186"/>
                  </a:lnTo>
                  <a:lnTo>
                    <a:pt x="335" y="3186"/>
                  </a:lnTo>
                  <a:lnTo>
                    <a:pt x="290" y="3183"/>
                  </a:lnTo>
                  <a:lnTo>
                    <a:pt x="246" y="3174"/>
                  </a:lnTo>
                  <a:lnTo>
                    <a:pt x="205" y="3160"/>
                  </a:lnTo>
                  <a:lnTo>
                    <a:pt x="166" y="3141"/>
                  </a:lnTo>
                  <a:lnTo>
                    <a:pt x="130" y="3116"/>
                  </a:lnTo>
                  <a:lnTo>
                    <a:pt x="99" y="3088"/>
                  </a:lnTo>
                  <a:lnTo>
                    <a:pt x="70" y="3056"/>
                  </a:lnTo>
                  <a:lnTo>
                    <a:pt x="46" y="3021"/>
                  </a:lnTo>
                  <a:lnTo>
                    <a:pt x="26" y="2981"/>
                  </a:lnTo>
                  <a:lnTo>
                    <a:pt x="12" y="2940"/>
                  </a:lnTo>
                  <a:lnTo>
                    <a:pt x="3" y="2897"/>
                  </a:lnTo>
                  <a:lnTo>
                    <a:pt x="0" y="2851"/>
                  </a:lnTo>
                  <a:lnTo>
                    <a:pt x="0" y="671"/>
                  </a:lnTo>
                  <a:lnTo>
                    <a:pt x="3" y="625"/>
                  </a:lnTo>
                  <a:lnTo>
                    <a:pt x="12" y="581"/>
                  </a:lnTo>
                  <a:lnTo>
                    <a:pt x="26" y="540"/>
                  </a:lnTo>
                  <a:lnTo>
                    <a:pt x="46" y="501"/>
                  </a:lnTo>
                  <a:lnTo>
                    <a:pt x="70" y="466"/>
                  </a:lnTo>
                  <a:lnTo>
                    <a:pt x="99" y="434"/>
                  </a:lnTo>
                  <a:lnTo>
                    <a:pt x="130" y="406"/>
                  </a:lnTo>
                  <a:lnTo>
                    <a:pt x="166" y="381"/>
                  </a:lnTo>
                  <a:lnTo>
                    <a:pt x="205" y="362"/>
                  </a:lnTo>
                  <a:lnTo>
                    <a:pt x="246" y="348"/>
                  </a:lnTo>
                  <a:lnTo>
                    <a:pt x="290" y="338"/>
                  </a:lnTo>
                  <a:lnTo>
                    <a:pt x="335" y="335"/>
                  </a:lnTo>
                  <a:close/>
                  <a:moveTo>
                    <a:pt x="2516" y="0"/>
                  </a:moveTo>
                  <a:lnTo>
                    <a:pt x="2546" y="3"/>
                  </a:lnTo>
                  <a:lnTo>
                    <a:pt x="2574" y="10"/>
                  </a:lnTo>
                  <a:lnTo>
                    <a:pt x="2600" y="22"/>
                  </a:lnTo>
                  <a:lnTo>
                    <a:pt x="2623" y="40"/>
                  </a:lnTo>
                  <a:lnTo>
                    <a:pt x="2644" y="60"/>
                  </a:lnTo>
                  <a:lnTo>
                    <a:pt x="2661" y="83"/>
                  </a:lnTo>
                  <a:lnTo>
                    <a:pt x="2673" y="109"/>
                  </a:lnTo>
                  <a:lnTo>
                    <a:pt x="2681" y="137"/>
                  </a:lnTo>
                  <a:lnTo>
                    <a:pt x="2683" y="168"/>
                  </a:lnTo>
                  <a:lnTo>
                    <a:pt x="2683" y="503"/>
                  </a:lnTo>
                  <a:lnTo>
                    <a:pt x="2681" y="534"/>
                  </a:lnTo>
                  <a:lnTo>
                    <a:pt x="2673" y="562"/>
                  </a:lnTo>
                  <a:lnTo>
                    <a:pt x="2661" y="587"/>
                  </a:lnTo>
                  <a:lnTo>
                    <a:pt x="2644" y="611"/>
                  </a:lnTo>
                  <a:lnTo>
                    <a:pt x="2623" y="631"/>
                  </a:lnTo>
                  <a:lnTo>
                    <a:pt x="2600" y="647"/>
                  </a:lnTo>
                  <a:lnTo>
                    <a:pt x="2574" y="660"/>
                  </a:lnTo>
                  <a:lnTo>
                    <a:pt x="2546" y="668"/>
                  </a:lnTo>
                  <a:lnTo>
                    <a:pt x="2516" y="671"/>
                  </a:lnTo>
                  <a:lnTo>
                    <a:pt x="2485" y="668"/>
                  </a:lnTo>
                  <a:lnTo>
                    <a:pt x="2457" y="660"/>
                  </a:lnTo>
                  <a:lnTo>
                    <a:pt x="2431" y="647"/>
                  </a:lnTo>
                  <a:lnTo>
                    <a:pt x="2408" y="631"/>
                  </a:lnTo>
                  <a:lnTo>
                    <a:pt x="2387" y="611"/>
                  </a:lnTo>
                  <a:lnTo>
                    <a:pt x="2370" y="587"/>
                  </a:lnTo>
                  <a:lnTo>
                    <a:pt x="2358" y="562"/>
                  </a:lnTo>
                  <a:lnTo>
                    <a:pt x="2350" y="534"/>
                  </a:lnTo>
                  <a:lnTo>
                    <a:pt x="2348" y="503"/>
                  </a:lnTo>
                  <a:lnTo>
                    <a:pt x="2348" y="168"/>
                  </a:lnTo>
                  <a:lnTo>
                    <a:pt x="2350" y="137"/>
                  </a:lnTo>
                  <a:lnTo>
                    <a:pt x="2358" y="109"/>
                  </a:lnTo>
                  <a:lnTo>
                    <a:pt x="2370" y="83"/>
                  </a:lnTo>
                  <a:lnTo>
                    <a:pt x="2387" y="60"/>
                  </a:lnTo>
                  <a:lnTo>
                    <a:pt x="2408" y="40"/>
                  </a:lnTo>
                  <a:lnTo>
                    <a:pt x="2431" y="22"/>
                  </a:lnTo>
                  <a:lnTo>
                    <a:pt x="2457" y="10"/>
                  </a:lnTo>
                  <a:lnTo>
                    <a:pt x="2485" y="3"/>
                  </a:lnTo>
                  <a:lnTo>
                    <a:pt x="2516" y="0"/>
                  </a:lnTo>
                  <a:close/>
                  <a:moveTo>
                    <a:pt x="839" y="0"/>
                  </a:moveTo>
                  <a:lnTo>
                    <a:pt x="869" y="3"/>
                  </a:lnTo>
                  <a:lnTo>
                    <a:pt x="897" y="10"/>
                  </a:lnTo>
                  <a:lnTo>
                    <a:pt x="923" y="22"/>
                  </a:lnTo>
                  <a:lnTo>
                    <a:pt x="946" y="40"/>
                  </a:lnTo>
                  <a:lnTo>
                    <a:pt x="967" y="60"/>
                  </a:lnTo>
                  <a:lnTo>
                    <a:pt x="984" y="83"/>
                  </a:lnTo>
                  <a:lnTo>
                    <a:pt x="996" y="109"/>
                  </a:lnTo>
                  <a:lnTo>
                    <a:pt x="1004" y="137"/>
                  </a:lnTo>
                  <a:lnTo>
                    <a:pt x="1006" y="168"/>
                  </a:lnTo>
                  <a:lnTo>
                    <a:pt x="1006" y="503"/>
                  </a:lnTo>
                  <a:lnTo>
                    <a:pt x="1004" y="534"/>
                  </a:lnTo>
                  <a:lnTo>
                    <a:pt x="996" y="562"/>
                  </a:lnTo>
                  <a:lnTo>
                    <a:pt x="984" y="587"/>
                  </a:lnTo>
                  <a:lnTo>
                    <a:pt x="967" y="611"/>
                  </a:lnTo>
                  <a:lnTo>
                    <a:pt x="946" y="631"/>
                  </a:lnTo>
                  <a:lnTo>
                    <a:pt x="923" y="647"/>
                  </a:lnTo>
                  <a:lnTo>
                    <a:pt x="897" y="660"/>
                  </a:lnTo>
                  <a:lnTo>
                    <a:pt x="869" y="668"/>
                  </a:lnTo>
                  <a:lnTo>
                    <a:pt x="839" y="671"/>
                  </a:lnTo>
                  <a:lnTo>
                    <a:pt x="808" y="668"/>
                  </a:lnTo>
                  <a:lnTo>
                    <a:pt x="780" y="660"/>
                  </a:lnTo>
                  <a:lnTo>
                    <a:pt x="754" y="647"/>
                  </a:lnTo>
                  <a:lnTo>
                    <a:pt x="731" y="631"/>
                  </a:lnTo>
                  <a:lnTo>
                    <a:pt x="710" y="611"/>
                  </a:lnTo>
                  <a:lnTo>
                    <a:pt x="693" y="587"/>
                  </a:lnTo>
                  <a:lnTo>
                    <a:pt x="681" y="562"/>
                  </a:lnTo>
                  <a:lnTo>
                    <a:pt x="673" y="534"/>
                  </a:lnTo>
                  <a:lnTo>
                    <a:pt x="671" y="503"/>
                  </a:lnTo>
                  <a:lnTo>
                    <a:pt x="671" y="168"/>
                  </a:lnTo>
                  <a:lnTo>
                    <a:pt x="673" y="137"/>
                  </a:lnTo>
                  <a:lnTo>
                    <a:pt x="681" y="109"/>
                  </a:lnTo>
                  <a:lnTo>
                    <a:pt x="693" y="83"/>
                  </a:lnTo>
                  <a:lnTo>
                    <a:pt x="710" y="60"/>
                  </a:lnTo>
                  <a:lnTo>
                    <a:pt x="731" y="40"/>
                  </a:lnTo>
                  <a:lnTo>
                    <a:pt x="754" y="22"/>
                  </a:lnTo>
                  <a:lnTo>
                    <a:pt x="780" y="10"/>
                  </a:lnTo>
                  <a:lnTo>
                    <a:pt x="808" y="3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975347604"/>
              </p:ext>
            </p:extLst>
          </p:nvPr>
        </p:nvGraphicFramePr>
        <p:xfrm>
          <a:off x="1395101" y="1984154"/>
          <a:ext cx="4174392" cy="1496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6" name="Chart 55"/>
          <p:cNvGraphicFramePr/>
          <p:nvPr>
            <p:extLst>
              <p:ext uri="{D42A27DB-BD31-4B8C-83A1-F6EECF244321}">
                <p14:modId xmlns:p14="http://schemas.microsoft.com/office/powerpoint/2010/main" val="3777119236"/>
              </p:ext>
            </p:extLst>
          </p:nvPr>
        </p:nvGraphicFramePr>
        <p:xfrm>
          <a:off x="1395101" y="4440879"/>
          <a:ext cx="4174392" cy="1496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8" name="Chart 57"/>
          <p:cNvGraphicFramePr/>
          <p:nvPr>
            <p:extLst>
              <p:ext uri="{D42A27DB-BD31-4B8C-83A1-F6EECF244321}">
                <p14:modId xmlns:p14="http://schemas.microsoft.com/office/powerpoint/2010/main" val="1596062069"/>
              </p:ext>
            </p:extLst>
          </p:nvPr>
        </p:nvGraphicFramePr>
        <p:xfrm>
          <a:off x="6685065" y="1984154"/>
          <a:ext cx="4174392" cy="1496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/>
          <p:cNvGraphicFramePr/>
          <p:nvPr>
            <p:extLst>
              <p:ext uri="{D42A27DB-BD31-4B8C-83A1-F6EECF244321}">
                <p14:modId xmlns:p14="http://schemas.microsoft.com/office/powerpoint/2010/main" val="684878439"/>
              </p:ext>
            </p:extLst>
          </p:nvPr>
        </p:nvGraphicFramePr>
        <p:xfrm>
          <a:off x="6685065" y="4440879"/>
          <a:ext cx="4174392" cy="1496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3622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8300" y="376462"/>
            <a:ext cx="637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Importance Vs. Satisfaction</a:t>
            </a:r>
            <a:endParaRPr lang="en-US" sz="40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80371"/>
              </p:ext>
            </p:extLst>
          </p:nvPr>
        </p:nvGraphicFramePr>
        <p:xfrm>
          <a:off x="804228" y="1839819"/>
          <a:ext cx="10455010" cy="451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002">
                  <a:extLst>
                    <a:ext uri="{9D8B030D-6E8A-4147-A177-3AD203B41FA5}">
                      <a16:colId xmlns:a16="http://schemas.microsoft.com/office/drawing/2014/main" val="2311407096"/>
                    </a:ext>
                  </a:extLst>
                </a:gridCol>
                <a:gridCol w="4166582">
                  <a:extLst>
                    <a:ext uri="{9D8B030D-6E8A-4147-A177-3AD203B41FA5}">
                      <a16:colId xmlns:a16="http://schemas.microsoft.com/office/drawing/2014/main" val="28897413"/>
                    </a:ext>
                  </a:extLst>
                </a:gridCol>
                <a:gridCol w="1586429">
                  <a:extLst>
                    <a:ext uri="{9D8B030D-6E8A-4147-A177-3AD203B41FA5}">
                      <a16:colId xmlns:a16="http://schemas.microsoft.com/office/drawing/2014/main" val="3752219778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3612906673"/>
                    </a:ext>
                  </a:extLst>
                </a:gridCol>
                <a:gridCol w="1200838">
                  <a:extLst>
                    <a:ext uri="{9D8B030D-6E8A-4147-A177-3AD203B41FA5}">
                      <a16:colId xmlns:a16="http://schemas.microsoft.com/office/drawing/2014/main" val="905823582"/>
                    </a:ext>
                  </a:extLst>
                </a:gridCol>
              </a:tblGrid>
              <a:tr h="451691">
                <a:tc>
                  <a:txBody>
                    <a:bodyPr/>
                    <a:lstStyle/>
                    <a:p>
                      <a:pPr algn="ctr"/>
                      <a:r>
                        <a:rPr lang="en-US" sz="16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Ranked By Importance</a:t>
                      </a:r>
                      <a:endParaRPr lang="en-US" sz="16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pc="-150" dirty="0" smtClean="0">
                          <a:solidFill>
                            <a:schemeClr val="accent3"/>
                          </a:solidFill>
                        </a:rPr>
                        <a:t>Importance</a:t>
                      </a:r>
                      <a:r>
                        <a:rPr lang="en-US" sz="16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&amp; </a:t>
                      </a:r>
                      <a:r>
                        <a:rPr lang="en-US" sz="1600" spc="-150" dirty="0" smtClean="0">
                          <a:solidFill>
                            <a:schemeClr val="accent1"/>
                          </a:solidFill>
                        </a:rPr>
                        <a:t>Satisfaction</a:t>
                      </a:r>
                      <a:endParaRPr lang="en-US" sz="1600" spc="-15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Cal</a:t>
                      </a:r>
                      <a:endParaRPr lang="en-US" sz="16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Pac-12</a:t>
                      </a:r>
                      <a:endParaRPr lang="en-US" sz="16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FBS</a:t>
                      </a:r>
                      <a:endParaRPr lang="en-US" sz="16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982994"/>
                  </a:ext>
                </a:extLst>
              </a:tr>
              <a:tr h="45169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1. Value of the Money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3.6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4.4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4.1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398395"/>
                  </a:ext>
                </a:extLst>
              </a:tr>
              <a:tr h="45169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2. Security Inside</a:t>
                      </a:r>
                      <a:r>
                        <a:rPr lang="en-US" sz="1200" b="1" baseline="0" dirty="0" smtClean="0">
                          <a:solidFill>
                            <a:schemeClr val="accent3"/>
                          </a:solidFill>
                        </a:rPr>
                        <a:t> Venue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2.9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2.5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2.6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4508"/>
                  </a:ext>
                </a:extLst>
              </a:tr>
              <a:tr h="45169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3. Cleanliness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1.2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3.3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3.9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263849"/>
                  </a:ext>
                </a:extLst>
              </a:tr>
              <a:tr h="45169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4. Security Outside</a:t>
                      </a:r>
                      <a:r>
                        <a:rPr lang="en-US" sz="1200" b="1" baseline="0" dirty="0" smtClean="0">
                          <a:solidFill>
                            <a:schemeClr val="accent3"/>
                          </a:solidFill>
                        </a:rPr>
                        <a:t> Venue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1.6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1.1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4.6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212768"/>
                  </a:ext>
                </a:extLst>
              </a:tr>
              <a:tr h="45169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5. Crowd Energy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3.3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4.5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1.7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960208"/>
                  </a:ext>
                </a:extLst>
              </a:tr>
              <a:tr h="45169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6. Helpfulness of Staff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4.2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4.7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2.2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536341"/>
                  </a:ext>
                </a:extLst>
              </a:tr>
              <a:tr h="45169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7. Ease of Arrival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4.3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1.8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5.0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280468"/>
                  </a:ext>
                </a:extLst>
              </a:tr>
              <a:tr h="45169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8. Ease of Departure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1.9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2.9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4.4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072633"/>
                  </a:ext>
                </a:extLst>
              </a:tr>
              <a:tr h="45169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9.</a:t>
                      </a:r>
                      <a:r>
                        <a:rPr lang="en-US" sz="1200" b="1" baseline="0" dirty="0" smtClean="0">
                          <a:solidFill>
                            <a:schemeClr val="accent3"/>
                          </a:solidFill>
                        </a:rPr>
                        <a:t> Wi-Fi Connectivity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2.2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3.7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chemeClr val="accent2"/>
                          </a:solidFill>
                        </a:rPr>
                        <a:t>2.6</a:t>
                      </a:r>
                      <a:endParaRPr lang="en-US" sz="1400" b="1" spc="-15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42217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95101" y="1203825"/>
            <a:ext cx="256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smtClean="0">
                <a:solidFill>
                  <a:schemeClr val="accent3"/>
                </a:solidFill>
              </a:rPr>
              <a:t>Importance</a:t>
            </a:r>
            <a:endParaRPr lang="en-US" sz="2400" b="1" spc="-15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4831" y="1203825"/>
            <a:ext cx="256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spc="-150" dirty="0" smtClean="0">
                <a:solidFill>
                  <a:schemeClr val="accent1"/>
                </a:solidFill>
              </a:rPr>
              <a:t>Satisfaction</a:t>
            </a:r>
            <a:endParaRPr lang="en-US" sz="2400" b="1" spc="-150" dirty="0">
              <a:solidFill>
                <a:schemeClr val="accent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04228" y="1206057"/>
            <a:ext cx="457200" cy="457200"/>
            <a:chOff x="804228" y="1206057"/>
            <a:chExt cx="457200" cy="457200"/>
          </a:xfrm>
        </p:grpSpPr>
        <p:sp>
          <p:nvSpPr>
            <p:cNvPr id="4" name="Rectangle 3"/>
            <p:cNvSpPr/>
            <p:nvPr/>
          </p:nvSpPr>
          <p:spPr>
            <a:xfrm>
              <a:off x="804228" y="1206057"/>
              <a:ext cx="457200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883029" y="1285337"/>
              <a:ext cx="296824" cy="298640"/>
            </a:xfrm>
            <a:custGeom>
              <a:avLst/>
              <a:gdLst>
                <a:gd name="T0" fmla="*/ 1823 w 3782"/>
                <a:gd name="T1" fmla="*/ 2604 h 3778"/>
                <a:gd name="T2" fmla="*/ 1744 w 3782"/>
                <a:gd name="T3" fmla="*/ 2661 h 3778"/>
                <a:gd name="T4" fmla="*/ 1702 w 3782"/>
                <a:gd name="T5" fmla="*/ 2750 h 3778"/>
                <a:gd name="T6" fmla="*/ 1710 w 3782"/>
                <a:gd name="T7" fmla="*/ 2851 h 3778"/>
                <a:gd name="T8" fmla="*/ 1767 w 3782"/>
                <a:gd name="T9" fmla="*/ 2931 h 3778"/>
                <a:gd name="T10" fmla="*/ 1857 w 3782"/>
                <a:gd name="T11" fmla="*/ 2972 h 3778"/>
                <a:gd name="T12" fmla="*/ 1957 w 3782"/>
                <a:gd name="T13" fmla="*/ 2964 h 3778"/>
                <a:gd name="T14" fmla="*/ 2038 w 3782"/>
                <a:gd name="T15" fmla="*/ 2908 h 3778"/>
                <a:gd name="T16" fmla="*/ 2079 w 3782"/>
                <a:gd name="T17" fmla="*/ 2819 h 3778"/>
                <a:gd name="T18" fmla="*/ 2070 w 3782"/>
                <a:gd name="T19" fmla="*/ 2717 h 3778"/>
                <a:gd name="T20" fmla="*/ 2015 w 3782"/>
                <a:gd name="T21" fmla="*/ 2637 h 3778"/>
                <a:gd name="T22" fmla="*/ 1925 w 3782"/>
                <a:gd name="T23" fmla="*/ 2595 h 3778"/>
                <a:gd name="T24" fmla="*/ 1857 w 3782"/>
                <a:gd name="T25" fmla="*/ 792 h 3778"/>
                <a:gd name="T26" fmla="*/ 1767 w 3782"/>
                <a:gd name="T27" fmla="*/ 834 h 3778"/>
                <a:gd name="T28" fmla="*/ 1710 w 3782"/>
                <a:gd name="T29" fmla="*/ 914 h 3778"/>
                <a:gd name="T30" fmla="*/ 1699 w 3782"/>
                <a:gd name="T31" fmla="*/ 1991 h 3778"/>
                <a:gd name="T32" fmla="*/ 1725 w 3782"/>
                <a:gd name="T33" fmla="*/ 2088 h 3778"/>
                <a:gd name="T34" fmla="*/ 1793 w 3782"/>
                <a:gd name="T35" fmla="*/ 2157 h 3778"/>
                <a:gd name="T36" fmla="*/ 1890 w 3782"/>
                <a:gd name="T37" fmla="*/ 2182 h 3778"/>
                <a:gd name="T38" fmla="*/ 1987 w 3782"/>
                <a:gd name="T39" fmla="*/ 2157 h 3778"/>
                <a:gd name="T40" fmla="*/ 2056 w 3782"/>
                <a:gd name="T41" fmla="*/ 2088 h 3778"/>
                <a:gd name="T42" fmla="*/ 2083 w 3782"/>
                <a:gd name="T43" fmla="*/ 1991 h 3778"/>
                <a:gd name="T44" fmla="*/ 2070 w 3782"/>
                <a:gd name="T45" fmla="*/ 914 h 3778"/>
                <a:gd name="T46" fmla="*/ 2015 w 3782"/>
                <a:gd name="T47" fmla="*/ 834 h 3778"/>
                <a:gd name="T48" fmla="*/ 1925 w 3782"/>
                <a:gd name="T49" fmla="*/ 792 h 3778"/>
                <a:gd name="T50" fmla="*/ 2006 w 3782"/>
                <a:gd name="T51" fmla="*/ 4 h 3778"/>
                <a:gd name="T52" fmla="*/ 2339 w 3782"/>
                <a:gd name="T53" fmla="*/ 55 h 3778"/>
                <a:gd name="T54" fmla="*/ 2651 w 3782"/>
                <a:gd name="T55" fmla="*/ 159 h 3778"/>
                <a:gd name="T56" fmla="*/ 2936 w 3782"/>
                <a:gd name="T57" fmla="*/ 316 h 3778"/>
                <a:gd name="T58" fmla="*/ 3188 w 3782"/>
                <a:gd name="T59" fmla="*/ 517 h 3778"/>
                <a:gd name="T60" fmla="*/ 3403 w 3782"/>
                <a:gd name="T61" fmla="*/ 758 h 3778"/>
                <a:gd name="T62" fmla="*/ 3575 w 3782"/>
                <a:gd name="T63" fmla="*/ 1032 h 3778"/>
                <a:gd name="T64" fmla="*/ 3699 w 3782"/>
                <a:gd name="T65" fmla="*/ 1335 h 3778"/>
                <a:gd name="T66" fmla="*/ 3768 w 3782"/>
                <a:gd name="T67" fmla="*/ 1661 h 3778"/>
                <a:gd name="T68" fmla="*/ 3778 w 3782"/>
                <a:gd name="T69" fmla="*/ 2004 h 3778"/>
                <a:gd name="T70" fmla="*/ 3727 w 3782"/>
                <a:gd name="T71" fmla="*/ 2337 h 3778"/>
                <a:gd name="T72" fmla="*/ 3622 w 3782"/>
                <a:gd name="T73" fmla="*/ 2649 h 3778"/>
                <a:gd name="T74" fmla="*/ 3465 w 3782"/>
                <a:gd name="T75" fmla="*/ 2933 h 3778"/>
                <a:gd name="T76" fmla="*/ 3265 w 3782"/>
                <a:gd name="T77" fmla="*/ 3185 h 3778"/>
                <a:gd name="T78" fmla="*/ 3025 w 3782"/>
                <a:gd name="T79" fmla="*/ 3400 h 3778"/>
                <a:gd name="T80" fmla="*/ 2749 w 3782"/>
                <a:gd name="T81" fmla="*/ 3572 h 3778"/>
                <a:gd name="T82" fmla="*/ 2445 w 3782"/>
                <a:gd name="T83" fmla="*/ 3695 h 3778"/>
                <a:gd name="T84" fmla="*/ 2119 w 3782"/>
                <a:gd name="T85" fmla="*/ 3764 h 3778"/>
                <a:gd name="T86" fmla="*/ 1776 w 3782"/>
                <a:gd name="T87" fmla="*/ 3774 h 3778"/>
                <a:gd name="T88" fmla="*/ 1442 w 3782"/>
                <a:gd name="T89" fmla="*/ 3725 h 3778"/>
                <a:gd name="T90" fmla="*/ 1131 w 3782"/>
                <a:gd name="T91" fmla="*/ 3619 h 3778"/>
                <a:gd name="T92" fmla="*/ 846 w 3782"/>
                <a:gd name="T93" fmla="*/ 3462 h 3778"/>
                <a:gd name="T94" fmla="*/ 593 w 3782"/>
                <a:gd name="T95" fmla="*/ 3261 h 3778"/>
                <a:gd name="T96" fmla="*/ 379 w 3782"/>
                <a:gd name="T97" fmla="*/ 3022 h 3778"/>
                <a:gd name="T98" fmla="*/ 207 w 3782"/>
                <a:gd name="T99" fmla="*/ 2747 h 3778"/>
                <a:gd name="T100" fmla="*/ 83 w 3782"/>
                <a:gd name="T101" fmla="*/ 2444 h 3778"/>
                <a:gd name="T102" fmla="*/ 14 w 3782"/>
                <a:gd name="T103" fmla="*/ 2117 h 3778"/>
                <a:gd name="T104" fmla="*/ 3 w 3782"/>
                <a:gd name="T105" fmla="*/ 1774 h 3778"/>
                <a:gd name="T106" fmla="*/ 53 w 3782"/>
                <a:gd name="T107" fmla="*/ 1441 h 3778"/>
                <a:gd name="T108" fmla="*/ 159 w 3782"/>
                <a:gd name="T109" fmla="*/ 1130 h 3778"/>
                <a:gd name="T110" fmla="*/ 316 w 3782"/>
                <a:gd name="T111" fmla="*/ 845 h 3778"/>
                <a:gd name="T112" fmla="*/ 517 w 3782"/>
                <a:gd name="T113" fmla="*/ 593 h 3778"/>
                <a:gd name="T114" fmla="*/ 757 w 3782"/>
                <a:gd name="T115" fmla="*/ 378 h 3778"/>
                <a:gd name="T116" fmla="*/ 1032 w 3782"/>
                <a:gd name="T117" fmla="*/ 207 h 3778"/>
                <a:gd name="T118" fmla="*/ 1335 w 3782"/>
                <a:gd name="T119" fmla="*/ 83 h 3778"/>
                <a:gd name="T120" fmla="*/ 1663 w 3782"/>
                <a:gd name="T121" fmla="*/ 14 h 3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82" h="3778">
                  <a:moveTo>
                    <a:pt x="1890" y="2592"/>
                  </a:moveTo>
                  <a:lnTo>
                    <a:pt x="1857" y="2595"/>
                  </a:lnTo>
                  <a:lnTo>
                    <a:pt x="1823" y="2604"/>
                  </a:lnTo>
                  <a:lnTo>
                    <a:pt x="1793" y="2618"/>
                  </a:lnTo>
                  <a:lnTo>
                    <a:pt x="1767" y="2637"/>
                  </a:lnTo>
                  <a:lnTo>
                    <a:pt x="1744" y="2661"/>
                  </a:lnTo>
                  <a:lnTo>
                    <a:pt x="1725" y="2687"/>
                  </a:lnTo>
                  <a:lnTo>
                    <a:pt x="1710" y="2717"/>
                  </a:lnTo>
                  <a:lnTo>
                    <a:pt x="1702" y="2750"/>
                  </a:lnTo>
                  <a:lnTo>
                    <a:pt x="1699" y="2784"/>
                  </a:lnTo>
                  <a:lnTo>
                    <a:pt x="1702" y="2819"/>
                  </a:lnTo>
                  <a:lnTo>
                    <a:pt x="1710" y="2851"/>
                  </a:lnTo>
                  <a:lnTo>
                    <a:pt x="1725" y="2881"/>
                  </a:lnTo>
                  <a:lnTo>
                    <a:pt x="1744" y="2908"/>
                  </a:lnTo>
                  <a:lnTo>
                    <a:pt x="1767" y="2931"/>
                  </a:lnTo>
                  <a:lnTo>
                    <a:pt x="1793" y="2949"/>
                  </a:lnTo>
                  <a:lnTo>
                    <a:pt x="1823" y="2964"/>
                  </a:lnTo>
                  <a:lnTo>
                    <a:pt x="1857" y="2972"/>
                  </a:lnTo>
                  <a:lnTo>
                    <a:pt x="1890" y="2976"/>
                  </a:lnTo>
                  <a:lnTo>
                    <a:pt x="1925" y="2972"/>
                  </a:lnTo>
                  <a:lnTo>
                    <a:pt x="1957" y="2964"/>
                  </a:lnTo>
                  <a:lnTo>
                    <a:pt x="1987" y="2949"/>
                  </a:lnTo>
                  <a:lnTo>
                    <a:pt x="2015" y="2931"/>
                  </a:lnTo>
                  <a:lnTo>
                    <a:pt x="2038" y="2908"/>
                  </a:lnTo>
                  <a:lnTo>
                    <a:pt x="2056" y="2881"/>
                  </a:lnTo>
                  <a:lnTo>
                    <a:pt x="2070" y="2851"/>
                  </a:lnTo>
                  <a:lnTo>
                    <a:pt x="2079" y="2819"/>
                  </a:lnTo>
                  <a:lnTo>
                    <a:pt x="2083" y="2784"/>
                  </a:lnTo>
                  <a:lnTo>
                    <a:pt x="2079" y="2750"/>
                  </a:lnTo>
                  <a:lnTo>
                    <a:pt x="2070" y="2717"/>
                  </a:lnTo>
                  <a:lnTo>
                    <a:pt x="2056" y="2687"/>
                  </a:lnTo>
                  <a:lnTo>
                    <a:pt x="2038" y="2661"/>
                  </a:lnTo>
                  <a:lnTo>
                    <a:pt x="2015" y="2637"/>
                  </a:lnTo>
                  <a:lnTo>
                    <a:pt x="1987" y="2618"/>
                  </a:lnTo>
                  <a:lnTo>
                    <a:pt x="1957" y="2604"/>
                  </a:lnTo>
                  <a:lnTo>
                    <a:pt x="1925" y="2595"/>
                  </a:lnTo>
                  <a:lnTo>
                    <a:pt x="1890" y="2592"/>
                  </a:lnTo>
                  <a:close/>
                  <a:moveTo>
                    <a:pt x="1890" y="789"/>
                  </a:moveTo>
                  <a:lnTo>
                    <a:pt x="1857" y="792"/>
                  </a:lnTo>
                  <a:lnTo>
                    <a:pt x="1823" y="802"/>
                  </a:lnTo>
                  <a:lnTo>
                    <a:pt x="1793" y="815"/>
                  </a:lnTo>
                  <a:lnTo>
                    <a:pt x="1767" y="834"/>
                  </a:lnTo>
                  <a:lnTo>
                    <a:pt x="1744" y="857"/>
                  </a:lnTo>
                  <a:lnTo>
                    <a:pt x="1725" y="885"/>
                  </a:lnTo>
                  <a:lnTo>
                    <a:pt x="1710" y="914"/>
                  </a:lnTo>
                  <a:lnTo>
                    <a:pt x="1702" y="947"/>
                  </a:lnTo>
                  <a:lnTo>
                    <a:pt x="1699" y="981"/>
                  </a:lnTo>
                  <a:lnTo>
                    <a:pt x="1699" y="1991"/>
                  </a:lnTo>
                  <a:lnTo>
                    <a:pt x="1702" y="2026"/>
                  </a:lnTo>
                  <a:lnTo>
                    <a:pt x="1710" y="2058"/>
                  </a:lnTo>
                  <a:lnTo>
                    <a:pt x="1725" y="2088"/>
                  </a:lnTo>
                  <a:lnTo>
                    <a:pt x="1744" y="2114"/>
                  </a:lnTo>
                  <a:lnTo>
                    <a:pt x="1767" y="2138"/>
                  </a:lnTo>
                  <a:lnTo>
                    <a:pt x="1793" y="2157"/>
                  </a:lnTo>
                  <a:lnTo>
                    <a:pt x="1823" y="2171"/>
                  </a:lnTo>
                  <a:lnTo>
                    <a:pt x="1857" y="2180"/>
                  </a:lnTo>
                  <a:lnTo>
                    <a:pt x="1890" y="2182"/>
                  </a:lnTo>
                  <a:lnTo>
                    <a:pt x="1925" y="2180"/>
                  </a:lnTo>
                  <a:lnTo>
                    <a:pt x="1957" y="2171"/>
                  </a:lnTo>
                  <a:lnTo>
                    <a:pt x="1987" y="2157"/>
                  </a:lnTo>
                  <a:lnTo>
                    <a:pt x="2015" y="2138"/>
                  </a:lnTo>
                  <a:lnTo>
                    <a:pt x="2038" y="2114"/>
                  </a:lnTo>
                  <a:lnTo>
                    <a:pt x="2056" y="2088"/>
                  </a:lnTo>
                  <a:lnTo>
                    <a:pt x="2070" y="2058"/>
                  </a:lnTo>
                  <a:lnTo>
                    <a:pt x="2079" y="2026"/>
                  </a:lnTo>
                  <a:lnTo>
                    <a:pt x="2083" y="1991"/>
                  </a:lnTo>
                  <a:lnTo>
                    <a:pt x="2083" y="981"/>
                  </a:lnTo>
                  <a:lnTo>
                    <a:pt x="2079" y="947"/>
                  </a:lnTo>
                  <a:lnTo>
                    <a:pt x="2070" y="914"/>
                  </a:lnTo>
                  <a:lnTo>
                    <a:pt x="2056" y="885"/>
                  </a:lnTo>
                  <a:lnTo>
                    <a:pt x="2038" y="857"/>
                  </a:lnTo>
                  <a:lnTo>
                    <a:pt x="2015" y="834"/>
                  </a:lnTo>
                  <a:lnTo>
                    <a:pt x="1987" y="815"/>
                  </a:lnTo>
                  <a:lnTo>
                    <a:pt x="1957" y="802"/>
                  </a:lnTo>
                  <a:lnTo>
                    <a:pt x="1925" y="792"/>
                  </a:lnTo>
                  <a:lnTo>
                    <a:pt x="1890" y="789"/>
                  </a:lnTo>
                  <a:close/>
                  <a:moveTo>
                    <a:pt x="1890" y="0"/>
                  </a:moveTo>
                  <a:lnTo>
                    <a:pt x="2006" y="4"/>
                  </a:lnTo>
                  <a:lnTo>
                    <a:pt x="2119" y="14"/>
                  </a:lnTo>
                  <a:lnTo>
                    <a:pt x="2231" y="31"/>
                  </a:lnTo>
                  <a:lnTo>
                    <a:pt x="2339" y="55"/>
                  </a:lnTo>
                  <a:lnTo>
                    <a:pt x="2445" y="83"/>
                  </a:lnTo>
                  <a:lnTo>
                    <a:pt x="2550" y="119"/>
                  </a:lnTo>
                  <a:lnTo>
                    <a:pt x="2651" y="159"/>
                  </a:lnTo>
                  <a:lnTo>
                    <a:pt x="2749" y="207"/>
                  </a:lnTo>
                  <a:lnTo>
                    <a:pt x="2845" y="259"/>
                  </a:lnTo>
                  <a:lnTo>
                    <a:pt x="2936" y="316"/>
                  </a:lnTo>
                  <a:lnTo>
                    <a:pt x="3025" y="378"/>
                  </a:lnTo>
                  <a:lnTo>
                    <a:pt x="3109" y="445"/>
                  </a:lnTo>
                  <a:lnTo>
                    <a:pt x="3188" y="517"/>
                  </a:lnTo>
                  <a:lnTo>
                    <a:pt x="3265" y="593"/>
                  </a:lnTo>
                  <a:lnTo>
                    <a:pt x="3336" y="674"/>
                  </a:lnTo>
                  <a:lnTo>
                    <a:pt x="3403" y="758"/>
                  </a:lnTo>
                  <a:lnTo>
                    <a:pt x="3465" y="845"/>
                  </a:lnTo>
                  <a:lnTo>
                    <a:pt x="3523" y="936"/>
                  </a:lnTo>
                  <a:lnTo>
                    <a:pt x="3575" y="1032"/>
                  </a:lnTo>
                  <a:lnTo>
                    <a:pt x="3622" y="1130"/>
                  </a:lnTo>
                  <a:lnTo>
                    <a:pt x="3663" y="1230"/>
                  </a:lnTo>
                  <a:lnTo>
                    <a:pt x="3699" y="1335"/>
                  </a:lnTo>
                  <a:lnTo>
                    <a:pt x="3727" y="1441"/>
                  </a:lnTo>
                  <a:lnTo>
                    <a:pt x="3752" y="1550"/>
                  </a:lnTo>
                  <a:lnTo>
                    <a:pt x="3768" y="1661"/>
                  </a:lnTo>
                  <a:lnTo>
                    <a:pt x="3778" y="1774"/>
                  </a:lnTo>
                  <a:lnTo>
                    <a:pt x="3782" y="1890"/>
                  </a:lnTo>
                  <a:lnTo>
                    <a:pt x="3778" y="2004"/>
                  </a:lnTo>
                  <a:lnTo>
                    <a:pt x="3768" y="2117"/>
                  </a:lnTo>
                  <a:lnTo>
                    <a:pt x="3752" y="2229"/>
                  </a:lnTo>
                  <a:lnTo>
                    <a:pt x="3727" y="2337"/>
                  </a:lnTo>
                  <a:lnTo>
                    <a:pt x="3699" y="2444"/>
                  </a:lnTo>
                  <a:lnTo>
                    <a:pt x="3663" y="2548"/>
                  </a:lnTo>
                  <a:lnTo>
                    <a:pt x="3622" y="2649"/>
                  </a:lnTo>
                  <a:lnTo>
                    <a:pt x="3575" y="2747"/>
                  </a:lnTo>
                  <a:lnTo>
                    <a:pt x="3523" y="2842"/>
                  </a:lnTo>
                  <a:lnTo>
                    <a:pt x="3465" y="2933"/>
                  </a:lnTo>
                  <a:lnTo>
                    <a:pt x="3403" y="3022"/>
                  </a:lnTo>
                  <a:lnTo>
                    <a:pt x="3336" y="3106"/>
                  </a:lnTo>
                  <a:lnTo>
                    <a:pt x="3265" y="3185"/>
                  </a:lnTo>
                  <a:lnTo>
                    <a:pt x="3188" y="3261"/>
                  </a:lnTo>
                  <a:lnTo>
                    <a:pt x="3109" y="3333"/>
                  </a:lnTo>
                  <a:lnTo>
                    <a:pt x="3025" y="3400"/>
                  </a:lnTo>
                  <a:lnTo>
                    <a:pt x="2936" y="3462"/>
                  </a:lnTo>
                  <a:lnTo>
                    <a:pt x="2845" y="3520"/>
                  </a:lnTo>
                  <a:lnTo>
                    <a:pt x="2749" y="3572"/>
                  </a:lnTo>
                  <a:lnTo>
                    <a:pt x="2651" y="3619"/>
                  </a:lnTo>
                  <a:lnTo>
                    <a:pt x="2550" y="3659"/>
                  </a:lnTo>
                  <a:lnTo>
                    <a:pt x="2445" y="3695"/>
                  </a:lnTo>
                  <a:lnTo>
                    <a:pt x="2339" y="3725"/>
                  </a:lnTo>
                  <a:lnTo>
                    <a:pt x="2231" y="3748"/>
                  </a:lnTo>
                  <a:lnTo>
                    <a:pt x="2119" y="3764"/>
                  </a:lnTo>
                  <a:lnTo>
                    <a:pt x="2006" y="3774"/>
                  </a:lnTo>
                  <a:lnTo>
                    <a:pt x="1890" y="3778"/>
                  </a:lnTo>
                  <a:lnTo>
                    <a:pt x="1776" y="3774"/>
                  </a:lnTo>
                  <a:lnTo>
                    <a:pt x="1663" y="3764"/>
                  </a:lnTo>
                  <a:lnTo>
                    <a:pt x="1551" y="3748"/>
                  </a:lnTo>
                  <a:lnTo>
                    <a:pt x="1442" y="3725"/>
                  </a:lnTo>
                  <a:lnTo>
                    <a:pt x="1335" y="3695"/>
                  </a:lnTo>
                  <a:lnTo>
                    <a:pt x="1231" y="3659"/>
                  </a:lnTo>
                  <a:lnTo>
                    <a:pt x="1131" y="3619"/>
                  </a:lnTo>
                  <a:lnTo>
                    <a:pt x="1032" y="3572"/>
                  </a:lnTo>
                  <a:lnTo>
                    <a:pt x="937" y="3520"/>
                  </a:lnTo>
                  <a:lnTo>
                    <a:pt x="846" y="3462"/>
                  </a:lnTo>
                  <a:lnTo>
                    <a:pt x="757" y="3400"/>
                  </a:lnTo>
                  <a:lnTo>
                    <a:pt x="673" y="3333"/>
                  </a:lnTo>
                  <a:lnTo>
                    <a:pt x="593" y="3261"/>
                  </a:lnTo>
                  <a:lnTo>
                    <a:pt x="517" y="3185"/>
                  </a:lnTo>
                  <a:lnTo>
                    <a:pt x="445" y="3106"/>
                  </a:lnTo>
                  <a:lnTo>
                    <a:pt x="379" y="3022"/>
                  </a:lnTo>
                  <a:lnTo>
                    <a:pt x="316" y="2933"/>
                  </a:lnTo>
                  <a:lnTo>
                    <a:pt x="258" y="2842"/>
                  </a:lnTo>
                  <a:lnTo>
                    <a:pt x="207" y="2747"/>
                  </a:lnTo>
                  <a:lnTo>
                    <a:pt x="159" y="2649"/>
                  </a:lnTo>
                  <a:lnTo>
                    <a:pt x="119" y="2548"/>
                  </a:lnTo>
                  <a:lnTo>
                    <a:pt x="83" y="2444"/>
                  </a:lnTo>
                  <a:lnTo>
                    <a:pt x="53" y="2337"/>
                  </a:lnTo>
                  <a:lnTo>
                    <a:pt x="30" y="2229"/>
                  </a:lnTo>
                  <a:lnTo>
                    <a:pt x="14" y="2117"/>
                  </a:lnTo>
                  <a:lnTo>
                    <a:pt x="3" y="2004"/>
                  </a:lnTo>
                  <a:lnTo>
                    <a:pt x="0" y="1890"/>
                  </a:lnTo>
                  <a:lnTo>
                    <a:pt x="3" y="1774"/>
                  </a:lnTo>
                  <a:lnTo>
                    <a:pt x="14" y="1661"/>
                  </a:lnTo>
                  <a:lnTo>
                    <a:pt x="30" y="1550"/>
                  </a:lnTo>
                  <a:lnTo>
                    <a:pt x="53" y="1441"/>
                  </a:lnTo>
                  <a:lnTo>
                    <a:pt x="83" y="1335"/>
                  </a:lnTo>
                  <a:lnTo>
                    <a:pt x="119" y="1230"/>
                  </a:lnTo>
                  <a:lnTo>
                    <a:pt x="159" y="1130"/>
                  </a:lnTo>
                  <a:lnTo>
                    <a:pt x="207" y="1032"/>
                  </a:lnTo>
                  <a:lnTo>
                    <a:pt x="258" y="936"/>
                  </a:lnTo>
                  <a:lnTo>
                    <a:pt x="316" y="845"/>
                  </a:lnTo>
                  <a:lnTo>
                    <a:pt x="379" y="758"/>
                  </a:lnTo>
                  <a:lnTo>
                    <a:pt x="445" y="674"/>
                  </a:lnTo>
                  <a:lnTo>
                    <a:pt x="517" y="593"/>
                  </a:lnTo>
                  <a:lnTo>
                    <a:pt x="593" y="517"/>
                  </a:lnTo>
                  <a:lnTo>
                    <a:pt x="673" y="445"/>
                  </a:lnTo>
                  <a:lnTo>
                    <a:pt x="757" y="378"/>
                  </a:lnTo>
                  <a:lnTo>
                    <a:pt x="846" y="316"/>
                  </a:lnTo>
                  <a:lnTo>
                    <a:pt x="937" y="259"/>
                  </a:lnTo>
                  <a:lnTo>
                    <a:pt x="1032" y="207"/>
                  </a:lnTo>
                  <a:lnTo>
                    <a:pt x="1131" y="159"/>
                  </a:lnTo>
                  <a:lnTo>
                    <a:pt x="1231" y="119"/>
                  </a:lnTo>
                  <a:lnTo>
                    <a:pt x="1335" y="83"/>
                  </a:lnTo>
                  <a:lnTo>
                    <a:pt x="1442" y="55"/>
                  </a:lnTo>
                  <a:lnTo>
                    <a:pt x="1551" y="31"/>
                  </a:lnTo>
                  <a:lnTo>
                    <a:pt x="1663" y="14"/>
                  </a:lnTo>
                  <a:lnTo>
                    <a:pt x="1776" y="4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802038" y="1206057"/>
            <a:ext cx="457200" cy="457200"/>
            <a:chOff x="10802038" y="1206057"/>
            <a:chExt cx="457200" cy="457200"/>
          </a:xfrm>
        </p:grpSpPr>
        <p:sp>
          <p:nvSpPr>
            <p:cNvPr id="5" name="Rectangle 4"/>
            <p:cNvSpPr/>
            <p:nvPr/>
          </p:nvSpPr>
          <p:spPr>
            <a:xfrm>
              <a:off x="10802038" y="1206057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9"/>
            <p:cNvGrpSpPr>
              <a:grpSpLocks noChangeAspect="1"/>
            </p:cNvGrpSpPr>
            <p:nvPr/>
          </p:nvGrpSpPr>
          <p:grpSpPr bwMode="auto">
            <a:xfrm>
              <a:off x="10894176" y="1303594"/>
              <a:ext cx="272925" cy="262126"/>
              <a:chOff x="5655" y="409"/>
              <a:chExt cx="834" cy="801"/>
            </a:xfrm>
            <a:solidFill>
              <a:schemeClr val="bg1"/>
            </a:solidFill>
          </p:grpSpPr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5905" y="409"/>
                <a:ext cx="584" cy="801"/>
              </a:xfrm>
              <a:custGeom>
                <a:avLst/>
                <a:gdLst>
                  <a:gd name="T0" fmla="*/ 1160 w 2337"/>
                  <a:gd name="T1" fmla="*/ 6 h 3204"/>
                  <a:gd name="T2" fmla="*/ 1277 w 2337"/>
                  <a:gd name="T3" fmla="*/ 34 h 3204"/>
                  <a:gd name="T4" fmla="*/ 1365 w 2337"/>
                  <a:gd name="T5" fmla="*/ 77 h 3204"/>
                  <a:gd name="T6" fmla="*/ 1449 w 2337"/>
                  <a:gd name="T7" fmla="*/ 161 h 3204"/>
                  <a:gd name="T8" fmla="*/ 1499 w 2337"/>
                  <a:gd name="T9" fmla="*/ 255 h 3204"/>
                  <a:gd name="T10" fmla="*/ 1524 w 2337"/>
                  <a:gd name="T11" fmla="*/ 359 h 3204"/>
                  <a:gd name="T12" fmla="*/ 1533 w 2337"/>
                  <a:gd name="T13" fmla="*/ 435 h 3204"/>
                  <a:gd name="T14" fmla="*/ 1535 w 2337"/>
                  <a:gd name="T15" fmla="*/ 504 h 3204"/>
                  <a:gd name="T16" fmla="*/ 1526 w 2337"/>
                  <a:gd name="T17" fmla="*/ 640 h 3204"/>
                  <a:gd name="T18" fmla="*/ 1489 w 2337"/>
                  <a:gd name="T19" fmla="*/ 784 h 3204"/>
                  <a:gd name="T20" fmla="*/ 1452 w 2337"/>
                  <a:gd name="T21" fmla="*/ 870 h 3204"/>
                  <a:gd name="T22" fmla="*/ 1413 w 2337"/>
                  <a:gd name="T23" fmla="*/ 945 h 3204"/>
                  <a:gd name="T24" fmla="*/ 1385 w 2337"/>
                  <a:gd name="T25" fmla="*/ 997 h 3204"/>
                  <a:gd name="T26" fmla="*/ 1358 w 2337"/>
                  <a:gd name="T27" fmla="*/ 1069 h 3204"/>
                  <a:gd name="T28" fmla="*/ 2025 w 2337"/>
                  <a:gd name="T29" fmla="*/ 1078 h 3204"/>
                  <a:gd name="T30" fmla="*/ 2146 w 2337"/>
                  <a:gd name="T31" fmla="*/ 1129 h 3204"/>
                  <a:gd name="T32" fmla="*/ 2249 w 2337"/>
                  <a:gd name="T33" fmla="*/ 1223 h 3204"/>
                  <a:gd name="T34" fmla="*/ 2314 w 2337"/>
                  <a:gd name="T35" fmla="*/ 1338 h 3204"/>
                  <a:gd name="T36" fmla="*/ 2337 w 2337"/>
                  <a:gd name="T37" fmla="*/ 1469 h 3204"/>
                  <a:gd name="T38" fmla="*/ 2315 w 2337"/>
                  <a:gd name="T39" fmla="*/ 1614 h 3204"/>
                  <a:gd name="T40" fmla="*/ 2252 w 2337"/>
                  <a:gd name="T41" fmla="*/ 1741 h 3204"/>
                  <a:gd name="T42" fmla="*/ 2245 w 2337"/>
                  <a:gd name="T43" fmla="*/ 1865 h 3204"/>
                  <a:gd name="T44" fmla="*/ 2252 w 2337"/>
                  <a:gd name="T45" fmla="*/ 1990 h 3204"/>
                  <a:gd name="T46" fmla="*/ 2215 w 2337"/>
                  <a:gd name="T47" fmla="*/ 2136 h 3204"/>
                  <a:gd name="T48" fmla="*/ 2175 w 2337"/>
                  <a:gd name="T49" fmla="*/ 2272 h 3204"/>
                  <a:gd name="T50" fmla="*/ 2175 w 2337"/>
                  <a:gd name="T51" fmla="*/ 2418 h 3204"/>
                  <a:gd name="T52" fmla="*/ 2130 w 2337"/>
                  <a:gd name="T53" fmla="*/ 2557 h 3204"/>
                  <a:gd name="T54" fmla="*/ 2050 w 2337"/>
                  <a:gd name="T55" fmla="*/ 2665 h 3204"/>
                  <a:gd name="T56" fmla="*/ 2044 w 2337"/>
                  <a:gd name="T57" fmla="*/ 2828 h 3204"/>
                  <a:gd name="T58" fmla="*/ 2000 w 2337"/>
                  <a:gd name="T59" fmla="*/ 2965 h 3204"/>
                  <a:gd name="T60" fmla="*/ 1917 w 2337"/>
                  <a:gd name="T61" fmla="*/ 3075 h 3204"/>
                  <a:gd name="T62" fmla="*/ 1801 w 2337"/>
                  <a:gd name="T63" fmla="*/ 3152 h 3204"/>
                  <a:gd name="T64" fmla="*/ 1653 w 2337"/>
                  <a:gd name="T65" fmla="*/ 3195 h 3204"/>
                  <a:gd name="T66" fmla="*/ 1269 w 2337"/>
                  <a:gd name="T67" fmla="*/ 3204 h 3204"/>
                  <a:gd name="T68" fmla="*/ 1048 w 2337"/>
                  <a:gd name="T69" fmla="*/ 3187 h 3204"/>
                  <a:gd name="T70" fmla="*/ 849 w 2337"/>
                  <a:gd name="T71" fmla="*/ 3147 h 3204"/>
                  <a:gd name="T72" fmla="*/ 715 w 2337"/>
                  <a:gd name="T73" fmla="*/ 3112 h 3204"/>
                  <a:gd name="T74" fmla="*/ 580 w 2337"/>
                  <a:gd name="T75" fmla="*/ 3069 h 3204"/>
                  <a:gd name="T76" fmla="*/ 408 w 2337"/>
                  <a:gd name="T77" fmla="*/ 3011 h 3204"/>
                  <a:gd name="T78" fmla="*/ 272 w 2337"/>
                  <a:gd name="T79" fmla="*/ 2967 h 3204"/>
                  <a:gd name="T80" fmla="*/ 175 w 2337"/>
                  <a:gd name="T81" fmla="*/ 2943 h 3204"/>
                  <a:gd name="T82" fmla="*/ 108 w 2337"/>
                  <a:gd name="T83" fmla="*/ 2935 h 3204"/>
                  <a:gd name="T84" fmla="*/ 40 w 2337"/>
                  <a:gd name="T85" fmla="*/ 2897 h 3204"/>
                  <a:gd name="T86" fmla="*/ 3 w 2337"/>
                  <a:gd name="T87" fmla="*/ 2831 h 3204"/>
                  <a:gd name="T88" fmla="*/ 3 w 2337"/>
                  <a:gd name="T89" fmla="*/ 1442 h 3204"/>
                  <a:gd name="T90" fmla="*/ 38 w 2337"/>
                  <a:gd name="T91" fmla="*/ 1376 h 3204"/>
                  <a:gd name="T92" fmla="*/ 103 w 2337"/>
                  <a:gd name="T93" fmla="*/ 1338 h 3204"/>
                  <a:gd name="T94" fmla="*/ 161 w 2337"/>
                  <a:gd name="T95" fmla="*/ 1321 h 3204"/>
                  <a:gd name="T96" fmla="*/ 229 w 2337"/>
                  <a:gd name="T97" fmla="*/ 1269 h 3204"/>
                  <a:gd name="T98" fmla="*/ 357 w 2337"/>
                  <a:gd name="T99" fmla="*/ 1130 h 3204"/>
                  <a:gd name="T100" fmla="*/ 535 w 2337"/>
                  <a:gd name="T101" fmla="*/ 908 h 3204"/>
                  <a:gd name="T102" fmla="*/ 635 w 2337"/>
                  <a:gd name="T103" fmla="*/ 788 h 3204"/>
                  <a:gd name="T104" fmla="*/ 708 w 2337"/>
                  <a:gd name="T105" fmla="*/ 707 h 3204"/>
                  <a:gd name="T106" fmla="*/ 772 w 2337"/>
                  <a:gd name="T107" fmla="*/ 607 h 3204"/>
                  <a:gd name="T108" fmla="*/ 802 w 2337"/>
                  <a:gd name="T109" fmla="*/ 527 h 3204"/>
                  <a:gd name="T110" fmla="*/ 821 w 2337"/>
                  <a:gd name="T111" fmla="*/ 456 h 3204"/>
                  <a:gd name="T112" fmla="*/ 844 w 2337"/>
                  <a:gd name="T113" fmla="*/ 342 h 3204"/>
                  <a:gd name="T114" fmla="*/ 862 w 2337"/>
                  <a:gd name="T115" fmla="*/ 253 h 3204"/>
                  <a:gd name="T116" fmla="*/ 903 w 2337"/>
                  <a:gd name="T117" fmla="*/ 144 h 3204"/>
                  <a:gd name="T118" fmla="*/ 974 w 2337"/>
                  <a:gd name="T119" fmla="*/ 40 h 3204"/>
                  <a:gd name="T120" fmla="*/ 1041 w 2337"/>
                  <a:gd name="T121" fmla="*/ 3 h 3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37" h="3204">
                    <a:moveTo>
                      <a:pt x="1068" y="0"/>
                    </a:moveTo>
                    <a:lnTo>
                      <a:pt x="1115" y="2"/>
                    </a:lnTo>
                    <a:lnTo>
                      <a:pt x="1160" y="6"/>
                    </a:lnTo>
                    <a:lnTo>
                      <a:pt x="1201" y="13"/>
                    </a:lnTo>
                    <a:lnTo>
                      <a:pt x="1240" y="22"/>
                    </a:lnTo>
                    <a:lnTo>
                      <a:pt x="1277" y="34"/>
                    </a:lnTo>
                    <a:lnTo>
                      <a:pt x="1309" y="46"/>
                    </a:lnTo>
                    <a:lnTo>
                      <a:pt x="1339" y="61"/>
                    </a:lnTo>
                    <a:lnTo>
                      <a:pt x="1365" y="77"/>
                    </a:lnTo>
                    <a:lnTo>
                      <a:pt x="1397" y="100"/>
                    </a:lnTo>
                    <a:lnTo>
                      <a:pt x="1424" y="129"/>
                    </a:lnTo>
                    <a:lnTo>
                      <a:pt x="1449" y="161"/>
                    </a:lnTo>
                    <a:lnTo>
                      <a:pt x="1470" y="195"/>
                    </a:lnTo>
                    <a:lnTo>
                      <a:pt x="1486" y="226"/>
                    </a:lnTo>
                    <a:lnTo>
                      <a:pt x="1499" y="255"/>
                    </a:lnTo>
                    <a:lnTo>
                      <a:pt x="1509" y="285"/>
                    </a:lnTo>
                    <a:lnTo>
                      <a:pt x="1517" y="320"/>
                    </a:lnTo>
                    <a:lnTo>
                      <a:pt x="1524" y="359"/>
                    </a:lnTo>
                    <a:lnTo>
                      <a:pt x="1528" y="389"/>
                    </a:lnTo>
                    <a:lnTo>
                      <a:pt x="1531" y="414"/>
                    </a:lnTo>
                    <a:lnTo>
                      <a:pt x="1533" y="435"/>
                    </a:lnTo>
                    <a:lnTo>
                      <a:pt x="1534" y="453"/>
                    </a:lnTo>
                    <a:lnTo>
                      <a:pt x="1535" y="476"/>
                    </a:lnTo>
                    <a:lnTo>
                      <a:pt x="1535" y="504"/>
                    </a:lnTo>
                    <a:lnTo>
                      <a:pt x="1535" y="534"/>
                    </a:lnTo>
                    <a:lnTo>
                      <a:pt x="1533" y="587"/>
                    </a:lnTo>
                    <a:lnTo>
                      <a:pt x="1526" y="640"/>
                    </a:lnTo>
                    <a:lnTo>
                      <a:pt x="1516" y="693"/>
                    </a:lnTo>
                    <a:lnTo>
                      <a:pt x="1503" y="742"/>
                    </a:lnTo>
                    <a:lnTo>
                      <a:pt x="1489" y="784"/>
                    </a:lnTo>
                    <a:lnTo>
                      <a:pt x="1476" y="818"/>
                    </a:lnTo>
                    <a:lnTo>
                      <a:pt x="1465" y="843"/>
                    </a:lnTo>
                    <a:lnTo>
                      <a:pt x="1452" y="870"/>
                    </a:lnTo>
                    <a:lnTo>
                      <a:pt x="1437" y="901"/>
                    </a:lnTo>
                    <a:lnTo>
                      <a:pt x="1418" y="935"/>
                    </a:lnTo>
                    <a:lnTo>
                      <a:pt x="1413" y="945"/>
                    </a:lnTo>
                    <a:lnTo>
                      <a:pt x="1407" y="957"/>
                    </a:lnTo>
                    <a:lnTo>
                      <a:pt x="1398" y="972"/>
                    </a:lnTo>
                    <a:lnTo>
                      <a:pt x="1385" y="997"/>
                    </a:lnTo>
                    <a:lnTo>
                      <a:pt x="1374" y="1019"/>
                    </a:lnTo>
                    <a:lnTo>
                      <a:pt x="1366" y="1041"/>
                    </a:lnTo>
                    <a:lnTo>
                      <a:pt x="1358" y="1069"/>
                    </a:lnTo>
                    <a:lnTo>
                      <a:pt x="1935" y="1069"/>
                    </a:lnTo>
                    <a:lnTo>
                      <a:pt x="1981" y="1071"/>
                    </a:lnTo>
                    <a:lnTo>
                      <a:pt x="2025" y="1078"/>
                    </a:lnTo>
                    <a:lnTo>
                      <a:pt x="2067" y="1090"/>
                    </a:lnTo>
                    <a:lnTo>
                      <a:pt x="2108" y="1108"/>
                    </a:lnTo>
                    <a:lnTo>
                      <a:pt x="2146" y="1129"/>
                    </a:lnTo>
                    <a:lnTo>
                      <a:pt x="2183" y="1156"/>
                    </a:lnTo>
                    <a:lnTo>
                      <a:pt x="2217" y="1188"/>
                    </a:lnTo>
                    <a:lnTo>
                      <a:pt x="2249" y="1223"/>
                    </a:lnTo>
                    <a:lnTo>
                      <a:pt x="2276" y="1259"/>
                    </a:lnTo>
                    <a:lnTo>
                      <a:pt x="2297" y="1298"/>
                    </a:lnTo>
                    <a:lnTo>
                      <a:pt x="2314" y="1338"/>
                    </a:lnTo>
                    <a:lnTo>
                      <a:pt x="2326" y="1379"/>
                    </a:lnTo>
                    <a:lnTo>
                      <a:pt x="2334" y="1423"/>
                    </a:lnTo>
                    <a:lnTo>
                      <a:pt x="2337" y="1469"/>
                    </a:lnTo>
                    <a:lnTo>
                      <a:pt x="2334" y="1519"/>
                    </a:lnTo>
                    <a:lnTo>
                      <a:pt x="2326" y="1568"/>
                    </a:lnTo>
                    <a:lnTo>
                      <a:pt x="2315" y="1614"/>
                    </a:lnTo>
                    <a:lnTo>
                      <a:pt x="2299" y="1658"/>
                    </a:lnTo>
                    <a:lnTo>
                      <a:pt x="2278" y="1701"/>
                    </a:lnTo>
                    <a:lnTo>
                      <a:pt x="2252" y="1741"/>
                    </a:lnTo>
                    <a:lnTo>
                      <a:pt x="2222" y="1780"/>
                    </a:lnTo>
                    <a:lnTo>
                      <a:pt x="2235" y="1824"/>
                    </a:lnTo>
                    <a:lnTo>
                      <a:pt x="2245" y="1865"/>
                    </a:lnTo>
                    <a:lnTo>
                      <a:pt x="2251" y="1904"/>
                    </a:lnTo>
                    <a:lnTo>
                      <a:pt x="2253" y="1939"/>
                    </a:lnTo>
                    <a:lnTo>
                      <a:pt x="2252" y="1990"/>
                    </a:lnTo>
                    <a:lnTo>
                      <a:pt x="2245" y="2040"/>
                    </a:lnTo>
                    <a:lnTo>
                      <a:pt x="2234" y="2089"/>
                    </a:lnTo>
                    <a:lnTo>
                      <a:pt x="2215" y="2136"/>
                    </a:lnTo>
                    <a:lnTo>
                      <a:pt x="2192" y="2181"/>
                    </a:lnTo>
                    <a:lnTo>
                      <a:pt x="2162" y="2225"/>
                    </a:lnTo>
                    <a:lnTo>
                      <a:pt x="2175" y="2272"/>
                    </a:lnTo>
                    <a:lnTo>
                      <a:pt x="2180" y="2319"/>
                    </a:lnTo>
                    <a:lnTo>
                      <a:pt x="2180" y="2368"/>
                    </a:lnTo>
                    <a:lnTo>
                      <a:pt x="2175" y="2418"/>
                    </a:lnTo>
                    <a:lnTo>
                      <a:pt x="2162" y="2468"/>
                    </a:lnTo>
                    <a:lnTo>
                      <a:pt x="2148" y="2514"/>
                    </a:lnTo>
                    <a:lnTo>
                      <a:pt x="2130" y="2557"/>
                    </a:lnTo>
                    <a:lnTo>
                      <a:pt x="2108" y="2596"/>
                    </a:lnTo>
                    <a:lnTo>
                      <a:pt x="2081" y="2632"/>
                    </a:lnTo>
                    <a:lnTo>
                      <a:pt x="2050" y="2665"/>
                    </a:lnTo>
                    <a:lnTo>
                      <a:pt x="2053" y="2722"/>
                    </a:lnTo>
                    <a:lnTo>
                      <a:pt x="2050" y="2776"/>
                    </a:lnTo>
                    <a:lnTo>
                      <a:pt x="2044" y="2828"/>
                    </a:lnTo>
                    <a:lnTo>
                      <a:pt x="2034" y="2875"/>
                    </a:lnTo>
                    <a:lnTo>
                      <a:pt x="2019" y="2921"/>
                    </a:lnTo>
                    <a:lnTo>
                      <a:pt x="2000" y="2965"/>
                    </a:lnTo>
                    <a:lnTo>
                      <a:pt x="1976" y="3005"/>
                    </a:lnTo>
                    <a:lnTo>
                      <a:pt x="1948" y="3042"/>
                    </a:lnTo>
                    <a:lnTo>
                      <a:pt x="1917" y="3075"/>
                    </a:lnTo>
                    <a:lnTo>
                      <a:pt x="1881" y="3105"/>
                    </a:lnTo>
                    <a:lnTo>
                      <a:pt x="1843" y="3131"/>
                    </a:lnTo>
                    <a:lnTo>
                      <a:pt x="1801" y="3152"/>
                    </a:lnTo>
                    <a:lnTo>
                      <a:pt x="1755" y="3171"/>
                    </a:lnTo>
                    <a:lnTo>
                      <a:pt x="1706" y="3185"/>
                    </a:lnTo>
                    <a:lnTo>
                      <a:pt x="1653" y="3195"/>
                    </a:lnTo>
                    <a:lnTo>
                      <a:pt x="1597" y="3202"/>
                    </a:lnTo>
                    <a:lnTo>
                      <a:pt x="1537" y="3204"/>
                    </a:lnTo>
                    <a:lnTo>
                      <a:pt x="1269" y="3204"/>
                    </a:lnTo>
                    <a:lnTo>
                      <a:pt x="1197" y="3202"/>
                    </a:lnTo>
                    <a:lnTo>
                      <a:pt x="1124" y="3196"/>
                    </a:lnTo>
                    <a:lnTo>
                      <a:pt x="1048" y="3187"/>
                    </a:lnTo>
                    <a:lnTo>
                      <a:pt x="968" y="3173"/>
                    </a:lnTo>
                    <a:lnTo>
                      <a:pt x="906" y="3160"/>
                    </a:lnTo>
                    <a:lnTo>
                      <a:pt x="849" y="3147"/>
                    </a:lnTo>
                    <a:lnTo>
                      <a:pt x="798" y="3135"/>
                    </a:lnTo>
                    <a:lnTo>
                      <a:pt x="753" y="3123"/>
                    </a:lnTo>
                    <a:lnTo>
                      <a:pt x="715" y="3112"/>
                    </a:lnTo>
                    <a:lnTo>
                      <a:pt x="675" y="3100"/>
                    </a:lnTo>
                    <a:lnTo>
                      <a:pt x="631" y="3085"/>
                    </a:lnTo>
                    <a:lnTo>
                      <a:pt x="580" y="3069"/>
                    </a:lnTo>
                    <a:lnTo>
                      <a:pt x="524" y="3051"/>
                    </a:lnTo>
                    <a:lnTo>
                      <a:pt x="463" y="3029"/>
                    </a:lnTo>
                    <a:lnTo>
                      <a:pt x="408" y="3011"/>
                    </a:lnTo>
                    <a:lnTo>
                      <a:pt x="358" y="2994"/>
                    </a:lnTo>
                    <a:lnTo>
                      <a:pt x="312" y="2979"/>
                    </a:lnTo>
                    <a:lnTo>
                      <a:pt x="272" y="2967"/>
                    </a:lnTo>
                    <a:lnTo>
                      <a:pt x="235" y="2957"/>
                    </a:lnTo>
                    <a:lnTo>
                      <a:pt x="202" y="2949"/>
                    </a:lnTo>
                    <a:lnTo>
                      <a:pt x="175" y="2943"/>
                    </a:lnTo>
                    <a:lnTo>
                      <a:pt x="153" y="2940"/>
                    </a:lnTo>
                    <a:lnTo>
                      <a:pt x="133" y="2938"/>
                    </a:lnTo>
                    <a:lnTo>
                      <a:pt x="108" y="2935"/>
                    </a:lnTo>
                    <a:lnTo>
                      <a:pt x="83" y="2926"/>
                    </a:lnTo>
                    <a:lnTo>
                      <a:pt x="61" y="2914"/>
                    </a:lnTo>
                    <a:lnTo>
                      <a:pt x="40" y="2897"/>
                    </a:lnTo>
                    <a:lnTo>
                      <a:pt x="22" y="2876"/>
                    </a:lnTo>
                    <a:lnTo>
                      <a:pt x="10" y="2855"/>
                    </a:lnTo>
                    <a:lnTo>
                      <a:pt x="3" y="2831"/>
                    </a:lnTo>
                    <a:lnTo>
                      <a:pt x="0" y="2804"/>
                    </a:lnTo>
                    <a:lnTo>
                      <a:pt x="0" y="1467"/>
                    </a:lnTo>
                    <a:lnTo>
                      <a:pt x="3" y="1442"/>
                    </a:lnTo>
                    <a:lnTo>
                      <a:pt x="9" y="1418"/>
                    </a:lnTo>
                    <a:lnTo>
                      <a:pt x="21" y="1397"/>
                    </a:lnTo>
                    <a:lnTo>
                      <a:pt x="38" y="1376"/>
                    </a:lnTo>
                    <a:lnTo>
                      <a:pt x="57" y="1359"/>
                    </a:lnTo>
                    <a:lnTo>
                      <a:pt x="79" y="1346"/>
                    </a:lnTo>
                    <a:lnTo>
                      <a:pt x="103" y="1338"/>
                    </a:lnTo>
                    <a:lnTo>
                      <a:pt x="127" y="1334"/>
                    </a:lnTo>
                    <a:lnTo>
                      <a:pt x="142" y="1330"/>
                    </a:lnTo>
                    <a:lnTo>
                      <a:pt x="161" y="1321"/>
                    </a:lnTo>
                    <a:lnTo>
                      <a:pt x="181" y="1309"/>
                    </a:lnTo>
                    <a:lnTo>
                      <a:pt x="204" y="1291"/>
                    </a:lnTo>
                    <a:lnTo>
                      <a:pt x="229" y="1269"/>
                    </a:lnTo>
                    <a:lnTo>
                      <a:pt x="256" y="1242"/>
                    </a:lnTo>
                    <a:lnTo>
                      <a:pt x="286" y="1210"/>
                    </a:lnTo>
                    <a:lnTo>
                      <a:pt x="357" y="1130"/>
                    </a:lnTo>
                    <a:lnTo>
                      <a:pt x="428" y="1045"/>
                    </a:lnTo>
                    <a:lnTo>
                      <a:pt x="497" y="958"/>
                    </a:lnTo>
                    <a:lnTo>
                      <a:pt x="535" y="908"/>
                    </a:lnTo>
                    <a:lnTo>
                      <a:pt x="572" y="863"/>
                    </a:lnTo>
                    <a:lnTo>
                      <a:pt x="605" y="823"/>
                    </a:lnTo>
                    <a:lnTo>
                      <a:pt x="635" y="788"/>
                    </a:lnTo>
                    <a:lnTo>
                      <a:pt x="662" y="756"/>
                    </a:lnTo>
                    <a:lnTo>
                      <a:pt x="686" y="730"/>
                    </a:lnTo>
                    <a:lnTo>
                      <a:pt x="708" y="707"/>
                    </a:lnTo>
                    <a:lnTo>
                      <a:pt x="731" y="680"/>
                    </a:lnTo>
                    <a:lnTo>
                      <a:pt x="752" y="646"/>
                    </a:lnTo>
                    <a:lnTo>
                      <a:pt x="772" y="607"/>
                    </a:lnTo>
                    <a:lnTo>
                      <a:pt x="784" y="578"/>
                    </a:lnTo>
                    <a:lnTo>
                      <a:pt x="794" y="550"/>
                    </a:lnTo>
                    <a:lnTo>
                      <a:pt x="802" y="527"/>
                    </a:lnTo>
                    <a:lnTo>
                      <a:pt x="808" y="507"/>
                    </a:lnTo>
                    <a:lnTo>
                      <a:pt x="813" y="484"/>
                    </a:lnTo>
                    <a:lnTo>
                      <a:pt x="821" y="456"/>
                    </a:lnTo>
                    <a:lnTo>
                      <a:pt x="828" y="421"/>
                    </a:lnTo>
                    <a:lnTo>
                      <a:pt x="837" y="380"/>
                    </a:lnTo>
                    <a:lnTo>
                      <a:pt x="844" y="342"/>
                    </a:lnTo>
                    <a:lnTo>
                      <a:pt x="850" y="308"/>
                    </a:lnTo>
                    <a:lnTo>
                      <a:pt x="857" y="279"/>
                    </a:lnTo>
                    <a:lnTo>
                      <a:pt x="862" y="253"/>
                    </a:lnTo>
                    <a:lnTo>
                      <a:pt x="872" y="220"/>
                    </a:lnTo>
                    <a:lnTo>
                      <a:pt x="886" y="184"/>
                    </a:lnTo>
                    <a:lnTo>
                      <a:pt x="903" y="144"/>
                    </a:lnTo>
                    <a:lnTo>
                      <a:pt x="924" y="105"/>
                    </a:lnTo>
                    <a:lnTo>
                      <a:pt x="948" y="70"/>
                    </a:lnTo>
                    <a:lnTo>
                      <a:pt x="974" y="40"/>
                    </a:lnTo>
                    <a:lnTo>
                      <a:pt x="995" y="23"/>
                    </a:lnTo>
                    <a:lnTo>
                      <a:pt x="1017" y="11"/>
                    </a:lnTo>
                    <a:lnTo>
                      <a:pt x="1041" y="3"/>
                    </a:lnTo>
                    <a:lnTo>
                      <a:pt x="10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2"/>
              <p:cNvSpPr>
                <a:spLocks noEditPoints="1"/>
              </p:cNvSpPr>
              <p:nvPr/>
            </p:nvSpPr>
            <p:spPr bwMode="auto">
              <a:xfrm>
                <a:off x="5655" y="743"/>
                <a:ext cx="217" cy="400"/>
              </a:xfrm>
              <a:custGeom>
                <a:avLst/>
                <a:gdLst>
                  <a:gd name="T0" fmla="*/ 374 w 867"/>
                  <a:gd name="T1" fmla="*/ 1070 h 1602"/>
                  <a:gd name="T2" fmla="*/ 326 w 867"/>
                  <a:gd name="T3" fmla="*/ 1090 h 1602"/>
                  <a:gd name="T4" fmla="*/ 289 w 867"/>
                  <a:gd name="T5" fmla="*/ 1128 h 1602"/>
                  <a:gd name="T6" fmla="*/ 270 w 867"/>
                  <a:gd name="T7" fmla="*/ 1175 h 1602"/>
                  <a:gd name="T8" fmla="*/ 270 w 867"/>
                  <a:gd name="T9" fmla="*/ 1229 h 1602"/>
                  <a:gd name="T10" fmla="*/ 289 w 867"/>
                  <a:gd name="T11" fmla="*/ 1276 h 1602"/>
                  <a:gd name="T12" fmla="*/ 326 w 867"/>
                  <a:gd name="T13" fmla="*/ 1313 h 1602"/>
                  <a:gd name="T14" fmla="*/ 374 w 867"/>
                  <a:gd name="T15" fmla="*/ 1333 h 1602"/>
                  <a:gd name="T16" fmla="*/ 427 w 867"/>
                  <a:gd name="T17" fmla="*/ 1333 h 1602"/>
                  <a:gd name="T18" fmla="*/ 473 w 867"/>
                  <a:gd name="T19" fmla="*/ 1313 h 1602"/>
                  <a:gd name="T20" fmla="*/ 511 w 867"/>
                  <a:gd name="T21" fmla="*/ 1276 h 1602"/>
                  <a:gd name="T22" fmla="*/ 531 w 867"/>
                  <a:gd name="T23" fmla="*/ 1229 h 1602"/>
                  <a:gd name="T24" fmla="*/ 531 w 867"/>
                  <a:gd name="T25" fmla="*/ 1175 h 1602"/>
                  <a:gd name="T26" fmla="*/ 511 w 867"/>
                  <a:gd name="T27" fmla="*/ 1128 h 1602"/>
                  <a:gd name="T28" fmla="*/ 473 w 867"/>
                  <a:gd name="T29" fmla="*/ 1090 h 1602"/>
                  <a:gd name="T30" fmla="*/ 427 w 867"/>
                  <a:gd name="T31" fmla="*/ 1070 h 1602"/>
                  <a:gd name="T32" fmla="*/ 133 w 867"/>
                  <a:gd name="T33" fmla="*/ 0 h 1602"/>
                  <a:gd name="T34" fmla="*/ 761 w 867"/>
                  <a:gd name="T35" fmla="*/ 2 h 1602"/>
                  <a:gd name="T36" fmla="*/ 807 w 867"/>
                  <a:gd name="T37" fmla="*/ 22 h 1602"/>
                  <a:gd name="T38" fmla="*/ 845 w 867"/>
                  <a:gd name="T39" fmla="*/ 60 h 1602"/>
                  <a:gd name="T40" fmla="*/ 865 w 867"/>
                  <a:gd name="T41" fmla="*/ 107 h 1602"/>
                  <a:gd name="T42" fmla="*/ 867 w 867"/>
                  <a:gd name="T43" fmla="*/ 1468 h 1602"/>
                  <a:gd name="T44" fmla="*/ 857 w 867"/>
                  <a:gd name="T45" fmla="*/ 1519 h 1602"/>
                  <a:gd name="T46" fmla="*/ 828 w 867"/>
                  <a:gd name="T47" fmla="*/ 1562 h 1602"/>
                  <a:gd name="T48" fmla="*/ 785 w 867"/>
                  <a:gd name="T49" fmla="*/ 1592 h 1602"/>
                  <a:gd name="T50" fmla="*/ 734 w 867"/>
                  <a:gd name="T51" fmla="*/ 1602 h 1602"/>
                  <a:gd name="T52" fmla="*/ 107 w 867"/>
                  <a:gd name="T53" fmla="*/ 1600 h 1602"/>
                  <a:gd name="T54" fmla="*/ 60 w 867"/>
                  <a:gd name="T55" fmla="*/ 1579 h 1602"/>
                  <a:gd name="T56" fmla="*/ 22 w 867"/>
                  <a:gd name="T57" fmla="*/ 1542 h 1602"/>
                  <a:gd name="T58" fmla="*/ 2 w 867"/>
                  <a:gd name="T59" fmla="*/ 1495 h 1602"/>
                  <a:gd name="T60" fmla="*/ 0 w 867"/>
                  <a:gd name="T61" fmla="*/ 133 h 1602"/>
                  <a:gd name="T62" fmla="*/ 10 w 867"/>
                  <a:gd name="T63" fmla="*/ 82 h 1602"/>
                  <a:gd name="T64" fmla="*/ 40 w 867"/>
                  <a:gd name="T65" fmla="*/ 39 h 1602"/>
                  <a:gd name="T66" fmla="*/ 82 w 867"/>
                  <a:gd name="T67" fmla="*/ 10 h 1602"/>
                  <a:gd name="T68" fmla="*/ 133 w 867"/>
                  <a:gd name="T69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7" h="1602">
                    <a:moveTo>
                      <a:pt x="400" y="1068"/>
                    </a:moveTo>
                    <a:lnTo>
                      <a:pt x="374" y="1070"/>
                    </a:lnTo>
                    <a:lnTo>
                      <a:pt x="348" y="1078"/>
                    </a:lnTo>
                    <a:lnTo>
                      <a:pt x="326" y="1090"/>
                    </a:lnTo>
                    <a:lnTo>
                      <a:pt x="305" y="1108"/>
                    </a:lnTo>
                    <a:lnTo>
                      <a:pt x="289" y="1128"/>
                    </a:lnTo>
                    <a:lnTo>
                      <a:pt x="277" y="1150"/>
                    </a:lnTo>
                    <a:lnTo>
                      <a:pt x="270" y="1175"/>
                    </a:lnTo>
                    <a:lnTo>
                      <a:pt x="267" y="1201"/>
                    </a:lnTo>
                    <a:lnTo>
                      <a:pt x="270" y="1229"/>
                    </a:lnTo>
                    <a:lnTo>
                      <a:pt x="277" y="1253"/>
                    </a:lnTo>
                    <a:lnTo>
                      <a:pt x="289" y="1276"/>
                    </a:lnTo>
                    <a:lnTo>
                      <a:pt x="305" y="1296"/>
                    </a:lnTo>
                    <a:lnTo>
                      <a:pt x="326" y="1313"/>
                    </a:lnTo>
                    <a:lnTo>
                      <a:pt x="348" y="1326"/>
                    </a:lnTo>
                    <a:lnTo>
                      <a:pt x="374" y="1333"/>
                    </a:lnTo>
                    <a:lnTo>
                      <a:pt x="400" y="1335"/>
                    </a:lnTo>
                    <a:lnTo>
                      <a:pt x="427" y="1333"/>
                    </a:lnTo>
                    <a:lnTo>
                      <a:pt x="451" y="1326"/>
                    </a:lnTo>
                    <a:lnTo>
                      <a:pt x="473" y="1313"/>
                    </a:lnTo>
                    <a:lnTo>
                      <a:pt x="494" y="1296"/>
                    </a:lnTo>
                    <a:lnTo>
                      <a:pt x="511" y="1276"/>
                    </a:lnTo>
                    <a:lnTo>
                      <a:pt x="524" y="1253"/>
                    </a:lnTo>
                    <a:lnTo>
                      <a:pt x="531" y="1229"/>
                    </a:lnTo>
                    <a:lnTo>
                      <a:pt x="534" y="1201"/>
                    </a:lnTo>
                    <a:lnTo>
                      <a:pt x="531" y="1175"/>
                    </a:lnTo>
                    <a:lnTo>
                      <a:pt x="524" y="1150"/>
                    </a:lnTo>
                    <a:lnTo>
                      <a:pt x="511" y="1128"/>
                    </a:lnTo>
                    <a:lnTo>
                      <a:pt x="494" y="1108"/>
                    </a:lnTo>
                    <a:lnTo>
                      <a:pt x="473" y="1090"/>
                    </a:lnTo>
                    <a:lnTo>
                      <a:pt x="451" y="1078"/>
                    </a:lnTo>
                    <a:lnTo>
                      <a:pt x="427" y="1070"/>
                    </a:lnTo>
                    <a:lnTo>
                      <a:pt x="400" y="1068"/>
                    </a:lnTo>
                    <a:close/>
                    <a:moveTo>
                      <a:pt x="133" y="0"/>
                    </a:moveTo>
                    <a:lnTo>
                      <a:pt x="734" y="0"/>
                    </a:lnTo>
                    <a:lnTo>
                      <a:pt x="761" y="2"/>
                    </a:lnTo>
                    <a:lnTo>
                      <a:pt x="785" y="10"/>
                    </a:lnTo>
                    <a:lnTo>
                      <a:pt x="807" y="22"/>
                    </a:lnTo>
                    <a:lnTo>
                      <a:pt x="828" y="39"/>
                    </a:lnTo>
                    <a:lnTo>
                      <a:pt x="845" y="60"/>
                    </a:lnTo>
                    <a:lnTo>
                      <a:pt x="857" y="82"/>
                    </a:lnTo>
                    <a:lnTo>
                      <a:pt x="865" y="107"/>
                    </a:lnTo>
                    <a:lnTo>
                      <a:pt x="867" y="133"/>
                    </a:lnTo>
                    <a:lnTo>
                      <a:pt x="867" y="1468"/>
                    </a:lnTo>
                    <a:lnTo>
                      <a:pt x="865" y="1495"/>
                    </a:lnTo>
                    <a:lnTo>
                      <a:pt x="857" y="1519"/>
                    </a:lnTo>
                    <a:lnTo>
                      <a:pt x="845" y="1542"/>
                    </a:lnTo>
                    <a:lnTo>
                      <a:pt x="828" y="1562"/>
                    </a:lnTo>
                    <a:lnTo>
                      <a:pt x="807" y="1579"/>
                    </a:lnTo>
                    <a:lnTo>
                      <a:pt x="785" y="1592"/>
                    </a:lnTo>
                    <a:lnTo>
                      <a:pt x="761" y="1600"/>
                    </a:lnTo>
                    <a:lnTo>
                      <a:pt x="734" y="1602"/>
                    </a:lnTo>
                    <a:lnTo>
                      <a:pt x="133" y="1602"/>
                    </a:lnTo>
                    <a:lnTo>
                      <a:pt x="107" y="1600"/>
                    </a:lnTo>
                    <a:lnTo>
                      <a:pt x="82" y="1592"/>
                    </a:lnTo>
                    <a:lnTo>
                      <a:pt x="60" y="1579"/>
                    </a:lnTo>
                    <a:lnTo>
                      <a:pt x="40" y="1562"/>
                    </a:lnTo>
                    <a:lnTo>
                      <a:pt x="22" y="1542"/>
                    </a:lnTo>
                    <a:lnTo>
                      <a:pt x="10" y="1519"/>
                    </a:lnTo>
                    <a:lnTo>
                      <a:pt x="2" y="1495"/>
                    </a:lnTo>
                    <a:lnTo>
                      <a:pt x="0" y="1468"/>
                    </a:lnTo>
                    <a:lnTo>
                      <a:pt x="0" y="133"/>
                    </a:lnTo>
                    <a:lnTo>
                      <a:pt x="2" y="107"/>
                    </a:lnTo>
                    <a:lnTo>
                      <a:pt x="10" y="82"/>
                    </a:lnTo>
                    <a:lnTo>
                      <a:pt x="22" y="60"/>
                    </a:lnTo>
                    <a:lnTo>
                      <a:pt x="40" y="39"/>
                    </a:lnTo>
                    <a:lnTo>
                      <a:pt x="60" y="22"/>
                    </a:lnTo>
                    <a:lnTo>
                      <a:pt x="82" y="10"/>
                    </a:lnTo>
                    <a:lnTo>
                      <a:pt x="107" y="2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257731856"/>
              </p:ext>
            </p:extLst>
          </p:nvPr>
        </p:nvGraphicFramePr>
        <p:xfrm>
          <a:off x="2908300" y="2225407"/>
          <a:ext cx="3591652" cy="583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931702513"/>
              </p:ext>
            </p:extLst>
          </p:nvPr>
        </p:nvGraphicFramePr>
        <p:xfrm>
          <a:off x="2908300" y="5842685"/>
          <a:ext cx="3591652" cy="583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2317509674"/>
              </p:ext>
            </p:extLst>
          </p:nvPr>
        </p:nvGraphicFramePr>
        <p:xfrm>
          <a:off x="2908300" y="5390527"/>
          <a:ext cx="3591652" cy="583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1063542703"/>
              </p:ext>
            </p:extLst>
          </p:nvPr>
        </p:nvGraphicFramePr>
        <p:xfrm>
          <a:off x="2908300" y="4938367"/>
          <a:ext cx="3591652" cy="583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3083518118"/>
              </p:ext>
            </p:extLst>
          </p:nvPr>
        </p:nvGraphicFramePr>
        <p:xfrm>
          <a:off x="2908300" y="4486207"/>
          <a:ext cx="3591652" cy="583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2147328615"/>
              </p:ext>
            </p:extLst>
          </p:nvPr>
        </p:nvGraphicFramePr>
        <p:xfrm>
          <a:off x="2908300" y="4034047"/>
          <a:ext cx="3591652" cy="583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2689836659"/>
              </p:ext>
            </p:extLst>
          </p:nvPr>
        </p:nvGraphicFramePr>
        <p:xfrm>
          <a:off x="2908300" y="3581887"/>
          <a:ext cx="3591652" cy="583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1567021279"/>
              </p:ext>
            </p:extLst>
          </p:nvPr>
        </p:nvGraphicFramePr>
        <p:xfrm>
          <a:off x="2908300" y="3129727"/>
          <a:ext cx="3591652" cy="583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2862024357"/>
              </p:ext>
            </p:extLst>
          </p:nvPr>
        </p:nvGraphicFramePr>
        <p:xfrm>
          <a:off x="2908300" y="2677567"/>
          <a:ext cx="3591652" cy="583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8570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8300" y="376462"/>
            <a:ext cx="637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Priorities for Improvement</a:t>
            </a:r>
            <a:endParaRPr lang="en-US" sz="40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31950" y="1689100"/>
            <a:ext cx="8928100" cy="3987800"/>
            <a:chOff x="1409700" y="1866900"/>
            <a:chExt cx="8280400" cy="3810000"/>
          </a:xfrm>
        </p:grpSpPr>
        <p:sp>
          <p:nvSpPr>
            <p:cNvPr id="6" name="Rectangle 5"/>
            <p:cNvSpPr/>
            <p:nvPr/>
          </p:nvSpPr>
          <p:spPr>
            <a:xfrm>
              <a:off x="1409700" y="1866900"/>
              <a:ext cx="4140200" cy="1905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09700" y="3771900"/>
              <a:ext cx="4140200" cy="1905000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49900" y="1866900"/>
              <a:ext cx="4140200" cy="19050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49900" y="3771900"/>
              <a:ext cx="4140200" cy="1905000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31950" y="1194183"/>
            <a:ext cx="256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smtClean="0">
                <a:solidFill>
                  <a:schemeClr val="accent1"/>
                </a:solidFill>
              </a:rPr>
              <a:t>Nice Addition</a:t>
            </a:r>
            <a:endParaRPr lang="en-US" sz="2400" b="1" spc="-15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1933" y="1194183"/>
            <a:ext cx="256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spc="-150" dirty="0" smtClean="0">
                <a:solidFill>
                  <a:schemeClr val="accent2"/>
                </a:solidFill>
              </a:rPr>
              <a:t>Observe &amp; Maintain</a:t>
            </a:r>
            <a:endParaRPr lang="en-US" sz="2400" b="1" spc="-150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26533" y="5677091"/>
            <a:ext cx="256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smtClean="0">
                <a:solidFill>
                  <a:schemeClr val="accent3"/>
                </a:solidFill>
              </a:rPr>
              <a:t>Lesser Priorities</a:t>
            </a:r>
            <a:endParaRPr lang="en-US" sz="2400" b="1" spc="-150" dirty="0">
              <a:solidFill>
                <a:schemeClr val="accent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96516" y="5677091"/>
            <a:ext cx="256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spc="-150" dirty="0" smtClean="0">
                <a:solidFill>
                  <a:schemeClr val="accent4"/>
                </a:solidFill>
              </a:rPr>
              <a:t>Concern to Manage</a:t>
            </a:r>
            <a:endParaRPr lang="en-US" sz="2400" b="1" spc="-150" dirty="0">
              <a:solidFill>
                <a:schemeClr val="accent4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18157" y="2503170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94446" y="3164832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65138" y="4057635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43962" y="4828815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53254" y="5011695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247317" y="4258232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53254" y="3015804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838204" y="2432066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92750" y="3089680"/>
            <a:ext cx="222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2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Text Here</a:t>
            </a:r>
            <a:endParaRPr lang="en-US" sz="1600" spc="-1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1745" y="2425333"/>
            <a:ext cx="222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-12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Text Here</a:t>
            </a:r>
            <a:endParaRPr lang="en-US" sz="1600" spc="-1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14138" y="3979798"/>
            <a:ext cx="222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-12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Text Here</a:t>
            </a:r>
            <a:endParaRPr lang="en-US" sz="1600" spc="-1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2365" y="4750978"/>
            <a:ext cx="222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2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Text Here</a:t>
            </a:r>
            <a:endParaRPr lang="en-US" sz="1600" spc="-1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95721" y="4178070"/>
            <a:ext cx="222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2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Text Here</a:t>
            </a:r>
            <a:endParaRPr lang="en-US" sz="1600" spc="-1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23705" y="4934218"/>
            <a:ext cx="222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2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Text Here</a:t>
            </a:r>
            <a:endParaRPr lang="en-US" sz="1600" spc="-1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23705" y="2940318"/>
            <a:ext cx="222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2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Text Here</a:t>
            </a:r>
            <a:endParaRPr lang="en-US" sz="1600" spc="-1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56558" y="2354229"/>
            <a:ext cx="222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-12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Enter Text Here</a:t>
            </a:r>
            <a:endParaRPr lang="en-US" sz="1600" spc="-1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8300" y="376462"/>
            <a:ext cx="637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en-US" sz="40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463" y="1178805"/>
            <a:ext cx="5209112" cy="2443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46462" y="3693181"/>
            <a:ext cx="5209112" cy="2443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6426" y="1178805"/>
            <a:ext cx="5209112" cy="2443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36425" y="3693181"/>
            <a:ext cx="5209112" cy="2443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46462" y="1178805"/>
            <a:ext cx="5209112" cy="3966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5563"/>
            <a:r>
              <a:rPr lang="en-US" sz="1600" b="1" cap="all" spc="-150" dirty="0" smtClean="0"/>
              <a:t>GRP</a:t>
            </a:r>
            <a:endParaRPr lang="en-US" sz="1600" b="1" cap="all" spc="-150" dirty="0"/>
          </a:p>
        </p:txBody>
      </p:sp>
      <p:sp>
        <p:nvSpPr>
          <p:cNvPr id="56" name="Rectangle 55"/>
          <p:cNvSpPr/>
          <p:nvPr/>
        </p:nvSpPr>
        <p:spPr>
          <a:xfrm>
            <a:off x="846462" y="3693181"/>
            <a:ext cx="5209112" cy="3966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5563"/>
            <a:r>
              <a:rPr lang="en-US" sz="1600" b="1" cap="all" spc="-150" dirty="0" smtClean="0"/>
              <a:t>Social Media</a:t>
            </a:r>
            <a:endParaRPr lang="en-US" sz="1600" b="1" cap="all" spc="-150" dirty="0"/>
          </a:p>
        </p:txBody>
      </p:sp>
      <p:sp>
        <p:nvSpPr>
          <p:cNvPr id="58" name="Rectangle 57"/>
          <p:cNvSpPr/>
          <p:nvPr/>
        </p:nvSpPr>
        <p:spPr>
          <a:xfrm>
            <a:off x="6136426" y="1178805"/>
            <a:ext cx="5209112" cy="39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5563"/>
            <a:r>
              <a:rPr lang="en-US" sz="1600" b="1" cap="all" spc="-150" dirty="0" smtClean="0"/>
              <a:t>Brand Awareness</a:t>
            </a:r>
            <a:endParaRPr lang="en-US" sz="1600" b="1" cap="all" spc="-150" dirty="0"/>
          </a:p>
        </p:txBody>
      </p:sp>
      <p:sp>
        <p:nvSpPr>
          <p:cNvPr id="59" name="Rectangle 58"/>
          <p:cNvSpPr/>
          <p:nvPr/>
        </p:nvSpPr>
        <p:spPr>
          <a:xfrm>
            <a:off x="6136425" y="3693181"/>
            <a:ext cx="5209112" cy="3966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5563"/>
            <a:r>
              <a:rPr lang="en-US" sz="1600" b="1" cap="all" spc="-150" dirty="0" smtClean="0"/>
              <a:t>Web Traffic</a:t>
            </a:r>
            <a:endParaRPr lang="en-US" sz="1600" b="1" cap="all" spc="-150" dirty="0"/>
          </a:p>
        </p:txBody>
      </p:sp>
      <p:grpSp>
        <p:nvGrpSpPr>
          <p:cNvPr id="63" name="Group 62"/>
          <p:cNvGrpSpPr/>
          <p:nvPr/>
        </p:nvGrpSpPr>
        <p:grpSpPr>
          <a:xfrm>
            <a:off x="1440078" y="1795749"/>
            <a:ext cx="1695432" cy="997297"/>
            <a:chOff x="1927225" y="2027238"/>
            <a:chExt cx="1968500" cy="1214438"/>
          </a:xfrm>
        </p:grpSpPr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927225" y="2076450"/>
              <a:ext cx="1968500" cy="865188"/>
            </a:xfrm>
            <a:custGeom>
              <a:avLst/>
              <a:gdLst>
                <a:gd name="T0" fmla="*/ 1240 w 2480"/>
                <a:gd name="T1" fmla="*/ 0 h 1090"/>
                <a:gd name="T2" fmla="*/ 1368 w 2480"/>
                <a:gd name="T3" fmla="*/ 6 h 1090"/>
                <a:gd name="T4" fmla="*/ 1493 w 2480"/>
                <a:gd name="T5" fmla="*/ 25 h 1090"/>
                <a:gd name="T6" fmla="*/ 1616 w 2480"/>
                <a:gd name="T7" fmla="*/ 54 h 1090"/>
                <a:gd name="T8" fmla="*/ 1731 w 2480"/>
                <a:gd name="T9" fmla="*/ 95 h 1090"/>
                <a:gd name="T10" fmla="*/ 1844 w 2480"/>
                <a:gd name="T11" fmla="*/ 146 h 1090"/>
                <a:gd name="T12" fmla="*/ 1949 w 2480"/>
                <a:gd name="T13" fmla="*/ 207 h 1090"/>
                <a:gd name="T14" fmla="*/ 2049 w 2480"/>
                <a:gd name="T15" fmla="*/ 275 h 1090"/>
                <a:gd name="T16" fmla="*/ 2140 w 2480"/>
                <a:gd name="T17" fmla="*/ 353 h 1090"/>
                <a:gd name="T18" fmla="*/ 2226 w 2480"/>
                <a:gd name="T19" fmla="*/ 439 h 1090"/>
                <a:gd name="T20" fmla="*/ 2302 w 2480"/>
                <a:gd name="T21" fmla="*/ 532 h 1090"/>
                <a:gd name="T22" fmla="*/ 2370 w 2480"/>
                <a:gd name="T23" fmla="*/ 634 h 1090"/>
                <a:gd name="T24" fmla="*/ 2431 w 2480"/>
                <a:gd name="T25" fmla="*/ 739 h 1090"/>
                <a:gd name="T26" fmla="*/ 2480 w 2480"/>
                <a:gd name="T27" fmla="*/ 852 h 1090"/>
                <a:gd name="T28" fmla="*/ 1860 w 2480"/>
                <a:gd name="T29" fmla="*/ 1090 h 1090"/>
                <a:gd name="T30" fmla="*/ 1826 w 2480"/>
                <a:gd name="T31" fmla="*/ 1018 h 1090"/>
                <a:gd name="T32" fmla="*/ 1786 w 2480"/>
                <a:gd name="T33" fmla="*/ 951 h 1090"/>
                <a:gd name="T34" fmla="*/ 1737 w 2480"/>
                <a:gd name="T35" fmla="*/ 889 h 1090"/>
                <a:gd name="T36" fmla="*/ 1680 w 2480"/>
                <a:gd name="T37" fmla="*/ 832 h 1090"/>
                <a:gd name="T38" fmla="*/ 1620 w 2480"/>
                <a:gd name="T39" fmla="*/ 784 h 1090"/>
                <a:gd name="T40" fmla="*/ 1552 w 2480"/>
                <a:gd name="T41" fmla="*/ 743 h 1090"/>
                <a:gd name="T42" fmla="*/ 1479 w 2480"/>
                <a:gd name="T43" fmla="*/ 710 h 1090"/>
                <a:gd name="T44" fmla="*/ 1403 w 2480"/>
                <a:gd name="T45" fmla="*/ 684 h 1090"/>
                <a:gd name="T46" fmla="*/ 1323 w 2480"/>
                <a:gd name="T47" fmla="*/ 671 h 1090"/>
                <a:gd name="T48" fmla="*/ 1240 w 2480"/>
                <a:gd name="T49" fmla="*/ 665 h 1090"/>
                <a:gd name="T50" fmla="*/ 1156 w 2480"/>
                <a:gd name="T51" fmla="*/ 671 h 1090"/>
                <a:gd name="T52" fmla="*/ 1076 w 2480"/>
                <a:gd name="T53" fmla="*/ 684 h 1090"/>
                <a:gd name="T54" fmla="*/ 998 w 2480"/>
                <a:gd name="T55" fmla="*/ 710 h 1090"/>
                <a:gd name="T56" fmla="*/ 926 w 2480"/>
                <a:gd name="T57" fmla="*/ 743 h 1090"/>
                <a:gd name="T58" fmla="*/ 859 w 2480"/>
                <a:gd name="T59" fmla="*/ 784 h 1090"/>
                <a:gd name="T60" fmla="*/ 797 w 2480"/>
                <a:gd name="T61" fmla="*/ 832 h 1090"/>
                <a:gd name="T62" fmla="*/ 742 w 2480"/>
                <a:gd name="T63" fmla="*/ 889 h 1090"/>
                <a:gd name="T64" fmla="*/ 694 w 2480"/>
                <a:gd name="T65" fmla="*/ 951 h 1090"/>
                <a:gd name="T66" fmla="*/ 653 w 2480"/>
                <a:gd name="T67" fmla="*/ 1018 h 1090"/>
                <a:gd name="T68" fmla="*/ 620 w 2480"/>
                <a:gd name="T69" fmla="*/ 1090 h 1090"/>
                <a:gd name="T70" fmla="*/ 0 w 2480"/>
                <a:gd name="T71" fmla="*/ 852 h 1090"/>
                <a:gd name="T72" fmla="*/ 48 w 2480"/>
                <a:gd name="T73" fmla="*/ 739 h 1090"/>
                <a:gd name="T74" fmla="*/ 107 w 2480"/>
                <a:gd name="T75" fmla="*/ 634 h 1090"/>
                <a:gd name="T76" fmla="*/ 175 w 2480"/>
                <a:gd name="T77" fmla="*/ 532 h 1090"/>
                <a:gd name="T78" fmla="*/ 253 w 2480"/>
                <a:gd name="T79" fmla="*/ 439 h 1090"/>
                <a:gd name="T80" fmla="*/ 337 w 2480"/>
                <a:gd name="T81" fmla="*/ 353 h 1090"/>
                <a:gd name="T82" fmla="*/ 431 w 2480"/>
                <a:gd name="T83" fmla="*/ 275 h 1090"/>
                <a:gd name="T84" fmla="*/ 530 w 2480"/>
                <a:gd name="T85" fmla="*/ 207 h 1090"/>
                <a:gd name="T86" fmla="*/ 635 w 2480"/>
                <a:gd name="T87" fmla="*/ 146 h 1090"/>
                <a:gd name="T88" fmla="*/ 746 w 2480"/>
                <a:gd name="T89" fmla="*/ 95 h 1090"/>
                <a:gd name="T90" fmla="*/ 863 w 2480"/>
                <a:gd name="T91" fmla="*/ 54 h 1090"/>
                <a:gd name="T92" fmla="*/ 984 w 2480"/>
                <a:gd name="T93" fmla="*/ 25 h 1090"/>
                <a:gd name="T94" fmla="*/ 1111 w 2480"/>
                <a:gd name="T95" fmla="*/ 6 h 1090"/>
                <a:gd name="T96" fmla="*/ 1240 w 2480"/>
                <a:gd name="T97" fmla="*/ 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0" h="1090">
                  <a:moveTo>
                    <a:pt x="1240" y="0"/>
                  </a:moveTo>
                  <a:lnTo>
                    <a:pt x="1368" y="6"/>
                  </a:lnTo>
                  <a:lnTo>
                    <a:pt x="1493" y="25"/>
                  </a:lnTo>
                  <a:lnTo>
                    <a:pt x="1616" y="54"/>
                  </a:lnTo>
                  <a:lnTo>
                    <a:pt x="1731" y="95"/>
                  </a:lnTo>
                  <a:lnTo>
                    <a:pt x="1844" y="146"/>
                  </a:lnTo>
                  <a:lnTo>
                    <a:pt x="1949" y="207"/>
                  </a:lnTo>
                  <a:lnTo>
                    <a:pt x="2049" y="275"/>
                  </a:lnTo>
                  <a:lnTo>
                    <a:pt x="2140" y="353"/>
                  </a:lnTo>
                  <a:lnTo>
                    <a:pt x="2226" y="439"/>
                  </a:lnTo>
                  <a:lnTo>
                    <a:pt x="2302" y="532"/>
                  </a:lnTo>
                  <a:lnTo>
                    <a:pt x="2370" y="634"/>
                  </a:lnTo>
                  <a:lnTo>
                    <a:pt x="2431" y="739"/>
                  </a:lnTo>
                  <a:lnTo>
                    <a:pt x="2480" y="852"/>
                  </a:lnTo>
                  <a:lnTo>
                    <a:pt x="1860" y="1090"/>
                  </a:lnTo>
                  <a:lnTo>
                    <a:pt x="1826" y="1018"/>
                  </a:lnTo>
                  <a:lnTo>
                    <a:pt x="1786" y="951"/>
                  </a:lnTo>
                  <a:lnTo>
                    <a:pt x="1737" y="889"/>
                  </a:lnTo>
                  <a:lnTo>
                    <a:pt x="1680" y="832"/>
                  </a:lnTo>
                  <a:lnTo>
                    <a:pt x="1620" y="784"/>
                  </a:lnTo>
                  <a:lnTo>
                    <a:pt x="1552" y="743"/>
                  </a:lnTo>
                  <a:lnTo>
                    <a:pt x="1479" y="710"/>
                  </a:lnTo>
                  <a:lnTo>
                    <a:pt x="1403" y="684"/>
                  </a:lnTo>
                  <a:lnTo>
                    <a:pt x="1323" y="671"/>
                  </a:lnTo>
                  <a:lnTo>
                    <a:pt x="1240" y="665"/>
                  </a:lnTo>
                  <a:lnTo>
                    <a:pt x="1156" y="671"/>
                  </a:lnTo>
                  <a:lnTo>
                    <a:pt x="1076" y="684"/>
                  </a:lnTo>
                  <a:lnTo>
                    <a:pt x="998" y="710"/>
                  </a:lnTo>
                  <a:lnTo>
                    <a:pt x="926" y="743"/>
                  </a:lnTo>
                  <a:lnTo>
                    <a:pt x="859" y="784"/>
                  </a:lnTo>
                  <a:lnTo>
                    <a:pt x="797" y="832"/>
                  </a:lnTo>
                  <a:lnTo>
                    <a:pt x="742" y="889"/>
                  </a:lnTo>
                  <a:lnTo>
                    <a:pt x="694" y="951"/>
                  </a:lnTo>
                  <a:lnTo>
                    <a:pt x="653" y="1018"/>
                  </a:lnTo>
                  <a:lnTo>
                    <a:pt x="620" y="1090"/>
                  </a:lnTo>
                  <a:lnTo>
                    <a:pt x="0" y="852"/>
                  </a:lnTo>
                  <a:lnTo>
                    <a:pt x="48" y="739"/>
                  </a:lnTo>
                  <a:lnTo>
                    <a:pt x="107" y="634"/>
                  </a:lnTo>
                  <a:lnTo>
                    <a:pt x="175" y="532"/>
                  </a:lnTo>
                  <a:lnTo>
                    <a:pt x="253" y="439"/>
                  </a:lnTo>
                  <a:lnTo>
                    <a:pt x="337" y="353"/>
                  </a:lnTo>
                  <a:lnTo>
                    <a:pt x="431" y="275"/>
                  </a:lnTo>
                  <a:lnTo>
                    <a:pt x="530" y="207"/>
                  </a:lnTo>
                  <a:lnTo>
                    <a:pt x="635" y="146"/>
                  </a:lnTo>
                  <a:lnTo>
                    <a:pt x="746" y="95"/>
                  </a:lnTo>
                  <a:lnTo>
                    <a:pt x="863" y="54"/>
                  </a:lnTo>
                  <a:lnTo>
                    <a:pt x="984" y="25"/>
                  </a:lnTo>
                  <a:lnTo>
                    <a:pt x="1111" y="6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rgbClr val="E9EFE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6"/>
            <p:cNvSpPr>
              <a:spLocks/>
            </p:cNvSpPr>
            <p:nvPr/>
          </p:nvSpPr>
          <p:spPr bwMode="auto">
            <a:xfrm>
              <a:off x="1927225" y="2243138"/>
              <a:ext cx="703263" cy="698500"/>
            </a:xfrm>
            <a:custGeom>
              <a:avLst/>
              <a:gdLst>
                <a:gd name="T0" fmla="*/ 887 w 887"/>
                <a:gd name="T1" fmla="*/ 556 h 880"/>
                <a:gd name="T2" fmla="*/ 817 w 887"/>
                <a:gd name="T3" fmla="*/ 607 h 880"/>
                <a:gd name="T4" fmla="*/ 754 w 887"/>
                <a:gd name="T5" fmla="*/ 663 h 880"/>
                <a:gd name="T6" fmla="*/ 702 w 887"/>
                <a:gd name="T7" fmla="*/ 730 h 880"/>
                <a:gd name="T8" fmla="*/ 655 w 887"/>
                <a:gd name="T9" fmla="*/ 802 h 880"/>
                <a:gd name="T10" fmla="*/ 620 w 887"/>
                <a:gd name="T11" fmla="*/ 880 h 880"/>
                <a:gd name="T12" fmla="*/ 0 w 887"/>
                <a:gd name="T13" fmla="*/ 642 h 880"/>
                <a:gd name="T14" fmla="*/ 48 w 887"/>
                <a:gd name="T15" fmla="*/ 531 h 880"/>
                <a:gd name="T16" fmla="*/ 107 w 887"/>
                <a:gd name="T17" fmla="*/ 425 h 880"/>
                <a:gd name="T18" fmla="*/ 173 w 887"/>
                <a:gd name="T19" fmla="*/ 326 h 880"/>
                <a:gd name="T20" fmla="*/ 249 w 887"/>
                <a:gd name="T21" fmla="*/ 232 h 880"/>
                <a:gd name="T22" fmla="*/ 333 w 887"/>
                <a:gd name="T23" fmla="*/ 147 h 880"/>
                <a:gd name="T24" fmla="*/ 425 w 887"/>
                <a:gd name="T25" fmla="*/ 71 h 880"/>
                <a:gd name="T26" fmla="*/ 522 w 887"/>
                <a:gd name="T27" fmla="*/ 0 h 880"/>
                <a:gd name="T28" fmla="*/ 887 w 887"/>
                <a:gd name="T29" fmla="*/ 556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7" h="880">
                  <a:moveTo>
                    <a:pt x="887" y="556"/>
                  </a:moveTo>
                  <a:lnTo>
                    <a:pt x="817" y="607"/>
                  </a:lnTo>
                  <a:lnTo>
                    <a:pt x="754" y="663"/>
                  </a:lnTo>
                  <a:lnTo>
                    <a:pt x="702" y="730"/>
                  </a:lnTo>
                  <a:lnTo>
                    <a:pt x="655" y="802"/>
                  </a:lnTo>
                  <a:lnTo>
                    <a:pt x="620" y="880"/>
                  </a:lnTo>
                  <a:lnTo>
                    <a:pt x="0" y="642"/>
                  </a:lnTo>
                  <a:lnTo>
                    <a:pt x="48" y="531"/>
                  </a:lnTo>
                  <a:lnTo>
                    <a:pt x="107" y="425"/>
                  </a:lnTo>
                  <a:lnTo>
                    <a:pt x="173" y="326"/>
                  </a:lnTo>
                  <a:lnTo>
                    <a:pt x="249" y="232"/>
                  </a:lnTo>
                  <a:lnTo>
                    <a:pt x="333" y="147"/>
                  </a:lnTo>
                  <a:lnTo>
                    <a:pt x="425" y="71"/>
                  </a:lnTo>
                  <a:lnTo>
                    <a:pt x="522" y="0"/>
                  </a:lnTo>
                  <a:lnTo>
                    <a:pt x="887" y="55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auto">
            <a:xfrm>
              <a:off x="2252663" y="2027238"/>
              <a:ext cx="641350" cy="1214438"/>
            </a:xfrm>
            <a:custGeom>
              <a:avLst/>
              <a:gdLst>
                <a:gd name="T0" fmla="*/ 0 w 809"/>
                <a:gd name="T1" fmla="*/ 0 h 1531"/>
                <a:gd name="T2" fmla="*/ 801 w 809"/>
                <a:gd name="T3" fmla="*/ 1441 h 1531"/>
                <a:gd name="T4" fmla="*/ 809 w 809"/>
                <a:gd name="T5" fmla="*/ 1465 h 1531"/>
                <a:gd name="T6" fmla="*/ 805 w 809"/>
                <a:gd name="T7" fmla="*/ 1488 h 1531"/>
                <a:gd name="T8" fmla="*/ 794 w 809"/>
                <a:gd name="T9" fmla="*/ 1510 h 1531"/>
                <a:gd name="T10" fmla="*/ 774 w 809"/>
                <a:gd name="T11" fmla="*/ 1525 h 1531"/>
                <a:gd name="T12" fmla="*/ 757 w 809"/>
                <a:gd name="T13" fmla="*/ 1531 h 1531"/>
                <a:gd name="T14" fmla="*/ 737 w 809"/>
                <a:gd name="T15" fmla="*/ 1531 h 1531"/>
                <a:gd name="T16" fmla="*/ 718 w 809"/>
                <a:gd name="T17" fmla="*/ 1525 h 1531"/>
                <a:gd name="T18" fmla="*/ 704 w 809"/>
                <a:gd name="T19" fmla="*/ 1513 h 1531"/>
                <a:gd name="T20" fmla="*/ 692 w 809"/>
                <a:gd name="T21" fmla="*/ 1498 h 1531"/>
                <a:gd name="T22" fmla="*/ 0 w 809"/>
                <a:gd name="T23" fmla="*/ 0 h 1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9" h="1531">
                  <a:moveTo>
                    <a:pt x="0" y="0"/>
                  </a:moveTo>
                  <a:lnTo>
                    <a:pt x="801" y="1441"/>
                  </a:lnTo>
                  <a:lnTo>
                    <a:pt x="809" y="1465"/>
                  </a:lnTo>
                  <a:lnTo>
                    <a:pt x="805" y="1488"/>
                  </a:lnTo>
                  <a:lnTo>
                    <a:pt x="794" y="1510"/>
                  </a:lnTo>
                  <a:lnTo>
                    <a:pt x="774" y="1525"/>
                  </a:lnTo>
                  <a:lnTo>
                    <a:pt x="757" y="1531"/>
                  </a:lnTo>
                  <a:lnTo>
                    <a:pt x="737" y="1531"/>
                  </a:lnTo>
                  <a:lnTo>
                    <a:pt x="718" y="1525"/>
                  </a:lnTo>
                  <a:lnTo>
                    <a:pt x="704" y="1513"/>
                  </a:lnTo>
                  <a:lnTo>
                    <a:pt x="692" y="1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766529" y="1796029"/>
            <a:ext cx="1695432" cy="958187"/>
            <a:chOff x="1927225" y="3970338"/>
            <a:chExt cx="1968500" cy="1166812"/>
          </a:xfrm>
        </p:grpSpPr>
        <p:sp>
          <p:nvSpPr>
            <p:cNvPr id="70" name="Freeform 9"/>
            <p:cNvSpPr>
              <a:spLocks/>
            </p:cNvSpPr>
            <p:nvPr/>
          </p:nvSpPr>
          <p:spPr bwMode="auto">
            <a:xfrm>
              <a:off x="1927225" y="3970338"/>
              <a:ext cx="1968500" cy="865188"/>
            </a:xfrm>
            <a:custGeom>
              <a:avLst/>
              <a:gdLst>
                <a:gd name="T0" fmla="*/ 1240 w 2480"/>
                <a:gd name="T1" fmla="*/ 0 h 1090"/>
                <a:gd name="T2" fmla="*/ 1368 w 2480"/>
                <a:gd name="T3" fmla="*/ 6 h 1090"/>
                <a:gd name="T4" fmla="*/ 1493 w 2480"/>
                <a:gd name="T5" fmla="*/ 24 h 1090"/>
                <a:gd name="T6" fmla="*/ 1616 w 2480"/>
                <a:gd name="T7" fmla="*/ 53 h 1090"/>
                <a:gd name="T8" fmla="*/ 1731 w 2480"/>
                <a:gd name="T9" fmla="*/ 94 h 1090"/>
                <a:gd name="T10" fmla="*/ 1844 w 2480"/>
                <a:gd name="T11" fmla="*/ 145 h 1090"/>
                <a:gd name="T12" fmla="*/ 1949 w 2480"/>
                <a:gd name="T13" fmla="*/ 205 h 1090"/>
                <a:gd name="T14" fmla="*/ 2049 w 2480"/>
                <a:gd name="T15" fmla="*/ 275 h 1090"/>
                <a:gd name="T16" fmla="*/ 2140 w 2480"/>
                <a:gd name="T17" fmla="*/ 353 h 1090"/>
                <a:gd name="T18" fmla="*/ 2226 w 2480"/>
                <a:gd name="T19" fmla="*/ 439 h 1090"/>
                <a:gd name="T20" fmla="*/ 2302 w 2480"/>
                <a:gd name="T21" fmla="*/ 533 h 1090"/>
                <a:gd name="T22" fmla="*/ 2370 w 2480"/>
                <a:gd name="T23" fmla="*/ 632 h 1090"/>
                <a:gd name="T24" fmla="*/ 2431 w 2480"/>
                <a:gd name="T25" fmla="*/ 739 h 1090"/>
                <a:gd name="T26" fmla="*/ 2480 w 2480"/>
                <a:gd name="T27" fmla="*/ 850 h 1090"/>
                <a:gd name="T28" fmla="*/ 1860 w 2480"/>
                <a:gd name="T29" fmla="*/ 1090 h 1090"/>
                <a:gd name="T30" fmla="*/ 1826 w 2480"/>
                <a:gd name="T31" fmla="*/ 1016 h 1090"/>
                <a:gd name="T32" fmla="*/ 1786 w 2480"/>
                <a:gd name="T33" fmla="*/ 950 h 1090"/>
                <a:gd name="T34" fmla="*/ 1737 w 2480"/>
                <a:gd name="T35" fmla="*/ 887 h 1090"/>
                <a:gd name="T36" fmla="*/ 1680 w 2480"/>
                <a:gd name="T37" fmla="*/ 831 h 1090"/>
                <a:gd name="T38" fmla="*/ 1620 w 2480"/>
                <a:gd name="T39" fmla="*/ 782 h 1090"/>
                <a:gd name="T40" fmla="*/ 1552 w 2480"/>
                <a:gd name="T41" fmla="*/ 741 h 1090"/>
                <a:gd name="T42" fmla="*/ 1479 w 2480"/>
                <a:gd name="T43" fmla="*/ 708 h 1090"/>
                <a:gd name="T44" fmla="*/ 1403 w 2480"/>
                <a:gd name="T45" fmla="*/ 685 h 1090"/>
                <a:gd name="T46" fmla="*/ 1323 w 2480"/>
                <a:gd name="T47" fmla="*/ 669 h 1090"/>
                <a:gd name="T48" fmla="*/ 1240 w 2480"/>
                <a:gd name="T49" fmla="*/ 663 h 1090"/>
                <a:gd name="T50" fmla="*/ 1156 w 2480"/>
                <a:gd name="T51" fmla="*/ 669 h 1090"/>
                <a:gd name="T52" fmla="*/ 1076 w 2480"/>
                <a:gd name="T53" fmla="*/ 685 h 1090"/>
                <a:gd name="T54" fmla="*/ 998 w 2480"/>
                <a:gd name="T55" fmla="*/ 708 h 1090"/>
                <a:gd name="T56" fmla="*/ 926 w 2480"/>
                <a:gd name="T57" fmla="*/ 741 h 1090"/>
                <a:gd name="T58" fmla="*/ 859 w 2480"/>
                <a:gd name="T59" fmla="*/ 782 h 1090"/>
                <a:gd name="T60" fmla="*/ 797 w 2480"/>
                <a:gd name="T61" fmla="*/ 831 h 1090"/>
                <a:gd name="T62" fmla="*/ 742 w 2480"/>
                <a:gd name="T63" fmla="*/ 887 h 1090"/>
                <a:gd name="T64" fmla="*/ 694 w 2480"/>
                <a:gd name="T65" fmla="*/ 950 h 1090"/>
                <a:gd name="T66" fmla="*/ 653 w 2480"/>
                <a:gd name="T67" fmla="*/ 1016 h 1090"/>
                <a:gd name="T68" fmla="*/ 620 w 2480"/>
                <a:gd name="T69" fmla="*/ 1090 h 1090"/>
                <a:gd name="T70" fmla="*/ 0 w 2480"/>
                <a:gd name="T71" fmla="*/ 850 h 1090"/>
                <a:gd name="T72" fmla="*/ 48 w 2480"/>
                <a:gd name="T73" fmla="*/ 739 h 1090"/>
                <a:gd name="T74" fmla="*/ 107 w 2480"/>
                <a:gd name="T75" fmla="*/ 632 h 1090"/>
                <a:gd name="T76" fmla="*/ 175 w 2480"/>
                <a:gd name="T77" fmla="*/ 533 h 1090"/>
                <a:gd name="T78" fmla="*/ 253 w 2480"/>
                <a:gd name="T79" fmla="*/ 439 h 1090"/>
                <a:gd name="T80" fmla="*/ 337 w 2480"/>
                <a:gd name="T81" fmla="*/ 353 h 1090"/>
                <a:gd name="T82" fmla="*/ 431 w 2480"/>
                <a:gd name="T83" fmla="*/ 275 h 1090"/>
                <a:gd name="T84" fmla="*/ 530 w 2480"/>
                <a:gd name="T85" fmla="*/ 205 h 1090"/>
                <a:gd name="T86" fmla="*/ 635 w 2480"/>
                <a:gd name="T87" fmla="*/ 145 h 1090"/>
                <a:gd name="T88" fmla="*/ 746 w 2480"/>
                <a:gd name="T89" fmla="*/ 94 h 1090"/>
                <a:gd name="T90" fmla="*/ 863 w 2480"/>
                <a:gd name="T91" fmla="*/ 53 h 1090"/>
                <a:gd name="T92" fmla="*/ 984 w 2480"/>
                <a:gd name="T93" fmla="*/ 24 h 1090"/>
                <a:gd name="T94" fmla="*/ 1111 w 2480"/>
                <a:gd name="T95" fmla="*/ 6 h 1090"/>
                <a:gd name="T96" fmla="*/ 1240 w 2480"/>
                <a:gd name="T97" fmla="*/ 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0" h="1090">
                  <a:moveTo>
                    <a:pt x="1240" y="0"/>
                  </a:moveTo>
                  <a:lnTo>
                    <a:pt x="1368" y="6"/>
                  </a:lnTo>
                  <a:lnTo>
                    <a:pt x="1493" y="24"/>
                  </a:lnTo>
                  <a:lnTo>
                    <a:pt x="1616" y="53"/>
                  </a:lnTo>
                  <a:lnTo>
                    <a:pt x="1731" y="94"/>
                  </a:lnTo>
                  <a:lnTo>
                    <a:pt x="1844" y="145"/>
                  </a:lnTo>
                  <a:lnTo>
                    <a:pt x="1949" y="205"/>
                  </a:lnTo>
                  <a:lnTo>
                    <a:pt x="2049" y="275"/>
                  </a:lnTo>
                  <a:lnTo>
                    <a:pt x="2140" y="353"/>
                  </a:lnTo>
                  <a:lnTo>
                    <a:pt x="2226" y="439"/>
                  </a:lnTo>
                  <a:lnTo>
                    <a:pt x="2302" y="533"/>
                  </a:lnTo>
                  <a:lnTo>
                    <a:pt x="2370" y="632"/>
                  </a:lnTo>
                  <a:lnTo>
                    <a:pt x="2431" y="739"/>
                  </a:lnTo>
                  <a:lnTo>
                    <a:pt x="2480" y="850"/>
                  </a:lnTo>
                  <a:lnTo>
                    <a:pt x="1860" y="1090"/>
                  </a:lnTo>
                  <a:lnTo>
                    <a:pt x="1826" y="1016"/>
                  </a:lnTo>
                  <a:lnTo>
                    <a:pt x="1786" y="950"/>
                  </a:lnTo>
                  <a:lnTo>
                    <a:pt x="1737" y="887"/>
                  </a:lnTo>
                  <a:lnTo>
                    <a:pt x="1680" y="831"/>
                  </a:lnTo>
                  <a:lnTo>
                    <a:pt x="1620" y="782"/>
                  </a:lnTo>
                  <a:lnTo>
                    <a:pt x="1552" y="741"/>
                  </a:lnTo>
                  <a:lnTo>
                    <a:pt x="1479" y="708"/>
                  </a:lnTo>
                  <a:lnTo>
                    <a:pt x="1403" y="685"/>
                  </a:lnTo>
                  <a:lnTo>
                    <a:pt x="1323" y="669"/>
                  </a:lnTo>
                  <a:lnTo>
                    <a:pt x="1240" y="663"/>
                  </a:lnTo>
                  <a:lnTo>
                    <a:pt x="1156" y="669"/>
                  </a:lnTo>
                  <a:lnTo>
                    <a:pt x="1076" y="685"/>
                  </a:lnTo>
                  <a:lnTo>
                    <a:pt x="998" y="708"/>
                  </a:lnTo>
                  <a:lnTo>
                    <a:pt x="926" y="741"/>
                  </a:lnTo>
                  <a:lnTo>
                    <a:pt x="859" y="782"/>
                  </a:lnTo>
                  <a:lnTo>
                    <a:pt x="797" y="831"/>
                  </a:lnTo>
                  <a:lnTo>
                    <a:pt x="742" y="887"/>
                  </a:lnTo>
                  <a:lnTo>
                    <a:pt x="694" y="950"/>
                  </a:lnTo>
                  <a:lnTo>
                    <a:pt x="653" y="1016"/>
                  </a:lnTo>
                  <a:lnTo>
                    <a:pt x="620" y="1090"/>
                  </a:lnTo>
                  <a:lnTo>
                    <a:pt x="0" y="850"/>
                  </a:lnTo>
                  <a:lnTo>
                    <a:pt x="48" y="739"/>
                  </a:lnTo>
                  <a:lnTo>
                    <a:pt x="107" y="632"/>
                  </a:lnTo>
                  <a:lnTo>
                    <a:pt x="175" y="533"/>
                  </a:lnTo>
                  <a:lnTo>
                    <a:pt x="253" y="439"/>
                  </a:lnTo>
                  <a:lnTo>
                    <a:pt x="337" y="353"/>
                  </a:lnTo>
                  <a:lnTo>
                    <a:pt x="431" y="275"/>
                  </a:lnTo>
                  <a:lnTo>
                    <a:pt x="530" y="205"/>
                  </a:lnTo>
                  <a:lnTo>
                    <a:pt x="635" y="145"/>
                  </a:lnTo>
                  <a:lnTo>
                    <a:pt x="746" y="94"/>
                  </a:lnTo>
                  <a:lnTo>
                    <a:pt x="863" y="53"/>
                  </a:lnTo>
                  <a:lnTo>
                    <a:pt x="984" y="24"/>
                  </a:lnTo>
                  <a:lnTo>
                    <a:pt x="1111" y="6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rgbClr val="E9EFE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"/>
            <p:cNvSpPr>
              <a:spLocks/>
            </p:cNvSpPr>
            <p:nvPr/>
          </p:nvSpPr>
          <p:spPr bwMode="auto">
            <a:xfrm>
              <a:off x="1927225" y="3970338"/>
              <a:ext cx="1549400" cy="865188"/>
            </a:xfrm>
            <a:custGeom>
              <a:avLst/>
              <a:gdLst>
                <a:gd name="T0" fmla="*/ 1240 w 1951"/>
                <a:gd name="T1" fmla="*/ 0 h 1090"/>
                <a:gd name="T2" fmla="*/ 1351 w 1951"/>
                <a:gd name="T3" fmla="*/ 4 h 1090"/>
                <a:gd name="T4" fmla="*/ 1458 w 1951"/>
                <a:gd name="T5" fmla="*/ 18 h 1090"/>
                <a:gd name="T6" fmla="*/ 1565 w 1951"/>
                <a:gd name="T7" fmla="*/ 39 h 1090"/>
                <a:gd name="T8" fmla="*/ 1667 w 1951"/>
                <a:gd name="T9" fmla="*/ 70 h 1090"/>
                <a:gd name="T10" fmla="*/ 1766 w 1951"/>
                <a:gd name="T11" fmla="*/ 108 h 1090"/>
                <a:gd name="T12" fmla="*/ 1862 w 1951"/>
                <a:gd name="T13" fmla="*/ 154 h 1090"/>
                <a:gd name="T14" fmla="*/ 1951 w 1951"/>
                <a:gd name="T15" fmla="*/ 207 h 1090"/>
                <a:gd name="T16" fmla="*/ 1585 w 1951"/>
                <a:gd name="T17" fmla="*/ 761 h 1090"/>
                <a:gd name="T18" fmla="*/ 1522 w 1951"/>
                <a:gd name="T19" fmla="*/ 728 h 1090"/>
                <a:gd name="T20" fmla="*/ 1456 w 1951"/>
                <a:gd name="T21" fmla="*/ 700 h 1090"/>
                <a:gd name="T22" fmla="*/ 1386 w 1951"/>
                <a:gd name="T23" fmla="*/ 681 h 1090"/>
                <a:gd name="T24" fmla="*/ 1314 w 1951"/>
                <a:gd name="T25" fmla="*/ 667 h 1090"/>
                <a:gd name="T26" fmla="*/ 1240 w 1951"/>
                <a:gd name="T27" fmla="*/ 663 h 1090"/>
                <a:gd name="T28" fmla="*/ 1156 w 1951"/>
                <a:gd name="T29" fmla="*/ 669 h 1090"/>
                <a:gd name="T30" fmla="*/ 1076 w 1951"/>
                <a:gd name="T31" fmla="*/ 685 h 1090"/>
                <a:gd name="T32" fmla="*/ 998 w 1951"/>
                <a:gd name="T33" fmla="*/ 708 h 1090"/>
                <a:gd name="T34" fmla="*/ 926 w 1951"/>
                <a:gd name="T35" fmla="*/ 741 h 1090"/>
                <a:gd name="T36" fmla="*/ 859 w 1951"/>
                <a:gd name="T37" fmla="*/ 782 h 1090"/>
                <a:gd name="T38" fmla="*/ 797 w 1951"/>
                <a:gd name="T39" fmla="*/ 831 h 1090"/>
                <a:gd name="T40" fmla="*/ 742 w 1951"/>
                <a:gd name="T41" fmla="*/ 887 h 1090"/>
                <a:gd name="T42" fmla="*/ 694 w 1951"/>
                <a:gd name="T43" fmla="*/ 950 h 1090"/>
                <a:gd name="T44" fmla="*/ 653 w 1951"/>
                <a:gd name="T45" fmla="*/ 1016 h 1090"/>
                <a:gd name="T46" fmla="*/ 620 w 1951"/>
                <a:gd name="T47" fmla="*/ 1090 h 1090"/>
                <a:gd name="T48" fmla="*/ 0 w 1951"/>
                <a:gd name="T49" fmla="*/ 850 h 1090"/>
                <a:gd name="T50" fmla="*/ 48 w 1951"/>
                <a:gd name="T51" fmla="*/ 739 h 1090"/>
                <a:gd name="T52" fmla="*/ 107 w 1951"/>
                <a:gd name="T53" fmla="*/ 632 h 1090"/>
                <a:gd name="T54" fmla="*/ 175 w 1951"/>
                <a:gd name="T55" fmla="*/ 533 h 1090"/>
                <a:gd name="T56" fmla="*/ 253 w 1951"/>
                <a:gd name="T57" fmla="*/ 439 h 1090"/>
                <a:gd name="T58" fmla="*/ 337 w 1951"/>
                <a:gd name="T59" fmla="*/ 353 h 1090"/>
                <a:gd name="T60" fmla="*/ 431 w 1951"/>
                <a:gd name="T61" fmla="*/ 275 h 1090"/>
                <a:gd name="T62" fmla="*/ 530 w 1951"/>
                <a:gd name="T63" fmla="*/ 205 h 1090"/>
                <a:gd name="T64" fmla="*/ 635 w 1951"/>
                <a:gd name="T65" fmla="*/ 145 h 1090"/>
                <a:gd name="T66" fmla="*/ 746 w 1951"/>
                <a:gd name="T67" fmla="*/ 94 h 1090"/>
                <a:gd name="T68" fmla="*/ 863 w 1951"/>
                <a:gd name="T69" fmla="*/ 53 h 1090"/>
                <a:gd name="T70" fmla="*/ 984 w 1951"/>
                <a:gd name="T71" fmla="*/ 24 h 1090"/>
                <a:gd name="T72" fmla="*/ 1111 w 1951"/>
                <a:gd name="T73" fmla="*/ 6 h 1090"/>
                <a:gd name="T74" fmla="*/ 1240 w 1951"/>
                <a:gd name="T75" fmla="*/ 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51" h="1090">
                  <a:moveTo>
                    <a:pt x="1240" y="0"/>
                  </a:moveTo>
                  <a:lnTo>
                    <a:pt x="1351" y="4"/>
                  </a:lnTo>
                  <a:lnTo>
                    <a:pt x="1458" y="18"/>
                  </a:lnTo>
                  <a:lnTo>
                    <a:pt x="1565" y="39"/>
                  </a:lnTo>
                  <a:lnTo>
                    <a:pt x="1667" y="70"/>
                  </a:lnTo>
                  <a:lnTo>
                    <a:pt x="1766" y="108"/>
                  </a:lnTo>
                  <a:lnTo>
                    <a:pt x="1862" y="154"/>
                  </a:lnTo>
                  <a:lnTo>
                    <a:pt x="1951" y="207"/>
                  </a:lnTo>
                  <a:lnTo>
                    <a:pt x="1585" y="761"/>
                  </a:lnTo>
                  <a:lnTo>
                    <a:pt x="1522" y="728"/>
                  </a:lnTo>
                  <a:lnTo>
                    <a:pt x="1456" y="700"/>
                  </a:lnTo>
                  <a:lnTo>
                    <a:pt x="1386" y="681"/>
                  </a:lnTo>
                  <a:lnTo>
                    <a:pt x="1314" y="667"/>
                  </a:lnTo>
                  <a:lnTo>
                    <a:pt x="1240" y="663"/>
                  </a:lnTo>
                  <a:lnTo>
                    <a:pt x="1156" y="669"/>
                  </a:lnTo>
                  <a:lnTo>
                    <a:pt x="1076" y="685"/>
                  </a:lnTo>
                  <a:lnTo>
                    <a:pt x="998" y="708"/>
                  </a:lnTo>
                  <a:lnTo>
                    <a:pt x="926" y="741"/>
                  </a:lnTo>
                  <a:lnTo>
                    <a:pt x="859" y="782"/>
                  </a:lnTo>
                  <a:lnTo>
                    <a:pt x="797" y="831"/>
                  </a:lnTo>
                  <a:lnTo>
                    <a:pt x="742" y="887"/>
                  </a:lnTo>
                  <a:lnTo>
                    <a:pt x="694" y="950"/>
                  </a:lnTo>
                  <a:lnTo>
                    <a:pt x="653" y="1016"/>
                  </a:lnTo>
                  <a:lnTo>
                    <a:pt x="620" y="1090"/>
                  </a:lnTo>
                  <a:lnTo>
                    <a:pt x="0" y="850"/>
                  </a:lnTo>
                  <a:lnTo>
                    <a:pt x="48" y="739"/>
                  </a:lnTo>
                  <a:lnTo>
                    <a:pt x="107" y="632"/>
                  </a:lnTo>
                  <a:lnTo>
                    <a:pt x="175" y="533"/>
                  </a:lnTo>
                  <a:lnTo>
                    <a:pt x="253" y="439"/>
                  </a:lnTo>
                  <a:lnTo>
                    <a:pt x="337" y="353"/>
                  </a:lnTo>
                  <a:lnTo>
                    <a:pt x="431" y="275"/>
                  </a:lnTo>
                  <a:lnTo>
                    <a:pt x="530" y="205"/>
                  </a:lnTo>
                  <a:lnTo>
                    <a:pt x="635" y="145"/>
                  </a:lnTo>
                  <a:lnTo>
                    <a:pt x="746" y="94"/>
                  </a:lnTo>
                  <a:lnTo>
                    <a:pt x="863" y="53"/>
                  </a:lnTo>
                  <a:lnTo>
                    <a:pt x="984" y="24"/>
                  </a:lnTo>
                  <a:lnTo>
                    <a:pt x="1111" y="6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1"/>
            <p:cNvSpPr>
              <a:spLocks/>
            </p:cNvSpPr>
            <p:nvPr/>
          </p:nvSpPr>
          <p:spPr bwMode="auto">
            <a:xfrm>
              <a:off x="2830513" y="3981450"/>
              <a:ext cx="746125" cy="1155700"/>
            </a:xfrm>
            <a:custGeom>
              <a:avLst/>
              <a:gdLst>
                <a:gd name="T0" fmla="*/ 940 w 940"/>
                <a:gd name="T1" fmla="*/ 0 h 1456"/>
                <a:gd name="T2" fmla="*/ 113 w 940"/>
                <a:gd name="T3" fmla="*/ 1427 h 1456"/>
                <a:gd name="T4" fmla="*/ 100 w 940"/>
                <a:gd name="T5" fmla="*/ 1443 h 1456"/>
                <a:gd name="T6" fmla="*/ 84 w 940"/>
                <a:gd name="T7" fmla="*/ 1452 h 1456"/>
                <a:gd name="T8" fmla="*/ 65 w 940"/>
                <a:gd name="T9" fmla="*/ 1456 h 1456"/>
                <a:gd name="T10" fmla="*/ 45 w 940"/>
                <a:gd name="T11" fmla="*/ 1454 h 1456"/>
                <a:gd name="T12" fmla="*/ 28 w 940"/>
                <a:gd name="T13" fmla="*/ 1447 h 1456"/>
                <a:gd name="T14" fmla="*/ 10 w 940"/>
                <a:gd name="T15" fmla="*/ 1429 h 1456"/>
                <a:gd name="T16" fmla="*/ 0 w 940"/>
                <a:gd name="T17" fmla="*/ 1408 h 1456"/>
                <a:gd name="T18" fmla="*/ 0 w 940"/>
                <a:gd name="T19" fmla="*/ 1384 h 1456"/>
                <a:gd name="T20" fmla="*/ 8 w 940"/>
                <a:gd name="T21" fmla="*/ 1361 h 1456"/>
                <a:gd name="T22" fmla="*/ 940 w 940"/>
                <a:gd name="T23" fmla="*/ 0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0" h="1456">
                  <a:moveTo>
                    <a:pt x="940" y="0"/>
                  </a:moveTo>
                  <a:lnTo>
                    <a:pt x="113" y="1427"/>
                  </a:lnTo>
                  <a:lnTo>
                    <a:pt x="100" y="1443"/>
                  </a:lnTo>
                  <a:lnTo>
                    <a:pt x="84" y="1452"/>
                  </a:lnTo>
                  <a:lnTo>
                    <a:pt x="65" y="1456"/>
                  </a:lnTo>
                  <a:lnTo>
                    <a:pt x="45" y="1454"/>
                  </a:lnTo>
                  <a:lnTo>
                    <a:pt x="28" y="1447"/>
                  </a:lnTo>
                  <a:lnTo>
                    <a:pt x="10" y="1429"/>
                  </a:lnTo>
                  <a:lnTo>
                    <a:pt x="0" y="1408"/>
                  </a:lnTo>
                  <a:lnTo>
                    <a:pt x="0" y="1384"/>
                  </a:lnTo>
                  <a:lnTo>
                    <a:pt x="8" y="1361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440078" y="2860787"/>
            <a:ext cx="1695432" cy="658058"/>
            <a:chOff x="1440078" y="2860787"/>
            <a:chExt cx="1695432" cy="658058"/>
          </a:xfrm>
        </p:grpSpPr>
        <p:sp>
          <p:nvSpPr>
            <p:cNvPr id="73" name="TextBox 72"/>
            <p:cNvSpPr txBox="1"/>
            <p:nvPr/>
          </p:nvSpPr>
          <p:spPr>
            <a:xfrm>
              <a:off x="1440078" y="3180291"/>
              <a:ext cx="1695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pc="-12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Actual</a:t>
              </a:r>
              <a:endParaRPr lang="en-US" sz="1600" spc="-12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440078" y="2860787"/>
              <a:ext cx="1695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-120" dirty="0" smtClean="0">
                  <a:solidFill>
                    <a:schemeClr val="accent1">
                      <a:lumMod val="75000"/>
                    </a:schemeClr>
                  </a:solidFill>
                </a:rPr>
                <a:t>4,000</a:t>
              </a:r>
              <a:endParaRPr lang="en-US" sz="2400" b="1" spc="-12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766529" y="2860787"/>
            <a:ext cx="1695432" cy="658058"/>
            <a:chOff x="3766529" y="2860787"/>
            <a:chExt cx="1695432" cy="658058"/>
          </a:xfrm>
        </p:grpSpPr>
        <p:sp>
          <p:nvSpPr>
            <p:cNvPr id="74" name="TextBox 73"/>
            <p:cNvSpPr txBox="1"/>
            <p:nvPr/>
          </p:nvSpPr>
          <p:spPr>
            <a:xfrm>
              <a:off x="3766529" y="3180291"/>
              <a:ext cx="1695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pc="-12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Planned</a:t>
              </a:r>
              <a:endParaRPr lang="en-US" sz="1600" spc="-12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66529" y="2860787"/>
              <a:ext cx="1695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-120" dirty="0" smtClean="0">
                  <a:solidFill>
                    <a:schemeClr val="accent1">
                      <a:lumMod val="75000"/>
                    </a:schemeClr>
                  </a:solidFill>
                </a:rPr>
                <a:t>16,000</a:t>
              </a:r>
              <a:endParaRPr lang="en-US" sz="2400" b="1" spc="-12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44" name="Freeform 6"/>
          <p:cNvSpPr>
            <a:spLocks noEditPoints="1"/>
          </p:cNvSpPr>
          <p:nvPr/>
        </p:nvSpPr>
        <p:spPr bwMode="auto">
          <a:xfrm>
            <a:off x="6781632" y="1897698"/>
            <a:ext cx="822960" cy="822960"/>
          </a:xfrm>
          <a:custGeom>
            <a:avLst/>
            <a:gdLst>
              <a:gd name="T0" fmla="*/ 2038 w 5931"/>
              <a:gd name="T1" fmla="*/ 3576 h 5925"/>
              <a:gd name="T2" fmla="*/ 2408 w 5931"/>
              <a:gd name="T3" fmla="*/ 3885 h 5925"/>
              <a:gd name="T4" fmla="*/ 2650 w 5931"/>
              <a:gd name="T5" fmla="*/ 3477 h 5925"/>
              <a:gd name="T6" fmla="*/ 2258 w 5931"/>
              <a:gd name="T7" fmla="*/ 3600 h 5925"/>
              <a:gd name="T8" fmla="*/ 2251 w 5931"/>
              <a:gd name="T9" fmla="*/ 2653 h 5925"/>
              <a:gd name="T10" fmla="*/ 1506 w 5931"/>
              <a:gd name="T11" fmla="*/ 3194 h 5925"/>
              <a:gd name="T12" fmla="*/ 1603 w 5931"/>
              <a:gd name="T13" fmla="*/ 4125 h 5925"/>
              <a:gd name="T14" fmla="*/ 2453 w 5931"/>
              <a:gd name="T15" fmla="*/ 4498 h 5925"/>
              <a:gd name="T16" fmla="*/ 3197 w 5931"/>
              <a:gd name="T17" fmla="*/ 3959 h 5925"/>
              <a:gd name="T18" fmla="*/ 3125 w 5931"/>
              <a:gd name="T19" fmla="*/ 3062 h 5925"/>
              <a:gd name="T20" fmla="*/ 2810 w 5931"/>
              <a:gd name="T21" fmla="*/ 3789 h 5925"/>
              <a:gd name="T22" fmla="*/ 2206 w 5931"/>
              <a:gd name="T23" fmla="*/ 4060 h 5925"/>
              <a:gd name="T24" fmla="*/ 1850 w 5931"/>
              <a:gd name="T25" fmla="*/ 3502 h 5925"/>
              <a:gd name="T26" fmla="*/ 2352 w 5931"/>
              <a:gd name="T27" fmla="*/ 3071 h 5925"/>
              <a:gd name="T28" fmla="*/ 2625 w 5931"/>
              <a:gd name="T29" fmla="*/ 2689 h 5925"/>
              <a:gd name="T30" fmla="*/ 1610 w 5931"/>
              <a:gd name="T31" fmla="*/ 2224 h 5925"/>
              <a:gd name="T32" fmla="*/ 858 w 5931"/>
              <a:gd name="T33" fmla="*/ 3187 h 5925"/>
              <a:gd name="T34" fmla="*/ 1063 w 5931"/>
              <a:gd name="T35" fmla="*/ 4424 h 5925"/>
              <a:gd name="T36" fmla="*/ 2088 w 5931"/>
              <a:gd name="T37" fmla="*/ 5097 h 5925"/>
              <a:gd name="T38" fmla="*/ 3301 w 5931"/>
              <a:gd name="T39" fmla="*/ 4790 h 5925"/>
              <a:gd name="T40" fmla="*/ 3890 w 5931"/>
              <a:gd name="T41" fmla="*/ 3710 h 5925"/>
              <a:gd name="T42" fmla="*/ 3509 w 5931"/>
              <a:gd name="T43" fmla="*/ 2556 h 5925"/>
              <a:gd name="T44" fmla="*/ 3467 w 5931"/>
              <a:gd name="T45" fmla="*/ 3685 h 5925"/>
              <a:gd name="T46" fmla="*/ 2946 w 5931"/>
              <a:gd name="T47" fmla="*/ 4525 h 5925"/>
              <a:gd name="T48" fmla="*/ 1939 w 5931"/>
              <a:gd name="T49" fmla="*/ 4617 h 5925"/>
              <a:gd name="T50" fmla="*/ 1276 w 5931"/>
              <a:gd name="T51" fmla="*/ 3890 h 5925"/>
              <a:gd name="T52" fmla="*/ 1459 w 5931"/>
              <a:gd name="T53" fmla="*/ 2898 h 5925"/>
              <a:gd name="T54" fmla="*/ 2352 w 5931"/>
              <a:gd name="T55" fmla="*/ 2456 h 5925"/>
              <a:gd name="T56" fmla="*/ 3278 w 5931"/>
              <a:gd name="T57" fmla="*/ 2345 h 5925"/>
              <a:gd name="T58" fmla="*/ 2197 w 5931"/>
              <a:gd name="T59" fmla="*/ 1425 h 5925"/>
              <a:gd name="T60" fmla="*/ 877 w 5931"/>
              <a:gd name="T61" fmla="*/ 2002 h 5925"/>
              <a:gd name="T62" fmla="*/ 215 w 5931"/>
              <a:gd name="T63" fmla="*/ 3272 h 5925"/>
              <a:gd name="T64" fmla="*/ 513 w 5931"/>
              <a:gd name="T65" fmla="*/ 4706 h 5925"/>
              <a:gd name="T66" fmla="*/ 1614 w 5931"/>
              <a:gd name="T67" fmla="*/ 5604 h 5925"/>
              <a:gd name="T68" fmla="*/ 3088 w 5931"/>
              <a:gd name="T69" fmla="*/ 5604 h 5925"/>
              <a:gd name="T70" fmla="*/ 4189 w 5931"/>
              <a:gd name="T71" fmla="*/ 4706 h 5925"/>
              <a:gd name="T72" fmla="*/ 4489 w 5931"/>
              <a:gd name="T73" fmla="*/ 3275 h 5925"/>
              <a:gd name="T74" fmla="*/ 3644 w 5931"/>
              <a:gd name="T75" fmla="*/ 2420 h 5925"/>
              <a:gd name="T76" fmla="*/ 4087 w 5931"/>
              <a:gd name="T77" fmla="*/ 3576 h 5925"/>
              <a:gd name="T78" fmla="*/ 3578 w 5931"/>
              <a:gd name="T79" fmla="*/ 4803 h 5925"/>
              <a:gd name="T80" fmla="*/ 2352 w 5931"/>
              <a:gd name="T81" fmla="*/ 5310 h 5925"/>
              <a:gd name="T82" fmla="*/ 1125 w 5931"/>
              <a:gd name="T83" fmla="*/ 4803 h 5925"/>
              <a:gd name="T84" fmla="*/ 616 w 5931"/>
              <a:gd name="T85" fmla="*/ 3576 h 5925"/>
              <a:gd name="T86" fmla="*/ 1125 w 5931"/>
              <a:gd name="T87" fmla="*/ 2350 h 5925"/>
              <a:gd name="T88" fmla="*/ 2352 w 5931"/>
              <a:gd name="T89" fmla="*/ 1841 h 5925"/>
              <a:gd name="T90" fmla="*/ 3509 w 5931"/>
              <a:gd name="T91" fmla="*/ 2285 h 5925"/>
              <a:gd name="T92" fmla="*/ 2652 w 5931"/>
              <a:gd name="T93" fmla="*/ 1441 h 5925"/>
              <a:gd name="T94" fmla="*/ 4975 w 5931"/>
              <a:gd name="T95" fmla="*/ 1531 h 5925"/>
              <a:gd name="T96" fmla="*/ 4296 w 5931"/>
              <a:gd name="T97" fmla="*/ 1203 h 5925"/>
              <a:gd name="T98" fmla="*/ 5215 w 5931"/>
              <a:gd name="T99" fmla="*/ 95 h 5925"/>
              <a:gd name="T100" fmla="*/ 5904 w 5931"/>
              <a:gd name="T101" fmla="*/ 880 h 5925"/>
              <a:gd name="T102" fmla="*/ 4079 w 5931"/>
              <a:gd name="T103" fmla="*/ 1986 h 5925"/>
              <a:gd name="T104" fmla="*/ 4697 w 5931"/>
              <a:gd name="T105" fmla="*/ 3410 h 5925"/>
              <a:gd name="T106" fmla="*/ 4300 w 5931"/>
              <a:gd name="T107" fmla="*/ 4888 h 5925"/>
              <a:gd name="T108" fmla="*/ 3123 w 5931"/>
              <a:gd name="T109" fmla="*/ 5795 h 5925"/>
              <a:gd name="T110" fmla="*/ 1580 w 5931"/>
              <a:gd name="T111" fmla="*/ 5795 h 5925"/>
              <a:gd name="T112" fmla="*/ 403 w 5931"/>
              <a:gd name="T113" fmla="*/ 4888 h 5925"/>
              <a:gd name="T114" fmla="*/ 6 w 5931"/>
              <a:gd name="T115" fmla="*/ 3416 h 5925"/>
              <a:gd name="T116" fmla="*/ 587 w 5931"/>
              <a:gd name="T117" fmla="*/ 2025 h 5925"/>
              <a:gd name="T118" fmla="*/ 1879 w 5931"/>
              <a:gd name="T119" fmla="*/ 1275 h 5925"/>
              <a:gd name="T120" fmla="*/ 3435 w 5931"/>
              <a:gd name="T121" fmla="*/ 1491 h 5925"/>
              <a:gd name="T122" fmla="*/ 4170 w 5931"/>
              <a:gd name="T123" fmla="*/ 963 h 5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931" h="5925">
                <a:moveTo>
                  <a:pt x="2352" y="3263"/>
                </a:moveTo>
                <a:lnTo>
                  <a:pt x="2294" y="3268"/>
                </a:lnTo>
                <a:lnTo>
                  <a:pt x="2242" y="3282"/>
                </a:lnTo>
                <a:lnTo>
                  <a:pt x="2193" y="3306"/>
                </a:lnTo>
                <a:lnTo>
                  <a:pt x="2150" y="3337"/>
                </a:lnTo>
                <a:lnTo>
                  <a:pt x="2112" y="3374"/>
                </a:lnTo>
                <a:lnTo>
                  <a:pt x="2081" y="3418"/>
                </a:lnTo>
                <a:lnTo>
                  <a:pt x="2058" y="3466"/>
                </a:lnTo>
                <a:lnTo>
                  <a:pt x="2043" y="3521"/>
                </a:lnTo>
                <a:lnTo>
                  <a:pt x="2038" y="3576"/>
                </a:lnTo>
                <a:lnTo>
                  <a:pt x="2043" y="3632"/>
                </a:lnTo>
                <a:lnTo>
                  <a:pt x="2058" y="3685"/>
                </a:lnTo>
                <a:lnTo>
                  <a:pt x="2081" y="3735"/>
                </a:lnTo>
                <a:lnTo>
                  <a:pt x="2112" y="3778"/>
                </a:lnTo>
                <a:lnTo>
                  <a:pt x="2150" y="3816"/>
                </a:lnTo>
                <a:lnTo>
                  <a:pt x="2193" y="3847"/>
                </a:lnTo>
                <a:lnTo>
                  <a:pt x="2242" y="3870"/>
                </a:lnTo>
                <a:lnTo>
                  <a:pt x="2294" y="3885"/>
                </a:lnTo>
                <a:lnTo>
                  <a:pt x="2352" y="3890"/>
                </a:lnTo>
                <a:lnTo>
                  <a:pt x="2408" y="3885"/>
                </a:lnTo>
                <a:lnTo>
                  <a:pt x="2460" y="3870"/>
                </a:lnTo>
                <a:lnTo>
                  <a:pt x="2509" y="3847"/>
                </a:lnTo>
                <a:lnTo>
                  <a:pt x="2554" y="3816"/>
                </a:lnTo>
                <a:lnTo>
                  <a:pt x="2592" y="3778"/>
                </a:lnTo>
                <a:lnTo>
                  <a:pt x="2623" y="3735"/>
                </a:lnTo>
                <a:lnTo>
                  <a:pt x="2646" y="3685"/>
                </a:lnTo>
                <a:lnTo>
                  <a:pt x="2661" y="3632"/>
                </a:lnTo>
                <a:lnTo>
                  <a:pt x="2666" y="3576"/>
                </a:lnTo>
                <a:lnTo>
                  <a:pt x="2661" y="3526"/>
                </a:lnTo>
                <a:lnTo>
                  <a:pt x="2650" y="3477"/>
                </a:lnTo>
                <a:lnTo>
                  <a:pt x="2630" y="3432"/>
                </a:lnTo>
                <a:lnTo>
                  <a:pt x="2419" y="3643"/>
                </a:lnTo>
                <a:lnTo>
                  <a:pt x="2399" y="3659"/>
                </a:lnTo>
                <a:lnTo>
                  <a:pt x="2375" y="3668"/>
                </a:lnTo>
                <a:lnTo>
                  <a:pt x="2352" y="3672"/>
                </a:lnTo>
                <a:lnTo>
                  <a:pt x="2327" y="3668"/>
                </a:lnTo>
                <a:lnTo>
                  <a:pt x="2303" y="3659"/>
                </a:lnTo>
                <a:lnTo>
                  <a:pt x="2283" y="3643"/>
                </a:lnTo>
                <a:lnTo>
                  <a:pt x="2267" y="3623"/>
                </a:lnTo>
                <a:lnTo>
                  <a:pt x="2258" y="3600"/>
                </a:lnTo>
                <a:lnTo>
                  <a:pt x="2255" y="3576"/>
                </a:lnTo>
                <a:lnTo>
                  <a:pt x="2258" y="3551"/>
                </a:lnTo>
                <a:lnTo>
                  <a:pt x="2267" y="3530"/>
                </a:lnTo>
                <a:lnTo>
                  <a:pt x="2283" y="3508"/>
                </a:lnTo>
                <a:lnTo>
                  <a:pt x="2495" y="3297"/>
                </a:lnTo>
                <a:lnTo>
                  <a:pt x="2449" y="3279"/>
                </a:lnTo>
                <a:lnTo>
                  <a:pt x="2403" y="3266"/>
                </a:lnTo>
                <a:lnTo>
                  <a:pt x="2352" y="3263"/>
                </a:lnTo>
                <a:close/>
                <a:moveTo>
                  <a:pt x="2352" y="2648"/>
                </a:moveTo>
                <a:lnTo>
                  <a:pt x="2251" y="2653"/>
                </a:lnTo>
                <a:lnTo>
                  <a:pt x="2152" y="2669"/>
                </a:lnTo>
                <a:lnTo>
                  <a:pt x="2058" y="2696"/>
                </a:lnTo>
                <a:lnTo>
                  <a:pt x="1968" y="2731"/>
                </a:lnTo>
                <a:lnTo>
                  <a:pt x="1883" y="2776"/>
                </a:lnTo>
                <a:lnTo>
                  <a:pt x="1803" y="2828"/>
                </a:lnTo>
                <a:lnTo>
                  <a:pt x="1729" y="2887"/>
                </a:lnTo>
                <a:lnTo>
                  <a:pt x="1663" y="2954"/>
                </a:lnTo>
                <a:lnTo>
                  <a:pt x="1603" y="3028"/>
                </a:lnTo>
                <a:lnTo>
                  <a:pt x="1551" y="3107"/>
                </a:lnTo>
                <a:lnTo>
                  <a:pt x="1506" y="3194"/>
                </a:lnTo>
                <a:lnTo>
                  <a:pt x="1469" y="3282"/>
                </a:lnTo>
                <a:lnTo>
                  <a:pt x="1444" y="3378"/>
                </a:lnTo>
                <a:lnTo>
                  <a:pt x="1428" y="3475"/>
                </a:lnTo>
                <a:lnTo>
                  <a:pt x="1422" y="3576"/>
                </a:lnTo>
                <a:lnTo>
                  <a:pt x="1428" y="3677"/>
                </a:lnTo>
                <a:lnTo>
                  <a:pt x="1444" y="3775"/>
                </a:lnTo>
                <a:lnTo>
                  <a:pt x="1469" y="3869"/>
                </a:lnTo>
                <a:lnTo>
                  <a:pt x="1506" y="3959"/>
                </a:lnTo>
                <a:lnTo>
                  <a:pt x="1551" y="4044"/>
                </a:lnTo>
                <a:lnTo>
                  <a:pt x="1603" y="4125"/>
                </a:lnTo>
                <a:lnTo>
                  <a:pt x="1663" y="4197"/>
                </a:lnTo>
                <a:lnTo>
                  <a:pt x="1729" y="4265"/>
                </a:lnTo>
                <a:lnTo>
                  <a:pt x="1803" y="4325"/>
                </a:lnTo>
                <a:lnTo>
                  <a:pt x="1883" y="4377"/>
                </a:lnTo>
                <a:lnTo>
                  <a:pt x="1968" y="4422"/>
                </a:lnTo>
                <a:lnTo>
                  <a:pt x="2058" y="4457"/>
                </a:lnTo>
                <a:lnTo>
                  <a:pt x="2152" y="4484"/>
                </a:lnTo>
                <a:lnTo>
                  <a:pt x="2251" y="4498"/>
                </a:lnTo>
                <a:lnTo>
                  <a:pt x="2352" y="4504"/>
                </a:lnTo>
                <a:lnTo>
                  <a:pt x="2453" y="4498"/>
                </a:lnTo>
                <a:lnTo>
                  <a:pt x="2551" y="4484"/>
                </a:lnTo>
                <a:lnTo>
                  <a:pt x="2644" y="4457"/>
                </a:lnTo>
                <a:lnTo>
                  <a:pt x="2735" y="4422"/>
                </a:lnTo>
                <a:lnTo>
                  <a:pt x="2819" y="4377"/>
                </a:lnTo>
                <a:lnTo>
                  <a:pt x="2899" y="4325"/>
                </a:lnTo>
                <a:lnTo>
                  <a:pt x="2973" y="4265"/>
                </a:lnTo>
                <a:lnTo>
                  <a:pt x="3040" y="4197"/>
                </a:lnTo>
                <a:lnTo>
                  <a:pt x="3101" y="4125"/>
                </a:lnTo>
                <a:lnTo>
                  <a:pt x="3153" y="4044"/>
                </a:lnTo>
                <a:lnTo>
                  <a:pt x="3197" y="3959"/>
                </a:lnTo>
                <a:lnTo>
                  <a:pt x="3233" y="3869"/>
                </a:lnTo>
                <a:lnTo>
                  <a:pt x="3258" y="3775"/>
                </a:lnTo>
                <a:lnTo>
                  <a:pt x="3274" y="3677"/>
                </a:lnTo>
                <a:lnTo>
                  <a:pt x="3280" y="3576"/>
                </a:lnTo>
                <a:lnTo>
                  <a:pt x="3276" y="3483"/>
                </a:lnTo>
                <a:lnTo>
                  <a:pt x="3262" y="3391"/>
                </a:lnTo>
                <a:lnTo>
                  <a:pt x="3240" y="3304"/>
                </a:lnTo>
                <a:lnTo>
                  <a:pt x="3209" y="3219"/>
                </a:lnTo>
                <a:lnTo>
                  <a:pt x="3170" y="3138"/>
                </a:lnTo>
                <a:lnTo>
                  <a:pt x="3125" y="3062"/>
                </a:lnTo>
                <a:lnTo>
                  <a:pt x="3072" y="2992"/>
                </a:lnTo>
                <a:lnTo>
                  <a:pt x="2771" y="3293"/>
                </a:lnTo>
                <a:lnTo>
                  <a:pt x="2801" y="3344"/>
                </a:lnTo>
                <a:lnTo>
                  <a:pt x="2825" y="3398"/>
                </a:lnTo>
                <a:lnTo>
                  <a:pt x="2843" y="3454"/>
                </a:lnTo>
                <a:lnTo>
                  <a:pt x="2854" y="3515"/>
                </a:lnTo>
                <a:lnTo>
                  <a:pt x="2857" y="3576"/>
                </a:lnTo>
                <a:lnTo>
                  <a:pt x="2852" y="3650"/>
                </a:lnTo>
                <a:lnTo>
                  <a:pt x="2836" y="3723"/>
                </a:lnTo>
                <a:lnTo>
                  <a:pt x="2810" y="3789"/>
                </a:lnTo>
                <a:lnTo>
                  <a:pt x="2776" y="3851"/>
                </a:lnTo>
                <a:lnTo>
                  <a:pt x="2733" y="3908"/>
                </a:lnTo>
                <a:lnTo>
                  <a:pt x="2684" y="3957"/>
                </a:lnTo>
                <a:lnTo>
                  <a:pt x="2626" y="4000"/>
                </a:lnTo>
                <a:lnTo>
                  <a:pt x="2565" y="4035"/>
                </a:lnTo>
                <a:lnTo>
                  <a:pt x="2498" y="4060"/>
                </a:lnTo>
                <a:lnTo>
                  <a:pt x="2426" y="4076"/>
                </a:lnTo>
                <a:lnTo>
                  <a:pt x="2352" y="4081"/>
                </a:lnTo>
                <a:lnTo>
                  <a:pt x="2276" y="4076"/>
                </a:lnTo>
                <a:lnTo>
                  <a:pt x="2206" y="4060"/>
                </a:lnTo>
                <a:lnTo>
                  <a:pt x="2139" y="4035"/>
                </a:lnTo>
                <a:lnTo>
                  <a:pt x="2076" y="4000"/>
                </a:lnTo>
                <a:lnTo>
                  <a:pt x="2020" y="3957"/>
                </a:lnTo>
                <a:lnTo>
                  <a:pt x="1969" y="3908"/>
                </a:lnTo>
                <a:lnTo>
                  <a:pt x="1928" y="3851"/>
                </a:lnTo>
                <a:lnTo>
                  <a:pt x="1892" y="3789"/>
                </a:lnTo>
                <a:lnTo>
                  <a:pt x="1866" y="3723"/>
                </a:lnTo>
                <a:lnTo>
                  <a:pt x="1850" y="3650"/>
                </a:lnTo>
                <a:lnTo>
                  <a:pt x="1845" y="3576"/>
                </a:lnTo>
                <a:lnTo>
                  <a:pt x="1850" y="3502"/>
                </a:lnTo>
                <a:lnTo>
                  <a:pt x="1866" y="3430"/>
                </a:lnTo>
                <a:lnTo>
                  <a:pt x="1892" y="3364"/>
                </a:lnTo>
                <a:lnTo>
                  <a:pt x="1928" y="3300"/>
                </a:lnTo>
                <a:lnTo>
                  <a:pt x="1969" y="3245"/>
                </a:lnTo>
                <a:lnTo>
                  <a:pt x="2020" y="3194"/>
                </a:lnTo>
                <a:lnTo>
                  <a:pt x="2076" y="3153"/>
                </a:lnTo>
                <a:lnTo>
                  <a:pt x="2139" y="3118"/>
                </a:lnTo>
                <a:lnTo>
                  <a:pt x="2206" y="3091"/>
                </a:lnTo>
                <a:lnTo>
                  <a:pt x="2276" y="3077"/>
                </a:lnTo>
                <a:lnTo>
                  <a:pt x="2352" y="3071"/>
                </a:lnTo>
                <a:lnTo>
                  <a:pt x="2413" y="3075"/>
                </a:lnTo>
                <a:lnTo>
                  <a:pt x="2473" y="3086"/>
                </a:lnTo>
                <a:lnTo>
                  <a:pt x="2531" y="3104"/>
                </a:lnTo>
                <a:lnTo>
                  <a:pt x="2585" y="3127"/>
                </a:lnTo>
                <a:lnTo>
                  <a:pt x="2635" y="3158"/>
                </a:lnTo>
                <a:lnTo>
                  <a:pt x="2937" y="2857"/>
                </a:lnTo>
                <a:lnTo>
                  <a:pt x="2865" y="2804"/>
                </a:lnTo>
                <a:lnTo>
                  <a:pt x="2789" y="2758"/>
                </a:lnTo>
                <a:lnTo>
                  <a:pt x="2709" y="2720"/>
                </a:lnTo>
                <a:lnTo>
                  <a:pt x="2625" y="2689"/>
                </a:lnTo>
                <a:lnTo>
                  <a:pt x="2536" y="2667"/>
                </a:lnTo>
                <a:lnTo>
                  <a:pt x="2446" y="2653"/>
                </a:lnTo>
                <a:lnTo>
                  <a:pt x="2352" y="2648"/>
                </a:lnTo>
                <a:close/>
                <a:moveTo>
                  <a:pt x="2352" y="2034"/>
                </a:moveTo>
                <a:lnTo>
                  <a:pt x="2218" y="2040"/>
                </a:lnTo>
                <a:lnTo>
                  <a:pt x="2088" y="2056"/>
                </a:lnTo>
                <a:lnTo>
                  <a:pt x="1962" y="2083"/>
                </a:lnTo>
                <a:lnTo>
                  <a:pt x="1839" y="2121"/>
                </a:lnTo>
                <a:lnTo>
                  <a:pt x="1722" y="2168"/>
                </a:lnTo>
                <a:lnTo>
                  <a:pt x="1610" y="2224"/>
                </a:lnTo>
                <a:lnTo>
                  <a:pt x="1502" y="2289"/>
                </a:lnTo>
                <a:lnTo>
                  <a:pt x="1401" y="2363"/>
                </a:lnTo>
                <a:lnTo>
                  <a:pt x="1305" y="2444"/>
                </a:lnTo>
                <a:lnTo>
                  <a:pt x="1217" y="2530"/>
                </a:lnTo>
                <a:lnTo>
                  <a:pt x="1135" y="2626"/>
                </a:lnTo>
                <a:lnTo>
                  <a:pt x="1063" y="2727"/>
                </a:lnTo>
                <a:lnTo>
                  <a:pt x="998" y="2835"/>
                </a:lnTo>
                <a:lnTo>
                  <a:pt x="942" y="2947"/>
                </a:lnTo>
                <a:lnTo>
                  <a:pt x="895" y="3066"/>
                </a:lnTo>
                <a:lnTo>
                  <a:pt x="858" y="3187"/>
                </a:lnTo>
                <a:lnTo>
                  <a:pt x="830" y="3313"/>
                </a:lnTo>
                <a:lnTo>
                  <a:pt x="814" y="3443"/>
                </a:lnTo>
                <a:lnTo>
                  <a:pt x="809" y="3576"/>
                </a:lnTo>
                <a:lnTo>
                  <a:pt x="814" y="3710"/>
                </a:lnTo>
                <a:lnTo>
                  <a:pt x="830" y="3840"/>
                </a:lnTo>
                <a:lnTo>
                  <a:pt x="858" y="3964"/>
                </a:lnTo>
                <a:lnTo>
                  <a:pt x="895" y="4087"/>
                </a:lnTo>
                <a:lnTo>
                  <a:pt x="942" y="4204"/>
                </a:lnTo>
                <a:lnTo>
                  <a:pt x="998" y="4318"/>
                </a:lnTo>
                <a:lnTo>
                  <a:pt x="1063" y="4424"/>
                </a:lnTo>
                <a:lnTo>
                  <a:pt x="1135" y="4527"/>
                </a:lnTo>
                <a:lnTo>
                  <a:pt x="1217" y="4621"/>
                </a:lnTo>
                <a:lnTo>
                  <a:pt x="1305" y="4709"/>
                </a:lnTo>
                <a:lnTo>
                  <a:pt x="1401" y="4790"/>
                </a:lnTo>
                <a:lnTo>
                  <a:pt x="1502" y="4864"/>
                </a:lnTo>
                <a:lnTo>
                  <a:pt x="1610" y="4929"/>
                </a:lnTo>
                <a:lnTo>
                  <a:pt x="1722" y="4985"/>
                </a:lnTo>
                <a:lnTo>
                  <a:pt x="1839" y="5032"/>
                </a:lnTo>
                <a:lnTo>
                  <a:pt x="1962" y="5070"/>
                </a:lnTo>
                <a:lnTo>
                  <a:pt x="2088" y="5097"/>
                </a:lnTo>
                <a:lnTo>
                  <a:pt x="2218" y="5113"/>
                </a:lnTo>
                <a:lnTo>
                  <a:pt x="2352" y="5119"/>
                </a:lnTo>
                <a:lnTo>
                  <a:pt x="2484" y="5113"/>
                </a:lnTo>
                <a:lnTo>
                  <a:pt x="2614" y="5097"/>
                </a:lnTo>
                <a:lnTo>
                  <a:pt x="2740" y="5070"/>
                </a:lnTo>
                <a:lnTo>
                  <a:pt x="2863" y="5032"/>
                </a:lnTo>
                <a:lnTo>
                  <a:pt x="2980" y="4985"/>
                </a:lnTo>
                <a:lnTo>
                  <a:pt x="3094" y="4929"/>
                </a:lnTo>
                <a:lnTo>
                  <a:pt x="3200" y="4864"/>
                </a:lnTo>
                <a:lnTo>
                  <a:pt x="3301" y="4790"/>
                </a:lnTo>
                <a:lnTo>
                  <a:pt x="3397" y="4709"/>
                </a:lnTo>
                <a:lnTo>
                  <a:pt x="3486" y="4621"/>
                </a:lnTo>
                <a:lnTo>
                  <a:pt x="3567" y="4527"/>
                </a:lnTo>
                <a:lnTo>
                  <a:pt x="3639" y="4424"/>
                </a:lnTo>
                <a:lnTo>
                  <a:pt x="3704" y="4318"/>
                </a:lnTo>
                <a:lnTo>
                  <a:pt x="3762" y="4204"/>
                </a:lnTo>
                <a:lnTo>
                  <a:pt x="3809" y="4087"/>
                </a:lnTo>
                <a:lnTo>
                  <a:pt x="3845" y="3964"/>
                </a:lnTo>
                <a:lnTo>
                  <a:pt x="3872" y="3838"/>
                </a:lnTo>
                <a:lnTo>
                  <a:pt x="3890" y="3710"/>
                </a:lnTo>
                <a:lnTo>
                  <a:pt x="3895" y="3576"/>
                </a:lnTo>
                <a:lnTo>
                  <a:pt x="3890" y="3447"/>
                </a:lnTo>
                <a:lnTo>
                  <a:pt x="3874" y="3320"/>
                </a:lnTo>
                <a:lnTo>
                  <a:pt x="3848" y="3198"/>
                </a:lnTo>
                <a:lnTo>
                  <a:pt x="3812" y="3080"/>
                </a:lnTo>
                <a:lnTo>
                  <a:pt x="3769" y="2963"/>
                </a:lnTo>
                <a:lnTo>
                  <a:pt x="3715" y="2855"/>
                </a:lnTo>
                <a:lnTo>
                  <a:pt x="3653" y="2750"/>
                </a:lnTo>
                <a:lnTo>
                  <a:pt x="3585" y="2649"/>
                </a:lnTo>
                <a:lnTo>
                  <a:pt x="3509" y="2556"/>
                </a:lnTo>
                <a:lnTo>
                  <a:pt x="3209" y="2855"/>
                </a:lnTo>
                <a:lnTo>
                  <a:pt x="3267" y="2931"/>
                </a:lnTo>
                <a:lnTo>
                  <a:pt x="3319" y="3012"/>
                </a:lnTo>
                <a:lnTo>
                  <a:pt x="3365" y="3097"/>
                </a:lnTo>
                <a:lnTo>
                  <a:pt x="3402" y="3187"/>
                </a:lnTo>
                <a:lnTo>
                  <a:pt x="3431" y="3279"/>
                </a:lnTo>
                <a:lnTo>
                  <a:pt x="3455" y="3374"/>
                </a:lnTo>
                <a:lnTo>
                  <a:pt x="3467" y="3474"/>
                </a:lnTo>
                <a:lnTo>
                  <a:pt x="3473" y="3576"/>
                </a:lnTo>
                <a:lnTo>
                  <a:pt x="3467" y="3685"/>
                </a:lnTo>
                <a:lnTo>
                  <a:pt x="3451" y="3789"/>
                </a:lnTo>
                <a:lnTo>
                  <a:pt x="3428" y="3890"/>
                </a:lnTo>
                <a:lnTo>
                  <a:pt x="3393" y="3988"/>
                </a:lnTo>
                <a:lnTo>
                  <a:pt x="3352" y="4081"/>
                </a:lnTo>
                <a:lnTo>
                  <a:pt x="3301" y="4170"/>
                </a:lnTo>
                <a:lnTo>
                  <a:pt x="3244" y="4253"/>
                </a:lnTo>
                <a:lnTo>
                  <a:pt x="3179" y="4330"/>
                </a:lnTo>
                <a:lnTo>
                  <a:pt x="3106" y="4402"/>
                </a:lnTo>
                <a:lnTo>
                  <a:pt x="3029" y="4467"/>
                </a:lnTo>
                <a:lnTo>
                  <a:pt x="2946" y="4525"/>
                </a:lnTo>
                <a:lnTo>
                  <a:pt x="2857" y="4576"/>
                </a:lnTo>
                <a:lnTo>
                  <a:pt x="2764" y="4617"/>
                </a:lnTo>
                <a:lnTo>
                  <a:pt x="2666" y="4651"/>
                </a:lnTo>
                <a:lnTo>
                  <a:pt x="2565" y="4677"/>
                </a:lnTo>
                <a:lnTo>
                  <a:pt x="2458" y="4691"/>
                </a:lnTo>
                <a:lnTo>
                  <a:pt x="2352" y="4696"/>
                </a:lnTo>
                <a:lnTo>
                  <a:pt x="2244" y="4691"/>
                </a:lnTo>
                <a:lnTo>
                  <a:pt x="2139" y="4677"/>
                </a:lnTo>
                <a:lnTo>
                  <a:pt x="2038" y="4651"/>
                </a:lnTo>
                <a:lnTo>
                  <a:pt x="1939" y="4617"/>
                </a:lnTo>
                <a:lnTo>
                  <a:pt x="1847" y="4576"/>
                </a:lnTo>
                <a:lnTo>
                  <a:pt x="1756" y="4525"/>
                </a:lnTo>
                <a:lnTo>
                  <a:pt x="1673" y="4467"/>
                </a:lnTo>
                <a:lnTo>
                  <a:pt x="1596" y="4402"/>
                </a:lnTo>
                <a:lnTo>
                  <a:pt x="1524" y="4330"/>
                </a:lnTo>
                <a:lnTo>
                  <a:pt x="1459" y="4253"/>
                </a:lnTo>
                <a:lnTo>
                  <a:pt x="1401" y="4170"/>
                </a:lnTo>
                <a:lnTo>
                  <a:pt x="1352" y="4081"/>
                </a:lnTo>
                <a:lnTo>
                  <a:pt x="1309" y="3988"/>
                </a:lnTo>
                <a:lnTo>
                  <a:pt x="1276" y="3890"/>
                </a:lnTo>
                <a:lnTo>
                  <a:pt x="1251" y="3789"/>
                </a:lnTo>
                <a:lnTo>
                  <a:pt x="1237" y="3685"/>
                </a:lnTo>
                <a:lnTo>
                  <a:pt x="1231" y="3576"/>
                </a:lnTo>
                <a:lnTo>
                  <a:pt x="1237" y="3468"/>
                </a:lnTo>
                <a:lnTo>
                  <a:pt x="1251" y="3364"/>
                </a:lnTo>
                <a:lnTo>
                  <a:pt x="1276" y="3263"/>
                </a:lnTo>
                <a:lnTo>
                  <a:pt x="1309" y="3165"/>
                </a:lnTo>
                <a:lnTo>
                  <a:pt x="1352" y="3071"/>
                </a:lnTo>
                <a:lnTo>
                  <a:pt x="1401" y="2983"/>
                </a:lnTo>
                <a:lnTo>
                  <a:pt x="1459" y="2898"/>
                </a:lnTo>
                <a:lnTo>
                  <a:pt x="1524" y="2821"/>
                </a:lnTo>
                <a:lnTo>
                  <a:pt x="1596" y="2750"/>
                </a:lnTo>
                <a:lnTo>
                  <a:pt x="1673" y="2685"/>
                </a:lnTo>
                <a:lnTo>
                  <a:pt x="1756" y="2628"/>
                </a:lnTo>
                <a:lnTo>
                  <a:pt x="1847" y="2577"/>
                </a:lnTo>
                <a:lnTo>
                  <a:pt x="1939" y="2534"/>
                </a:lnTo>
                <a:lnTo>
                  <a:pt x="2038" y="2501"/>
                </a:lnTo>
                <a:lnTo>
                  <a:pt x="2139" y="2476"/>
                </a:lnTo>
                <a:lnTo>
                  <a:pt x="2244" y="2462"/>
                </a:lnTo>
                <a:lnTo>
                  <a:pt x="2352" y="2456"/>
                </a:lnTo>
                <a:lnTo>
                  <a:pt x="2453" y="2460"/>
                </a:lnTo>
                <a:lnTo>
                  <a:pt x="2552" y="2474"/>
                </a:lnTo>
                <a:lnTo>
                  <a:pt x="2648" y="2496"/>
                </a:lnTo>
                <a:lnTo>
                  <a:pt x="2742" y="2527"/>
                </a:lnTo>
                <a:lnTo>
                  <a:pt x="2830" y="2565"/>
                </a:lnTo>
                <a:lnTo>
                  <a:pt x="2917" y="2610"/>
                </a:lnTo>
                <a:lnTo>
                  <a:pt x="2996" y="2662"/>
                </a:lnTo>
                <a:lnTo>
                  <a:pt x="3072" y="2720"/>
                </a:lnTo>
                <a:lnTo>
                  <a:pt x="3372" y="2420"/>
                </a:lnTo>
                <a:lnTo>
                  <a:pt x="3278" y="2345"/>
                </a:lnTo>
                <a:lnTo>
                  <a:pt x="3179" y="2274"/>
                </a:lnTo>
                <a:lnTo>
                  <a:pt x="3074" y="2213"/>
                </a:lnTo>
                <a:lnTo>
                  <a:pt x="2964" y="2161"/>
                </a:lnTo>
                <a:lnTo>
                  <a:pt x="2848" y="2115"/>
                </a:lnTo>
                <a:lnTo>
                  <a:pt x="2729" y="2081"/>
                </a:lnTo>
                <a:lnTo>
                  <a:pt x="2607" y="2054"/>
                </a:lnTo>
                <a:lnTo>
                  <a:pt x="2480" y="2040"/>
                </a:lnTo>
                <a:lnTo>
                  <a:pt x="2352" y="2034"/>
                </a:lnTo>
                <a:close/>
                <a:moveTo>
                  <a:pt x="2352" y="1419"/>
                </a:moveTo>
                <a:lnTo>
                  <a:pt x="2197" y="1425"/>
                </a:lnTo>
                <a:lnTo>
                  <a:pt x="2047" y="1441"/>
                </a:lnTo>
                <a:lnTo>
                  <a:pt x="1899" y="1468"/>
                </a:lnTo>
                <a:lnTo>
                  <a:pt x="1755" y="1504"/>
                </a:lnTo>
                <a:lnTo>
                  <a:pt x="1614" y="1549"/>
                </a:lnTo>
                <a:lnTo>
                  <a:pt x="1478" y="1603"/>
                </a:lnTo>
                <a:lnTo>
                  <a:pt x="1347" y="1666"/>
                </a:lnTo>
                <a:lnTo>
                  <a:pt x="1222" y="1739"/>
                </a:lnTo>
                <a:lnTo>
                  <a:pt x="1101" y="1820"/>
                </a:lnTo>
                <a:lnTo>
                  <a:pt x="986" y="1906"/>
                </a:lnTo>
                <a:lnTo>
                  <a:pt x="877" y="2002"/>
                </a:lnTo>
                <a:lnTo>
                  <a:pt x="776" y="2103"/>
                </a:lnTo>
                <a:lnTo>
                  <a:pt x="681" y="2213"/>
                </a:lnTo>
                <a:lnTo>
                  <a:pt x="594" y="2327"/>
                </a:lnTo>
                <a:lnTo>
                  <a:pt x="513" y="2447"/>
                </a:lnTo>
                <a:lnTo>
                  <a:pt x="441" y="2574"/>
                </a:lnTo>
                <a:lnTo>
                  <a:pt x="377" y="2703"/>
                </a:lnTo>
                <a:lnTo>
                  <a:pt x="323" y="2841"/>
                </a:lnTo>
                <a:lnTo>
                  <a:pt x="276" y="2979"/>
                </a:lnTo>
                <a:lnTo>
                  <a:pt x="240" y="3124"/>
                </a:lnTo>
                <a:lnTo>
                  <a:pt x="215" y="3272"/>
                </a:lnTo>
                <a:lnTo>
                  <a:pt x="199" y="3423"/>
                </a:lnTo>
                <a:lnTo>
                  <a:pt x="193" y="3576"/>
                </a:lnTo>
                <a:lnTo>
                  <a:pt x="199" y="3730"/>
                </a:lnTo>
                <a:lnTo>
                  <a:pt x="215" y="3881"/>
                </a:lnTo>
                <a:lnTo>
                  <a:pt x="240" y="4029"/>
                </a:lnTo>
                <a:lnTo>
                  <a:pt x="276" y="4173"/>
                </a:lnTo>
                <a:lnTo>
                  <a:pt x="323" y="4312"/>
                </a:lnTo>
                <a:lnTo>
                  <a:pt x="377" y="4448"/>
                </a:lnTo>
                <a:lnTo>
                  <a:pt x="441" y="4579"/>
                </a:lnTo>
                <a:lnTo>
                  <a:pt x="513" y="4706"/>
                </a:lnTo>
                <a:lnTo>
                  <a:pt x="594" y="4826"/>
                </a:lnTo>
                <a:lnTo>
                  <a:pt x="681" y="4940"/>
                </a:lnTo>
                <a:lnTo>
                  <a:pt x="776" y="5048"/>
                </a:lnTo>
                <a:lnTo>
                  <a:pt x="877" y="5151"/>
                </a:lnTo>
                <a:lnTo>
                  <a:pt x="986" y="5245"/>
                </a:lnTo>
                <a:lnTo>
                  <a:pt x="1101" y="5333"/>
                </a:lnTo>
                <a:lnTo>
                  <a:pt x="1222" y="5413"/>
                </a:lnTo>
                <a:lnTo>
                  <a:pt x="1347" y="5485"/>
                </a:lnTo>
                <a:lnTo>
                  <a:pt x="1478" y="5548"/>
                </a:lnTo>
                <a:lnTo>
                  <a:pt x="1614" y="5604"/>
                </a:lnTo>
                <a:lnTo>
                  <a:pt x="1755" y="5649"/>
                </a:lnTo>
                <a:lnTo>
                  <a:pt x="1899" y="5685"/>
                </a:lnTo>
                <a:lnTo>
                  <a:pt x="2047" y="5712"/>
                </a:lnTo>
                <a:lnTo>
                  <a:pt x="2197" y="5728"/>
                </a:lnTo>
                <a:lnTo>
                  <a:pt x="2352" y="5734"/>
                </a:lnTo>
                <a:lnTo>
                  <a:pt x="2505" y="5728"/>
                </a:lnTo>
                <a:lnTo>
                  <a:pt x="2657" y="5712"/>
                </a:lnTo>
                <a:lnTo>
                  <a:pt x="2805" y="5685"/>
                </a:lnTo>
                <a:lnTo>
                  <a:pt x="2948" y="5649"/>
                </a:lnTo>
                <a:lnTo>
                  <a:pt x="3088" y="5604"/>
                </a:lnTo>
                <a:lnTo>
                  <a:pt x="3224" y="5548"/>
                </a:lnTo>
                <a:lnTo>
                  <a:pt x="3356" y="5485"/>
                </a:lnTo>
                <a:lnTo>
                  <a:pt x="3482" y="5413"/>
                </a:lnTo>
                <a:lnTo>
                  <a:pt x="3601" y="5333"/>
                </a:lnTo>
                <a:lnTo>
                  <a:pt x="3717" y="5245"/>
                </a:lnTo>
                <a:lnTo>
                  <a:pt x="3825" y="5151"/>
                </a:lnTo>
                <a:lnTo>
                  <a:pt x="3928" y="5048"/>
                </a:lnTo>
                <a:lnTo>
                  <a:pt x="4022" y="4940"/>
                </a:lnTo>
                <a:lnTo>
                  <a:pt x="4110" y="4826"/>
                </a:lnTo>
                <a:lnTo>
                  <a:pt x="4189" y="4706"/>
                </a:lnTo>
                <a:lnTo>
                  <a:pt x="4262" y="4579"/>
                </a:lnTo>
                <a:lnTo>
                  <a:pt x="4325" y="4448"/>
                </a:lnTo>
                <a:lnTo>
                  <a:pt x="4381" y="4312"/>
                </a:lnTo>
                <a:lnTo>
                  <a:pt x="4426" y="4173"/>
                </a:lnTo>
                <a:lnTo>
                  <a:pt x="4462" y="4029"/>
                </a:lnTo>
                <a:lnTo>
                  <a:pt x="4489" y="3881"/>
                </a:lnTo>
                <a:lnTo>
                  <a:pt x="4505" y="3730"/>
                </a:lnTo>
                <a:lnTo>
                  <a:pt x="4511" y="3576"/>
                </a:lnTo>
                <a:lnTo>
                  <a:pt x="4505" y="3425"/>
                </a:lnTo>
                <a:lnTo>
                  <a:pt x="4489" y="3275"/>
                </a:lnTo>
                <a:lnTo>
                  <a:pt x="4464" y="3131"/>
                </a:lnTo>
                <a:lnTo>
                  <a:pt x="4428" y="2988"/>
                </a:lnTo>
                <a:lnTo>
                  <a:pt x="4384" y="2850"/>
                </a:lnTo>
                <a:lnTo>
                  <a:pt x="4330" y="2716"/>
                </a:lnTo>
                <a:lnTo>
                  <a:pt x="4269" y="2586"/>
                </a:lnTo>
                <a:lnTo>
                  <a:pt x="4198" y="2462"/>
                </a:lnTo>
                <a:lnTo>
                  <a:pt x="4121" y="2343"/>
                </a:lnTo>
                <a:lnTo>
                  <a:pt x="4036" y="2229"/>
                </a:lnTo>
                <a:lnTo>
                  <a:pt x="3944" y="2121"/>
                </a:lnTo>
                <a:lnTo>
                  <a:pt x="3644" y="2420"/>
                </a:lnTo>
                <a:lnTo>
                  <a:pt x="3724" y="2516"/>
                </a:lnTo>
                <a:lnTo>
                  <a:pt x="3796" y="2615"/>
                </a:lnTo>
                <a:lnTo>
                  <a:pt x="3861" y="2722"/>
                </a:lnTo>
                <a:lnTo>
                  <a:pt x="3919" y="2832"/>
                </a:lnTo>
                <a:lnTo>
                  <a:pt x="3969" y="2947"/>
                </a:lnTo>
                <a:lnTo>
                  <a:pt x="4011" y="3066"/>
                </a:lnTo>
                <a:lnTo>
                  <a:pt x="4043" y="3189"/>
                </a:lnTo>
                <a:lnTo>
                  <a:pt x="4067" y="3315"/>
                </a:lnTo>
                <a:lnTo>
                  <a:pt x="4083" y="3445"/>
                </a:lnTo>
                <a:lnTo>
                  <a:pt x="4087" y="3576"/>
                </a:lnTo>
                <a:lnTo>
                  <a:pt x="4081" y="3719"/>
                </a:lnTo>
                <a:lnTo>
                  <a:pt x="4065" y="3858"/>
                </a:lnTo>
                <a:lnTo>
                  <a:pt x="4036" y="3993"/>
                </a:lnTo>
                <a:lnTo>
                  <a:pt x="3998" y="4123"/>
                </a:lnTo>
                <a:lnTo>
                  <a:pt x="3951" y="4251"/>
                </a:lnTo>
                <a:lnTo>
                  <a:pt x="3893" y="4372"/>
                </a:lnTo>
                <a:lnTo>
                  <a:pt x="3827" y="4489"/>
                </a:lnTo>
                <a:lnTo>
                  <a:pt x="3753" y="4599"/>
                </a:lnTo>
                <a:lnTo>
                  <a:pt x="3670" y="4704"/>
                </a:lnTo>
                <a:lnTo>
                  <a:pt x="3578" y="4803"/>
                </a:lnTo>
                <a:lnTo>
                  <a:pt x="3480" y="4893"/>
                </a:lnTo>
                <a:lnTo>
                  <a:pt x="3375" y="4976"/>
                </a:lnTo>
                <a:lnTo>
                  <a:pt x="3265" y="5050"/>
                </a:lnTo>
                <a:lnTo>
                  <a:pt x="3148" y="5117"/>
                </a:lnTo>
                <a:lnTo>
                  <a:pt x="3027" y="5174"/>
                </a:lnTo>
                <a:lnTo>
                  <a:pt x="2899" y="5221"/>
                </a:lnTo>
                <a:lnTo>
                  <a:pt x="2769" y="5259"/>
                </a:lnTo>
                <a:lnTo>
                  <a:pt x="2632" y="5288"/>
                </a:lnTo>
                <a:lnTo>
                  <a:pt x="2493" y="5304"/>
                </a:lnTo>
                <a:lnTo>
                  <a:pt x="2352" y="5310"/>
                </a:lnTo>
                <a:lnTo>
                  <a:pt x="2209" y="5304"/>
                </a:lnTo>
                <a:lnTo>
                  <a:pt x="2070" y="5288"/>
                </a:lnTo>
                <a:lnTo>
                  <a:pt x="1935" y="5259"/>
                </a:lnTo>
                <a:lnTo>
                  <a:pt x="1803" y="5221"/>
                </a:lnTo>
                <a:lnTo>
                  <a:pt x="1677" y="5174"/>
                </a:lnTo>
                <a:lnTo>
                  <a:pt x="1554" y="5117"/>
                </a:lnTo>
                <a:lnTo>
                  <a:pt x="1439" y="5050"/>
                </a:lnTo>
                <a:lnTo>
                  <a:pt x="1327" y="4976"/>
                </a:lnTo>
                <a:lnTo>
                  <a:pt x="1222" y="4893"/>
                </a:lnTo>
                <a:lnTo>
                  <a:pt x="1125" y="4803"/>
                </a:lnTo>
                <a:lnTo>
                  <a:pt x="1034" y="4704"/>
                </a:lnTo>
                <a:lnTo>
                  <a:pt x="951" y="4599"/>
                </a:lnTo>
                <a:lnTo>
                  <a:pt x="876" y="4489"/>
                </a:lnTo>
                <a:lnTo>
                  <a:pt x="811" y="4372"/>
                </a:lnTo>
                <a:lnTo>
                  <a:pt x="753" y="4251"/>
                </a:lnTo>
                <a:lnTo>
                  <a:pt x="704" y="4123"/>
                </a:lnTo>
                <a:lnTo>
                  <a:pt x="666" y="3993"/>
                </a:lnTo>
                <a:lnTo>
                  <a:pt x="639" y="3858"/>
                </a:lnTo>
                <a:lnTo>
                  <a:pt x="621" y="3719"/>
                </a:lnTo>
                <a:lnTo>
                  <a:pt x="616" y="3576"/>
                </a:lnTo>
                <a:lnTo>
                  <a:pt x="621" y="3434"/>
                </a:lnTo>
                <a:lnTo>
                  <a:pt x="639" y="3295"/>
                </a:lnTo>
                <a:lnTo>
                  <a:pt x="666" y="3160"/>
                </a:lnTo>
                <a:lnTo>
                  <a:pt x="704" y="3028"/>
                </a:lnTo>
                <a:lnTo>
                  <a:pt x="753" y="2902"/>
                </a:lnTo>
                <a:lnTo>
                  <a:pt x="811" y="2779"/>
                </a:lnTo>
                <a:lnTo>
                  <a:pt x="876" y="2664"/>
                </a:lnTo>
                <a:lnTo>
                  <a:pt x="951" y="2552"/>
                </a:lnTo>
                <a:lnTo>
                  <a:pt x="1034" y="2447"/>
                </a:lnTo>
                <a:lnTo>
                  <a:pt x="1125" y="2350"/>
                </a:lnTo>
                <a:lnTo>
                  <a:pt x="1222" y="2260"/>
                </a:lnTo>
                <a:lnTo>
                  <a:pt x="1327" y="2177"/>
                </a:lnTo>
                <a:lnTo>
                  <a:pt x="1439" y="2103"/>
                </a:lnTo>
                <a:lnTo>
                  <a:pt x="1554" y="2036"/>
                </a:lnTo>
                <a:lnTo>
                  <a:pt x="1677" y="1978"/>
                </a:lnTo>
                <a:lnTo>
                  <a:pt x="1803" y="1930"/>
                </a:lnTo>
                <a:lnTo>
                  <a:pt x="1935" y="1892"/>
                </a:lnTo>
                <a:lnTo>
                  <a:pt x="2070" y="1865"/>
                </a:lnTo>
                <a:lnTo>
                  <a:pt x="2209" y="1847"/>
                </a:lnTo>
                <a:lnTo>
                  <a:pt x="2352" y="1841"/>
                </a:lnTo>
                <a:lnTo>
                  <a:pt x="2484" y="1847"/>
                </a:lnTo>
                <a:lnTo>
                  <a:pt x="2612" y="1861"/>
                </a:lnTo>
                <a:lnTo>
                  <a:pt x="2738" y="1885"/>
                </a:lnTo>
                <a:lnTo>
                  <a:pt x="2863" y="1919"/>
                </a:lnTo>
                <a:lnTo>
                  <a:pt x="2982" y="1960"/>
                </a:lnTo>
                <a:lnTo>
                  <a:pt x="3096" y="2009"/>
                </a:lnTo>
                <a:lnTo>
                  <a:pt x="3208" y="2067"/>
                </a:lnTo>
                <a:lnTo>
                  <a:pt x="3312" y="2134"/>
                </a:lnTo>
                <a:lnTo>
                  <a:pt x="3413" y="2206"/>
                </a:lnTo>
                <a:lnTo>
                  <a:pt x="3509" y="2285"/>
                </a:lnTo>
                <a:lnTo>
                  <a:pt x="3807" y="1986"/>
                </a:lnTo>
                <a:lnTo>
                  <a:pt x="3700" y="1894"/>
                </a:lnTo>
                <a:lnTo>
                  <a:pt x="3587" y="1807"/>
                </a:lnTo>
                <a:lnTo>
                  <a:pt x="3466" y="1730"/>
                </a:lnTo>
                <a:lnTo>
                  <a:pt x="3341" y="1661"/>
                </a:lnTo>
                <a:lnTo>
                  <a:pt x="3213" y="1598"/>
                </a:lnTo>
                <a:lnTo>
                  <a:pt x="3078" y="1546"/>
                </a:lnTo>
                <a:lnTo>
                  <a:pt x="2940" y="1500"/>
                </a:lnTo>
                <a:lnTo>
                  <a:pt x="2798" y="1466"/>
                </a:lnTo>
                <a:lnTo>
                  <a:pt x="2652" y="1441"/>
                </a:lnTo>
                <a:lnTo>
                  <a:pt x="2504" y="1425"/>
                </a:lnTo>
                <a:lnTo>
                  <a:pt x="2352" y="1419"/>
                </a:lnTo>
                <a:close/>
                <a:moveTo>
                  <a:pt x="5159" y="907"/>
                </a:moveTo>
                <a:lnTo>
                  <a:pt x="4428" y="1638"/>
                </a:lnTo>
                <a:lnTo>
                  <a:pt x="4659" y="1638"/>
                </a:lnTo>
                <a:lnTo>
                  <a:pt x="4727" y="1632"/>
                </a:lnTo>
                <a:lnTo>
                  <a:pt x="4794" y="1619"/>
                </a:lnTo>
                <a:lnTo>
                  <a:pt x="4857" y="1598"/>
                </a:lnTo>
                <a:lnTo>
                  <a:pt x="4917" y="1567"/>
                </a:lnTo>
                <a:lnTo>
                  <a:pt x="4975" y="1531"/>
                </a:lnTo>
                <a:lnTo>
                  <a:pt x="5025" y="1486"/>
                </a:lnTo>
                <a:lnTo>
                  <a:pt x="5604" y="907"/>
                </a:lnTo>
                <a:lnTo>
                  <a:pt x="5159" y="907"/>
                </a:lnTo>
                <a:close/>
                <a:moveTo>
                  <a:pt x="5021" y="326"/>
                </a:moveTo>
                <a:lnTo>
                  <a:pt x="4444" y="903"/>
                </a:lnTo>
                <a:lnTo>
                  <a:pt x="4399" y="956"/>
                </a:lnTo>
                <a:lnTo>
                  <a:pt x="4361" y="1012"/>
                </a:lnTo>
                <a:lnTo>
                  <a:pt x="4332" y="1073"/>
                </a:lnTo>
                <a:lnTo>
                  <a:pt x="4310" y="1136"/>
                </a:lnTo>
                <a:lnTo>
                  <a:pt x="4296" y="1203"/>
                </a:lnTo>
                <a:lnTo>
                  <a:pt x="4292" y="1271"/>
                </a:lnTo>
                <a:lnTo>
                  <a:pt x="4292" y="1500"/>
                </a:lnTo>
                <a:lnTo>
                  <a:pt x="5021" y="772"/>
                </a:lnTo>
                <a:lnTo>
                  <a:pt x="5021" y="326"/>
                </a:lnTo>
                <a:close/>
                <a:moveTo>
                  <a:pt x="5128" y="0"/>
                </a:moveTo>
                <a:lnTo>
                  <a:pt x="5155" y="5"/>
                </a:lnTo>
                <a:lnTo>
                  <a:pt x="5179" y="21"/>
                </a:lnTo>
                <a:lnTo>
                  <a:pt x="5198" y="41"/>
                </a:lnTo>
                <a:lnTo>
                  <a:pt x="5209" y="67"/>
                </a:lnTo>
                <a:lnTo>
                  <a:pt x="5215" y="95"/>
                </a:lnTo>
                <a:lnTo>
                  <a:pt x="5215" y="716"/>
                </a:lnTo>
                <a:lnTo>
                  <a:pt x="5836" y="716"/>
                </a:lnTo>
                <a:lnTo>
                  <a:pt x="5864" y="719"/>
                </a:lnTo>
                <a:lnTo>
                  <a:pt x="5890" y="732"/>
                </a:lnTo>
                <a:lnTo>
                  <a:pt x="5910" y="750"/>
                </a:lnTo>
                <a:lnTo>
                  <a:pt x="5924" y="775"/>
                </a:lnTo>
                <a:lnTo>
                  <a:pt x="5931" y="802"/>
                </a:lnTo>
                <a:lnTo>
                  <a:pt x="5929" y="829"/>
                </a:lnTo>
                <a:lnTo>
                  <a:pt x="5920" y="857"/>
                </a:lnTo>
                <a:lnTo>
                  <a:pt x="5904" y="880"/>
                </a:lnTo>
                <a:lnTo>
                  <a:pt x="5160" y="1621"/>
                </a:lnTo>
                <a:lnTo>
                  <a:pt x="5101" y="1675"/>
                </a:lnTo>
                <a:lnTo>
                  <a:pt x="5036" y="1720"/>
                </a:lnTo>
                <a:lnTo>
                  <a:pt x="4967" y="1758"/>
                </a:lnTo>
                <a:lnTo>
                  <a:pt x="4893" y="1789"/>
                </a:lnTo>
                <a:lnTo>
                  <a:pt x="4818" y="1811"/>
                </a:lnTo>
                <a:lnTo>
                  <a:pt x="4740" y="1825"/>
                </a:lnTo>
                <a:lnTo>
                  <a:pt x="4659" y="1829"/>
                </a:lnTo>
                <a:lnTo>
                  <a:pt x="4236" y="1829"/>
                </a:lnTo>
                <a:lnTo>
                  <a:pt x="4079" y="1986"/>
                </a:lnTo>
                <a:lnTo>
                  <a:pt x="4180" y="2103"/>
                </a:lnTo>
                <a:lnTo>
                  <a:pt x="4274" y="2227"/>
                </a:lnTo>
                <a:lnTo>
                  <a:pt x="4361" y="2357"/>
                </a:lnTo>
                <a:lnTo>
                  <a:pt x="4437" y="2494"/>
                </a:lnTo>
                <a:lnTo>
                  <a:pt x="4505" y="2635"/>
                </a:lnTo>
                <a:lnTo>
                  <a:pt x="4563" y="2781"/>
                </a:lnTo>
                <a:lnTo>
                  <a:pt x="4612" y="2933"/>
                </a:lnTo>
                <a:lnTo>
                  <a:pt x="4651" y="3088"/>
                </a:lnTo>
                <a:lnTo>
                  <a:pt x="4679" y="3248"/>
                </a:lnTo>
                <a:lnTo>
                  <a:pt x="4697" y="3410"/>
                </a:lnTo>
                <a:lnTo>
                  <a:pt x="4702" y="3576"/>
                </a:lnTo>
                <a:lnTo>
                  <a:pt x="4697" y="3737"/>
                </a:lnTo>
                <a:lnTo>
                  <a:pt x="4680" y="3894"/>
                </a:lnTo>
                <a:lnTo>
                  <a:pt x="4653" y="4049"/>
                </a:lnTo>
                <a:lnTo>
                  <a:pt x="4617" y="4200"/>
                </a:lnTo>
                <a:lnTo>
                  <a:pt x="4572" y="4347"/>
                </a:lnTo>
                <a:lnTo>
                  <a:pt x="4516" y="4489"/>
                </a:lnTo>
                <a:lnTo>
                  <a:pt x="4453" y="4628"/>
                </a:lnTo>
                <a:lnTo>
                  <a:pt x="4381" y="4761"/>
                </a:lnTo>
                <a:lnTo>
                  <a:pt x="4300" y="4888"/>
                </a:lnTo>
                <a:lnTo>
                  <a:pt x="4211" y="5010"/>
                </a:lnTo>
                <a:lnTo>
                  <a:pt x="4115" y="5126"/>
                </a:lnTo>
                <a:lnTo>
                  <a:pt x="4013" y="5236"/>
                </a:lnTo>
                <a:lnTo>
                  <a:pt x="3902" y="5339"/>
                </a:lnTo>
                <a:lnTo>
                  <a:pt x="3787" y="5434"/>
                </a:lnTo>
                <a:lnTo>
                  <a:pt x="3664" y="5523"/>
                </a:lnTo>
                <a:lnTo>
                  <a:pt x="3536" y="5604"/>
                </a:lnTo>
                <a:lnTo>
                  <a:pt x="3404" y="5676"/>
                </a:lnTo>
                <a:lnTo>
                  <a:pt x="3265" y="5741"/>
                </a:lnTo>
                <a:lnTo>
                  <a:pt x="3123" y="5795"/>
                </a:lnTo>
                <a:lnTo>
                  <a:pt x="2975" y="5842"/>
                </a:lnTo>
                <a:lnTo>
                  <a:pt x="2825" y="5878"/>
                </a:lnTo>
                <a:lnTo>
                  <a:pt x="2670" y="5903"/>
                </a:lnTo>
                <a:lnTo>
                  <a:pt x="2513" y="5919"/>
                </a:lnTo>
                <a:lnTo>
                  <a:pt x="2352" y="5925"/>
                </a:lnTo>
                <a:lnTo>
                  <a:pt x="2191" y="5919"/>
                </a:lnTo>
                <a:lnTo>
                  <a:pt x="2033" y="5903"/>
                </a:lnTo>
                <a:lnTo>
                  <a:pt x="1879" y="5878"/>
                </a:lnTo>
                <a:lnTo>
                  <a:pt x="1728" y="5842"/>
                </a:lnTo>
                <a:lnTo>
                  <a:pt x="1580" y="5795"/>
                </a:lnTo>
                <a:lnTo>
                  <a:pt x="1437" y="5741"/>
                </a:lnTo>
                <a:lnTo>
                  <a:pt x="1300" y="5676"/>
                </a:lnTo>
                <a:lnTo>
                  <a:pt x="1166" y="5604"/>
                </a:lnTo>
                <a:lnTo>
                  <a:pt x="1038" y="5523"/>
                </a:lnTo>
                <a:lnTo>
                  <a:pt x="915" y="5434"/>
                </a:lnTo>
                <a:lnTo>
                  <a:pt x="800" y="5339"/>
                </a:lnTo>
                <a:lnTo>
                  <a:pt x="690" y="5236"/>
                </a:lnTo>
                <a:lnTo>
                  <a:pt x="587" y="5126"/>
                </a:lnTo>
                <a:lnTo>
                  <a:pt x="491" y="5010"/>
                </a:lnTo>
                <a:lnTo>
                  <a:pt x="403" y="4888"/>
                </a:lnTo>
                <a:lnTo>
                  <a:pt x="321" y="4761"/>
                </a:lnTo>
                <a:lnTo>
                  <a:pt x="249" y="4628"/>
                </a:lnTo>
                <a:lnTo>
                  <a:pt x="186" y="4489"/>
                </a:lnTo>
                <a:lnTo>
                  <a:pt x="130" y="4347"/>
                </a:lnTo>
                <a:lnTo>
                  <a:pt x="85" y="4200"/>
                </a:lnTo>
                <a:lnTo>
                  <a:pt x="49" y="4049"/>
                </a:lnTo>
                <a:lnTo>
                  <a:pt x="22" y="3894"/>
                </a:lnTo>
                <a:lnTo>
                  <a:pt x="6" y="3737"/>
                </a:lnTo>
                <a:lnTo>
                  <a:pt x="0" y="3576"/>
                </a:lnTo>
                <a:lnTo>
                  <a:pt x="6" y="3416"/>
                </a:lnTo>
                <a:lnTo>
                  <a:pt x="22" y="3257"/>
                </a:lnTo>
                <a:lnTo>
                  <a:pt x="49" y="3104"/>
                </a:lnTo>
                <a:lnTo>
                  <a:pt x="85" y="2952"/>
                </a:lnTo>
                <a:lnTo>
                  <a:pt x="130" y="2806"/>
                </a:lnTo>
                <a:lnTo>
                  <a:pt x="186" y="2662"/>
                </a:lnTo>
                <a:lnTo>
                  <a:pt x="249" y="2525"/>
                </a:lnTo>
                <a:lnTo>
                  <a:pt x="321" y="2391"/>
                </a:lnTo>
                <a:lnTo>
                  <a:pt x="403" y="2263"/>
                </a:lnTo>
                <a:lnTo>
                  <a:pt x="491" y="2143"/>
                </a:lnTo>
                <a:lnTo>
                  <a:pt x="587" y="2025"/>
                </a:lnTo>
                <a:lnTo>
                  <a:pt x="690" y="1915"/>
                </a:lnTo>
                <a:lnTo>
                  <a:pt x="800" y="1812"/>
                </a:lnTo>
                <a:lnTo>
                  <a:pt x="915" y="1717"/>
                </a:lnTo>
                <a:lnTo>
                  <a:pt x="1038" y="1629"/>
                </a:lnTo>
                <a:lnTo>
                  <a:pt x="1166" y="1549"/>
                </a:lnTo>
                <a:lnTo>
                  <a:pt x="1300" y="1477"/>
                </a:lnTo>
                <a:lnTo>
                  <a:pt x="1437" y="1412"/>
                </a:lnTo>
                <a:lnTo>
                  <a:pt x="1580" y="1358"/>
                </a:lnTo>
                <a:lnTo>
                  <a:pt x="1728" y="1311"/>
                </a:lnTo>
                <a:lnTo>
                  <a:pt x="1879" y="1275"/>
                </a:lnTo>
                <a:lnTo>
                  <a:pt x="2033" y="1250"/>
                </a:lnTo>
                <a:lnTo>
                  <a:pt x="2191" y="1234"/>
                </a:lnTo>
                <a:lnTo>
                  <a:pt x="2352" y="1228"/>
                </a:lnTo>
                <a:lnTo>
                  <a:pt x="2518" y="1234"/>
                </a:lnTo>
                <a:lnTo>
                  <a:pt x="2681" y="1250"/>
                </a:lnTo>
                <a:lnTo>
                  <a:pt x="2839" y="1279"/>
                </a:lnTo>
                <a:lnTo>
                  <a:pt x="2995" y="1316"/>
                </a:lnTo>
                <a:lnTo>
                  <a:pt x="3146" y="1365"/>
                </a:lnTo>
                <a:lnTo>
                  <a:pt x="3292" y="1425"/>
                </a:lnTo>
                <a:lnTo>
                  <a:pt x="3435" y="1491"/>
                </a:lnTo>
                <a:lnTo>
                  <a:pt x="3570" y="1569"/>
                </a:lnTo>
                <a:lnTo>
                  <a:pt x="3702" y="1654"/>
                </a:lnTo>
                <a:lnTo>
                  <a:pt x="3825" y="1748"/>
                </a:lnTo>
                <a:lnTo>
                  <a:pt x="3944" y="1850"/>
                </a:lnTo>
                <a:lnTo>
                  <a:pt x="4099" y="1693"/>
                </a:lnTo>
                <a:lnTo>
                  <a:pt x="4099" y="1271"/>
                </a:lnTo>
                <a:lnTo>
                  <a:pt x="4105" y="1190"/>
                </a:lnTo>
                <a:lnTo>
                  <a:pt x="4117" y="1111"/>
                </a:lnTo>
                <a:lnTo>
                  <a:pt x="4139" y="1035"/>
                </a:lnTo>
                <a:lnTo>
                  <a:pt x="4170" y="963"/>
                </a:lnTo>
                <a:lnTo>
                  <a:pt x="4207" y="893"/>
                </a:lnTo>
                <a:lnTo>
                  <a:pt x="4254" y="828"/>
                </a:lnTo>
                <a:lnTo>
                  <a:pt x="4309" y="768"/>
                </a:lnTo>
                <a:lnTo>
                  <a:pt x="5050" y="27"/>
                </a:lnTo>
                <a:lnTo>
                  <a:pt x="5074" y="11"/>
                </a:lnTo>
                <a:lnTo>
                  <a:pt x="5099" y="0"/>
                </a:lnTo>
                <a:lnTo>
                  <a:pt x="512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6596377" y="2755784"/>
            <a:ext cx="1193470" cy="658058"/>
            <a:chOff x="3766529" y="2860787"/>
            <a:chExt cx="1695432" cy="658058"/>
          </a:xfrm>
        </p:grpSpPr>
        <p:sp>
          <p:nvSpPr>
            <p:cNvPr id="78" name="TextBox 77"/>
            <p:cNvSpPr txBox="1"/>
            <p:nvPr/>
          </p:nvSpPr>
          <p:spPr>
            <a:xfrm>
              <a:off x="3766529" y="3180291"/>
              <a:ext cx="1695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pc="-12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 of Mind</a:t>
              </a:r>
              <a:endParaRPr lang="en-US" sz="1600" spc="-12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766529" y="2860787"/>
              <a:ext cx="1695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-120" dirty="0" smtClean="0">
                  <a:solidFill>
                    <a:schemeClr val="accent2"/>
                  </a:solidFill>
                </a:rPr>
                <a:t>24%</a:t>
              </a:r>
              <a:endParaRPr lang="en-US" sz="2400" b="1" spc="-12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144247" y="2755784"/>
            <a:ext cx="1193470" cy="658058"/>
            <a:chOff x="3766529" y="2860787"/>
            <a:chExt cx="1695432" cy="658058"/>
          </a:xfrm>
        </p:grpSpPr>
        <p:sp>
          <p:nvSpPr>
            <p:cNvPr id="81" name="TextBox 80"/>
            <p:cNvSpPr txBox="1"/>
            <p:nvPr/>
          </p:nvSpPr>
          <p:spPr>
            <a:xfrm>
              <a:off x="3766529" y="3180291"/>
              <a:ext cx="1695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pc="-12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Mind</a:t>
              </a:r>
              <a:endParaRPr lang="en-US" sz="1600" spc="-12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66529" y="2860787"/>
              <a:ext cx="1695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-120" dirty="0">
                  <a:solidFill>
                    <a:schemeClr val="accent2"/>
                  </a:solidFill>
                </a:rPr>
                <a:t>4</a:t>
              </a:r>
              <a:r>
                <a:rPr lang="en-US" sz="2400" b="1" spc="-120" dirty="0" smtClean="0">
                  <a:solidFill>
                    <a:schemeClr val="accent2"/>
                  </a:solidFill>
                </a:rPr>
                <a:t>6%</a:t>
              </a:r>
              <a:endParaRPr lang="en-US" sz="2400" b="1" spc="-12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692117" y="2755784"/>
            <a:ext cx="1193470" cy="658058"/>
            <a:chOff x="3766529" y="2860787"/>
            <a:chExt cx="1695432" cy="658058"/>
          </a:xfrm>
        </p:grpSpPr>
        <p:sp>
          <p:nvSpPr>
            <p:cNvPr id="84" name="TextBox 83"/>
            <p:cNvSpPr txBox="1"/>
            <p:nvPr/>
          </p:nvSpPr>
          <p:spPr>
            <a:xfrm>
              <a:off x="3766529" y="3180291"/>
              <a:ext cx="1695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pc="-12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Processing</a:t>
              </a:r>
              <a:endParaRPr lang="en-US" sz="1600" spc="-12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66529" y="2860787"/>
              <a:ext cx="1695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-120" dirty="0" smtClean="0">
                  <a:solidFill>
                    <a:schemeClr val="accent2"/>
                  </a:solidFill>
                </a:rPr>
                <a:t>30%</a:t>
              </a:r>
              <a:endParaRPr lang="en-US" sz="2400" b="1" spc="-12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9" name="Freeform 11"/>
          <p:cNvSpPr>
            <a:spLocks noEditPoints="1"/>
          </p:cNvSpPr>
          <p:nvPr/>
        </p:nvSpPr>
        <p:spPr bwMode="auto">
          <a:xfrm>
            <a:off x="8451620" y="1985148"/>
            <a:ext cx="578725" cy="735510"/>
          </a:xfrm>
          <a:custGeom>
            <a:avLst/>
            <a:gdLst>
              <a:gd name="T0" fmla="*/ 954 w 2631"/>
              <a:gd name="T1" fmla="*/ 216 h 3352"/>
              <a:gd name="T2" fmla="*/ 566 w 2631"/>
              <a:gd name="T3" fmla="*/ 426 h 3352"/>
              <a:gd name="T4" fmla="*/ 416 w 2631"/>
              <a:gd name="T5" fmla="*/ 633 h 3352"/>
              <a:gd name="T6" fmla="*/ 420 w 2631"/>
              <a:gd name="T7" fmla="*/ 883 h 3352"/>
              <a:gd name="T8" fmla="*/ 573 w 2631"/>
              <a:gd name="T9" fmla="*/ 1053 h 3352"/>
              <a:gd name="T10" fmla="*/ 836 w 2631"/>
              <a:gd name="T11" fmla="*/ 1107 h 3352"/>
              <a:gd name="T12" fmla="*/ 1129 w 2631"/>
              <a:gd name="T13" fmla="*/ 1145 h 3352"/>
              <a:gd name="T14" fmla="*/ 1290 w 2631"/>
              <a:gd name="T15" fmla="*/ 1269 h 3352"/>
              <a:gd name="T16" fmla="*/ 1348 w 2631"/>
              <a:gd name="T17" fmla="*/ 1423 h 3352"/>
              <a:gd name="T18" fmla="*/ 1478 w 2631"/>
              <a:gd name="T19" fmla="*/ 1530 h 3352"/>
              <a:gd name="T20" fmla="*/ 1637 w 2631"/>
              <a:gd name="T21" fmla="*/ 1598 h 3352"/>
              <a:gd name="T22" fmla="*/ 1742 w 2631"/>
              <a:gd name="T23" fmla="*/ 1734 h 3352"/>
              <a:gd name="T24" fmla="*/ 1970 w 2631"/>
              <a:gd name="T25" fmla="*/ 1773 h 3352"/>
              <a:gd name="T26" fmla="*/ 2316 w 2631"/>
              <a:gd name="T27" fmla="*/ 1579 h 3352"/>
              <a:gd name="T28" fmla="*/ 2458 w 2631"/>
              <a:gd name="T29" fmla="*/ 1183 h 3352"/>
              <a:gd name="T30" fmla="*/ 2442 w 2631"/>
              <a:gd name="T31" fmla="*/ 1001 h 3352"/>
              <a:gd name="T32" fmla="*/ 2283 w 2631"/>
              <a:gd name="T33" fmla="*/ 646 h 3352"/>
              <a:gd name="T34" fmla="*/ 2056 w 2631"/>
              <a:gd name="T35" fmla="*/ 398 h 3352"/>
              <a:gd name="T36" fmla="*/ 1788 w 2631"/>
              <a:gd name="T37" fmla="*/ 250 h 3352"/>
              <a:gd name="T38" fmla="*/ 1345 w 2631"/>
              <a:gd name="T39" fmla="*/ 178 h 3352"/>
              <a:gd name="T40" fmla="*/ 1598 w 2631"/>
              <a:gd name="T41" fmla="*/ 24 h 3352"/>
              <a:gd name="T42" fmla="*/ 2001 w 2631"/>
              <a:gd name="T43" fmla="*/ 151 h 3352"/>
              <a:gd name="T44" fmla="*/ 2260 w 2631"/>
              <a:gd name="T45" fmla="*/ 345 h 3352"/>
              <a:gd name="T46" fmla="*/ 2536 w 2631"/>
              <a:gd name="T47" fmla="*/ 735 h 3352"/>
              <a:gd name="T48" fmla="*/ 2630 w 2631"/>
              <a:gd name="T49" fmla="*/ 1087 h 3352"/>
              <a:gd name="T50" fmla="*/ 2623 w 2631"/>
              <a:gd name="T51" fmla="*/ 1226 h 3352"/>
              <a:gd name="T52" fmla="*/ 2548 w 2631"/>
              <a:gd name="T53" fmla="*/ 1469 h 3352"/>
              <a:gd name="T54" fmla="*/ 2409 w 2631"/>
              <a:gd name="T55" fmla="*/ 1713 h 3352"/>
              <a:gd name="T56" fmla="*/ 2310 w 2631"/>
              <a:gd name="T57" fmla="*/ 1857 h 3352"/>
              <a:gd name="T58" fmla="*/ 2171 w 2631"/>
              <a:gd name="T59" fmla="*/ 2143 h 3352"/>
              <a:gd name="T60" fmla="*/ 2154 w 2631"/>
              <a:gd name="T61" fmla="*/ 2417 h 3352"/>
              <a:gd name="T62" fmla="*/ 2125 w 2631"/>
              <a:gd name="T63" fmla="*/ 2517 h 3352"/>
              <a:gd name="T64" fmla="*/ 1788 w 2631"/>
              <a:gd name="T65" fmla="*/ 2711 h 3352"/>
              <a:gd name="T66" fmla="*/ 1515 w 2631"/>
              <a:gd name="T67" fmla="*/ 2991 h 3352"/>
              <a:gd name="T68" fmla="*/ 1331 w 2631"/>
              <a:gd name="T69" fmla="*/ 3242 h 3352"/>
              <a:gd name="T70" fmla="*/ 1264 w 2631"/>
              <a:gd name="T71" fmla="*/ 3352 h 3352"/>
              <a:gd name="T72" fmla="*/ 1193 w 2631"/>
              <a:gd name="T73" fmla="*/ 3167 h 3352"/>
              <a:gd name="T74" fmla="*/ 1078 w 2631"/>
              <a:gd name="T75" fmla="*/ 2926 h 3352"/>
              <a:gd name="T76" fmla="*/ 1006 w 2631"/>
              <a:gd name="T77" fmla="*/ 2786 h 3352"/>
              <a:gd name="T78" fmla="*/ 836 w 2631"/>
              <a:gd name="T79" fmla="*/ 2696 h 3352"/>
              <a:gd name="T80" fmla="*/ 643 w 2631"/>
              <a:gd name="T81" fmla="*/ 2712 h 3352"/>
              <a:gd name="T82" fmla="*/ 392 w 2631"/>
              <a:gd name="T83" fmla="*/ 2704 h 3352"/>
              <a:gd name="T84" fmla="*/ 317 w 2631"/>
              <a:gd name="T85" fmla="*/ 2667 h 3352"/>
              <a:gd name="T86" fmla="*/ 280 w 2631"/>
              <a:gd name="T87" fmla="*/ 2562 h 3352"/>
              <a:gd name="T88" fmla="*/ 292 w 2631"/>
              <a:gd name="T89" fmla="*/ 2461 h 3352"/>
              <a:gd name="T90" fmla="*/ 259 w 2631"/>
              <a:gd name="T91" fmla="*/ 2353 h 3352"/>
              <a:gd name="T92" fmla="*/ 220 w 2631"/>
              <a:gd name="T93" fmla="*/ 2242 h 3352"/>
              <a:gd name="T94" fmla="*/ 237 w 2631"/>
              <a:gd name="T95" fmla="*/ 2199 h 3352"/>
              <a:gd name="T96" fmla="*/ 175 w 2631"/>
              <a:gd name="T97" fmla="*/ 2154 h 3352"/>
              <a:gd name="T98" fmla="*/ 169 w 2631"/>
              <a:gd name="T99" fmla="*/ 1978 h 3352"/>
              <a:gd name="T100" fmla="*/ 143 w 2631"/>
              <a:gd name="T101" fmla="*/ 1933 h 3352"/>
              <a:gd name="T102" fmla="*/ 21 w 2631"/>
              <a:gd name="T103" fmla="*/ 1888 h 3352"/>
              <a:gd name="T104" fmla="*/ 0 w 2631"/>
              <a:gd name="T105" fmla="*/ 1835 h 3352"/>
              <a:gd name="T106" fmla="*/ 49 w 2631"/>
              <a:gd name="T107" fmla="*/ 1702 h 3352"/>
              <a:gd name="T108" fmla="*/ 139 w 2631"/>
              <a:gd name="T109" fmla="*/ 1529 h 3352"/>
              <a:gd name="T110" fmla="*/ 193 w 2631"/>
              <a:gd name="T111" fmla="*/ 1411 h 3352"/>
              <a:gd name="T112" fmla="*/ 162 w 2631"/>
              <a:gd name="T113" fmla="*/ 1237 h 3352"/>
              <a:gd name="T114" fmla="*/ 121 w 2631"/>
              <a:gd name="T115" fmla="*/ 1000 h 3352"/>
              <a:gd name="T116" fmla="*/ 211 w 2631"/>
              <a:gd name="T117" fmla="*/ 603 h 3352"/>
              <a:gd name="T118" fmla="*/ 445 w 2631"/>
              <a:gd name="T119" fmla="*/ 298 h 3352"/>
              <a:gd name="T120" fmla="*/ 878 w 2631"/>
              <a:gd name="T121" fmla="*/ 54 h 3352"/>
              <a:gd name="T122" fmla="*/ 1274 w 2631"/>
              <a:gd name="T123" fmla="*/ 0 h 3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31" h="3352">
                <a:moveTo>
                  <a:pt x="1263" y="176"/>
                </a:moveTo>
                <a:lnTo>
                  <a:pt x="1216" y="177"/>
                </a:lnTo>
                <a:lnTo>
                  <a:pt x="1167" y="180"/>
                </a:lnTo>
                <a:lnTo>
                  <a:pt x="1116" y="185"/>
                </a:lnTo>
                <a:lnTo>
                  <a:pt x="1062" y="192"/>
                </a:lnTo>
                <a:lnTo>
                  <a:pt x="1008" y="203"/>
                </a:lnTo>
                <a:lnTo>
                  <a:pt x="954" y="216"/>
                </a:lnTo>
                <a:lnTo>
                  <a:pt x="897" y="233"/>
                </a:lnTo>
                <a:lnTo>
                  <a:pt x="841" y="254"/>
                </a:lnTo>
                <a:lnTo>
                  <a:pt x="785" y="279"/>
                </a:lnTo>
                <a:lnTo>
                  <a:pt x="728" y="308"/>
                </a:lnTo>
                <a:lnTo>
                  <a:pt x="674" y="342"/>
                </a:lnTo>
                <a:lnTo>
                  <a:pt x="619" y="382"/>
                </a:lnTo>
                <a:lnTo>
                  <a:pt x="566" y="426"/>
                </a:lnTo>
                <a:lnTo>
                  <a:pt x="515" y="477"/>
                </a:lnTo>
                <a:lnTo>
                  <a:pt x="493" y="502"/>
                </a:lnTo>
                <a:lnTo>
                  <a:pt x="472" y="526"/>
                </a:lnTo>
                <a:lnTo>
                  <a:pt x="455" y="551"/>
                </a:lnTo>
                <a:lnTo>
                  <a:pt x="439" y="577"/>
                </a:lnTo>
                <a:lnTo>
                  <a:pt x="427" y="605"/>
                </a:lnTo>
                <a:lnTo>
                  <a:pt x="416" y="633"/>
                </a:lnTo>
                <a:lnTo>
                  <a:pt x="408" y="665"/>
                </a:lnTo>
                <a:lnTo>
                  <a:pt x="403" y="699"/>
                </a:lnTo>
                <a:lnTo>
                  <a:pt x="401" y="736"/>
                </a:lnTo>
                <a:lnTo>
                  <a:pt x="402" y="778"/>
                </a:lnTo>
                <a:lnTo>
                  <a:pt x="405" y="824"/>
                </a:lnTo>
                <a:lnTo>
                  <a:pt x="410" y="854"/>
                </a:lnTo>
                <a:lnTo>
                  <a:pt x="420" y="883"/>
                </a:lnTo>
                <a:lnTo>
                  <a:pt x="433" y="909"/>
                </a:lnTo>
                <a:lnTo>
                  <a:pt x="451" y="935"/>
                </a:lnTo>
                <a:lnTo>
                  <a:pt x="469" y="959"/>
                </a:lnTo>
                <a:lnTo>
                  <a:pt x="491" y="983"/>
                </a:lnTo>
                <a:lnTo>
                  <a:pt x="514" y="1007"/>
                </a:lnTo>
                <a:lnTo>
                  <a:pt x="542" y="1032"/>
                </a:lnTo>
                <a:lnTo>
                  <a:pt x="573" y="1053"/>
                </a:lnTo>
                <a:lnTo>
                  <a:pt x="606" y="1069"/>
                </a:lnTo>
                <a:lnTo>
                  <a:pt x="641" y="1082"/>
                </a:lnTo>
                <a:lnTo>
                  <a:pt x="677" y="1090"/>
                </a:lnTo>
                <a:lnTo>
                  <a:pt x="715" y="1097"/>
                </a:lnTo>
                <a:lnTo>
                  <a:pt x="754" y="1101"/>
                </a:lnTo>
                <a:lnTo>
                  <a:pt x="795" y="1105"/>
                </a:lnTo>
                <a:lnTo>
                  <a:pt x="836" y="1107"/>
                </a:lnTo>
                <a:lnTo>
                  <a:pt x="877" y="1109"/>
                </a:lnTo>
                <a:lnTo>
                  <a:pt x="920" y="1110"/>
                </a:lnTo>
                <a:lnTo>
                  <a:pt x="962" y="1113"/>
                </a:lnTo>
                <a:lnTo>
                  <a:pt x="1005" y="1118"/>
                </a:lnTo>
                <a:lnTo>
                  <a:pt x="1046" y="1124"/>
                </a:lnTo>
                <a:lnTo>
                  <a:pt x="1087" y="1133"/>
                </a:lnTo>
                <a:lnTo>
                  <a:pt x="1129" y="1145"/>
                </a:lnTo>
                <a:lnTo>
                  <a:pt x="1169" y="1162"/>
                </a:lnTo>
                <a:lnTo>
                  <a:pt x="1207" y="1181"/>
                </a:lnTo>
                <a:lnTo>
                  <a:pt x="1245" y="1205"/>
                </a:lnTo>
                <a:lnTo>
                  <a:pt x="1258" y="1218"/>
                </a:lnTo>
                <a:lnTo>
                  <a:pt x="1270" y="1233"/>
                </a:lnTo>
                <a:lnTo>
                  <a:pt x="1280" y="1250"/>
                </a:lnTo>
                <a:lnTo>
                  <a:pt x="1290" y="1269"/>
                </a:lnTo>
                <a:lnTo>
                  <a:pt x="1298" y="1290"/>
                </a:lnTo>
                <a:lnTo>
                  <a:pt x="1305" y="1310"/>
                </a:lnTo>
                <a:lnTo>
                  <a:pt x="1313" y="1333"/>
                </a:lnTo>
                <a:lnTo>
                  <a:pt x="1320" y="1355"/>
                </a:lnTo>
                <a:lnTo>
                  <a:pt x="1329" y="1378"/>
                </a:lnTo>
                <a:lnTo>
                  <a:pt x="1338" y="1401"/>
                </a:lnTo>
                <a:lnTo>
                  <a:pt x="1348" y="1423"/>
                </a:lnTo>
                <a:lnTo>
                  <a:pt x="1360" y="1444"/>
                </a:lnTo>
                <a:lnTo>
                  <a:pt x="1373" y="1463"/>
                </a:lnTo>
                <a:lnTo>
                  <a:pt x="1389" y="1482"/>
                </a:lnTo>
                <a:lnTo>
                  <a:pt x="1406" y="1497"/>
                </a:lnTo>
                <a:lnTo>
                  <a:pt x="1427" y="1512"/>
                </a:lnTo>
                <a:lnTo>
                  <a:pt x="1451" y="1523"/>
                </a:lnTo>
                <a:lnTo>
                  <a:pt x="1478" y="1530"/>
                </a:lnTo>
                <a:lnTo>
                  <a:pt x="1510" y="1536"/>
                </a:lnTo>
                <a:lnTo>
                  <a:pt x="1545" y="1536"/>
                </a:lnTo>
                <a:lnTo>
                  <a:pt x="1566" y="1536"/>
                </a:lnTo>
                <a:lnTo>
                  <a:pt x="1588" y="1533"/>
                </a:lnTo>
                <a:lnTo>
                  <a:pt x="1606" y="1554"/>
                </a:lnTo>
                <a:lnTo>
                  <a:pt x="1622" y="1576"/>
                </a:lnTo>
                <a:lnTo>
                  <a:pt x="1637" y="1598"/>
                </a:lnTo>
                <a:lnTo>
                  <a:pt x="1651" y="1620"/>
                </a:lnTo>
                <a:lnTo>
                  <a:pt x="1664" y="1641"/>
                </a:lnTo>
                <a:lnTo>
                  <a:pt x="1678" y="1661"/>
                </a:lnTo>
                <a:lnTo>
                  <a:pt x="1692" y="1681"/>
                </a:lnTo>
                <a:lnTo>
                  <a:pt x="1707" y="1701"/>
                </a:lnTo>
                <a:lnTo>
                  <a:pt x="1723" y="1717"/>
                </a:lnTo>
                <a:lnTo>
                  <a:pt x="1742" y="1734"/>
                </a:lnTo>
                <a:lnTo>
                  <a:pt x="1761" y="1748"/>
                </a:lnTo>
                <a:lnTo>
                  <a:pt x="1784" y="1759"/>
                </a:lnTo>
                <a:lnTo>
                  <a:pt x="1810" y="1769"/>
                </a:lnTo>
                <a:lnTo>
                  <a:pt x="1840" y="1775"/>
                </a:lnTo>
                <a:lnTo>
                  <a:pt x="1872" y="1779"/>
                </a:lnTo>
                <a:lnTo>
                  <a:pt x="1910" y="1779"/>
                </a:lnTo>
                <a:lnTo>
                  <a:pt x="1970" y="1773"/>
                </a:lnTo>
                <a:lnTo>
                  <a:pt x="2028" y="1762"/>
                </a:lnTo>
                <a:lnTo>
                  <a:pt x="2083" y="1745"/>
                </a:lnTo>
                <a:lnTo>
                  <a:pt x="2137" y="1722"/>
                </a:lnTo>
                <a:lnTo>
                  <a:pt x="2187" y="1693"/>
                </a:lnTo>
                <a:lnTo>
                  <a:pt x="2234" y="1659"/>
                </a:lnTo>
                <a:lnTo>
                  <a:pt x="2277" y="1621"/>
                </a:lnTo>
                <a:lnTo>
                  <a:pt x="2316" y="1579"/>
                </a:lnTo>
                <a:lnTo>
                  <a:pt x="2352" y="1532"/>
                </a:lnTo>
                <a:lnTo>
                  <a:pt x="2384" y="1482"/>
                </a:lnTo>
                <a:lnTo>
                  <a:pt x="2410" y="1428"/>
                </a:lnTo>
                <a:lnTo>
                  <a:pt x="2431" y="1370"/>
                </a:lnTo>
                <a:lnTo>
                  <a:pt x="2446" y="1311"/>
                </a:lnTo>
                <a:lnTo>
                  <a:pt x="2455" y="1248"/>
                </a:lnTo>
                <a:lnTo>
                  <a:pt x="2458" y="1183"/>
                </a:lnTo>
                <a:lnTo>
                  <a:pt x="2457" y="1168"/>
                </a:lnTo>
                <a:lnTo>
                  <a:pt x="2456" y="1152"/>
                </a:lnTo>
                <a:lnTo>
                  <a:pt x="2456" y="1130"/>
                </a:lnTo>
                <a:lnTo>
                  <a:pt x="2456" y="1104"/>
                </a:lnTo>
                <a:lnTo>
                  <a:pt x="2454" y="1074"/>
                </a:lnTo>
                <a:lnTo>
                  <a:pt x="2449" y="1039"/>
                </a:lnTo>
                <a:lnTo>
                  <a:pt x="2442" y="1001"/>
                </a:lnTo>
                <a:lnTo>
                  <a:pt x="2432" y="959"/>
                </a:lnTo>
                <a:lnTo>
                  <a:pt x="2419" y="913"/>
                </a:lnTo>
                <a:lnTo>
                  <a:pt x="2401" y="865"/>
                </a:lnTo>
                <a:lnTo>
                  <a:pt x="2379" y="814"/>
                </a:lnTo>
                <a:lnTo>
                  <a:pt x="2353" y="760"/>
                </a:lnTo>
                <a:lnTo>
                  <a:pt x="2321" y="704"/>
                </a:lnTo>
                <a:lnTo>
                  <a:pt x="2283" y="646"/>
                </a:lnTo>
                <a:lnTo>
                  <a:pt x="2238" y="587"/>
                </a:lnTo>
                <a:lnTo>
                  <a:pt x="2187" y="526"/>
                </a:lnTo>
                <a:lnTo>
                  <a:pt x="2163" y="500"/>
                </a:lnTo>
                <a:lnTo>
                  <a:pt x="2138" y="473"/>
                </a:lnTo>
                <a:lnTo>
                  <a:pt x="2113" y="448"/>
                </a:lnTo>
                <a:lnTo>
                  <a:pt x="2086" y="423"/>
                </a:lnTo>
                <a:lnTo>
                  <a:pt x="2056" y="398"/>
                </a:lnTo>
                <a:lnTo>
                  <a:pt x="2026" y="374"/>
                </a:lnTo>
                <a:lnTo>
                  <a:pt x="1993" y="351"/>
                </a:lnTo>
                <a:lnTo>
                  <a:pt x="1958" y="328"/>
                </a:lnTo>
                <a:lnTo>
                  <a:pt x="1920" y="307"/>
                </a:lnTo>
                <a:lnTo>
                  <a:pt x="1880" y="287"/>
                </a:lnTo>
                <a:lnTo>
                  <a:pt x="1836" y="268"/>
                </a:lnTo>
                <a:lnTo>
                  <a:pt x="1788" y="250"/>
                </a:lnTo>
                <a:lnTo>
                  <a:pt x="1738" y="235"/>
                </a:lnTo>
                <a:lnTo>
                  <a:pt x="1684" y="221"/>
                </a:lnTo>
                <a:lnTo>
                  <a:pt x="1625" y="208"/>
                </a:lnTo>
                <a:lnTo>
                  <a:pt x="1562" y="198"/>
                </a:lnTo>
                <a:lnTo>
                  <a:pt x="1495" y="189"/>
                </a:lnTo>
                <a:lnTo>
                  <a:pt x="1423" y="182"/>
                </a:lnTo>
                <a:lnTo>
                  <a:pt x="1345" y="178"/>
                </a:lnTo>
                <a:lnTo>
                  <a:pt x="1263" y="176"/>
                </a:lnTo>
                <a:close/>
                <a:moveTo>
                  <a:pt x="1274" y="0"/>
                </a:moveTo>
                <a:lnTo>
                  <a:pt x="1274" y="0"/>
                </a:lnTo>
                <a:lnTo>
                  <a:pt x="1363" y="2"/>
                </a:lnTo>
                <a:lnTo>
                  <a:pt x="1446" y="6"/>
                </a:lnTo>
                <a:lnTo>
                  <a:pt x="1525" y="14"/>
                </a:lnTo>
                <a:lnTo>
                  <a:pt x="1598" y="24"/>
                </a:lnTo>
                <a:lnTo>
                  <a:pt x="1668" y="36"/>
                </a:lnTo>
                <a:lnTo>
                  <a:pt x="1733" y="50"/>
                </a:lnTo>
                <a:lnTo>
                  <a:pt x="1794" y="67"/>
                </a:lnTo>
                <a:lnTo>
                  <a:pt x="1850" y="85"/>
                </a:lnTo>
                <a:lnTo>
                  <a:pt x="1904" y="106"/>
                </a:lnTo>
                <a:lnTo>
                  <a:pt x="1954" y="127"/>
                </a:lnTo>
                <a:lnTo>
                  <a:pt x="2001" y="151"/>
                </a:lnTo>
                <a:lnTo>
                  <a:pt x="2045" y="175"/>
                </a:lnTo>
                <a:lnTo>
                  <a:pt x="2086" y="201"/>
                </a:lnTo>
                <a:lnTo>
                  <a:pt x="2125" y="228"/>
                </a:lnTo>
                <a:lnTo>
                  <a:pt x="2162" y="257"/>
                </a:lnTo>
                <a:lnTo>
                  <a:pt x="2196" y="285"/>
                </a:lnTo>
                <a:lnTo>
                  <a:pt x="2228" y="316"/>
                </a:lnTo>
                <a:lnTo>
                  <a:pt x="2260" y="345"/>
                </a:lnTo>
                <a:lnTo>
                  <a:pt x="2289" y="377"/>
                </a:lnTo>
                <a:lnTo>
                  <a:pt x="2317" y="408"/>
                </a:lnTo>
                <a:lnTo>
                  <a:pt x="2375" y="477"/>
                </a:lnTo>
                <a:lnTo>
                  <a:pt x="2425" y="543"/>
                </a:lnTo>
                <a:lnTo>
                  <a:pt x="2469" y="609"/>
                </a:lnTo>
                <a:lnTo>
                  <a:pt x="2506" y="674"/>
                </a:lnTo>
                <a:lnTo>
                  <a:pt x="2536" y="735"/>
                </a:lnTo>
                <a:lnTo>
                  <a:pt x="2562" y="795"/>
                </a:lnTo>
                <a:lnTo>
                  <a:pt x="2583" y="852"/>
                </a:lnTo>
                <a:lnTo>
                  <a:pt x="2599" y="906"/>
                </a:lnTo>
                <a:lnTo>
                  <a:pt x="2611" y="957"/>
                </a:lnTo>
                <a:lnTo>
                  <a:pt x="2620" y="1004"/>
                </a:lnTo>
                <a:lnTo>
                  <a:pt x="2627" y="1048"/>
                </a:lnTo>
                <a:lnTo>
                  <a:pt x="2630" y="1087"/>
                </a:lnTo>
                <a:lnTo>
                  <a:pt x="2631" y="1122"/>
                </a:lnTo>
                <a:lnTo>
                  <a:pt x="2631" y="1153"/>
                </a:lnTo>
                <a:lnTo>
                  <a:pt x="2630" y="1179"/>
                </a:lnTo>
                <a:lnTo>
                  <a:pt x="2628" y="1200"/>
                </a:lnTo>
                <a:lnTo>
                  <a:pt x="2626" y="1214"/>
                </a:lnTo>
                <a:lnTo>
                  <a:pt x="2624" y="1224"/>
                </a:lnTo>
                <a:lnTo>
                  <a:pt x="2623" y="1226"/>
                </a:lnTo>
                <a:lnTo>
                  <a:pt x="2620" y="1258"/>
                </a:lnTo>
                <a:lnTo>
                  <a:pt x="2615" y="1290"/>
                </a:lnTo>
                <a:lnTo>
                  <a:pt x="2606" y="1323"/>
                </a:lnTo>
                <a:lnTo>
                  <a:pt x="2594" y="1358"/>
                </a:lnTo>
                <a:lnTo>
                  <a:pt x="2581" y="1395"/>
                </a:lnTo>
                <a:lnTo>
                  <a:pt x="2566" y="1432"/>
                </a:lnTo>
                <a:lnTo>
                  <a:pt x="2548" y="1469"/>
                </a:lnTo>
                <a:lnTo>
                  <a:pt x="2530" y="1506"/>
                </a:lnTo>
                <a:lnTo>
                  <a:pt x="2510" y="1543"/>
                </a:lnTo>
                <a:lnTo>
                  <a:pt x="2491" y="1579"/>
                </a:lnTo>
                <a:lnTo>
                  <a:pt x="2470" y="1614"/>
                </a:lnTo>
                <a:lnTo>
                  <a:pt x="2449" y="1649"/>
                </a:lnTo>
                <a:lnTo>
                  <a:pt x="2428" y="1682"/>
                </a:lnTo>
                <a:lnTo>
                  <a:pt x="2409" y="1713"/>
                </a:lnTo>
                <a:lnTo>
                  <a:pt x="2390" y="1742"/>
                </a:lnTo>
                <a:lnTo>
                  <a:pt x="2372" y="1769"/>
                </a:lnTo>
                <a:lnTo>
                  <a:pt x="2356" y="1793"/>
                </a:lnTo>
                <a:lnTo>
                  <a:pt x="2340" y="1815"/>
                </a:lnTo>
                <a:lnTo>
                  <a:pt x="2328" y="1832"/>
                </a:lnTo>
                <a:lnTo>
                  <a:pt x="2317" y="1847"/>
                </a:lnTo>
                <a:lnTo>
                  <a:pt x="2310" y="1857"/>
                </a:lnTo>
                <a:lnTo>
                  <a:pt x="2304" y="1865"/>
                </a:lnTo>
                <a:lnTo>
                  <a:pt x="2303" y="1867"/>
                </a:lnTo>
                <a:lnTo>
                  <a:pt x="2265" y="1926"/>
                </a:lnTo>
                <a:lnTo>
                  <a:pt x="2233" y="1983"/>
                </a:lnTo>
                <a:lnTo>
                  <a:pt x="2208" y="2039"/>
                </a:lnTo>
                <a:lnTo>
                  <a:pt x="2187" y="2091"/>
                </a:lnTo>
                <a:lnTo>
                  <a:pt x="2171" y="2143"/>
                </a:lnTo>
                <a:lnTo>
                  <a:pt x="2160" y="2191"/>
                </a:lnTo>
                <a:lnTo>
                  <a:pt x="2152" y="2237"/>
                </a:lnTo>
                <a:lnTo>
                  <a:pt x="2148" y="2280"/>
                </a:lnTo>
                <a:lnTo>
                  <a:pt x="2147" y="2319"/>
                </a:lnTo>
                <a:lnTo>
                  <a:pt x="2148" y="2355"/>
                </a:lnTo>
                <a:lnTo>
                  <a:pt x="2150" y="2388"/>
                </a:lnTo>
                <a:lnTo>
                  <a:pt x="2154" y="2417"/>
                </a:lnTo>
                <a:lnTo>
                  <a:pt x="2159" y="2443"/>
                </a:lnTo>
                <a:lnTo>
                  <a:pt x="2164" y="2463"/>
                </a:lnTo>
                <a:lnTo>
                  <a:pt x="2168" y="2481"/>
                </a:lnTo>
                <a:lnTo>
                  <a:pt x="2173" y="2493"/>
                </a:lnTo>
                <a:lnTo>
                  <a:pt x="2175" y="2501"/>
                </a:lnTo>
                <a:lnTo>
                  <a:pt x="2176" y="2503"/>
                </a:lnTo>
                <a:lnTo>
                  <a:pt x="2125" y="2517"/>
                </a:lnTo>
                <a:lnTo>
                  <a:pt x="2074" y="2534"/>
                </a:lnTo>
                <a:lnTo>
                  <a:pt x="2024" y="2556"/>
                </a:lnTo>
                <a:lnTo>
                  <a:pt x="1975" y="2581"/>
                </a:lnTo>
                <a:lnTo>
                  <a:pt x="1927" y="2610"/>
                </a:lnTo>
                <a:lnTo>
                  <a:pt x="1880" y="2641"/>
                </a:lnTo>
                <a:lnTo>
                  <a:pt x="1833" y="2674"/>
                </a:lnTo>
                <a:lnTo>
                  <a:pt x="1788" y="2711"/>
                </a:lnTo>
                <a:lnTo>
                  <a:pt x="1745" y="2748"/>
                </a:lnTo>
                <a:lnTo>
                  <a:pt x="1702" y="2786"/>
                </a:lnTo>
                <a:lnTo>
                  <a:pt x="1662" y="2827"/>
                </a:lnTo>
                <a:lnTo>
                  <a:pt x="1623" y="2867"/>
                </a:lnTo>
                <a:lnTo>
                  <a:pt x="1585" y="2907"/>
                </a:lnTo>
                <a:lnTo>
                  <a:pt x="1549" y="2949"/>
                </a:lnTo>
                <a:lnTo>
                  <a:pt x="1515" y="2991"/>
                </a:lnTo>
                <a:lnTo>
                  <a:pt x="1483" y="3030"/>
                </a:lnTo>
                <a:lnTo>
                  <a:pt x="1452" y="3070"/>
                </a:lnTo>
                <a:lnTo>
                  <a:pt x="1424" y="3109"/>
                </a:lnTo>
                <a:lnTo>
                  <a:pt x="1397" y="3145"/>
                </a:lnTo>
                <a:lnTo>
                  <a:pt x="1373" y="3180"/>
                </a:lnTo>
                <a:lnTo>
                  <a:pt x="1351" y="3213"/>
                </a:lnTo>
                <a:lnTo>
                  <a:pt x="1331" y="3242"/>
                </a:lnTo>
                <a:lnTo>
                  <a:pt x="1314" y="3270"/>
                </a:lnTo>
                <a:lnTo>
                  <a:pt x="1299" y="3293"/>
                </a:lnTo>
                <a:lnTo>
                  <a:pt x="1286" y="3313"/>
                </a:lnTo>
                <a:lnTo>
                  <a:pt x="1276" y="3330"/>
                </a:lnTo>
                <a:lnTo>
                  <a:pt x="1269" y="3342"/>
                </a:lnTo>
                <a:lnTo>
                  <a:pt x="1265" y="3349"/>
                </a:lnTo>
                <a:lnTo>
                  <a:pt x="1264" y="3352"/>
                </a:lnTo>
                <a:lnTo>
                  <a:pt x="1259" y="3334"/>
                </a:lnTo>
                <a:lnTo>
                  <a:pt x="1253" y="3313"/>
                </a:lnTo>
                <a:lnTo>
                  <a:pt x="1245" y="3289"/>
                </a:lnTo>
                <a:lnTo>
                  <a:pt x="1234" y="3262"/>
                </a:lnTo>
                <a:lnTo>
                  <a:pt x="1222" y="3232"/>
                </a:lnTo>
                <a:lnTo>
                  <a:pt x="1208" y="3201"/>
                </a:lnTo>
                <a:lnTo>
                  <a:pt x="1193" y="3167"/>
                </a:lnTo>
                <a:lnTo>
                  <a:pt x="1178" y="3133"/>
                </a:lnTo>
                <a:lnTo>
                  <a:pt x="1161" y="3097"/>
                </a:lnTo>
                <a:lnTo>
                  <a:pt x="1144" y="3062"/>
                </a:lnTo>
                <a:lnTo>
                  <a:pt x="1128" y="3027"/>
                </a:lnTo>
                <a:lnTo>
                  <a:pt x="1110" y="2992"/>
                </a:lnTo>
                <a:lnTo>
                  <a:pt x="1094" y="2958"/>
                </a:lnTo>
                <a:lnTo>
                  <a:pt x="1078" y="2926"/>
                </a:lnTo>
                <a:lnTo>
                  <a:pt x="1062" y="2897"/>
                </a:lnTo>
                <a:lnTo>
                  <a:pt x="1049" y="2869"/>
                </a:lnTo>
                <a:lnTo>
                  <a:pt x="1036" y="2844"/>
                </a:lnTo>
                <a:lnTo>
                  <a:pt x="1025" y="2823"/>
                </a:lnTo>
                <a:lnTo>
                  <a:pt x="1017" y="2807"/>
                </a:lnTo>
                <a:lnTo>
                  <a:pt x="1010" y="2794"/>
                </a:lnTo>
                <a:lnTo>
                  <a:pt x="1006" y="2786"/>
                </a:lnTo>
                <a:lnTo>
                  <a:pt x="1005" y="2783"/>
                </a:lnTo>
                <a:lnTo>
                  <a:pt x="980" y="2756"/>
                </a:lnTo>
                <a:lnTo>
                  <a:pt x="954" y="2736"/>
                </a:lnTo>
                <a:lnTo>
                  <a:pt x="925" y="2719"/>
                </a:lnTo>
                <a:lnTo>
                  <a:pt x="896" y="2708"/>
                </a:lnTo>
                <a:lnTo>
                  <a:pt x="866" y="2701"/>
                </a:lnTo>
                <a:lnTo>
                  <a:pt x="836" y="2696"/>
                </a:lnTo>
                <a:lnTo>
                  <a:pt x="806" y="2694"/>
                </a:lnTo>
                <a:lnTo>
                  <a:pt x="775" y="2695"/>
                </a:lnTo>
                <a:lnTo>
                  <a:pt x="746" y="2697"/>
                </a:lnTo>
                <a:lnTo>
                  <a:pt x="717" y="2701"/>
                </a:lnTo>
                <a:lnTo>
                  <a:pt x="690" y="2704"/>
                </a:lnTo>
                <a:lnTo>
                  <a:pt x="666" y="2708"/>
                </a:lnTo>
                <a:lnTo>
                  <a:pt x="643" y="2712"/>
                </a:lnTo>
                <a:lnTo>
                  <a:pt x="593" y="2716"/>
                </a:lnTo>
                <a:lnTo>
                  <a:pt x="549" y="2719"/>
                </a:lnTo>
                <a:lnTo>
                  <a:pt x="508" y="2719"/>
                </a:lnTo>
                <a:lnTo>
                  <a:pt x="474" y="2717"/>
                </a:lnTo>
                <a:lnTo>
                  <a:pt x="442" y="2714"/>
                </a:lnTo>
                <a:lnTo>
                  <a:pt x="415" y="2709"/>
                </a:lnTo>
                <a:lnTo>
                  <a:pt x="392" y="2704"/>
                </a:lnTo>
                <a:lnTo>
                  <a:pt x="372" y="2697"/>
                </a:lnTo>
                <a:lnTo>
                  <a:pt x="356" y="2692"/>
                </a:lnTo>
                <a:lnTo>
                  <a:pt x="343" y="2685"/>
                </a:lnTo>
                <a:lnTo>
                  <a:pt x="332" y="2679"/>
                </a:lnTo>
                <a:lnTo>
                  <a:pt x="324" y="2674"/>
                </a:lnTo>
                <a:lnTo>
                  <a:pt x="320" y="2670"/>
                </a:lnTo>
                <a:lnTo>
                  <a:pt x="317" y="2667"/>
                </a:lnTo>
                <a:lnTo>
                  <a:pt x="316" y="2666"/>
                </a:lnTo>
                <a:lnTo>
                  <a:pt x="304" y="2655"/>
                </a:lnTo>
                <a:lnTo>
                  <a:pt x="294" y="2641"/>
                </a:lnTo>
                <a:lnTo>
                  <a:pt x="287" y="2623"/>
                </a:lnTo>
                <a:lnTo>
                  <a:pt x="283" y="2603"/>
                </a:lnTo>
                <a:lnTo>
                  <a:pt x="281" y="2583"/>
                </a:lnTo>
                <a:lnTo>
                  <a:pt x="280" y="2562"/>
                </a:lnTo>
                <a:lnTo>
                  <a:pt x="280" y="2542"/>
                </a:lnTo>
                <a:lnTo>
                  <a:pt x="281" y="2523"/>
                </a:lnTo>
                <a:lnTo>
                  <a:pt x="283" y="2508"/>
                </a:lnTo>
                <a:lnTo>
                  <a:pt x="284" y="2495"/>
                </a:lnTo>
                <a:lnTo>
                  <a:pt x="285" y="2487"/>
                </a:lnTo>
                <a:lnTo>
                  <a:pt x="286" y="2484"/>
                </a:lnTo>
                <a:lnTo>
                  <a:pt x="292" y="2461"/>
                </a:lnTo>
                <a:lnTo>
                  <a:pt x="293" y="2439"/>
                </a:lnTo>
                <a:lnTo>
                  <a:pt x="292" y="2421"/>
                </a:lnTo>
                <a:lnTo>
                  <a:pt x="287" y="2403"/>
                </a:lnTo>
                <a:lnTo>
                  <a:pt x="282" y="2389"/>
                </a:lnTo>
                <a:lnTo>
                  <a:pt x="274" y="2376"/>
                </a:lnTo>
                <a:lnTo>
                  <a:pt x="267" y="2364"/>
                </a:lnTo>
                <a:lnTo>
                  <a:pt x="259" y="2353"/>
                </a:lnTo>
                <a:lnTo>
                  <a:pt x="251" y="2342"/>
                </a:lnTo>
                <a:lnTo>
                  <a:pt x="237" y="2319"/>
                </a:lnTo>
                <a:lnTo>
                  <a:pt x="228" y="2299"/>
                </a:lnTo>
                <a:lnTo>
                  <a:pt x="221" y="2282"/>
                </a:lnTo>
                <a:lnTo>
                  <a:pt x="219" y="2266"/>
                </a:lnTo>
                <a:lnTo>
                  <a:pt x="218" y="2253"/>
                </a:lnTo>
                <a:lnTo>
                  <a:pt x="220" y="2242"/>
                </a:lnTo>
                <a:lnTo>
                  <a:pt x="222" y="2235"/>
                </a:lnTo>
                <a:lnTo>
                  <a:pt x="225" y="2229"/>
                </a:lnTo>
                <a:lnTo>
                  <a:pt x="228" y="2226"/>
                </a:lnTo>
                <a:lnTo>
                  <a:pt x="228" y="2225"/>
                </a:lnTo>
                <a:lnTo>
                  <a:pt x="234" y="2214"/>
                </a:lnTo>
                <a:lnTo>
                  <a:pt x="237" y="2205"/>
                </a:lnTo>
                <a:lnTo>
                  <a:pt x="237" y="2199"/>
                </a:lnTo>
                <a:lnTo>
                  <a:pt x="236" y="2193"/>
                </a:lnTo>
                <a:lnTo>
                  <a:pt x="234" y="2191"/>
                </a:lnTo>
                <a:lnTo>
                  <a:pt x="233" y="2190"/>
                </a:lnTo>
                <a:lnTo>
                  <a:pt x="212" y="2181"/>
                </a:lnTo>
                <a:lnTo>
                  <a:pt x="196" y="2172"/>
                </a:lnTo>
                <a:lnTo>
                  <a:pt x="184" y="2162"/>
                </a:lnTo>
                <a:lnTo>
                  <a:pt x="175" y="2154"/>
                </a:lnTo>
                <a:lnTo>
                  <a:pt x="170" y="2146"/>
                </a:lnTo>
                <a:lnTo>
                  <a:pt x="168" y="2140"/>
                </a:lnTo>
                <a:lnTo>
                  <a:pt x="165" y="2135"/>
                </a:lnTo>
                <a:lnTo>
                  <a:pt x="165" y="2134"/>
                </a:lnTo>
                <a:lnTo>
                  <a:pt x="168" y="2017"/>
                </a:lnTo>
                <a:lnTo>
                  <a:pt x="169" y="1995"/>
                </a:lnTo>
                <a:lnTo>
                  <a:pt x="169" y="1978"/>
                </a:lnTo>
                <a:lnTo>
                  <a:pt x="167" y="1963"/>
                </a:lnTo>
                <a:lnTo>
                  <a:pt x="163" y="1952"/>
                </a:lnTo>
                <a:lnTo>
                  <a:pt x="158" y="1945"/>
                </a:lnTo>
                <a:lnTo>
                  <a:pt x="153" y="1939"/>
                </a:lnTo>
                <a:lnTo>
                  <a:pt x="149" y="1935"/>
                </a:lnTo>
                <a:lnTo>
                  <a:pt x="145" y="1934"/>
                </a:lnTo>
                <a:lnTo>
                  <a:pt x="143" y="1933"/>
                </a:lnTo>
                <a:lnTo>
                  <a:pt x="142" y="1933"/>
                </a:lnTo>
                <a:lnTo>
                  <a:pt x="111" y="1929"/>
                </a:lnTo>
                <a:lnTo>
                  <a:pt x="85" y="1925"/>
                </a:lnTo>
                <a:lnTo>
                  <a:pt x="63" y="1917"/>
                </a:lnTo>
                <a:lnTo>
                  <a:pt x="46" y="1909"/>
                </a:lnTo>
                <a:lnTo>
                  <a:pt x="32" y="1899"/>
                </a:lnTo>
                <a:lnTo>
                  <a:pt x="21" y="1888"/>
                </a:lnTo>
                <a:lnTo>
                  <a:pt x="13" y="1877"/>
                </a:lnTo>
                <a:lnTo>
                  <a:pt x="8" y="1866"/>
                </a:lnTo>
                <a:lnTo>
                  <a:pt x="3" y="1856"/>
                </a:lnTo>
                <a:lnTo>
                  <a:pt x="1" y="1847"/>
                </a:lnTo>
                <a:lnTo>
                  <a:pt x="0" y="1841"/>
                </a:lnTo>
                <a:lnTo>
                  <a:pt x="0" y="1836"/>
                </a:lnTo>
                <a:lnTo>
                  <a:pt x="0" y="1835"/>
                </a:lnTo>
                <a:lnTo>
                  <a:pt x="1" y="1826"/>
                </a:lnTo>
                <a:lnTo>
                  <a:pt x="3" y="1811"/>
                </a:lnTo>
                <a:lnTo>
                  <a:pt x="10" y="1794"/>
                </a:lnTo>
                <a:lnTo>
                  <a:pt x="17" y="1774"/>
                </a:lnTo>
                <a:lnTo>
                  <a:pt x="26" y="1751"/>
                </a:lnTo>
                <a:lnTo>
                  <a:pt x="37" y="1727"/>
                </a:lnTo>
                <a:lnTo>
                  <a:pt x="49" y="1702"/>
                </a:lnTo>
                <a:lnTo>
                  <a:pt x="62" y="1676"/>
                </a:lnTo>
                <a:lnTo>
                  <a:pt x="75" y="1649"/>
                </a:lnTo>
                <a:lnTo>
                  <a:pt x="89" y="1622"/>
                </a:lnTo>
                <a:lnTo>
                  <a:pt x="102" y="1597"/>
                </a:lnTo>
                <a:lnTo>
                  <a:pt x="115" y="1573"/>
                </a:lnTo>
                <a:lnTo>
                  <a:pt x="128" y="1550"/>
                </a:lnTo>
                <a:lnTo>
                  <a:pt x="139" y="1529"/>
                </a:lnTo>
                <a:lnTo>
                  <a:pt x="149" y="1511"/>
                </a:lnTo>
                <a:lnTo>
                  <a:pt x="158" y="1495"/>
                </a:lnTo>
                <a:lnTo>
                  <a:pt x="163" y="1484"/>
                </a:lnTo>
                <a:lnTo>
                  <a:pt x="168" y="1478"/>
                </a:lnTo>
                <a:lnTo>
                  <a:pt x="169" y="1474"/>
                </a:lnTo>
                <a:lnTo>
                  <a:pt x="184" y="1442"/>
                </a:lnTo>
                <a:lnTo>
                  <a:pt x="193" y="1411"/>
                </a:lnTo>
                <a:lnTo>
                  <a:pt x="197" y="1381"/>
                </a:lnTo>
                <a:lnTo>
                  <a:pt x="197" y="1354"/>
                </a:lnTo>
                <a:lnTo>
                  <a:pt x="195" y="1328"/>
                </a:lnTo>
                <a:lnTo>
                  <a:pt x="188" y="1304"/>
                </a:lnTo>
                <a:lnTo>
                  <a:pt x="181" y="1280"/>
                </a:lnTo>
                <a:lnTo>
                  <a:pt x="172" y="1258"/>
                </a:lnTo>
                <a:lnTo>
                  <a:pt x="162" y="1237"/>
                </a:lnTo>
                <a:lnTo>
                  <a:pt x="152" y="1216"/>
                </a:lnTo>
                <a:lnTo>
                  <a:pt x="144" y="1197"/>
                </a:lnTo>
                <a:lnTo>
                  <a:pt x="136" y="1178"/>
                </a:lnTo>
                <a:lnTo>
                  <a:pt x="130" y="1159"/>
                </a:lnTo>
                <a:lnTo>
                  <a:pt x="127" y="1142"/>
                </a:lnTo>
                <a:lnTo>
                  <a:pt x="122" y="1069"/>
                </a:lnTo>
                <a:lnTo>
                  <a:pt x="121" y="1000"/>
                </a:lnTo>
                <a:lnTo>
                  <a:pt x="124" y="934"/>
                </a:lnTo>
                <a:lnTo>
                  <a:pt x="131" y="871"/>
                </a:lnTo>
                <a:lnTo>
                  <a:pt x="140" y="811"/>
                </a:lnTo>
                <a:lnTo>
                  <a:pt x="153" y="756"/>
                </a:lnTo>
                <a:lnTo>
                  <a:pt x="170" y="702"/>
                </a:lnTo>
                <a:lnTo>
                  <a:pt x="189" y="651"/>
                </a:lnTo>
                <a:lnTo>
                  <a:pt x="211" y="603"/>
                </a:lnTo>
                <a:lnTo>
                  <a:pt x="236" y="557"/>
                </a:lnTo>
                <a:lnTo>
                  <a:pt x="262" y="513"/>
                </a:lnTo>
                <a:lnTo>
                  <a:pt x="292" y="471"/>
                </a:lnTo>
                <a:lnTo>
                  <a:pt x="322" y="431"/>
                </a:lnTo>
                <a:lnTo>
                  <a:pt x="354" y="392"/>
                </a:lnTo>
                <a:lnTo>
                  <a:pt x="388" y="355"/>
                </a:lnTo>
                <a:lnTo>
                  <a:pt x="445" y="298"/>
                </a:lnTo>
                <a:lnTo>
                  <a:pt x="505" y="248"/>
                </a:lnTo>
                <a:lnTo>
                  <a:pt x="566" y="203"/>
                </a:lnTo>
                <a:lnTo>
                  <a:pt x="628" y="164"/>
                </a:lnTo>
                <a:lnTo>
                  <a:pt x="690" y="129"/>
                </a:lnTo>
                <a:lnTo>
                  <a:pt x="753" y="99"/>
                </a:lnTo>
                <a:lnTo>
                  <a:pt x="816" y="75"/>
                </a:lnTo>
                <a:lnTo>
                  <a:pt x="878" y="54"/>
                </a:lnTo>
                <a:lnTo>
                  <a:pt x="940" y="38"/>
                </a:lnTo>
                <a:lnTo>
                  <a:pt x="1000" y="24"/>
                </a:lnTo>
                <a:lnTo>
                  <a:pt x="1060" y="14"/>
                </a:lnTo>
                <a:lnTo>
                  <a:pt x="1117" y="7"/>
                </a:lnTo>
                <a:lnTo>
                  <a:pt x="1172" y="3"/>
                </a:lnTo>
                <a:lnTo>
                  <a:pt x="1225" y="0"/>
                </a:lnTo>
                <a:lnTo>
                  <a:pt x="127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1" name="Group 14"/>
          <p:cNvGrpSpPr>
            <a:grpSpLocks noChangeAspect="1"/>
          </p:cNvGrpSpPr>
          <p:nvPr/>
        </p:nvGrpSpPr>
        <p:grpSpPr bwMode="auto">
          <a:xfrm>
            <a:off x="9900826" y="1985148"/>
            <a:ext cx="776052" cy="735510"/>
            <a:chOff x="1168" y="238"/>
            <a:chExt cx="268" cy="254"/>
          </a:xfrm>
          <a:solidFill>
            <a:schemeClr val="accent2"/>
          </a:solidFill>
        </p:grpSpPr>
        <p:sp>
          <p:nvSpPr>
            <p:cNvPr id="94" name="Freeform 16"/>
            <p:cNvSpPr>
              <a:spLocks/>
            </p:cNvSpPr>
            <p:nvPr/>
          </p:nvSpPr>
          <p:spPr bwMode="auto">
            <a:xfrm>
              <a:off x="1168" y="323"/>
              <a:ext cx="145" cy="86"/>
            </a:xfrm>
            <a:custGeom>
              <a:avLst/>
              <a:gdLst>
                <a:gd name="T0" fmla="*/ 940 w 1882"/>
                <a:gd name="T1" fmla="*/ 0 h 1119"/>
                <a:gd name="T2" fmla="*/ 1882 w 1882"/>
                <a:gd name="T3" fmla="*/ 559 h 1119"/>
                <a:gd name="T4" fmla="*/ 940 w 1882"/>
                <a:gd name="T5" fmla="*/ 1119 h 1119"/>
                <a:gd name="T6" fmla="*/ 0 w 1882"/>
                <a:gd name="T7" fmla="*/ 559 h 1119"/>
                <a:gd name="T8" fmla="*/ 940 w 1882"/>
                <a:gd name="T9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2" h="1119">
                  <a:moveTo>
                    <a:pt x="940" y="0"/>
                  </a:moveTo>
                  <a:lnTo>
                    <a:pt x="1882" y="559"/>
                  </a:lnTo>
                  <a:lnTo>
                    <a:pt x="940" y="1119"/>
                  </a:lnTo>
                  <a:lnTo>
                    <a:pt x="0" y="559"/>
                  </a:lnTo>
                  <a:lnTo>
                    <a:pt x="9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7"/>
            <p:cNvSpPr>
              <a:spLocks/>
            </p:cNvSpPr>
            <p:nvPr/>
          </p:nvSpPr>
          <p:spPr bwMode="auto">
            <a:xfrm>
              <a:off x="1226" y="288"/>
              <a:ext cx="27" cy="32"/>
            </a:xfrm>
            <a:custGeom>
              <a:avLst/>
              <a:gdLst>
                <a:gd name="T0" fmla="*/ 123 w 344"/>
                <a:gd name="T1" fmla="*/ 0 h 418"/>
                <a:gd name="T2" fmla="*/ 222 w 344"/>
                <a:gd name="T3" fmla="*/ 0 h 418"/>
                <a:gd name="T4" fmla="*/ 222 w 344"/>
                <a:gd name="T5" fmla="*/ 246 h 418"/>
                <a:gd name="T6" fmla="*/ 344 w 344"/>
                <a:gd name="T7" fmla="*/ 246 h 418"/>
                <a:gd name="T8" fmla="*/ 172 w 344"/>
                <a:gd name="T9" fmla="*/ 418 h 418"/>
                <a:gd name="T10" fmla="*/ 0 w 344"/>
                <a:gd name="T11" fmla="*/ 246 h 418"/>
                <a:gd name="T12" fmla="*/ 123 w 344"/>
                <a:gd name="T13" fmla="*/ 246 h 418"/>
                <a:gd name="T14" fmla="*/ 123 w 344"/>
                <a:gd name="T15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418">
                  <a:moveTo>
                    <a:pt x="123" y="0"/>
                  </a:moveTo>
                  <a:lnTo>
                    <a:pt x="222" y="0"/>
                  </a:lnTo>
                  <a:lnTo>
                    <a:pt x="222" y="246"/>
                  </a:lnTo>
                  <a:lnTo>
                    <a:pt x="344" y="246"/>
                  </a:lnTo>
                  <a:lnTo>
                    <a:pt x="172" y="418"/>
                  </a:lnTo>
                  <a:lnTo>
                    <a:pt x="0" y="246"/>
                  </a:lnTo>
                  <a:lnTo>
                    <a:pt x="123" y="246"/>
                  </a:lnTo>
                  <a:lnTo>
                    <a:pt x="1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8"/>
            <p:cNvSpPr>
              <a:spLocks/>
            </p:cNvSpPr>
            <p:nvPr/>
          </p:nvSpPr>
          <p:spPr bwMode="auto">
            <a:xfrm>
              <a:off x="1226" y="412"/>
              <a:ext cx="27" cy="33"/>
            </a:xfrm>
            <a:custGeom>
              <a:avLst/>
              <a:gdLst>
                <a:gd name="T0" fmla="*/ 123 w 344"/>
                <a:gd name="T1" fmla="*/ 0 h 418"/>
                <a:gd name="T2" fmla="*/ 222 w 344"/>
                <a:gd name="T3" fmla="*/ 0 h 418"/>
                <a:gd name="T4" fmla="*/ 222 w 344"/>
                <a:gd name="T5" fmla="*/ 245 h 418"/>
                <a:gd name="T6" fmla="*/ 344 w 344"/>
                <a:gd name="T7" fmla="*/ 245 h 418"/>
                <a:gd name="T8" fmla="*/ 172 w 344"/>
                <a:gd name="T9" fmla="*/ 418 h 418"/>
                <a:gd name="T10" fmla="*/ 0 w 344"/>
                <a:gd name="T11" fmla="*/ 245 h 418"/>
                <a:gd name="T12" fmla="*/ 123 w 344"/>
                <a:gd name="T13" fmla="*/ 245 h 418"/>
                <a:gd name="T14" fmla="*/ 123 w 344"/>
                <a:gd name="T15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418">
                  <a:moveTo>
                    <a:pt x="123" y="0"/>
                  </a:moveTo>
                  <a:lnTo>
                    <a:pt x="222" y="0"/>
                  </a:lnTo>
                  <a:lnTo>
                    <a:pt x="222" y="245"/>
                  </a:lnTo>
                  <a:lnTo>
                    <a:pt x="344" y="245"/>
                  </a:lnTo>
                  <a:lnTo>
                    <a:pt x="172" y="418"/>
                  </a:lnTo>
                  <a:lnTo>
                    <a:pt x="0" y="245"/>
                  </a:lnTo>
                  <a:lnTo>
                    <a:pt x="123" y="245"/>
                  </a:lnTo>
                  <a:lnTo>
                    <a:pt x="1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9"/>
            <p:cNvSpPr>
              <a:spLocks/>
            </p:cNvSpPr>
            <p:nvPr/>
          </p:nvSpPr>
          <p:spPr bwMode="auto">
            <a:xfrm>
              <a:off x="1315" y="353"/>
              <a:ext cx="41" cy="27"/>
            </a:xfrm>
            <a:custGeom>
              <a:avLst/>
              <a:gdLst>
                <a:gd name="T0" fmla="*/ 356 w 528"/>
                <a:gd name="T1" fmla="*/ 0 h 345"/>
                <a:gd name="T2" fmla="*/ 528 w 528"/>
                <a:gd name="T3" fmla="*/ 173 h 345"/>
                <a:gd name="T4" fmla="*/ 356 w 528"/>
                <a:gd name="T5" fmla="*/ 345 h 345"/>
                <a:gd name="T6" fmla="*/ 356 w 528"/>
                <a:gd name="T7" fmla="*/ 222 h 345"/>
                <a:gd name="T8" fmla="*/ 0 w 528"/>
                <a:gd name="T9" fmla="*/ 222 h 345"/>
                <a:gd name="T10" fmla="*/ 0 w 528"/>
                <a:gd name="T11" fmla="*/ 122 h 345"/>
                <a:gd name="T12" fmla="*/ 356 w 528"/>
                <a:gd name="T13" fmla="*/ 122 h 345"/>
                <a:gd name="T14" fmla="*/ 356 w 528"/>
                <a:gd name="T15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8" h="345">
                  <a:moveTo>
                    <a:pt x="356" y="0"/>
                  </a:moveTo>
                  <a:lnTo>
                    <a:pt x="528" y="173"/>
                  </a:lnTo>
                  <a:lnTo>
                    <a:pt x="356" y="345"/>
                  </a:lnTo>
                  <a:lnTo>
                    <a:pt x="356" y="222"/>
                  </a:lnTo>
                  <a:lnTo>
                    <a:pt x="0" y="222"/>
                  </a:lnTo>
                  <a:lnTo>
                    <a:pt x="0" y="122"/>
                  </a:lnTo>
                  <a:lnTo>
                    <a:pt x="356" y="122"/>
                  </a:lnTo>
                  <a:lnTo>
                    <a:pt x="3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0"/>
            <p:cNvSpPr>
              <a:spLocks/>
            </p:cNvSpPr>
            <p:nvPr/>
          </p:nvSpPr>
          <p:spPr bwMode="auto">
            <a:xfrm>
              <a:off x="1184" y="450"/>
              <a:ext cx="103" cy="42"/>
            </a:xfrm>
            <a:custGeom>
              <a:avLst/>
              <a:gdLst>
                <a:gd name="T0" fmla="*/ 272 w 1343"/>
                <a:gd name="T1" fmla="*/ 0 h 535"/>
                <a:gd name="T2" fmla="*/ 1343 w 1343"/>
                <a:gd name="T3" fmla="*/ 0 h 535"/>
                <a:gd name="T4" fmla="*/ 1071 w 1343"/>
                <a:gd name="T5" fmla="*/ 535 h 535"/>
                <a:gd name="T6" fmla="*/ 0 w 1343"/>
                <a:gd name="T7" fmla="*/ 535 h 535"/>
                <a:gd name="T8" fmla="*/ 272 w 1343"/>
                <a:gd name="T9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3" h="535">
                  <a:moveTo>
                    <a:pt x="272" y="0"/>
                  </a:moveTo>
                  <a:lnTo>
                    <a:pt x="1343" y="0"/>
                  </a:lnTo>
                  <a:lnTo>
                    <a:pt x="1071" y="535"/>
                  </a:lnTo>
                  <a:lnTo>
                    <a:pt x="0" y="535"/>
                  </a:lnTo>
                  <a:lnTo>
                    <a:pt x="2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1"/>
            <p:cNvSpPr>
              <a:spLocks/>
            </p:cNvSpPr>
            <p:nvPr/>
          </p:nvSpPr>
          <p:spPr bwMode="auto">
            <a:xfrm>
              <a:off x="1359" y="342"/>
              <a:ext cx="77" cy="47"/>
            </a:xfrm>
            <a:custGeom>
              <a:avLst/>
              <a:gdLst>
                <a:gd name="T0" fmla="*/ 301 w 999"/>
                <a:gd name="T1" fmla="*/ 0 h 602"/>
                <a:gd name="T2" fmla="*/ 699 w 999"/>
                <a:gd name="T3" fmla="*/ 0 h 602"/>
                <a:gd name="T4" fmla="*/ 743 w 999"/>
                <a:gd name="T5" fmla="*/ 3 h 602"/>
                <a:gd name="T6" fmla="*/ 785 w 999"/>
                <a:gd name="T7" fmla="*/ 13 h 602"/>
                <a:gd name="T8" fmla="*/ 825 w 999"/>
                <a:gd name="T9" fmla="*/ 28 h 602"/>
                <a:gd name="T10" fmla="*/ 863 w 999"/>
                <a:gd name="T11" fmla="*/ 49 h 602"/>
                <a:gd name="T12" fmla="*/ 896 w 999"/>
                <a:gd name="T13" fmla="*/ 74 h 602"/>
                <a:gd name="T14" fmla="*/ 925 w 999"/>
                <a:gd name="T15" fmla="*/ 104 h 602"/>
                <a:gd name="T16" fmla="*/ 951 w 999"/>
                <a:gd name="T17" fmla="*/ 137 h 602"/>
                <a:gd name="T18" fmla="*/ 971 w 999"/>
                <a:gd name="T19" fmla="*/ 174 h 602"/>
                <a:gd name="T20" fmla="*/ 986 w 999"/>
                <a:gd name="T21" fmla="*/ 214 h 602"/>
                <a:gd name="T22" fmla="*/ 996 w 999"/>
                <a:gd name="T23" fmla="*/ 257 h 602"/>
                <a:gd name="T24" fmla="*/ 999 w 999"/>
                <a:gd name="T25" fmla="*/ 301 h 602"/>
                <a:gd name="T26" fmla="*/ 996 w 999"/>
                <a:gd name="T27" fmla="*/ 346 h 602"/>
                <a:gd name="T28" fmla="*/ 986 w 999"/>
                <a:gd name="T29" fmla="*/ 388 h 602"/>
                <a:gd name="T30" fmla="*/ 971 w 999"/>
                <a:gd name="T31" fmla="*/ 428 h 602"/>
                <a:gd name="T32" fmla="*/ 951 w 999"/>
                <a:gd name="T33" fmla="*/ 464 h 602"/>
                <a:gd name="T34" fmla="*/ 925 w 999"/>
                <a:gd name="T35" fmla="*/ 499 h 602"/>
                <a:gd name="T36" fmla="*/ 896 w 999"/>
                <a:gd name="T37" fmla="*/ 528 h 602"/>
                <a:gd name="T38" fmla="*/ 863 w 999"/>
                <a:gd name="T39" fmla="*/ 554 h 602"/>
                <a:gd name="T40" fmla="*/ 825 w 999"/>
                <a:gd name="T41" fmla="*/ 574 h 602"/>
                <a:gd name="T42" fmla="*/ 785 w 999"/>
                <a:gd name="T43" fmla="*/ 589 h 602"/>
                <a:gd name="T44" fmla="*/ 743 w 999"/>
                <a:gd name="T45" fmla="*/ 599 h 602"/>
                <a:gd name="T46" fmla="*/ 699 w 999"/>
                <a:gd name="T47" fmla="*/ 602 h 602"/>
                <a:gd name="T48" fmla="*/ 301 w 999"/>
                <a:gd name="T49" fmla="*/ 602 h 602"/>
                <a:gd name="T50" fmla="*/ 257 w 999"/>
                <a:gd name="T51" fmla="*/ 599 h 602"/>
                <a:gd name="T52" fmla="*/ 214 w 999"/>
                <a:gd name="T53" fmla="*/ 589 h 602"/>
                <a:gd name="T54" fmla="*/ 174 w 999"/>
                <a:gd name="T55" fmla="*/ 574 h 602"/>
                <a:gd name="T56" fmla="*/ 138 w 999"/>
                <a:gd name="T57" fmla="*/ 554 h 602"/>
                <a:gd name="T58" fmla="*/ 105 w 999"/>
                <a:gd name="T59" fmla="*/ 528 h 602"/>
                <a:gd name="T60" fmla="*/ 74 w 999"/>
                <a:gd name="T61" fmla="*/ 499 h 602"/>
                <a:gd name="T62" fmla="*/ 50 w 999"/>
                <a:gd name="T63" fmla="*/ 464 h 602"/>
                <a:gd name="T64" fmla="*/ 29 w 999"/>
                <a:gd name="T65" fmla="*/ 428 h 602"/>
                <a:gd name="T66" fmla="*/ 13 w 999"/>
                <a:gd name="T67" fmla="*/ 388 h 602"/>
                <a:gd name="T68" fmla="*/ 5 w 999"/>
                <a:gd name="T69" fmla="*/ 346 h 602"/>
                <a:gd name="T70" fmla="*/ 0 w 999"/>
                <a:gd name="T71" fmla="*/ 301 h 602"/>
                <a:gd name="T72" fmla="*/ 5 w 999"/>
                <a:gd name="T73" fmla="*/ 257 h 602"/>
                <a:gd name="T74" fmla="*/ 13 w 999"/>
                <a:gd name="T75" fmla="*/ 214 h 602"/>
                <a:gd name="T76" fmla="*/ 29 w 999"/>
                <a:gd name="T77" fmla="*/ 174 h 602"/>
                <a:gd name="T78" fmla="*/ 50 w 999"/>
                <a:gd name="T79" fmla="*/ 137 h 602"/>
                <a:gd name="T80" fmla="*/ 74 w 999"/>
                <a:gd name="T81" fmla="*/ 103 h 602"/>
                <a:gd name="T82" fmla="*/ 105 w 999"/>
                <a:gd name="T83" fmla="*/ 74 h 602"/>
                <a:gd name="T84" fmla="*/ 138 w 999"/>
                <a:gd name="T85" fmla="*/ 48 h 602"/>
                <a:gd name="T86" fmla="*/ 174 w 999"/>
                <a:gd name="T87" fmla="*/ 28 h 602"/>
                <a:gd name="T88" fmla="*/ 214 w 999"/>
                <a:gd name="T89" fmla="*/ 13 h 602"/>
                <a:gd name="T90" fmla="*/ 257 w 999"/>
                <a:gd name="T91" fmla="*/ 3 h 602"/>
                <a:gd name="T92" fmla="*/ 301 w 999"/>
                <a:gd name="T93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99" h="602">
                  <a:moveTo>
                    <a:pt x="301" y="0"/>
                  </a:moveTo>
                  <a:lnTo>
                    <a:pt x="699" y="0"/>
                  </a:lnTo>
                  <a:lnTo>
                    <a:pt x="743" y="3"/>
                  </a:lnTo>
                  <a:lnTo>
                    <a:pt x="785" y="13"/>
                  </a:lnTo>
                  <a:lnTo>
                    <a:pt x="825" y="28"/>
                  </a:lnTo>
                  <a:lnTo>
                    <a:pt x="863" y="49"/>
                  </a:lnTo>
                  <a:lnTo>
                    <a:pt x="896" y="74"/>
                  </a:lnTo>
                  <a:lnTo>
                    <a:pt x="925" y="104"/>
                  </a:lnTo>
                  <a:lnTo>
                    <a:pt x="951" y="137"/>
                  </a:lnTo>
                  <a:lnTo>
                    <a:pt x="971" y="174"/>
                  </a:lnTo>
                  <a:lnTo>
                    <a:pt x="986" y="214"/>
                  </a:lnTo>
                  <a:lnTo>
                    <a:pt x="996" y="257"/>
                  </a:lnTo>
                  <a:lnTo>
                    <a:pt x="999" y="301"/>
                  </a:lnTo>
                  <a:lnTo>
                    <a:pt x="996" y="346"/>
                  </a:lnTo>
                  <a:lnTo>
                    <a:pt x="986" y="388"/>
                  </a:lnTo>
                  <a:lnTo>
                    <a:pt x="971" y="428"/>
                  </a:lnTo>
                  <a:lnTo>
                    <a:pt x="951" y="464"/>
                  </a:lnTo>
                  <a:lnTo>
                    <a:pt x="925" y="499"/>
                  </a:lnTo>
                  <a:lnTo>
                    <a:pt x="896" y="528"/>
                  </a:lnTo>
                  <a:lnTo>
                    <a:pt x="863" y="554"/>
                  </a:lnTo>
                  <a:lnTo>
                    <a:pt x="825" y="574"/>
                  </a:lnTo>
                  <a:lnTo>
                    <a:pt x="785" y="589"/>
                  </a:lnTo>
                  <a:lnTo>
                    <a:pt x="743" y="599"/>
                  </a:lnTo>
                  <a:lnTo>
                    <a:pt x="699" y="602"/>
                  </a:lnTo>
                  <a:lnTo>
                    <a:pt x="301" y="602"/>
                  </a:lnTo>
                  <a:lnTo>
                    <a:pt x="257" y="599"/>
                  </a:lnTo>
                  <a:lnTo>
                    <a:pt x="214" y="589"/>
                  </a:lnTo>
                  <a:lnTo>
                    <a:pt x="174" y="574"/>
                  </a:lnTo>
                  <a:lnTo>
                    <a:pt x="138" y="554"/>
                  </a:lnTo>
                  <a:lnTo>
                    <a:pt x="105" y="528"/>
                  </a:lnTo>
                  <a:lnTo>
                    <a:pt x="74" y="499"/>
                  </a:lnTo>
                  <a:lnTo>
                    <a:pt x="50" y="464"/>
                  </a:lnTo>
                  <a:lnTo>
                    <a:pt x="29" y="428"/>
                  </a:lnTo>
                  <a:lnTo>
                    <a:pt x="13" y="388"/>
                  </a:lnTo>
                  <a:lnTo>
                    <a:pt x="5" y="346"/>
                  </a:lnTo>
                  <a:lnTo>
                    <a:pt x="0" y="301"/>
                  </a:lnTo>
                  <a:lnTo>
                    <a:pt x="5" y="257"/>
                  </a:lnTo>
                  <a:lnTo>
                    <a:pt x="13" y="214"/>
                  </a:lnTo>
                  <a:lnTo>
                    <a:pt x="29" y="174"/>
                  </a:lnTo>
                  <a:lnTo>
                    <a:pt x="50" y="137"/>
                  </a:lnTo>
                  <a:lnTo>
                    <a:pt x="74" y="103"/>
                  </a:lnTo>
                  <a:lnTo>
                    <a:pt x="105" y="74"/>
                  </a:lnTo>
                  <a:lnTo>
                    <a:pt x="138" y="48"/>
                  </a:lnTo>
                  <a:lnTo>
                    <a:pt x="174" y="28"/>
                  </a:lnTo>
                  <a:lnTo>
                    <a:pt x="214" y="13"/>
                  </a:lnTo>
                  <a:lnTo>
                    <a:pt x="257" y="3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2"/>
            <p:cNvSpPr>
              <a:spLocks/>
            </p:cNvSpPr>
            <p:nvPr/>
          </p:nvSpPr>
          <p:spPr bwMode="auto">
            <a:xfrm>
              <a:off x="1195" y="238"/>
              <a:ext cx="93" cy="46"/>
            </a:xfrm>
            <a:custGeom>
              <a:avLst/>
              <a:gdLst>
                <a:gd name="T0" fmla="*/ 301 w 1220"/>
                <a:gd name="T1" fmla="*/ 0 h 602"/>
                <a:gd name="T2" fmla="*/ 919 w 1220"/>
                <a:gd name="T3" fmla="*/ 0 h 602"/>
                <a:gd name="T4" fmla="*/ 964 w 1220"/>
                <a:gd name="T5" fmla="*/ 4 h 602"/>
                <a:gd name="T6" fmla="*/ 1006 w 1220"/>
                <a:gd name="T7" fmla="*/ 13 h 602"/>
                <a:gd name="T8" fmla="*/ 1046 w 1220"/>
                <a:gd name="T9" fmla="*/ 28 h 602"/>
                <a:gd name="T10" fmla="*/ 1083 w 1220"/>
                <a:gd name="T11" fmla="*/ 49 h 602"/>
                <a:gd name="T12" fmla="*/ 1117 w 1220"/>
                <a:gd name="T13" fmla="*/ 74 h 602"/>
                <a:gd name="T14" fmla="*/ 1147 w 1220"/>
                <a:gd name="T15" fmla="*/ 104 h 602"/>
                <a:gd name="T16" fmla="*/ 1171 w 1220"/>
                <a:gd name="T17" fmla="*/ 137 h 602"/>
                <a:gd name="T18" fmla="*/ 1192 w 1220"/>
                <a:gd name="T19" fmla="*/ 175 h 602"/>
                <a:gd name="T20" fmla="*/ 1207 w 1220"/>
                <a:gd name="T21" fmla="*/ 214 h 602"/>
                <a:gd name="T22" fmla="*/ 1217 w 1220"/>
                <a:gd name="T23" fmla="*/ 256 h 602"/>
                <a:gd name="T24" fmla="*/ 1220 w 1220"/>
                <a:gd name="T25" fmla="*/ 300 h 602"/>
                <a:gd name="T26" fmla="*/ 1217 w 1220"/>
                <a:gd name="T27" fmla="*/ 346 h 602"/>
                <a:gd name="T28" fmla="*/ 1207 w 1220"/>
                <a:gd name="T29" fmla="*/ 388 h 602"/>
                <a:gd name="T30" fmla="*/ 1192 w 1220"/>
                <a:gd name="T31" fmla="*/ 427 h 602"/>
                <a:gd name="T32" fmla="*/ 1171 w 1220"/>
                <a:gd name="T33" fmla="*/ 465 h 602"/>
                <a:gd name="T34" fmla="*/ 1147 w 1220"/>
                <a:gd name="T35" fmla="*/ 498 h 602"/>
                <a:gd name="T36" fmla="*/ 1117 w 1220"/>
                <a:gd name="T37" fmla="*/ 528 h 602"/>
                <a:gd name="T38" fmla="*/ 1083 w 1220"/>
                <a:gd name="T39" fmla="*/ 553 h 602"/>
                <a:gd name="T40" fmla="*/ 1046 w 1220"/>
                <a:gd name="T41" fmla="*/ 574 h 602"/>
                <a:gd name="T42" fmla="*/ 1006 w 1220"/>
                <a:gd name="T43" fmla="*/ 590 h 602"/>
                <a:gd name="T44" fmla="*/ 964 w 1220"/>
                <a:gd name="T45" fmla="*/ 598 h 602"/>
                <a:gd name="T46" fmla="*/ 919 w 1220"/>
                <a:gd name="T47" fmla="*/ 602 h 602"/>
                <a:gd name="T48" fmla="*/ 301 w 1220"/>
                <a:gd name="T49" fmla="*/ 602 h 602"/>
                <a:gd name="T50" fmla="*/ 257 w 1220"/>
                <a:gd name="T51" fmla="*/ 598 h 602"/>
                <a:gd name="T52" fmla="*/ 214 w 1220"/>
                <a:gd name="T53" fmla="*/ 590 h 602"/>
                <a:gd name="T54" fmla="*/ 174 w 1220"/>
                <a:gd name="T55" fmla="*/ 574 h 602"/>
                <a:gd name="T56" fmla="*/ 138 w 1220"/>
                <a:gd name="T57" fmla="*/ 553 h 602"/>
                <a:gd name="T58" fmla="*/ 103 w 1220"/>
                <a:gd name="T59" fmla="*/ 528 h 602"/>
                <a:gd name="T60" fmla="*/ 74 w 1220"/>
                <a:gd name="T61" fmla="*/ 498 h 602"/>
                <a:gd name="T62" fmla="*/ 49 w 1220"/>
                <a:gd name="T63" fmla="*/ 465 h 602"/>
                <a:gd name="T64" fmla="*/ 28 w 1220"/>
                <a:gd name="T65" fmla="*/ 427 h 602"/>
                <a:gd name="T66" fmla="*/ 13 w 1220"/>
                <a:gd name="T67" fmla="*/ 388 h 602"/>
                <a:gd name="T68" fmla="*/ 3 w 1220"/>
                <a:gd name="T69" fmla="*/ 346 h 602"/>
                <a:gd name="T70" fmla="*/ 0 w 1220"/>
                <a:gd name="T71" fmla="*/ 300 h 602"/>
                <a:gd name="T72" fmla="*/ 3 w 1220"/>
                <a:gd name="T73" fmla="*/ 256 h 602"/>
                <a:gd name="T74" fmla="*/ 13 w 1220"/>
                <a:gd name="T75" fmla="*/ 214 h 602"/>
                <a:gd name="T76" fmla="*/ 28 w 1220"/>
                <a:gd name="T77" fmla="*/ 175 h 602"/>
                <a:gd name="T78" fmla="*/ 49 w 1220"/>
                <a:gd name="T79" fmla="*/ 137 h 602"/>
                <a:gd name="T80" fmla="*/ 74 w 1220"/>
                <a:gd name="T81" fmla="*/ 104 h 602"/>
                <a:gd name="T82" fmla="*/ 103 w 1220"/>
                <a:gd name="T83" fmla="*/ 74 h 602"/>
                <a:gd name="T84" fmla="*/ 138 w 1220"/>
                <a:gd name="T85" fmla="*/ 49 h 602"/>
                <a:gd name="T86" fmla="*/ 174 w 1220"/>
                <a:gd name="T87" fmla="*/ 28 h 602"/>
                <a:gd name="T88" fmla="*/ 214 w 1220"/>
                <a:gd name="T89" fmla="*/ 13 h 602"/>
                <a:gd name="T90" fmla="*/ 257 w 1220"/>
                <a:gd name="T91" fmla="*/ 4 h 602"/>
                <a:gd name="T92" fmla="*/ 301 w 1220"/>
                <a:gd name="T93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20" h="602">
                  <a:moveTo>
                    <a:pt x="301" y="0"/>
                  </a:moveTo>
                  <a:lnTo>
                    <a:pt x="919" y="0"/>
                  </a:lnTo>
                  <a:lnTo>
                    <a:pt x="964" y="4"/>
                  </a:lnTo>
                  <a:lnTo>
                    <a:pt x="1006" y="13"/>
                  </a:lnTo>
                  <a:lnTo>
                    <a:pt x="1046" y="28"/>
                  </a:lnTo>
                  <a:lnTo>
                    <a:pt x="1083" y="49"/>
                  </a:lnTo>
                  <a:lnTo>
                    <a:pt x="1117" y="74"/>
                  </a:lnTo>
                  <a:lnTo>
                    <a:pt x="1147" y="104"/>
                  </a:lnTo>
                  <a:lnTo>
                    <a:pt x="1171" y="137"/>
                  </a:lnTo>
                  <a:lnTo>
                    <a:pt x="1192" y="175"/>
                  </a:lnTo>
                  <a:lnTo>
                    <a:pt x="1207" y="214"/>
                  </a:lnTo>
                  <a:lnTo>
                    <a:pt x="1217" y="256"/>
                  </a:lnTo>
                  <a:lnTo>
                    <a:pt x="1220" y="300"/>
                  </a:lnTo>
                  <a:lnTo>
                    <a:pt x="1217" y="346"/>
                  </a:lnTo>
                  <a:lnTo>
                    <a:pt x="1207" y="388"/>
                  </a:lnTo>
                  <a:lnTo>
                    <a:pt x="1192" y="427"/>
                  </a:lnTo>
                  <a:lnTo>
                    <a:pt x="1171" y="465"/>
                  </a:lnTo>
                  <a:lnTo>
                    <a:pt x="1147" y="498"/>
                  </a:lnTo>
                  <a:lnTo>
                    <a:pt x="1117" y="528"/>
                  </a:lnTo>
                  <a:lnTo>
                    <a:pt x="1083" y="553"/>
                  </a:lnTo>
                  <a:lnTo>
                    <a:pt x="1046" y="574"/>
                  </a:lnTo>
                  <a:lnTo>
                    <a:pt x="1006" y="590"/>
                  </a:lnTo>
                  <a:lnTo>
                    <a:pt x="964" y="598"/>
                  </a:lnTo>
                  <a:lnTo>
                    <a:pt x="919" y="602"/>
                  </a:lnTo>
                  <a:lnTo>
                    <a:pt x="301" y="602"/>
                  </a:lnTo>
                  <a:lnTo>
                    <a:pt x="257" y="598"/>
                  </a:lnTo>
                  <a:lnTo>
                    <a:pt x="214" y="590"/>
                  </a:lnTo>
                  <a:lnTo>
                    <a:pt x="174" y="574"/>
                  </a:lnTo>
                  <a:lnTo>
                    <a:pt x="138" y="553"/>
                  </a:lnTo>
                  <a:lnTo>
                    <a:pt x="103" y="528"/>
                  </a:lnTo>
                  <a:lnTo>
                    <a:pt x="74" y="498"/>
                  </a:lnTo>
                  <a:lnTo>
                    <a:pt x="49" y="465"/>
                  </a:lnTo>
                  <a:lnTo>
                    <a:pt x="28" y="427"/>
                  </a:lnTo>
                  <a:lnTo>
                    <a:pt x="13" y="388"/>
                  </a:lnTo>
                  <a:lnTo>
                    <a:pt x="3" y="346"/>
                  </a:lnTo>
                  <a:lnTo>
                    <a:pt x="0" y="300"/>
                  </a:lnTo>
                  <a:lnTo>
                    <a:pt x="3" y="256"/>
                  </a:lnTo>
                  <a:lnTo>
                    <a:pt x="13" y="214"/>
                  </a:lnTo>
                  <a:lnTo>
                    <a:pt x="28" y="175"/>
                  </a:lnTo>
                  <a:lnTo>
                    <a:pt x="49" y="137"/>
                  </a:lnTo>
                  <a:lnTo>
                    <a:pt x="74" y="104"/>
                  </a:lnTo>
                  <a:lnTo>
                    <a:pt x="103" y="74"/>
                  </a:lnTo>
                  <a:lnTo>
                    <a:pt x="138" y="49"/>
                  </a:lnTo>
                  <a:lnTo>
                    <a:pt x="174" y="28"/>
                  </a:lnTo>
                  <a:lnTo>
                    <a:pt x="214" y="13"/>
                  </a:lnTo>
                  <a:lnTo>
                    <a:pt x="257" y="4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154467" y="4489780"/>
            <a:ext cx="4593103" cy="1159121"/>
            <a:chOff x="1078181" y="4599950"/>
            <a:chExt cx="4593103" cy="1159121"/>
          </a:xfrm>
        </p:grpSpPr>
        <p:grpSp>
          <p:nvGrpSpPr>
            <p:cNvPr id="138" name="Group 137"/>
            <p:cNvGrpSpPr/>
            <p:nvPr/>
          </p:nvGrpSpPr>
          <p:grpSpPr>
            <a:xfrm>
              <a:off x="1078181" y="4602520"/>
              <a:ext cx="1194574" cy="1153980"/>
              <a:chOff x="1078181" y="4605091"/>
              <a:chExt cx="1194574" cy="1153980"/>
            </a:xfrm>
          </p:grpSpPr>
          <p:sp>
            <p:nvSpPr>
              <p:cNvPr id="105" name="Freeform 27"/>
              <p:cNvSpPr>
                <a:spLocks noEditPoints="1"/>
              </p:cNvSpPr>
              <p:nvPr/>
            </p:nvSpPr>
            <p:spPr bwMode="auto">
              <a:xfrm>
                <a:off x="1424643" y="4605091"/>
                <a:ext cx="501650" cy="508000"/>
              </a:xfrm>
              <a:custGeom>
                <a:avLst/>
                <a:gdLst>
                  <a:gd name="T0" fmla="*/ 1795 w 3474"/>
                  <a:gd name="T1" fmla="*/ 807 h 3518"/>
                  <a:gd name="T2" fmla="*/ 1679 w 3474"/>
                  <a:gd name="T3" fmla="*/ 843 h 3518"/>
                  <a:gd name="T4" fmla="*/ 1593 w 3474"/>
                  <a:gd name="T5" fmla="*/ 902 h 3518"/>
                  <a:gd name="T6" fmla="*/ 1532 w 3474"/>
                  <a:gd name="T7" fmla="*/ 977 h 3518"/>
                  <a:gd name="T8" fmla="*/ 1494 w 3474"/>
                  <a:gd name="T9" fmla="*/ 1062 h 3518"/>
                  <a:gd name="T10" fmla="*/ 1473 w 3474"/>
                  <a:gd name="T11" fmla="*/ 1148 h 3518"/>
                  <a:gd name="T12" fmla="*/ 1468 w 3474"/>
                  <a:gd name="T13" fmla="*/ 1228 h 3518"/>
                  <a:gd name="T14" fmla="*/ 1269 w 3474"/>
                  <a:gd name="T15" fmla="*/ 1821 h 3518"/>
                  <a:gd name="T16" fmla="*/ 1886 w 3474"/>
                  <a:gd name="T17" fmla="*/ 2840 h 3518"/>
                  <a:gd name="T18" fmla="*/ 2206 w 3474"/>
                  <a:gd name="T19" fmla="*/ 1461 h 3518"/>
                  <a:gd name="T20" fmla="*/ 1889 w 3474"/>
                  <a:gd name="T21" fmla="*/ 1225 h 3518"/>
                  <a:gd name="T22" fmla="*/ 1911 w 3474"/>
                  <a:gd name="T23" fmla="*/ 1175 h 3518"/>
                  <a:gd name="T24" fmla="*/ 1949 w 3474"/>
                  <a:gd name="T25" fmla="*/ 1154 h 3518"/>
                  <a:gd name="T26" fmla="*/ 2200 w 3474"/>
                  <a:gd name="T27" fmla="*/ 1151 h 3518"/>
                  <a:gd name="T28" fmla="*/ 1738 w 3474"/>
                  <a:gd name="T29" fmla="*/ 0 h 3518"/>
                  <a:gd name="T30" fmla="*/ 2060 w 3474"/>
                  <a:gd name="T31" fmla="*/ 31 h 3518"/>
                  <a:gd name="T32" fmla="*/ 2365 w 3474"/>
                  <a:gd name="T33" fmla="*/ 119 h 3518"/>
                  <a:gd name="T34" fmla="*/ 2643 w 3474"/>
                  <a:gd name="T35" fmla="*/ 259 h 3518"/>
                  <a:gd name="T36" fmla="*/ 2890 w 3474"/>
                  <a:gd name="T37" fmla="*/ 445 h 3518"/>
                  <a:gd name="T38" fmla="*/ 3101 w 3474"/>
                  <a:gd name="T39" fmla="*/ 671 h 3518"/>
                  <a:gd name="T40" fmla="*/ 3271 w 3474"/>
                  <a:gd name="T41" fmla="*/ 933 h 3518"/>
                  <a:gd name="T42" fmla="*/ 3393 w 3474"/>
                  <a:gd name="T43" fmla="*/ 1225 h 3518"/>
                  <a:gd name="T44" fmla="*/ 3461 w 3474"/>
                  <a:gd name="T45" fmla="*/ 1539 h 3518"/>
                  <a:gd name="T46" fmla="*/ 3471 w 3474"/>
                  <a:gd name="T47" fmla="*/ 1870 h 3518"/>
                  <a:gd name="T48" fmla="*/ 3422 w 3474"/>
                  <a:gd name="T49" fmla="*/ 2191 h 3518"/>
                  <a:gd name="T50" fmla="*/ 3316 w 3474"/>
                  <a:gd name="T51" fmla="*/ 2491 h 3518"/>
                  <a:gd name="T52" fmla="*/ 3163 w 3474"/>
                  <a:gd name="T53" fmla="*/ 2763 h 3518"/>
                  <a:gd name="T54" fmla="*/ 2965 w 3474"/>
                  <a:gd name="T55" fmla="*/ 3002 h 3518"/>
                  <a:gd name="T56" fmla="*/ 2729 w 3474"/>
                  <a:gd name="T57" fmla="*/ 3202 h 3518"/>
                  <a:gd name="T58" fmla="*/ 2460 w 3474"/>
                  <a:gd name="T59" fmla="*/ 3357 h 3518"/>
                  <a:gd name="T60" fmla="*/ 2165 w 3474"/>
                  <a:gd name="T61" fmla="*/ 3464 h 3518"/>
                  <a:gd name="T62" fmla="*/ 1847 w 3474"/>
                  <a:gd name="T63" fmla="*/ 3514 h 3518"/>
                  <a:gd name="T64" fmla="*/ 1519 w 3474"/>
                  <a:gd name="T65" fmla="*/ 3504 h 3518"/>
                  <a:gd name="T66" fmla="*/ 1208 w 3474"/>
                  <a:gd name="T67" fmla="*/ 3434 h 3518"/>
                  <a:gd name="T68" fmla="*/ 921 w 3474"/>
                  <a:gd name="T69" fmla="*/ 3311 h 3518"/>
                  <a:gd name="T70" fmla="*/ 663 w 3474"/>
                  <a:gd name="T71" fmla="*/ 3140 h 3518"/>
                  <a:gd name="T72" fmla="*/ 439 w 3474"/>
                  <a:gd name="T73" fmla="*/ 2926 h 3518"/>
                  <a:gd name="T74" fmla="*/ 255 w 3474"/>
                  <a:gd name="T75" fmla="*/ 2675 h 3518"/>
                  <a:gd name="T76" fmla="*/ 117 w 3474"/>
                  <a:gd name="T77" fmla="*/ 2394 h 3518"/>
                  <a:gd name="T78" fmla="*/ 30 w 3474"/>
                  <a:gd name="T79" fmla="*/ 2087 h 3518"/>
                  <a:gd name="T80" fmla="*/ 0 w 3474"/>
                  <a:gd name="T81" fmla="*/ 1759 h 3518"/>
                  <a:gd name="T82" fmla="*/ 30 w 3474"/>
                  <a:gd name="T83" fmla="*/ 1431 h 3518"/>
                  <a:gd name="T84" fmla="*/ 117 w 3474"/>
                  <a:gd name="T85" fmla="*/ 1124 h 3518"/>
                  <a:gd name="T86" fmla="*/ 255 w 3474"/>
                  <a:gd name="T87" fmla="*/ 843 h 3518"/>
                  <a:gd name="T88" fmla="*/ 439 w 3474"/>
                  <a:gd name="T89" fmla="*/ 592 h 3518"/>
                  <a:gd name="T90" fmla="*/ 663 w 3474"/>
                  <a:gd name="T91" fmla="*/ 379 h 3518"/>
                  <a:gd name="T92" fmla="*/ 921 w 3474"/>
                  <a:gd name="T93" fmla="*/ 207 h 3518"/>
                  <a:gd name="T94" fmla="*/ 1208 w 3474"/>
                  <a:gd name="T95" fmla="*/ 84 h 3518"/>
                  <a:gd name="T96" fmla="*/ 1519 w 3474"/>
                  <a:gd name="T97" fmla="*/ 15 h 3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474" h="3518">
                    <a:moveTo>
                      <a:pt x="1891" y="800"/>
                    </a:moveTo>
                    <a:lnTo>
                      <a:pt x="1841" y="801"/>
                    </a:lnTo>
                    <a:lnTo>
                      <a:pt x="1795" y="807"/>
                    </a:lnTo>
                    <a:lnTo>
                      <a:pt x="1753" y="816"/>
                    </a:lnTo>
                    <a:lnTo>
                      <a:pt x="1715" y="829"/>
                    </a:lnTo>
                    <a:lnTo>
                      <a:pt x="1679" y="843"/>
                    </a:lnTo>
                    <a:lnTo>
                      <a:pt x="1647" y="860"/>
                    </a:lnTo>
                    <a:lnTo>
                      <a:pt x="1619" y="880"/>
                    </a:lnTo>
                    <a:lnTo>
                      <a:pt x="1593" y="902"/>
                    </a:lnTo>
                    <a:lnTo>
                      <a:pt x="1570" y="925"/>
                    </a:lnTo>
                    <a:lnTo>
                      <a:pt x="1551" y="951"/>
                    </a:lnTo>
                    <a:lnTo>
                      <a:pt x="1532" y="977"/>
                    </a:lnTo>
                    <a:lnTo>
                      <a:pt x="1518" y="1005"/>
                    </a:lnTo>
                    <a:lnTo>
                      <a:pt x="1505" y="1033"/>
                    </a:lnTo>
                    <a:lnTo>
                      <a:pt x="1494" y="1062"/>
                    </a:lnTo>
                    <a:lnTo>
                      <a:pt x="1485" y="1090"/>
                    </a:lnTo>
                    <a:lnTo>
                      <a:pt x="1479" y="1119"/>
                    </a:lnTo>
                    <a:lnTo>
                      <a:pt x="1473" y="1148"/>
                    </a:lnTo>
                    <a:lnTo>
                      <a:pt x="1470" y="1175"/>
                    </a:lnTo>
                    <a:lnTo>
                      <a:pt x="1468" y="1201"/>
                    </a:lnTo>
                    <a:lnTo>
                      <a:pt x="1468" y="1228"/>
                    </a:lnTo>
                    <a:lnTo>
                      <a:pt x="1468" y="1461"/>
                    </a:lnTo>
                    <a:lnTo>
                      <a:pt x="1269" y="1461"/>
                    </a:lnTo>
                    <a:lnTo>
                      <a:pt x="1269" y="1821"/>
                    </a:lnTo>
                    <a:lnTo>
                      <a:pt x="1468" y="1821"/>
                    </a:lnTo>
                    <a:lnTo>
                      <a:pt x="1468" y="2840"/>
                    </a:lnTo>
                    <a:lnTo>
                      <a:pt x="1886" y="2840"/>
                    </a:lnTo>
                    <a:lnTo>
                      <a:pt x="1886" y="1821"/>
                    </a:lnTo>
                    <a:lnTo>
                      <a:pt x="2169" y="1821"/>
                    </a:lnTo>
                    <a:lnTo>
                      <a:pt x="2206" y="1461"/>
                    </a:lnTo>
                    <a:lnTo>
                      <a:pt x="1886" y="1461"/>
                    </a:lnTo>
                    <a:lnTo>
                      <a:pt x="1886" y="1249"/>
                    </a:lnTo>
                    <a:lnTo>
                      <a:pt x="1889" y="1225"/>
                    </a:lnTo>
                    <a:lnTo>
                      <a:pt x="1894" y="1205"/>
                    </a:lnTo>
                    <a:lnTo>
                      <a:pt x="1902" y="1188"/>
                    </a:lnTo>
                    <a:lnTo>
                      <a:pt x="1911" y="1175"/>
                    </a:lnTo>
                    <a:lnTo>
                      <a:pt x="1923" y="1165"/>
                    </a:lnTo>
                    <a:lnTo>
                      <a:pt x="1936" y="1159"/>
                    </a:lnTo>
                    <a:lnTo>
                      <a:pt x="1949" y="1154"/>
                    </a:lnTo>
                    <a:lnTo>
                      <a:pt x="1962" y="1152"/>
                    </a:lnTo>
                    <a:lnTo>
                      <a:pt x="1975" y="1151"/>
                    </a:lnTo>
                    <a:lnTo>
                      <a:pt x="2200" y="1151"/>
                    </a:lnTo>
                    <a:lnTo>
                      <a:pt x="2200" y="801"/>
                    </a:lnTo>
                    <a:lnTo>
                      <a:pt x="1891" y="800"/>
                    </a:lnTo>
                    <a:close/>
                    <a:moveTo>
                      <a:pt x="1738" y="0"/>
                    </a:moveTo>
                    <a:lnTo>
                      <a:pt x="1847" y="5"/>
                    </a:lnTo>
                    <a:lnTo>
                      <a:pt x="1955" y="15"/>
                    </a:lnTo>
                    <a:lnTo>
                      <a:pt x="2060" y="31"/>
                    </a:lnTo>
                    <a:lnTo>
                      <a:pt x="2165" y="54"/>
                    </a:lnTo>
                    <a:lnTo>
                      <a:pt x="2266" y="84"/>
                    </a:lnTo>
                    <a:lnTo>
                      <a:pt x="2365" y="119"/>
                    </a:lnTo>
                    <a:lnTo>
                      <a:pt x="2460" y="161"/>
                    </a:lnTo>
                    <a:lnTo>
                      <a:pt x="2554" y="207"/>
                    </a:lnTo>
                    <a:lnTo>
                      <a:pt x="2643" y="259"/>
                    </a:lnTo>
                    <a:lnTo>
                      <a:pt x="2729" y="316"/>
                    </a:lnTo>
                    <a:lnTo>
                      <a:pt x="2811" y="379"/>
                    </a:lnTo>
                    <a:lnTo>
                      <a:pt x="2890" y="445"/>
                    </a:lnTo>
                    <a:lnTo>
                      <a:pt x="2965" y="516"/>
                    </a:lnTo>
                    <a:lnTo>
                      <a:pt x="3035" y="592"/>
                    </a:lnTo>
                    <a:lnTo>
                      <a:pt x="3101" y="671"/>
                    </a:lnTo>
                    <a:lnTo>
                      <a:pt x="3163" y="755"/>
                    </a:lnTo>
                    <a:lnTo>
                      <a:pt x="3220" y="843"/>
                    </a:lnTo>
                    <a:lnTo>
                      <a:pt x="3271" y="933"/>
                    </a:lnTo>
                    <a:lnTo>
                      <a:pt x="3316" y="1028"/>
                    </a:lnTo>
                    <a:lnTo>
                      <a:pt x="3358" y="1124"/>
                    </a:lnTo>
                    <a:lnTo>
                      <a:pt x="3393" y="1225"/>
                    </a:lnTo>
                    <a:lnTo>
                      <a:pt x="3422" y="1327"/>
                    </a:lnTo>
                    <a:lnTo>
                      <a:pt x="3445" y="1431"/>
                    </a:lnTo>
                    <a:lnTo>
                      <a:pt x="3461" y="1539"/>
                    </a:lnTo>
                    <a:lnTo>
                      <a:pt x="3471" y="1648"/>
                    </a:lnTo>
                    <a:lnTo>
                      <a:pt x="3474" y="1759"/>
                    </a:lnTo>
                    <a:lnTo>
                      <a:pt x="3471" y="1870"/>
                    </a:lnTo>
                    <a:lnTo>
                      <a:pt x="3461" y="1979"/>
                    </a:lnTo>
                    <a:lnTo>
                      <a:pt x="3445" y="2087"/>
                    </a:lnTo>
                    <a:lnTo>
                      <a:pt x="3422" y="2191"/>
                    </a:lnTo>
                    <a:lnTo>
                      <a:pt x="3393" y="2294"/>
                    </a:lnTo>
                    <a:lnTo>
                      <a:pt x="3358" y="2394"/>
                    </a:lnTo>
                    <a:lnTo>
                      <a:pt x="3316" y="2491"/>
                    </a:lnTo>
                    <a:lnTo>
                      <a:pt x="3271" y="2585"/>
                    </a:lnTo>
                    <a:lnTo>
                      <a:pt x="3220" y="2675"/>
                    </a:lnTo>
                    <a:lnTo>
                      <a:pt x="3163" y="2763"/>
                    </a:lnTo>
                    <a:lnTo>
                      <a:pt x="3101" y="2847"/>
                    </a:lnTo>
                    <a:lnTo>
                      <a:pt x="3035" y="2926"/>
                    </a:lnTo>
                    <a:lnTo>
                      <a:pt x="2965" y="3002"/>
                    </a:lnTo>
                    <a:lnTo>
                      <a:pt x="2890" y="3074"/>
                    </a:lnTo>
                    <a:lnTo>
                      <a:pt x="2811" y="3140"/>
                    </a:lnTo>
                    <a:lnTo>
                      <a:pt x="2729" y="3202"/>
                    </a:lnTo>
                    <a:lnTo>
                      <a:pt x="2643" y="3260"/>
                    </a:lnTo>
                    <a:lnTo>
                      <a:pt x="2554" y="3311"/>
                    </a:lnTo>
                    <a:lnTo>
                      <a:pt x="2460" y="3357"/>
                    </a:lnTo>
                    <a:lnTo>
                      <a:pt x="2365" y="3399"/>
                    </a:lnTo>
                    <a:lnTo>
                      <a:pt x="2266" y="3434"/>
                    </a:lnTo>
                    <a:lnTo>
                      <a:pt x="2165" y="3464"/>
                    </a:lnTo>
                    <a:lnTo>
                      <a:pt x="2060" y="3487"/>
                    </a:lnTo>
                    <a:lnTo>
                      <a:pt x="1955" y="3504"/>
                    </a:lnTo>
                    <a:lnTo>
                      <a:pt x="1847" y="3514"/>
                    </a:lnTo>
                    <a:lnTo>
                      <a:pt x="1738" y="3518"/>
                    </a:lnTo>
                    <a:lnTo>
                      <a:pt x="1628" y="3514"/>
                    </a:lnTo>
                    <a:lnTo>
                      <a:pt x="1519" y="3504"/>
                    </a:lnTo>
                    <a:lnTo>
                      <a:pt x="1414" y="3487"/>
                    </a:lnTo>
                    <a:lnTo>
                      <a:pt x="1310" y="3464"/>
                    </a:lnTo>
                    <a:lnTo>
                      <a:pt x="1208" y="3434"/>
                    </a:lnTo>
                    <a:lnTo>
                      <a:pt x="1110" y="3399"/>
                    </a:lnTo>
                    <a:lnTo>
                      <a:pt x="1014" y="3357"/>
                    </a:lnTo>
                    <a:lnTo>
                      <a:pt x="921" y="3311"/>
                    </a:lnTo>
                    <a:lnTo>
                      <a:pt x="831" y="3260"/>
                    </a:lnTo>
                    <a:lnTo>
                      <a:pt x="745" y="3202"/>
                    </a:lnTo>
                    <a:lnTo>
                      <a:pt x="663" y="3140"/>
                    </a:lnTo>
                    <a:lnTo>
                      <a:pt x="585" y="3074"/>
                    </a:lnTo>
                    <a:lnTo>
                      <a:pt x="510" y="3002"/>
                    </a:lnTo>
                    <a:lnTo>
                      <a:pt x="439" y="2926"/>
                    </a:lnTo>
                    <a:lnTo>
                      <a:pt x="373" y="2847"/>
                    </a:lnTo>
                    <a:lnTo>
                      <a:pt x="312" y="2763"/>
                    </a:lnTo>
                    <a:lnTo>
                      <a:pt x="255" y="2675"/>
                    </a:lnTo>
                    <a:lnTo>
                      <a:pt x="204" y="2585"/>
                    </a:lnTo>
                    <a:lnTo>
                      <a:pt x="157" y="2491"/>
                    </a:lnTo>
                    <a:lnTo>
                      <a:pt x="117" y="2394"/>
                    </a:lnTo>
                    <a:lnTo>
                      <a:pt x="83" y="2294"/>
                    </a:lnTo>
                    <a:lnTo>
                      <a:pt x="53" y="2191"/>
                    </a:lnTo>
                    <a:lnTo>
                      <a:pt x="30" y="2087"/>
                    </a:lnTo>
                    <a:lnTo>
                      <a:pt x="14" y="1979"/>
                    </a:lnTo>
                    <a:lnTo>
                      <a:pt x="3" y="1870"/>
                    </a:lnTo>
                    <a:lnTo>
                      <a:pt x="0" y="1759"/>
                    </a:lnTo>
                    <a:lnTo>
                      <a:pt x="3" y="1648"/>
                    </a:lnTo>
                    <a:lnTo>
                      <a:pt x="14" y="1539"/>
                    </a:lnTo>
                    <a:lnTo>
                      <a:pt x="30" y="1431"/>
                    </a:lnTo>
                    <a:lnTo>
                      <a:pt x="53" y="1327"/>
                    </a:lnTo>
                    <a:lnTo>
                      <a:pt x="83" y="1225"/>
                    </a:lnTo>
                    <a:lnTo>
                      <a:pt x="117" y="1124"/>
                    </a:lnTo>
                    <a:lnTo>
                      <a:pt x="157" y="1028"/>
                    </a:lnTo>
                    <a:lnTo>
                      <a:pt x="204" y="933"/>
                    </a:lnTo>
                    <a:lnTo>
                      <a:pt x="255" y="843"/>
                    </a:lnTo>
                    <a:lnTo>
                      <a:pt x="312" y="755"/>
                    </a:lnTo>
                    <a:lnTo>
                      <a:pt x="373" y="671"/>
                    </a:lnTo>
                    <a:lnTo>
                      <a:pt x="439" y="592"/>
                    </a:lnTo>
                    <a:lnTo>
                      <a:pt x="510" y="516"/>
                    </a:lnTo>
                    <a:lnTo>
                      <a:pt x="585" y="445"/>
                    </a:lnTo>
                    <a:lnTo>
                      <a:pt x="663" y="379"/>
                    </a:lnTo>
                    <a:lnTo>
                      <a:pt x="745" y="316"/>
                    </a:lnTo>
                    <a:lnTo>
                      <a:pt x="831" y="259"/>
                    </a:lnTo>
                    <a:lnTo>
                      <a:pt x="921" y="207"/>
                    </a:lnTo>
                    <a:lnTo>
                      <a:pt x="1014" y="161"/>
                    </a:lnTo>
                    <a:lnTo>
                      <a:pt x="1110" y="119"/>
                    </a:lnTo>
                    <a:lnTo>
                      <a:pt x="1208" y="84"/>
                    </a:lnTo>
                    <a:lnTo>
                      <a:pt x="1310" y="54"/>
                    </a:lnTo>
                    <a:lnTo>
                      <a:pt x="1414" y="31"/>
                    </a:lnTo>
                    <a:lnTo>
                      <a:pt x="1519" y="15"/>
                    </a:lnTo>
                    <a:lnTo>
                      <a:pt x="1628" y="5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1078181" y="5101013"/>
                <a:ext cx="1194574" cy="658058"/>
                <a:chOff x="1440078" y="2684515"/>
                <a:chExt cx="1695432" cy="658058"/>
              </a:xfrm>
            </p:grpSpPr>
            <p:sp>
              <p:nvSpPr>
                <p:cNvPr id="127" name="TextBox 126"/>
                <p:cNvSpPr txBox="1"/>
                <p:nvPr/>
              </p:nvSpPr>
              <p:spPr>
                <a:xfrm>
                  <a:off x="1440078" y="3004019"/>
                  <a:ext cx="169543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spc="-12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Facebook</a:t>
                  </a:r>
                  <a:endParaRPr lang="en-US" sz="1600" spc="-1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1440078" y="2684515"/>
                  <a:ext cx="16954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spc="-120" dirty="0" smtClean="0">
                      <a:solidFill>
                        <a:schemeClr val="accent3"/>
                      </a:solidFill>
                    </a:rPr>
                    <a:t>26,000</a:t>
                  </a:r>
                  <a:endParaRPr lang="en-US" sz="2400" b="1" spc="-120" dirty="0">
                    <a:solidFill>
                      <a:schemeClr val="accent3"/>
                    </a:solidFill>
                  </a:endParaRPr>
                </a:p>
              </p:txBody>
            </p:sp>
          </p:grpSp>
        </p:grpSp>
        <p:grpSp>
          <p:nvGrpSpPr>
            <p:cNvPr id="139" name="Group 138"/>
            <p:cNvGrpSpPr/>
            <p:nvPr/>
          </p:nvGrpSpPr>
          <p:grpSpPr>
            <a:xfrm>
              <a:off x="2211024" y="4602520"/>
              <a:ext cx="1194574" cy="1153980"/>
              <a:chOff x="2141250" y="4605091"/>
              <a:chExt cx="1194574" cy="1153980"/>
            </a:xfrm>
          </p:grpSpPr>
          <p:sp>
            <p:nvSpPr>
              <p:cNvPr id="110" name="Freeform 32"/>
              <p:cNvSpPr>
                <a:spLocks noEditPoints="1"/>
              </p:cNvSpPr>
              <p:nvPr/>
            </p:nvSpPr>
            <p:spPr bwMode="auto">
              <a:xfrm>
                <a:off x="2487712" y="4605091"/>
                <a:ext cx="501650" cy="508000"/>
              </a:xfrm>
              <a:custGeom>
                <a:avLst/>
                <a:gdLst>
                  <a:gd name="T0" fmla="*/ 1968 w 3474"/>
                  <a:gd name="T1" fmla="*/ 985 h 3518"/>
                  <a:gd name="T2" fmla="*/ 1814 w 3474"/>
                  <a:gd name="T3" fmla="*/ 1094 h 3518"/>
                  <a:gd name="T4" fmla="*/ 1724 w 3474"/>
                  <a:gd name="T5" fmla="*/ 1263 h 3518"/>
                  <a:gd name="T6" fmla="*/ 1722 w 3474"/>
                  <a:gd name="T7" fmla="*/ 1454 h 3518"/>
                  <a:gd name="T8" fmla="*/ 1405 w 3474"/>
                  <a:gd name="T9" fmla="*/ 1392 h 3518"/>
                  <a:gd name="T10" fmla="*/ 1126 w 3474"/>
                  <a:gd name="T11" fmla="*/ 1247 h 3518"/>
                  <a:gd name="T12" fmla="*/ 899 w 3474"/>
                  <a:gd name="T13" fmla="*/ 1032 h 3518"/>
                  <a:gd name="T14" fmla="*/ 846 w 3474"/>
                  <a:gd name="T15" fmla="*/ 1192 h 3518"/>
                  <a:gd name="T16" fmla="*/ 873 w 3474"/>
                  <a:gd name="T17" fmla="*/ 1384 h 3518"/>
                  <a:gd name="T18" fmla="*/ 984 w 3474"/>
                  <a:gd name="T19" fmla="*/ 1542 h 3518"/>
                  <a:gd name="T20" fmla="*/ 883 w 3474"/>
                  <a:gd name="T21" fmla="*/ 1541 h 3518"/>
                  <a:gd name="T22" fmla="*/ 844 w 3474"/>
                  <a:gd name="T23" fmla="*/ 1579 h 3518"/>
                  <a:gd name="T24" fmla="*/ 918 w 3474"/>
                  <a:gd name="T25" fmla="*/ 1765 h 3518"/>
                  <a:gd name="T26" fmla="*/ 1067 w 3474"/>
                  <a:gd name="T27" fmla="*/ 1891 h 3518"/>
                  <a:gd name="T28" fmla="*/ 1092 w 3474"/>
                  <a:gd name="T29" fmla="*/ 1936 h 3518"/>
                  <a:gd name="T30" fmla="*/ 1000 w 3474"/>
                  <a:gd name="T31" fmla="*/ 1977 h 3518"/>
                  <a:gd name="T32" fmla="*/ 1121 w 3474"/>
                  <a:gd name="T33" fmla="*/ 2130 h 3518"/>
                  <a:gd name="T34" fmla="*/ 1303 w 3474"/>
                  <a:gd name="T35" fmla="*/ 2207 h 3518"/>
                  <a:gd name="T36" fmla="*/ 1187 w 3474"/>
                  <a:gd name="T37" fmla="*/ 2314 h 3518"/>
                  <a:gd name="T38" fmla="*/ 928 w 3474"/>
                  <a:gd name="T39" fmla="*/ 2382 h 3518"/>
                  <a:gd name="T40" fmla="*/ 830 w 3474"/>
                  <a:gd name="T41" fmla="*/ 2419 h 3518"/>
                  <a:gd name="T42" fmla="*/ 1129 w 3474"/>
                  <a:gd name="T43" fmla="*/ 2534 h 3518"/>
                  <a:gd name="T44" fmla="*/ 1459 w 3474"/>
                  <a:gd name="T45" fmla="*/ 2558 h 3518"/>
                  <a:gd name="T46" fmla="*/ 1762 w 3474"/>
                  <a:gd name="T47" fmla="*/ 2497 h 3518"/>
                  <a:gd name="T48" fmla="*/ 2017 w 3474"/>
                  <a:gd name="T49" fmla="*/ 2367 h 3518"/>
                  <a:gd name="T50" fmla="*/ 2220 w 3474"/>
                  <a:gd name="T51" fmla="*/ 2186 h 3518"/>
                  <a:gd name="T52" fmla="*/ 2372 w 3474"/>
                  <a:gd name="T53" fmla="*/ 1965 h 3518"/>
                  <a:gd name="T54" fmla="*/ 2469 w 3474"/>
                  <a:gd name="T55" fmla="*/ 1722 h 3518"/>
                  <a:gd name="T56" fmla="*/ 2511 w 3474"/>
                  <a:gd name="T57" fmla="*/ 1471 h 3518"/>
                  <a:gd name="T58" fmla="*/ 2600 w 3474"/>
                  <a:gd name="T59" fmla="*/ 1282 h 3518"/>
                  <a:gd name="T60" fmla="*/ 2657 w 3474"/>
                  <a:gd name="T61" fmla="*/ 1170 h 3518"/>
                  <a:gd name="T62" fmla="*/ 2522 w 3474"/>
                  <a:gd name="T63" fmla="*/ 1184 h 3518"/>
                  <a:gd name="T64" fmla="*/ 2641 w 3474"/>
                  <a:gd name="T65" fmla="*/ 1033 h 3518"/>
                  <a:gd name="T66" fmla="*/ 2471 w 3474"/>
                  <a:gd name="T67" fmla="*/ 1068 h 3518"/>
                  <a:gd name="T68" fmla="*/ 2295 w 3474"/>
                  <a:gd name="T69" fmla="*/ 1002 h 3518"/>
                  <a:gd name="T70" fmla="*/ 2112 w 3474"/>
                  <a:gd name="T71" fmla="*/ 957 h 3518"/>
                  <a:gd name="T72" fmla="*/ 2060 w 3474"/>
                  <a:gd name="T73" fmla="*/ 31 h 3518"/>
                  <a:gd name="T74" fmla="*/ 2460 w 3474"/>
                  <a:gd name="T75" fmla="*/ 161 h 3518"/>
                  <a:gd name="T76" fmla="*/ 2811 w 3474"/>
                  <a:gd name="T77" fmla="*/ 379 h 3518"/>
                  <a:gd name="T78" fmla="*/ 3101 w 3474"/>
                  <a:gd name="T79" fmla="*/ 671 h 3518"/>
                  <a:gd name="T80" fmla="*/ 3316 w 3474"/>
                  <a:gd name="T81" fmla="*/ 1028 h 3518"/>
                  <a:gd name="T82" fmla="*/ 3445 w 3474"/>
                  <a:gd name="T83" fmla="*/ 1431 h 3518"/>
                  <a:gd name="T84" fmla="*/ 3471 w 3474"/>
                  <a:gd name="T85" fmla="*/ 1870 h 3518"/>
                  <a:gd name="T86" fmla="*/ 3393 w 3474"/>
                  <a:gd name="T87" fmla="*/ 2294 h 3518"/>
                  <a:gd name="T88" fmla="*/ 3220 w 3474"/>
                  <a:gd name="T89" fmla="*/ 2675 h 3518"/>
                  <a:gd name="T90" fmla="*/ 2965 w 3474"/>
                  <a:gd name="T91" fmla="*/ 3002 h 3518"/>
                  <a:gd name="T92" fmla="*/ 2643 w 3474"/>
                  <a:gd name="T93" fmla="*/ 3260 h 3518"/>
                  <a:gd name="T94" fmla="*/ 2266 w 3474"/>
                  <a:gd name="T95" fmla="*/ 3434 h 3518"/>
                  <a:gd name="T96" fmla="*/ 1847 w 3474"/>
                  <a:gd name="T97" fmla="*/ 3514 h 3518"/>
                  <a:gd name="T98" fmla="*/ 1414 w 3474"/>
                  <a:gd name="T99" fmla="*/ 3487 h 3518"/>
                  <a:gd name="T100" fmla="*/ 1014 w 3474"/>
                  <a:gd name="T101" fmla="*/ 3357 h 3518"/>
                  <a:gd name="T102" fmla="*/ 663 w 3474"/>
                  <a:gd name="T103" fmla="*/ 3140 h 3518"/>
                  <a:gd name="T104" fmla="*/ 373 w 3474"/>
                  <a:gd name="T105" fmla="*/ 2847 h 3518"/>
                  <a:gd name="T106" fmla="*/ 157 w 3474"/>
                  <a:gd name="T107" fmla="*/ 2491 h 3518"/>
                  <a:gd name="T108" fmla="*/ 30 w 3474"/>
                  <a:gd name="T109" fmla="*/ 2087 h 3518"/>
                  <a:gd name="T110" fmla="*/ 3 w 3474"/>
                  <a:gd name="T111" fmla="*/ 1648 h 3518"/>
                  <a:gd name="T112" fmla="*/ 83 w 3474"/>
                  <a:gd name="T113" fmla="*/ 1225 h 3518"/>
                  <a:gd name="T114" fmla="*/ 255 w 3474"/>
                  <a:gd name="T115" fmla="*/ 843 h 3518"/>
                  <a:gd name="T116" fmla="*/ 510 w 3474"/>
                  <a:gd name="T117" fmla="*/ 516 h 3518"/>
                  <a:gd name="T118" fmla="*/ 831 w 3474"/>
                  <a:gd name="T119" fmla="*/ 259 h 3518"/>
                  <a:gd name="T120" fmla="*/ 1208 w 3474"/>
                  <a:gd name="T121" fmla="*/ 84 h 3518"/>
                  <a:gd name="T122" fmla="*/ 1628 w 3474"/>
                  <a:gd name="T123" fmla="*/ 5 h 3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474" h="3518">
                    <a:moveTo>
                      <a:pt x="2112" y="957"/>
                    </a:moveTo>
                    <a:lnTo>
                      <a:pt x="2061" y="961"/>
                    </a:lnTo>
                    <a:lnTo>
                      <a:pt x="2014" y="970"/>
                    </a:lnTo>
                    <a:lnTo>
                      <a:pt x="1968" y="985"/>
                    </a:lnTo>
                    <a:lnTo>
                      <a:pt x="1924" y="1005"/>
                    </a:lnTo>
                    <a:lnTo>
                      <a:pt x="1883" y="1030"/>
                    </a:lnTo>
                    <a:lnTo>
                      <a:pt x="1846" y="1060"/>
                    </a:lnTo>
                    <a:lnTo>
                      <a:pt x="1814" y="1094"/>
                    </a:lnTo>
                    <a:lnTo>
                      <a:pt x="1784" y="1131"/>
                    </a:lnTo>
                    <a:lnTo>
                      <a:pt x="1759" y="1172"/>
                    </a:lnTo>
                    <a:lnTo>
                      <a:pt x="1739" y="1216"/>
                    </a:lnTo>
                    <a:lnTo>
                      <a:pt x="1724" y="1263"/>
                    </a:lnTo>
                    <a:lnTo>
                      <a:pt x="1716" y="1311"/>
                    </a:lnTo>
                    <a:lnTo>
                      <a:pt x="1713" y="1362"/>
                    </a:lnTo>
                    <a:lnTo>
                      <a:pt x="1715" y="1409"/>
                    </a:lnTo>
                    <a:lnTo>
                      <a:pt x="1722" y="1454"/>
                    </a:lnTo>
                    <a:lnTo>
                      <a:pt x="1640" y="1448"/>
                    </a:lnTo>
                    <a:lnTo>
                      <a:pt x="1559" y="1435"/>
                    </a:lnTo>
                    <a:lnTo>
                      <a:pt x="1481" y="1416"/>
                    </a:lnTo>
                    <a:lnTo>
                      <a:pt x="1405" y="1392"/>
                    </a:lnTo>
                    <a:lnTo>
                      <a:pt x="1331" y="1363"/>
                    </a:lnTo>
                    <a:lnTo>
                      <a:pt x="1259" y="1329"/>
                    </a:lnTo>
                    <a:lnTo>
                      <a:pt x="1191" y="1289"/>
                    </a:lnTo>
                    <a:lnTo>
                      <a:pt x="1126" y="1247"/>
                    </a:lnTo>
                    <a:lnTo>
                      <a:pt x="1064" y="1198"/>
                    </a:lnTo>
                    <a:lnTo>
                      <a:pt x="1005" y="1146"/>
                    </a:lnTo>
                    <a:lnTo>
                      <a:pt x="950" y="1091"/>
                    </a:lnTo>
                    <a:lnTo>
                      <a:pt x="899" y="1032"/>
                    </a:lnTo>
                    <a:lnTo>
                      <a:pt x="880" y="1068"/>
                    </a:lnTo>
                    <a:lnTo>
                      <a:pt x="865" y="1108"/>
                    </a:lnTo>
                    <a:lnTo>
                      <a:pt x="854" y="1149"/>
                    </a:lnTo>
                    <a:lnTo>
                      <a:pt x="846" y="1192"/>
                    </a:lnTo>
                    <a:lnTo>
                      <a:pt x="844" y="1236"/>
                    </a:lnTo>
                    <a:lnTo>
                      <a:pt x="848" y="1287"/>
                    </a:lnTo>
                    <a:lnTo>
                      <a:pt x="857" y="1337"/>
                    </a:lnTo>
                    <a:lnTo>
                      <a:pt x="873" y="1384"/>
                    </a:lnTo>
                    <a:lnTo>
                      <a:pt x="893" y="1429"/>
                    </a:lnTo>
                    <a:lnTo>
                      <a:pt x="919" y="1471"/>
                    </a:lnTo>
                    <a:lnTo>
                      <a:pt x="950" y="1508"/>
                    </a:lnTo>
                    <a:lnTo>
                      <a:pt x="984" y="1542"/>
                    </a:lnTo>
                    <a:lnTo>
                      <a:pt x="1022" y="1572"/>
                    </a:lnTo>
                    <a:lnTo>
                      <a:pt x="974" y="1568"/>
                    </a:lnTo>
                    <a:lnTo>
                      <a:pt x="928" y="1557"/>
                    </a:lnTo>
                    <a:lnTo>
                      <a:pt x="883" y="1541"/>
                    </a:lnTo>
                    <a:lnTo>
                      <a:pt x="841" y="1522"/>
                    </a:lnTo>
                    <a:lnTo>
                      <a:pt x="841" y="1524"/>
                    </a:lnTo>
                    <a:lnTo>
                      <a:pt x="841" y="1527"/>
                    </a:lnTo>
                    <a:lnTo>
                      <a:pt x="844" y="1579"/>
                    </a:lnTo>
                    <a:lnTo>
                      <a:pt x="854" y="1629"/>
                    </a:lnTo>
                    <a:lnTo>
                      <a:pt x="870" y="1678"/>
                    </a:lnTo>
                    <a:lnTo>
                      <a:pt x="891" y="1723"/>
                    </a:lnTo>
                    <a:lnTo>
                      <a:pt x="918" y="1765"/>
                    </a:lnTo>
                    <a:lnTo>
                      <a:pt x="949" y="1803"/>
                    </a:lnTo>
                    <a:lnTo>
                      <a:pt x="984" y="1837"/>
                    </a:lnTo>
                    <a:lnTo>
                      <a:pt x="1025" y="1867"/>
                    </a:lnTo>
                    <a:lnTo>
                      <a:pt x="1067" y="1891"/>
                    </a:lnTo>
                    <a:lnTo>
                      <a:pt x="1113" y="1910"/>
                    </a:lnTo>
                    <a:lnTo>
                      <a:pt x="1162" y="1923"/>
                    </a:lnTo>
                    <a:lnTo>
                      <a:pt x="1128" y="1931"/>
                    </a:lnTo>
                    <a:lnTo>
                      <a:pt x="1092" y="1936"/>
                    </a:lnTo>
                    <a:lnTo>
                      <a:pt x="1056" y="1937"/>
                    </a:lnTo>
                    <a:lnTo>
                      <a:pt x="1018" y="1935"/>
                    </a:lnTo>
                    <a:lnTo>
                      <a:pt x="981" y="1930"/>
                    </a:lnTo>
                    <a:lnTo>
                      <a:pt x="1000" y="1977"/>
                    </a:lnTo>
                    <a:lnTo>
                      <a:pt x="1024" y="2021"/>
                    </a:lnTo>
                    <a:lnTo>
                      <a:pt x="1052" y="2062"/>
                    </a:lnTo>
                    <a:lnTo>
                      <a:pt x="1084" y="2098"/>
                    </a:lnTo>
                    <a:lnTo>
                      <a:pt x="1121" y="2130"/>
                    </a:lnTo>
                    <a:lnTo>
                      <a:pt x="1163" y="2157"/>
                    </a:lnTo>
                    <a:lnTo>
                      <a:pt x="1206" y="2179"/>
                    </a:lnTo>
                    <a:lnTo>
                      <a:pt x="1254" y="2196"/>
                    </a:lnTo>
                    <a:lnTo>
                      <a:pt x="1303" y="2207"/>
                    </a:lnTo>
                    <a:lnTo>
                      <a:pt x="1355" y="2211"/>
                    </a:lnTo>
                    <a:lnTo>
                      <a:pt x="1302" y="2250"/>
                    </a:lnTo>
                    <a:lnTo>
                      <a:pt x="1246" y="2284"/>
                    </a:lnTo>
                    <a:lnTo>
                      <a:pt x="1187" y="2314"/>
                    </a:lnTo>
                    <a:lnTo>
                      <a:pt x="1126" y="2339"/>
                    </a:lnTo>
                    <a:lnTo>
                      <a:pt x="1062" y="2359"/>
                    </a:lnTo>
                    <a:lnTo>
                      <a:pt x="995" y="2373"/>
                    </a:lnTo>
                    <a:lnTo>
                      <a:pt x="928" y="2382"/>
                    </a:lnTo>
                    <a:lnTo>
                      <a:pt x="858" y="2385"/>
                    </a:lnTo>
                    <a:lnTo>
                      <a:pt x="811" y="2383"/>
                    </a:lnTo>
                    <a:lnTo>
                      <a:pt x="763" y="2378"/>
                    </a:lnTo>
                    <a:lnTo>
                      <a:pt x="830" y="2419"/>
                    </a:lnTo>
                    <a:lnTo>
                      <a:pt x="902" y="2455"/>
                    </a:lnTo>
                    <a:lnTo>
                      <a:pt x="975" y="2487"/>
                    </a:lnTo>
                    <a:lnTo>
                      <a:pt x="1051" y="2513"/>
                    </a:lnTo>
                    <a:lnTo>
                      <a:pt x="1129" y="2534"/>
                    </a:lnTo>
                    <a:lnTo>
                      <a:pt x="1209" y="2548"/>
                    </a:lnTo>
                    <a:lnTo>
                      <a:pt x="1292" y="2558"/>
                    </a:lnTo>
                    <a:lnTo>
                      <a:pt x="1376" y="2561"/>
                    </a:lnTo>
                    <a:lnTo>
                      <a:pt x="1459" y="2558"/>
                    </a:lnTo>
                    <a:lnTo>
                      <a:pt x="1540" y="2550"/>
                    </a:lnTo>
                    <a:lnTo>
                      <a:pt x="1617" y="2537"/>
                    </a:lnTo>
                    <a:lnTo>
                      <a:pt x="1691" y="2519"/>
                    </a:lnTo>
                    <a:lnTo>
                      <a:pt x="1762" y="2497"/>
                    </a:lnTo>
                    <a:lnTo>
                      <a:pt x="1831" y="2471"/>
                    </a:lnTo>
                    <a:lnTo>
                      <a:pt x="1896" y="2440"/>
                    </a:lnTo>
                    <a:lnTo>
                      <a:pt x="1958" y="2406"/>
                    </a:lnTo>
                    <a:lnTo>
                      <a:pt x="2017" y="2367"/>
                    </a:lnTo>
                    <a:lnTo>
                      <a:pt x="2072" y="2327"/>
                    </a:lnTo>
                    <a:lnTo>
                      <a:pt x="2125" y="2283"/>
                    </a:lnTo>
                    <a:lnTo>
                      <a:pt x="2174" y="2235"/>
                    </a:lnTo>
                    <a:lnTo>
                      <a:pt x="2220" y="2186"/>
                    </a:lnTo>
                    <a:lnTo>
                      <a:pt x="2263" y="2133"/>
                    </a:lnTo>
                    <a:lnTo>
                      <a:pt x="2303" y="2079"/>
                    </a:lnTo>
                    <a:lnTo>
                      <a:pt x="2338" y="2023"/>
                    </a:lnTo>
                    <a:lnTo>
                      <a:pt x="2372" y="1965"/>
                    </a:lnTo>
                    <a:lnTo>
                      <a:pt x="2401" y="1905"/>
                    </a:lnTo>
                    <a:lnTo>
                      <a:pt x="2428" y="1845"/>
                    </a:lnTo>
                    <a:lnTo>
                      <a:pt x="2450" y="1784"/>
                    </a:lnTo>
                    <a:lnTo>
                      <a:pt x="2469" y="1722"/>
                    </a:lnTo>
                    <a:lnTo>
                      <a:pt x="2485" y="1659"/>
                    </a:lnTo>
                    <a:lnTo>
                      <a:pt x="2497" y="1596"/>
                    </a:lnTo>
                    <a:lnTo>
                      <a:pt x="2506" y="1534"/>
                    </a:lnTo>
                    <a:lnTo>
                      <a:pt x="2511" y="1471"/>
                    </a:lnTo>
                    <a:lnTo>
                      <a:pt x="2513" y="1409"/>
                    </a:lnTo>
                    <a:lnTo>
                      <a:pt x="2512" y="1357"/>
                    </a:lnTo>
                    <a:lnTo>
                      <a:pt x="2558" y="1321"/>
                    </a:lnTo>
                    <a:lnTo>
                      <a:pt x="2600" y="1282"/>
                    </a:lnTo>
                    <a:lnTo>
                      <a:pt x="2641" y="1240"/>
                    </a:lnTo>
                    <a:lnTo>
                      <a:pt x="2677" y="1195"/>
                    </a:lnTo>
                    <a:lnTo>
                      <a:pt x="2711" y="1148"/>
                    </a:lnTo>
                    <a:lnTo>
                      <a:pt x="2657" y="1170"/>
                    </a:lnTo>
                    <a:lnTo>
                      <a:pt x="2600" y="1188"/>
                    </a:lnTo>
                    <a:lnTo>
                      <a:pt x="2542" y="1201"/>
                    </a:lnTo>
                    <a:lnTo>
                      <a:pt x="2482" y="1211"/>
                    </a:lnTo>
                    <a:lnTo>
                      <a:pt x="2522" y="1184"/>
                    </a:lnTo>
                    <a:lnTo>
                      <a:pt x="2558" y="1152"/>
                    </a:lnTo>
                    <a:lnTo>
                      <a:pt x="2589" y="1116"/>
                    </a:lnTo>
                    <a:lnTo>
                      <a:pt x="2618" y="1076"/>
                    </a:lnTo>
                    <a:lnTo>
                      <a:pt x="2641" y="1033"/>
                    </a:lnTo>
                    <a:lnTo>
                      <a:pt x="2658" y="987"/>
                    </a:lnTo>
                    <a:lnTo>
                      <a:pt x="2598" y="1020"/>
                    </a:lnTo>
                    <a:lnTo>
                      <a:pt x="2536" y="1046"/>
                    </a:lnTo>
                    <a:lnTo>
                      <a:pt x="2471" y="1068"/>
                    </a:lnTo>
                    <a:lnTo>
                      <a:pt x="2404" y="1085"/>
                    </a:lnTo>
                    <a:lnTo>
                      <a:pt x="2371" y="1053"/>
                    </a:lnTo>
                    <a:lnTo>
                      <a:pt x="2334" y="1025"/>
                    </a:lnTo>
                    <a:lnTo>
                      <a:pt x="2295" y="1002"/>
                    </a:lnTo>
                    <a:lnTo>
                      <a:pt x="2253" y="984"/>
                    </a:lnTo>
                    <a:lnTo>
                      <a:pt x="2207" y="969"/>
                    </a:lnTo>
                    <a:lnTo>
                      <a:pt x="2160" y="961"/>
                    </a:lnTo>
                    <a:lnTo>
                      <a:pt x="2112" y="957"/>
                    </a:lnTo>
                    <a:close/>
                    <a:moveTo>
                      <a:pt x="1738" y="0"/>
                    </a:moveTo>
                    <a:lnTo>
                      <a:pt x="1847" y="5"/>
                    </a:lnTo>
                    <a:lnTo>
                      <a:pt x="1955" y="15"/>
                    </a:lnTo>
                    <a:lnTo>
                      <a:pt x="2060" y="31"/>
                    </a:lnTo>
                    <a:lnTo>
                      <a:pt x="2165" y="54"/>
                    </a:lnTo>
                    <a:lnTo>
                      <a:pt x="2266" y="84"/>
                    </a:lnTo>
                    <a:lnTo>
                      <a:pt x="2365" y="119"/>
                    </a:lnTo>
                    <a:lnTo>
                      <a:pt x="2460" y="161"/>
                    </a:lnTo>
                    <a:lnTo>
                      <a:pt x="2554" y="207"/>
                    </a:lnTo>
                    <a:lnTo>
                      <a:pt x="2643" y="259"/>
                    </a:lnTo>
                    <a:lnTo>
                      <a:pt x="2729" y="316"/>
                    </a:lnTo>
                    <a:lnTo>
                      <a:pt x="2811" y="379"/>
                    </a:lnTo>
                    <a:lnTo>
                      <a:pt x="2890" y="445"/>
                    </a:lnTo>
                    <a:lnTo>
                      <a:pt x="2965" y="516"/>
                    </a:lnTo>
                    <a:lnTo>
                      <a:pt x="3035" y="592"/>
                    </a:lnTo>
                    <a:lnTo>
                      <a:pt x="3101" y="671"/>
                    </a:lnTo>
                    <a:lnTo>
                      <a:pt x="3163" y="755"/>
                    </a:lnTo>
                    <a:lnTo>
                      <a:pt x="3220" y="843"/>
                    </a:lnTo>
                    <a:lnTo>
                      <a:pt x="3271" y="933"/>
                    </a:lnTo>
                    <a:lnTo>
                      <a:pt x="3316" y="1028"/>
                    </a:lnTo>
                    <a:lnTo>
                      <a:pt x="3358" y="1124"/>
                    </a:lnTo>
                    <a:lnTo>
                      <a:pt x="3393" y="1225"/>
                    </a:lnTo>
                    <a:lnTo>
                      <a:pt x="3422" y="1327"/>
                    </a:lnTo>
                    <a:lnTo>
                      <a:pt x="3445" y="1431"/>
                    </a:lnTo>
                    <a:lnTo>
                      <a:pt x="3461" y="1539"/>
                    </a:lnTo>
                    <a:lnTo>
                      <a:pt x="3471" y="1648"/>
                    </a:lnTo>
                    <a:lnTo>
                      <a:pt x="3474" y="1759"/>
                    </a:lnTo>
                    <a:lnTo>
                      <a:pt x="3471" y="1870"/>
                    </a:lnTo>
                    <a:lnTo>
                      <a:pt x="3461" y="1979"/>
                    </a:lnTo>
                    <a:lnTo>
                      <a:pt x="3445" y="2087"/>
                    </a:lnTo>
                    <a:lnTo>
                      <a:pt x="3422" y="2191"/>
                    </a:lnTo>
                    <a:lnTo>
                      <a:pt x="3393" y="2294"/>
                    </a:lnTo>
                    <a:lnTo>
                      <a:pt x="3358" y="2394"/>
                    </a:lnTo>
                    <a:lnTo>
                      <a:pt x="3316" y="2491"/>
                    </a:lnTo>
                    <a:lnTo>
                      <a:pt x="3271" y="2585"/>
                    </a:lnTo>
                    <a:lnTo>
                      <a:pt x="3220" y="2675"/>
                    </a:lnTo>
                    <a:lnTo>
                      <a:pt x="3163" y="2763"/>
                    </a:lnTo>
                    <a:lnTo>
                      <a:pt x="3101" y="2847"/>
                    </a:lnTo>
                    <a:lnTo>
                      <a:pt x="3035" y="2926"/>
                    </a:lnTo>
                    <a:lnTo>
                      <a:pt x="2965" y="3002"/>
                    </a:lnTo>
                    <a:lnTo>
                      <a:pt x="2890" y="3074"/>
                    </a:lnTo>
                    <a:lnTo>
                      <a:pt x="2811" y="3140"/>
                    </a:lnTo>
                    <a:lnTo>
                      <a:pt x="2729" y="3202"/>
                    </a:lnTo>
                    <a:lnTo>
                      <a:pt x="2643" y="3260"/>
                    </a:lnTo>
                    <a:lnTo>
                      <a:pt x="2554" y="3311"/>
                    </a:lnTo>
                    <a:lnTo>
                      <a:pt x="2460" y="3357"/>
                    </a:lnTo>
                    <a:lnTo>
                      <a:pt x="2365" y="3399"/>
                    </a:lnTo>
                    <a:lnTo>
                      <a:pt x="2266" y="3434"/>
                    </a:lnTo>
                    <a:lnTo>
                      <a:pt x="2165" y="3464"/>
                    </a:lnTo>
                    <a:lnTo>
                      <a:pt x="2060" y="3487"/>
                    </a:lnTo>
                    <a:lnTo>
                      <a:pt x="1955" y="3504"/>
                    </a:lnTo>
                    <a:lnTo>
                      <a:pt x="1847" y="3514"/>
                    </a:lnTo>
                    <a:lnTo>
                      <a:pt x="1738" y="3518"/>
                    </a:lnTo>
                    <a:lnTo>
                      <a:pt x="1628" y="3514"/>
                    </a:lnTo>
                    <a:lnTo>
                      <a:pt x="1519" y="3504"/>
                    </a:lnTo>
                    <a:lnTo>
                      <a:pt x="1414" y="3487"/>
                    </a:lnTo>
                    <a:lnTo>
                      <a:pt x="1310" y="3464"/>
                    </a:lnTo>
                    <a:lnTo>
                      <a:pt x="1208" y="3434"/>
                    </a:lnTo>
                    <a:lnTo>
                      <a:pt x="1110" y="3399"/>
                    </a:lnTo>
                    <a:lnTo>
                      <a:pt x="1014" y="3357"/>
                    </a:lnTo>
                    <a:lnTo>
                      <a:pt x="921" y="3311"/>
                    </a:lnTo>
                    <a:lnTo>
                      <a:pt x="831" y="3260"/>
                    </a:lnTo>
                    <a:lnTo>
                      <a:pt x="745" y="3202"/>
                    </a:lnTo>
                    <a:lnTo>
                      <a:pt x="663" y="3140"/>
                    </a:lnTo>
                    <a:lnTo>
                      <a:pt x="585" y="3074"/>
                    </a:lnTo>
                    <a:lnTo>
                      <a:pt x="510" y="3002"/>
                    </a:lnTo>
                    <a:lnTo>
                      <a:pt x="439" y="2926"/>
                    </a:lnTo>
                    <a:lnTo>
                      <a:pt x="373" y="2847"/>
                    </a:lnTo>
                    <a:lnTo>
                      <a:pt x="312" y="2763"/>
                    </a:lnTo>
                    <a:lnTo>
                      <a:pt x="255" y="2675"/>
                    </a:lnTo>
                    <a:lnTo>
                      <a:pt x="204" y="2585"/>
                    </a:lnTo>
                    <a:lnTo>
                      <a:pt x="157" y="2491"/>
                    </a:lnTo>
                    <a:lnTo>
                      <a:pt x="117" y="2394"/>
                    </a:lnTo>
                    <a:lnTo>
                      <a:pt x="83" y="2294"/>
                    </a:lnTo>
                    <a:lnTo>
                      <a:pt x="53" y="2191"/>
                    </a:lnTo>
                    <a:lnTo>
                      <a:pt x="30" y="2087"/>
                    </a:lnTo>
                    <a:lnTo>
                      <a:pt x="14" y="1979"/>
                    </a:lnTo>
                    <a:lnTo>
                      <a:pt x="3" y="1870"/>
                    </a:lnTo>
                    <a:lnTo>
                      <a:pt x="0" y="1759"/>
                    </a:lnTo>
                    <a:lnTo>
                      <a:pt x="3" y="1648"/>
                    </a:lnTo>
                    <a:lnTo>
                      <a:pt x="14" y="1539"/>
                    </a:lnTo>
                    <a:lnTo>
                      <a:pt x="30" y="1431"/>
                    </a:lnTo>
                    <a:lnTo>
                      <a:pt x="53" y="1327"/>
                    </a:lnTo>
                    <a:lnTo>
                      <a:pt x="83" y="1225"/>
                    </a:lnTo>
                    <a:lnTo>
                      <a:pt x="117" y="1124"/>
                    </a:lnTo>
                    <a:lnTo>
                      <a:pt x="157" y="1028"/>
                    </a:lnTo>
                    <a:lnTo>
                      <a:pt x="204" y="933"/>
                    </a:lnTo>
                    <a:lnTo>
                      <a:pt x="255" y="843"/>
                    </a:lnTo>
                    <a:lnTo>
                      <a:pt x="312" y="755"/>
                    </a:lnTo>
                    <a:lnTo>
                      <a:pt x="373" y="671"/>
                    </a:lnTo>
                    <a:lnTo>
                      <a:pt x="439" y="592"/>
                    </a:lnTo>
                    <a:lnTo>
                      <a:pt x="510" y="516"/>
                    </a:lnTo>
                    <a:lnTo>
                      <a:pt x="585" y="445"/>
                    </a:lnTo>
                    <a:lnTo>
                      <a:pt x="663" y="379"/>
                    </a:lnTo>
                    <a:lnTo>
                      <a:pt x="745" y="316"/>
                    </a:lnTo>
                    <a:lnTo>
                      <a:pt x="831" y="259"/>
                    </a:lnTo>
                    <a:lnTo>
                      <a:pt x="921" y="207"/>
                    </a:lnTo>
                    <a:lnTo>
                      <a:pt x="1014" y="161"/>
                    </a:lnTo>
                    <a:lnTo>
                      <a:pt x="1110" y="119"/>
                    </a:lnTo>
                    <a:lnTo>
                      <a:pt x="1208" y="84"/>
                    </a:lnTo>
                    <a:lnTo>
                      <a:pt x="1310" y="54"/>
                    </a:lnTo>
                    <a:lnTo>
                      <a:pt x="1414" y="31"/>
                    </a:lnTo>
                    <a:lnTo>
                      <a:pt x="1519" y="15"/>
                    </a:lnTo>
                    <a:lnTo>
                      <a:pt x="1628" y="5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2141250" y="5101013"/>
                <a:ext cx="1194574" cy="658058"/>
                <a:chOff x="1440078" y="2684515"/>
                <a:chExt cx="1695432" cy="658058"/>
              </a:xfrm>
            </p:grpSpPr>
            <p:sp>
              <p:nvSpPr>
                <p:cNvPr id="130" name="TextBox 129"/>
                <p:cNvSpPr txBox="1"/>
                <p:nvPr/>
              </p:nvSpPr>
              <p:spPr>
                <a:xfrm>
                  <a:off x="1440078" y="3004019"/>
                  <a:ext cx="169543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spc="-12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Twitter</a:t>
                  </a:r>
                  <a:endParaRPr lang="en-US" sz="1600" spc="-1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1440078" y="2684515"/>
                  <a:ext cx="16954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spc="-120" dirty="0" smtClean="0">
                      <a:solidFill>
                        <a:schemeClr val="accent3"/>
                      </a:solidFill>
                    </a:rPr>
                    <a:t>40,000</a:t>
                  </a:r>
                  <a:endParaRPr lang="en-US" sz="2400" b="1" spc="-120" dirty="0">
                    <a:solidFill>
                      <a:schemeClr val="accent3"/>
                    </a:solidFill>
                  </a:endParaRPr>
                </a:p>
              </p:txBody>
            </p:sp>
          </p:grpSp>
        </p:grpSp>
        <p:grpSp>
          <p:nvGrpSpPr>
            <p:cNvPr id="140" name="Group 139"/>
            <p:cNvGrpSpPr/>
            <p:nvPr/>
          </p:nvGrpSpPr>
          <p:grpSpPr>
            <a:xfrm>
              <a:off x="3343867" y="4599950"/>
              <a:ext cx="1194574" cy="1159121"/>
              <a:chOff x="3204319" y="4599950"/>
              <a:chExt cx="1194574" cy="1159121"/>
            </a:xfrm>
          </p:grpSpPr>
          <p:grpSp>
            <p:nvGrpSpPr>
              <p:cNvPr id="112" name="Group 35"/>
              <p:cNvGrpSpPr>
                <a:grpSpLocks noChangeAspect="1"/>
              </p:cNvGrpSpPr>
              <p:nvPr/>
            </p:nvGrpSpPr>
            <p:grpSpPr bwMode="auto">
              <a:xfrm>
                <a:off x="3550781" y="4599950"/>
                <a:ext cx="501650" cy="508000"/>
                <a:chOff x="-351" y="1276"/>
                <a:chExt cx="316" cy="320"/>
              </a:xfrm>
              <a:solidFill>
                <a:schemeClr val="accent3"/>
              </a:solidFill>
            </p:grpSpPr>
            <p:sp>
              <p:nvSpPr>
                <p:cNvPr id="115" name="Freeform 37"/>
                <p:cNvSpPr>
                  <a:spLocks/>
                </p:cNvSpPr>
                <p:nvPr/>
              </p:nvSpPr>
              <p:spPr bwMode="auto">
                <a:xfrm>
                  <a:off x="-258" y="1459"/>
                  <a:ext cx="58" cy="43"/>
                </a:xfrm>
                <a:custGeom>
                  <a:avLst/>
                  <a:gdLst>
                    <a:gd name="T0" fmla="*/ 329 w 635"/>
                    <a:gd name="T1" fmla="*/ 0 h 470"/>
                    <a:gd name="T2" fmla="*/ 334 w 635"/>
                    <a:gd name="T3" fmla="*/ 0 h 470"/>
                    <a:gd name="T4" fmla="*/ 372 w 635"/>
                    <a:gd name="T5" fmla="*/ 2 h 470"/>
                    <a:gd name="T6" fmla="*/ 409 w 635"/>
                    <a:gd name="T7" fmla="*/ 9 h 470"/>
                    <a:gd name="T8" fmla="*/ 445 w 635"/>
                    <a:gd name="T9" fmla="*/ 17 h 470"/>
                    <a:gd name="T10" fmla="*/ 480 w 635"/>
                    <a:gd name="T11" fmla="*/ 42 h 470"/>
                    <a:gd name="T12" fmla="*/ 513 w 635"/>
                    <a:gd name="T13" fmla="*/ 65 h 470"/>
                    <a:gd name="T14" fmla="*/ 542 w 635"/>
                    <a:gd name="T15" fmla="*/ 86 h 470"/>
                    <a:gd name="T16" fmla="*/ 568 w 635"/>
                    <a:gd name="T17" fmla="*/ 107 h 470"/>
                    <a:gd name="T18" fmla="*/ 590 w 635"/>
                    <a:gd name="T19" fmla="*/ 127 h 470"/>
                    <a:gd name="T20" fmla="*/ 608 w 635"/>
                    <a:gd name="T21" fmla="*/ 148 h 470"/>
                    <a:gd name="T22" fmla="*/ 621 w 635"/>
                    <a:gd name="T23" fmla="*/ 170 h 470"/>
                    <a:gd name="T24" fmla="*/ 630 w 635"/>
                    <a:gd name="T25" fmla="*/ 195 h 470"/>
                    <a:gd name="T26" fmla="*/ 633 w 635"/>
                    <a:gd name="T27" fmla="*/ 217 h 470"/>
                    <a:gd name="T28" fmla="*/ 635 w 635"/>
                    <a:gd name="T29" fmla="*/ 239 h 470"/>
                    <a:gd name="T30" fmla="*/ 633 w 635"/>
                    <a:gd name="T31" fmla="*/ 276 h 470"/>
                    <a:gd name="T32" fmla="*/ 626 w 635"/>
                    <a:gd name="T33" fmla="*/ 309 h 470"/>
                    <a:gd name="T34" fmla="*/ 614 w 635"/>
                    <a:gd name="T35" fmla="*/ 340 h 470"/>
                    <a:gd name="T36" fmla="*/ 597 w 635"/>
                    <a:gd name="T37" fmla="*/ 367 h 470"/>
                    <a:gd name="T38" fmla="*/ 577 w 635"/>
                    <a:gd name="T39" fmla="*/ 390 h 470"/>
                    <a:gd name="T40" fmla="*/ 551 w 635"/>
                    <a:gd name="T41" fmla="*/ 411 h 470"/>
                    <a:gd name="T42" fmla="*/ 520 w 635"/>
                    <a:gd name="T43" fmla="*/ 429 h 470"/>
                    <a:gd name="T44" fmla="*/ 485 w 635"/>
                    <a:gd name="T45" fmla="*/ 444 h 470"/>
                    <a:gd name="T46" fmla="*/ 446 w 635"/>
                    <a:gd name="T47" fmla="*/ 455 h 470"/>
                    <a:gd name="T48" fmla="*/ 402 w 635"/>
                    <a:gd name="T49" fmla="*/ 463 h 470"/>
                    <a:gd name="T50" fmla="*/ 353 w 635"/>
                    <a:gd name="T51" fmla="*/ 468 h 470"/>
                    <a:gd name="T52" fmla="*/ 300 w 635"/>
                    <a:gd name="T53" fmla="*/ 470 h 470"/>
                    <a:gd name="T54" fmla="*/ 255 w 635"/>
                    <a:gd name="T55" fmla="*/ 467 h 470"/>
                    <a:gd name="T56" fmla="*/ 213 w 635"/>
                    <a:gd name="T57" fmla="*/ 460 h 470"/>
                    <a:gd name="T58" fmla="*/ 172 w 635"/>
                    <a:gd name="T59" fmla="*/ 448 h 470"/>
                    <a:gd name="T60" fmla="*/ 135 w 635"/>
                    <a:gd name="T61" fmla="*/ 432 h 470"/>
                    <a:gd name="T62" fmla="*/ 102 w 635"/>
                    <a:gd name="T63" fmla="*/ 412 h 470"/>
                    <a:gd name="T64" fmla="*/ 72 w 635"/>
                    <a:gd name="T65" fmla="*/ 388 h 470"/>
                    <a:gd name="T66" fmla="*/ 47 w 635"/>
                    <a:gd name="T67" fmla="*/ 362 h 470"/>
                    <a:gd name="T68" fmla="*/ 27 w 635"/>
                    <a:gd name="T69" fmla="*/ 332 h 470"/>
                    <a:gd name="T70" fmla="*/ 12 w 635"/>
                    <a:gd name="T71" fmla="*/ 301 h 470"/>
                    <a:gd name="T72" fmla="*/ 2 w 635"/>
                    <a:gd name="T73" fmla="*/ 267 h 470"/>
                    <a:gd name="T74" fmla="*/ 0 w 635"/>
                    <a:gd name="T75" fmla="*/ 231 h 470"/>
                    <a:gd name="T76" fmla="*/ 3 w 635"/>
                    <a:gd name="T77" fmla="*/ 198 h 470"/>
                    <a:gd name="T78" fmla="*/ 14 w 635"/>
                    <a:gd name="T79" fmla="*/ 166 h 470"/>
                    <a:gd name="T80" fmla="*/ 31 w 635"/>
                    <a:gd name="T81" fmla="*/ 135 h 470"/>
                    <a:gd name="T82" fmla="*/ 54 w 635"/>
                    <a:gd name="T83" fmla="*/ 108 h 470"/>
                    <a:gd name="T84" fmla="*/ 82 w 635"/>
                    <a:gd name="T85" fmla="*/ 81 h 470"/>
                    <a:gd name="T86" fmla="*/ 115 w 635"/>
                    <a:gd name="T87" fmla="*/ 58 h 470"/>
                    <a:gd name="T88" fmla="*/ 152 w 635"/>
                    <a:gd name="T89" fmla="*/ 38 h 470"/>
                    <a:gd name="T90" fmla="*/ 193 w 635"/>
                    <a:gd name="T91" fmla="*/ 23 h 470"/>
                    <a:gd name="T92" fmla="*/ 237 w 635"/>
                    <a:gd name="T93" fmla="*/ 11 h 470"/>
                    <a:gd name="T94" fmla="*/ 282 w 635"/>
                    <a:gd name="T95" fmla="*/ 3 h 470"/>
                    <a:gd name="T96" fmla="*/ 329 w 635"/>
                    <a:gd name="T97" fmla="*/ 0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35" h="470">
                      <a:moveTo>
                        <a:pt x="329" y="0"/>
                      </a:moveTo>
                      <a:lnTo>
                        <a:pt x="334" y="0"/>
                      </a:lnTo>
                      <a:lnTo>
                        <a:pt x="372" y="2"/>
                      </a:lnTo>
                      <a:lnTo>
                        <a:pt x="409" y="9"/>
                      </a:lnTo>
                      <a:lnTo>
                        <a:pt x="445" y="17"/>
                      </a:lnTo>
                      <a:lnTo>
                        <a:pt x="480" y="42"/>
                      </a:lnTo>
                      <a:lnTo>
                        <a:pt x="513" y="65"/>
                      </a:lnTo>
                      <a:lnTo>
                        <a:pt x="542" y="86"/>
                      </a:lnTo>
                      <a:lnTo>
                        <a:pt x="568" y="107"/>
                      </a:lnTo>
                      <a:lnTo>
                        <a:pt x="590" y="127"/>
                      </a:lnTo>
                      <a:lnTo>
                        <a:pt x="608" y="148"/>
                      </a:lnTo>
                      <a:lnTo>
                        <a:pt x="621" y="170"/>
                      </a:lnTo>
                      <a:lnTo>
                        <a:pt x="630" y="195"/>
                      </a:lnTo>
                      <a:lnTo>
                        <a:pt x="633" y="217"/>
                      </a:lnTo>
                      <a:lnTo>
                        <a:pt x="635" y="239"/>
                      </a:lnTo>
                      <a:lnTo>
                        <a:pt x="633" y="276"/>
                      </a:lnTo>
                      <a:lnTo>
                        <a:pt x="626" y="309"/>
                      </a:lnTo>
                      <a:lnTo>
                        <a:pt x="614" y="340"/>
                      </a:lnTo>
                      <a:lnTo>
                        <a:pt x="597" y="367"/>
                      </a:lnTo>
                      <a:lnTo>
                        <a:pt x="577" y="390"/>
                      </a:lnTo>
                      <a:lnTo>
                        <a:pt x="551" y="411"/>
                      </a:lnTo>
                      <a:lnTo>
                        <a:pt x="520" y="429"/>
                      </a:lnTo>
                      <a:lnTo>
                        <a:pt x="485" y="444"/>
                      </a:lnTo>
                      <a:lnTo>
                        <a:pt x="446" y="455"/>
                      </a:lnTo>
                      <a:lnTo>
                        <a:pt x="402" y="463"/>
                      </a:lnTo>
                      <a:lnTo>
                        <a:pt x="353" y="468"/>
                      </a:lnTo>
                      <a:lnTo>
                        <a:pt x="300" y="470"/>
                      </a:lnTo>
                      <a:lnTo>
                        <a:pt x="255" y="467"/>
                      </a:lnTo>
                      <a:lnTo>
                        <a:pt x="213" y="460"/>
                      </a:lnTo>
                      <a:lnTo>
                        <a:pt x="172" y="448"/>
                      </a:lnTo>
                      <a:lnTo>
                        <a:pt x="135" y="432"/>
                      </a:lnTo>
                      <a:lnTo>
                        <a:pt x="102" y="412"/>
                      </a:lnTo>
                      <a:lnTo>
                        <a:pt x="72" y="388"/>
                      </a:lnTo>
                      <a:lnTo>
                        <a:pt x="47" y="362"/>
                      </a:lnTo>
                      <a:lnTo>
                        <a:pt x="27" y="332"/>
                      </a:lnTo>
                      <a:lnTo>
                        <a:pt x="12" y="301"/>
                      </a:lnTo>
                      <a:lnTo>
                        <a:pt x="2" y="267"/>
                      </a:lnTo>
                      <a:lnTo>
                        <a:pt x="0" y="231"/>
                      </a:lnTo>
                      <a:lnTo>
                        <a:pt x="3" y="198"/>
                      </a:lnTo>
                      <a:lnTo>
                        <a:pt x="14" y="166"/>
                      </a:lnTo>
                      <a:lnTo>
                        <a:pt x="31" y="135"/>
                      </a:lnTo>
                      <a:lnTo>
                        <a:pt x="54" y="108"/>
                      </a:lnTo>
                      <a:lnTo>
                        <a:pt x="82" y="81"/>
                      </a:lnTo>
                      <a:lnTo>
                        <a:pt x="115" y="58"/>
                      </a:lnTo>
                      <a:lnTo>
                        <a:pt x="152" y="38"/>
                      </a:lnTo>
                      <a:lnTo>
                        <a:pt x="193" y="23"/>
                      </a:lnTo>
                      <a:lnTo>
                        <a:pt x="237" y="11"/>
                      </a:lnTo>
                      <a:lnTo>
                        <a:pt x="282" y="3"/>
                      </a:lnTo>
                      <a:lnTo>
                        <a:pt x="32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Freeform 38"/>
                <p:cNvSpPr>
                  <a:spLocks/>
                </p:cNvSpPr>
                <p:nvPr/>
              </p:nvSpPr>
              <p:spPr bwMode="auto">
                <a:xfrm>
                  <a:off x="-248" y="1370"/>
                  <a:ext cx="37" cy="50"/>
                </a:xfrm>
                <a:custGeom>
                  <a:avLst/>
                  <a:gdLst>
                    <a:gd name="T0" fmla="*/ 156 w 407"/>
                    <a:gd name="T1" fmla="*/ 0 h 554"/>
                    <a:gd name="T2" fmla="*/ 161 w 407"/>
                    <a:gd name="T3" fmla="*/ 0 h 554"/>
                    <a:gd name="T4" fmla="*/ 195 w 407"/>
                    <a:gd name="T5" fmla="*/ 5 h 554"/>
                    <a:gd name="T6" fmla="*/ 227 w 407"/>
                    <a:gd name="T7" fmla="*/ 16 h 554"/>
                    <a:gd name="T8" fmla="*/ 260 w 407"/>
                    <a:gd name="T9" fmla="*/ 34 h 554"/>
                    <a:gd name="T10" fmla="*/ 290 w 407"/>
                    <a:gd name="T11" fmla="*/ 58 h 554"/>
                    <a:gd name="T12" fmla="*/ 318 w 407"/>
                    <a:gd name="T13" fmla="*/ 87 h 554"/>
                    <a:gd name="T14" fmla="*/ 343 w 407"/>
                    <a:gd name="T15" fmla="*/ 120 h 554"/>
                    <a:gd name="T16" fmla="*/ 364 w 407"/>
                    <a:gd name="T17" fmla="*/ 157 h 554"/>
                    <a:gd name="T18" fmla="*/ 382 w 407"/>
                    <a:gd name="T19" fmla="*/ 198 h 554"/>
                    <a:gd name="T20" fmla="*/ 396 w 407"/>
                    <a:gd name="T21" fmla="*/ 242 h 554"/>
                    <a:gd name="T22" fmla="*/ 404 w 407"/>
                    <a:gd name="T23" fmla="*/ 287 h 554"/>
                    <a:gd name="T24" fmla="*/ 407 w 407"/>
                    <a:gd name="T25" fmla="*/ 324 h 554"/>
                    <a:gd name="T26" fmla="*/ 407 w 407"/>
                    <a:gd name="T27" fmla="*/ 360 h 554"/>
                    <a:gd name="T28" fmla="*/ 402 w 407"/>
                    <a:gd name="T29" fmla="*/ 394 h 554"/>
                    <a:gd name="T30" fmla="*/ 395 w 407"/>
                    <a:gd name="T31" fmla="*/ 426 h 554"/>
                    <a:gd name="T32" fmla="*/ 384 w 407"/>
                    <a:gd name="T33" fmla="*/ 455 h 554"/>
                    <a:gd name="T34" fmla="*/ 370 w 407"/>
                    <a:gd name="T35" fmla="*/ 482 h 554"/>
                    <a:gd name="T36" fmla="*/ 353 w 407"/>
                    <a:gd name="T37" fmla="*/ 505 h 554"/>
                    <a:gd name="T38" fmla="*/ 336 w 407"/>
                    <a:gd name="T39" fmla="*/ 522 h 554"/>
                    <a:gd name="T40" fmla="*/ 316 w 407"/>
                    <a:gd name="T41" fmla="*/ 537 h 554"/>
                    <a:gd name="T42" fmla="*/ 296 w 407"/>
                    <a:gd name="T43" fmla="*/ 545 h 554"/>
                    <a:gd name="T44" fmla="*/ 273 w 407"/>
                    <a:gd name="T45" fmla="*/ 552 h 554"/>
                    <a:gd name="T46" fmla="*/ 248 w 407"/>
                    <a:gd name="T47" fmla="*/ 554 h 554"/>
                    <a:gd name="T48" fmla="*/ 247 w 407"/>
                    <a:gd name="T49" fmla="*/ 554 h 554"/>
                    <a:gd name="T50" fmla="*/ 213 w 407"/>
                    <a:gd name="T51" fmla="*/ 549 h 554"/>
                    <a:gd name="T52" fmla="*/ 181 w 407"/>
                    <a:gd name="T53" fmla="*/ 537 h 554"/>
                    <a:gd name="T54" fmla="*/ 148 w 407"/>
                    <a:gd name="T55" fmla="*/ 518 h 554"/>
                    <a:gd name="T56" fmla="*/ 119 w 407"/>
                    <a:gd name="T57" fmla="*/ 494 h 554"/>
                    <a:gd name="T58" fmla="*/ 90 w 407"/>
                    <a:gd name="T59" fmla="*/ 464 h 554"/>
                    <a:gd name="T60" fmla="*/ 65 w 407"/>
                    <a:gd name="T61" fmla="*/ 430 h 554"/>
                    <a:gd name="T62" fmla="*/ 44 w 407"/>
                    <a:gd name="T63" fmla="*/ 393 h 554"/>
                    <a:gd name="T64" fmla="*/ 25 w 407"/>
                    <a:gd name="T65" fmla="*/ 352 h 554"/>
                    <a:gd name="T66" fmla="*/ 11 w 407"/>
                    <a:gd name="T67" fmla="*/ 308 h 554"/>
                    <a:gd name="T68" fmla="*/ 2 w 407"/>
                    <a:gd name="T69" fmla="*/ 262 h 554"/>
                    <a:gd name="T70" fmla="*/ 0 w 407"/>
                    <a:gd name="T71" fmla="*/ 225 h 554"/>
                    <a:gd name="T72" fmla="*/ 0 w 407"/>
                    <a:gd name="T73" fmla="*/ 190 h 554"/>
                    <a:gd name="T74" fmla="*/ 5 w 407"/>
                    <a:gd name="T75" fmla="*/ 157 h 554"/>
                    <a:gd name="T76" fmla="*/ 11 w 407"/>
                    <a:gd name="T77" fmla="*/ 126 h 554"/>
                    <a:gd name="T78" fmla="*/ 22 w 407"/>
                    <a:gd name="T79" fmla="*/ 98 h 554"/>
                    <a:gd name="T80" fmla="*/ 36 w 407"/>
                    <a:gd name="T81" fmla="*/ 71 h 554"/>
                    <a:gd name="T82" fmla="*/ 52 w 407"/>
                    <a:gd name="T83" fmla="*/ 48 h 554"/>
                    <a:gd name="T84" fmla="*/ 74 w 407"/>
                    <a:gd name="T85" fmla="*/ 27 h 554"/>
                    <a:gd name="T86" fmla="*/ 99 w 407"/>
                    <a:gd name="T87" fmla="*/ 12 h 554"/>
                    <a:gd name="T88" fmla="*/ 126 w 407"/>
                    <a:gd name="T89" fmla="*/ 3 h 554"/>
                    <a:gd name="T90" fmla="*/ 156 w 407"/>
                    <a:gd name="T91" fmla="*/ 0 h 5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07" h="554">
                      <a:moveTo>
                        <a:pt x="156" y="0"/>
                      </a:moveTo>
                      <a:lnTo>
                        <a:pt x="161" y="0"/>
                      </a:lnTo>
                      <a:lnTo>
                        <a:pt x="195" y="5"/>
                      </a:lnTo>
                      <a:lnTo>
                        <a:pt x="227" y="16"/>
                      </a:lnTo>
                      <a:lnTo>
                        <a:pt x="260" y="34"/>
                      </a:lnTo>
                      <a:lnTo>
                        <a:pt x="290" y="58"/>
                      </a:lnTo>
                      <a:lnTo>
                        <a:pt x="318" y="87"/>
                      </a:lnTo>
                      <a:lnTo>
                        <a:pt x="343" y="120"/>
                      </a:lnTo>
                      <a:lnTo>
                        <a:pt x="364" y="157"/>
                      </a:lnTo>
                      <a:lnTo>
                        <a:pt x="382" y="198"/>
                      </a:lnTo>
                      <a:lnTo>
                        <a:pt x="396" y="242"/>
                      </a:lnTo>
                      <a:lnTo>
                        <a:pt x="404" y="287"/>
                      </a:lnTo>
                      <a:lnTo>
                        <a:pt x="407" y="324"/>
                      </a:lnTo>
                      <a:lnTo>
                        <a:pt x="407" y="360"/>
                      </a:lnTo>
                      <a:lnTo>
                        <a:pt x="402" y="394"/>
                      </a:lnTo>
                      <a:lnTo>
                        <a:pt x="395" y="426"/>
                      </a:lnTo>
                      <a:lnTo>
                        <a:pt x="384" y="455"/>
                      </a:lnTo>
                      <a:lnTo>
                        <a:pt x="370" y="482"/>
                      </a:lnTo>
                      <a:lnTo>
                        <a:pt x="353" y="505"/>
                      </a:lnTo>
                      <a:lnTo>
                        <a:pt x="336" y="522"/>
                      </a:lnTo>
                      <a:lnTo>
                        <a:pt x="316" y="537"/>
                      </a:lnTo>
                      <a:lnTo>
                        <a:pt x="296" y="545"/>
                      </a:lnTo>
                      <a:lnTo>
                        <a:pt x="273" y="552"/>
                      </a:lnTo>
                      <a:lnTo>
                        <a:pt x="248" y="554"/>
                      </a:lnTo>
                      <a:lnTo>
                        <a:pt x="247" y="554"/>
                      </a:lnTo>
                      <a:lnTo>
                        <a:pt x="213" y="549"/>
                      </a:lnTo>
                      <a:lnTo>
                        <a:pt x="181" y="537"/>
                      </a:lnTo>
                      <a:lnTo>
                        <a:pt x="148" y="518"/>
                      </a:lnTo>
                      <a:lnTo>
                        <a:pt x="119" y="494"/>
                      </a:lnTo>
                      <a:lnTo>
                        <a:pt x="90" y="464"/>
                      </a:lnTo>
                      <a:lnTo>
                        <a:pt x="65" y="430"/>
                      </a:lnTo>
                      <a:lnTo>
                        <a:pt x="44" y="393"/>
                      </a:lnTo>
                      <a:lnTo>
                        <a:pt x="25" y="352"/>
                      </a:lnTo>
                      <a:lnTo>
                        <a:pt x="11" y="308"/>
                      </a:lnTo>
                      <a:lnTo>
                        <a:pt x="2" y="262"/>
                      </a:lnTo>
                      <a:lnTo>
                        <a:pt x="0" y="225"/>
                      </a:lnTo>
                      <a:lnTo>
                        <a:pt x="0" y="190"/>
                      </a:lnTo>
                      <a:lnTo>
                        <a:pt x="5" y="157"/>
                      </a:lnTo>
                      <a:lnTo>
                        <a:pt x="11" y="126"/>
                      </a:lnTo>
                      <a:lnTo>
                        <a:pt x="22" y="98"/>
                      </a:lnTo>
                      <a:lnTo>
                        <a:pt x="36" y="71"/>
                      </a:lnTo>
                      <a:lnTo>
                        <a:pt x="52" y="48"/>
                      </a:lnTo>
                      <a:lnTo>
                        <a:pt x="74" y="27"/>
                      </a:lnTo>
                      <a:lnTo>
                        <a:pt x="99" y="12"/>
                      </a:lnTo>
                      <a:lnTo>
                        <a:pt x="126" y="3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Freeform 39"/>
                <p:cNvSpPr>
                  <a:spLocks noEditPoints="1"/>
                </p:cNvSpPr>
                <p:nvPr/>
              </p:nvSpPr>
              <p:spPr bwMode="auto">
                <a:xfrm>
                  <a:off x="-351" y="1276"/>
                  <a:ext cx="316" cy="320"/>
                </a:xfrm>
                <a:custGeom>
                  <a:avLst/>
                  <a:gdLst>
                    <a:gd name="T0" fmla="*/ 2205 w 3474"/>
                    <a:gd name="T1" fmla="*/ 1296 h 3518"/>
                    <a:gd name="T2" fmla="*/ 1873 w 3474"/>
                    <a:gd name="T3" fmla="*/ 1618 h 3518"/>
                    <a:gd name="T4" fmla="*/ 1895 w 3474"/>
                    <a:gd name="T5" fmla="*/ 1757 h 3518"/>
                    <a:gd name="T6" fmla="*/ 2217 w 3474"/>
                    <a:gd name="T7" fmla="*/ 2086 h 3518"/>
                    <a:gd name="T8" fmla="*/ 2357 w 3474"/>
                    <a:gd name="T9" fmla="*/ 2086 h 3518"/>
                    <a:gd name="T10" fmla="*/ 2679 w 3474"/>
                    <a:gd name="T11" fmla="*/ 1757 h 3518"/>
                    <a:gd name="T12" fmla="*/ 2700 w 3474"/>
                    <a:gd name="T13" fmla="*/ 1618 h 3518"/>
                    <a:gd name="T14" fmla="*/ 2369 w 3474"/>
                    <a:gd name="T15" fmla="*/ 1296 h 3518"/>
                    <a:gd name="T16" fmla="*/ 2245 w 3474"/>
                    <a:gd name="T17" fmla="*/ 1254 h 3518"/>
                    <a:gd name="T18" fmla="*/ 1139 w 3474"/>
                    <a:gd name="T19" fmla="*/ 924 h 3518"/>
                    <a:gd name="T20" fmla="*/ 943 w 3474"/>
                    <a:gd name="T21" fmla="*/ 1083 h 3518"/>
                    <a:gd name="T22" fmla="*/ 868 w 3474"/>
                    <a:gd name="T23" fmla="*/ 1298 h 3518"/>
                    <a:gd name="T24" fmla="*/ 942 w 3474"/>
                    <a:gd name="T25" fmla="*/ 1539 h 3518"/>
                    <a:gd name="T26" fmla="*/ 1134 w 3474"/>
                    <a:gd name="T27" fmla="*/ 1689 h 3518"/>
                    <a:gd name="T28" fmla="*/ 1283 w 3474"/>
                    <a:gd name="T29" fmla="*/ 1775 h 3518"/>
                    <a:gd name="T30" fmla="*/ 1247 w 3474"/>
                    <a:gd name="T31" fmla="*/ 1880 h 3518"/>
                    <a:gd name="T32" fmla="*/ 989 w 3474"/>
                    <a:gd name="T33" fmla="*/ 1957 h 3518"/>
                    <a:gd name="T34" fmla="*/ 809 w 3474"/>
                    <a:gd name="T35" fmla="*/ 2121 h 3518"/>
                    <a:gd name="T36" fmla="*/ 758 w 3474"/>
                    <a:gd name="T37" fmla="*/ 2328 h 3518"/>
                    <a:gd name="T38" fmla="*/ 837 w 3474"/>
                    <a:gd name="T39" fmla="*/ 2483 h 3518"/>
                    <a:gd name="T40" fmla="*/ 1037 w 3474"/>
                    <a:gd name="T41" fmla="*/ 2601 h 3518"/>
                    <a:gd name="T42" fmla="*/ 1326 w 3474"/>
                    <a:gd name="T43" fmla="*/ 2645 h 3518"/>
                    <a:gd name="T44" fmla="*/ 1591 w 3474"/>
                    <a:gd name="T45" fmla="*/ 2596 h 3518"/>
                    <a:gd name="T46" fmla="*/ 1797 w 3474"/>
                    <a:gd name="T47" fmla="*/ 2446 h 3518"/>
                    <a:gd name="T48" fmla="*/ 1874 w 3474"/>
                    <a:gd name="T49" fmla="*/ 2227 h 3518"/>
                    <a:gd name="T50" fmla="*/ 1829 w 3474"/>
                    <a:gd name="T51" fmla="*/ 2015 h 3518"/>
                    <a:gd name="T52" fmla="*/ 1677 w 3474"/>
                    <a:gd name="T53" fmla="*/ 1854 h 3518"/>
                    <a:gd name="T54" fmla="*/ 1588 w 3474"/>
                    <a:gd name="T55" fmla="*/ 1771 h 3518"/>
                    <a:gd name="T56" fmla="*/ 1557 w 3474"/>
                    <a:gd name="T57" fmla="*/ 1714 h 3518"/>
                    <a:gd name="T58" fmla="*/ 1577 w 3474"/>
                    <a:gd name="T59" fmla="*/ 1666 h 3518"/>
                    <a:gd name="T60" fmla="*/ 1678 w 3474"/>
                    <a:gd name="T61" fmla="*/ 1574 h 3518"/>
                    <a:gd name="T62" fmla="*/ 1792 w 3474"/>
                    <a:gd name="T63" fmla="*/ 1386 h 3518"/>
                    <a:gd name="T64" fmla="*/ 1780 w 3474"/>
                    <a:gd name="T65" fmla="*/ 1156 h 3518"/>
                    <a:gd name="T66" fmla="*/ 1772 w 3474"/>
                    <a:gd name="T67" fmla="*/ 1039 h 3518"/>
                    <a:gd name="T68" fmla="*/ 1916 w 3474"/>
                    <a:gd name="T69" fmla="*/ 915 h 3518"/>
                    <a:gd name="T70" fmla="*/ 1874 w 3474"/>
                    <a:gd name="T71" fmla="*/ 874 h 3518"/>
                    <a:gd name="T72" fmla="*/ 2060 w 3474"/>
                    <a:gd name="T73" fmla="*/ 31 h 3518"/>
                    <a:gd name="T74" fmla="*/ 2554 w 3474"/>
                    <a:gd name="T75" fmla="*/ 207 h 3518"/>
                    <a:gd name="T76" fmla="*/ 2965 w 3474"/>
                    <a:gd name="T77" fmla="*/ 516 h 3518"/>
                    <a:gd name="T78" fmla="*/ 3271 w 3474"/>
                    <a:gd name="T79" fmla="*/ 933 h 3518"/>
                    <a:gd name="T80" fmla="*/ 3445 w 3474"/>
                    <a:gd name="T81" fmla="*/ 1431 h 3518"/>
                    <a:gd name="T82" fmla="*/ 3461 w 3474"/>
                    <a:gd name="T83" fmla="*/ 1979 h 3518"/>
                    <a:gd name="T84" fmla="*/ 3316 w 3474"/>
                    <a:gd name="T85" fmla="*/ 2491 h 3518"/>
                    <a:gd name="T86" fmla="*/ 3035 w 3474"/>
                    <a:gd name="T87" fmla="*/ 2926 h 3518"/>
                    <a:gd name="T88" fmla="*/ 2643 w 3474"/>
                    <a:gd name="T89" fmla="*/ 3260 h 3518"/>
                    <a:gd name="T90" fmla="*/ 2165 w 3474"/>
                    <a:gd name="T91" fmla="*/ 3464 h 3518"/>
                    <a:gd name="T92" fmla="*/ 1628 w 3474"/>
                    <a:gd name="T93" fmla="*/ 3514 h 3518"/>
                    <a:gd name="T94" fmla="*/ 1110 w 3474"/>
                    <a:gd name="T95" fmla="*/ 3399 h 3518"/>
                    <a:gd name="T96" fmla="*/ 663 w 3474"/>
                    <a:gd name="T97" fmla="*/ 3140 h 3518"/>
                    <a:gd name="T98" fmla="*/ 312 w 3474"/>
                    <a:gd name="T99" fmla="*/ 2763 h 3518"/>
                    <a:gd name="T100" fmla="*/ 83 w 3474"/>
                    <a:gd name="T101" fmla="*/ 2294 h 3518"/>
                    <a:gd name="T102" fmla="*/ 0 w 3474"/>
                    <a:gd name="T103" fmla="*/ 1759 h 3518"/>
                    <a:gd name="T104" fmla="*/ 83 w 3474"/>
                    <a:gd name="T105" fmla="*/ 1225 h 3518"/>
                    <a:gd name="T106" fmla="*/ 312 w 3474"/>
                    <a:gd name="T107" fmla="*/ 755 h 3518"/>
                    <a:gd name="T108" fmla="*/ 663 w 3474"/>
                    <a:gd name="T109" fmla="*/ 379 h 3518"/>
                    <a:gd name="T110" fmla="*/ 1110 w 3474"/>
                    <a:gd name="T111" fmla="*/ 119 h 3518"/>
                    <a:gd name="T112" fmla="*/ 1628 w 3474"/>
                    <a:gd name="T113" fmla="*/ 5 h 35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474" h="3518">
                      <a:moveTo>
                        <a:pt x="2245" y="1254"/>
                      </a:moveTo>
                      <a:lnTo>
                        <a:pt x="2230" y="1258"/>
                      </a:lnTo>
                      <a:lnTo>
                        <a:pt x="2217" y="1266"/>
                      </a:lnTo>
                      <a:lnTo>
                        <a:pt x="2208" y="1280"/>
                      </a:lnTo>
                      <a:lnTo>
                        <a:pt x="2205" y="1296"/>
                      </a:lnTo>
                      <a:lnTo>
                        <a:pt x="2205" y="1593"/>
                      </a:lnTo>
                      <a:lnTo>
                        <a:pt x="1911" y="1593"/>
                      </a:lnTo>
                      <a:lnTo>
                        <a:pt x="1895" y="1596"/>
                      </a:lnTo>
                      <a:lnTo>
                        <a:pt x="1882" y="1605"/>
                      </a:lnTo>
                      <a:lnTo>
                        <a:pt x="1873" y="1618"/>
                      </a:lnTo>
                      <a:lnTo>
                        <a:pt x="1870" y="1634"/>
                      </a:lnTo>
                      <a:lnTo>
                        <a:pt x="1870" y="1718"/>
                      </a:lnTo>
                      <a:lnTo>
                        <a:pt x="1873" y="1735"/>
                      </a:lnTo>
                      <a:lnTo>
                        <a:pt x="1882" y="1748"/>
                      </a:lnTo>
                      <a:lnTo>
                        <a:pt x="1895" y="1757"/>
                      </a:lnTo>
                      <a:lnTo>
                        <a:pt x="1911" y="1760"/>
                      </a:lnTo>
                      <a:lnTo>
                        <a:pt x="2205" y="1760"/>
                      </a:lnTo>
                      <a:lnTo>
                        <a:pt x="2205" y="2057"/>
                      </a:lnTo>
                      <a:lnTo>
                        <a:pt x="2208" y="2073"/>
                      </a:lnTo>
                      <a:lnTo>
                        <a:pt x="2217" y="2086"/>
                      </a:lnTo>
                      <a:lnTo>
                        <a:pt x="2230" y="2095"/>
                      </a:lnTo>
                      <a:lnTo>
                        <a:pt x="2245" y="2098"/>
                      </a:lnTo>
                      <a:lnTo>
                        <a:pt x="2329" y="2098"/>
                      </a:lnTo>
                      <a:lnTo>
                        <a:pt x="2345" y="2095"/>
                      </a:lnTo>
                      <a:lnTo>
                        <a:pt x="2357" y="2086"/>
                      </a:lnTo>
                      <a:lnTo>
                        <a:pt x="2366" y="2073"/>
                      </a:lnTo>
                      <a:lnTo>
                        <a:pt x="2369" y="2057"/>
                      </a:lnTo>
                      <a:lnTo>
                        <a:pt x="2369" y="1760"/>
                      </a:lnTo>
                      <a:lnTo>
                        <a:pt x="2663" y="1760"/>
                      </a:lnTo>
                      <a:lnTo>
                        <a:pt x="2679" y="1757"/>
                      </a:lnTo>
                      <a:lnTo>
                        <a:pt x="2692" y="1748"/>
                      </a:lnTo>
                      <a:lnTo>
                        <a:pt x="2700" y="1735"/>
                      </a:lnTo>
                      <a:lnTo>
                        <a:pt x="2704" y="1718"/>
                      </a:lnTo>
                      <a:lnTo>
                        <a:pt x="2704" y="1634"/>
                      </a:lnTo>
                      <a:lnTo>
                        <a:pt x="2700" y="1618"/>
                      </a:lnTo>
                      <a:lnTo>
                        <a:pt x="2692" y="1605"/>
                      </a:lnTo>
                      <a:lnTo>
                        <a:pt x="2679" y="1596"/>
                      </a:lnTo>
                      <a:lnTo>
                        <a:pt x="2663" y="1593"/>
                      </a:lnTo>
                      <a:lnTo>
                        <a:pt x="2369" y="1593"/>
                      </a:lnTo>
                      <a:lnTo>
                        <a:pt x="2369" y="1296"/>
                      </a:lnTo>
                      <a:lnTo>
                        <a:pt x="2366" y="1280"/>
                      </a:lnTo>
                      <a:lnTo>
                        <a:pt x="2357" y="1266"/>
                      </a:lnTo>
                      <a:lnTo>
                        <a:pt x="2345" y="1258"/>
                      </a:lnTo>
                      <a:lnTo>
                        <a:pt x="2329" y="1254"/>
                      </a:lnTo>
                      <a:lnTo>
                        <a:pt x="2245" y="1254"/>
                      </a:lnTo>
                      <a:close/>
                      <a:moveTo>
                        <a:pt x="1358" y="874"/>
                      </a:moveTo>
                      <a:lnTo>
                        <a:pt x="1302" y="877"/>
                      </a:lnTo>
                      <a:lnTo>
                        <a:pt x="1245" y="887"/>
                      </a:lnTo>
                      <a:lnTo>
                        <a:pt x="1188" y="903"/>
                      </a:lnTo>
                      <a:lnTo>
                        <a:pt x="1139" y="924"/>
                      </a:lnTo>
                      <a:lnTo>
                        <a:pt x="1092" y="948"/>
                      </a:lnTo>
                      <a:lnTo>
                        <a:pt x="1049" y="977"/>
                      </a:lnTo>
                      <a:lnTo>
                        <a:pt x="1008" y="1009"/>
                      </a:lnTo>
                      <a:lnTo>
                        <a:pt x="974" y="1044"/>
                      </a:lnTo>
                      <a:lnTo>
                        <a:pt x="943" y="1083"/>
                      </a:lnTo>
                      <a:lnTo>
                        <a:pt x="917" y="1122"/>
                      </a:lnTo>
                      <a:lnTo>
                        <a:pt x="896" y="1165"/>
                      </a:lnTo>
                      <a:lnTo>
                        <a:pt x="881" y="1208"/>
                      </a:lnTo>
                      <a:lnTo>
                        <a:pt x="871" y="1253"/>
                      </a:lnTo>
                      <a:lnTo>
                        <a:pt x="868" y="1298"/>
                      </a:lnTo>
                      <a:lnTo>
                        <a:pt x="871" y="1352"/>
                      </a:lnTo>
                      <a:lnTo>
                        <a:pt x="881" y="1403"/>
                      </a:lnTo>
                      <a:lnTo>
                        <a:pt x="895" y="1451"/>
                      </a:lnTo>
                      <a:lnTo>
                        <a:pt x="916" y="1496"/>
                      </a:lnTo>
                      <a:lnTo>
                        <a:pt x="942" y="1539"/>
                      </a:lnTo>
                      <a:lnTo>
                        <a:pt x="972" y="1578"/>
                      </a:lnTo>
                      <a:lnTo>
                        <a:pt x="1007" y="1612"/>
                      </a:lnTo>
                      <a:lnTo>
                        <a:pt x="1045" y="1643"/>
                      </a:lnTo>
                      <a:lnTo>
                        <a:pt x="1089" y="1668"/>
                      </a:lnTo>
                      <a:lnTo>
                        <a:pt x="1134" y="1689"/>
                      </a:lnTo>
                      <a:lnTo>
                        <a:pt x="1184" y="1704"/>
                      </a:lnTo>
                      <a:lnTo>
                        <a:pt x="1237" y="1714"/>
                      </a:lnTo>
                      <a:lnTo>
                        <a:pt x="1291" y="1718"/>
                      </a:lnTo>
                      <a:lnTo>
                        <a:pt x="1285" y="1747"/>
                      </a:lnTo>
                      <a:lnTo>
                        <a:pt x="1283" y="1775"/>
                      </a:lnTo>
                      <a:lnTo>
                        <a:pt x="1287" y="1810"/>
                      </a:lnTo>
                      <a:lnTo>
                        <a:pt x="1295" y="1845"/>
                      </a:lnTo>
                      <a:lnTo>
                        <a:pt x="1312" y="1878"/>
                      </a:lnTo>
                      <a:lnTo>
                        <a:pt x="1305" y="1878"/>
                      </a:lnTo>
                      <a:lnTo>
                        <a:pt x="1247" y="1880"/>
                      </a:lnTo>
                      <a:lnTo>
                        <a:pt x="1192" y="1888"/>
                      </a:lnTo>
                      <a:lnTo>
                        <a:pt x="1138" y="1899"/>
                      </a:lnTo>
                      <a:lnTo>
                        <a:pt x="1085" y="1914"/>
                      </a:lnTo>
                      <a:lnTo>
                        <a:pt x="1037" y="1934"/>
                      </a:lnTo>
                      <a:lnTo>
                        <a:pt x="989" y="1957"/>
                      </a:lnTo>
                      <a:lnTo>
                        <a:pt x="945" y="1984"/>
                      </a:lnTo>
                      <a:lnTo>
                        <a:pt x="905" y="2013"/>
                      </a:lnTo>
                      <a:lnTo>
                        <a:pt x="869" y="2046"/>
                      </a:lnTo>
                      <a:lnTo>
                        <a:pt x="837" y="2083"/>
                      </a:lnTo>
                      <a:lnTo>
                        <a:pt x="809" y="2121"/>
                      </a:lnTo>
                      <a:lnTo>
                        <a:pt x="788" y="2163"/>
                      </a:lnTo>
                      <a:lnTo>
                        <a:pt x="770" y="2207"/>
                      </a:lnTo>
                      <a:lnTo>
                        <a:pt x="759" y="2252"/>
                      </a:lnTo>
                      <a:lnTo>
                        <a:pt x="756" y="2296"/>
                      </a:lnTo>
                      <a:lnTo>
                        <a:pt x="758" y="2328"/>
                      </a:lnTo>
                      <a:lnTo>
                        <a:pt x="765" y="2360"/>
                      </a:lnTo>
                      <a:lnTo>
                        <a:pt x="775" y="2389"/>
                      </a:lnTo>
                      <a:lnTo>
                        <a:pt x="789" y="2419"/>
                      </a:lnTo>
                      <a:lnTo>
                        <a:pt x="811" y="2452"/>
                      </a:lnTo>
                      <a:lnTo>
                        <a:pt x="837" y="2483"/>
                      </a:lnTo>
                      <a:lnTo>
                        <a:pt x="868" y="2512"/>
                      </a:lnTo>
                      <a:lnTo>
                        <a:pt x="904" y="2537"/>
                      </a:lnTo>
                      <a:lnTo>
                        <a:pt x="944" y="2561"/>
                      </a:lnTo>
                      <a:lnTo>
                        <a:pt x="988" y="2582"/>
                      </a:lnTo>
                      <a:lnTo>
                        <a:pt x="1037" y="2601"/>
                      </a:lnTo>
                      <a:lnTo>
                        <a:pt x="1089" y="2616"/>
                      </a:lnTo>
                      <a:lnTo>
                        <a:pt x="1145" y="2628"/>
                      </a:lnTo>
                      <a:lnTo>
                        <a:pt x="1204" y="2637"/>
                      </a:lnTo>
                      <a:lnTo>
                        <a:pt x="1264" y="2642"/>
                      </a:lnTo>
                      <a:lnTo>
                        <a:pt x="1326" y="2645"/>
                      </a:lnTo>
                      <a:lnTo>
                        <a:pt x="1381" y="2642"/>
                      </a:lnTo>
                      <a:lnTo>
                        <a:pt x="1434" y="2637"/>
                      </a:lnTo>
                      <a:lnTo>
                        <a:pt x="1486" y="2628"/>
                      </a:lnTo>
                      <a:lnTo>
                        <a:pt x="1536" y="2615"/>
                      </a:lnTo>
                      <a:lnTo>
                        <a:pt x="1591" y="2596"/>
                      </a:lnTo>
                      <a:lnTo>
                        <a:pt x="1641" y="2574"/>
                      </a:lnTo>
                      <a:lnTo>
                        <a:pt x="1688" y="2547"/>
                      </a:lnTo>
                      <a:lnTo>
                        <a:pt x="1729" y="2516"/>
                      </a:lnTo>
                      <a:lnTo>
                        <a:pt x="1766" y="2483"/>
                      </a:lnTo>
                      <a:lnTo>
                        <a:pt x="1797" y="2446"/>
                      </a:lnTo>
                      <a:lnTo>
                        <a:pt x="1824" y="2406"/>
                      </a:lnTo>
                      <a:lnTo>
                        <a:pt x="1846" y="2364"/>
                      </a:lnTo>
                      <a:lnTo>
                        <a:pt x="1861" y="2320"/>
                      </a:lnTo>
                      <a:lnTo>
                        <a:pt x="1871" y="2274"/>
                      </a:lnTo>
                      <a:lnTo>
                        <a:pt x="1874" y="2227"/>
                      </a:lnTo>
                      <a:lnTo>
                        <a:pt x="1872" y="2178"/>
                      </a:lnTo>
                      <a:lnTo>
                        <a:pt x="1868" y="2133"/>
                      </a:lnTo>
                      <a:lnTo>
                        <a:pt x="1859" y="2091"/>
                      </a:lnTo>
                      <a:lnTo>
                        <a:pt x="1846" y="2052"/>
                      </a:lnTo>
                      <a:lnTo>
                        <a:pt x="1829" y="2015"/>
                      </a:lnTo>
                      <a:lnTo>
                        <a:pt x="1808" y="1980"/>
                      </a:lnTo>
                      <a:lnTo>
                        <a:pt x="1783" y="1947"/>
                      </a:lnTo>
                      <a:lnTo>
                        <a:pt x="1753" y="1915"/>
                      </a:lnTo>
                      <a:lnTo>
                        <a:pt x="1717" y="1885"/>
                      </a:lnTo>
                      <a:lnTo>
                        <a:pt x="1677" y="1854"/>
                      </a:lnTo>
                      <a:lnTo>
                        <a:pt x="1656" y="1838"/>
                      </a:lnTo>
                      <a:lnTo>
                        <a:pt x="1636" y="1822"/>
                      </a:lnTo>
                      <a:lnTo>
                        <a:pt x="1618" y="1804"/>
                      </a:lnTo>
                      <a:lnTo>
                        <a:pt x="1602" y="1788"/>
                      </a:lnTo>
                      <a:lnTo>
                        <a:pt x="1588" y="1771"/>
                      </a:lnTo>
                      <a:lnTo>
                        <a:pt x="1575" y="1757"/>
                      </a:lnTo>
                      <a:lnTo>
                        <a:pt x="1566" y="1744"/>
                      </a:lnTo>
                      <a:lnTo>
                        <a:pt x="1559" y="1733"/>
                      </a:lnTo>
                      <a:lnTo>
                        <a:pt x="1557" y="1724"/>
                      </a:lnTo>
                      <a:lnTo>
                        <a:pt x="1557" y="1714"/>
                      </a:lnTo>
                      <a:lnTo>
                        <a:pt x="1558" y="1704"/>
                      </a:lnTo>
                      <a:lnTo>
                        <a:pt x="1560" y="1695"/>
                      </a:lnTo>
                      <a:lnTo>
                        <a:pt x="1564" y="1685"/>
                      </a:lnTo>
                      <a:lnTo>
                        <a:pt x="1569" y="1676"/>
                      </a:lnTo>
                      <a:lnTo>
                        <a:pt x="1577" y="1666"/>
                      </a:lnTo>
                      <a:lnTo>
                        <a:pt x="1588" y="1654"/>
                      </a:lnTo>
                      <a:lnTo>
                        <a:pt x="1602" y="1640"/>
                      </a:lnTo>
                      <a:lnTo>
                        <a:pt x="1619" y="1625"/>
                      </a:lnTo>
                      <a:lnTo>
                        <a:pt x="1641" y="1607"/>
                      </a:lnTo>
                      <a:lnTo>
                        <a:pt x="1678" y="1574"/>
                      </a:lnTo>
                      <a:lnTo>
                        <a:pt x="1710" y="1540"/>
                      </a:lnTo>
                      <a:lnTo>
                        <a:pt x="1739" y="1504"/>
                      </a:lnTo>
                      <a:lnTo>
                        <a:pt x="1761" y="1467"/>
                      </a:lnTo>
                      <a:lnTo>
                        <a:pt x="1779" y="1427"/>
                      </a:lnTo>
                      <a:lnTo>
                        <a:pt x="1792" y="1386"/>
                      </a:lnTo>
                      <a:lnTo>
                        <a:pt x="1801" y="1344"/>
                      </a:lnTo>
                      <a:lnTo>
                        <a:pt x="1803" y="1302"/>
                      </a:lnTo>
                      <a:lnTo>
                        <a:pt x="1801" y="1251"/>
                      </a:lnTo>
                      <a:lnTo>
                        <a:pt x="1793" y="1203"/>
                      </a:lnTo>
                      <a:lnTo>
                        <a:pt x="1780" y="1156"/>
                      </a:lnTo>
                      <a:lnTo>
                        <a:pt x="1764" y="1115"/>
                      </a:lnTo>
                      <a:lnTo>
                        <a:pt x="1743" y="1075"/>
                      </a:lnTo>
                      <a:lnTo>
                        <a:pt x="1718" y="1041"/>
                      </a:lnTo>
                      <a:lnTo>
                        <a:pt x="1759" y="1041"/>
                      </a:lnTo>
                      <a:lnTo>
                        <a:pt x="1772" y="1039"/>
                      </a:lnTo>
                      <a:lnTo>
                        <a:pt x="1783" y="1033"/>
                      </a:lnTo>
                      <a:lnTo>
                        <a:pt x="1898" y="948"/>
                      </a:lnTo>
                      <a:lnTo>
                        <a:pt x="1908" y="940"/>
                      </a:lnTo>
                      <a:lnTo>
                        <a:pt x="1914" y="928"/>
                      </a:lnTo>
                      <a:lnTo>
                        <a:pt x="1916" y="915"/>
                      </a:lnTo>
                      <a:lnTo>
                        <a:pt x="1914" y="902"/>
                      </a:lnTo>
                      <a:lnTo>
                        <a:pt x="1907" y="891"/>
                      </a:lnTo>
                      <a:lnTo>
                        <a:pt x="1898" y="881"/>
                      </a:lnTo>
                      <a:lnTo>
                        <a:pt x="1887" y="876"/>
                      </a:lnTo>
                      <a:lnTo>
                        <a:pt x="1874" y="874"/>
                      </a:lnTo>
                      <a:lnTo>
                        <a:pt x="1358" y="874"/>
                      </a:lnTo>
                      <a:close/>
                      <a:moveTo>
                        <a:pt x="1738" y="0"/>
                      </a:moveTo>
                      <a:lnTo>
                        <a:pt x="1847" y="5"/>
                      </a:lnTo>
                      <a:lnTo>
                        <a:pt x="1955" y="15"/>
                      </a:lnTo>
                      <a:lnTo>
                        <a:pt x="2060" y="31"/>
                      </a:lnTo>
                      <a:lnTo>
                        <a:pt x="2165" y="54"/>
                      </a:lnTo>
                      <a:lnTo>
                        <a:pt x="2266" y="84"/>
                      </a:lnTo>
                      <a:lnTo>
                        <a:pt x="2365" y="119"/>
                      </a:lnTo>
                      <a:lnTo>
                        <a:pt x="2460" y="161"/>
                      </a:lnTo>
                      <a:lnTo>
                        <a:pt x="2554" y="207"/>
                      </a:lnTo>
                      <a:lnTo>
                        <a:pt x="2643" y="259"/>
                      </a:lnTo>
                      <a:lnTo>
                        <a:pt x="2729" y="316"/>
                      </a:lnTo>
                      <a:lnTo>
                        <a:pt x="2811" y="379"/>
                      </a:lnTo>
                      <a:lnTo>
                        <a:pt x="2890" y="445"/>
                      </a:lnTo>
                      <a:lnTo>
                        <a:pt x="2965" y="516"/>
                      </a:lnTo>
                      <a:lnTo>
                        <a:pt x="3035" y="592"/>
                      </a:lnTo>
                      <a:lnTo>
                        <a:pt x="3101" y="671"/>
                      </a:lnTo>
                      <a:lnTo>
                        <a:pt x="3163" y="755"/>
                      </a:lnTo>
                      <a:lnTo>
                        <a:pt x="3220" y="843"/>
                      </a:lnTo>
                      <a:lnTo>
                        <a:pt x="3271" y="933"/>
                      </a:lnTo>
                      <a:lnTo>
                        <a:pt x="3316" y="1028"/>
                      </a:lnTo>
                      <a:lnTo>
                        <a:pt x="3358" y="1124"/>
                      </a:lnTo>
                      <a:lnTo>
                        <a:pt x="3393" y="1225"/>
                      </a:lnTo>
                      <a:lnTo>
                        <a:pt x="3422" y="1327"/>
                      </a:lnTo>
                      <a:lnTo>
                        <a:pt x="3445" y="1431"/>
                      </a:lnTo>
                      <a:lnTo>
                        <a:pt x="3461" y="1539"/>
                      </a:lnTo>
                      <a:lnTo>
                        <a:pt x="3471" y="1648"/>
                      </a:lnTo>
                      <a:lnTo>
                        <a:pt x="3474" y="1759"/>
                      </a:lnTo>
                      <a:lnTo>
                        <a:pt x="3471" y="1870"/>
                      </a:lnTo>
                      <a:lnTo>
                        <a:pt x="3461" y="1979"/>
                      </a:lnTo>
                      <a:lnTo>
                        <a:pt x="3445" y="2087"/>
                      </a:lnTo>
                      <a:lnTo>
                        <a:pt x="3422" y="2191"/>
                      </a:lnTo>
                      <a:lnTo>
                        <a:pt x="3393" y="2294"/>
                      </a:lnTo>
                      <a:lnTo>
                        <a:pt x="3358" y="2394"/>
                      </a:lnTo>
                      <a:lnTo>
                        <a:pt x="3316" y="2491"/>
                      </a:lnTo>
                      <a:lnTo>
                        <a:pt x="3271" y="2585"/>
                      </a:lnTo>
                      <a:lnTo>
                        <a:pt x="3220" y="2675"/>
                      </a:lnTo>
                      <a:lnTo>
                        <a:pt x="3163" y="2763"/>
                      </a:lnTo>
                      <a:lnTo>
                        <a:pt x="3101" y="2847"/>
                      </a:lnTo>
                      <a:lnTo>
                        <a:pt x="3035" y="2926"/>
                      </a:lnTo>
                      <a:lnTo>
                        <a:pt x="2965" y="3002"/>
                      </a:lnTo>
                      <a:lnTo>
                        <a:pt x="2890" y="3074"/>
                      </a:lnTo>
                      <a:lnTo>
                        <a:pt x="2811" y="3140"/>
                      </a:lnTo>
                      <a:lnTo>
                        <a:pt x="2729" y="3202"/>
                      </a:lnTo>
                      <a:lnTo>
                        <a:pt x="2643" y="3260"/>
                      </a:lnTo>
                      <a:lnTo>
                        <a:pt x="2554" y="3311"/>
                      </a:lnTo>
                      <a:lnTo>
                        <a:pt x="2460" y="3357"/>
                      </a:lnTo>
                      <a:lnTo>
                        <a:pt x="2365" y="3399"/>
                      </a:lnTo>
                      <a:lnTo>
                        <a:pt x="2266" y="3434"/>
                      </a:lnTo>
                      <a:lnTo>
                        <a:pt x="2165" y="3464"/>
                      </a:lnTo>
                      <a:lnTo>
                        <a:pt x="2060" y="3487"/>
                      </a:lnTo>
                      <a:lnTo>
                        <a:pt x="1955" y="3504"/>
                      </a:lnTo>
                      <a:lnTo>
                        <a:pt x="1847" y="3514"/>
                      </a:lnTo>
                      <a:lnTo>
                        <a:pt x="1738" y="3518"/>
                      </a:lnTo>
                      <a:lnTo>
                        <a:pt x="1628" y="3514"/>
                      </a:lnTo>
                      <a:lnTo>
                        <a:pt x="1519" y="3504"/>
                      </a:lnTo>
                      <a:lnTo>
                        <a:pt x="1414" y="3487"/>
                      </a:lnTo>
                      <a:lnTo>
                        <a:pt x="1310" y="3464"/>
                      </a:lnTo>
                      <a:lnTo>
                        <a:pt x="1208" y="3434"/>
                      </a:lnTo>
                      <a:lnTo>
                        <a:pt x="1110" y="3399"/>
                      </a:lnTo>
                      <a:lnTo>
                        <a:pt x="1014" y="3357"/>
                      </a:lnTo>
                      <a:lnTo>
                        <a:pt x="921" y="3311"/>
                      </a:lnTo>
                      <a:lnTo>
                        <a:pt x="831" y="3260"/>
                      </a:lnTo>
                      <a:lnTo>
                        <a:pt x="745" y="3202"/>
                      </a:lnTo>
                      <a:lnTo>
                        <a:pt x="663" y="3140"/>
                      </a:lnTo>
                      <a:lnTo>
                        <a:pt x="585" y="3074"/>
                      </a:lnTo>
                      <a:lnTo>
                        <a:pt x="510" y="3002"/>
                      </a:lnTo>
                      <a:lnTo>
                        <a:pt x="439" y="2926"/>
                      </a:lnTo>
                      <a:lnTo>
                        <a:pt x="373" y="2847"/>
                      </a:lnTo>
                      <a:lnTo>
                        <a:pt x="312" y="2763"/>
                      </a:lnTo>
                      <a:lnTo>
                        <a:pt x="255" y="2675"/>
                      </a:lnTo>
                      <a:lnTo>
                        <a:pt x="204" y="2585"/>
                      </a:lnTo>
                      <a:lnTo>
                        <a:pt x="157" y="2491"/>
                      </a:lnTo>
                      <a:lnTo>
                        <a:pt x="117" y="2394"/>
                      </a:lnTo>
                      <a:lnTo>
                        <a:pt x="83" y="2294"/>
                      </a:lnTo>
                      <a:lnTo>
                        <a:pt x="53" y="2191"/>
                      </a:lnTo>
                      <a:lnTo>
                        <a:pt x="30" y="2087"/>
                      </a:lnTo>
                      <a:lnTo>
                        <a:pt x="14" y="1979"/>
                      </a:lnTo>
                      <a:lnTo>
                        <a:pt x="3" y="1870"/>
                      </a:lnTo>
                      <a:lnTo>
                        <a:pt x="0" y="1759"/>
                      </a:lnTo>
                      <a:lnTo>
                        <a:pt x="3" y="1648"/>
                      </a:lnTo>
                      <a:lnTo>
                        <a:pt x="14" y="1539"/>
                      </a:lnTo>
                      <a:lnTo>
                        <a:pt x="30" y="1431"/>
                      </a:lnTo>
                      <a:lnTo>
                        <a:pt x="53" y="1327"/>
                      </a:lnTo>
                      <a:lnTo>
                        <a:pt x="83" y="1225"/>
                      </a:lnTo>
                      <a:lnTo>
                        <a:pt x="117" y="1124"/>
                      </a:lnTo>
                      <a:lnTo>
                        <a:pt x="157" y="1028"/>
                      </a:lnTo>
                      <a:lnTo>
                        <a:pt x="204" y="933"/>
                      </a:lnTo>
                      <a:lnTo>
                        <a:pt x="255" y="843"/>
                      </a:lnTo>
                      <a:lnTo>
                        <a:pt x="312" y="755"/>
                      </a:lnTo>
                      <a:lnTo>
                        <a:pt x="373" y="671"/>
                      </a:lnTo>
                      <a:lnTo>
                        <a:pt x="439" y="592"/>
                      </a:lnTo>
                      <a:lnTo>
                        <a:pt x="510" y="516"/>
                      </a:lnTo>
                      <a:lnTo>
                        <a:pt x="585" y="445"/>
                      </a:lnTo>
                      <a:lnTo>
                        <a:pt x="663" y="379"/>
                      </a:lnTo>
                      <a:lnTo>
                        <a:pt x="745" y="316"/>
                      </a:lnTo>
                      <a:lnTo>
                        <a:pt x="831" y="259"/>
                      </a:lnTo>
                      <a:lnTo>
                        <a:pt x="921" y="207"/>
                      </a:lnTo>
                      <a:lnTo>
                        <a:pt x="1014" y="161"/>
                      </a:lnTo>
                      <a:lnTo>
                        <a:pt x="1110" y="119"/>
                      </a:lnTo>
                      <a:lnTo>
                        <a:pt x="1208" y="84"/>
                      </a:lnTo>
                      <a:lnTo>
                        <a:pt x="1310" y="54"/>
                      </a:lnTo>
                      <a:lnTo>
                        <a:pt x="1414" y="31"/>
                      </a:lnTo>
                      <a:lnTo>
                        <a:pt x="1519" y="15"/>
                      </a:lnTo>
                      <a:lnTo>
                        <a:pt x="1628" y="5"/>
                      </a:lnTo>
                      <a:lnTo>
                        <a:pt x="173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3204319" y="5101013"/>
                <a:ext cx="1194574" cy="658058"/>
                <a:chOff x="1440078" y="2684515"/>
                <a:chExt cx="1695432" cy="658058"/>
              </a:xfrm>
            </p:grpSpPr>
            <p:sp>
              <p:nvSpPr>
                <p:cNvPr id="133" name="TextBox 132"/>
                <p:cNvSpPr txBox="1"/>
                <p:nvPr/>
              </p:nvSpPr>
              <p:spPr>
                <a:xfrm>
                  <a:off x="1440078" y="3004019"/>
                  <a:ext cx="169543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spc="-12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Google+</a:t>
                  </a:r>
                  <a:endParaRPr lang="en-US" sz="1600" spc="-1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1440078" y="2684515"/>
                  <a:ext cx="16954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spc="-120" dirty="0" smtClean="0">
                      <a:solidFill>
                        <a:schemeClr val="accent3"/>
                      </a:solidFill>
                    </a:rPr>
                    <a:t>8,000</a:t>
                  </a:r>
                  <a:endParaRPr lang="en-US" sz="2400" b="1" spc="-120" dirty="0">
                    <a:solidFill>
                      <a:schemeClr val="accent3"/>
                    </a:solidFill>
                  </a:endParaRPr>
                </a:p>
              </p:txBody>
            </p:sp>
          </p:grpSp>
        </p:grpSp>
        <p:grpSp>
          <p:nvGrpSpPr>
            <p:cNvPr id="141" name="Group 140"/>
            <p:cNvGrpSpPr/>
            <p:nvPr/>
          </p:nvGrpSpPr>
          <p:grpSpPr>
            <a:xfrm>
              <a:off x="4476710" y="4599950"/>
              <a:ext cx="1194574" cy="1159121"/>
              <a:chOff x="4267387" y="4599950"/>
              <a:chExt cx="1194574" cy="1159121"/>
            </a:xfrm>
          </p:grpSpPr>
          <p:grpSp>
            <p:nvGrpSpPr>
              <p:cNvPr id="119" name="Group 42"/>
              <p:cNvGrpSpPr>
                <a:grpSpLocks noChangeAspect="1"/>
              </p:cNvGrpSpPr>
              <p:nvPr/>
            </p:nvGrpSpPr>
            <p:grpSpPr bwMode="auto">
              <a:xfrm>
                <a:off x="4613849" y="4599950"/>
                <a:ext cx="501650" cy="508000"/>
                <a:chOff x="940" y="87"/>
                <a:chExt cx="316" cy="320"/>
              </a:xfrm>
              <a:solidFill>
                <a:schemeClr val="accent3"/>
              </a:solidFill>
            </p:grpSpPr>
            <p:sp>
              <p:nvSpPr>
                <p:cNvPr id="122" name="Freeform 44"/>
                <p:cNvSpPr>
                  <a:spLocks/>
                </p:cNvSpPr>
                <p:nvPr/>
              </p:nvSpPr>
              <p:spPr bwMode="auto">
                <a:xfrm>
                  <a:off x="1078" y="224"/>
                  <a:ext cx="78" cy="80"/>
                </a:xfrm>
                <a:custGeom>
                  <a:avLst/>
                  <a:gdLst>
                    <a:gd name="T0" fmla="*/ 572 w 855"/>
                    <a:gd name="T1" fmla="*/ 3 h 873"/>
                    <a:gd name="T2" fmla="*/ 644 w 855"/>
                    <a:gd name="T3" fmla="*/ 17 h 873"/>
                    <a:gd name="T4" fmla="*/ 709 w 855"/>
                    <a:gd name="T5" fmla="*/ 48 h 873"/>
                    <a:gd name="T6" fmla="*/ 763 w 855"/>
                    <a:gd name="T7" fmla="*/ 94 h 873"/>
                    <a:gd name="T8" fmla="*/ 807 w 855"/>
                    <a:gd name="T9" fmla="*/ 156 h 873"/>
                    <a:gd name="T10" fmla="*/ 837 w 855"/>
                    <a:gd name="T11" fmla="*/ 235 h 873"/>
                    <a:gd name="T12" fmla="*/ 853 w 855"/>
                    <a:gd name="T13" fmla="*/ 329 h 873"/>
                    <a:gd name="T14" fmla="*/ 855 w 855"/>
                    <a:gd name="T15" fmla="*/ 873 h 873"/>
                    <a:gd name="T16" fmla="*/ 575 w 855"/>
                    <a:gd name="T17" fmla="*/ 416 h 873"/>
                    <a:gd name="T18" fmla="*/ 570 w 855"/>
                    <a:gd name="T19" fmla="*/ 352 h 873"/>
                    <a:gd name="T20" fmla="*/ 554 w 855"/>
                    <a:gd name="T21" fmla="*/ 300 h 873"/>
                    <a:gd name="T22" fmla="*/ 527 w 855"/>
                    <a:gd name="T23" fmla="*/ 259 h 873"/>
                    <a:gd name="T24" fmla="*/ 487 w 855"/>
                    <a:gd name="T25" fmla="*/ 234 h 873"/>
                    <a:gd name="T26" fmla="*/ 434 w 855"/>
                    <a:gd name="T27" fmla="*/ 224 h 873"/>
                    <a:gd name="T28" fmla="*/ 381 w 855"/>
                    <a:gd name="T29" fmla="*/ 233 h 873"/>
                    <a:gd name="T30" fmla="*/ 340 w 855"/>
                    <a:gd name="T31" fmla="*/ 257 h 873"/>
                    <a:gd name="T32" fmla="*/ 310 w 855"/>
                    <a:gd name="T33" fmla="*/ 290 h 873"/>
                    <a:gd name="T34" fmla="*/ 289 w 855"/>
                    <a:gd name="T35" fmla="*/ 328 h 873"/>
                    <a:gd name="T36" fmla="*/ 282 w 855"/>
                    <a:gd name="T37" fmla="*/ 359 h 873"/>
                    <a:gd name="T38" fmla="*/ 281 w 855"/>
                    <a:gd name="T39" fmla="*/ 396 h 873"/>
                    <a:gd name="T40" fmla="*/ 0 w 855"/>
                    <a:gd name="T41" fmla="*/ 873 h 873"/>
                    <a:gd name="T42" fmla="*/ 0 w 855"/>
                    <a:gd name="T43" fmla="*/ 858 h 873"/>
                    <a:gd name="T44" fmla="*/ 1 w 855"/>
                    <a:gd name="T45" fmla="*/ 816 h 873"/>
                    <a:gd name="T46" fmla="*/ 1 w 855"/>
                    <a:gd name="T47" fmla="*/ 751 h 873"/>
                    <a:gd name="T48" fmla="*/ 1 w 855"/>
                    <a:gd name="T49" fmla="*/ 670 h 873"/>
                    <a:gd name="T50" fmla="*/ 1 w 855"/>
                    <a:gd name="T51" fmla="*/ 577 h 873"/>
                    <a:gd name="T52" fmla="*/ 2 w 855"/>
                    <a:gd name="T53" fmla="*/ 477 h 873"/>
                    <a:gd name="T54" fmla="*/ 2 w 855"/>
                    <a:gd name="T55" fmla="*/ 376 h 873"/>
                    <a:gd name="T56" fmla="*/ 2 w 855"/>
                    <a:gd name="T57" fmla="*/ 277 h 873"/>
                    <a:gd name="T58" fmla="*/ 2 w 855"/>
                    <a:gd name="T59" fmla="*/ 187 h 873"/>
                    <a:gd name="T60" fmla="*/ 1 w 855"/>
                    <a:gd name="T61" fmla="*/ 112 h 873"/>
                    <a:gd name="T62" fmla="*/ 1 w 855"/>
                    <a:gd name="T63" fmla="*/ 54 h 873"/>
                    <a:gd name="T64" fmla="*/ 0 w 855"/>
                    <a:gd name="T65" fmla="*/ 20 h 873"/>
                    <a:gd name="T66" fmla="*/ 281 w 855"/>
                    <a:gd name="T67" fmla="*/ 141 h 873"/>
                    <a:gd name="T68" fmla="*/ 278 w 855"/>
                    <a:gd name="T69" fmla="*/ 145 h 873"/>
                    <a:gd name="T70" fmla="*/ 281 w 855"/>
                    <a:gd name="T71" fmla="*/ 141 h 873"/>
                    <a:gd name="T72" fmla="*/ 303 w 855"/>
                    <a:gd name="T73" fmla="*/ 107 h 873"/>
                    <a:gd name="T74" fmla="*/ 335 w 855"/>
                    <a:gd name="T75" fmla="*/ 73 h 873"/>
                    <a:gd name="T76" fmla="*/ 376 w 855"/>
                    <a:gd name="T77" fmla="*/ 41 h 873"/>
                    <a:gd name="T78" fmla="*/ 428 w 855"/>
                    <a:gd name="T79" fmla="*/ 17 h 873"/>
                    <a:gd name="T80" fmla="*/ 495 w 855"/>
                    <a:gd name="T81" fmla="*/ 3 h 8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55" h="873">
                      <a:moveTo>
                        <a:pt x="533" y="0"/>
                      </a:moveTo>
                      <a:lnTo>
                        <a:pt x="572" y="3"/>
                      </a:lnTo>
                      <a:lnTo>
                        <a:pt x="609" y="8"/>
                      </a:lnTo>
                      <a:lnTo>
                        <a:pt x="644" y="17"/>
                      </a:lnTo>
                      <a:lnTo>
                        <a:pt x="677" y="30"/>
                      </a:lnTo>
                      <a:lnTo>
                        <a:pt x="709" y="48"/>
                      </a:lnTo>
                      <a:lnTo>
                        <a:pt x="737" y="69"/>
                      </a:lnTo>
                      <a:lnTo>
                        <a:pt x="763" y="94"/>
                      </a:lnTo>
                      <a:lnTo>
                        <a:pt x="786" y="123"/>
                      </a:lnTo>
                      <a:lnTo>
                        <a:pt x="807" y="156"/>
                      </a:lnTo>
                      <a:lnTo>
                        <a:pt x="824" y="193"/>
                      </a:lnTo>
                      <a:lnTo>
                        <a:pt x="837" y="235"/>
                      </a:lnTo>
                      <a:lnTo>
                        <a:pt x="847" y="280"/>
                      </a:lnTo>
                      <a:lnTo>
                        <a:pt x="853" y="329"/>
                      </a:lnTo>
                      <a:lnTo>
                        <a:pt x="855" y="383"/>
                      </a:lnTo>
                      <a:lnTo>
                        <a:pt x="855" y="873"/>
                      </a:lnTo>
                      <a:lnTo>
                        <a:pt x="575" y="873"/>
                      </a:lnTo>
                      <a:lnTo>
                        <a:pt x="575" y="416"/>
                      </a:lnTo>
                      <a:lnTo>
                        <a:pt x="574" y="383"/>
                      </a:lnTo>
                      <a:lnTo>
                        <a:pt x="570" y="352"/>
                      </a:lnTo>
                      <a:lnTo>
                        <a:pt x="564" y="325"/>
                      </a:lnTo>
                      <a:lnTo>
                        <a:pt x="554" y="300"/>
                      </a:lnTo>
                      <a:lnTo>
                        <a:pt x="543" y="278"/>
                      </a:lnTo>
                      <a:lnTo>
                        <a:pt x="527" y="259"/>
                      </a:lnTo>
                      <a:lnTo>
                        <a:pt x="509" y="244"/>
                      </a:lnTo>
                      <a:lnTo>
                        <a:pt x="487" y="234"/>
                      </a:lnTo>
                      <a:lnTo>
                        <a:pt x="462" y="226"/>
                      </a:lnTo>
                      <a:lnTo>
                        <a:pt x="434" y="224"/>
                      </a:lnTo>
                      <a:lnTo>
                        <a:pt x="406" y="226"/>
                      </a:lnTo>
                      <a:lnTo>
                        <a:pt x="381" y="233"/>
                      </a:lnTo>
                      <a:lnTo>
                        <a:pt x="359" y="244"/>
                      </a:lnTo>
                      <a:lnTo>
                        <a:pt x="340" y="257"/>
                      </a:lnTo>
                      <a:lnTo>
                        <a:pt x="324" y="272"/>
                      </a:lnTo>
                      <a:lnTo>
                        <a:pt x="310" y="290"/>
                      </a:lnTo>
                      <a:lnTo>
                        <a:pt x="298" y="308"/>
                      </a:lnTo>
                      <a:lnTo>
                        <a:pt x="289" y="328"/>
                      </a:lnTo>
                      <a:lnTo>
                        <a:pt x="285" y="343"/>
                      </a:lnTo>
                      <a:lnTo>
                        <a:pt x="282" y="359"/>
                      </a:lnTo>
                      <a:lnTo>
                        <a:pt x="281" y="378"/>
                      </a:lnTo>
                      <a:lnTo>
                        <a:pt x="281" y="396"/>
                      </a:lnTo>
                      <a:lnTo>
                        <a:pt x="281" y="873"/>
                      </a:lnTo>
                      <a:lnTo>
                        <a:pt x="0" y="873"/>
                      </a:lnTo>
                      <a:lnTo>
                        <a:pt x="0" y="869"/>
                      </a:lnTo>
                      <a:lnTo>
                        <a:pt x="0" y="858"/>
                      </a:lnTo>
                      <a:lnTo>
                        <a:pt x="0" y="840"/>
                      </a:lnTo>
                      <a:lnTo>
                        <a:pt x="1" y="816"/>
                      </a:lnTo>
                      <a:lnTo>
                        <a:pt x="1" y="786"/>
                      </a:lnTo>
                      <a:lnTo>
                        <a:pt x="1" y="751"/>
                      </a:lnTo>
                      <a:lnTo>
                        <a:pt x="1" y="712"/>
                      </a:lnTo>
                      <a:lnTo>
                        <a:pt x="1" y="670"/>
                      </a:lnTo>
                      <a:lnTo>
                        <a:pt x="1" y="624"/>
                      </a:lnTo>
                      <a:lnTo>
                        <a:pt x="1" y="577"/>
                      </a:lnTo>
                      <a:lnTo>
                        <a:pt x="1" y="527"/>
                      </a:lnTo>
                      <a:lnTo>
                        <a:pt x="2" y="477"/>
                      </a:lnTo>
                      <a:lnTo>
                        <a:pt x="2" y="426"/>
                      </a:lnTo>
                      <a:lnTo>
                        <a:pt x="2" y="376"/>
                      </a:lnTo>
                      <a:lnTo>
                        <a:pt x="2" y="325"/>
                      </a:lnTo>
                      <a:lnTo>
                        <a:pt x="2" y="277"/>
                      </a:lnTo>
                      <a:lnTo>
                        <a:pt x="2" y="230"/>
                      </a:lnTo>
                      <a:lnTo>
                        <a:pt x="2" y="187"/>
                      </a:lnTo>
                      <a:lnTo>
                        <a:pt x="2" y="147"/>
                      </a:lnTo>
                      <a:lnTo>
                        <a:pt x="1" y="112"/>
                      </a:lnTo>
                      <a:lnTo>
                        <a:pt x="1" y="80"/>
                      </a:lnTo>
                      <a:lnTo>
                        <a:pt x="1" y="54"/>
                      </a:lnTo>
                      <a:lnTo>
                        <a:pt x="1" y="33"/>
                      </a:lnTo>
                      <a:lnTo>
                        <a:pt x="0" y="20"/>
                      </a:lnTo>
                      <a:lnTo>
                        <a:pt x="281" y="20"/>
                      </a:lnTo>
                      <a:lnTo>
                        <a:pt x="281" y="141"/>
                      </a:lnTo>
                      <a:lnTo>
                        <a:pt x="280" y="142"/>
                      </a:lnTo>
                      <a:lnTo>
                        <a:pt x="278" y="145"/>
                      </a:lnTo>
                      <a:lnTo>
                        <a:pt x="281" y="145"/>
                      </a:lnTo>
                      <a:lnTo>
                        <a:pt x="281" y="141"/>
                      </a:lnTo>
                      <a:lnTo>
                        <a:pt x="291" y="125"/>
                      </a:lnTo>
                      <a:lnTo>
                        <a:pt x="303" y="107"/>
                      </a:lnTo>
                      <a:lnTo>
                        <a:pt x="319" y="91"/>
                      </a:lnTo>
                      <a:lnTo>
                        <a:pt x="335" y="73"/>
                      </a:lnTo>
                      <a:lnTo>
                        <a:pt x="355" y="57"/>
                      </a:lnTo>
                      <a:lnTo>
                        <a:pt x="376" y="41"/>
                      </a:lnTo>
                      <a:lnTo>
                        <a:pt x="401" y="28"/>
                      </a:lnTo>
                      <a:lnTo>
                        <a:pt x="428" y="17"/>
                      </a:lnTo>
                      <a:lnTo>
                        <a:pt x="460" y="8"/>
                      </a:lnTo>
                      <a:lnTo>
                        <a:pt x="495" y="3"/>
                      </a:lnTo>
                      <a:lnTo>
                        <a:pt x="53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Rectangle 45"/>
                <p:cNvSpPr>
                  <a:spLocks noChangeArrowheads="1"/>
                </p:cNvSpPr>
                <p:nvPr/>
              </p:nvSpPr>
              <p:spPr bwMode="auto">
                <a:xfrm>
                  <a:off x="1039" y="226"/>
                  <a:ext cx="25" cy="78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Freeform 46"/>
                <p:cNvSpPr>
                  <a:spLocks noEditPoints="1"/>
                </p:cNvSpPr>
                <p:nvPr/>
              </p:nvSpPr>
              <p:spPr bwMode="auto">
                <a:xfrm>
                  <a:off x="940" y="87"/>
                  <a:ext cx="316" cy="320"/>
                </a:xfrm>
                <a:custGeom>
                  <a:avLst/>
                  <a:gdLst>
                    <a:gd name="T0" fmla="*/ 888 w 3474"/>
                    <a:gd name="T1" fmla="*/ 812 h 3518"/>
                    <a:gd name="T2" fmla="*/ 828 w 3474"/>
                    <a:gd name="T3" fmla="*/ 860 h 3518"/>
                    <a:gd name="T4" fmla="*/ 804 w 3474"/>
                    <a:gd name="T5" fmla="*/ 936 h 3518"/>
                    <a:gd name="T6" fmla="*/ 815 w 3474"/>
                    <a:gd name="T7" fmla="*/ 2607 h 3518"/>
                    <a:gd name="T8" fmla="*/ 865 w 3474"/>
                    <a:gd name="T9" fmla="*/ 2667 h 3518"/>
                    <a:gd name="T10" fmla="*/ 941 w 3474"/>
                    <a:gd name="T11" fmla="*/ 2690 h 3518"/>
                    <a:gd name="T12" fmla="*/ 2574 w 3474"/>
                    <a:gd name="T13" fmla="*/ 2679 h 3518"/>
                    <a:gd name="T14" fmla="*/ 2635 w 3474"/>
                    <a:gd name="T15" fmla="*/ 2630 h 3518"/>
                    <a:gd name="T16" fmla="*/ 2659 w 3474"/>
                    <a:gd name="T17" fmla="*/ 2554 h 3518"/>
                    <a:gd name="T18" fmla="*/ 2648 w 3474"/>
                    <a:gd name="T19" fmla="*/ 884 h 3518"/>
                    <a:gd name="T20" fmla="*/ 2598 w 3474"/>
                    <a:gd name="T21" fmla="*/ 824 h 3518"/>
                    <a:gd name="T22" fmla="*/ 2521 w 3474"/>
                    <a:gd name="T23" fmla="*/ 801 h 3518"/>
                    <a:gd name="T24" fmla="*/ 1847 w 3474"/>
                    <a:gd name="T25" fmla="*/ 5 h 3518"/>
                    <a:gd name="T26" fmla="*/ 2165 w 3474"/>
                    <a:gd name="T27" fmla="*/ 54 h 3518"/>
                    <a:gd name="T28" fmla="*/ 2460 w 3474"/>
                    <a:gd name="T29" fmla="*/ 161 h 3518"/>
                    <a:gd name="T30" fmla="*/ 2729 w 3474"/>
                    <a:gd name="T31" fmla="*/ 316 h 3518"/>
                    <a:gd name="T32" fmla="*/ 2965 w 3474"/>
                    <a:gd name="T33" fmla="*/ 516 h 3518"/>
                    <a:gd name="T34" fmla="*/ 3163 w 3474"/>
                    <a:gd name="T35" fmla="*/ 755 h 3518"/>
                    <a:gd name="T36" fmla="*/ 3316 w 3474"/>
                    <a:gd name="T37" fmla="*/ 1028 h 3518"/>
                    <a:gd name="T38" fmla="*/ 3422 w 3474"/>
                    <a:gd name="T39" fmla="*/ 1327 h 3518"/>
                    <a:gd name="T40" fmla="*/ 3471 w 3474"/>
                    <a:gd name="T41" fmla="*/ 1648 h 3518"/>
                    <a:gd name="T42" fmla="*/ 3461 w 3474"/>
                    <a:gd name="T43" fmla="*/ 1979 h 3518"/>
                    <a:gd name="T44" fmla="*/ 3393 w 3474"/>
                    <a:gd name="T45" fmla="*/ 2294 h 3518"/>
                    <a:gd name="T46" fmla="*/ 3271 w 3474"/>
                    <a:gd name="T47" fmla="*/ 2585 h 3518"/>
                    <a:gd name="T48" fmla="*/ 3101 w 3474"/>
                    <a:gd name="T49" fmla="*/ 2847 h 3518"/>
                    <a:gd name="T50" fmla="*/ 2890 w 3474"/>
                    <a:gd name="T51" fmla="*/ 3074 h 3518"/>
                    <a:gd name="T52" fmla="*/ 2643 w 3474"/>
                    <a:gd name="T53" fmla="*/ 3260 h 3518"/>
                    <a:gd name="T54" fmla="*/ 2365 w 3474"/>
                    <a:gd name="T55" fmla="*/ 3399 h 3518"/>
                    <a:gd name="T56" fmla="*/ 2060 w 3474"/>
                    <a:gd name="T57" fmla="*/ 3487 h 3518"/>
                    <a:gd name="T58" fmla="*/ 1738 w 3474"/>
                    <a:gd name="T59" fmla="*/ 3518 h 3518"/>
                    <a:gd name="T60" fmla="*/ 1414 w 3474"/>
                    <a:gd name="T61" fmla="*/ 3487 h 3518"/>
                    <a:gd name="T62" fmla="*/ 1110 w 3474"/>
                    <a:gd name="T63" fmla="*/ 3399 h 3518"/>
                    <a:gd name="T64" fmla="*/ 831 w 3474"/>
                    <a:gd name="T65" fmla="*/ 3260 h 3518"/>
                    <a:gd name="T66" fmla="*/ 585 w 3474"/>
                    <a:gd name="T67" fmla="*/ 3074 h 3518"/>
                    <a:gd name="T68" fmla="*/ 373 w 3474"/>
                    <a:gd name="T69" fmla="*/ 2847 h 3518"/>
                    <a:gd name="T70" fmla="*/ 204 w 3474"/>
                    <a:gd name="T71" fmla="*/ 2585 h 3518"/>
                    <a:gd name="T72" fmla="*/ 83 w 3474"/>
                    <a:gd name="T73" fmla="*/ 2294 h 3518"/>
                    <a:gd name="T74" fmla="*/ 14 w 3474"/>
                    <a:gd name="T75" fmla="*/ 1979 h 3518"/>
                    <a:gd name="T76" fmla="*/ 3 w 3474"/>
                    <a:gd name="T77" fmla="*/ 1648 h 3518"/>
                    <a:gd name="T78" fmla="*/ 53 w 3474"/>
                    <a:gd name="T79" fmla="*/ 1327 h 3518"/>
                    <a:gd name="T80" fmla="*/ 157 w 3474"/>
                    <a:gd name="T81" fmla="*/ 1028 h 3518"/>
                    <a:gd name="T82" fmla="*/ 312 w 3474"/>
                    <a:gd name="T83" fmla="*/ 755 h 3518"/>
                    <a:gd name="T84" fmla="*/ 510 w 3474"/>
                    <a:gd name="T85" fmla="*/ 516 h 3518"/>
                    <a:gd name="T86" fmla="*/ 745 w 3474"/>
                    <a:gd name="T87" fmla="*/ 316 h 3518"/>
                    <a:gd name="T88" fmla="*/ 1014 w 3474"/>
                    <a:gd name="T89" fmla="*/ 161 h 3518"/>
                    <a:gd name="T90" fmla="*/ 1310 w 3474"/>
                    <a:gd name="T91" fmla="*/ 54 h 3518"/>
                    <a:gd name="T92" fmla="*/ 1628 w 3474"/>
                    <a:gd name="T93" fmla="*/ 5 h 35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74" h="3518">
                      <a:moveTo>
                        <a:pt x="941" y="801"/>
                      </a:moveTo>
                      <a:lnTo>
                        <a:pt x="914" y="803"/>
                      </a:lnTo>
                      <a:lnTo>
                        <a:pt x="888" y="812"/>
                      </a:lnTo>
                      <a:lnTo>
                        <a:pt x="865" y="824"/>
                      </a:lnTo>
                      <a:lnTo>
                        <a:pt x="844" y="841"/>
                      </a:lnTo>
                      <a:lnTo>
                        <a:pt x="828" y="860"/>
                      </a:lnTo>
                      <a:lnTo>
                        <a:pt x="815" y="884"/>
                      </a:lnTo>
                      <a:lnTo>
                        <a:pt x="807" y="909"/>
                      </a:lnTo>
                      <a:lnTo>
                        <a:pt x="804" y="936"/>
                      </a:lnTo>
                      <a:lnTo>
                        <a:pt x="804" y="2554"/>
                      </a:lnTo>
                      <a:lnTo>
                        <a:pt x="807" y="2582"/>
                      </a:lnTo>
                      <a:lnTo>
                        <a:pt x="815" y="2607"/>
                      </a:lnTo>
                      <a:lnTo>
                        <a:pt x="828" y="2630"/>
                      </a:lnTo>
                      <a:lnTo>
                        <a:pt x="844" y="2650"/>
                      </a:lnTo>
                      <a:lnTo>
                        <a:pt x="865" y="2667"/>
                      </a:lnTo>
                      <a:lnTo>
                        <a:pt x="888" y="2679"/>
                      </a:lnTo>
                      <a:lnTo>
                        <a:pt x="914" y="2686"/>
                      </a:lnTo>
                      <a:lnTo>
                        <a:pt x="941" y="2690"/>
                      </a:lnTo>
                      <a:lnTo>
                        <a:pt x="2521" y="2690"/>
                      </a:lnTo>
                      <a:lnTo>
                        <a:pt x="2549" y="2686"/>
                      </a:lnTo>
                      <a:lnTo>
                        <a:pt x="2574" y="2679"/>
                      </a:lnTo>
                      <a:lnTo>
                        <a:pt x="2598" y="2667"/>
                      </a:lnTo>
                      <a:lnTo>
                        <a:pt x="2619" y="2650"/>
                      </a:lnTo>
                      <a:lnTo>
                        <a:pt x="2635" y="2630"/>
                      </a:lnTo>
                      <a:lnTo>
                        <a:pt x="2648" y="2607"/>
                      </a:lnTo>
                      <a:lnTo>
                        <a:pt x="2656" y="2582"/>
                      </a:lnTo>
                      <a:lnTo>
                        <a:pt x="2659" y="2554"/>
                      </a:lnTo>
                      <a:lnTo>
                        <a:pt x="2659" y="936"/>
                      </a:lnTo>
                      <a:lnTo>
                        <a:pt x="2656" y="909"/>
                      </a:lnTo>
                      <a:lnTo>
                        <a:pt x="2648" y="884"/>
                      </a:lnTo>
                      <a:lnTo>
                        <a:pt x="2635" y="860"/>
                      </a:lnTo>
                      <a:lnTo>
                        <a:pt x="2619" y="841"/>
                      </a:lnTo>
                      <a:lnTo>
                        <a:pt x="2598" y="824"/>
                      </a:lnTo>
                      <a:lnTo>
                        <a:pt x="2574" y="812"/>
                      </a:lnTo>
                      <a:lnTo>
                        <a:pt x="2549" y="803"/>
                      </a:lnTo>
                      <a:lnTo>
                        <a:pt x="2521" y="801"/>
                      </a:lnTo>
                      <a:lnTo>
                        <a:pt x="941" y="801"/>
                      </a:lnTo>
                      <a:close/>
                      <a:moveTo>
                        <a:pt x="1738" y="0"/>
                      </a:moveTo>
                      <a:lnTo>
                        <a:pt x="1847" y="5"/>
                      </a:lnTo>
                      <a:lnTo>
                        <a:pt x="1955" y="15"/>
                      </a:lnTo>
                      <a:lnTo>
                        <a:pt x="2060" y="31"/>
                      </a:lnTo>
                      <a:lnTo>
                        <a:pt x="2165" y="54"/>
                      </a:lnTo>
                      <a:lnTo>
                        <a:pt x="2266" y="84"/>
                      </a:lnTo>
                      <a:lnTo>
                        <a:pt x="2365" y="119"/>
                      </a:lnTo>
                      <a:lnTo>
                        <a:pt x="2460" y="161"/>
                      </a:lnTo>
                      <a:lnTo>
                        <a:pt x="2554" y="207"/>
                      </a:lnTo>
                      <a:lnTo>
                        <a:pt x="2643" y="259"/>
                      </a:lnTo>
                      <a:lnTo>
                        <a:pt x="2729" y="316"/>
                      </a:lnTo>
                      <a:lnTo>
                        <a:pt x="2811" y="379"/>
                      </a:lnTo>
                      <a:lnTo>
                        <a:pt x="2890" y="445"/>
                      </a:lnTo>
                      <a:lnTo>
                        <a:pt x="2965" y="516"/>
                      </a:lnTo>
                      <a:lnTo>
                        <a:pt x="3035" y="592"/>
                      </a:lnTo>
                      <a:lnTo>
                        <a:pt x="3101" y="671"/>
                      </a:lnTo>
                      <a:lnTo>
                        <a:pt x="3163" y="755"/>
                      </a:lnTo>
                      <a:lnTo>
                        <a:pt x="3220" y="843"/>
                      </a:lnTo>
                      <a:lnTo>
                        <a:pt x="3271" y="933"/>
                      </a:lnTo>
                      <a:lnTo>
                        <a:pt x="3316" y="1028"/>
                      </a:lnTo>
                      <a:lnTo>
                        <a:pt x="3358" y="1124"/>
                      </a:lnTo>
                      <a:lnTo>
                        <a:pt x="3393" y="1225"/>
                      </a:lnTo>
                      <a:lnTo>
                        <a:pt x="3422" y="1327"/>
                      </a:lnTo>
                      <a:lnTo>
                        <a:pt x="3445" y="1431"/>
                      </a:lnTo>
                      <a:lnTo>
                        <a:pt x="3461" y="1539"/>
                      </a:lnTo>
                      <a:lnTo>
                        <a:pt x="3471" y="1648"/>
                      </a:lnTo>
                      <a:lnTo>
                        <a:pt x="3474" y="1759"/>
                      </a:lnTo>
                      <a:lnTo>
                        <a:pt x="3471" y="1870"/>
                      </a:lnTo>
                      <a:lnTo>
                        <a:pt x="3461" y="1979"/>
                      </a:lnTo>
                      <a:lnTo>
                        <a:pt x="3445" y="2087"/>
                      </a:lnTo>
                      <a:lnTo>
                        <a:pt x="3422" y="2191"/>
                      </a:lnTo>
                      <a:lnTo>
                        <a:pt x="3393" y="2294"/>
                      </a:lnTo>
                      <a:lnTo>
                        <a:pt x="3358" y="2394"/>
                      </a:lnTo>
                      <a:lnTo>
                        <a:pt x="3316" y="2491"/>
                      </a:lnTo>
                      <a:lnTo>
                        <a:pt x="3271" y="2585"/>
                      </a:lnTo>
                      <a:lnTo>
                        <a:pt x="3220" y="2675"/>
                      </a:lnTo>
                      <a:lnTo>
                        <a:pt x="3163" y="2763"/>
                      </a:lnTo>
                      <a:lnTo>
                        <a:pt x="3101" y="2847"/>
                      </a:lnTo>
                      <a:lnTo>
                        <a:pt x="3035" y="2926"/>
                      </a:lnTo>
                      <a:lnTo>
                        <a:pt x="2965" y="3002"/>
                      </a:lnTo>
                      <a:lnTo>
                        <a:pt x="2890" y="3074"/>
                      </a:lnTo>
                      <a:lnTo>
                        <a:pt x="2811" y="3140"/>
                      </a:lnTo>
                      <a:lnTo>
                        <a:pt x="2729" y="3202"/>
                      </a:lnTo>
                      <a:lnTo>
                        <a:pt x="2643" y="3260"/>
                      </a:lnTo>
                      <a:lnTo>
                        <a:pt x="2554" y="3311"/>
                      </a:lnTo>
                      <a:lnTo>
                        <a:pt x="2460" y="3357"/>
                      </a:lnTo>
                      <a:lnTo>
                        <a:pt x="2365" y="3399"/>
                      </a:lnTo>
                      <a:lnTo>
                        <a:pt x="2266" y="3434"/>
                      </a:lnTo>
                      <a:lnTo>
                        <a:pt x="2165" y="3464"/>
                      </a:lnTo>
                      <a:lnTo>
                        <a:pt x="2060" y="3487"/>
                      </a:lnTo>
                      <a:lnTo>
                        <a:pt x="1955" y="3504"/>
                      </a:lnTo>
                      <a:lnTo>
                        <a:pt x="1847" y="3514"/>
                      </a:lnTo>
                      <a:lnTo>
                        <a:pt x="1738" y="3518"/>
                      </a:lnTo>
                      <a:lnTo>
                        <a:pt x="1628" y="3514"/>
                      </a:lnTo>
                      <a:lnTo>
                        <a:pt x="1519" y="3504"/>
                      </a:lnTo>
                      <a:lnTo>
                        <a:pt x="1414" y="3487"/>
                      </a:lnTo>
                      <a:lnTo>
                        <a:pt x="1310" y="3464"/>
                      </a:lnTo>
                      <a:lnTo>
                        <a:pt x="1208" y="3434"/>
                      </a:lnTo>
                      <a:lnTo>
                        <a:pt x="1110" y="3399"/>
                      </a:lnTo>
                      <a:lnTo>
                        <a:pt x="1014" y="3357"/>
                      </a:lnTo>
                      <a:lnTo>
                        <a:pt x="921" y="3311"/>
                      </a:lnTo>
                      <a:lnTo>
                        <a:pt x="831" y="3260"/>
                      </a:lnTo>
                      <a:lnTo>
                        <a:pt x="745" y="3202"/>
                      </a:lnTo>
                      <a:lnTo>
                        <a:pt x="663" y="3140"/>
                      </a:lnTo>
                      <a:lnTo>
                        <a:pt x="585" y="3074"/>
                      </a:lnTo>
                      <a:lnTo>
                        <a:pt x="510" y="3002"/>
                      </a:lnTo>
                      <a:lnTo>
                        <a:pt x="439" y="2926"/>
                      </a:lnTo>
                      <a:lnTo>
                        <a:pt x="373" y="2847"/>
                      </a:lnTo>
                      <a:lnTo>
                        <a:pt x="312" y="2763"/>
                      </a:lnTo>
                      <a:lnTo>
                        <a:pt x="255" y="2675"/>
                      </a:lnTo>
                      <a:lnTo>
                        <a:pt x="204" y="2585"/>
                      </a:lnTo>
                      <a:lnTo>
                        <a:pt x="157" y="2491"/>
                      </a:lnTo>
                      <a:lnTo>
                        <a:pt x="117" y="2394"/>
                      </a:lnTo>
                      <a:lnTo>
                        <a:pt x="83" y="2294"/>
                      </a:lnTo>
                      <a:lnTo>
                        <a:pt x="53" y="2191"/>
                      </a:lnTo>
                      <a:lnTo>
                        <a:pt x="30" y="2087"/>
                      </a:lnTo>
                      <a:lnTo>
                        <a:pt x="14" y="1979"/>
                      </a:lnTo>
                      <a:lnTo>
                        <a:pt x="3" y="1870"/>
                      </a:lnTo>
                      <a:lnTo>
                        <a:pt x="0" y="1759"/>
                      </a:lnTo>
                      <a:lnTo>
                        <a:pt x="3" y="1648"/>
                      </a:lnTo>
                      <a:lnTo>
                        <a:pt x="14" y="1539"/>
                      </a:lnTo>
                      <a:lnTo>
                        <a:pt x="30" y="1431"/>
                      </a:lnTo>
                      <a:lnTo>
                        <a:pt x="53" y="1327"/>
                      </a:lnTo>
                      <a:lnTo>
                        <a:pt x="83" y="1225"/>
                      </a:lnTo>
                      <a:lnTo>
                        <a:pt x="117" y="1124"/>
                      </a:lnTo>
                      <a:lnTo>
                        <a:pt x="157" y="1028"/>
                      </a:lnTo>
                      <a:lnTo>
                        <a:pt x="204" y="933"/>
                      </a:lnTo>
                      <a:lnTo>
                        <a:pt x="255" y="843"/>
                      </a:lnTo>
                      <a:lnTo>
                        <a:pt x="312" y="755"/>
                      </a:lnTo>
                      <a:lnTo>
                        <a:pt x="373" y="671"/>
                      </a:lnTo>
                      <a:lnTo>
                        <a:pt x="439" y="592"/>
                      </a:lnTo>
                      <a:lnTo>
                        <a:pt x="510" y="516"/>
                      </a:lnTo>
                      <a:lnTo>
                        <a:pt x="585" y="445"/>
                      </a:lnTo>
                      <a:lnTo>
                        <a:pt x="663" y="379"/>
                      </a:lnTo>
                      <a:lnTo>
                        <a:pt x="745" y="316"/>
                      </a:lnTo>
                      <a:lnTo>
                        <a:pt x="831" y="259"/>
                      </a:lnTo>
                      <a:lnTo>
                        <a:pt x="921" y="207"/>
                      </a:lnTo>
                      <a:lnTo>
                        <a:pt x="1014" y="161"/>
                      </a:lnTo>
                      <a:lnTo>
                        <a:pt x="1110" y="119"/>
                      </a:lnTo>
                      <a:lnTo>
                        <a:pt x="1208" y="84"/>
                      </a:lnTo>
                      <a:lnTo>
                        <a:pt x="1310" y="54"/>
                      </a:lnTo>
                      <a:lnTo>
                        <a:pt x="1414" y="31"/>
                      </a:lnTo>
                      <a:lnTo>
                        <a:pt x="1519" y="15"/>
                      </a:lnTo>
                      <a:lnTo>
                        <a:pt x="1628" y="5"/>
                      </a:lnTo>
                      <a:lnTo>
                        <a:pt x="173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Freeform 47"/>
                <p:cNvSpPr>
                  <a:spLocks/>
                </p:cNvSpPr>
                <p:nvPr/>
              </p:nvSpPr>
              <p:spPr bwMode="auto">
                <a:xfrm>
                  <a:off x="1037" y="189"/>
                  <a:ext cx="29" cy="27"/>
                </a:xfrm>
                <a:custGeom>
                  <a:avLst/>
                  <a:gdLst>
                    <a:gd name="T0" fmla="*/ 158 w 315"/>
                    <a:gd name="T1" fmla="*/ 0 h 295"/>
                    <a:gd name="T2" fmla="*/ 188 w 315"/>
                    <a:gd name="T3" fmla="*/ 2 h 295"/>
                    <a:gd name="T4" fmla="*/ 217 w 315"/>
                    <a:gd name="T5" fmla="*/ 9 h 295"/>
                    <a:gd name="T6" fmla="*/ 240 w 315"/>
                    <a:gd name="T7" fmla="*/ 20 h 295"/>
                    <a:gd name="T8" fmla="*/ 262 w 315"/>
                    <a:gd name="T9" fmla="*/ 34 h 295"/>
                    <a:gd name="T10" fmla="*/ 281 w 315"/>
                    <a:gd name="T11" fmla="*/ 52 h 295"/>
                    <a:gd name="T12" fmla="*/ 295 w 315"/>
                    <a:gd name="T13" fmla="*/ 72 h 295"/>
                    <a:gd name="T14" fmla="*/ 306 w 315"/>
                    <a:gd name="T15" fmla="*/ 96 h 295"/>
                    <a:gd name="T16" fmla="*/ 312 w 315"/>
                    <a:gd name="T17" fmla="*/ 121 h 295"/>
                    <a:gd name="T18" fmla="*/ 315 w 315"/>
                    <a:gd name="T19" fmla="*/ 147 h 295"/>
                    <a:gd name="T20" fmla="*/ 312 w 315"/>
                    <a:gd name="T21" fmla="*/ 174 h 295"/>
                    <a:gd name="T22" fmla="*/ 306 w 315"/>
                    <a:gd name="T23" fmla="*/ 199 h 295"/>
                    <a:gd name="T24" fmla="*/ 296 w 315"/>
                    <a:gd name="T25" fmla="*/ 222 h 295"/>
                    <a:gd name="T26" fmla="*/ 281 w 315"/>
                    <a:gd name="T27" fmla="*/ 243 h 295"/>
                    <a:gd name="T28" fmla="*/ 262 w 315"/>
                    <a:gd name="T29" fmla="*/ 261 h 295"/>
                    <a:gd name="T30" fmla="*/ 240 w 315"/>
                    <a:gd name="T31" fmla="*/ 275 h 295"/>
                    <a:gd name="T32" fmla="*/ 215 w 315"/>
                    <a:gd name="T33" fmla="*/ 286 h 295"/>
                    <a:gd name="T34" fmla="*/ 187 w 315"/>
                    <a:gd name="T35" fmla="*/ 292 h 295"/>
                    <a:gd name="T36" fmla="*/ 157 w 315"/>
                    <a:gd name="T37" fmla="*/ 295 h 295"/>
                    <a:gd name="T38" fmla="*/ 155 w 315"/>
                    <a:gd name="T39" fmla="*/ 295 h 295"/>
                    <a:gd name="T40" fmla="*/ 124 w 315"/>
                    <a:gd name="T41" fmla="*/ 292 h 295"/>
                    <a:gd name="T42" fmla="*/ 97 w 315"/>
                    <a:gd name="T43" fmla="*/ 286 h 295"/>
                    <a:gd name="T44" fmla="*/ 73 w 315"/>
                    <a:gd name="T45" fmla="*/ 275 h 295"/>
                    <a:gd name="T46" fmla="*/ 51 w 315"/>
                    <a:gd name="T47" fmla="*/ 261 h 295"/>
                    <a:gd name="T48" fmla="*/ 34 w 315"/>
                    <a:gd name="T49" fmla="*/ 243 h 295"/>
                    <a:gd name="T50" fmla="*/ 19 w 315"/>
                    <a:gd name="T51" fmla="*/ 222 h 295"/>
                    <a:gd name="T52" fmla="*/ 9 w 315"/>
                    <a:gd name="T53" fmla="*/ 199 h 295"/>
                    <a:gd name="T54" fmla="*/ 2 w 315"/>
                    <a:gd name="T55" fmla="*/ 174 h 295"/>
                    <a:gd name="T56" fmla="*/ 0 w 315"/>
                    <a:gd name="T57" fmla="*/ 147 h 295"/>
                    <a:gd name="T58" fmla="*/ 2 w 315"/>
                    <a:gd name="T59" fmla="*/ 121 h 295"/>
                    <a:gd name="T60" fmla="*/ 9 w 315"/>
                    <a:gd name="T61" fmla="*/ 96 h 295"/>
                    <a:gd name="T62" fmla="*/ 20 w 315"/>
                    <a:gd name="T63" fmla="*/ 72 h 295"/>
                    <a:gd name="T64" fmla="*/ 34 w 315"/>
                    <a:gd name="T65" fmla="*/ 52 h 295"/>
                    <a:gd name="T66" fmla="*/ 52 w 315"/>
                    <a:gd name="T67" fmla="*/ 34 h 295"/>
                    <a:gd name="T68" fmla="*/ 74 w 315"/>
                    <a:gd name="T69" fmla="*/ 20 h 295"/>
                    <a:gd name="T70" fmla="*/ 99 w 315"/>
                    <a:gd name="T71" fmla="*/ 9 h 295"/>
                    <a:gd name="T72" fmla="*/ 127 w 315"/>
                    <a:gd name="T73" fmla="*/ 2 h 295"/>
                    <a:gd name="T74" fmla="*/ 158 w 315"/>
                    <a:gd name="T75" fmla="*/ 0 h 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15" h="295">
                      <a:moveTo>
                        <a:pt x="158" y="0"/>
                      </a:moveTo>
                      <a:lnTo>
                        <a:pt x="188" y="2"/>
                      </a:lnTo>
                      <a:lnTo>
                        <a:pt x="217" y="9"/>
                      </a:lnTo>
                      <a:lnTo>
                        <a:pt x="240" y="20"/>
                      </a:lnTo>
                      <a:lnTo>
                        <a:pt x="262" y="34"/>
                      </a:lnTo>
                      <a:lnTo>
                        <a:pt x="281" y="52"/>
                      </a:lnTo>
                      <a:lnTo>
                        <a:pt x="295" y="72"/>
                      </a:lnTo>
                      <a:lnTo>
                        <a:pt x="306" y="96"/>
                      </a:lnTo>
                      <a:lnTo>
                        <a:pt x="312" y="121"/>
                      </a:lnTo>
                      <a:lnTo>
                        <a:pt x="315" y="147"/>
                      </a:lnTo>
                      <a:lnTo>
                        <a:pt x="312" y="174"/>
                      </a:lnTo>
                      <a:lnTo>
                        <a:pt x="306" y="199"/>
                      </a:lnTo>
                      <a:lnTo>
                        <a:pt x="296" y="222"/>
                      </a:lnTo>
                      <a:lnTo>
                        <a:pt x="281" y="243"/>
                      </a:lnTo>
                      <a:lnTo>
                        <a:pt x="262" y="261"/>
                      </a:lnTo>
                      <a:lnTo>
                        <a:pt x="240" y="275"/>
                      </a:lnTo>
                      <a:lnTo>
                        <a:pt x="215" y="286"/>
                      </a:lnTo>
                      <a:lnTo>
                        <a:pt x="187" y="292"/>
                      </a:lnTo>
                      <a:lnTo>
                        <a:pt x="157" y="295"/>
                      </a:lnTo>
                      <a:lnTo>
                        <a:pt x="155" y="295"/>
                      </a:lnTo>
                      <a:lnTo>
                        <a:pt x="124" y="292"/>
                      </a:lnTo>
                      <a:lnTo>
                        <a:pt x="97" y="286"/>
                      </a:lnTo>
                      <a:lnTo>
                        <a:pt x="73" y="275"/>
                      </a:lnTo>
                      <a:lnTo>
                        <a:pt x="51" y="261"/>
                      </a:lnTo>
                      <a:lnTo>
                        <a:pt x="34" y="243"/>
                      </a:lnTo>
                      <a:lnTo>
                        <a:pt x="19" y="222"/>
                      </a:lnTo>
                      <a:lnTo>
                        <a:pt x="9" y="199"/>
                      </a:lnTo>
                      <a:lnTo>
                        <a:pt x="2" y="174"/>
                      </a:lnTo>
                      <a:lnTo>
                        <a:pt x="0" y="147"/>
                      </a:lnTo>
                      <a:lnTo>
                        <a:pt x="2" y="121"/>
                      </a:lnTo>
                      <a:lnTo>
                        <a:pt x="9" y="96"/>
                      </a:lnTo>
                      <a:lnTo>
                        <a:pt x="20" y="72"/>
                      </a:lnTo>
                      <a:lnTo>
                        <a:pt x="34" y="52"/>
                      </a:lnTo>
                      <a:lnTo>
                        <a:pt x="52" y="34"/>
                      </a:lnTo>
                      <a:lnTo>
                        <a:pt x="74" y="20"/>
                      </a:lnTo>
                      <a:lnTo>
                        <a:pt x="99" y="9"/>
                      </a:lnTo>
                      <a:lnTo>
                        <a:pt x="127" y="2"/>
                      </a:lnTo>
                      <a:lnTo>
                        <a:pt x="15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4267387" y="5101013"/>
                <a:ext cx="1194574" cy="658058"/>
                <a:chOff x="1440078" y="2684515"/>
                <a:chExt cx="1695432" cy="658058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>
                  <a:off x="1440078" y="3004019"/>
                  <a:ext cx="169543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spc="-12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Linkedin</a:t>
                  </a:r>
                  <a:endParaRPr lang="en-US" sz="1600" spc="-1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1440078" y="2684515"/>
                  <a:ext cx="16954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spc="-120" dirty="0" smtClean="0">
                      <a:solidFill>
                        <a:schemeClr val="accent3"/>
                      </a:solidFill>
                    </a:rPr>
                    <a:t>9,000</a:t>
                  </a:r>
                  <a:endParaRPr lang="en-US" sz="2400" b="1" spc="-120" dirty="0">
                    <a:solidFill>
                      <a:schemeClr val="accent3"/>
                    </a:solidFill>
                  </a:endParaRPr>
                </a:p>
              </p:txBody>
            </p:sp>
          </p:grpSp>
        </p:grpSp>
      </p:grpSp>
      <p:sp>
        <p:nvSpPr>
          <p:cNvPr id="143" name="TextBox 142"/>
          <p:cNvSpPr txBox="1"/>
          <p:nvPr/>
        </p:nvSpPr>
        <p:spPr>
          <a:xfrm>
            <a:off x="1940848" y="5778534"/>
            <a:ext cx="2958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Total number of mention</a:t>
            </a:r>
            <a:endParaRPr lang="en-US" sz="11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6773335" y="4373819"/>
            <a:ext cx="731520" cy="731520"/>
          </a:xfrm>
          <a:prstGeom prst="roundRect">
            <a:avLst>
              <a:gd name="adj" fmla="val 595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>
            <a:off x="6542360" y="5177157"/>
            <a:ext cx="1193470" cy="658058"/>
            <a:chOff x="3766529" y="2860787"/>
            <a:chExt cx="1695432" cy="658058"/>
          </a:xfrm>
        </p:grpSpPr>
        <p:sp>
          <p:nvSpPr>
            <p:cNvPr id="148" name="TextBox 147"/>
            <p:cNvSpPr txBox="1"/>
            <p:nvPr/>
          </p:nvSpPr>
          <p:spPr>
            <a:xfrm>
              <a:off x="3766529" y="3180291"/>
              <a:ext cx="1695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pc="-12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 of Mind</a:t>
              </a:r>
              <a:endParaRPr lang="en-US" sz="1600" spc="-12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766529" y="2860787"/>
              <a:ext cx="1695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-120" dirty="0" smtClean="0">
                  <a:solidFill>
                    <a:schemeClr val="accent4">
                      <a:lumMod val="75000"/>
                    </a:schemeClr>
                  </a:solidFill>
                </a:rPr>
                <a:t>66,251</a:t>
              </a:r>
              <a:endParaRPr lang="en-US" sz="2400" b="1" spc="-12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8090230" y="5177157"/>
            <a:ext cx="1193470" cy="658058"/>
            <a:chOff x="3766529" y="2860787"/>
            <a:chExt cx="1695432" cy="658058"/>
          </a:xfrm>
        </p:grpSpPr>
        <p:sp>
          <p:nvSpPr>
            <p:cNvPr id="151" name="TextBox 150"/>
            <p:cNvSpPr txBox="1"/>
            <p:nvPr/>
          </p:nvSpPr>
          <p:spPr>
            <a:xfrm>
              <a:off x="3766529" y="3180291"/>
              <a:ext cx="1695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pc="-12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Mind</a:t>
              </a:r>
              <a:endParaRPr lang="en-US" sz="1600" spc="-12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766529" y="2860787"/>
              <a:ext cx="1695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-120" dirty="0" smtClean="0">
                  <a:solidFill>
                    <a:schemeClr val="accent4">
                      <a:lumMod val="75000"/>
                    </a:schemeClr>
                  </a:solidFill>
                </a:rPr>
                <a:t>44,129</a:t>
              </a:r>
              <a:endParaRPr lang="en-US" sz="2400" b="1" spc="-12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638100" y="5177157"/>
            <a:ext cx="1193470" cy="658058"/>
            <a:chOff x="3766529" y="2860787"/>
            <a:chExt cx="1695432" cy="658058"/>
          </a:xfrm>
        </p:grpSpPr>
        <p:sp>
          <p:nvSpPr>
            <p:cNvPr id="154" name="TextBox 153"/>
            <p:cNvSpPr txBox="1"/>
            <p:nvPr/>
          </p:nvSpPr>
          <p:spPr>
            <a:xfrm>
              <a:off x="3766529" y="3180291"/>
              <a:ext cx="1695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pc="-12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Processing</a:t>
              </a:r>
              <a:endParaRPr lang="en-US" sz="1600" spc="-12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766529" y="2860787"/>
              <a:ext cx="1695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-120" dirty="0" smtClean="0">
                  <a:solidFill>
                    <a:schemeClr val="accent4">
                      <a:lumMod val="75000"/>
                    </a:schemeClr>
                  </a:solidFill>
                </a:rPr>
                <a:t>78,562</a:t>
              </a:r>
              <a:endParaRPr lang="en-US" sz="2400" b="1" spc="-12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57" name="Group 50"/>
          <p:cNvGrpSpPr>
            <a:grpSpLocks noChangeAspect="1"/>
          </p:cNvGrpSpPr>
          <p:nvPr/>
        </p:nvGrpSpPr>
        <p:grpSpPr bwMode="auto">
          <a:xfrm>
            <a:off x="6918540" y="4519387"/>
            <a:ext cx="441111" cy="440384"/>
            <a:chOff x="5373" y="52"/>
            <a:chExt cx="1821" cy="181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0" name="Freeform 52"/>
            <p:cNvSpPr>
              <a:spLocks/>
            </p:cNvSpPr>
            <p:nvPr/>
          </p:nvSpPr>
          <p:spPr bwMode="auto">
            <a:xfrm>
              <a:off x="5373" y="52"/>
              <a:ext cx="1821" cy="1818"/>
            </a:xfrm>
            <a:custGeom>
              <a:avLst/>
              <a:gdLst>
                <a:gd name="T0" fmla="*/ 1820 w 3640"/>
                <a:gd name="T1" fmla="*/ 0 h 3635"/>
                <a:gd name="T2" fmla="*/ 1820 w 3640"/>
                <a:gd name="T3" fmla="*/ 0 h 3635"/>
                <a:gd name="T4" fmla="*/ 1840 w 3640"/>
                <a:gd name="T5" fmla="*/ 2 h 3635"/>
                <a:gd name="T6" fmla="*/ 1858 w 3640"/>
                <a:gd name="T7" fmla="*/ 10 h 3635"/>
                <a:gd name="T8" fmla="*/ 1874 w 3640"/>
                <a:gd name="T9" fmla="*/ 22 h 3635"/>
                <a:gd name="T10" fmla="*/ 3617 w 3640"/>
                <a:gd name="T11" fmla="*/ 1763 h 3635"/>
                <a:gd name="T12" fmla="*/ 3630 w 3640"/>
                <a:gd name="T13" fmla="*/ 1780 h 3635"/>
                <a:gd name="T14" fmla="*/ 3637 w 3640"/>
                <a:gd name="T15" fmla="*/ 1798 h 3635"/>
                <a:gd name="T16" fmla="*/ 3640 w 3640"/>
                <a:gd name="T17" fmla="*/ 1818 h 3635"/>
                <a:gd name="T18" fmla="*/ 3637 w 3640"/>
                <a:gd name="T19" fmla="*/ 1837 h 3635"/>
                <a:gd name="T20" fmla="*/ 3630 w 3640"/>
                <a:gd name="T21" fmla="*/ 1855 h 3635"/>
                <a:gd name="T22" fmla="*/ 3617 w 3640"/>
                <a:gd name="T23" fmla="*/ 1872 h 3635"/>
                <a:gd name="T24" fmla="*/ 3601 w 3640"/>
                <a:gd name="T25" fmla="*/ 1884 h 3635"/>
                <a:gd name="T26" fmla="*/ 3582 w 3640"/>
                <a:gd name="T27" fmla="*/ 1892 h 3635"/>
                <a:gd name="T28" fmla="*/ 3563 w 3640"/>
                <a:gd name="T29" fmla="*/ 1894 h 3635"/>
                <a:gd name="T30" fmla="*/ 3544 w 3640"/>
                <a:gd name="T31" fmla="*/ 1892 h 3635"/>
                <a:gd name="T32" fmla="*/ 3525 w 3640"/>
                <a:gd name="T33" fmla="*/ 1884 h 3635"/>
                <a:gd name="T34" fmla="*/ 3509 w 3640"/>
                <a:gd name="T35" fmla="*/ 1872 h 3635"/>
                <a:gd name="T36" fmla="*/ 1820 w 3640"/>
                <a:gd name="T37" fmla="*/ 185 h 3635"/>
                <a:gd name="T38" fmla="*/ 185 w 3640"/>
                <a:gd name="T39" fmla="*/ 1818 h 3635"/>
                <a:gd name="T40" fmla="*/ 1820 w 3640"/>
                <a:gd name="T41" fmla="*/ 3450 h 3635"/>
                <a:gd name="T42" fmla="*/ 3023 w 3640"/>
                <a:gd name="T43" fmla="*/ 2249 h 3635"/>
                <a:gd name="T44" fmla="*/ 3038 w 3640"/>
                <a:gd name="T45" fmla="*/ 2237 h 3635"/>
                <a:gd name="T46" fmla="*/ 3057 w 3640"/>
                <a:gd name="T47" fmla="*/ 2229 h 3635"/>
                <a:gd name="T48" fmla="*/ 3076 w 3640"/>
                <a:gd name="T49" fmla="*/ 2227 h 3635"/>
                <a:gd name="T50" fmla="*/ 3096 w 3640"/>
                <a:gd name="T51" fmla="*/ 2229 h 3635"/>
                <a:gd name="T52" fmla="*/ 3115 w 3640"/>
                <a:gd name="T53" fmla="*/ 2237 h 3635"/>
                <a:gd name="T54" fmla="*/ 3130 w 3640"/>
                <a:gd name="T55" fmla="*/ 2249 h 3635"/>
                <a:gd name="T56" fmla="*/ 3144 w 3640"/>
                <a:gd name="T57" fmla="*/ 2266 h 3635"/>
                <a:gd name="T58" fmla="*/ 3150 w 3640"/>
                <a:gd name="T59" fmla="*/ 2283 h 3635"/>
                <a:gd name="T60" fmla="*/ 3154 w 3640"/>
                <a:gd name="T61" fmla="*/ 2303 h 3635"/>
                <a:gd name="T62" fmla="*/ 3150 w 3640"/>
                <a:gd name="T63" fmla="*/ 2322 h 3635"/>
                <a:gd name="T64" fmla="*/ 3144 w 3640"/>
                <a:gd name="T65" fmla="*/ 2341 h 3635"/>
                <a:gd name="T66" fmla="*/ 3130 w 3640"/>
                <a:gd name="T67" fmla="*/ 2358 h 3635"/>
                <a:gd name="T68" fmla="*/ 1874 w 3640"/>
                <a:gd name="T69" fmla="*/ 3612 h 3635"/>
                <a:gd name="T70" fmla="*/ 1858 w 3640"/>
                <a:gd name="T71" fmla="*/ 3625 h 3635"/>
                <a:gd name="T72" fmla="*/ 1840 w 3640"/>
                <a:gd name="T73" fmla="*/ 3632 h 3635"/>
                <a:gd name="T74" fmla="*/ 1820 w 3640"/>
                <a:gd name="T75" fmla="*/ 3635 h 3635"/>
                <a:gd name="T76" fmla="*/ 1800 w 3640"/>
                <a:gd name="T77" fmla="*/ 3632 h 3635"/>
                <a:gd name="T78" fmla="*/ 1782 w 3640"/>
                <a:gd name="T79" fmla="*/ 3625 h 3635"/>
                <a:gd name="T80" fmla="*/ 1766 w 3640"/>
                <a:gd name="T81" fmla="*/ 3612 h 3635"/>
                <a:gd name="T82" fmla="*/ 22 w 3640"/>
                <a:gd name="T83" fmla="*/ 1872 h 3635"/>
                <a:gd name="T84" fmla="*/ 10 w 3640"/>
                <a:gd name="T85" fmla="*/ 1855 h 3635"/>
                <a:gd name="T86" fmla="*/ 2 w 3640"/>
                <a:gd name="T87" fmla="*/ 1837 h 3635"/>
                <a:gd name="T88" fmla="*/ 0 w 3640"/>
                <a:gd name="T89" fmla="*/ 1818 h 3635"/>
                <a:gd name="T90" fmla="*/ 0 w 3640"/>
                <a:gd name="T91" fmla="*/ 1818 h 3635"/>
                <a:gd name="T92" fmla="*/ 2 w 3640"/>
                <a:gd name="T93" fmla="*/ 1798 h 3635"/>
                <a:gd name="T94" fmla="*/ 10 w 3640"/>
                <a:gd name="T95" fmla="*/ 1780 h 3635"/>
                <a:gd name="T96" fmla="*/ 22 w 3640"/>
                <a:gd name="T97" fmla="*/ 1763 h 3635"/>
                <a:gd name="T98" fmla="*/ 1766 w 3640"/>
                <a:gd name="T99" fmla="*/ 22 h 3635"/>
                <a:gd name="T100" fmla="*/ 1782 w 3640"/>
                <a:gd name="T101" fmla="*/ 10 h 3635"/>
                <a:gd name="T102" fmla="*/ 1800 w 3640"/>
                <a:gd name="T103" fmla="*/ 2 h 3635"/>
                <a:gd name="T104" fmla="*/ 1820 w 3640"/>
                <a:gd name="T105" fmla="*/ 0 h 3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40" h="3635">
                  <a:moveTo>
                    <a:pt x="1820" y="0"/>
                  </a:moveTo>
                  <a:lnTo>
                    <a:pt x="1820" y="0"/>
                  </a:lnTo>
                  <a:lnTo>
                    <a:pt x="1840" y="2"/>
                  </a:lnTo>
                  <a:lnTo>
                    <a:pt x="1858" y="10"/>
                  </a:lnTo>
                  <a:lnTo>
                    <a:pt x="1874" y="22"/>
                  </a:lnTo>
                  <a:lnTo>
                    <a:pt x="3617" y="1763"/>
                  </a:lnTo>
                  <a:lnTo>
                    <a:pt x="3630" y="1780"/>
                  </a:lnTo>
                  <a:lnTo>
                    <a:pt x="3637" y="1798"/>
                  </a:lnTo>
                  <a:lnTo>
                    <a:pt x="3640" y="1818"/>
                  </a:lnTo>
                  <a:lnTo>
                    <a:pt x="3637" y="1837"/>
                  </a:lnTo>
                  <a:lnTo>
                    <a:pt x="3630" y="1855"/>
                  </a:lnTo>
                  <a:lnTo>
                    <a:pt x="3617" y="1872"/>
                  </a:lnTo>
                  <a:lnTo>
                    <a:pt x="3601" y="1884"/>
                  </a:lnTo>
                  <a:lnTo>
                    <a:pt x="3582" y="1892"/>
                  </a:lnTo>
                  <a:lnTo>
                    <a:pt x="3563" y="1894"/>
                  </a:lnTo>
                  <a:lnTo>
                    <a:pt x="3544" y="1892"/>
                  </a:lnTo>
                  <a:lnTo>
                    <a:pt x="3525" y="1884"/>
                  </a:lnTo>
                  <a:lnTo>
                    <a:pt x="3509" y="1872"/>
                  </a:lnTo>
                  <a:lnTo>
                    <a:pt x="1820" y="185"/>
                  </a:lnTo>
                  <a:lnTo>
                    <a:pt x="185" y="1818"/>
                  </a:lnTo>
                  <a:lnTo>
                    <a:pt x="1820" y="3450"/>
                  </a:lnTo>
                  <a:lnTo>
                    <a:pt x="3023" y="2249"/>
                  </a:lnTo>
                  <a:lnTo>
                    <a:pt x="3038" y="2237"/>
                  </a:lnTo>
                  <a:lnTo>
                    <a:pt x="3057" y="2229"/>
                  </a:lnTo>
                  <a:lnTo>
                    <a:pt x="3076" y="2227"/>
                  </a:lnTo>
                  <a:lnTo>
                    <a:pt x="3096" y="2229"/>
                  </a:lnTo>
                  <a:lnTo>
                    <a:pt x="3115" y="2237"/>
                  </a:lnTo>
                  <a:lnTo>
                    <a:pt x="3130" y="2249"/>
                  </a:lnTo>
                  <a:lnTo>
                    <a:pt x="3144" y="2266"/>
                  </a:lnTo>
                  <a:lnTo>
                    <a:pt x="3150" y="2283"/>
                  </a:lnTo>
                  <a:lnTo>
                    <a:pt x="3154" y="2303"/>
                  </a:lnTo>
                  <a:lnTo>
                    <a:pt x="3150" y="2322"/>
                  </a:lnTo>
                  <a:lnTo>
                    <a:pt x="3144" y="2341"/>
                  </a:lnTo>
                  <a:lnTo>
                    <a:pt x="3130" y="2358"/>
                  </a:lnTo>
                  <a:lnTo>
                    <a:pt x="1874" y="3612"/>
                  </a:lnTo>
                  <a:lnTo>
                    <a:pt x="1858" y="3625"/>
                  </a:lnTo>
                  <a:lnTo>
                    <a:pt x="1840" y="3632"/>
                  </a:lnTo>
                  <a:lnTo>
                    <a:pt x="1820" y="3635"/>
                  </a:lnTo>
                  <a:lnTo>
                    <a:pt x="1800" y="3632"/>
                  </a:lnTo>
                  <a:lnTo>
                    <a:pt x="1782" y="3625"/>
                  </a:lnTo>
                  <a:lnTo>
                    <a:pt x="1766" y="3612"/>
                  </a:lnTo>
                  <a:lnTo>
                    <a:pt x="22" y="1872"/>
                  </a:lnTo>
                  <a:lnTo>
                    <a:pt x="10" y="1855"/>
                  </a:lnTo>
                  <a:lnTo>
                    <a:pt x="2" y="1837"/>
                  </a:lnTo>
                  <a:lnTo>
                    <a:pt x="0" y="1818"/>
                  </a:lnTo>
                  <a:lnTo>
                    <a:pt x="0" y="1818"/>
                  </a:lnTo>
                  <a:lnTo>
                    <a:pt x="2" y="1798"/>
                  </a:lnTo>
                  <a:lnTo>
                    <a:pt x="10" y="1780"/>
                  </a:lnTo>
                  <a:lnTo>
                    <a:pt x="22" y="1763"/>
                  </a:lnTo>
                  <a:lnTo>
                    <a:pt x="1766" y="22"/>
                  </a:lnTo>
                  <a:lnTo>
                    <a:pt x="1782" y="10"/>
                  </a:lnTo>
                  <a:lnTo>
                    <a:pt x="1800" y="2"/>
                  </a:lnTo>
                  <a:lnTo>
                    <a:pt x="182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53"/>
            <p:cNvSpPr>
              <a:spLocks/>
            </p:cNvSpPr>
            <p:nvPr/>
          </p:nvSpPr>
          <p:spPr bwMode="auto">
            <a:xfrm>
              <a:off x="6014" y="670"/>
              <a:ext cx="609" cy="699"/>
            </a:xfrm>
            <a:custGeom>
              <a:avLst/>
              <a:gdLst>
                <a:gd name="T0" fmla="*/ 907 w 1219"/>
                <a:gd name="T1" fmla="*/ 0 h 1399"/>
                <a:gd name="T2" fmla="*/ 927 w 1219"/>
                <a:gd name="T3" fmla="*/ 4 h 1399"/>
                <a:gd name="T4" fmla="*/ 944 w 1219"/>
                <a:gd name="T5" fmla="*/ 10 h 1399"/>
                <a:gd name="T6" fmla="*/ 961 w 1219"/>
                <a:gd name="T7" fmla="*/ 24 h 1399"/>
                <a:gd name="T8" fmla="*/ 1196 w 1219"/>
                <a:gd name="T9" fmla="*/ 258 h 1399"/>
                <a:gd name="T10" fmla="*/ 1209 w 1219"/>
                <a:gd name="T11" fmla="*/ 274 h 1399"/>
                <a:gd name="T12" fmla="*/ 1216 w 1219"/>
                <a:gd name="T13" fmla="*/ 293 h 1399"/>
                <a:gd name="T14" fmla="*/ 1219 w 1219"/>
                <a:gd name="T15" fmla="*/ 312 h 1399"/>
                <a:gd name="T16" fmla="*/ 1216 w 1219"/>
                <a:gd name="T17" fmla="*/ 332 h 1399"/>
                <a:gd name="T18" fmla="*/ 1209 w 1219"/>
                <a:gd name="T19" fmla="*/ 351 h 1399"/>
                <a:gd name="T20" fmla="*/ 1196 w 1219"/>
                <a:gd name="T21" fmla="*/ 366 h 1399"/>
                <a:gd name="T22" fmla="*/ 961 w 1219"/>
                <a:gd name="T23" fmla="*/ 602 h 1399"/>
                <a:gd name="T24" fmla="*/ 944 w 1219"/>
                <a:gd name="T25" fmla="*/ 615 h 1399"/>
                <a:gd name="T26" fmla="*/ 927 w 1219"/>
                <a:gd name="T27" fmla="*/ 621 h 1399"/>
                <a:gd name="T28" fmla="*/ 907 w 1219"/>
                <a:gd name="T29" fmla="*/ 625 h 1399"/>
                <a:gd name="T30" fmla="*/ 887 w 1219"/>
                <a:gd name="T31" fmla="*/ 621 h 1399"/>
                <a:gd name="T32" fmla="*/ 869 w 1219"/>
                <a:gd name="T33" fmla="*/ 615 h 1399"/>
                <a:gd name="T34" fmla="*/ 852 w 1219"/>
                <a:gd name="T35" fmla="*/ 602 h 1399"/>
                <a:gd name="T36" fmla="*/ 840 w 1219"/>
                <a:gd name="T37" fmla="*/ 585 h 1399"/>
                <a:gd name="T38" fmla="*/ 832 w 1219"/>
                <a:gd name="T39" fmla="*/ 567 h 1399"/>
                <a:gd name="T40" fmla="*/ 830 w 1219"/>
                <a:gd name="T41" fmla="*/ 547 h 1399"/>
                <a:gd name="T42" fmla="*/ 832 w 1219"/>
                <a:gd name="T43" fmla="*/ 528 h 1399"/>
                <a:gd name="T44" fmla="*/ 840 w 1219"/>
                <a:gd name="T45" fmla="*/ 509 h 1399"/>
                <a:gd name="T46" fmla="*/ 852 w 1219"/>
                <a:gd name="T47" fmla="*/ 493 h 1399"/>
                <a:gd name="T48" fmla="*/ 957 w 1219"/>
                <a:gd name="T49" fmla="*/ 390 h 1399"/>
                <a:gd name="T50" fmla="*/ 154 w 1219"/>
                <a:gd name="T51" fmla="*/ 390 h 1399"/>
                <a:gd name="T52" fmla="*/ 154 w 1219"/>
                <a:gd name="T53" fmla="*/ 1322 h 1399"/>
                <a:gd name="T54" fmla="*/ 151 w 1219"/>
                <a:gd name="T55" fmla="*/ 1344 h 1399"/>
                <a:gd name="T56" fmla="*/ 144 w 1219"/>
                <a:gd name="T57" fmla="*/ 1361 h 1399"/>
                <a:gd name="T58" fmla="*/ 131 w 1219"/>
                <a:gd name="T59" fmla="*/ 1377 h 1399"/>
                <a:gd name="T60" fmla="*/ 116 w 1219"/>
                <a:gd name="T61" fmla="*/ 1389 h 1399"/>
                <a:gd name="T62" fmla="*/ 97 w 1219"/>
                <a:gd name="T63" fmla="*/ 1397 h 1399"/>
                <a:gd name="T64" fmla="*/ 77 w 1219"/>
                <a:gd name="T65" fmla="*/ 1399 h 1399"/>
                <a:gd name="T66" fmla="*/ 56 w 1219"/>
                <a:gd name="T67" fmla="*/ 1397 h 1399"/>
                <a:gd name="T68" fmla="*/ 38 w 1219"/>
                <a:gd name="T69" fmla="*/ 1389 h 1399"/>
                <a:gd name="T70" fmla="*/ 23 w 1219"/>
                <a:gd name="T71" fmla="*/ 1377 h 1399"/>
                <a:gd name="T72" fmla="*/ 10 w 1219"/>
                <a:gd name="T73" fmla="*/ 1361 h 1399"/>
                <a:gd name="T74" fmla="*/ 3 w 1219"/>
                <a:gd name="T75" fmla="*/ 1344 h 1399"/>
                <a:gd name="T76" fmla="*/ 0 w 1219"/>
                <a:gd name="T77" fmla="*/ 1322 h 1399"/>
                <a:gd name="T78" fmla="*/ 0 w 1219"/>
                <a:gd name="T79" fmla="*/ 312 h 1399"/>
                <a:gd name="T80" fmla="*/ 3 w 1219"/>
                <a:gd name="T81" fmla="*/ 292 h 1399"/>
                <a:gd name="T82" fmla="*/ 10 w 1219"/>
                <a:gd name="T83" fmla="*/ 273 h 1399"/>
                <a:gd name="T84" fmla="*/ 23 w 1219"/>
                <a:gd name="T85" fmla="*/ 258 h 1399"/>
                <a:gd name="T86" fmla="*/ 38 w 1219"/>
                <a:gd name="T87" fmla="*/ 247 h 1399"/>
                <a:gd name="T88" fmla="*/ 56 w 1219"/>
                <a:gd name="T89" fmla="*/ 239 h 1399"/>
                <a:gd name="T90" fmla="*/ 77 w 1219"/>
                <a:gd name="T91" fmla="*/ 236 h 1399"/>
                <a:gd name="T92" fmla="*/ 957 w 1219"/>
                <a:gd name="T93" fmla="*/ 236 h 1399"/>
                <a:gd name="T94" fmla="*/ 852 w 1219"/>
                <a:gd name="T95" fmla="*/ 131 h 1399"/>
                <a:gd name="T96" fmla="*/ 840 w 1219"/>
                <a:gd name="T97" fmla="*/ 116 h 1399"/>
                <a:gd name="T98" fmla="*/ 832 w 1219"/>
                <a:gd name="T99" fmla="*/ 97 h 1399"/>
                <a:gd name="T100" fmla="*/ 830 w 1219"/>
                <a:gd name="T101" fmla="*/ 77 h 1399"/>
                <a:gd name="T102" fmla="*/ 832 w 1219"/>
                <a:gd name="T103" fmla="*/ 58 h 1399"/>
                <a:gd name="T104" fmla="*/ 840 w 1219"/>
                <a:gd name="T105" fmla="*/ 39 h 1399"/>
                <a:gd name="T106" fmla="*/ 852 w 1219"/>
                <a:gd name="T107" fmla="*/ 24 h 1399"/>
                <a:gd name="T108" fmla="*/ 869 w 1219"/>
                <a:gd name="T109" fmla="*/ 10 h 1399"/>
                <a:gd name="T110" fmla="*/ 887 w 1219"/>
                <a:gd name="T111" fmla="*/ 4 h 1399"/>
                <a:gd name="T112" fmla="*/ 907 w 1219"/>
                <a:gd name="T113" fmla="*/ 0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19" h="1399">
                  <a:moveTo>
                    <a:pt x="907" y="0"/>
                  </a:moveTo>
                  <a:lnTo>
                    <a:pt x="927" y="4"/>
                  </a:lnTo>
                  <a:lnTo>
                    <a:pt x="944" y="10"/>
                  </a:lnTo>
                  <a:lnTo>
                    <a:pt x="961" y="24"/>
                  </a:lnTo>
                  <a:lnTo>
                    <a:pt x="1196" y="258"/>
                  </a:lnTo>
                  <a:lnTo>
                    <a:pt x="1209" y="274"/>
                  </a:lnTo>
                  <a:lnTo>
                    <a:pt x="1216" y="293"/>
                  </a:lnTo>
                  <a:lnTo>
                    <a:pt x="1219" y="312"/>
                  </a:lnTo>
                  <a:lnTo>
                    <a:pt x="1216" y="332"/>
                  </a:lnTo>
                  <a:lnTo>
                    <a:pt x="1209" y="351"/>
                  </a:lnTo>
                  <a:lnTo>
                    <a:pt x="1196" y="366"/>
                  </a:lnTo>
                  <a:lnTo>
                    <a:pt x="961" y="602"/>
                  </a:lnTo>
                  <a:lnTo>
                    <a:pt x="944" y="615"/>
                  </a:lnTo>
                  <a:lnTo>
                    <a:pt x="927" y="621"/>
                  </a:lnTo>
                  <a:lnTo>
                    <a:pt x="907" y="625"/>
                  </a:lnTo>
                  <a:lnTo>
                    <a:pt x="887" y="621"/>
                  </a:lnTo>
                  <a:lnTo>
                    <a:pt x="869" y="615"/>
                  </a:lnTo>
                  <a:lnTo>
                    <a:pt x="852" y="602"/>
                  </a:lnTo>
                  <a:lnTo>
                    <a:pt x="840" y="585"/>
                  </a:lnTo>
                  <a:lnTo>
                    <a:pt x="832" y="567"/>
                  </a:lnTo>
                  <a:lnTo>
                    <a:pt x="830" y="547"/>
                  </a:lnTo>
                  <a:lnTo>
                    <a:pt x="832" y="528"/>
                  </a:lnTo>
                  <a:lnTo>
                    <a:pt x="840" y="509"/>
                  </a:lnTo>
                  <a:lnTo>
                    <a:pt x="852" y="493"/>
                  </a:lnTo>
                  <a:lnTo>
                    <a:pt x="957" y="390"/>
                  </a:lnTo>
                  <a:lnTo>
                    <a:pt x="154" y="390"/>
                  </a:lnTo>
                  <a:lnTo>
                    <a:pt x="154" y="1322"/>
                  </a:lnTo>
                  <a:lnTo>
                    <a:pt x="151" y="1344"/>
                  </a:lnTo>
                  <a:lnTo>
                    <a:pt x="144" y="1361"/>
                  </a:lnTo>
                  <a:lnTo>
                    <a:pt x="131" y="1377"/>
                  </a:lnTo>
                  <a:lnTo>
                    <a:pt x="116" y="1389"/>
                  </a:lnTo>
                  <a:lnTo>
                    <a:pt x="97" y="1397"/>
                  </a:lnTo>
                  <a:lnTo>
                    <a:pt x="77" y="1399"/>
                  </a:lnTo>
                  <a:lnTo>
                    <a:pt x="56" y="1397"/>
                  </a:lnTo>
                  <a:lnTo>
                    <a:pt x="38" y="1389"/>
                  </a:lnTo>
                  <a:lnTo>
                    <a:pt x="23" y="1377"/>
                  </a:lnTo>
                  <a:lnTo>
                    <a:pt x="10" y="1361"/>
                  </a:lnTo>
                  <a:lnTo>
                    <a:pt x="3" y="1344"/>
                  </a:lnTo>
                  <a:lnTo>
                    <a:pt x="0" y="1322"/>
                  </a:lnTo>
                  <a:lnTo>
                    <a:pt x="0" y="312"/>
                  </a:lnTo>
                  <a:lnTo>
                    <a:pt x="3" y="292"/>
                  </a:lnTo>
                  <a:lnTo>
                    <a:pt x="10" y="273"/>
                  </a:lnTo>
                  <a:lnTo>
                    <a:pt x="23" y="258"/>
                  </a:lnTo>
                  <a:lnTo>
                    <a:pt x="38" y="247"/>
                  </a:lnTo>
                  <a:lnTo>
                    <a:pt x="56" y="239"/>
                  </a:lnTo>
                  <a:lnTo>
                    <a:pt x="77" y="236"/>
                  </a:lnTo>
                  <a:lnTo>
                    <a:pt x="957" y="236"/>
                  </a:lnTo>
                  <a:lnTo>
                    <a:pt x="852" y="131"/>
                  </a:lnTo>
                  <a:lnTo>
                    <a:pt x="840" y="116"/>
                  </a:lnTo>
                  <a:lnTo>
                    <a:pt x="832" y="97"/>
                  </a:lnTo>
                  <a:lnTo>
                    <a:pt x="830" y="77"/>
                  </a:lnTo>
                  <a:lnTo>
                    <a:pt x="832" y="58"/>
                  </a:lnTo>
                  <a:lnTo>
                    <a:pt x="840" y="39"/>
                  </a:lnTo>
                  <a:lnTo>
                    <a:pt x="852" y="24"/>
                  </a:lnTo>
                  <a:lnTo>
                    <a:pt x="869" y="10"/>
                  </a:lnTo>
                  <a:lnTo>
                    <a:pt x="887" y="4"/>
                  </a:lnTo>
                  <a:lnTo>
                    <a:pt x="90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321205" y="4373819"/>
            <a:ext cx="731520" cy="731520"/>
            <a:chOff x="8321205" y="4373819"/>
            <a:chExt cx="731520" cy="731520"/>
          </a:xfrm>
        </p:grpSpPr>
        <p:sp>
          <p:nvSpPr>
            <p:cNvPr id="146" name="Rounded Rectangle 145"/>
            <p:cNvSpPr/>
            <p:nvPr/>
          </p:nvSpPr>
          <p:spPr>
            <a:xfrm>
              <a:off x="8321205" y="4373819"/>
              <a:ext cx="731520" cy="731520"/>
            </a:xfrm>
            <a:prstGeom prst="roundRect">
              <a:avLst>
                <a:gd name="adj" fmla="val 595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56"/>
            <p:cNvGrpSpPr>
              <a:grpSpLocks noChangeAspect="1"/>
            </p:cNvGrpSpPr>
            <p:nvPr/>
          </p:nvGrpSpPr>
          <p:grpSpPr bwMode="auto">
            <a:xfrm>
              <a:off x="8511385" y="4563830"/>
              <a:ext cx="351161" cy="351499"/>
              <a:chOff x="312" y="373"/>
              <a:chExt cx="3121" cy="3124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66" name="Freeform 58"/>
              <p:cNvSpPr>
                <a:spLocks noEditPoints="1"/>
              </p:cNvSpPr>
              <p:nvPr/>
            </p:nvSpPr>
            <p:spPr bwMode="auto">
              <a:xfrm>
                <a:off x="1527" y="1303"/>
                <a:ext cx="690" cy="691"/>
              </a:xfrm>
              <a:custGeom>
                <a:avLst/>
                <a:gdLst>
                  <a:gd name="T0" fmla="*/ 627 w 1381"/>
                  <a:gd name="T1" fmla="*/ 257 h 1383"/>
                  <a:gd name="T2" fmla="*/ 509 w 1381"/>
                  <a:gd name="T3" fmla="*/ 295 h 1383"/>
                  <a:gd name="T4" fmla="*/ 410 w 1381"/>
                  <a:gd name="T5" fmla="*/ 360 h 1383"/>
                  <a:gd name="T6" fmla="*/ 334 w 1381"/>
                  <a:gd name="T7" fmla="*/ 451 h 1383"/>
                  <a:gd name="T8" fmla="*/ 283 w 1381"/>
                  <a:gd name="T9" fmla="*/ 560 h 1383"/>
                  <a:gd name="T10" fmla="*/ 266 w 1381"/>
                  <a:gd name="T11" fmla="*/ 679 h 1383"/>
                  <a:gd name="T12" fmla="*/ 289 w 1381"/>
                  <a:gd name="T13" fmla="*/ 809 h 1383"/>
                  <a:gd name="T14" fmla="*/ 351 w 1381"/>
                  <a:gd name="T15" fmla="*/ 925 h 1383"/>
                  <a:gd name="T16" fmla="*/ 444 w 1381"/>
                  <a:gd name="T17" fmla="*/ 1020 h 1383"/>
                  <a:gd name="T18" fmla="*/ 560 w 1381"/>
                  <a:gd name="T19" fmla="*/ 1081 h 1383"/>
                  <a:gd name="T20" fmla="*/ 691 w 1381"/>
                  <a:gd name="T21" fmla="*/ 1104 h 1383"/>
                  <a:gd name="T22" fmla="*/ 822 w 1381"/>
                  <a:gd name="T23" fmla="*/ 1081 h 1383"/>
                  <a:gd name="T24" fmla="*/ 938 w 1381"/>
                  <a:gd name="T25" fmla="*/ 1020 h 1383"/>
                  <a:gd name="T26" fmla="*/ 1031 w 1381"/>
                  <a:gd name="T27" fmla="*/ 925 h 1383"/>
                  <a:gd name="T28" fmla="*/ 1094 w 1381"/>
                  <a:gd name="T29" fmla="*/ 809 h 1383"/>
                  <a:gd name="T30" fmla="*/ 1115 w 1381"/>
                  <a:gd name="T31" fmla="*/ 679 h 1383"/>
                  <a:gd name="T32" fmla="*/ 1094 w 1381"/>
                  <a:gd name="T33" fmla="*/ 548 h 1383"/>
                  <a:gd name="T34" fmla="*/ 1035 w 1381"/>
                  <a:gd name="T35" fmla="*/ 432 h 1383"/>
                  <a:gd name="T36" fmla="*/ 944 w 1381"/>
                  <a:gd name="T37" fmla="*/ 339 h 1383"/>
                  <a:gd name="T38" fmla="*/ 826 w 1381"/>
                  <a:gd name="T39" fmla="*/ 276 h 1383"/>
                  <a:gd name="T40" fmla="*/ 691 w 1381"/>
                  <a:gd name="T41" fmla="*/ 253 h 1383"/>
                  <a:gd name="T42" fmla="*/ 779 w 1381"/>
                  <a:gd name="T43" fmla="*/ 4 h 1383"/>
                  <a:gd name="T44" fmla="*/ 942 w 1381"/>
                  <a:gd name="T45" fmla="*/ 46 h 1383"/>
                  <a:gd name="T46" fmla="*/ 1086 w 1381"/>
                  <a:gd name="T47" fmla="*/ 122 h 1383"/>
                  <a:gd name="T48" fmla="*/ 1208 w 1381"/>
                  <a:gd name="T49" fmla="*/ 231 h 1383"/>
                  <a:gd name="T50" fmla="*/ 1301 w 1381"/>
                  <a:gd name="T51" fmla="*/ 364 h 1383"/>
                  <a:gd name="T52" fmla="*/ 1360 w 1381"/>
                  <a:gd name="T53" fmla="*/ 520 h 1383"/>
                  <a:gd name="T54" fmla="*/ 1381 w 1381"/>
                  <a:gd name="T55" fmla="*/ 691 h 1383"/>
                  <a:gd name="T56" fmla="*/ 1360 w 1381"/>
                  <a:gd name="T57" fmla="*/ 862 h 1383"/>
                  <a:gd name="T58" fmla="*/ 1301 w 1381"/>
                  <a:gd name="T59" fmla="*/ 1018 h 1383"/>
                  <a:gd name="T60" fmla="*/ 1208 w 1381"/>
                  <a:gd name="T61" fmla="*/ 1153 h 1383"/>
                  <a:gd name="T62" fmla="*/ 1086 w 1381"/>
                  <a:gd name="T63" fmla="*/ 1259 h 1383"/>
                  <a:gd name="T64" fmla="*/ 942 w 1381"/>
                  <a:gd name="T65" fmla="*/ 1337 h 1383"/>
                  <a:gd name="T66" fmla="*/ 779 w 1381"/>
                  <a:gd name="T67" fmla="*/ 1377 h 1383"/>
                  <a:gd name="T68" fmla="*/ 604 w 1381"/>
                  <a:gd name="T69" fmla="*/ 1377 h 1383"/>
                  <a:gd name="T70" fmla="*/ 441 w 1381"/>
                  <a:gd name="T71" fmla="*/ 1337 h 1383"/>
                  <a:gd name="T72" fmla="*/ 294 w 1381"/>
                  <a:gd name="T73" fmla="*/ 1259 h 1383"/>
                  <a:gd name="T74" fmla="*/ 173 w 1381"/>
                  <a:gd name="T75" fmla="*/ 1153 h 1383"/>
                  <a:gd name="T76" fmla="*/ 80 w 1381"/>
                  <a:gd name="T77" fmla="*/ 1018 h 1383"/>
                  <a:gd name="T78" fmla="*/ 21 w 1381"/>
                  <a:gd name="T79" fmla="*/ 864 h 1383"/>
                  <a:gd name="T80" fmla="*/ 0 w 1381"/>
                  <a:gd name="T81" fmla="*/ 691 h 1383"/>
                  <a:gd name="T82" fmla="*/ 21 w 1381"/>
                  <a:gd name="T83" fmla="*/ 520 h 1383"/>
                  <a:gd name="T84" fmla="*/ 80 w 1381"/>
                  <a:gd name="T85" fmla="*/ 364 h 1383"/>
                  <a:gd name="T86" fmla="*/ 173 w 1381"/>
                  <a:gd name="T87" fmla="*/ 231 h 1383"/>
                  <a:gd name="T88" fmla="*/ 294 w 1381"/>
                  <a:gd name="T89" fmla="*/ 122 h 1383"/>
                  <a:gd name="T90" fmla="*/ 441 w 1381"/>
                  <a:gd name="T91" fmla="*/ 46 h 1383"/>
                  <a:gd name="T92" fmla="*/ 604 w 1381"/>
                  <a:gd name="T93" fmla="*/ 4 h 1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81" h="1383">
                    <a:moveTo>
                      <a:pt x="691" y="253"/>
                    </a:moveTo>
                    <a:lnTo>
                      <a:pt x="627" y="257"/>
                    </a:lnTo>
                    <a:lnTo>
                      <a:pt x="566" y="272"/>
                    </a:lnTo>
                    <a:lnTo>
                      <a:pt x="509" y="295"/>
                    </a:lnTo>
                    <a:lnTo>
                      <a:pt x="458" y="324"/>
                    </a:lnTo>
                    <a:lnTo>
                      <a:pt x="410" y="360"/>
                    </a:lnTo>
                    <a:lnTo>
                      <a:pt x="368" y="404"/>
                    </a:lnTo>
                    <a:lnTo>
                      <a:pt x="334" y="451"/>
                    </a:lnTo>
                    <a:lnTo>
                      <a:pt x="306" y="503"/>
                    </a:lnTo>
                    <a:lnTo>
                      <a:pt x="283" y="560"/>
                    </a:lnTo>
                    <a:lnTo>
                      <a:pt x="272" y="619"/>
                    </a:lnTo>
                    <a:lnTo>
                      <a:pt x="266" y="679"/>
                    </a:lnTo>
                    <a:lnTo>
                      <a:pt x="272" y="746"/>
                    </a:lnTo>
                    <a:lnTo>
                      <a:pt x="289" y="809"/>
                    </a:lnTo>
                    <a:lnTo>
                      <a:pt x="315" y="870"/>
                    </a:lnTo>
                    <a:lnTo>
                      <a:pt x="351" y="925"/>
                    </a:lnTo>
                    <a:lnTo>
                      <a:pt x="395" y="976"/>
                    </a:lnTo>
                    <a:lnTo>
                      <a:pt x="444" y="1020"/>
                    </a:lnTo>
                    <a:lnTo>
                      <a:pt x="499" y="1054"/>
                    </a:lnTo>
                    <a:lnTo>
                      <a:pt x="560" y="1081"/>
                    </a:lnTo>
                    <a:lnTo>
                      <a:pt x="625" y="1098"/>
                    </a:lnTo>
                    <a:lnTo>
                      <a:pt x="691" y="1104"/>
                    </a:lnTo>
                    <a:lnTo>
                      <a:pt x="758" y="1098"/>
                    </a:lnTo>
                    <a:lnTo>
                      <a:pt x="822" y="1081"/>
                    </a:lnTo>
                    <a:lnTo>
                      <a:pt x="881" y="1054"/>
                    </a:lnTo>
                    <a:lnTo>
                      <a:pt x="938" y="1020"/>
                    </a:lnTo>
                    <a:lnTo>
                      <a:pt x="988" y="976"/>
                    </a:lnTo>
                    <a:lnTo>
                      <a:pt x="1031" y="925"/>
                    </a:lnTo>
                    <a:lnTo>
                      <a:pt x="1066" y="870"/>
                    </a:lnTo>
                    <a:lnTo>
                      <a:pt x="1094" y="809"/>
                    </a:lnTo>
                    <a:lnTo>
                      <a:pt x="1109" y="746"/>
                    </a:lnTo>
                    <a:lnTo>
                      <a:pt x="1115" y="679"/>
                    </a:lnTo>
                    <a:lnTo>
                      <a:pt x="1111" y="611"/>
                    </a:lnTo>
                    <a:lnTo>
                      <a:pt x="1094" y="548"/>
                    </a:lnTo>
                    <a:lnTo>
                      <a:pt x="1069" y="487"/>
                    </a:lnTo>
                    <a:lnTo>
                      <a:pt x="1035" y="432"/>
                    </a:lnTo>
                    <a:lnTo>
                      <a:pt x="993" y="381"/>
                    </a:lnTo>
                    <a:lnTo>
                      <a:pt x="944" y="339"/>
                    </a:lnTo>
                    <a:lnTo>
                      <a:pt x="889" y="303"/>
                    </a:lnTo>
                    <a:lnTo>
                      <a:pt x="826" y="276"/>
                    </a:lnTo>
                    <a:lnTo>
                      <a:pt x="762" y="259"/>
                    </a:lnTo>
                    <a:lnTo>
                      <a:pt x="691" y="253"/>
                    </a:lnTo>
                    <a:close/>
                    <a:moveTo>
                      <a:pt x="691" y="0"/>
                    </a:moveTo>
                    <a:lnTo>
                      <a:pt x="779" y="4"/>
                    </a:lnTo>
                    <a:lnTo>
                      <a:pt x="862" y="21"/>
                    </a:lnTo>
                    <a:lnTo>
                      <a:pt x="942" y="46"/>
                    </a:lnTo>
                    <a:lnTo>
                      <a:pt x="1018" y="80"/>
                    </a:lnTo>
                    <a:lnTo>
                      <a:pt x="1086" y="122"/>
                    </a:lnTo>
                    <a:lnTo>
                      <a:pt x="1151" y="174"/>
                    </a:lnTo>
                    <a:lnTo>
                      <a:pt x="1208" y="231"/>
                    </a:lnTo>
                    <a:lnTo>
                      <a:pt x="1259" y="295"/>
                    </a:lnTo>
                    <a:lnTo>
                      <a:pt x="1301" y="364"/>
                    </a:lnTo>
                    <a:lnTo>
                      <a:pt x="1335" y="440"/>
                    </a:lnTo>
                    <a:lnTo>
                      <a:pt x="1360" y="520"/>
                    </a:lnTo>
                    <a:lnTo>
                      <a:pt x="1377" y="603"/>
                    </a:lnTo>
                    <a:lnTo>
                      <a:pt x="1381" y="691"/>
                    </a:lnTo>
                    <a:lnTo>
                      <a:pt x="1377" y="778"/>
                    </a:lnTo>
                    <a:lnTo>
                      <a:pt x="1360" y="862"/>
                    </a:lnTo>
                    <a:lnTo>
                      <a:pt x="1335" y="942"/>
                    </a:lnTo>
                    <a:lnTo>
                      <a:pt x="1301" y="1018"/>
                    </a:lnTo>
                    <a:lnTo>
                      <a:pt x="1259" y="1088"/>
                    </a:lnTo>
                    <a:lnTo>
                      <a:pt x="1208" y="1153"/>
                    </a:lnTo>
                    <a:lnTo>
                      <a:pt x="1151" y="1210"/>
                    </a:lnTo>
                    <a:lnTo>
                      <a:pt x="1086" y="1259"/>
                    </a:lnTo>
                    <a:lnTo>
                      <a:pt x="1018" y="1303"/>
                    </a:lnTo>
                    <a:lnTo>
                      <a:pt x="942" y="1337"/>
                    </a:lnTo>
                    <a:lnTo>
                      <a:pt x="862" y="1362"/>
                    </a:lnTo>
                    <a:lnTo>
                      <a:pt x="779" y="1377"/>
                    </a:lnTo>
                    <a:lnTo>
                      <a:pt x="691" y="1383"/>
                    </a:lnTo>
                    <a:lnTo>
                      <a:pt x="604" y="1377"/>
                    </a:lnTo>
                    <a:lnTo>
                      <a:pt x="520" y="1362"/>
                    </a:lnTo>
                    <a:lnTo>
                      <a:pt x="441" y="1337"/>
                    </a:lnTo>
                    <a:lnTo>
                      <a:pt x="365" y="1303"/>
                    </a:lnTo>
                    <a:lnTo>
                      <a:pt x="294" y="1259"/>
                    </a:lnTo>
                    <a:lnTo>
                      <a:pt x="232" y="1210"/>
                    </a:lnTo>
                    <a:lnTo>
                      <a:pt x="173" y="1153"/>
                    </a:lnTo>
                    <a:lnTo>
                      <a:pt x="123" y="1088"/>
                    </a:lnTo>
                    <a:lnTo>
                      <a:pt x="80" y="1018"/>
                    </a:lnTo>
                    <a:lnTo>
                      <a:pt x="45" y="944"/>
                    </a:lnTo>
                    <a:lnTo>
                      <a:pt x="21" y="864"/>
                    </a:lnTo>
                    <a:lnTo>
                      <a:pt x="6" y="778"/>
                    </a:lnTo>
                    <a:lnTo>
                      <a:pt x="0" y="691"/>
                    </a:lnTo>
                    <a:lnTo>
                      <a:pt x="6" y="603"/>
                    </a:lnTo>
                    <a:lnTo>
                      <a:pt x="21" y="520"/>
                    </a:lnTo>
                    <a:lnTo>
                      <a:pt x="45" y="440"/>
                    </a:lnTo>
                    <a:lnTo>
                      <a:pt x="80" y="364"/>
                    </a:lnTo>
                    <a:lnTo>
                      <a:pt x="123" y="295"/>
                    </a:lnTo>
                    <a:lnTo>
                      <a:pt x="173" y="231"/>
                    </a:lnTo>
                    <a:lnTo>
                      <a:pt x="232" y="174"/>
                    </a:lnTo>
                    <a:lnTo>
                      <a:pt x="294" y="122"/>
                    </a:lnTo>
                    <a:lnTo>
                      <a:pt x="365" y="80"/>
                    </a:lnTo>
                    <a:lnTo>
                      <a:pt x="441" y="46"/>
                    </a:lnTo>
                    <a:lnTo>
                      <a:pt x="520" y="21"/>
                    </a:lnTo>
                    <a:lnTo>
                      <a:pt x="604" y="4"/>
                    </a:lnTo>
                    <a:lnTo>
                      <a:pt x="691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9"/>
              <p:cNvSpPr>
                <a:spLocks noEditPoints="1"/>
              </p:cNvSpPr>
              <p:nvPr/>
            </p:nvSpPr>
            <p:spPr bwMode="auto">
              <a:xfrm>
                <a:off x="312" y="373"/>
                <a:ext cx="3121" cy="3124"/>
              </a:xfrm>
              <a:custGeom>
                <a:avLst/>
                <a:gdLst>
                  <a:gd name="T0" fmla="*/ 5186 w 6243"/>
                  <a:gd name="T1" fmla="*/ 5517 h 6249"/>
                  <a:gd name="T2" fmla="*/ 5513 w 6243"/>
                  <a:gd name="T3" fmla="*/ 5975 h 6249"/>
                  <a:gd name="T4" fmla="*/ 5971 w 6243"/>
                  <a:gd name="T5" fmla="*/ 5648 h 6249"/>
                  <a:gd name="T6" fmla="*/ 5644 w 6243"/>
                  <a:gd name="T7" fmla="*/ 5190 h 6249"/>
                  <a:gd name="T8" fmla="*/ 287 w 6243"/>
                  <a:gd name="T9" fmla="*/ 5454 h 6249"/>
                  <a:gd name="T10" fmla="*/ 536 w 6243"/>
                  <a:gd name="T11" fmla="*/ 5960 h 6249"/>
                  <a:gd name="T12" fmla="*/ 1043 w 6243"/>
                  <a:gd name="T13" fmla="*/ 5711 h 6249"/>
                  <a:gd name="T14" fmla="*/ 792 w 6243"/>
                  <a:gd name="T15" fmla="*/ 5203 h 6249"/>
                  <a:gd name="T16" fmla="*/ 2266 w 6243"/>
                  <a:gd name="T17" fmla="*/ 4035 h 6249"/>
                  <a:gd name="T18" fmla="*/ 2601 w 6243"/>
                  <a:gd name="T19" fmla="*/ 4880 h 6249"/>
                  <a:gd name="T20" fmla="*/ 3904 w 6243"/>
                  <a:gd name="T21" fmla="*/ 4779 h 6249"/>
                  <a:gd name="T22" fmla="*/ 3953 w 6243"/>
                  <a:gd name="T23" fmla="*/ 3982 h 6249"/>
                  <a:gd name="T24" fmla="*/ 2825 w 6243"/>
                  <a:gd name="T25" fmla="*/ 1316 h 6249"/>
                  <a:gd name="T26" fmla="*/ 1645 w 6243"/>
                  <a:gd name="T27" fmla="*/ 2040 h 6249"/>
                  <a:gd name="T28" fmla="*/ 1315 w 6243"/>
                  <a:gd name="T29" fmla="*/ 3402 h 6249"/>
                  <a:gd name="T30" fmla="*/ 1860 w 6243"/>
                  <a:gd name="T31" fmla="*/ 4412 h 6249"/>
                  <a:gd name="T32" fmla="*/ 2291 w 6243"/>
                  <a:gd name="T33" fmla="*/ 3655 h 6249"/>
                  <a:gd name="T34" fmla="*/ 3866 w 6243"/>
                  <a:gd name="T35" fmla="*/ 3611 h 6249"/>
                  <a:gd name="T36" fmla="*/ 4379 w 6243"/>
                  <a:gd name="T37" fmla="*/ 4315 h 6249"/>
                  <a:gd name="T38" fmla="*/ 4905 w 6243"/>
                  <a:gd name="T39" fmla="*/ 3537 h 6249"/>
                  <a:gd name="T40" fmla="*/ 4677 w 6243"/>
                  <a:gd name="T41" fmla="*/ 2158 h 6249"/>
                  <a:gd name="T42" fmla="*/ 3562 w 6243"/>
                  <a:gd name="T43" fmla="*/ 1344 h 6249"/>
                  <a:gd name="T44" fmla="*/ 5255 w 6243"/>
                  <a:gd name="T45" fmla="*/ 426 h 6249"/>
                  <a:gd name="T46" fmla="*/ 5340 w 6243"/>
                  <a:gd name="T47" fmla="*/ 987 h 6249"/>
                  <a:gd name="T48" fmla="*/ 5901 w 6243"/>
                  <a:gd name="T49" fmla="*/ 901 h 6249"/>
                  <a:gd name="T50" fmla="*/ 5815 w 6243"/>
                  <a:gd name="T51" fmla="*/ 340 h 6249"/>
                  <a:gd name="T52" fmla="*/ 382 w 6243"/>
                  <a:gd name="T53" fmla="*/ 380 h 6249"/>
                  <a:gd name="T54" fmla="*/ 382 w 6243"/>
                  <a:gd name="T55" fmla="*/ 947 h 6249"/>
                  <a:gd name="T56" fmla="*/ 948 w 6243"/>
                  <a:gd name="T57" fmla="*/ 947 h 6249"/>
                  <a:gd name="T58" fmla="*/ 948 w 6243"/>
                  <a:gd name="T59" fmla="*/ 380 h 6249"/>
                  <a:gd name="T60" fmla="*/ 990 w 6243"/>
                  <a:gd name="T61" fmla="*/ 81 h 6249"/>
                  <a:gd name="T62" fmla="*/ 3190 w 6243"/>
                  <a:gd name="T63" fmla="*/ 547 h 6249"/>
                  <a:gd name="T64" fmla="*/ 3986 w 6243"/>
                  <a:gd name="T65" fmla="*/ 1224 h 6249"/>
                  <a:gd name="T66" fmla="*/ 5012 w 6243"/>
                  <a:gd name="T67" fmla="*/ 2246 h 6249"/>
                  <a:gd name="T68" fmla="*/ 5215 w 6243"/>
                  <a:gd name="T69" fmla="*/ 1224 h 6249"/>
                  <a:gd name="T70" fmla="*/ 4934 w 6243"/>
                  <a:gd name="T71" fmla="*/ 498 h 6249"/>
                  <a:gd name="T72" fmla="*/ 5492 w 6243"/>
                  <a:gd name="T73" fmla="*/ 3 h 6249"/>
                  <a:gd name="T74" fmla="*/ 6165 w 6243"/>
                  <a:gd name="T75" fmla="*/ 349 h 6249"/>
                  <a:gd name="T76" fmla="*/ 6064 w 6243"/>
                  <a:gd name="T77" fmla="*/ 1120 h 6249"/>
                  <a:gd name="T78" fmla="*/ 5648 w 6243"/>
                  <a:gd name="T79" fmla="*/ 3225 h 6249"/>
                  <a:gd name="T80" fmla="*/ 4879 w 6243"/>
                  <a:gd name="T81" fmla="*/ 4246 h 6249"/>
                  <a:gd name="T82" fmla="*/ 3710 w 6243"/>
                  <a:gd name="T83" fmla="*/ 5125 h 6249"/>
                  <a:gd name="T84" fmla="*/ 5122 w 6243"/>
                  <a:gd name="T85" fmla="*/ 5094 h 6249"/>
                  <a:gd name="T86" fmla="*/ 5893 w 6243"/>
                  <a:gd name="T87" fmla="*/ 4994 h 6249"/>
                  <a:gd name="T88" fmla="*/ 6237 w 6243"/>
                  <a:gd name="T89" fmla="*/ 5667 h 6249"/>
                  <a:gd name="T90" fmla="*/ 5745 w 6243"/>
                  <a:gd name="T91" fmla="*/ 6226 h 6249"/>
                  <a:gd name="T92" fmla="*/ 5019 w 6243"/>
                  <a:gd name="T93" fmla="*/ 5945 h 6249"/>
                  <a:gd name="T94" fmla="*/ 2988 w 6243"/>
                  <a:gd name="T95" fmla="*/ 5581 h 6249"/>
                  <a:gd name="T96" fmla="*/ 1752 w 6243"/>
                  <a:gd name="T97" fmla="*/ 4695 h 6249"/>
                  <a:gd name="T98" fmla="*/ 1054 w 6243"/>
                  <a:gd name="T99" fmla="*/ 3398 h 6249"/>
                  <a:gd name="T100" fmla="*/ 1246 w 6243"/>
                  <a:gd name="T101" fmla="*/ 5258 h 6249"/>
                  <a:gd name="T102" fmla="*/ 1163 w 6243"/>
                  <a:gd name="T103" fmla="*/ 6026 h 6249"/>
                  <a:gd name="T104" fmla="*/ 422 w 6243"/>
                  <a:gd name="T105" fmla="*/ 6203 h 6249"/>
                  <a:gd name="T106" fmla="*/ 0 w 6243"/>
                  <a:gd name="T107" fmla="*/ 5583 h 6249"/>
                  <a:gd name="T108" fmla="*/ 450 w 6243"/>
                  <a:gd name="T109" fmla="*/ 4952 h 6249"/>
                  <a:gd name="T110" fmla="*/ 1056 w 6243"/>
                  <a:gd name="T111" fmla="*/ 2822 h 6249"/>
                  <a:gd name="T112" fmla="*/ 1759 w 6243"/>
                  <a:gd name="T113" fmla="*/ 1544 h 6249"/>
                  <a:gd name="T114" fmla="*/ 2988 w 6243"/>
                  <a:gd name="T115" fmla="*/ 796 h 6249"/>
                  <a:gd name="T116" fmla="*/ 836 w 6243"/>
                  <a:gd name="T117" fmla="*/ 1306 h 6249"/>
                  <a:gd name="T118" fmla="*/ 118 w 6243"/>
                  <a:gd name="T119" fmla="*/ 1046 h 6249"/>
                  <a:gd name="T120" fmla="*/ 118 w 6243"/>
                  <a:gd name="T121" fmla="*/ 281 h 6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243" h="6249">
                    <a:moveTo>
                      <a:pt x="5580" y="5184"/>
                    </a:moveTo>
                    <a:lnTo>
                      <a:pt x="5513" y="5190"/>
                    </a:lnTo>
                    <a:lnTo>
                      <a:pt x="5450" y="5203"/>
                    </a:lnTo>
                    <a:lnTo>
                      <a:pt x="5393" y="5228"/>
                    </a:lnTo>
                    <a:lnTo>
                      <a:pt x="5342" y="5260"/>
                    </a:lnTo>
                    <a:lnTo>
                      <a:pt x="5295" y="5298"/>
                    </a:lnTo>
                    <a:lnTo>
                      <a:pt x="5257" y="5344"/>
                    </a:lnTo>
                    <a:lnTo>
                      <a:pt x="5224" y="5397"/>
                    </a:lnTo>
                    <a:lnTo>
                      <a:pt x="5202" y="5454"/>
                    </a:lnTo>
                    <a:lnTo>
                      <a:pt x="5186" y="5517"/>
                    </a:lnTo>
                    <a:lnTo>
                      <a:pt x="5181" y="5581"/>
                    </a:lnTo>
                    <a:lnTo>
                      <a:pt x="5186" y="5648"/>
                    </a:lnTo>
                    <a:lnTo>
                      <a:pt x="5202" y="5711"/>
                    </a:lnTo>
                    <a:lnTo>
                      <a:pt x="5224" y="5768"/>
                    </a:lnTo>
                    <a:lnTo>
                      <a:pt x="5257" y="5819"/>
                    </a:lnTo>
                    <a:lnTo>
                      <a:pt x="5295" y="5867"/>
                    </a:lnTo>
                    <a:lnTo>
                      <a:pt x="5342" y="5905"/>
                    </a:lnTo>
                    <a:lnTo>
                      <a:pt x="5393" y="5937"/>
                    </a:lnTo>
                    <a:lnTo>
                      <a:pt x="5450" y="5960"/>
                    </a:lnTo>
                    <a:lnTo>
                      <a:pt x="5513" y="5975"/>
                    </a:lnTo>
                    <a:lnTo>
                      <a:pt x="5580" y="5981"/>
                    </a:lnTo>
                    <a:lnTo>
                      <a:pt x="5644" y="5975"/>
                    </a:lnTo>
                    <a:lnTo>
                      <a:pt x="5707" y="5960"/>
                    </a:lnTo>
                    <a:lnTo>
                      <a:pt x="5764" y="5937"/>
                    </a:lnTo>
                    <a:lnTo>
                      <a:pt x="5815" y="5905"/>
                    </a:lnTo>
                    <a:lnTo>
                      <a:pt x="5863" y="5867"/>
                    </a:lnTo>
                    <a:lnTo>
                      <a:pt x="5901" y="5819"/>
                    </a:lnTo>
                    <a:lnTo>
                      <a:pt x="5933" y="5768"/>
                    </a:lnTo>
                    <a:lnTo>
                      <a:pt x="5958" y="5711"/>
                    </a:lnTo>
                    <a:lnTo>
                      <a:pt x="5971" y="5648"/>
                    </a:lnTo>
                    <a:lnTo>
                      <a:pt x="5977" y="5581"/>
                    </a:lnTo>
                    <a:lnTo>
                      <a:pt x="5971" y="5517"/>
                    </a:lnTo>
                    <a:lnTo>
                      <a:pt x="5958" y="5454"/>
                    </a:lnTo>
                    <a:lnTo>
                      <a:pt x="5933" y="5397"/>
                    </a:lnTo>
                    <a:lnTo>
                      <a:pt x="5901" y="5344"/>
                    </a:lnTo>
                    <a:lnTo>
                      <a:pt x="5863" y="5298"/>
                    </a:lnTo>
                    <a:lnTo>
                      <a:pt x="5815" y="5260"/>
                    </a:lnTo>
                    <a:lnTo>
                      <a:pt x="5764" y="5228"/>
                    </a:lnTo>
                    <a:lnTo>
                      <a:pt x="5707" y="5203"/>
                    </a:lnTo>
                    <a:lnTo>
                      <a:pt x="5644" y="5190"/>
                    </a:lnTo>
                    <a:lnTo>
                      <a:pt x="5580" y="5184"/>
                    </a:lnTo>
                    <a:close/>
                    <a:moveTo>
                      <a:pt x="665" y="5184"/>
                    </a:moveTo>
                    <a:lnTo>
                      <a:pt x="599" y="5190"/>
                    </a:lnTo>
                    <a:lnTo>
                      <a:pt x="536" y="5203"/>
                    </a:lnTo>
                    <a:lnTo>
                      <a:pt x="479" y="5228"/>
                    </a:lnTo>
                    <a:lnTo>
                      <a:pt x="428" y="5260"/>
                    </a:lnTo>
                    <a:lnTo>
                      <a:pt x="382" y="5298"/>
                    </a:lnTo>
                    <a:lnTo>
                      <a:pt x="342" y="5344"/>
                    </a:lnTo>
                    <a:lnTo>
                      <a:pt x="310" y="5397"/>
                    </a:lnTo>
                    <a:lnTo>
                      <a:pt x="287" y="5454"/>
                    </a:lnTo>
                    <a:lnTo>
                      <a:pt x="272" y="5517"/>
                    </a:lnTo>
                    <a:lnTo>
                      <a:pt x="266" y="5581"/>
                    </a:lnTo>
                    <a:lnTo>
                      <a:pt x="272" y="5648"/>
                    </a:lnTo>
                    <a:lnTo>
                      <a:pt x="287" y="5711"/>
                    </a:lnTo>
                    <a:lnTo>
                      <a:pt x="310" y="5768"/>
                    </a:lnTo>
                    <a:lnTo>
                      <a:pt x="342" y="5819"/>
                    </a:lnTo>
                    <a:lnTo>
                      <a:pt x="382" y="5867"/>
                    </a:lnTo>
                    <a:lnTo>
                      <a:pt x="428" y="5905"/>
                    </a:lnTo>
                    <a:lnTo>
                      <a:pt x="479" y="5937"/>
                    </a:lnTo>
                    <a:lnTo>
                      <a:pt x="536" y="5960"/>
                    </a:lnTo>
                    <a:lnTo>
                      <a:pt x="599" y="5975"/>
                    </a:lnTo>
                    <a:lnTo>
                      <a:pt x="665" y="5981"/>
                    </a:lnTo>
                    <a:lnTo>
                      <a:pt x="730" y="5975"/>
                    </a:lnTo>
                    <a:lnTo>
                      <a:pt x="792" y="5960"/>
                    </a:lnTo>
                    <a:lnTo>
                      <a:pt x="849" y="5937"/>
                    </a:lnTo>
                    <a:lnTo>
                      <a:pt x="902" y="5905"/>
                    </a:lnTo>
                    <a:lnTo>
                      <a:pt x="948" y="5867"/>
                    </a:lnTo>
                    <a:lnTo>
                      <a:pt x="988" y="5819"/>
                    </a:lnTo>
                    <a:lnTo>
                      <a:pt x="1018" y="5768"/>
                    </a:lnTo>
                    <a:lnTo>
                      <a:pt x="1043" y="5711"/>
                    </a:lnTo>
                    <a:lnTo>
                      <a:pt x="1058" y="5648"/>
                    </a:lnTo>
                    <a:lnTo>
                      <a:pt x="1062" y="5581"/>
                    </a:lnTo>
                    <a:lnTo>
                      <a:pt x="1058" y="5517"/>
                    </a:lnTo>
                    <a:lnTo>
                      <a:pt x="1043" y="5454"/>
                    </a:lnTo>
                    <a:lnTo>
                      <a:pt x="1018" y="5397"/>
                    </a:lnTo>
                    <a:lnTo>
                      <a:pt x="988" y="5344"/>
                    </a:lnTo>
                    <a:lnTo>
                      <a:pt x="948" y="5298"/>
                    </a:lnTo>
                    <a:lnTo>
                      <a:pt x="902" y="5260"/>
                    </a:lnTo>
                    <a:lnTo>
                      <a:pt x="849" y="5228"/>
                    </a:lnTo>
                    <a:lnTo>
                      <a:pt x="792" y="5203"/>
                    </a:lnTo>
                    <a:lnTo>
                      <a:pt x="730" y="5190"/>
                    </a:lnTo>
                    <a:lnTo>
                      <a:pt x="665" y="5184"/>
                    </a:lnTo>
                    <a:close/>
                    <a:moveTo>
                      <a:pt x="2749" y="3801"/>
                    </a:moveTo>
                    <a:lnTo>
                      <a:pt x="2667" y="3807"/>
                    </a:lnTo>
                    <a:lnTo>
                      <a:pt x="2588" y="3822"/>
                    </a:lnTo>
                    <a:lnTo>
                      <a:pt x="2513" y="3849"/>
                    </a:lnTo>
                    <a:lnTo>
                      <a:pt x="2443" y="3883"/>
                    </a:lnTo>
                    <a:lnTo>
                      <a:pt x="2379" y="3927"/>
                    </a:lnTo>
                    <a:lnTo>
                      <a:pt x="2320" y="3978"/>
                    </a:lnTo>
                    <a:lnTo>
                      <a:pt x="2266" y="4035"/>
                    </a:lnTo>
                    <a:lnTo>
                      <a:pt x="2223" y="4100"/>
                    </a:lnTo>
                    <a:lnTo>
                      <a:pt x="2187" y="4172"/>
                    </a:lnTo>
                    <a:lnTo>
                      <a:pt x="2160" y="4248"/>
                    </a:lnTo>
                    <a:lnTo>
                      <a:pt x="2145" y="4328"/>
                    </a:lnTo>
                    <a:lnTo>
                      <a:pt x="2139" y="4414"/>
                    </a:lnTo>
                    <a:lnTo>
                      <a:pt x="2139" y="4668"/>
                    </a:lnTo>
                    <a:lnTo>
                      <a:pt x="2247" y="4731"/>
                    </a:lnTo>
                    <a:lnTo>
                      <a:pt x="2361" y="4788"/>
                    </a:lnTo>
                    <a:lnTo>
                      <a:pt x="2479" y="4838"/>
                    </a:lnTo>
                    <a:lnTo>
                      <a:pt x="2601" y="4880"/>
                    </a:lnTo>
                    <a:lnTo>
                      <a:pt x="2726" y="4912"/>
                    </a:lnTo>
                    <a:lnTo>
                      <a:pt x="2855" y="4935"/>
                    </a:lnTo>
                    <a:lnTo>
                      <a:pt x="2986" y="4950"/>
                    </a:lnTo>
                    <a:lnTo>
                      <a:pt x="3121" y="4954"/>
                    </a:lnTo>
                    <a:lnTo>
                      <a:pt x="3260" y="4950"/>
                    </a:lnTo>
                    <a:lnTo>
                      <a:pt x="3395" y="4935"/>
                    </a:lnTo>
                    <a:lnTo>
                      <a:pt x="3528" y="4910"/>
                    </a:lnTo>
                    <a:lnTo>
                      <a:pt x="3657" y="4874"/>
                    </a:lnTo>
                    <a:lnTo>
                      <a:pt x="3782" y="4832"/>
                    </a:lnTo>
                    <a:lnTo>
                      <a:pt x="3904" y="4779"/>
                    </a:lnTo>
                    <a:lnTo>
                      <a:pt x="4020" y="4720"/>
                    </a:lnTo>
                    <a:lnTo>
                      <a:pt x="4130" y="4651"/>
                    </a:lnTo>
                    <a:lnTo>
                      <a:pt x="4128" y="4651"/>
                    </a:lnTo>
                    <a:lnTo>
                      <a:pt x="4128" y="4414"/>
                    </a:lnTo>
                    <a:lnTo>
                      <a:pt x="4124" y="4332"/>
                    </a:lnTo>
                    <a:lnTo>
                      <a:pt x="4107" y="4252"/>
                    </a:lnTo>
                    <a:lnTo>
                      <a:pt x="4083" y="4178"/>
                    </a:lnTo>
                    <a:lnTo>
                      <a:pt x="4048" y="4107"/>
                    </a:lnTo>
                    <a:lnTo>
                      <a:pt x="4005" y="4041"/>
                    </a:lnTo>
                    <a:lnTo>
                      <a:pt x="3953" y="3982"/>
                    </a:lnTo>
                    <a:lnTo>
                      <a:pt x="3895" y="3931"/>
                    </a:lnTo>
                    <a:lnTo>
                      <a:pt x="3830" y="3887"/>
                    </a:lnTo>
                    <a:lnTo>
                      <a:pt x="3760" y="3851"/>
                    </a:lnTo>
                    <a:lnTo>
                      <a:pt x="3684" y="3824"/>
                    </a:lnTo>
                    <a:lnTo>
                      <a:pt x="3604" y="3807"/>
                    </a:lnTo>
                    <a:lnTo>
                      <a:pt x="3518" y="3801"/>
                    </a:lnTo>
                    <a:lnTo>
                      <a:pt x="2749" y="3801"/>
                    </a:lnTo>
                    <a:close/>
                    <a:moveTo>
                      <a:pt x="3121" y="1291"/>
                    </a:moveTo>
                    <a:lnTo>
                      <a:pt x="2971" y="1297"/>
                    </a:lnTo>
                    <a:lnTo>
                      <a:pt x="2825" y="1316"/>
                    </a:lnTo>
                    <a:lnTo>
                      <a:pt x="2683" y="1344"/>
                    </a:lnTo>
                    <a:lnTo>
                      <a:pt x="2544" y="1384"/>
                    </a:lnTo>
                    <a:lnTo>
                      <a:pt x="2411" y="1435"/>
                    </a:lnTo>
                    <a:lnTo>
                      <a:pt x="2282" y="1496"/>
                    </a:lnTo>
                    <a:lnTo>
                      <a:pt x="2158" y="1567"/>
                    </a:lnTo>
                    <a:lnTo>
                      <a:pt x="2042" y="1645"/>
                    </a:lnTo>
                    <a:lnTo>
                      <a:pt x="1932" y="1732"/>
                    </a:lnTo>
                    <a:lnTo>
                      <a:pt x="1828" y="1827"/>
                    </a:lnTo>
                    <a:lnTo>
                      <a:pt x="1733" y="1932"/>
                    </a:lnTo>
                    <a:lnTo>
                      <a:pt x="1645" y="2040"/>
                    </a:lnTo>
                    <a:lnTo>
                      <a:pt x="1567" y="2158"/>
                    </a:lnTo>
                    <a:lnTo>
                      <a:pt x="1497" y="2282"/>
                    </a:lnTo>
                    <a:lnTo>
                      <a:pt x="1436" y="2409"/>
                    </a:lnTo>
                    <a:lnTo>
                      <a:pt x="1387" y="2544"/>
                    </a:lnTo>
                    <a:lnTo>
                      <a:pt x="1345" y="2683"/>
                    </a:lnTo>
                    <a:lnTo>
                      <a:pt x="1317" y="2826"/>
                    </a:lnTo>
                    <a:lnTo>
                      <a:pt x="1300" y="2972"/>
                    </a:lnTo>
                    <a:lnTo>
                      <a:pt x="1292" y="3122"/>
                    </a:lnTo>
                    <a:lnTo>
                      <a:pt x="1298" y="3263"/>
                    </a:lnTo>
                    <a:lnTo>
                      <a:pt x="1315" y="3402"/>
                    </a:lnTo>
                    <a:lnTo>
                      <a:pt x="1339" y="3537"/>
                    </a:lnTo>
                    <a:lnTo>
                      <a:pt x="1376" y="3668"/>
                    </a:lnTo>
                    <a:lnTo>
                      <a:pt x="1419" y="3794"/>
                    </a:lnTo>
                    <a:lnTo>
                      <a:pt x="1474" y="3917"/>
                    </a:lnTo>
                    <a:lnTo>
                      <a:pt x="1535" y="4035"/>
                    </a:lnTo>
                    <a:lnTo>
                      <a:pt x="1605" y="4147"/>
                    </a:lnTo>
                    <a:lnTo>
                      <a:pt x="1683" y="4254"/>
                    </a:lnTo>
                    <a:lnTo>
                      <a:pt x="1769" y="4355"/>
                    </a:lnTo>
                    <a:lnTo>
                      <a:pt x="1860" y="4448"/>
                    </a:lnTo>
                    <a:lnTo>
                      <a:pt x="1860" y="4412"/>
                    </a:lnTo>
                    <a:lnTo>
                      <a:pt x="1866" y="4317"/>
                    </a:lnTo>
                    <a:lnTo>
                      <a:pt x="1881" y="4225"/>
                    </a:lnTo>
                    <a:lnTo>
                      <a:pt x="1906" y="4136"/>
                    </a:lnTo>
                    <a:lnTo>
                      <a:pt x="1938" y="4052"/>
                    </a:lnTo>
                    <a:lnTo>
                      <a:pt x="1980" y="3971"/>
                    </a:lnTo>
                    <a:lnTo>
                      <a:pt x="2027" y="3896"/>
                    </a:lnTo>
                    <a:lnTo>
                      <a:pt x="2084" y="3826"/>
                    </a:lnTo>
                    <a:lnTo>
                      <a:pt x="2147" y="3761"/>
                    </a:lnTo>
                    <a:lnTo>
                      <a:pt x="2217" y="3704"/>
                    </a:lnTo>
                    <a:lnTo>
                      <a:pt x="2291" y="3655"/>
                    </a:lnTo>
                    <a:lnTo>
                      <a:pt x="2373" y="3613"/>
                    </a:lnTo>
                    <a:lnTo>
                      <a:pt x="2456" y="3579"/>
                    </a:lnTo>
                    <a:lnTo>
                      <a:pt x="2548" y="3554"/>
                    </a:lnTo>
                    <a:lnTo>
                      <a:pt x="2641" y="3539"/>
                    </a:lnTo>
                    <a:lnTo>
                      <a:pt x="2738" y="3535"/>
                    </a:lnTo>
                    <a:lnTo>
                      <a:pt x="3507" y="3535"/>
                    </a:lnTo>
                    <a:lnTo>
                      <a:pt x="3602" y="3539"/>
                    </a:lnTo>
                    <a:lnTo>
                      <a:pt x="3693" y="3554"/>
                    </a:lnTo>
                    <a:lnTo>
                      <a:pt x="3782" y="3579"/>
                    </a:lnTo>
                    <a:lnTo>
                      <a:pt x="3866" y="3611"/>
                    </a:lnTo>
                    <a:lnTo>
                      <a:pt x="3948" y="3653"/>
                    </a:lnTo>
                    <a:lnTo>
                      <a:pt x="4022" y="3700"/>
                    </a:lnTo>
                    <a:lnTo>
                      <a:pt x="4092" y="3758"/>
                    </a:lnTo>
                    <a:lnTo>
                      <a:pt x="4157" y="3820"/>
                    </a:lnTo>
                    <a:lnTo>
                      <a:pt x="4214" y="3891"/>
                    </a:lnTo>
                    <a:lnTo>
                      <a:pt x="4263" y="3965"/>
                    </a:lnTo>
                    <a:lnTo>
                      <a:pt x="4305" y="4047"/>
                    </a:lnTo>
                    <a:lnTo>
                      <a:pt x="4339" y="4132"/>
                    </a:lnTo>
                    <a:lnTo>
                      <a:pt x="4364" y="4222"/>
                    </a:lnTo>
                    <a:lnTo>
                      <a:pt x="4379" y="4315"/>
                    </a:lnTo>
                    <a:lnTo>
                      <a:pt x="4383" y="4412"/>
                    </a:lnTo>
                    <a:lnTo>
                      <a:pt x="4383" y="4448"/>
                    </a:lnTo>
                    <a:lnTo>
                      <a:pt x="4476" y="4355"/>
                    </a:lnTo>
                    <a:lnTo>
                      <a:pt x="4561" y="4254"/>
                    </a:lnTo>
                    <a:lnTo>
                      <a:pt x="4639" y="4147"/>
                    </a:lnTo>
                    <a:lnTo>
                      <a:pt x="4710" y="4035"/>
                    </a:lnTo>
                    <a:lnTo>
                      <a:pt x="4772" y="3917"/>
                    </a:lnTo>
                    <a:lnTo>
                      <a:pt x="4825" y="3794"/>
                    </a:lnTo>
                    <a:lnTo>
                      <a:pt x="4869" y="3668"/>
                    </a:lnTo>
                    <a:lnTo>
                      <a:pt x="4905" y="3537"/>
                    </a:lnTo>
                    <a:lnTo>
                      <a:pt x="4930" y="3402"/>
                    </a:lnTo>
                    <a:lnTo>
                      <a:pt x="4947" y="3263"/>
                    </a:lnTo>
                    <a:lnTo>
                      <a:pt x="4953" y="3122"/>
                    </a:lnTo>
                    <a:lnTo>
                      <a:pt x="4945" y="2972"/>
                    </a:lnTo>
                    <a:lnTo>
                      <a:pt x="4928" y="2826"/>
                    </a:lnTo>
                    <a:lnTo>
                      <a:pt x="4899" y="2683"/>
                    </a:lnTo>
                    <a:lnTo>
                      <a:pt x="4858" y="2544"/>
                    </a:lnTo>
                    <a:lnTo>
                      <a:pt x="4808" y="2409"/>
                    </a:lnTo>
                    <a:lnTo>
                      <a:pt x="4748" y="2282"/>
                    </a:lnTo>
                    <a:lnTo>
                      <a:pt x="4677" y="2158"/>
                    </a:lnTo>
                    <a:lnTo>
                      <a:pt x="4599" y="2040"/>
                    </a:lnTo>
                    <a:lnTo>
                      <a:pt x="4512" y="1932"/>
                    </a:lnTo>
                    <a:lnTo>
                      <a:pt x="4417" y="1827"/>
                    </a:lnTo>
                    <a:lnTo>
                      <a:pt x="4312" y="1732"/>
                    </a:lnTo>
                    <a:lnTo>
                      <a:pt x="4202" y="1645"/>
                    </a:lnTo>
                    <a:lnTo>
                      <a:pt x="4086" y="1567"/>
                    </a:lnTo>
                    <a:lnTo>
                      <a:pt x="3963" y="1496"/>
                    </a:lnTo>
                    <a:lnTo>
                      <a:pt x="3834" y="1435"/>
                    </a:lnTo>
                    <a:lnTo>
                      <a:pt x="3701" y="1384"/>
                    </a:lnTo>
                    <a:lnTo>
                      <a:pt x="3562" y="1344"/>
                    </a:lnTo>
                    <a:lnTo>
                      <a:pt x="3420" y="1316"/>
                    </a:lnTo>
                    <a:lnTo>
                      <a:pt x="3271" y="1297"/>
                    </a:lnTo>
                    <a:lnTo>
                      <a:pt x="3121" y="1291"/>
                    </a:lnTo>
                    <a:close/>
                    <a:moveTo>
                      <a:pt x="5578" y="266"/>
                    </a:moveTo>
                    <a:lnTo>
                      <a:pt x="5511" y="270"/>
                    </a:lnTo>
                    <a:lnTo>
                      <a:pt x="5450" y="285"/>
                    </a:lnTo>
                    <a:lnTo>
                      <a:pt x="5392" y="310"/>
                    </a:lnTo>
                    <a:lnTo>
                      <a:pt x="5340" y="340"/>
                    </a:lnTo>
                    <a:lnTo>
                      <a:pt x="5295" y="380"/>
                    </a:lnTo>
                    <a:lnTo>
                      <a:pt x="5255" y="426"/>
                    </a:lnTo>
                    <a:lnTo>
                      <a:pt x="5222" y="479"/>
                    </a:lnTo>
                    <a:lnTo>
                      <a:pt x="5200" y="536"/>
                    </a:lnTo>
                    <a:lnTo>
                      <a:pt x="5184" y="599"/>
                    </a:lnTo>
                    <a:lnTo>
                      <a:pt x="5179" y="663"/>
                    </a:lnTo>
                    <a:lnTo>
                      <a:pt x="5184" y="730"/>
                    </a:lnTo>
                    <a:lnTo>
                      <a:pt x="5200" y="793"/>
                    </a:lnTo>
                    <a:lnTo>
                      <a:pt x="5222" y="850"/>
                    </a:lnTo>
                    <a:lnTo>
                      <a:pt x="5255" y="901"/>
                    </a:lnTo>
                    <a:lnTo>
                      <a:pt x="5295" y="947"/>
                    </a:lnTo>
                    <a:lnTo>
                      <a:pt x="5340" y="987"/>
                    </a:lnTo>
                    <a:lnTo>
                      <a:pt x="5392" y="1019"/>
                    </a:lnTo>
                    <a:lnTo>
                      <a:pt x="5450" y="1042"/>
                    </a:lnTo>
                    <a:lnTo>
                      <a:pt x="5511" y="1057"/>
                    </a:lnTo>
                    <a:lnTo>
                      <a:pt x="5578" y="1063"/>
                    </a:lnTo>
                    <a:lnTo>
                      <a:pt x="5644" y="1057"/>
                    </a:lnTo>
                    <a:lnTo>
                      <a:pt x="5705" y="1042"/>
                    </a:lnTo>
                    <a:lnTo>
                      <a:pt x="5762" y="1019"/>
                    </a:lnTo>
                    <a:lnTo>
                      <a:pt x="5815" y="987"/>
                    </a:lnTo>
                    <a:lnTo>
                      <a:pt x="5861" y="947"/>
                    </a:lnTo>
                    <a:lnTo>
                      <a:pt x="5901" y="901"/>
                    </a:lnTo>
                    <a:lnTo>
                      <a:pt x="5931" y="850"/>
                    </a:lnTo>
                    <a:lnTo>
                      <a:pt x="5956" y="793"/>
                    </a:lnTo>
                    <a:lnTo>
                      <a:pt x="5971" y="730"/>
                    </a:lnTo>
                    <a:lnTo>
                      <a:pt x="5975" y="663"/>
                    </a:lnTo>
                    <a:lnTo>
                      <a:pt x="5971" y="599"/>
                    </a:lnTo>
                    <a:lnTo>
                      <a:pt x="5956" y="536"/>
                    </a:lnTo>
                    <a:lnTo>
                      <a:pt x="5931" y="479"/>
                    </a:lnTo>
                    <a:lnTo>
                      <a:pt x="5901" y="426"/>
                    </a:lnTo>
                    <a:lnTo>
                      <a:pt x="5861" y="380"/>
                    </a:lnTo>
                    <a:lnTo>
                      <a:pt x="5815" y="340"/>
                    </a:lnTo>
                    <a:lnTo>
                      <a:pt x="5762" y="310"/>
                    </a:lnTo>
                    <a:lnTo>
                      <a:pt x="5705" y="285"/>
                    </a:lnTo>
                    <a:lnTo>
                      <a:pt x="5644" y="270"/>
                    </a:lnTo>
                    <a:lnTo>
                      <a:pt x="5578" y="266"/>
                    </a:lnTo>
                    <a:close/>
                    <a:moveTo>
                      <a:pt x="665" y="266"/>
                    </a:moveTo>
                    <a:lnTo>
                      <a:pt x="599" y="270"/>
                    </a:lnTo>
                    <a:lnTo>
                      <a:pt x="536" y="285"/>
                    </a:lnTo>
                    <a:lnTo>
                      <a:pt x="479" y="310"/>
                    </a:lnTo>
                    <a:lnTo>
                      <a:pt x="428" y="340"/>
                    </a:lnTo>
                    <a:lnTo>
                      <a:pt x="382" y="380"/>
                    </a:lnTo>
                    <a:lnTo>
                      <a:pt x="342" y="426"/>
                    </a:lnTo>
                    <a:lnTo>
                      <a:pt x="310" y="479"/>
                    </a:lnTo>
                    <a:lnTo>
                      <a:pt x="287" y="536"/>
                    </a:lnTo>
                    <a:lnTo>
                      <a:pt x="272" y="599"/>
                    </a:lnTo>
                    <a:lnTo>
                      <a:pt x="266" y="663"/>
                    </a:lnTo>
                    <a:lnTo>
                      <a:pt x="272" y="730"/>
                    </a:lnTo>
                    <a:lnTo>
                      <a:pt x="287" y="793"/>
                    </a:lnTo>
                    <a:lnTo>
                      <a:pt x="310" y="850"/>
                    </a:lnTo>
                    <a:lnTo>
                      <a:pt x="342" y="901"/>
                    </a:lnTo>
                    <a:lnTo>
                      <a:pt x="382" y="947"/>
                    </a:lnTo>
                    <a:lnTo>
                      <a:pt x="428" y="987"/>
                    </a:lnTo>
                    <a:lnTo>
                      <a:pt x="479" y="1019"/>
                    </a:lnTo>
                    <a:lnTo>
                      <a:pt x="536" y="1042"/>
                    </a:lnTo>
                    <a:lnTo>
                      <a:pt x="599" y="1057"/>
                    </a:lnTo>
                    <a:lnTo>
                      <a:pt x="665" y="1063"/>
                    </a:lnTo>
                    <a:lnTo>
                      <a:pt x="730" y="1057"/>
                    </a:lnTo>
                    <a:lnTo>
                      <a:pt x="792" y="1042"/>
                    </a:lnTo>
                    <a:lnTo>
                      <a:pt x="849" y="1019"/>
                    </a:lnTo>
                    <a:lnTo>
                      <a:pt x="902" y="987"/>
                    </a:lnTo>
                    <a:lnTo>
                      <a:pt x="948" y="947"/>
                    </a:lnTo>
                    <a:lnTo>
                      <a:pt x="988" y="901"/>
                    </a:lnTo>
                    <a:lnTo>
                      <a:pt x="1018" y="850"/>
                    </a:lnTo>
                    <a:lnTo>
                      <a:pt x="1043" y="793"/>
                    </a:lnTo>
                    <a:lnTo>
                      <a:pt x="1058" y="730"/>
                    </a:lnTo>
                    <a:lnTo>
                      <a:pt x="1062" y="663"/>
                    </a:lnTo>
                    <a:lnTo>
                      <a:pt x="1058" y="599"/>
                    </a:lnTo>
                    <a:lnTo>
                      <a:pt x="1043" y="536"/>
                    </a:lnTo>
                    <a:lnTo>
                      <a:pt x="1018" y="479"/>
                    </a:lnTo>
                    <a:lnTo>
                      <a:pt x="988" y="426"/>
                    </a:lnTo>
                    <a:lnTo>
                      <a:pt x="948" y="380"/>
                    </a:lnTo>
                    <a:lnTo>
                      <a:pt x="902" y="340"/>
                    </a:lnTo>
                    <a:lnTo>
                      <a:pt x="849" y="310"/>
                    </a:lnTo>
                    <a:lnTo>
                      <a:pt x="792" y="285"/>
                    </a:lnTo>
                    <a:lnTo>
                      <a:pt x="730" y="270"/>
                    </a:lnTo>
                    <a:lnTo>
                      <a:pt x="665" y="266"/>
                    </a:lnTo>
                    <a:close/>
                    <a:moveTo>
                      <a:pt x="665" y="0"/>
                    </a:moveTo>
                    <a:lnTo>
                      <a:pt x="752" y="5"/>
                    </a:lnTo>
                    <a:lnTo>
                      <a:pt x="836" y="20"/>
                    </a:lnTo>
                    <a:lnTo>
                      <a:pt x="916" y="47"/>
                    </a:lnTo>
                    <a:lnTo>
                      <a:pt x="990" y="81"/>
                    </a:lnTo>
                    <a:lnTo>
                      <a:pt x="1058" y="125"/>
                    </a:lnTo>
                    <a:lnTo>
                      <a:pt x="1121" y="176"/>
                    </a:lnTo>
                    <a:lnTo>
                      <a:pt x="1176" y="235"/>
                    </a:lnTo>
                    <a:lnTo>
                      <a:pt x="1224" y="302"/>
                    </a:lnTo>
                    <a:lnTo>
                      <a:pt x="1263" y="372"/>
                    </a:lnTo>
                    <a:lnTo>
                      <a:pt x="1294" y="448"/>
                    </a:lnTo>
                    <a:lnTo>
                      <a:pt x="1317" y="530"/>
                    </a:lnTo>
                    <a:lnTo>
                      <a:pt x="3119" y="530"/>
                    </a:lnTo>
                    <a:lnTo>
                      <a:pt x="3157" y="534"/>
                    </a:lnTo>
                    <a:lnTo>
                      <a:pt x="3190" y="547"/>
                    </a:lnTo>
                    <a:lnTo>
                      <a:pt x="3216" y="568"/>
                    </a:lnTo>
                    <a:lnTo>
                      <a:pt x="3235" y="595"/>
                    </a:lnTo>
                    <a:lnTo>
                      <a:pt x="3249" y="627"/>
                    </a:lnTo>
                    <a:lnTo>
                      <a:pt x="3252" y="663"/>
                    </a:lnTo>
                    <a:lnTo>
                      <a:pt x="3252" y="1040"/>
                    </a:lnTo>
                    <a:lnTo>
                      <a:pt x="3408" y="1055"/>
                    </a:lnTo>
                    <a:lnTo>
                      <a:pt x="3558" y="1082"/>
                    </a:lnTo>
                    <a:lnTo>
                      <a:pt x="3706" y="1120"/>
                    </a:lnTo>
                    <a:lnTo>
                      <a:pt x="3849" y="1167"/>
                    </a:lnTo>
                    <a:lnTo>
                      <a:pt x="3986" y="1224"/>
                    </a:lnTo>
                    <a:lnTo>
                      <a:pt x="4119" y="1291"/>
                    </a:lnTo>
                    <a:lnTo>
                      <a:pt x="4246" y="1367"/>
                    </a:lnTo>
                    <a:lnTo>
                      <a:pt x="4368" y="1451"/>
                    </a:lnTo>
                    <a:lnTo>
                      <a:pt x="4482" y="1544"/>
                    </a:lnTo>
                    <a:lnTo>
                      <a:pt x="4590" y="1643"/>
                    </a:lnTo>
                    <a:lnTo>
                      <a:pt x="4691" y="1751"/>
                    </a:lnTo>
                    <a:lnTo>
                      <a:pt x="4784" y="1865"/>
                    </a:lnTo>
                    <a:lnTo>
                      <a:pt x="4869" y="1985"/>
                    </a:lnTo>
                    <a:lnTo>
                      <a:pt x="4945" y="2112"/>
                    </a:lnTo>
                    <a:lnTo>
                      <a:pt x="5012" y="2246"/>
                    </a:lnTo>
                    <a:lnTo>
                      <a:pt x="5070" y="2382"/>
                    </a:lnTo>
                    <a:lnTo>
                      <a:pt x="5118" y="2525"/>
                    </a:lnTo>
                    <a:lnTo>
                      <a:pt x="5156" y="2672"/>
                    </a:lnTo>
                    <a:lnTo>
                      <a:pt x="5184" y="2822"/>
                    </a:lnTo>
                    <a:lnTo>
                      <a:pt x="5200" y="2978"/>
                    </a:lnTo>
                    <a:lnTo>
                      <a:pt x="5445" y="2978"/>
                    </a:lnTo>
                    <a:lnTo>
                      <a:pt x="5445" y="1316"/>
                    </a:lnTo>
                    <a:lnTo>
                      <a:pt x="5363" y="1295"/>
                    </a:lnTo>
                    <a:lnTo>
                      <a:pt x="5287" y="1264"/>
                    </a:lnTo>
                    <a:lnTo>
                      <a:pt x="5215" y="1224"/>
                    </a:lnTo>
                    <a:lnTo>
                      <a:pt x="5150" y="1175"/>
                    </a:lnTo>
                    <a:lnTo>
                      <a:pt x="5091" y="1120"/>
                    </a:lnTo>
                    <a:lnTo>
                      <a:pt x="5040" y="1057"/>
                    </a:lnTo>
                    <a:lnTo>
                      <a:pt x="4996" y="988"/>
                    </a:lnTo>
                    <a:lnTo>
                      <a:pt x="4960" y="914"/>
                    </a:lnTo>
                    <a:lnTo>
                      <a:pt x="4936" y="834"/>
                    </a:lnTo>
                    <a:lnTo>
                      <a:pt x="4918" y="751"/>
                    </a:lnTo>
                    <a:lnTo>
                      <a:pt x="4913" y="663"/>
                    </a:lnTo>
                    <a:lnTo>
                      <a:pt x="4918" y="580"/>
                    </a:lnTo>
                    <a:lnTo>
                      <a:pt x="4934" y="498"/>
                    </a:lnTo>
                    <a:lnTo>
                      <a:pt x="4956" y="422"/>
                    </a:lnTo>
                    <a:lnTo>
                      <a:pt x="4991" y="349"/>
                    </a:lnTo>
                    <a:lnTo>
                      <a:pt x="5031" y="281"/>
                    </a:lnTo>
                    <a:lnTo>
                      <a:pt x="5080" y="220"/>
                    </a:lnTo>
                    <a:lnTo>
                      <a:pt x="5135" y="165"/>
                    </a:lnTo>
                    <a:lnTo>
                      <a:pt x="5196" y="117"/>
                    </a:lnTo>
                    <a:lnTo>
                      <a:pt x="5262" y="76"/>
                    </a:lnTo>
                    <a:lnTo>
                      <a:pt x="5335" y="43"/>
                    </a:lnTo>
                    <a:lnTo>
                      <a:pt x="5412" y="19"/>
                    </a:lnTo>
                    <a:lnTo>
                      <a:pt x="5492" y="3"/>
                    </a:lnTo>
                    <a:lnTo>
                      <a:pt x="5578" y="0"/>
                    </a:lnTo>
                    <a:lnTo>
                      <a:pt x="5661" y="3"/>
                    </a:lnTo>
                    <a:lnTo>
                      <a:pt x="5743" y="19"/>
                    </a:lnTo>
                    <a:lnTo>
                      <a:pt x="5819" y="43"/>
                    </a:lnTo>
                    <a:lnTo>
                      <a:pt x="5891" y="76"/>
                    </a:lnTo>
                    <a:lnTo>
                      <a:pt x="5960" y="117"/>
                    </a:lnTo>
                    <a:lnTo>
                      <a:pt x="6020" y="165"/>
                    </a:lnTo>
                    <a:lnTo>
                      <a:pt x="6075" y="220"/>
                    </a:lnTo>
                    <a:lnTo>
                      <a:pt x="6125" y="281"/>
                    </a:lnTo>
                    <a:lnTo>
                      <a:pt x="6165" y="349"/>
                    </a:lnTo>
                    <a:lnTo>
                      <a:pt x="6197" y="422"/>
                    </a:lnTo>
                    <a:lnTo>
                      <a:pt x="6222" y="498"/>
                    </a:lnTo>
                    <a:lnTo>
                      <a:pt x="6237" y="580"/>
                    </a:lnTo>
                    <a:lnTo>
                      <a:pt x="6241" y="663"/>
                    </a:lnTo>
                    <a:lnTo>
                      <a:pt x="6235" y="751"/>
                    </a:lnTo>
                    <a:lnTo>
                      <a:pt x="6220" y="834"/>
                    </a:lnTo>
                    <a:lnTo>
                      <a:pt x="6193" y="914"/>
                    </a:lnTo>
                    <a:lnTo>
                      <a:pt x="6159" y="988"/>
                    </a:lnTo>
                    <a:lnTo>
                      <a:pt x="6115" y="1057"/>
                    </a:lnTo>
                    <a:lnTo>
                      <a:pt x="6064" y="1120"/>
                    </a:lnTo>
                    <a:lnTo>
                      <a:pt x="6005" y="1175"/>
                    </a:lnTo>
                    <a:lnTo>
                      <a:pt x="5941" y="1224"/>
                    </a:lnTo>
                    <a:lnTo>
                      <a:pt x="5868" y="1264"/>
                    </a:lnTo>
                    <a:lnTo>
                      <a:pt x="5792" y="1295"/>
                    </a:lnTo>
                    <a:lnTo>
                      <a:pt x="5711" y="1316"/>
                    </a:lnTo>
                    <a:lnTo>
                      <a:pt x="5711" y="3109"/>
                    </a:lnTo>
                    <a:lnTo>
                      <a:pt x="5707" y="3147"/>
                    </a:lnTo>
                    <a:lnTo>
                      <a:pt x="5694" y="3179"/>
                    </a:lnTo>
                    <a:lnTo>
                      <a:pt x="5675" y="3206"/>
                    </a:lnTo>
                    <a:lnTo>
                      <a:pt x="5648" y="3225"/>
                    </a:lnTo>
                    <a:lnTo>
                      <a:pt x="5616" y="3238"/>
                    </a:lnTo>
                    <a:lnTo>
                      <a:pt x="5578" y="3242"/>
                    </a:lnTo>
                    <a:lnTo>
                      <a:pt x="5203" y="3242"/>
                    </a:lnTo>
                    <a:lnTo>
                      <a:pt x="5188" y="3398"/>
                    </a:lnTo>
                    <a:lnTo>
                      <a:pt x="5162" y="3550"/>
                    </a:lnTo>
                    <a:lnTo>
                      <a:pt x="5126" y="3700"/>
                    </a:lnTo>
                    <a:lnTo>
                      <a:pt x="5078" y="3845"/>
                    </a:lnTo>
                    <a:lnTo>
                      <a:pt x="5021" y="3984"/>
                    </a:lnTo>
                    <a:lnTo>
                      <a:pt x="4955" y="4117"/>
                    </a:lnTo>
                    <a:lnTo>
                      <a:pt x="4879" y="4246"/>
                    </a:lnTo>
                    <a:lnTo>
                      <a:pt x="4793" y="4368"/>
                    </a:lnTo>
                    <a:lnTo>
                      <a:pt x="4700" y="4484"/>
                    </a:lnTo>
                    <a:lnTo>
                      <a:pt x="4599" y="4594"/>
                    </a:lnTo>
                    <a:lnTo>
                      <a:pt x="4491" y="4695"/>
                    </a:lnTo>
                    <a:lnTo>
                      <a:pt x="4377" y="4788"/>
                    </a:lnTo>
                    <a:lnTo>
                      <a:pt x="4255" y="4874"/>
                    </a:lnTo>
                    <a:lnTo>
                      <a:pt x="4126" y="4952"/>
                    </a:lnTo>
                    <a:lnTo>
                      <a:pt x="3993" y="5018"/>
                    </a:lnTo>
                    <a:lnTo>
                      <a:pt x="3855" y="5077"/>
                    </a:lnTo>
                    <a:lnTo>
                      <a:pt x="3710" y="5125"/>
                    </a:lnTo>
                    <a:lnTo>
                      <a:pt x="3562" y="5163"/>
                    </a:lnTo>
                    <a:lnTo>
                      <a:pt x="3410" y="5190"/>
                    </a:lnTo>
                    <a:lnTo>
                      <a:pt x="3254" y="5205"/>
                    </a:lnTo>
                    <a:lnTo>
                      <a:pt x="3254" y="5448"/>
                    </a:lnTo>
                    <a:lnTo>
                      <a:pt x="4926" y="5448"/>
                    </a:lnTo>
                    <a:lnTo>
                      <a:pt x="4947" y="5368"/>
                    </a:lnTo>
                    <a:lnTo>
                      <a:pt x="4979" y="5290"/>
                    </a:lnTo>
                    <a:lnTo>
                      <a:pt x="5017" y="5220"/>
                    </a:lnTo>
                    <a:lnTo>
                      <a:pt x="5067" y="5153"/>
                    </a:lnTo>
                    <a:lnTo>
                      <a:pt x="5122" y="5094"/>
                    </a:lnTo>
                    <a:lnTo>
                      <a:pt x="5184" y="5043"/>
                    </a:lnTo>
                    <a:lnTo>
                      <a:pt x="5253" y="4999"/>
                    </a:lnTo>
                    <a:lnTo>
                      <a:pt x="5327" y="4965"/>
                    </a:lnTo>
                    <a:lnTo>
                      <a:pt x="5407" y="4939"/>
                    </a:lnTo>
                    <a:lnTo>
                      <a:pt x="5490" y="4923"/>
                    </a:lnTo>
                    <a:lnTo>
                      <a:pt x="5578" y="4918"/>
                    </a:lnTo>
                    <a:lnTo>
                      <a:pt x="5661" y="4923"/>
                    </a:lnTo>
                    <a:lnTo>
                      <a:pt x="5743" y="4937"/>
                    </a:lnTo>
                    <a:lnTo>
                      <a:pt x="5819" y="4961"/>
                    </a:lnTo>
                    <a:lnTo>
                      <a:pt x="5893" y="4994"/>
                    </a:lnTo>
                    <a:lnTo>
                      <a:pt x="5960" y="5036"/>
                    </a:lnTo>
                    <a:lnTo>
                      <a:pt x="6020" y="5083"/>
                    </a:lnTo>
                    <a:lnTo>
                      <a:pt x="6077" y="5138"/>
                    </a:lnTo>
                    <a:lnTo>
                      <a:pt x="6125" y="5199"/>
                    </a:lnTo>
                    <a:lnTo>
                      <a:pt x="6167" y="5268"/>
                    </a:lnTo>
                    <a:lnTo>
                      <a:pt x="6199" y="5340"/>
                    </a:lnTo>
                    <a:lnTo>
                      <a:pt x="6224" y="5416"/>
                    </a:lnTo>
                    <a:lnTo>
                      <a:pt x="6237" y="5498"/>
                    </a:lnTo>
                    <a:lnTo>
                      <a:pt x="6243" y="5581"/>
                    </a:lnTo>
                    <a:lnTo>
                      <a:pt x="6237" y="5667"/>
                    </a:lnTo>
                    <a:lnTo>
                      <a:pt x="6224" y="5747"/>
                    </a:lnTo>
                    <a:lnTo>
                      <a:pt x="6199" y="5825"/>
                    </a:lnTo>
                    <a:lnTo>
                      <a:pt x="6167" y="5897"/>
                    </a:lnTo>
                    <a:lnTo>
                      <a:pt x="6125" y="5964"/>
                    </a:lnTo>
                    <a:lnTo>
                      <a:pt x="6077" y="6026"/>
                    </a:lnTo>
                    <a:lnTo>
                      <a:pt x="6022" y="6082"/>
                    </a:lnTo>
                    <a:lnTo>
                      <a:pt x="5961" y="6129"/>
                    </a:lnTo>
                    <a:lnTo>
                      <a:pt x="5893" y="6171"/>
                    </a:lnTo>
                    <a:lnTo>
                      <a:pt x="5821" y="6203"/>
                    </a:lnTo>
                    <a:lnTo>
                      <a:pt x="5745" y="6226"/>
                    </a:lnTo>
                    <a:lnTo>
                      <a:pt x="5663" y="6241"/>
                    </a:lnTo>
                    <a:lnTo>
                      <a:pt x="5580" y="6247"/>
                    </a:lnTo>
                    <a:lnTo>
                      <a:pt x="5492" y="6241"/>
                    </a:lnTo>
                    <a:lnTo>
                      <a:pt x="5409" y="6226"/>
                    </a:lnTo>
                    <a:lnTo>
                      <a:pt x="5329" y="6199"/>
                    </a:lnTo>
                    <a:lnTo>
                      <a:pt x="5255" y="6165"/>
                    </a:lnTo>
                    <a:lnTo>
                      <a:pt x="5184" y="6121"/>
                    </a:lnTo>
                    <a:lnTo>
                      <a:pt x="5124" y="6068"/>
                    </a:lnTo>
                    <a:lnTo>
                      <a:pt x="5067" y="6011"/>
                    </a:lnTo>
                    <a:lnTo>
                      <a:pt x="5019" y="5945"/>
                    </a:lnTo>
                    <a:lnTo>
                      <a:pt x="4979" y="5874"/>
                    </a:lnTo>
                    <a:lnTo>
                      <a:pt x="4949" y="5796"/>
                    </a:lnTo>
                    <a:lnTo>
                      <a:pt x="4928" y="5714"/>
                    </a:lnTo>
                    <a:lnTo>
                      <a:pt x="3121" y="5714"/>
                    </a:lnTo>
                    <a:lnTo>
                      <a:pt x="3085" y="5711"/>
                    </a:lnTo>
                    <a:lnTo>
                      <a:pt x="3053" y="5699"/>
                    </a:lnTo>
                    <a:lnTo>
                      <a:pt x="3026" y="5678"/>
                    </a:lnTo>
                    <a:lnTo>
                      <a:pt x="3005" y="5652"/>
                    </a:lnTo>
                    <a:lnTo>
                      <a:pt x="2994" y="5619"/>
                    </a:lnTo>
                    <a:lnTo>
                      <a:pt x="2988" y="5581"/>
                    </a:lnTo>
                    <a:lnTo>
                      <a:pt x="2988" y="5205"/>
                    </a:lnTo>
                    <a:lnTo>
                      <a:pt x="2833" y="5190"/>
                    </a:lnTo>
                    <a:lnTo>
                      <a:pt x="2681" y="5163"/>
                    </a:lnTo>
                    <a:lnTo>
                      <a:pt x="2532" y="5125"/>
                    </a:lnTo>
                    <a:lnTo>
                      <a:pt x="2388" y="5077"/>
                    </a:lnTo>
                    <a:lnTo>
                      <a:pt x="2249" y="5018"/>
                    </a:lnTo>
                    <a:lnTo>
                      <a:pt x="2116" y="4952"/>
                    </a:lnTo>
                    <a:lnTo>
                      <a:pt x="1989" y="4874"/>
                    </a:lnTo>
                    <a:lnTo>
                      <a:pt x="1866" y="4788"/>
                    </a:lnTo>
                    <a:lnTo>
                      <a:pt x="1752" y="4695"/>
                    </a:lnTo>
                    <a:lnTo>
                      <a:pt x="1643" y="4594"/>
                    </a:lnTo>
                    <a:lnTo>
                      <a:pt x="1543" y="4484"/>
                    </a:lnTo>
                    <a:lnTo>
                      <a:pt x="1450" y="4368"/>
                    </a:lnTo>
                    <a:lnTo>
                      <a:pt x="1364" y="4246"/>
                    </a:lnTo>
                    <a:lnTo>
                      <a:pt x="1288" y="4117"/>
                    </a:lnTo>
                    <a:lnTo>
                      <a:pt x="1222" y="3984"/>
                    </a:lnTo>
                    <a:lnTo>
                      <a:pt x="1165" y="3845"/>
                    </a:lnTo>
                    <a:lnTo>
                      <a:pt x="1117" y="3700"/>
                    </a:lnTo>
                    <a:lnTo>
                      <a:pt x="1081" y="3550"/>
                    </a:lnTo>
                    <a:lnTo>
                      <a:pt x="1054" y="3398"/>
                    </a:lnTo>
                    <a:lnTo>
                      <a:pt x="1041" y="3242"/>
                    </a:lnTo>
                    <a:lnTo>
                      <a:pt x="798" y="3242"/>
                    </a:lnTo>
                    <a:lnTo>
                      <a:pt x="798" y="4931"/>
                    </a:lnTo>
                    <a:lnTo>
                      <a:pt x="880" y="4952"/>
                    </a:lnTo>
                    <a:lnTo>
                      <a:pt x="956" y="4984"/>
                    </a:lnTo>
                    <a:lnTo>
                      <a:pt x="1026" y="5024"/>
                    </a:lnTo>
                    <a:lnTo>
                      <a:pt x="1092" y="5072"/>
                    </a:lnTo>
                    <a:lnTo>
                      <a:pt x="1151" y="5127"/>
                    </a:lnTo>
                    <a:lnTo>
                      <a:pt x="1203" y="5190"/>
                    </a:lnTo>
                    <a:lnTo>
                      <a:pt x="1246" y="5258"/>
                    </a:lnTo>
                    <a:lnTo>
                      <a:pt x="1281" y="5332"/>
                    </a:lnTo>
                    <a:lnTo>
                      <a:pt x="1307" y="5412"/>
                    </a:lnTo>
                    <a:lnTo>
                      <a:pt x="1322" y="5496"/>
                    </a:lnTo>
                    <a:lnTo>
                      <a:pt x="1328" y="5583"/>
                    </a:lnTo>
                    <a:lnTo>
                      <a:pt x="1324" y="5667"/>
                    </a:lnTo>
                    <a:lnTo>
                      <a:pt x="1309" y="5749"/>
                    </a:lnTo>
                    <a:lnTo>
                      <a:pt x="1284" y="5827"/>
                    </a:lnTo>
                    <a:lnTo>
                      <a:pt x="1252" y="5899"/>
                    </a:lnTo>
                    <a:lnTo>
                      <a:pt x="1210" y="5966"/>
                    </a:lnTo>
                    <a:lnTo>
                      <a:pt x="1163" y="6026"/>
                    </a:lnTo>
                    <a:lnTo>
                      <a:pt x="1108" y="6082"/>
                    </a:lnTo>
                    <a:lnTo>
                      <a:pt x="1047" y="6131"/>
                    </a:lnTo>
                    <a:lnTo>
                      <a:pt x="978" y="6171"/>
                    </a:lnTo>
                    <a:lnTo>
                      <a:pt x="906" y="6203"/>
                    </a:lnTo>
                    <a:lnTo>
                      <a:pt x="830" y="6228"/>
                    </a:lnTo>
                    <a:lnTo>
                      <a:pt x="749" y="6243"/>
                    </a:lnTo>
                    <a:lnTo>
                      <a:pt x="665" y="6249"/>
                    </a:lnTo>
                    <a:lnTo>
                      <a:pt x="580" y="6243"/>
                    </a:lnTo>
                    <a:lnTo>
                      <a:pt x="500" y="6228"/>
                    </a:lnTo>
                    <a:lnTo>
                      <a:pt x="422" y="6203"/>
                    </a:lnTo>
                    <a:lnTo>
                      <a:pt x="350" y="6171"/>
                    </a:lnTo>
                    <a:lnTo>
                      <a:pt x="283" y="6131"/>
                    </a:lnTo>
                    <a:lnTo>
                      <a:pt x="220" y="6082"/>
                    </a:lnTo>
                    <a:lnTo>
                      <a:pt x="165" y="6026"/>
                    </a:lnTo>
                    <a:lnTo>
                      <a:pt x="118" y="5966"/>
                    </a:lnTo>
                    <a:lnTo>
                      <a:pt x="78" y="5899"/>
                    </a:lnTo>
                    <a:lnTo>
                      <a:pt x="44" y="5827"/>
                    </a:lnTo>
                    <a:lnTo>
                      <a:pt x="21" y="5749"/>
                    </a:lnTo>
                    <a:lnTo>
                      <a:pt x="6" y="5667"/>
                    </a:lnTo>
                    <a:lnTo>
                      <a:pt x="0" y="5583"/>
                    </a:lnTo>
                    <a:lnTo>
                      <a:pt x="6" y="5496"/>
                    </a:lnTo>
                    <a:lnTo>
                      <a:pt x="23" y="5412"/>
                    </a:lnTo>
                    <a:lnTo>
                      <a:pt x="48" y="5332"/>
                    </a:lnTo>
                    <a:lnTo>
                      <a:pt x="84" y="5258"/>
                    </a:lnTo>
                    <a:lnTo>
                      <a:pt x="127" y="5190"/>
                    </a:lnTo>
                    <a:lnTo>
                      <a:pt x="179" y="5127"/>
                    </a:lnTo>
                    <a:lnTo>
                      <a:pt x="238" y="5072"/>
                    </a:lnTo>
                    <a:lnTo>
                      <a:pt x="302" y="5024"/>
                    </a:lnTo>
                    <a:lnTo>
                      <a:pt x="374" y="4984"/>
                    </a:lnTo>
                    <a:lnTo>
                      <a:pt x="450" y="4952"/>
                    </a:lnTo>
                    <a:lnTo>
                      <a:pt x="532" y="4931"/>
                    </a:lnTo>
                    <a:lnTo>
                      <a:pt x="532" y="3111"/>
                    </a:lnTo>
                    <a:lnTo>
                      <a:pt x="536" y="3073"/>
                    </a:lnTo>
                    <a:lnTo>
                      <a:pt x="549" y="3041"/>
                    </a:lnTo>
                    <a:lnTo>
                      <a:pt x="568" y="3014"/>
                    </a:lnTo>
                    <a:lnTo>
                      <a:pt x="595" y="2993"/>
                    </a:lnTo>
                    <a:lnTo>
                      <a:pt x="627" y="2982"/>
                    </a:lnTo>
                    <a:lnTo>
                      <a:pt x="665" y="2978"/>
                    </a:lnTo>
                    <a:lnTo>
                      <a:pt x="1041" y="2978"/>
                    </a:lnTo>
                    <a:lnTo>
                      <a:pt x="1056" y="2822"/>
                    </a:lnTo>
                    <a:lnTo>
                      <a:pt x="1085" y="2672"/>
                    </a:lnTo>
                    <a:lnTo>
                      <a:pt x="1123" y="2525"/>
                    </a:lnTo>
                    <a:lnTo>
                      <a:pt x="1170" y="2382"/>
                    </a:lnTo>
                    <a:lnTo>
                      <a:pt x="1229" y="2246"/>
                    </a:lnTo>
                    <a:lnTo>
                      <a:pt x="1296" y="2112"/>
                    </a:lnTo>
                    <a:lnTo>
                      <a:pt x="1374" y="1985"/>
                    </a:lnTo>
                    <a:lnTo>
                      <a:pt x="1457" y="1865"/>
                    </a:lnTo>
                    <a:lnTo>
                      <a:pt x="1550" y="1751"/>
                    </a:lnTo>
                    <a:lnTo>
                      <a:pt x="1651" y="1643"/>
                    </a:lnTo>
                    <a:lnTo>
                      <a:pt x="1759" y="1544"/>
                    </a:lnTo>
                    <a:lnTo>
                      <a:pt x="1873" y="1451"/>
                    </a:lnTo>
                    <a:lnTo>
                      <a:pt x="1995" y="1367"/>
                    </a:lnTo>
                    <a:lnTo>
                      <a:pt x="2122" y="1291"/>
                    </a:lnTo>
                    <a:lnTo>
                      <a:pt x="2255" y="1224"/>
                    </a:lnTo>
                    <a:lnTo>
                      <a:pt x="2392" y="1167"/>
                    </a:lnTo>
                    <a:lnTo>
                      <a:pt x="2534" y="1120"/>
                    </a:lnTo>
                    <a:lnTo>
                      <a:pt x="2683" y="1082"/>
                    </a:lnTo>
                    <a:lnTo>
                      <a:pt x="2833" y="1055"/>
                    </a:lnTo>
                    <a:lnTo>
                      <a:pt x="2988" y="1040"/>
                    </a:lnTo>
                    <a:lnTo>
                      <a:pt x="2988" y="796"/>
                    </a:lnTo>
                    <a:lnTo>
                      <a:pt x="1317" y="796"/>
                    </a:lnTo>
                    <a:lnTo>
                      <a:pt x="1294" y="878"/>
                    </a:lnTo>
                    <a:lnTo>
                      <a:pt x="1263" y="954"/>
                    </a:lnTo>
                    <a:lnTo>
                      <a:pt x="1224" y="1026"/>
                    </a:lnTo>
                    <a:lnTo>
                      <a:pt x="1176" y="1091"/>
                    </a:lnTo>
                    <a:lnTo>
                      <a:pt x="1121" y="1150"/>
                    </a:lnTo>
                    <a:lnTo>
                      <a:pt x="1058" y="1201"/>
                    </a:lnTo>
                    <a:lnTo>
                      <a:pt x="990" y="1245"/>
                    </a:lnTo>
                    <a:lnTo>
                      <a:pt x="916" y="1281"/>
                    </a:lnTo>
                    <a:lnTo>
                      <a:pt x="836" y="1306"/>
                    </a:lnTo>
                    <a:lnTo>
                      <a:pt x="752" y="1323"/>
                    </a:lnTo>
                    <a:lnTo>
                      <a:pt x="665" y="1329"/>
                    </a:lnTo>
                    <a:lnTo>
                      <a:pt x="580" y="1323"/>
                    </a:lnTo>
                    <a:lnTo>
                      <a:pt x="500" y="1308"/>
                    </a:lnTo>
                    <a:lnTo>
                      <a:pt x="422" y="1285"/>
                    </a:lnTo>
                    <a:lnTo>
                      <a:pt x="350" y="1251"/>
                    </a:lnTo>
                    <a:lnTo>
                      <a:pt x="283" y="1211"/>
                    </a:lnTo>
                    <a:lnTo>
                      <a:pt x="220" y="1163"/>
                    </a:lnTo>
                    <a:lnTo>
                      <a:pt x="165" y="1108"/>
                    </a:lnTo>
                    <a:lnTo>
                      <a:pt x="118" y="1046"/>
                    </a:lnTo>
                    <a:lnTo>
                      <a:pt x="78" y="979"/>
                    </a:lnTo>
                    <a:lnTo>
                      <a:pt x="44" y="907"/>
                    </a:lnTo>
                    <a:lnTo>
                      <a:pt x="21" y="829"/>
                    </a:lnTo>
                    <a:lnTo>
                      <a:pt x="6" y="749"/>
                    </a:lnTo>
                    <a:lnTo>
                      <a:pt x="0" y="663"/>
                    </a:lnTo>
                    <a:lnTo>
                      <a:pt x="6" y="580"/>
                    </a:lnTo>
                    <a:lnTo>
                      <a:pt x="21" y="498"/>
                    </a:lnTo>
                    <a:lnTo>
                      <a:pt x="44" y="422"/>
                    </a:lnTo>
                    <a:lnTo>
                      <a:pt x="78" y="349"/>
                    </a:lnTo>
                    <a:lnTo>
                      <a:pt x="118" y="281"/>
                    </a:lnTo>
                    <a:lnTo>
                      <a:pt x="165" y="220"/>
                    </a:lnTo>
                    <a:lnTo>
                      <a:pt x="220" y="165"/>
                    </a:lnTo>
                    <a:lnTo>
                      <a:pt x="283" y="117"/>
                    </a:lnTo>
                    <a:lnTo>
                      <a:pt x="350" y="76"/>
                    </a:lnTo>
                    <a:lnTo>
                      <a:pt x="422" y="43"/>
                    </a:lnTo>
                    <a:lnTo>
                      <a:pt x="500" y="19"/>
                    </a:lnTo>
                    <a:lnTo>
                      <a:pt x="580" y="3"/>
                    </a:lnTo>
                    <a:lnTo>
                      <a:pt x="665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6" name="Group 175"/>
          <p:cNvGrpSpPr/>
          <p:nvPr/>
        </p:nvGrpSpPr>
        <p:grpSpPr>
          <a:xfrm>
            <a:off x="9869075" y="4373819"/>
            <a:ext cx="731520" cy="731520"/>
            <a:chOff x="9869075" y="4373819"/>
            <a:chExt cx="731520" cy="731520"/>
          </a:xfrm>
        </p:grpSpPr>
        <p:sp>
          <p:nvSpPr>
            <p:cNvPr id="145" name="Rounded Rectangle 144"/>
            <p:cNvSpPr/>
            <p:nvPr/>
          </p:nvSpPr>
          <p:spPr>
            <a:xfrm>
              <a:off x="9869075" y="4373819"/>
              <a:ext cx="731520" cy="731520"/>
            </a:xfrm>
            <a:prstGeom prst="roundRect">
              <a:avLst>
                <a:gd name="adj" fmla="val 595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62"/>
            <p:cNvGrpSpPr>
              <a:grpSpLocks noChangeAspect="1"/>
            </p:cNvGrpSpPr>
            <p:nvPr/>
          </p:nvGrpSpPr>
          <p:grpSpPr bwMode="auto">
            <a:xfrm>
              <a:off x="10034810" y="4537967"/>
              <a:ext cx="400050" cy="403225"/>
              <a:chOff x="1392" y="137"/>
              <a:chExt cx="252" cy="254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73" name="Freeform 64"/>
              <p:cNvSpPr>
                <a:spLocks/>
              </p:cNvSpPr>
              <p:nvPr/>
            </p:nvSpPr>
            <p:spPr bwMode="auto">
              <a:xfrm>
                <a:off x="1568" y="369"/>
                <a:ext cx="1" cy="1"/>
              </a:xfrm>
              <a:custGeom>
                <a:avLst/>
                <a:gdLst>
                  <a:gd name="T0" fmla="*/ 6 w 9"/>
                  <a:gd name="T1" fmla="*/ 0 h 9"/>
                  <a:gd name="T2" fmla="*/ 8 w 9"/>
                  <a:gd name="T3" fmla="*/ 2 h 9"/>
                  <a:gd name="T4" fmla="*/ 9 w 9"/>
                  <a:gd name="T5" fmla="*/ 5 h 9"/>
                  <a:gd name="T6" fmla="*/ 6 w 9"/>
                  <a:gd name="T7" fmla="*/ 6 h 9"/>
                  <a:gd name="T8" fmla="*/ 3 w 9"/>
                  <a:gd name="T9" fmla="*/ 8 h 9"/>
                  <a:gd name="T10" fmla="*/ 0 w 9"/>
                  <a:gd name="T11" fmla="*/ 9 h 9"/>
                  <a:gd name="T12" fmla="*/ 2 w 9"/>
                  <a:gd name="T13" fmla="*/ 6 h 9"/>
                  <a:gd name="T14" fmla="*/ 4 w 9"/>
                  <a:gd name="T15" fmla="*/ 3 h 9"/>
                  <a:gd name="T16" fmla="*/ 6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0"/>
                    </a:moveTo>
                    <a:lnTo>
                      <a:pt x="8" y="2"/>
                    </a:lnTo>
                    <a:lnTo>
                      <a:pt x="9" y="5"/>
                    </a:lnTo>
                    <a:lnTo>
                      <a:pt x="6" y="6"/>
                    </a:lnTo>
                    <a:lnTo>
                      <a:pt x="3" y="8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65"/>
              <p:cNvSpPr>
                <a:spLocks noEditPoints="1"/>
              </p:cNvSpPr>
              <p:nvPr/>
            </p:nvSpPr>
            <p:spPr bwMode="auto">
              <a:xfrm>
                <a:off x="1392" y="137"/>
                <a:ext cx="248" cy="244"/>
              </a:xfrm>
              <a:custGeom>
                <a:avLst/>
                <a:gdLst>
                  <a:gd name="T0" fmla="*/ 2522 w 2982"/>
                  <a:gd name="T1" fmla="*/ 941 h 2932"/>
                  <a:gd name="T2" fmla="*/ 2472 w 2982"/>
                  <a:gd name="T3" fmla="*/ 1072 h 2932"/>
                  <a:gd name="T4" fmla="*/ 2513 w 2982"/>
                  <a:gd name="T5" fmla="*/ 1253 h 2932"/>
                  <a:gd name="T6" fmla="*/ 2625 w 2982"/>
                  <a:gd name="T7" fmla="*/ 1389 h 2932"/>
                  <a:gd name="T8" fmla="*/ 2771 w 2982"/>
                  <a:gd name="T9" fmla="*/ 1614 h 2932"/>
                  <a:gd name="T10" fmla="*/ 2789 w 2982"/>
                  <a:gd name="T11" fmla="*/ 1306 h 2932"/>
                  <a:gd name="T12" fmla="*/ 2647 w 2982"/>
                  <a:gd name="T13" fmla="*/ 865 h 2932"/>
                  <a:gd name="T14" fmla="*/ 1871 w 2982"/>
                  <a:gd name="T15" fmla="*/ 49 h 2932"/>
                  <a:gd name="T16" fmla="*/ 2371 w 2982"/>
                  <a:gd name="T17" fmla="*/ 283 h 2932"/>
                  <a:gd name="T18" fmla="*/ 2745 w 2982"/>
                  <a:gd name="T19" fmla="*/ 675 h 2932"/>
                  <a:gd name="T20" fmla="*/ 2954 w 2982"/>
                  <a:gd name="T21" fmla="*/ 1183 h 2932"/>
                  <a:gd name="T22" fmla="*/ 2955 w 2982"/>
                  <a:gd name="T23" fmla="*/ 1742 h 2932"/>
                  <a:gd name="T24" fmla="*/ 2296 w 2982"/>
                  <a:gd name="T25" fmla="*/ 1425 h 2932"/>
                  <a:gd name="T26" fmla="*/ 2392 w 2982"/>
                  <a:gd name="T27" fmla="*/ 1264 h 2932"/>
                  <a:gd name="T28" fmla="*/ 2368 w 2982"/>
                  <a:gd name="T29" fmla="*/ 1066 h 2932"/>
                  <a:gd name="T30" fmla="*/ 2292 w 2982"/>
                  <a:gd name="T31" fmla="*/ 881 h 2932"/>
                  <a:gd name="T32" fmla="*/ 2185 w 2982"/>
                  <a:gd name="T33" fmla="*/ 799 h 2932"/>
                  <a:gd name="T34" fmla="*/ 2008 w 2982"/>
                  <a:gd name="T35" fmla="*/ 656 h 2932"/>
                  <a:gd name="T36" fmla="*/ 1840 w 2982"/>
                  <a:gd name="T37" fmla="*/ 536 h 2932"/>
                  <a:gd name="T38" fmla="*/ 1754 w 2982"/>
                  <a:gd name="T39" fmla="*/ 346 h 2932"/>
                  <a:gd name="T40" fmla="*/ 1569 w 2982"/>
                  <a:gd name="T41" fmla="*/ 182 h 2932"/>
                  <a:gd name="T42" fmla="*/ 1064 w 2982"/>
                  <a:gd name="T43" fmla="*/ 251 h 2932"/>
                  <a:gd name="T44" fmla="*/ 711 w 2982"/>
                  <a:gd name="T45" fmla="*/ 468 h 2932"/>
                  <a:gd name="T46" fmla="*/ 798 w 2982"/>
                  <a:gd name="T47" fmla="*/ 625 h 2932"/>
                  <a:gd name="T48" fmla="*/ 818 w 2982"/>
                  <a:gd name="T49" fmla="*/ 773 h 2932"/>
                  <a:gd name="T50" fmla="*/ 702 w 2982"/>
                  <a:gd name="T51" fmla="*/ 869 h 2932"/>
                  <a:gd name="T52" fmla="*/ 559 w 2982"/>
                  <a:gd name="T53" fmla="*/ 934 h 2932"/>
                  <a:gd name="T54" fmla="*/ 505 w 2982"/>
                  <a:gd name="T55" fmla="*/ 1048 h 2932"/>
                  <a:gd name="T56" fmla="*/ 499 w 2982"/>
                  <a:gd name="T57" fmla="*/ 1238 h 2932"/>
                  <a:gd name="T58" fmla="*/ 535 w 2982"/>
                  <a:gd name="T59" fmla="*/ 1315 h 2932"/>
                  <a:gd name="T60" fmla="*/ 586 w 2982"/>
                  <a:gd name="T61" fmla="*/ 1371 h 2932"/>
                  <a:gd name="T62" fmla="*/ 533 w 2982"/>
                  <a:gd name="T63" fmla="*/ 1452 h 2932"/>
                  <a:gd name="T64" fmla="*/ 335 w 2982"/>
                  <a:gd name="T65" fmla="*/ 1569 h 2932"/>
                  <a:gd name="T66" fmla="*/ 225 w 2982"/>
                  <a:gd name="T67" fmla="*/ 1787 h 2932"/>
                  <a:gd name="T68" fmla="*/ 348 w 2982"/>
                  <a:gd name="T69" fmla="*/ 2021 h 2932"/>
                  <a:gd name="T70" fmla="*/ 437 w 2982"/>
                  <a:gd name="T71" fmla="*/ 1845 h 2932"/>
                  <a:gd name="T72" fmla="*/ 552 w 2982"/>
                  <a:gd name="T73" fmla="*/ 1729 h 2932"/>
                  <a:gd name="T74" fmla="*/ 705 w 2982"/>
                  <a:gd name="T75" fmla="*/ 1716 h 2932"/>
                  <a:gd name="T76" fmla="*/ 864 w 2982"/>
                  <a:gd name="T77" fmla="*/ 1836 h 2932"/>
                  <a:gd name="T78" fmla="*/ 1059 w 2982"/>
                  <a:gd name="T79" fmla="*/ 1949 h 2932"/>
                  <a:gd name="T80" fmla="*/ 1161 w 2982"/>
                  <a:gd name="T81" fmla="*/ 1975 h 2932"/>
                  <a:gd name="T82" fmla="*/ 1126 w 2982"/>
                  <a:gd name="T83" fmla="*/ 2088 h 2932"/>
                  <a:gd name="T84" fmla="*/ 992 w 2982"/>
                  <a:gd name="T85" fmla="*/ 2215 h 2932"/>
                  <a:gd name="T86" fmla="*/ 833 w 2982"/>
                  <a:gd name="T87" fmla="*/ 2278 h 2932"/>
                  <a:gd name="T88" fmla="*/ 817 w 2982"/>
                  <a:gd name="T89" fmla="*/ 2369 h 2932"/>
                  <a:gd name="T90" fmla="*/ 857 w 2982"/>
                  <a:gd name="T91" fmla="*/ 2475 h 2932"/>
                  <a:gd name="T92" fmla="*/ 854 w 2982"/>
                  <a:gd name="T93" fmla="*/ 2551 h 2932"/>
                  <a:gd name="T94" fmla="*/ 1018 w 2982"/>
                  <a:gd name="T95" fmla="*/ 2664 h 2932"/>
                  <a:gd name="T96" fmla="*/ 1491 w 2982"/>
                  <a:gd name="T97" fmla="*/ 2752 h 2932"/>
                  <a:gd name="T98" fmla="*/ 1393 w 2982"/>
                  <a:gd name="T99" fmla="*/ 2929 h 2932"/>
                  <a:gd name="T100" fmla="*/ 847 w 2982"/>
                  <a:gd name="T101" fmla="*/ 2788 h 2932"/>
                  <a:gd name="T102" fmla="*/ 405 w 2982"/>
                  <a:gd name="T103" fmla="*/ 2470 h 2932"/>
                  <a:gd name="T104" fmla="*/ 108 w 2982"/>
                  <a:gd name="T105" fmla="*/ 2015 h 2932"/>
                  <a:gd name="T106" fmla="*/ 0 w 2982"/>
                  <a:gd name="T107" fmla="*/ 1466 h 2932"/>
                  <a:gd name="T108" fmla="*/ 108 w 2982"/>
                  <a:gd name="T109" fmla="*/ 917 h 2932"/>
                  <a:gd name="T110" fmla="*/ 405 w 2982"/>
                  <a:gd name="T111" fmla="*/ 462 h 2932"/>
                  <a:gd name="T112" fmla="*/ 847 w 2982"/>
                  <a:gd name="T113" fmla="*/ 144 h 2932"/>
                  <a:gd name="T114" fmla="*/ 1393 w 2982"/>
                  <a:gd name="T115" fmla="*/ 3 h 2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82" h="2932">
                    <a:moveTo>
                      <a:pt x="2647" y="865"/>
                    </a:moveTo>
                    <a:lnTo>
                      <a:pt x="2622" y="877"/>
                    </a:lnTo>
                    <a:lnTo>
                      <a:pt x="2596" y="892"/>
                    </a:lnTo>
                    <a:lnTo>
                      <a:pt x="2571" y="907"/>
                    </a:lnTo>
                    <a:lnTo>
                      <a:pt x="2545" y="923"/>
                    </a:lnTo>
                    <a:lnTo>
                      <a:pt x="2522" y="941"/>
                    </a:lnTo>
                    <a:lnTo>
                      <a:pt x="2503" y="960"/>
                    </a:lnTo>
                    <a:lnTo>
                      <a:pt x="2487" y="981"/>
                    </a:lnTo>
                    <a:lnTo>
                      <a:pt x="2480" y="998"/>
                    </a:lnTo>
                    <a:lnTo>
                      <a:pt x="2474" y="1019"/>
                    </a:lnTo>
                    <a:lnTo>
                      <a:pt x="2472" y="1044"/>
                    </a:lnTo>
                    <a:lnTo>
                      <a:pt x="2472" y="1072"/>
                    </a:lnTo>
                    <a:lnTo>
                      <a:pt x="2474" y="1101"/>
                    </a:lnTo>
                    <a:lnTo>
                      <a:pt x="2478" y="1131"/>
                    </a:lnTo>
                    <a:lnTo>
                      <a:pt x="2484" y="1162"/>
                    </a:lnTo>
                    <a:lnTo>
                      <a:pt x="2492" y="1193"/>
                    </a:lnTo>
                    <a:lnTo>
                      <a:pt x="2502" y="1223"/>
                    </a:lnTo>
                    <a:lnTo>
                      <a:pt x="2513" y="1253"/>
                    </a:lnTo>
                    <a:lnTo>
                      <a:pt x="2525" y="1280"/>
                    </a:lnTo>
                    <a:lnTo>
                      <a:pt x="2539" y="1304"/>
                    </a:lnTo>
                    <a:lnTo>
                      <a:pt x="2553" y="1326"/>
                    </a:lnTo>
                    <a:lnTo>
                      <a:pt x="2569" y="1344"/>
                    </a:lnTo>
                    <a:lnTo>
                      <a:pt x="2584" y="1358"/>
                    </a:lnTo>
                    <a:lnTo>
                      <a:pt x="2625" y="1389"/>
                    </a:lnTo>
                    <a:lnTo>
                      <a:pt x="2660" y="1423"/>
                    </a:lnTo>
                    <a:lnTo>
                      <a:pt x="2691" y="1459"/>
                    </a:lnTo>
                    <a:lnTo>
                      <a:pt x="2717" y="1496"/>
                    </a:lnTo>
                    <a:lnTo>
                      <a:pt x="2738" y="1535"/>
                    </a:lnTo>
                    <a:lnTo>
                      <a:pt x="2757" y="1574"/>
                    </a:lnTo>
                    <a:lnTo>
                      <a:pt x="2771" y="1614"/>
                    </a:lnTo>
                    <a:lnTo>
                      <a:pt x="2783" y="1656"/>
                    </a:lnTo>
                    <a:lnTo>
                      <a:pt x="2791" y="1593"/>
                    </a:lnTo>
                    <a:lnTo>
                      <a:pt x="2797" y="1530"/>
                    </a:lnTo>
                    <a:lnTo>
                      <a:pt x="2799" y="1466"/>
                    </a:lnTo>
                    <a:lnTo>
                      <a:pt x="2796" y="1385"/>
                    </a:lnTo>
                    <a:lnTo>
                      <a:pt x="2789" y="1306"/>
                    </a:lnTo>
                    <a:lnTo>
                      <a:pt x="2776" y="1227"/>
                    </a:lnTo>
                    <a:lnTo>
                      <a:pt x="2759" y="1151"/>
                    </a:lnTo>
                    <a:lnTo>
                      <a:pt x="2737" y="1077"/>
                    </a:lnTo>
                    <a:lnTo>
                      <a:pt x="2711" y="1005"/>
                    </a:lnTo>
                    <a:lnTo>
                      <a:pt x="2682" y="934"/>
                    </a:lnTo>
                    <a:lnTo>
                      <a:pt x="2647" y="865"/>
                    </a:lnTo>
                    <a:close/>
                    <a:moveTo>
                      <a:pt x="1491" y="0"/>
                    </a:moveTo>
                    <a:lnTo>
                      <a:pt x="1491" y="0"/>
                    </a:lnTo>
                    <a:lnTo>
                      <a:pt x="1589" y="3"/>
                    </a:lnTo>
                    <a:lnTo>
                      <a:pt x="1685" y="12"/>
                    </a:lnTo>
                    <a:lnTo>
                      <a:pt x="1779" y="27"/>
                    </a:lnTo>
                    <a:lnTo>
                      <a:pt x="1871" y="49"/>
                    </a:lnTo>
                    <a:lnTo>
                      <a:pt x="1962" y="75"/>
                    </a:lnTo>
                    <a:lnTo>
                      <a:pt x="2049" y="106"/>
                    </a:lnTo>
                    <a:lnTo>
                      <a:pt x="2134" y="144"/>
                    </a:lnTo>
                    <a:lnTo>
                      <a:pt x="2216" y="185"/>
                    </a:lnTo>
                    <a:lnTo>
                      <a:pt x="2295" y="232"/>
                    </a:lnTo>
                    <a:lnTo>
                      <a:pt x="2371" y="283"/>
                    </a:lnTo>
                    <a:lnTo>
                      <a:pt x="2443" y="339"/>
                    </a:lnTo>
                    <a:lnTo>
                      <a:pt x="2512" y="398"/>
                    </a:lnTo>
                    <a:lnTo>
                      <a:pt x="2577" y="462"/>
                    </a:lnTo>
                    <a:lnTo>
                      <a:pt x="2637" y="530"/>
                    </a:lnTo>
                    <a:lnTo>
                      <a:pt x="2694" y="601"/>
                    </a:lnTo>
                    <a:lnTo>
                      <a:pt x="2745" y="675"/>
                    </a:lnTo>
                    <a:lnTo>
                      <a:pt x="2794" y="753"/>
                    </a:lnTo>
                    <a:lnTo>
                      <a:pt x="2836" y="833"/>
                    </a:lnTo>
                    <a:lnTo>
                      <a:pt x="2873" y="917"/>
                    </a:lnTo>
                    <a:lnTo>
                      <a:pt x="2906" y="1003"/>
                    </a:lnTo>
                    <a:lnTo>
                      <a:pt x="2933" y="1092"/>
                    </a:lnTo>
                    <a:lnTo>
                      <a:pt x="2954" y="1183"/>
                    </a:lnTo>
                    <a:lnTo>
                      <a:pt x="2970" y="1275"/>
                    </a:lnTo>
                    <a:lnTo>
                      <a:pt x="2979" y="1370"/>
                    </a:lnTo>
                    <a:lnTo>
                      <a:pt x="2982" y="1466"/>
                    </a:lnTo>
                    <a:lnTo>
                      <a:pt x="2979" y="1560"/>
                    </a:lnTo>
                    <a:lnTo>
                      <a:pt x="2970" y="1652"/>
                    </a:lnTo>
                    <a:lnTo>
                      <a:pt x="2955" y="1742"/>
                    </a:lnTo>
                    <a:lnTo>
                      <a:pt x="2935" y="1831"/>
                    </a:lnTo>
                    <a:lnTo>
                      <a:pt x="2909" y="1917"/>
                    </a:lnTo>
                    <a:lnTo>
                      <a:pt x="2243" y="1508"/>
                    </a:lnTo>
                    <a:lnTo>
                      <a:pt x="2258" y="1481"/>
                    </a:lnTo>
                    <a:lnTo>
                      <a:pt x="2277" y="1454"/>
                    </a:lnTo>
                    <a:lnTo>
                      <a:pt x="2296" y="1425"/>
                    </a:lnTo>
                    <a:lnTo>
                      <a:pt x="2318" y="1398"/>
                    </a:lnTo>
                    <a:lnTo>
                      <a:pt x="2338" y="1370"/>
                    </a:lnTo>
                    <a:lnTo>
                      <a:pt x="2357" y="1343"/>
                    </a:lnTo>
                    <a:lnTo>
                      <a:pt x="2373" y="1316"/>
                    </a:lnTo>
                    <a:lnTo>
                      <a:pt x="2386" y="1289"/>
                    </a:lnTo>
                    <a:lnTo>
                      <a:pt x="2392" y="1264"/>
                    </a:lnTo>
                    <a:lnTo>
                      <a:pt x="2394" y="1237"/>
                    </a:lnTo>
                    <a:lnTo>
                      <a:pt x="2393" y="1207"/>
                    </a:lnTo>
                    <a:lnTo>
                      <a:pt x="2390" y="1175"/>
                    </a:lnTo>
                    <a:lnTo>
                      <a:pt x="2384" y="1139"/>
                    </a:lnTo>
                    <a:lnTo>
                      <a:pt x="2377" y="1103"/>
                    </a:lnTo>
                    <a:lnTo>
                      <a:pt x="2368" y="1066"/>
                    </a:lnTo>
                    <a:lnTo>
                      <a:pt x="2358" y="1029"/>
                    </a:lnTo>
                    <a:lnTo>
                      <a:pt x="2346" y="994"/>
                    </a:lnTo>
                    <a:lnTo>
                      <a:pt x="2333" y="960"/>
                    </a:lnTo>
                    <a:lnTo>
                      <a:pt x="2320" y="930"/>
                    </a:lnTo>
                    <a:lnTo>
                      <a:pt x="2306" y="903"/>
                    </a:lnTo>
                    <a:lnTo>
                      <a:pt x="2292" y="881"/>
                    </a:lnTo>
                    <a:lnTo>
                      <a:pt x="2278" y="864"/>
                    </a:lnTo>
                    <a:lnTo>
                      <a:pt x="2264" y="854"/>
                    </a:lnTo>
                    <a:lnTo>
                      <a:pt x="2249" y="845"/>
                    </a:lnTo>
                    <a:lnTo>
                      <a:pt x="2230" y="833"/>
                    </a:lnTo>
                    <a:lnTo>
                      <a:pt x="2209" y="817"/>
                    </a:lnTo>
                    <a:lnTo>
                      <a:pt x="2185" y="799"/>
                    </a:lnTo>
                    <a:lnTo>
                      <a:pt x="2159" y="777"/>
                    </a:lnTo>
                    <a:lnTo>
                      <a:pt x="2132" y="754"/>
                    </a:lnTo>
                    <a:lnTo>
                      <a:pt x="2102" y="731"/>
                    </a:lnTo>
                    <a:lnTo>
                      <a:pt x="2072" y="706"/>
                    </a:lnTo>
                    <a:lnTo>
                      <a:pt x="2040" y="681"/>
                    </a:lnTo>
                    <a:lnTo>
                      <a:pt x="2008" y="656"/>
                    </a:lnTo>
                    <a:lnTo>
                      <a:pt x="1976" y="633"/>
                    </a:lnTo>
                    <a:lnTo>
                      <a:pt x="1943" y="610"/>
                    </a:lnTo>
                    <a:lnTo>
                      <a:pt x="1912" y="589"/>
                    </a:lnTo>
                    <a:lnTo>
                      <a:pt x="1881" y="571"/>
                    </a:lnTo>
                    <a:lnTo>
                      <a:pt x="1859" y="556"/>
                    </a:lnTo>
                    <a:lnTo>
                      <a:pt x="1840" y="536"/>
                    </a:lnTo>
                    <a:lnTo>
                      <a:pt x="1821" y="512"/>
                    </a:lnTo>
                    <a:lnTo>
                      <a:pt x="1805" y="483"/>
                    </a:lnTo>
                    <a:lnTo>
                      <a:pt x="1790" y="452"/>
                    </a:lnTo>
                    <a:lnTo>
                      <a:pt x="1777" y="419"/>
                    </a:lnTo>
                    <a:lnTo>
                      <a:pt x="1764" y="383"/>
                    </a:lnTo>
                    <a:lnTo>
                      <a:pt x="1754" y="346"/>
                    </a:lnTo>
                    <a:lnTo>
                      <a:pt x="1744" y="308"/>
                    </a:lnTo>
                    <a:lnTo>
                      <a:pt x="1736" y="272"/>
                    </a:lnTo>
                    <a:lnTo>
                      <a:pt x="1728" y="236"/>
                    </a:lnTo>
                    <a:lnTo>
                      <a:pt x="1723" y="200"/>
                    </a:lnTo>
                    <a:lnTo>
                      <a:pt x="1647" y="189"/>
                    </a:lnTo>
                    <a:lnTo>
                      <a:pt x="1569" y="182"/>
                    </a:lnTo>
                    <a:lnTo>
                      <a:pt x="1491" y="179"/>
                    </a:lnTo>
                    <a:lnTo>
                      <a:pt x="1401" y="182"/>
                    </a:lnTo>
                    <a:lnTo>
                      <a:pt x="1314" y="191"/>
                    </a:lnTo>
                    <a:lnTo>
                      <a:pt x="1229" y="205"/>
                    </a:lnTo>
                    <a:lnTo>
                      <a:pt x="1145" y="225"/>
                    </a:lnTo>
                    <a:lnTo>
                      <a:pt x="1064" y="251"/>
                    </a:lnTo>
                    <a:lnTo>
                      <a:pt x="985" y="280"/>
                    </a:lnTo>
                    <a:lnTo>
                      <a:pt x="908" y="315"/>
                    </a:lnTo>
                    <a:lnTo>
                      <a:pt x="834" y="355"/>
                    </a:lnTo>
                    <a:lnTo>
                      <a:pt x="763" y="398"/>
                    </a:lnTo>
                    <a:lnTo>
                      <a:pt x="695" y="447"/>
                    </a:lnTo>
                    <a:lnTo>
                      <a:pt x="711" y="468"/>
                    </a:lnTo>
                    <a:lnTo>
                      <a:pt x="725" y="491"/>
                    </a:lnTo>
                    <a:lnTo>
                      <a:pt x="741" y="516"/>
                    </a:lnTo>
                    <a:lnTo>
                      <a:pt x="757" y="542"/>
                    </a:lnTo>
                    <a:lnTo>
                      <a:pt x="771" y="569"/>
                    </a:lnTo>
                    <a:lnTo>
                      <a:pt x="786" y="596"/>
                    </a:lnTo>
                    <a:lnTo>
                      <a:pt x="798" y="625"/>
                    </a:lnTo>
                    <a:lnTo>
                      <a:pt x="808" y="652"/>
                    </a:lnTo>
                    <a:lnTo>
                      <a:pt x="816" y="679"/>
                    </a:lnTo>
                    <a:lnTo>
                      <a:pt x="823" y="706"/>
                    </a:lnTo>
                    <a:lnTo>
                      <a:pt x="825" y="730"/>
                    </a:lnTo>
                    <a:lnTo>
                      <a:pt x="824" y="753"/>
                    </a:lnTo>
                    <a:lnTo>
                      <a:pt x="818" y="773"/>
                    </a:lnTo>
                    <a:lnTo>
                      <a:pt x="808" y="792"/>
                    </a:lnTo>
                    <a:lnTo>
                      <a:pt x="792" y="811"/>
                    </a:lnTo>
                    <a:lnTo>
                      <a:pt x="772" y="828"/>
                    </a:lnTo>
                    <a:lnTo>
                      <a:pt x="751" y="843"/>
                    </a:lnTo>
                    <a:lnTo>
                      <a:pt x="727" y="857"/>
                    </a:lnTo>
                    <a:lnTo>
                      <a:pt x="702" y="869"/>
                    </a:lnTo>
                    <a:lnTo>
                      <a:pt x="678" y="881"/>
                    </a:lnTo>
                    <a:lnTo>
                      <a:pt x="652" y="891"/>
                    </a:lnTo>
                    <a:lnTo>
                      <a:pt x="626" y="902"/>
                    </a:lnTo>
                    <a:lnTo>
                      <a:pt x="603" y="912"/>
                    </a:lnTo>
                    <a:lnTo>
                      <a:pt x="580" y="923"/>
                    </a:lnTo>
                    <a:lnTo>
                      <a:pt x="559" y="934"/>
                    </a:lnTo>
                    <a:lnTo>
                      <a:pt x="541" y="946"/>
                    </a:lnTo>
                    <a:lnTo>
                      <a:pt x="526" y="960"/>
                    </a:lnTo>
                    <a:lnTo>
                      <a:pt x="515" y="976"/>
                    </a:lnTo>
                    <a:lnTo>
                      <a:pt x="507" y="993"/>
                    </a:lnTo>
                    <a:lnTo>
                      <a:pt x="505" y="1012"/>
                    </a:lnTo>
                    <a:lnTo>
                      <a:pt x="505" y="1048"/>
                    </a:lnTo>
                    <a:lnTo>
                      <a:pt x="503" y="1085"/>
                    </a:lnTo>
                    <a:lnTo>
                      <a:pt x="502" y="1119"/>
                    </a:lnTo>
                    <a:lnTo>
                      <a:pt x="500" y="1152"/>
                    </a:lnTo>
                    <a:lnTo>
                      <a:pt x="499" y="1184"/>
                    </a:lnTo>
                    <a:lnTo>
                      <a:pt x="498" y="1213"/>
                    </a:lnTo>
                    <a:lnTo>
                      <a:pt x="499" y="1238"/>
                    </a:lnTo>
                    <a:lnTo>
                      <a:pt x="501" y="1261"/>
                    </a:lnTo>
                    <a:lnTo>
                      <a:pt x="505" y="1279"/>
                    </a:lnTo>
                    <a:lnTo>
                      <a:pt x="509" y="1288"/>
                    </a:lnTo>
                    <a:lnTo>
                      <a:pt x="516" y="1297"/>
                    </a:lnTo>
                    <a:lnTo>
                      <a:pt x="525" y="1306"/>
                    </a:lnTo>
                    <a:lnTo>
                      <a:pt x="535" y="1315"/>
                    </a:lnTo>
                    <a:lnTo>
                      <a:pt x="546" y="1323"/>
                    </a:lnTo>
                    <a:lnTo>
                      <a:pt x="556" y="1332"/>
                    </a:lnTo>
                    <a:lnTo>
                      <a:pt x="567" y="1342"/>
                    </a:lnTo>
                    <a:lnTo>
                      <a:pt x="575" y="1351"/>
                    </a:lnTo>
                    <a:lnTo>
                      <a:pt x="582" y="1361"/>
                    </a:lnTo>
                    <a:lnTo>
                      <a:pt x="586" y="1371"/>
                    </a:lnTo>
                    <a:lnTo>
                      <a:pt x="588" y="1383"/>
                    </a:lnTo>
                    <a:lnTo>
                      <a:pt x="586" y="1394"/>
                    </a:lnTo>
                    <a:lnTo>
                      <a:pt x="580" y="1407"/>
                    </a:lnTo>
                    <a:lnTo>
                      <a:pt x="569" y="1421"/>
                    </a:lnTo>
                    <a:lnTo>
                      <a:pt x="553" y="1437"/>
                    </a:lnTo>
                    <a:lnTo>
                      <a:pt x="533" y="1452"/>
                    </a:lnTo>
                    <a:lnTo>
                      <a:pt x="507" y="1469"/>
                    </a:lnTo>
                    <a:lnTo>
                      <a:pt x="477" y="1487"/>
                    </a:lnTo>
                    <a:lnTo>
                      <a:pt x="444" y="1507"/>
                    </a:lnTo>
                    <a:lnTo>
                      <a:pt x="409" y="1528"/>
                    </a:lnTo>
                    <a:lnTo>
                      <a:pt x="373" y="1548"/>
                    </a:lnTo>
                    <a:lnTo>
                      <a:pt x="335" y="1569"/>
                    </a:lnTo>
                    <a:lnTo>
                      <a:pt x="298" y="1588"/>
                    </a:lnTo>
                    <a:lnTo>
                      <a:pt x="262" y="1607"/>
                    </a:lnTo>
                    <a:lnTo>
                      <a:pt x="228" y="1626"/>
                    </a:lnTo>
                    <a:lnTo>
                      <a:pt x="196" y="1642"/>
                    </a:lnTo>
                    <a:lnTo>
                      <a:pt x="209" y="1716"/>
                    </a:lnTo>
                    <a:lnTo>
                      <a:pt x="225" y="1787"/>
                    </a:lnTo>
                    <a:lnTo>
                      <a:pt x="246" y="1858"/>
                    </a:lnTo>
                    <a:lnTo>
                      <a:pt x="270" y="1927"/>
                    </a:lnTo>
                    <a:lnTo>
                      <a:pt x="299" y="1994"/>
                    </a:lnTo>
                    <a:lnTo>
                      <a:pt x="331" y="2059"/>
                    </a:lnTo>
                    <a:lnTo>
                      <a:pt x="338" y="2042"/>
                    </a:lnTo>
                    <a:lnTo>
                      <a:pt x="348" y="2021"/>
                    </a:lnTo>
                    <a:lnTo>
                      <a:pt x="358" y="1996"/>
                    </a:lnTo>
                    <a:lnTo>
                      <a:pt x="371" y="1968"/>
                    </a:lnTo>
                    <a:lnTo>
                      <a:pt x="386" y="1938"/>
                    </a:lnTo>
                    <a:lnTo>
                      <a:pt x="402" y="1907"/>
                    </a:lnTo>
                    <a:lnTo>
                      <a:pt x="418" y="1875"/>
                    </a:lnTo>
                    <a:lnTo>
                      <a:pt x="437" y="1845"/>
                    </a:lnTo>
                    <a:lnTo>
                      <a:pt x="456" y="1817"/>
                    </a:lnTo>
                    <a:lnTo>
                      <a:pt x="475" y="1790"/>
                    </a:lnTo>
                    <a:lnTo>
                      <a:pt x="495" y="1767"/>
                    </a:lnTo>
                    <a:lnTo>
                      <a:pt x="514" y="1749"/>
                    </a:lnTo>
                    <a:lnTo>
                      <a:pt x="533" y="1736"/>
                    </a:lnTo>
                    <a:lnTo>
                      <a:pt x="552" y="1729"/>
                    </a:lnTo>
                    <a:lnTo>
                      <a:pt x="579" y="1724"/>
                    </a:lnTo>
                    <a:lnTo>
                      <a:pt x="605" y="1719"/>
                    </a:lnTo>
                    <a:lnTo>
                      <a:pt x="630" y="1715"/>
                    </a:lnTo>
                    <a:lnTo>
                      <a:pt x="656" y="1713"/>
                    </a:lnTo>
                    <a:lnTo>
                      <a:pt x="681" y="1713"/>
                    </a:lnTo>
                    <a:lnTo>
                      <a:pt x="705" y="1716"/>
                    </a:lnTo>
                    <a:lnTo>
                      <a:pt x="731" y="1723"/>
                    </a:lnTo>
                    <a:lnTo>
                      <a:pt x="756" y="1734"/>
                    </a:lnTo>
                    <a:lnTo>
                      <a:pt x="781" y="1751"/>
                    </a:lnTo>
                    <a:lnTo>
                      <a:pt x="807" y="1773"/>
                    </a:lnTo>
                    <a:lnTo>
                      <a:pt x="833" y="1802"/>
                    </a:lnTo>
                    <a:lnTo>
                      <a:pt x="864" y="1836"/>
                    </a:lnTo>
                    <a:lnTo>
                      <a:pt x="896" y="1865"/>
                    </a:lnTo>
                    <a:lnTo>
                      <a:pt x="929" y="1889"/>
                    </a:lnTo>
                    <a:lnTo>
                      <a:pt x="961" y="1910"/>
                    </a:lnTo>
                    <a:lnTo>
                      <a:pt x="995" y="1927"/>
                    </a:lnTo>
                    <a:lnTo>
                      <a:pt x="1028" y="1939"/>
                    </a:lnTo>
                    <a:lnTo>
                      <a:pt x="1059" y="1949"/>
                    </a:lnTo>
                    <a:lnTo>
                      <a:pt x="1089" y="1955"/>
                    </a:lnTo>
                    <a:lnTo>
                      <a:pt x="1116" y="1958"/>
                    </a:lnTo>
                    <a:lnTo>
                      <a:pt x="1139" y="1958"/>
                    </a:lnTo>
                    <a:lnTo>
                      <a:pt x="1150" y="1960"/>
                    </a:lnTo>
                    <a:lnTo>
                      <a:pt x="1157" y="1966"/>
                    </a:lnTo>
                    <a:lnTo>
                      <a:pt x="1161" y="1975"/>
                    </a:lnTo>
                    <a:lnTo>
                      <a:pt x="1163" y="1988"/>
                    </a:lnTo>
                    <a:lnTo>
                      <a:pt x="1161" y="2005"/>
                    </a:lnTo>
                    <a:lnTo>
                      <a:pt x="1157" y="2023"/>
                    </a:lnTo>
                    <a:lnTo>
                      <a:pt x="1150" y="2043"/>
                    </a:lnTo>
                    <a:lnTo>
                      <a:pt x="1139" y="2065"/>
                    </a:lnTo>
                    <a:lnTo>
                      <a:pt x="1126" y="2088"/>
                    </a:lnTo>
                    <a:lnTo>
                      <a:pt x="1111" y="2110"/>
                    </a:lnTo>
                    <a:lnTo>
                      <a:pt x="1092" y="2133"/>
                    </a:lnTo>
                    <a:lnTo>
                      <a:pt x="1071" y="2155"/>
                    </a:lnTo>
                    <a:lnTo>
                      <a:pt x="1048" y="2177"/>
                    </a:lnTo>
                    <a:lnTo>
                      <a:pt x="1021" y="2197"/>
                    </a:lnTo>
                    <a:lnTo>
                      <a:pt x="992" y="2215"/>
                    </a:lnTo>
                    <a:lnTo>
                      <a:pt x="961" y="2230"/>
                    </a:lnTo>
                    <a:lnTo>
                      <a:pt x="927" y="2243"/>
                    </a:lnTo>
                    <a:lnTo>
                      <a:pt x="890" y="2252"/>
                    </a:lnTo>
                    <a:lnTo>
                      <a:pt x="867" y="2258"/>
                    </a:lnTo>
                    <a:lnTo>
                      <a:pt x="847" y="2266"/>
                    </a:lnTo>
                    <a:lnTo>
                      <a:pt x="833" y="2278"/>
                    </a:lnTo>
                    <a:lnTo>
                      <a:pt x="823" y="2290"/>
                    </a:lnTo>
                    <a:lnTo>
                      <a:pt x="815" y="2303"/>
                    </a:lnTo>
                    <a:lnTo>
                      <a:pt x="812" y="2318"/>
                    </a:lnTo>
                    <a:lnTo>
                      <a:pt x="811" y="2334"/>
                    </a:lnTo>
                    <a:lnTo>
                      <a:pt x="813" y="2351"/>
                    </a:lnTo>
                    <a:lnTo>
                      <a:pt x="817" y="2369"/>
                    </a:lnTo>
                    <a:lnTo>
                      <a:pt x="823" y="2387"/>
                    </a:lnTo>
                    <a:lnTo>
                      <a:pt x="829" y="2405"/>
                    </a:lnTo>
                    <a:lnTo>
                      <a:pt x="836" y="2423"/>
                    </a:lnTo>
                    <a:lnTo>
                      <a:pt x="843" y="2440"/>
                    </a:lnTo>
                    <a:lnTo>
                      <a:pt x="850" y="2459"/>
                    </a:lnTo>
                    <a:lnTo>
                      <a:pt x="857" y="2475"/>
                    </a:lnTo>
                    <a:lnTo>
                      <a:pt x="862" y="2491"/>
                    </a:lnTo>
                    <a:lnTo>
                      <a:pt x="865" y="2506"/>
                    </a:lnTo>
                    <a:lnTo>
                      <a:pt x="867" y="2519"/>
                    </a:lnTo>
                    <a:lnTo>
                      <a:pt x="866" y="2531"/>
                    </a:lnTo>
                    <a:lnTo>
                      <a:pt x="862" y="2541"/>
                    </a:lnTo>
                    <a:lnTo>
                      <a:pt x="854" y="2551"/>
                    </a:lnTo>
                    <a:lnTo>
                      <a:pt x="843" y="2557"/>
                    </a:lnTo>
                    <a:lnTo>
                      <a:pt x="828" y="2560"/>
                    </a:lnTo>
                    <a:lnTo>
                      <a:pt x="808" y="2562"/>
                    </a:lnTo>
                    <a:lnTo>
                      <a:pt x="876" y="2599"/>
                    </a:lnTo>
                    <a:lnTo>
                      <a:pt x="946" y="2633"/>
                    </a:lnTo>
                    <a:lnTo>
                      <a:pt x="1018" y="2664"/>
                    </a:lnTo>
                    <a:lnTo>
                      <a:pt x="1092" y="2690"/>
                    </a:lnTo>
                    <a:lnTo>
                      <a:pt x="1168" y="2712"/>
                    </a:lnTo>
                    <a:lnTo>
                      <a:pt x="1246" y="2729"/>
                    </a:lnTo>
                    <a:lnTo>
                      <a:pt x="1326" y="2742"/>
                    </a:lnTo>
                    <a:lnTo>
                      <a:pt x="1408" y="2749"/>
                    </a:lnTo>
                    <a:lnTo>
                      <a:pt x="1491" y="2752"/>
                    </a:lnTo>
                    <a:lnTo>
                      <a:pt x="1520" y="2751"/>
                    </a:lnTo>
                    <a:lnTo>
                      <a:pt x="1549" y="2749"/>
                    </a:lnTo>
                    <a:lnTo>
                      <a:pt x="1583" y="2928"/>
                    </a:lnTo>
                    <a:lnTo>
                      <a:pt x="1537" y="2931"/>
                    </a:lnTo>
                    <a:lnTo>
                      <a:pt x="1491" y="2932"/>
                    </a:lnTo>
                    <a:lnTo>
                      <a:pt x="1393" y="2929"/>
                    </a:lnTo>
                    <a:lnTo>
                      <a:pt x="1297" y="2920"/>
                    </a:lnTo>
                    <a:lnTo>
                      <a:pt x="1202" y="2904"/>
                    </a:lnTo>
                    <a:lnTo>
                      <a:pt x="1109" y="2883"/>
                    </a:lnTo>
                    <a:lnTo>
                      <a:pt x="1020" y="2857"/>
                    </a:lnTo>
                    <a:lnTo>
                      <a:pt x="933" y="2826"/>
                    </a:lnTo>
                    <a:lnTo>
                      <a:pt x="847" y="2788"/>
                    </a:lnTo>
                    <a:lnTo>
                      <a:pt x="765" y="2747"/>
                    </a:lnTo>
                    <a:lnTo>
                      <a:pt x="686" y="2700"/>
                    </a:lnTo>
                    <a:lnTo>
                      <a:pt x="611" y="2649"/>
                    </a:lnTo>
                    <a:lnTo>
                      <a:pt x="539" y="2593"/>
                    </a:lnTo>
                    <a:lnTo>
                      <a:pt x="470" y="2533"/>
                    </a:lnTo>
                    <a:lnTo>
                      <a:pt x="405" y="2470"/>
                    </a:lnTo>
                    <a:lnTo>
                      <a:pt x="344" y="2402"/>
                    </a:lnTo>
                    <a:lnTo>
                      <a:pt x="288" y="2331"/>
                    </a:lnTo>
                    <a:lnTo>
                      <a:pt x="235" y="2256"/>
                    </a:lnTo>
                    <a:lnTo>
                      <a:pt x="188" y="2179"/>
                    </a:lnTo>
                    <a:lnTo>
                      <a:pt x="146" y="2099"/>
                    </a:lnTo>
                    <a:lnTo>
                      <a:pt x="108" y="2015"/>
                    </a:lnTo>
                    <a:lnTo>
                      <a:pt x="76" y="1929"/>
                    </a:lnTo>
                    <a:lnTo>
                      <a:pt x="49" y="1840"/>
                    </a:lnTo>
                    <a:lnTo>
                      <a:pt x="28" y="1750"/>
                    </a:lnTo>
                    <a:lnTo>
                      <a:pt x="12" y="1657"/>
                    </a:lnTo>
                    <a:lnTo>
                      <a:pt x="3" y="1562"/>
                    </a:lnTo>
                    <a:lnTo>
                      <a:pt x="0" y="1466"/>
                    </a:lnTo>
                    <a:lnTo>
                      <a:pt x="3" y="1370"/>
                    </a:lnTo>
                    <a:lnTo>
                      <a:pt x="12" y="1275"/>
                    </a:lnTo>
                    <a:lnTo>
                      <a:pt x="28" y="1183"/>
                    </a:lnTo>
                    <a:lnTo>
                      <a:pt x="49" y="1092"/>
                    </a:lnTo>
                    <a:lnTo>
                      <a:pt x="76" y="1003"/>
                    </a:lnTo>
                    <a:lnTo>
                      <a:pt x="108" y="917"/>
                    </a:lnTo>
                    <a:lnTo>
                      <a:pt x="146" y="833"/>
                    </a:lnTo>
                    <a:lnTo>
                      <a:pt x="188" y="753"/>
                    </a:lnTo>
                    <a:lnTo>
                      <a:pt x="235" y="675"/>
                    </a:lnTo>
                    <a:lnTo>
                      <a:pt x="288" y="601"/>
                    </a:lnTo>
                    <a:lnTo>
                      <a:pt x="344" y="530"/>
                    </a:lnTo>
                    <a:lnTo>
                      <a:pt x="405" y="462"/>
                    </a:lnTo>
                    <a:lnTo>
                      <a:pt x="470" y="398"/>
                    </a:lnTo>
                    <a:lnTo>
                      <a:pt x="539" y="339"/>
                    </a:lnTo>
                    <a:lnTo>
                      <a:pt x="611" y="283"/>
                    </a:lnTo>
                    <a:lnTo>
                      <a:pt x="686" y="232"/>
                    </a:lnTo>
                    <a:lnTo>
                      <a:pt x="765" y="185"/>
                    </a:lnTo>
                    <a:lnTo>
                      <a:pt x="847" y="144"/>
                    </a:lnTo>
                    <a:lnTo>
                      <a:pt x="933" y="106"/>
                    </a:lnTo>
                    <a:lnTo>
                      <a:pt x="1020" y="75"/>
                    </a:lnTo>
                    <a:lnTo>
                      <a:pt x="1109" y="49"/>
                    </a:lnTo>
                    <a:lnTo>
                      <a:pt x="1202" y="27"/>
                    </a:lnTo>
                    <a:lnTo>
                      <a:pt x="1297" y="12"/>
                    </a:lnTo>
                    <a:lnTo>
                      <a:pt x="1393" y="3"/>
                    </a:lnTo>
                    <a:lnTo>
                      <a:pt x="14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66"/>
              <p:cNvSpPr>
                <a:spLocks/>
              </p:cNvSpPr>
              <p:nvPr/>
            </p:nvSpPr>
            <p:spPr bwMode="auto">
              <a:xfrm>
                <a:off x="1511" y="239"/>
                <a:ext cx="133" cy="152"/>
              </a:xfrm>
              <a:custGeom>
                <a:avLst/>
                <a:gdLst>
                  <a:gd name="T0" fmla="*/ 37 w 1597"/>
                  <a:gd name="T1" fmla="*/ 0 h 1833"/>
                  <a:gd name="T2" fmla="*/ 1597 w 1597"/>
                  <a:gd name="T3" fmla="*/ 956 h 1833"/>
                  <a:gd name="T4" fmla="*/ 974 w 1597"/>
                  <a:gd name="T5" fmla="*/ 1078 h 1833"/>
                  <a:gd name="T6" fmla="*/ 1303 w 1597"/>
                  <a:gd name="T7" fmla="*/ 1549 h 1833"/>
                  <a:gd name="T8" fmla="*/ 1319 w 1597"/>
                  <a:gd name="T9" fmla="*/ 1576 h 1833"/>
                  <a:gd name="T10" fmla="*/ 1331 w 1597"/>
                  <a:gd name="T11" fmla="*/ 1605 h 1833"/>
                  <a:gd name="T12" fmla="*/ 1338 w 1597"/>
                  <a:gd name="T13" fmla="*/ 1634 h 1833"/>
                  <a:gd name="T14" fmla="*/ 1341 w 1597"/>
                  <a:gd name="T15" fmla="*/ 1662 h 1833"/>
                  <a:gd name="T16" fmla="*/ 1340 w 1597"/>
                  <a:gd name="T17" fmla="*/ 1690 h 1833"/>
                  <a:gd name="T18" fmla="*/ 1335 w 1597"/>
                  <a:gd name="T19" fmla="*/ 1718 h 1833"/>
                  <a:gd name="T20" fmla="*/ 1324 w 1597"/>
                  <a:gd name="T21" fmla="*/ 1744 h 1833"/>
                  <a:gd name="T22" fmla="*/ 1311 w 1597"/>
                  <a:gd name="T23" fmla="*/ 1767 h 1833"/>
                  <a:gd name="T24" fmla="*/ 1294 w 1597"/>
                  <a:gd name="T25" fmla="*/ 1789 h 1833"/>
                  <a:gd name="T26" fmla="*/ 1272 w 1597"/>
                  <a:gd name="T27" fmla="*/ 1807 h 1833"/>
                  <a:gd name="T28" fmla="*/ 1247 w 1597"/>
                  <a:gd name="T29" fmla="*/ 1820 h 1833"/>
                  <a:gd name="T30" fmla="*/ 1221 w 1597"/>
                  <a:gd name="T31" fmla="*/ 1829 h 1833"/>
                  <a:gd name="T32" fmla="*/ 1193 w 1597"/>
                  <a:gd name="T33" fmla="*/ 1833 h 1833"/>
                  <a:gd name="T34" fmla="*/ 1165 w 1597"/>
                  <a:gd name="T35" fmla="*/ 1833 h 1833"/>
                  <a:gd name="T36" fmla="*/ 1137 w 1597"/>
                  <a:gd name="T37" fmla="*/ 1828 h 1833"/>
                  <a:gd name="T38" fmla="*/ 1110 w 1597"/>
                  <a:gd name="T39" fmla="*/ 1819 h 1833"/>
                  <a:gd name="T40" fmla="*/ 1083 w 1597"/>
                  <a:gd name="T41" fmla="*/ 1806 h 1833"/>
                  <a:gd name="T42" fmla="*/ 1058 w 1597"/>
                  <a:gd name="T43" fmla="*/ 1789 h 1833"/>
                  <a:gd name="T44" fmla="*/ 1036 w 1597"/>
                  <a:gd name="T45" fmla="*/ 1767 h 1833"/>
                  <a:gd name="T46" fmla="*/ 1015 w 1597"/>
                  <a:gd name="T47" fmla="*/ 1743 h 1833"/>
                  <a:gd name="T48" fmla="*/ 686 w 1597"/>
                  <a:gd name="T49" fmla="*/ 1272 h 1833"/>
                  <a:gd name="T50" fmla="*/ 348 w 1597"/>
                  <a:gd name="T51" fmla="*/ 1800 h 1833"/>
                  <a:gd name="T52" fmla="*/ 0 w 1597"/>
                  <a:gd name="T53" fmla="*/ 25 h 1833"/>
                  <a:gd name="T54" fmla="*/ 37 w 1597"/>
                  <a:gd name="T55" fmla="*/ 0 h 1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97" h="1833">
                    <a:moveTo>
                      <a:pt x="37" y="0"/>
                    </a:moveTo>
                    <a:lnTo>
                      <a:pt x="1597" y="956"/>
                    </a:lnTo>
                    <a:lnTo>
                      <a:pt x="974" y="1078"/>
                    </a:lnTo>
                    <a:lnTo>
                      <a:pt x="1303" y="1549"/>
                    </a:lnTo>
                    <a:lnTo>
                      <a:pt x="1319" y="1576"/>
                    </a:lnTo>
                    <a:lnTo>
                      <a:pt x="1331" y="1605"/>
                    </a:lnTo>
                    <a:lnTo>
                      <a:pt x="1338" y="1634"/>
                    </a:lnTo>
                    <a:lnTo>
                      <a:pt x="1341" y="1662"/>
                    </a:lnTo>
                    <a:lnTo>
                      <a:pt x="1340" y="1690"/>
                    </a:lnTo>
                    <a:lnTo>
                      <a:pt x="1335" y="1718"/>
                    </a:lnTo>
                    <a:lnTo>
                      <a:pt x="1324" y="1744"/>
                    </a:lnTo>
                    <a:lnTo>
                      <a:pt x="1311" y="1767"/>
                    </a:lnTo>
                    <a:lnTo>
                      <a:pt x="1294" y="1789"/>
                    </a:lnTo>
                    <a:lnTo>
                      <a:pt x="1272" y="1807"/>
                    </a:lnTo>
                    <a:lnTo>
                      <a:pt x="1247" y="1820"/>
                    </a:lnTo>
                    <a:lnTo>
                      <a:pt x="1221" y="1829"/>
                    </a:lnTo>
                    <a:lnTo>
                      <a:pt x="1193" y="1833"/>
                    </a:lnTo>
                    <a:lnTo>
                      <a:pt x="1165" y="1833"/>
                    </a:lnTo>
                    <a:lnTo>
                      <a:pt x="1137" y="1828"/>
                    </a:lnTo>
                    <a:lnTo>
                      <a:pt x="1110" y="1819"/>
                    </a:lnTo>
                    <a:lnTo>
                      <a:pt x="1083" y="1806"/>
                    </a:lnTo>
                    <a:lnTo>
                      <a:pt x="1058" y="1789"/>
                    </a:lnTo>
                    <a:lnTo>
                      <a:pt x="1036" y="1767"/>
                    </a:lnTo>
                    <a:lnTo>
                      <a:pt x="1015" y="1743"/>
                    </a:lnTo>
                    <a:lnTo>
                      <a:pt x="686" y="1272"/>
                    </a:lnTo>
                    <a:lnTo>
                      <a:pt x="348" y="1800"/>
                    </a:lnTo>
                    <a:lnTo>
                      <a:pt x="0" y="25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738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right Light">
      <a:dk1>
        <a:sysClr val="windowText" lastClr="000000"/>
      </a:dk1>
      <a:lt1>
        <a:sysClr val="window" lastClr="FFFFFF"/>
      </a:lt1>
      <a:dk2>
        <a:srgbClr val="27303D"/>
      </a:dk2>
      <a:lt2>
        <a:srgbClr val="E7E6E6"/>
      </a:lt2>
      <a:accent1>
        <a:srgbClr val="6DCF00"/>
      </a:accent1>
      <a:accent2>
        <a:srgbClr val="159192"/>
      </a:accent2>
      <a:accent3>
        <a:srgbClr val="09AEF2"/>
      </a:accent3>
      <a:accent4>
        <a:srgbClr val="FCC000"/>
      </a:accent4>
      <a:accent5>
        <a:srgbClr val="FE1101"/>
      </a:accent5>
      <a:accent6>
        <a:srgbClr val="5C932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85F7B0-6AE2-4253-A589-89C5B0AB4FCF}"/>
</file>

<file path=customXml/itemProps2.xml><?xml version="1.0" encoding="utf-8"?>
<ds:datastoreItem xmlns:ds="http://schemas.openxmlformats.org/officeDocument/2006/customXml" ds:itemID="{2ADE9A34-41C2-4F76-9410-F15841894B96}"/>
</file>

<file path=customXml/itemProps3.xml><?xml version="1.0" encoding="utf-8"?>
<ds:datastoreItem xmlns:ds="http://schemas.openxmlformats.org/officeDocument/2006/customXml" ds:itemID="{928324B2-F04B-40EC-BD3E-4B6C81E0C4BB}"/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348</Words>
  <Application>Microsoft Office PowerPoint</Application>
  <PresentationFormat>Widescreen</PresentationFormat>
  <Paragraphs>143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MD Junaed</cp:lastModifiedBy>
  <cp:revision>74</cp:revision>
  <dcterms:created xsi:type="dcterms:W3CDTF">2016-04-07T16:08:53Z</dcterms:created>
  <dcterms:modified xsi:type="dcterms:W3CDTF">2016-05-26T16:24:20Z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