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>
        <p:scale>
          <a:sx n="100" d="100"/>
          <a:sy n="100" d="100"/>
        </p:scale>
        <p:origin x="-1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3E2A-FACC-4FFE-B583-3E0FCF8F0EB6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1075-2765-4335-9830-93F02D0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1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D867-24EE-4CFA-979F-9431735B99A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85BD-9F36-427A-B81B-DB59721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070" y="3661539"/>
            <a:ext cx="6749860" cy="13234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000" cap="all" spc="-300" dirty="0" smtClean="0">
                <a:solidFill>
                  <a:schemeClr val="bg1"/>
                </a:solidFill>
              </a:rPr>
              <a:t>Kanban Board </a:t>
            </a:r>
            <a:endParaRPr lang="en-US" sz="8000" cap="all" spc="-3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1170" y="3400504"/>
            <a:ext cx="1569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cap="all" spc="-150" dirty="0">
                <a:solidFill>
                  <a:schemeClr val="bg1"/>
                </a:solidFill>
                <a:latin typeface="+mj-lt"/>
              </a:rPr>
              <a:t>Editable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01" y="4819134"/>
            <a:ext cx="2328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pc="-150" dirty="0" smtClean="0">
                <a:solidFill>
                  <a:schemeClr val="bg1"/>
                </a:solidFill>
              </a:rPr>
              <a:t>Edit subtitle here</a:t>
            </a:r>
            <a:endParaRPr lang="en-US" sz="2800" spc="-15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81600" y="1333500"/>
            <a:ext cx="1828800" cy="1828800"/>
            <a:chOff x="5181600" y="1333500"/>
            <a:chExt cx="1828800" cy="1828800"/>
          </a:xfrm>
          <a:effectLst>
            <a:outerShdw blurRad="368300" dist="38100" dir="5400000" sx="103000" sy="103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5181600" y="1333500"/>
              <a:ext cx="1828800" cy="1828800"/>
            </a:xfrm>
            <a:prstGeom prst="roundRect">
              <a:avLst>
                <a:gd name="adj" fmla="val 13195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5529236" y="1724025"/>
              <a:ext cx="1131948" cy="1044576"/>
              <a:chOff x="3548" y="1146"/>
              <a:chExt cx="583" cy="538"/>
            </a:xfrm>
            <a:gradFill flip="none" rotWithShape="1">
              <a:gsLst>
                <a:gs pos="0">
                  <a:schemeClr val="accent1"/>
                </a:gs>
                <a:gs pos="38000">
                  <a:schemeClr val="accent2"/>
                </a:gs>
                <a:gs pos="94690">
                  <a:schemeClr val="accent4"/>
                </a:gs>
                <a:gs pos="68000">
                  <a:schemeClr val="accent3"/>
                </a:gs>
              </a:gsLst>
              <a:lin ang="16200000" scaled="1"/>
              <a:tileRect/>
            </a:gradFill>
            <a:effectLst/>
          </p:grpSpPr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3548" y="1146"/>
                <a:ext cx="583" cy="538"/>
              </a:xfrm>
              <a:custGeom>
                <a:avLst/>
                <a:gdLst>
                  <a:gd name="T0" fmla="*/ 1611 w 3496"/>
                  <a:gd name="T1" fmla="*/ 2341 h 3226"/>
                  <a:gd name="T2" fmla="*/ 1436 w 3496"/>
                  <a:gd name="T3" fmla="*/ 2696 h 3226"/>
                  <a:gd name="T4" fmla="*/ 1998 w 3496"/>
                  <a:gd name="T5" fmla="*/ 2696 h 3226"/>
                  <a:gd name="T6" fmla="*/ 1823 w 3496"/>
                  <a:gd name="T7" fmla="*/ 2341 h 3226"/>
                  <a:gd name="T8" fmla="*/ 1611 w 3496"/>
                  <a:gd name="T9" fmla="*/ 2341 h 3226"/>
                  <a:gd name="T10" fmla="*/ 151 w 3496"/>
                  <a:gd name="T11" fmla="*/ 150 h 3226"/>
                  <a:gd name="T12" fmla="*/ 151 w 3496"/>
                  <a:gd name="T13" fmla="*/ 2190 h 3226"/>
                  <a:gd name="T14" fmla="*/ 3346 w 3496"/>
                  <a:gd name="T15" fmla="*/ 2190 h 3226"/>
                  <a:gd name="T16" fmla="*/ 3346 w 3496"/>
                  <a:gd name="T17" fmla="*/ 150 h 3226"/>
                  <a:gd name="T18" fmla="*/ 151 w 3496"/>
                  <a:gd name="T19" fmla="*/ 150 h 3226"/>
                  <a:gd name="T20" fmla="*/ 0 w 3496"/>
                  <a:gd name="T21" fmla="*/ 0 h 3226"/>
                  <a:gd name="T22" fmla="*/ 3496 w 3496"/>
                  <a:gd name="T23" fmla="*/ 0 h 3226"/>
                  <a:gd name="T24" fmla="*/ 3496 w 3496"/>
                  <a:gd name="T25" fmla="*/ 2341 h 3226"/>
                  <a:gd name="T26" fmla="*/ 2159 w 3496"/>
                  <a:gd name="T27" fmla="*/ 2341 h 3226"/>
                  <a:gd name="T28" fmla="*/ 2601 w 3496"/>
                  <a:gd name="T29" fmla="*/ 3226 h 3226"/>
                  <a:gd name="T30" fmla="*/ 2260 w 3496"/>
                  <a:gd name="T31" fmla="*/ 3226 h 3226"/>
                  <a:gd name="T32" fmla="*/ 2109 w 3496"/>
                  <a:gd name="T33" fmla="*/ 2922 h 3226"/>
                  <a:gd name="T34" fmla="*/ 1324 w 3496"/>
                  <a:gd name="T35" fmla="*/ 2922 h 3226"/>
                  <a:gd name="T36" fmla="*/ 1173 w 3496"/>
                  <a:gd name="T37" fmla="*/ 3226 h 3226"/>
                  <a:gd name="T38" fmla="*/ 835 w 3496"/>
                  <a:gd name="T39" fmla="*/ 3226 h 3226"/>
                  <a:gd name="T40" fmla="*/ 1274 w 3496"/>
                  <a:gd name="T41" fmla="*/ 2341 h 3226"/>
                  <a:gd name="T42" fmla="*/ 0 w 3496"/>
                  <a:gd name="T43" fmla="*/ 2341 h 3226"/>
                  <a:gd name="T44" fmla="*/ 0 w 3496"/>
                  <a:gd name="T45" fmla="*/ 0 h 3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96" h="3226">
                    <a:moveTo>
                      <a:pt x="1611" y="2341"/>
                    </a:moveTo>
                    <a:lnTo>
                      <a:pt x="1436" y="2696"/>
                    </a:lnTo>
                    <a:lnTo>
                      <a:pt x="1998" y="2696"/>
                    </a:lnTo>
                    <a:lnTo>
                      <a:pt x="1823" y="2341"/>
                    </a:lnTo>
                    <a:lnTo>
                      <a:pt x="1611" y="2341"/>
                    </a:lnTo>
                    <a:close/>
                    <a:moveTo>
                      <a:pt x="151" y="150"/>
                    </a:moveTo>
                    <a:lnTo>
                      <a:pt x="151" y="2190"/>
                    </a:lnTo>
                    <a:lnTo>
                      <a:pt x="3346" y="2190"/>
                    </a:lnTo>
                    <a:lnTo>
                      <a:pt x="3346" y="150"/>
                    </a:lnTo>
                    <a:lnTo>
                      <a:pt x="151" y="150"/>
                    </a:lnTo>
                    <a:close/>
                    <a:moveTo>
                      <a:pt x="0" y="0"/>
                    </a:moveTo>
                    <a:lnTo>
                      <a:pt x="3496" y="0"/>
                    </a:lnTo>
                    <a:lnTo>
                      <a:pt x="3496" y="2341"/>
                    </a:lnTo>
                    <a:lnTo>
                      <a:pt x="2159" y="2341"/>
                    </a:lnTo>
                    <a:lnTo>
                      <a:pt x="2601" y="3226"/>
                    </a:lnTo>
                    <a:lnTo>
                      <a:pt x="2260" y="3226"/>
                    </a:lnTo>
                    <a:lnTo>
                      <a:pt x="2109" y="2922"/>
                    </a:lnTo>
                    <a:lnTo>
                      <a:pt x="1324" y="2922"/>
                    </a:lnTo>
                    <a:lnTo>
                      <a:pt x="1173" y="3226"/>
                    </a:lnTo>
                    <a:lnTo>
                      <a:pt x="835" y="3226"/>
                    </a:lnTo>
                    <a:lnTo>
                      <a:pt x="1274" y="2341"/>
                    </a:lnTo>
                    <a:lnTo>
                      <a:pt x="0" y="2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988" y="1457"/>
                <a:ext cx="102" cy="3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722" y="1247876"/>
            <a:ext cx="9935570" cy="155584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279400" dist="38100" dir="5400000" algn="t" rotWithShape="0">
              <a:schemeClr val="tx1">
                <a:lumMod val="65000"/>
                <a:lumOff val="3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3722" y="2928825"/>
            <a:ext cx="9935570" cy="1555845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  <a:effectLst>
            <a:outerShdw blurRad="279400" dist="38100" dir="5400000" algn="t" rotWithShape="0">
              <a:schemeClr val="tx1">
                <a:lumMod val="75000"/>
                <a:lumOff val="2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3722" y="4609774"/>
            <a:ext cx="9935570" cy="155584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ffectLst>
            <a:outerShdw blurRad="279400" dist="38100" dir="5400000" algn="t" rotWithShape="0">
              <a:schemeClr val="tx1">
                <a:lumMod val="75000"/>
                <a:lumOff val="2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05579" y="1247875"/>
            <a:ext cx="0" cy="491774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17436" y="1247875"/>
            <a:ext cx="0" cy="491774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3722" y="692382"/>
            <a:ext cx="331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Do</a:t>
            </a:r>
            <a:endParaRPr lang="en-US" sz="24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5578" y="692382"/>
            <a:ext cx="331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US" sz="24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7435" y="692382"/>
            <a:ext cx="331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endParaRPr lang="en-US" sz="24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84843" y="1825742"/>
            <a:ext cx="155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</a:t>
            </a:r>
            <a:endParaRPr lang="en-US" sz="20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84842" y="3506691"/>
            <a:ext cx="155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en-US" sz="20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84841" y="5187640"/>
            <a:ext cx="155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  <a:endParaRPr lang="en-US" sz="20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47186" y="1469774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sz="1600" i="1" dirty="0" smtClean="0"/>
                <a:t>Enter Text Here</a:t>
              </a:r>
              <a:endParaRPr lang="en-US" sz="1600" i="1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24859" y="1469774"/>
            <a:ext cx="1122379" cy="1112046"/>
            <a:chOff x="5251450" y="3517901"/>
            <a:chExt cx="2076450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251450" y="3517901"/>
              <a:ext cx="2076450" cy="2093913"/>
            </a:xfrm>
            <a:custGeom>
              <a:avLst/>
              <a:gdLst>
                <a:gd name="T0" fmla="*/ 48 w 764"/>
                <a:gd name="T1" fmla="*/ 0 h 773"/>
                <a:gd name="T2" fmla="*/ 764 w 764"/>
                <a:gd name="T3" fmla="*/ 56 h 773"/>
                <a:gd name="T4" fmla="*/ 738 w 764"/>
                <a:gd name="T5" fmla="*/ 773 h 773"/>
                <a:gd name="T6" fmla="*/ 24 w 764"/>
                <a:gd name="T7" fmla="*/ 709 h 773"/>
                <a:gd name="T8" fmla="*/ 48 w 764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73">
                  <a:moveTo>
                    <a:pt x="48" y="0"/>
                  </a:moveTo>
                  <a:cubicBezTo>
                    <a:pt x="286" y="19"/>
                    <a:pt x="525" y="37"/>
                    <a:pt x="764" y="56"/>
                  </a:cubicBezTo>
                  <a:cubicBezTo>
                    <a:pt x="726" y="307"/>
                    <a:pt x="714" y="548"/>
                    <a:pt x="738" y="773"/>
                  </a:cubicBezTo>
                  <a:cubicBezTo>
                    <a:pt x="457" y="769"/>
                    <a:pt x="301" y="762"/>
                    <a:pt x="24" y="709"/>
                  </a:cubicBezTo>
                  <a:cubicBezTo>
                    <a:pt x="0" y="502"/>
                    <a:pt x="16" y="258"/>
                    <a:pt x="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/>
            </a:p>
            <a:p>
              <a:pPr algn="ctr"/>
              <a:r>
                <a:rPr lang="en-US" sz="1600" i="1" dirty="0" smtClean="0"/>
                <a:t>Enter Text Here</a:t>
              </a: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343525" y="3517901"/>
              <a:ext cx="1984375" cy="441325"/>
            </a:xfrm>
            <a:custGeom>
              <a:avLst/>
              <a:gdLst>
                <a:gd name="T0" fmla="*/ 730 w 730"/>
                <a:gd name="T1" fmla="*/ 55 h 163"/>
                <a:gd name="T2" fmla="*/ 13 w 730"/>
                <a:gd name="T3" fmla="*/ 0 h 163"/>
                <a:gd name="T4" fmla="*/ 0 w 730"/>
                <a:gd name="T5" fmla="*/ 112 h 163"/>
                <a:gd name="T6" fmla="*/ 714 w 730"/>
                <a:gd name="T7" fmla="*/ 163 h 163"/>
                <a:gd name="T8" fmla="*/ 730 w 730"/>
                <a:gd name="T9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63">
                  <a:moveTo>
                    <a:pt x="730" y="5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37"/>
                    <a:pt x="4" y="75"/>
                    <a:pt x="0" y="112"/>
                  </a:cubicBezTo>
                  <a:cubicBezTo>
                    <a:pt x="714" y="163"/>
                    <a:pt x="714" y="163"/>
                    <a:pt x="714" y="163"/>
                  </a:cubicBezTo>
                  <a:cubicBezTo>
                    <a:pt x="719" y="127"/>
                    <a:pt x="724" y="91"/>
                    <a:pt x="730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27016" y="1469774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57887" y="1469774"/>
            <a:ext cx="1033763" cy="1112046"/>
            <a:chOff x="2886075" y="965201"/>
            <a:chExt cx="2027238" cy="19970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986088" y="2411413"/>
              <a:ext cx="1098550" cy="550863"/>
            </a:xfrm>
            <a:custGeom>
              <a:avLst/>
              <a:gdLst>
                <a:gd name="T0" fmla="*/ 404 w 404"/>
                <a:gd name="T1" fmla="*/ 201 h 204"/>
                <a:gd name="T2" fmla="*/ 85 w 404"/>
                <a:gd name="T3" fmla="*/ 0 h 204"/>
                <a:gd name="T4" fmla="*/ 0 w 404"/>
                <a:gd name="T5" fmla="*/ 17 h 204"/>
                <a:gd name="T6" fmla="*/ 140 w 404"/>
                <a:gd name="T7" fmla="*/ 130 h 204"/>
                <a:gd name="T8" fmla="*/ 400 w 404"/>
                <a:gd name="T9" fmla="*/ 201 h 204"/>
                <a:gd name="T10" fmla="*/ 404 w 404"/>
                <a:gd name="T11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04">
                  <a:moveTo>
                    <a:pt x="404" y="201"/>
                  </a:moveTo>
                  <a:cubicBezTo>
                    <a:pt x="228" y="192"/>
                    <a:pt x="142" y="95"/>
                    <a:pt x="85" y="0"/>
                  </a:cubicBezTo>
                  <a:cubicBezTo>
                    <a:pt x="46" y="31"/>
                    <a:pt x="18" y="32"/>
                    <a:pt x="0" y="17"/>
                  </a:cubicBezTo>
                  <a:cubicBezTo>
                    <a:pt x="36" y="60"/>
                    <a:pt x="84" y="99"/>
                    <a:pt x="140" y="130"/>
                  </a:cubicBezTo>
                  <a:cubicBezTo>
                    <a:pt x="226" y="177"/>
                    <a:pt x="318" y="204"/>
                    <a:pt x="400" y="201"/>
                  </a:cubicBezTo>
                  <a:lnTo>
                    <a:pt x="404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886075" y="965201"/>
              <a:ext cx="2027238" cy="1989138"/>
            </a:xfrm>
            <a:custGeom>
              <a:avLst/>
              <a:gdLst>
                <a:gd name="T0" fmla="*/ 0 w 746"/>
                <a:gd name="T1" fmla="*/ 0 h 735"/>
                <a:gd name="T2" fmla="*/ 727 w 746"/>
                <a:gd name="T3" fmla="*/ 0 h 735"/>
                <a:gd name="T4" fmla="*/ 727 w 746"/>
                <a:gd name="T5" fmla="*/ 735 h 735"/>
                <a:gd name="T6" fmla="*/ 444 w 746"/>
                <a:gd name="T7" fmla="*/ 735 h 735"/>
                <a:gd name="T8" fmla="*/ 122 w 746"/>
                <a:gd name="T9" fmla="*/ 534 h 735"/>
                <a:gd name="T10" fmla="*/ 3 w 746"/>
                <a:gd name="T11" fmla="*/ 423 h 735"/>
                <a:gd name="T12" fmla="*/ 0 w 746"/>
                <a:gd name="T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735">
                  <a:moveTo>
                    <a:pt x="0" y="0"/>
                  </a:moveTo>
                  <a:cubicBezTo>
                    <a:pt x="249" y="10"/>
                    <a:pt x="490" y="9"/>
                    <a:pt x="727" y="0"/>
                  </a:cubicBezTo>
                  <a:cubicBezTo>
                    <a:pt x="746" y="248"/>
                    <a:pt x="744" y="493"/>
                    <a:pt x="727" y="735"/>
                  </a:cubicBezTo>
                  <a:cubicBezTo>
                    <a:pt x="444" y="735"/>
                    <a:pt x="444" y="735"/>
                    <a:pt x="444" y="735"/>
                  </a:cubicBezTo>
                  <a:cubicBezTo>
                    <a:pt x="263" y="728"/>
                    <a:pt x="180" y="633"/>
                    <a:pt x="122" y="534"/>
                  </a:cubicBezTo>
                  <a:cubicBezTo>
                    <a:pt x="23" y="615"/>
                    <a:pt x="3" y="498"/>
                    <a:pt x="3" y="423"/>
                  </a:cubicBezTo>
                  <a:cubicBezTo>
                    <a:pt x="2" y="282"/>
                    <a:pt x="1" y="141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886075" y="965201"/>
              <a:ext cx="1997075" cy="333375"/>
            </a:xfrm>
            <a:custGeom>
              <a:avLst/>
              <a:gdLst>
                <a:gd name="T0" fmla="*/ 727 w 735"/>
                <a:gd name="T1" fmla="*/ 1 h 123"/>
                <a:gd name="T2" fmla="*/ 735 w 735"/>
                <a:gd name="T3" fmla="*/ 123 h 123"/>
                <a:gd name="T4" fmla="*/ 735 w 735"/>
                <a:gd name="T5" fmla="*/ 123 h 123"/>
                <a:gd name="T6" fmla="*/ 727 w 735"/>
                <a:gd name="T7" fmla="*/ 1 h 123"/>
                <a:gd name="T8" fmla="*/ 727 w 735"/>
                <a:gd name="T9" fmla="*/ 0 h 123"/>
                <a:gd name="T10" fmla="*/ 354 w 735"/>
                <a:gd name="T11" fmla="*/ 7 h 123"/>
                <a:gd name="T12" fmla="*/ 0 w 735"/>
                <a:gd name="T13" fmla="*/ 0 h 123"/>
                <a:gd name="T14" fmla="*/ 0 w 735"/>
                <a:gd name="T15" fmla="*/ 0 h 123"/>
                <a:gd name="T16" fmla="*/ 355 w 735"/>
                <a:gd name="T17" fmla="*/ 7 h 123"/>
                <a:gd name="T18" fmla="*/ 727 w 735"/>
                <a:gd name="T19" fmla="*/ 0 h 123"/>
                <a:gd name="T20" fmla="*/ 727 w 735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3">
                  <a:moveTo>
                    <a:pt x="727" y="1"/>
                  </a:moveTo>
                  <a:cubicBezTo>
                    <a:pt x="730" y="42"/>
                    <a:pt x="733" y="82"/>
                    <a:pt x="735" y="12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moveTo>
                    <a:pt x="727" y="0"/>
                  </a:moveTo>
                  <a:cubicBezTo>
                    <a:pt x="604" y="4"/>
                    <a:pt x="480" y="7"/>
                    <a:pt x="354" y="7"/>
                  </a:cubicBezTo>
                  <a:cubicBezTo>
                    <a:pt x="237" y="7"/>
                    <a:pt x="119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" y="5"/>
                    <a:pt x="238" y="7"/>
                    <a:pt x="355" y="7"/>
                  </a:cubicBezTo>
                  <a:cubicBezTo>
                    <a:pt x="480" y="7"/>
                    <a:pt x="604" y="5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886075" y="965201"/>
              <a:ext cx="1997075" cy="350838"/>
            </a:xfrm>
            <a:custGeom>
              <a:avLst/>
              <a:gdLst>
                <a:gd name="T0" fmla="*/ 0 w 735"/>
                <a:gd name="T1" fmla="*/ 0 h 130"/>
                <a:gd name="T2" fmla="*/ 1 w 735"/>
                <a:gd name="T3" fmla="*/ 123 h 130"/>
                <a:gd name="T4" fmla="*/ 361 w 735"/>
                <a:gd name="T5" fmla="*/ 130 h 130"/>
                <a:gd name="T6" fmla="*/ 735 w 735"/>
                <a:gd name="T7" fmla="*/ 123 h 130"/>
                <a:gd name="T8" fmla="*/ 727 w 735"/>
                <a:gd name="T9" fmla="*/ 1 h 130"/>
                <a:gd name="T10" fmla="*/ 727 w 735"/>
                <a:gd name="T11" fmla="*/ 0 h 130"/>
                <a:gd name="T12" fmla="*/ 355 w 735"/>
                <a:gd name="T13" fmla="*/ 7 h 130"/>
                <a:gd name="T14" fmla="*/ 0 w 735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130">
                  <a:moveTo>
                    <a:pt x="0" y="0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122" y="127"/>
                    <a:pt x="242" y="130"/>
                    <a:pt x="361" y="130"/>
                  </a:cubicBezTo>
                  <a:cubicBezTo>
                    <a:pt x="487" y="130"/>
                    <a:pt x="611" y="127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cubicBezTo>
                    <a:pt x="727" y="1"/>
                    <a:pt x="727" y="0"/>
                    <a:pt x="727" y="0"/>
                  </a:cubicBezTo>
                  <a:cubicBezTo>
                    <a:pt x="604" y="5"/>
                    <a:pt x="480" y="7"/>
                    <a:pt x="355" y="7"/>
                  </a:cubicBezTo>
                  <a:cubicBezTo>
                    <a:pt x="238" y="7"/>
                    <a:pt x="120" y="5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67719" y="1469774"/>
            <a:ext cx="1122379" cy="1112046"/>
            <a:chOff x="5251450" y="3517901"/>
            <a:chExt cx="2076450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251450" y="3517901"/>
              <a:ext cx="2076450" cy="2093913"/>
            </a:xfrm>
            <a:custGeom>
              <a:avLst/>
              <a:gdLst>
                <a:gd name="T0" fmla="*/ 48 w 764"/>
                <a:gd name="T1" fmla="*/ 0 h 773"/>
                <a:gd name="T2" fmla="*/ 764 w 764"/>
                <a:gd name="T3" fmla="*/ 56 h 773"/>
                <a:gd name="T4" fmla="*/ 738 w 764"/>
                <a:gd name="T5" fmla="*/ 773 h 773"/>
                <a:gd name="T6" fmla="*/ 24 w 764"/>
                <a:gd name="T7" fmla="*/ 709 h 773"/>
                <a:gd name="T8" fmla="*/ 48 w 764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73">
                  <a:moveTo>
                    <a:pt x="48" y="0"/>
                  </a:moveTo>
                  <a:cubicBezTo>
                    <a:pt x="286" y="19"/>
                    <a:pt x="525" y="37"/>
                    <a:pt x="764" y="56"/>
                  </a:cubicBezTo>
                  <a:cubicBezTo>
                    <a:pt x="726" y="307"/>
                    <a:pt x="714" y="548"/>
                    <a:pt x="738" y="773"/>
                  </a:cubicBezTo>
                  <a:cubicBezTo>
                    <a:pt x="457" y="769"/>
                    <a:pt x="301" y="762"/>
                    <a:pt x="24" y="709"/>
                  </a:cubicBezTo>
                  <a:cubicBezTo>
                    <a:pt x="0" y="502"/>
                    <a:pt x="16" y="258"/>
                    <a:pt x="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i="1" dirty="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343525" y="3517901"/>
              <a:ext cx="1984375" cy="441325"/>
            </a:xfrm>
            <a:custGeom>
              <a:avLst/>
              <a:gdLst>
                <a:gd name="T0" fmla="*/ 730 w 730"/>
                <a:gd name="T1" fmla="*/ 55 h 163"/>
                <a:gd name="T2" fmla="*/ 13 w 730"/>
                <a:gd name="T3" fmla="*/ 0 h 163"/>
                <a:gd name="T4" fmla="*/ 0 w 730"/>
                <a:gd name="T5" fmla="*/ 112 h 163"/>
                <a:gd name="T6" fmla="*/ 714 w 730"/>
                <a:gd name="T7" fmla="*/ 163 h 163"/>
                <a:gd name="T8" fmla="*/ 730 w 730"/>
                <a:gd name="T9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63">
                  <a:moveTo>
                    <a:pt x="730" y="5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37"/>
                    <a:pt x="4" y="75"/>
                    <a:pt x="0" y="112"/>
                  </a:cubicBezTo>
                  <a:cubicBezTo>
                    <a:pt x="714" y="163"/>
                    <a:pt x="714" y="163"/>
                    <a:pt x="714" y="163"/>
                  </a:cubicBezTo>
                  <a:cubicBezTo>
                    <a:pt x="719" y="127"/>
                    <a:pt x="724" y="91"/>
                    <a:pt x="730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98511" y="3150723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92099" y="3146303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 smtClean="0"/>
                <a:t>Enter Text Here</a:t>
              </a:r>
              <a:endParaRPr lang="en-US" sz="1600" i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69014" y="3146303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794416" y="3146303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31690" y="4808284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38873" y="4831672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795207" y="4808284"/>
            <a:ext cx="1122379" cy="1112046"/>
            <a:chOff x="5251450" y="3517901"/>
            <a:chExt cx="2076450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5251450" y="3517901"/>
              <a:ext cx="2076450" cy="2093913"/>
            </a:xfrm>
            <a:custGeom>
              <a:avLst/>
              <a:gdLst>
                <a:gd name="T0" fmla="*/ 48 w 764"/>
                <a:gd name="T1" fmla="*/ 0 h 773"/>
                <a:gd name="T2" fmla="*/ 764 w 764"/>
                <a:gd name="T3" fmla="*/ 56 h 773"/>
                <a:gd name="T4" fmla="*/ 738 w 764"/>
                <a:gd name="T5" fmla="*/ 773 h 773"/>
                <a:gd name="T6" fmla="*/ 24 w 764"/>
                <a:gd name="T7" fmla="*/ 709 h 773"/>
                <a:gd name="T8" fmla="*/ 48 w 764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73">
                  <a:moveTo>
                    <a:pt x="48" y="0"/>
                  </a:moveTo>
                  <a:cubicBezTo>
                    <a:pt x="286" y="19"/>
                    <a:pt x="525" y="37"/>
                    <a:pt x="764" y="56"/>
                  </a:cubicBezTo>
                  <a:cubicBezTo>
                    <a:pt x="726" y="307"/>
                    <a:pt x="714" y="548"/>
                    <a:pt x="738" y="773"/>
                  </a:cubicBezTo>
                  <a:cubicBezTo>
                    <a:pt x="457" y="769"/>
                    <a:pt x="301" y="762"/>
                    <a:pt x="24" y="709"/>
                  </a:cubicBezTo>
                  <a:cubicBezTo>
                    <a:pt x="0" y="502"/>
                    <a:pt x="16" y="258"/>
                    <a:pt x="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343525" y="3517901"/>
              <a:ext cx="1984375" cy="441325"/>
            </a:xfrm>
            <a:custGeom>
              <a:avLst/>
              <a:gdLst>
                <a:gd name="T0" fmla="*/ 730 w 730"/>
                <a:gd name="T1" fmla="*/ 55 h 163"/>
                <a:gd name="T2" fmla="*/ 13 w 730"/>
                <a:gd name="T3" fmla="*/ 0 h 163"/>
                <a:gd name="T4" fmla="*/ 0 w 730"/>
                <a:gd name="T5" fmla="*/ 112 h 163"/>
                <a:gd name="T6" fmla="*/ 714 w 730"/>
                <a:gd name="T7" fmla="*/ 163 h 163"/>
                <a:gd name="T8" fmla="*/ 730 w 730"/>
                <a:gd name="T9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63">
                  <a:moveTo>
                    <a:pt x="730" y="5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37"/>
                    <a:pt x="4" y="75"/>
                    <a:pt x="0" y="112"/>
                  </a:cubicBezTo>
                  <a:cubicBezTo>
                    <a:pt x="714" y="163"/>
                    <a:pt x="714" y="163"/>
                    <a:pt x="714" y="163"/>
                  </a:cubicBezTo>
                  <a:cubicBezTo>
                    <a:pt x="719" y="127"/>
                    <a:pt x="724" y="91"/>
                    <a:pt x="730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088724" y="3120441"/>
            <a:ext cx="1033763" cy="1112046"/>
            <a:chOff x="2886075" y="965201"/>
            <a:chExt cx="2027238" cy="19970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986088" y="2411413"/>
              <a:ext cx="1098550" cy="550863"/>
            </a:xfrm>
            <a:custGeom>
              <a:avLst/>
              <a:gdLst>
                <a:gd name="T0" fmla="*/ 404 w 404"/>
                <a:gd name="T1" fmla="*/ 201 h 204"/>
                <a:gd name="T2" fmla="*/ 85 w 404"/>
                <a:gd name="T3" fmla="*/ 0 h 204"/>
                <a:gd name="T4" fmla="*/ 0 w 404"/>
                <a:gd name="T5" fmla="*/ 17 h 204"/>
                <a:gd name="T6" fmla="*/ 140 w 404"/>
                <a:gd name="T7" fmla="*/ 130 h 204"/>
                <a:gd name="T8" fmla="*/ 400 w 404"/>
                <a:gd name="T9" fmla="*/ 201 h 204"/>
                <a:gd name="T10" fmla="*/ 404 w 404"/>
                <a:gd name="T11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04">
                  <a:moveTo>
                    <a:pt x="404" y="201"/>
                  </a:moveTo>
                  <a:cubicBezTo>
                    <a:pt x="228" y="192"/>
                    <a:pt x="142" y="95"/>
                    <a:pt x="85" y="0"/>
                  </a:cubicBezTo>
                  <a:cubicBezTo>
                    <a:pt x="46" y="31"/>
                    <a:pt x="18" y="32"/>
                    <a:pt x="0" y="17"/>
                  </a:cubicBezTo>
                  <a:cubicBezTo>
                    <a:pt x="36" y="60"/>
                    <a:pt x="84" y="99"/>
                    <a:pt x="140" y="130"/>
                  </a:cubicBezTo>
                  <a:cubicBezTo>
                    <a:pt x="226" y="177"/>
                    <a:pt x="318" y="204"/>
                    <a:pt x="400" y="201"/>
                  </a:cubicBezTo>
                  <a:lnTo>
                    <a:pt x="404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886075" y="965201"/>
              <a:ext cx="2027238" cy="1989138"/>
            </a:xfrm>
            <a:custGeom>
              <a:avLst/>
              <a:gdLst>
                <a:gd name="T0" fmla="*/ 0 w 746"/>
                <a:gd name="T1" fmla="*/ 0 h 735"/>
                <a:gd name="T2" fmla="*/ 727 w 746"/>
                <a:gd name="T3" fmla="*/ 0 h 735"/>
                <a:gd name="T4" fmla="*/ 727 w 746"/>
                <a:gd name="T5" fmla="*/ 735 h 735"/>
                <a:gd name="T6" fmla="*/ 444 w 746"/>
                <a:gd name="T7" fmla="*/ 735 h 735"/>
                <a:gd name="T8" fmla="*/ 122 w 746"/>
                <a:gd name="T9" fmla="*/ 534 h 735"/>
                <a:gd name="T10" fmla="*/ 3 w 746"/>
                <a:gd name="T11" fmla="*/ 423 h 735"/>
                <a:gd name="T12" fmla="*/ 0 w 746"/>
                <a:gd name="T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735">
                  <a:moveTo>
                    <a:pt x="0" y="0"/>
                  </a:moveTo>
                  <a:cubicBezTo>
                    <a:pt x="249" y="10"/>
                    <a:pt x="490" y="9"/>
                    <a:pt x="727" y="0"/>
                  </a:cubicBezTo>
                  <a:cubicBezTo>
                    <a:pt x="746" y="248"/>
                    <a:pt x="744" y="493"/>
                    <a:pt x="727" y="735"/>
                  </a:cubicBezTo>
                  <a:cubicBezTo>
                    <a:pt x="444" y="735"/>
                    <a:pt x="444" y="735"/>
                    <a:pt x="444" y="735"/>
                  </a:cubicBezTo>
                  <a:cubicBezTo>
                    <a:pt x="263" y="728"/>
                    <a:pt x="180" y="633"/>
                    <a:pt x="122" y="534"/>
                  </a:cubicBezTo>
                  <a:cubicBezTo>
                    <a:pt x="23" y="615"/>
                    <a:pt x="3" y="498"/>
                    <a:pt x="3" y="423"/>
                  </a:cubicBezTo>
                  <a:cubicBezTo>
                    <a:pt x="2" y="282"/>
                    <a:pt x="1" y="141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2886075" y="965201"/>
              <a:ext cx="1997075" cy="333375"/>
            </a:xfrm>
            <a:custGeom>
              <a:avLst/>
              <a:gdLst>
                <a:gd name="T0" fmla="*/ 727 w 735"/>
                <a:gd name="T1" fmla="*/ 1 h 123"/>
                <a:gd name="T2" fmla="*/ 735 w 735"/>
                <a:gd name="T3" fmla="*/ 123 h 123"/>
                <a:gd name="T4" fmla="*/ 735 w 735"/>
                <a:gd name="T5" fmla="*/ 123 h 123"/>
                <a:gd name="T6" fmla="*/ 727 w 735"/>
                <a:gd name="T7" fmla="*/ 1 h 123"/>
                <a:gd name="T8" fmla="*/ 727 w 735"/>
                <a:gd name="T9" fmla="*/ 0 h 123"/>
                <a:gd name="T10" fmla="*/ 354 w 735"/>
                <a:gd name="T11" fmla="*/ 7 h 123"/>
                <a:gd name="T12" fmla="*/ 0 w 735"/>
                <a:gd name="T13" fmla="*/ 0 h 123"/>
                <a:gd name="T14" fmla="*/ 0 w 735"/>
                <a:gd name="T15" fmla="*/ 0 h 123"/>
                <a:gd name="T16" fmla="*/ 355 w 735"/>
                <a:gd name="T17" fmla="*/ 7 h 123"/>
                <a:gd name="T18" fmla="*/ 727 w 735"/>
                <a:gd name="T19" fmla="*/ 0 h 123"/>
                <a:gd name="T20" fmla="*/ 727 w 735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3">
                  <a:moveTo>
                    <a:pt x="727" y="1"/>
                  </a:moveTo>
                  <a:cubicBezTo>
                    <a:pt x="730" y="42"/>
                    <a:pt x="733" y="82"/>
                    <a:pt x="735" y="12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moveTo>
                    <a:pt x="727" y="0"/>
                  </a:moveTo>
                  <a:cubicBezTo>
                    <a:pt x="604" y="4"/>
                    <a:pt x="480" y="7"/>
                    <a:pt x="354" y="7"/>
                  </a:cubicBezTo>
                  <a:cubicBezTo>
                    <a:pt x="237" y="7"/>
                    <a:pt x="119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" y="5"/>
                    <a:pt x="238" y="7"/>
                    <a:pt x="355" y="7"/>
                  </a:cubicBezTo>
                  <a:cubicBezTo>
                    <a:pt x="480" y="7"/>
                    <a:pt x="604" y="5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886075" y="965201"/>
              <a:ext cx="1997075" cy="350838"/>
            </a:xfrm>
            <a:custGeom>
              <a:avLst/>
              <a:gdLst>
                <a:gd name="T0" fmla="*/ 0 w 735"/>
                <a:gd name="T1" fmla="*/ 0 h 130"/>
                <a:gd name="T2" fmla="*/ 1 w 735"/>
                <a:gd name="T3" fmla="*/ 123 h 130"/>
                <a:gd name="T4" fmla="*/ 361 w 735"/>
                <a:gd name="T5" fmla="*/ 130 h 130"/>
                <a:gd name="T6" fmla="*/ 735 w 735"/>
                <a:gd name="T7" fmla="*/ 123 h 130"/>
                <a:gd name="T8" fmla="*/ 727 w 735"/>
                <a:gd name="T9" fmla="*/ 1 h 130"/>
                <a:gd name="T10" fmla="*/ 727 w 735"/>
                <a:gd name="T11" fmla="*/ 0 h 130"/>
                <a:gd name="T12" fmla="*/ 355 w 735"/>
                <a:gd name="T13" fmla="*/ 7 h 130"/>
                <a:gd name="T14" fmla="*/ 0 w 735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130">
                  <a:moveTo>
                    <a:pt x="0" y="0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122" y="127"/>
                    <a:pt x="242" y="130"/>
                    <a:pt x="361" y="130"/>
                  </a:cubicBezTo>
                  <a:cubicBezTo>
                    <a:pt x="487" y="130"/>
                    <a:pt x="611" y="127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cubicBezTo>
                    <a:pt x="727" y="1"/>
                    <a:pt x="727" y="0"/>
                    <a:pt x="727" y="0"/>
                  </a:cubicBezTo>
                  <a:cubicBezTo>
                    <a:pt x="604" y="5"/>
                    <a:pt x="480" y="7"/>
                    <a:pt x="355" y="7"/>
                  </a:cubicBezTo>
                  <a:cubicBezTo>
                    <a:pt x="238" y="7"/>
                    <a:pt x="120" y="5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81138" y="4799903"/>
            <a:ext cx="1033763" cy="1112046"/>
            <a:chOff x="2886075" y="965201"/>
            <a:chExt cx="2027238" cy="19970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986088" y="2411413"/>
              <a:ext cx="1098550" cy="550863"/>
            </a:xfrm>
            <a:custGeom>
              <a:avLst/>
              <a:gdLst>
                <a:gd name="T0" fmla="*/ 404 w 404"/>
                <a:gd name="T1" fmla="*/ 201 h 204"/>
                <a:gd name="T2" fmla="*/ 85 w 404"/>
                <a:gd name="T3" fmla="*/ 0 h 204"/>
                <a:gd name="T4" fmla="*/ 0 w 404"/>
                <a:gd name="T5" fmla="*/ 17 h 204"/>
                <a:gd name="T6" fmla="*/ 140 w 404"/>
                <a:gd name="T7" fmla="*/ 130 h 204"/>
                <a:gd name="T8" fmla="*/ 400 w 404"/>
                <a:gd name="T9" fmla="*/ 201 h 204"/>
                <a:gd name="T10" fmla="*/ 404 w 404"/>
                <a:gd name="T11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04">
                  <a:moveTo>
                    <a:pt x="404" y="201"/>
                  </a:moveTo>
                  <a:cubicBezTo>
                    <a:pt x="228" y="192"/>
                    <a:pt x="142" y="95"/>
                    <a:pt x="85" y="0"/>
                  </a:cubicBezTo>
                  <a:cubicBezTo>
                    <a:pt x="46" y="31"/>
                    <a:pt x="18" y="32"/>
                    <a:pt x="0" y="17"/>
                  </a:cubicBezTo>
                  <a:cubicBezTo>
                    <a:pt x="36" y="60"/>
                    <a:pt x="84" y="99"/>
                    <a:pt x="140" y="130"/>
                  </a:cubicBezTo>
                  <a:cubicBezTo>
                    <a:pt x="226" y="177"/>
                    <a:pt x="318" y="204"/>
                    <a:pt x="400" y="201"/>
                  </a:cubicBezTo>
                  <a:lnTo>
                    <a:pt x="404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886075" y="965201"/>
              <a:ext cx="2027238" cy="1989138"/>
            </a:xfrm>
            <a:custGeom>
              <a:avLst/>
              <a:gdLst>
                <a:gd name="T0" fmla="*/ 0 w 746"/>
                <a:gd name="T1" fmla="*/ 0 h 735"/>
                <a:gd name="T2" fmla="*/ 727 w 746"/>
                <a:gd name="T3" fmla="*/ 0 h 735"/>
                <a:gd name="T4" fmla="*/ 727 w 746"/>
                <a:gd name="T5" fmla="*/ 735 h 735"/>
                <a:gd name="T6" fmla="*/ 444 w 746"/>
                <a:gd name="T7" fmla="*/ 735 h 735"/>
                <a:gd name="T8" fmla="*/ 122 w 746"/>
                <a:gd name="T9" fmla="*/ 534 h 735"/>
                <a:gd name="T10" fmla="*/ 3 w 746"/>
                <a:gd name="T11" fmla="*/ 423 h 735"/>
                <a:gd name="T12" fmla="*/ 0 w 746"/>
                <a:gd name="T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735">
                  <a:moveTo>
                    <a:pt x="0" y="0"/>
                  </a:moveTo>
                  <a:cubicBezTo>
                    <a:pt x="249" y="10"/>
                    <a:pt x="490" y="9"/>
                    <a:pt x="727" y="0"/>
                  </a:cubicBezTo>
                  <a:cubicBezTo>
                    <a:pt x="746" y="248"/>
                    <a:pt x="744" y="493"/>
                    <a:pt x="727" y="735"/>
                  </a:cubicBezTo>
                  <a:cubicBezTo>
                    <a:pt x="444" y="735"/>
                    <a:pt x="444" y="735"/>
                    <a:pt x="444" y="735"/>
                  </a:cubicBezTo>
                  <a:cubicBezTo>
                    <a:pt x="263" y="728"/>
                    <a:pt x="180" y="633"/>
                    <a:pt x="122" y="534"/>
                  </a:cubicBezTo>
                  <a:cubicBezTo>
                    <a:pt x="23" y="615"/>
                    <a:pt x="3" y="498"/>
                    <a:pt x="3" y="423"/>
                  </a:cubicBezTo>
                  <a:cubicBezTo>
                    <a:pt x="2" y="282"/>
                    <a:pt x="1" y="141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2886075" y="965201"/>
              <a:ext cx="1997075" cy="333375"/>
            </a:xfrm>
            <a:custGeom>
              <a:avLst/>
              <a:gdLst>
                <a:gd name="T0" fmla="*/ 727 w 735"/>
                <a:gd name="T1" fmla="*/ 1 h 123"/>
                <a:gd name="T2" fmla="*/ 735 w 735"/>
                <a:gd name="T3" fmla="*/ 123 h 123"/>
                <a:gd name="T4" fmla="*/ 735 w 735"/>
                <a:gd name="T5" fmla="*/ 123 h 123"/>
                <a:gd name="T6" fmla="*/ 727 w 735"/>
                <a:gd name="T7" fmla="*/ 1 h 123"/>
                <a:gd name="T8" fmla="*/ 727 w 735"/>
                <a:gd name="T9" fmla="*/ 0 h 123"/>
                <a:gd name="T10" fmla="*/ 354 w 735"/>
                <a:gd name="T11" fmla="*/ 7 h 123"/>
                <a:gd name="T12" fmla="*/ 0 w 735"/>
                <a:gd name="T13" fmla="*/ 0 h 123"/>
                <a:gd name="T14" fmla="*/ 0 w 735"/>
                <a:gd name="T15" fmla="*/ 0 h 123"/>
                <a:gd name="T16" fmla="*/ 355 w 735"/>
                <a:gd name="T17" fmla="*/ 7 h 123"/>
                <a:gd name="T18" fmla="*/ 727 w 735"/>
                <a:gd name="T19" fmla="*/ 0 h 123"/>
                <a:gd name="T20" fmla="*/ 727 w 735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3">
                  <a:moveTo>
                    <a:pt x="727" y="1"/>
                  </a:moveTo>
                  <a:cubicBezTo>
                    <a:pt x="730" y="42"/>
                    <a:pt x="733" y="82"/>
                    <a:pt x="735" y="12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moveTo>
                    <a:pt x="727" y="0"/>
                  </a:moveTo>
                  <a:cubicBezTo>
                    <a:pt x="604" y="4"/>
                    <a:pt x="480" y="7"/>
                    <a:pt x="354" y="7"/>
                  </a:cubicBezTo>
                  <a:cubicBezTo>
                    <a:pt x="237" y="7"/>
                    <a:pt x="119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" y="5"/>
                    <a:pt x="238" y="7"/>
                    <a:pt x="355" y="7"/>
                  </a:cubicBezTo>
                  <a:cubicBezTo>
                    <a:pt x="480" y="7"/>
                    <a:pt x="604" y="5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886075" y="965201"/>
              <a:ext cx="1997075" cy="350838"/>
            </a:xfrm>
            <a:custGeom>
              <a:avLst/>
              <a:gdLst>
                <a:gd name="T0" fmla="*/ 0 w 735"/>
                <a:gd name="T1" fmla="*/ 0 h 130"/>
                <a:gd name="T2" fmla="*/ 1 w 735"/>
                <a:gd name="T3" fmla="*/ 123 h 130"/>
                <a:gd name="T4" fmla="*/ 361 w 735"/>
                <a:gd name="T5" fmla="*/ 130 h 130"/>
                <a:gd name="T6" fmla="*/ 735 w 735"/>
                <a:gd name="T7" fmla="*/ 123 h 130"/>
                <a:gd name="T8" fmla="*/ 727 w 735"/>
                <a:gd name="T9" fmla="*/ 1 h 130"/>
                <a:gd name="T10" fmla="*/ 727 w 735"/>
                <a:gd name="T11" fmla="*/ 0 h 130"/>
                <a:gd name="T12" fmla="*/ 355 w 735"/>
                <a:gd name="T13" fmla="*/ 7 h 130"/>
                <a:gd name="T14" fmla="*/ 0 w 735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130">
                  <a:moveTo>
                    <a:pt x="0" y="0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122" y="127"/>
                    <a:pt x="242" y="130"/>
                    <a:pt x="361" y="130"/>
                  </a:cubicBezTo>
                  <a:cubicBezTo>
                    <a:pt x="487" y="130"/>
                    <a:pt x="611" y="127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cubicBezTo>
                    <a:pt x="727" y="1"/>
                    <a:pt x="727" y="0"/>
                    <a:pt x="727" y="0"/>
                  </a:cubicBezTo>
                  <a:cubicBezTo>
                    <a:pt x="604" y="5"/>
                    <a:pt x="480" y="7"/>
                    <a:pt x="355" y="7"/>
                  </a:cubicBezTo>
                  <a:cubicBezTo>
                    <a:pt x="238" y="7"/>
                    <a:pt x="120" y="5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8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9726" y="1132765"/>
            <a:ext cx="3480528" cy="5049671"/>
            <a:chOff x="759726" y="1132765"/>
            <a:chExt cx="3480528" cy="5049671"/>
          </a:xfrm>
          <a:effectLst>
            <a:outerShdw blurRad="101600" dist="38100" dir="5400000" algn="t" rotWithShape="0">
              <a:prstClr val="black">
                <a:alpha val="21000"/>
              </a:prstClr>
            </a:outerShdw>
          </a:effectLst>
        </p:grpSpPr>
        <p:sp>
          <p:nvSpPr>
            <p:cNvPr id="2" name="Round Same Side Corner Rectangle 1"/>
            <p:cNvSpPr/>
            <p:nvPr/>
          </p:nvSpPr>
          <p:spPr>
            <a:xfrm>
              <a:off x="759726" y="1132765"/>
              <a:ext cx="3480528" cy="382137"/>
            </a:xfrm>
            <a:prstGeom prst="round2SameRect">
              <a:avLst>
                <a:gd name="adj1" fmla="val 777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100" dirty="0">
                  <a:solidFill>
                    <a:schemeClr val="bg1"/>
                  </a:solidFill>
                </a:rPr>
                <a:t>To </a:t>
              </a:r>
              <a:r>
                <a:rPr lang="en-US" b="1" spc="-100" dirty="0" smtClean="0">
                  <a:solidFill>
                    <a:schemeClr val="bg1"/>
                  </a:solidFill>
                </a:rPr>
                <a:t>Do</a:t>
              </a:r>
              <a:endParaRPr lang="en-US" b="1" spc="-1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9726" y="1514900"/>
              <a:ext cx="3480528" cy="466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736" y="1132764"/>
            <a:ext cx="3480528" cy="5049672"/>
            <a:chOff x="4355736" y="1132764"/>
            <a:chExt cx="3480528" cy="5049672"/>
          </a:xfrm>
          <a:effectLst>
            <a:outerShdw blurRad="101600" dist="38100" dir="5400000" algn="t" rotWithShape="0">
              <a:prstClr val="black">
                <a:alpha val="21000"/>
              </a:prstClr>
            </a:outerShdw>
          </a:effectLst>
        </p:grpSpPr>
        <p:sp>
          <p:nvSpPr>
            <p:cNvPr id="3" name="Round Same Side Corner Rectangle 2"/>
            <p:cNvSpPr/>
            <p:nvPr/>
          </p:nvSpPr>
          <p:spPr>
            <a:xfrm>
              <a:off x="4355736" y="1132764"/>
              <a:ext cx="3480528" cy="382137"/>
            </a:xfrm>
            <a:prstGeom prst="round2SameRect">
              <a:avLst>
                <a:gd name="adj1" fmla="val 7778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100" dirty="0">
                  <a:solidFill>
                    <a:schemeClr val="bg1"/>
                  </a:solidFill>
                </a:rPr>
                <a:t>In </a:t>
              </a:r>
              <a:r>
                <a:rPr lang="en-US" b="1" spc="-100" dirty="0" smtClean="0">
                  <a:solidFill>
                    <a:schemeClr val="bg1"/>
                  </a:solidFill>
                </a:rPr>
                <a:t>Progress</a:t>
              </a:r>
              <a:endParaRPr lang="en-US" b="1" spc="-1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736" y="1514900"/>
              <a:ext cx="3480528" cy="466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51746" y="1132763"/>
            <a:ext cx="3480528" cy="5049673"/>
            <a:chOff x="7951746" y="1132763"/>
            <a:chExt cx="3480528" cy="5049673"/>
          </a:xfrm>
          <a:effectLst>
            <a:outerShdw blurRad="101600" dist="38100" dir="5400000" algn="t" rotWithShape="0">
              <a:prstClr val="black">
                <a:alpha val="21000"/>
              </a:prstClr>
            </a:outerShdw>
          </a:effectLst>
        </p:grpSpPr>
        <p:sp>
          <p:nvSpPr>
            <p:cNvPr id="4" name="Round Same Side Corner Rectangle 3"/>
            <p:cNvSpPr/>
            <p:nvPr/>
          </p:nvSpPr>
          <p:spPr>
            <a:xfrm>
              <a:off x="7951746" y="1132763"/>
              <a:ext cx="3480528" cy="382137"/>
            </a:xfrm>
            <a:prstGeom prst="round2SameRect">
              <a:avLst>
                <a:gd name="adj1" fmla="val 7778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100" dirty="0">
                  <a:solidFill>
                    <a:schemeClr val="bg1"/>
                  </a:solidFill>
                </a:rPr>
                <a:t>Done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1746" y="1514900"/>
              <a:ext cx="3480528" cy="466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045029" y="1897036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45029" y="3025191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5029" y="4141044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37049" y="1897036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41039" y="3025191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41039" y="4141044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text. Enter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237049" y="3025191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>
              <a:tabLst>
                <a:tab pos="177800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37049" y="4141044"/>
            <a:ext cx="2909922" cy="925537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your text here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1198317" y="2197522"/>
            <a:ext cx="366746" cy="365760"/>
            <a:chOff x="3251" y="181"/>
            <a:chExt cx="744" cy="742"/>
          </a:xfrm>
          <a:solidFill>
            <a:schemeClr val="accent1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3251" y="181"/>
              <a:ext cx="744" cy="742"/>
            </a:xfrm>
            <a:custGeom>
              <a:avLst/>
              <a:gdLst>
                <a:gd name="T0" fmla="*/ 1550 w 3719"/>
                <a:gd name="T1" fmla="*/ 292 h 3709"/>
                <a:gd name="T2" fmla="*/ 1170 w 3719"/>
                <a:gd name="T3" fmla="*/ 418 h 3709"/>
                <a:gd name="T4" fmla="*/ 839 w 3719"/>
                <a:gd name="T5" fmla="*/ 631 h 3709"/>
                <a:gd name="T6" fmla="*/ 571 w 3719"/>
                <a:gd name="T7" fmla="*/ 915 h 3709"/>
                <a:gd name="T8" fmla="*/ 378 w 3719"/>
                <a:gd name="T9" fmla="*/ 1259 h 3709"/>
                <a:gd name="T10" fmla="*/ 276 w 3719"/>
                <a:gd name="T11" fmla="*/ 1648 h 3709"/>
                <a:gd name="T12" fmla="*/ 276 w 3719"/>
                <a:gd name="T13" fmla="*/ 2063 h 3709"/>
                <a:gd name="T14" fmla="*/ 378 w 3719"/>
                <a:gd name="T15" fmla="*/ 2451 h 3709"/>
                <a:gd name="T16" fmla="*/ 571 w 3719"/>
                <a:gd name="T17" fmla="*/ 2794 h 3709"/>
                <a:gd name="T18" fmla="*/ 839 w 3719"/>
                <a:gd name="T19" fmla="*/ 3080 h 3709"/>
                <a:gd name="T20" fmla="*/ 1170 w 3719"/>
                <a:gd name="T21" fmla="*/ 3291 h 3709"/>
                <a:gd name="T22" fmla="*/ 1550 w 3719"/>
                <a:gd name="T23" fmla="*/ 3417 h 3709"/>
                <a:gd name="T24" fmla="*/ 1964 w 3719"/>
                <a:gd name="T25" fmla="*/ 3444 h 3709"/>
                <a:gd name="T26" fmla="*/ 2364 w 3719"/>
                <a:gd name="T27" fmla="*/ 3366 h 3709"/>
                <a:gd name="T28" fmla="*/ 2720 w 3719"/>
                <a:gd name="T29" fmla="*/ 3196 h 3709"/>
                <a:gd name="T30" fmla="*/ 3023 w 3719"/>
                <a:gd name="T31" fmla="*/ 2946 h 3709"/>
                <a:gd name="T32" fmla="*/ 3254 w 3719"/>
                <a:gd name="T33" fmla="*/ 2630 h 3709"/>
                <a:gd name="T34" fmla="*/ 3403 w 3719"/>
                <a:gd name="T35" fmla="*/ 2262 h 3709"/>
                <a:gd name="T36" fmla="*/ 3457 w 3719"/>
                <a:gd name="T37" fmla="*/ 1855 h 3709"/>
                <a:gd name="T38" fmla="*/ 3403 w 3719"/>
                <a:gd name="T39" fmla="*/ 1448 h 3709"/>
                <a:gd name="T40" fmla="*/ 3254 w 3719"/>
                <a:gd name="T41" fmla="*/ 1081 h 3709"/>
                <a:gd name="T42" fmla="*/ 3023 w 3719"/>
                <a:gd name="T43" fmla="*/ 765 h 3709"/>
                <a:gd name="T44" fmla="*/ 2720 w 3719"/>
                <a:gd name="T45" fmla="*/ 515 h 3709"/>
                <a:gd name="T46" fmla="*/ 2364 w 3719"/>
                <a:gd name="T47" fmla="*/ 343 h 3709"/>
                <a:gd name="T48" fmla="*/ 1964 w 3719"/>
                <a:gd name="T49" fmla="*/ 266 h 3709"/>
                <a:gd name="T50" fmla="*/ 2083 w 3719"/>
                <a:gd name="T51" fmla="*/ 14 h 3709"/>
                <a:gd name="T52" fmla="*/ 2507 w 3719"/>
                <a:gd name="T53" fmla="*/ 116 h 3709"/>
                <a:gd name="T54" fmla="*/ 2887 w 3719"/>
                <a:gd name="T55" fmla="*/ 310 h 3709"/>
                <a:gd name="T56" fmla="*/ 3211 w 3719"/>
                <a:gd name="T57" fmla="*/ 581 h 3709"/>
                <a:gd name="T58" fmla="*/ 3465 w 3719"/>
                <a:gd name="T59" fmla="*/ 918 h 3709"/>
                <a:gd name="T60" fmla="*/ 3637 w 3719"/>
                <a:gd name="T61" fmla="*/ 1309 h 3709"/>
                <a:gd name="T62" fmla="*/ 3715 w 3719"/>
                <a:gd name="T63" fmla="*/ 1742 h 3709"/>
                <a:gd name="T64" fmla="*/ 3689 w 3719"/>
                <a:gd name="T65" fmla="*/ 2189 h 3709"/>
                <a:gd name="T66" fmla="*/ 3562 w 3719"/>
                <a:gd name="T67" fmla="*/ 2601 h 3709"/>
                <a:gd name="T68" fmla="*/ 3346 w 3719"/>
                <a:gd name="T69" fmla="*/ 2967 h 3709"/>
                <a:gd name="T70" fmla="*/ 3057 w 3719"/>
                <a:gd name="T71" fmla="*/ 3273 h 3709"/>
                <a:gd name="T72" fmla="*/ 2703 w 3719"/>
                <a:gd name="T73" fmla="*/ 3507 h 3709"/>
                <a:gd name="T74" fmla="*/ 2300 w 3719"/>
                <a:gd name="T75" fmla="*/ 3657 h 3709"/>
                <a:gd name="T76" fmla="*/ 1859 w 3719"/>
                <a:gd name="T77" fmla="*/ 3709 h 3709"/>
                <a:gd name="T78" fmla="*/ 1402 w 3719"/>
                <a:gd name="T79" fmla="*/ 3652 h 3709"/>
                <a:gd name="T80" fmla="*/ 986 w 3719"/>
                <a:gd name="T81" fmla="*/ 3491 h 3709"/>
                <a:gd name="T82" fmla="*/ 626 w 3719"/>
                <a:gd name="T83" fmla="*/ 3240 h 3709"/>
                <a:gd name="T84" fmla="*/ 334 w 3719"/>
                <a:gd name="T85" fmla="*/ 2913 h 3709"/>
                <a:gd name="T86" fmla="*/ 125 w 3719"/>
                <a:gd name="T87" fmla="*/ 2524 h 3709"/>
                <a:gd name="T88" fmla="*/ 14 w 3719"/>
                <a:gd name="T89" fmla="*/ 2087 h 3709"/>
                <a:gd name="T90" fmla="*/ 14 w 3719"/>
                <a:gd name="T91" fmla="*/ 1623 h 3709"/>
                <a:gd name="T92" fmla="*/ 125 w 3719"/>
                <a:gd name="T93" fmla="*/ 1185 h 3709"/>
                <a:gd name="T94" fmla="*/ 334 w 3719"/>
                <a:gd name="T95" fmla="*/ 797 h 3709"/>
                <a:gd name="T96" fmla="*/ 626 w 3719"/>
                <a:gd name="T97" fmla="*/ 469 h 3709"/>
                <a:gd name="T98" fmla="*/ 986 w 3719"/>
                <a:gd name="T99" fmla="*/ 218 h 3709"/>
                <a:gd name="T100" fmla="*/ 1402 w 3719"/>
                <a:gd name="T101" fmla="*/ 57 h 3709"/>
                <a:gd name="T102" fmla="*/ 1859 w 3719"/>
                <a:gd name="T103" fmla="*/ 0 h 3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19" h="3709">
                  <a:moveTo>
                    <a:pt x="1859" y="263"/>
                  </a:moveTo>
                  <a:lnTo>
                    <a:pt x="1754" y="266"/>
                  </a:lnTo>
                  <a:lnTo>
                    <a:pt x="1651" y="275"/>
                  </a:lnTo>
                  <a:lnTo>
                    <a:pt x="1550" y="292"/>
                  </a:lnTo>
                  <a:lnTo>
                    <a:pt x="1452" y="315"/>
                  </a:lnTo>
                  <a:lnTo>
                    <a:pt x="1355" y="343"/>
                  </a:lnTo>
                  <a:lnTo>
                    <a:pt x="1262" y="379"/>
                  </a:lnTo>
                  <a:lnTo>
                    <a:pt x="1170" y="418"/>
                  </a:lnTo>
                  <a:lnTo>
                    <a:pt x="1083" y="464"/>
                  </a:lnTo>
                  <a:lnTo>
                    <a:pt x="998" y="515"/>
                  </a:lnTo>
                  <a:lnTo>
                    <a:pt x="916" y="571"/>
                  </a:lnTo>
                  <a:lnTo>
                    <a:pt x="839" y="631"/>
                  </a:lnTo>
                  <a:lnTo>
                    <a:pt x="766" y="696"/>
                  </a:lnTo>
                  <a:lnTo>
                    <a:pt x="696" y="765"/>
                  </a:lnTo>
                  <a:lnTo>
                    <a:pt x="631" y="838"/>
                  </a:lnTo>
                  <a:lnTo>
                    <a:pt x="571" y="915"/>
                  </a:lnTo>
                  <a:lnTo>
                    <a:pt x="515" y="996"/>
                  </a:lnTo>
                  <a:lnTo>
                    <a:pt x="464" y="1081"/>
                  </a:lnTo>
                  <a:lnTo>
                    <a:pt x="418" y="1168"/>
                  </a:lnTo>
                  <a:lnTo>
                    <a:pt x="378" y="1259"/>
                  </a:lnTo>
                  <a:lnTo>
                    <a:pt x="343" y="1352"/>
                  </a:lnTo>
                  <a:lnTo>
                    <a:pt x="315" y="1448"/>
                  </a:lnTo>
                  <a:lnTo>
                    <a:pt x="292" y="1547"/>
                  </a:lnTo>
                  <a:lnTo>
                    <a:pt x="276" y="1648"/>
                  </a:lnTo>
                  <a:lnTo>
                    <a:pt x="266" y="1750"/>
                  </a:lnTo>
                  <a:lnTo>
                    <a:pt x="262" y="1855"/>
                  </a:lnTo>
                  <a:lnTo>
                    <a:pt x="266" y="1959"/>
                  </a:lnTo>
                  <a:lnTo>
                    <a:pt x="276" y="2063"/>
                  </a:lnTo>
                  <a:lnTo>
                    <a:pt x="292" y="2163"/>
                  </a:lnTo>
                  <a:lnTo>
                    <a:pt x="315" y="2262"/>
                  </a:lnTo>
                  <a:lnTo>
                    <a:pt x="343" y="2357"/>
                  </a:lnTo>
                  <a:lnTo>
                    <a:pt x="378" y="2451"/>
                  </a:lnTo>
                  <a:lnTo>
                    <a:pt x="418" y="2542"/>
                  </a:lnTo>
                  <a:lnTo>
                    <a:pt x="464" y="2630"/>
                  </a:lnTo>
                  <a:lnTo>
                    <a:pt x="515" y="2714"/>
                  </a:lnTo>
                  <a:lnTo>
                    <a:pt x="571" y="2794"/>
                  </a:lnTo>
                  <a:lnTo>
                    <a:pt x="631" y="2872"/>
                  </a:lnTo>
                  <a:lnTo>
                    <a:pt x="696" y="2946"/>
                  </a:lnTo>
                  <a:lnTo>
                    <a:pt x="766" y="3014"/>
                  </a:lnTo>
                  <a:lnTo>
                    <a:pt x="839" y="3080"/>
                  </a:lnTo>
                  <a:lnTo>
                    <a:pt x="916" y="3140"/>
                  </a:lnTo>
                  <a:lnTo>
                    <a:pt x="998" y="3196"/>
                  </a:lnTo>
                  <a:lnTo>
                    <a:pt x="1083" y="3246"/>
                  </a:lnTo>
                  <a:lnTo>
                    <a:pt x="1170" y="3291"/>
                  </a:lnTo>
                  <a:lnTo>
                    <a:pt x="1262" y="3332"/>
                  </a:lnTo>
                  <a:lnTo>
                    <a:pt x="1355" y="3366"/>
                  </a:lnTo>
                  <a:lnTo>
                    <a:pt x="1452" y="3394"/>
                  </a:lnTo>
                  <a:lnTo>
                    <a:pt x="1550" y="3417"/>
                  </a:lnTo>
                  <a:lnTo>
                    <a:pt x="1651" y="3434"/>
                  </a:lnTo>
                  <a:lnTo>
                    <a:pt x="1754" y="3444"/>
                  </a:lnTo>
                  <a:lnTo>
                    <a:pt x="1859" y="3448"/>
                  </a:lnTo>
                  <a:lnTo>
                    <a:pt x="1964" y="3444"/>
                  </a:lnTo>
                  <a:lnTo>
                    <a:pt x="2067" y="3434"/>
                  </a:lnTo>
                  <a:lnTo>
                    <a:pt x="2168" y="3417"/>
                  </a:lnTo>
                  <a:lnTo>
                    <a:pt x="2267" y="3394"/>
                  </a:lnTo>
                  <a:lnTo>
                    <a:pt x="2364" y="3366"/>
                  </a:lnTo>
                  <a:lnTo>
                    <a:pt x="2457" y="3332"/>
                  </a:lnTo>
                  <a:lnTo>
                    <a:pt x="2548" y="3291"/>
                  </a:lnTo>
                  <a:lnTo>
                    <a:pt x="2636" y="3246"/>
                  </a:lnTo>
                  <a:lnTo>
                    <a:pt x="2720" y="3196"/>
                  </a:lnTo>
                  <a:lnTo>
                    <a:pt x="2801" y="3140"/>
                  </a:lnTo>
                  <a:lnTo>
                    <a:pt x="2879" y="3080"/>
                  </a:lnTo>
                  <a:lnTo>
                    <a:pt x="2953" y="3014"/>
                  </a:lnTo>
                  <a:lnTo>
                    <a:pt x="3023" y="2946"/>
                  </a:lnTo>
                  <a:lnTo>
                    <a:pt x="3087" y="2872"/>
                  </a:lnTo>
                  <a:lnTo>
                    <a:pt x="3148" y="2794"/>
                  </a:lnTo>
                  <a:lnTo>
                    <a:pt x="3204" y="2714"/>
                  </a:lnTo>
                  <a:lnTo>
                    <a:pt x="3254" y="2630"/>
                  </a:lnTo>
                  <a:lnTo>
                    <a:pt x="3299" y="2542"/>
                  </a:lnTo>
                  <a:lnTo>
                    <a:pt x="3340" y="2451"/>
                  </a:lnTo>
                  <a:lnTo>
                    <a:pt x="3375" y="2357"/>
                  </a:lnTo>
                  <a:lnTo>
                    <a:pt x="3403" y="2262"/>
                  </a:lnTo>
                  <a:lnTo>
                    <a:pt x="3426" y="2163"/>
                  </a:lnTo>
                  <a:lnTo>
                    <a:pt x="3443" y="2063"/>
                  </a:lnTo>
                  <a:lnTo>
                    <a:pt x="3453" y="1959"/>
                  </a:lnTo>
                  <a:lnTo>
                    <a:pt x="3457" y="1855"/>
                  </a:lnTo>
                  <a:lnTo>
                    <a:pt x="3453" y="1750"/>
                  </a:lnTo>
                  <a:lnTo>
                    <a:pt x="3443" y="1648"/>
                  </a:lnTo>
                  <a:lnTo>
                    <a:pt x="3426" y="1547"/>
                  </a:lnTo>
                  <a:lnTo>
                    <a:pt x="3403" y="1448"/>
                  </a:lnTo>
                  <a:lnTo>
                    <a:pt x="3375" y="1352"/>
                  </a:lnTo>
                  <a:lnTo>
                    <a:pt x="3340" y="1259"/>
                  </a:lnTo>
                  <a:lnTo>
                    <a:pt x="3299" y="1168"/>
                  </a:lnTo>
                  <a:lnTo>
                    <a:pt x="3254" y="1081"/>
                  </a:lnTo>
                  <a:lnTo>
                    <a:pt x="3204" y="996"/>
                  </a:lnTo>
                  <a:lnTo>
                    <a:pt x="3148" y="915"/>
                  </a:lnTo>
                  <a:lnTo>
                    <a:pt x="3087" y="838"/>
                  </a:lnTo>
                  <a:lnTo>
                    <a:pt x="3023" y="765"/>
                  </a:lnTo>
                  <a:lnTo>
                    <a:pt x="2953" y="696"/>
                  </a:lnTo>
                  <a:lnTo>
                    <a:pt x="2879" y="631"/>
                  </a:lnTo>
                  <a:lnTo>
                    <a:pt x="2801" y="571"/>
                  </a:lnTo>
                  <a:lnTo>
                    <a:pt x="2720" y="515"/>
                  </a:lnTo>
                  <a:lnTo>
                    <a:pt x="2636" y="464"/>
                  </a:lnTo>
                  <a:lnTo>
                    <a:pt x="2548" y="418"/>
                  </a:lnTo>
                  <a:lnTo>
                    <a:pt x="2457" y="379"/>
                  </a:lnTo>
                  <a:lnTo>
                    <a:pt x="2364" y="343"/>
                  </a:lnTo>
                  <a:lnTo>
                    <a:pt x="2267" y="315"/>
                  </a:lnTo>
                  <a:lnTo>
                    <a:pt x="2168" y="292"/>
                  </a:lnTo>
                  <a:lnTo>
                    <a:pt x="2067" y="275"/>
                  </a:lnTo>
                  <a:lnTo>
                    <a:pt x="1964" y="266"/>
                  </a:lnTo>
                  <a:lnTo>
                    <a:pt x="1859" y="263"/>
                  </a:lnTo>
                  <a:close/>
                  <a:moveTo>
                    <a:pt x="1859" y="0"/>
                  </a:moveTo>
                  <a:lnTo>
                    <a:pt x="1972" y="4"/>
                  </a:lnTo>
                  <a:lnTo>
                    <a:pt x="2083" y="14"/>
                  </a:lnTo>
                  <a:lnTo>
                    <a:pt x="2193" y="31"/>
                  </a:lnTo>
                  <a:lnTo>
                    <a:pt x="2300" y="54"/>
                  </a:lnTo>
                  <a:lnTo>
                    <a:pt x="2405" y="82"/>
                  </a:lnTo>
                  <a:lnTo>
                    <a:pt x="2507" y="116"/>
                  </a:lnTo>
                  <a:lnTo>
                    <a:pt x="2607" y="157"/>
                  </a:lnTo>
                  <a:lnTo>
                    <a:pt x="2703" y="202"/>
                  </a:lnTo>
                  <a:lnTo>
                    <a:pt x="2797" y="254"/>
                  </a:lnTo>
                  <a:lnTo>
                    <a:pt x="2887" y="310"/>
                  </a:lnTo>
                  <a:lnTo>
                    <a:pt x="2973" y="371"/>
                  </a:lnTo>
                  <a:lnTo>
                    <a:pt x="3057" y="437"/>
                  </a:lnTo>
                  <a:lnTo>
                    <a:pt x="3135" y="507"/>
                  </a:lnTo>
                  <a:lnTo>
                    <a:pt x="3211" y="581"/>
                  </a:lnTo>
                  <a:lnTo>
                    <a:pt x="3280" y="660"/>
                  </a:lnTo>
                  <a:lnTo>
                    <a:pt x="3346" y="742"/>
                  </a:lnTo>
                  <a:lnTo>
                    <a:pt x="3408" y="829"/>
                  </a:lnTo>
                  <a:lnTo>
                    <a:pt x="3465" y="918"/>
                  </a:lnTo>
                  <a:lnTo>
                    <a:pt x="3516" y="1012"/>
                  </a:lnTo>
                  <a:lnTo>
                    <a:pt x="3562" y="1108"/>
                  </a:lnTo>
                  <a:lnTo>
                    <a:pt x="3603" y="1208"/>
                  </a:lnTo>
                  <a:lnTo>
                    <a:pt x="3637" y="1309"/>
                  </a:lnTo>
                  <a:lnTo>
                    <a:pt x="3666" y="1415"/>
                  </a:lnTo>
                  <a:lnTo>
                    <a:pt x="3689" y="1522"/>
                  </a:lnTo>
                  <a:lnTo>
                    <a:pt x="3705" y="1631"/>
                  </a:lnTo>
                  <a:lnTo>
                    <a:pt x="3715" y="1742"/>
                  </a:lnTo>
                  <a:lnTo>
                    <a:pt x="3719" y="1855"/>
                  </a:lnTo>
                  <a:lnTo>
                    <a:pt x="3715" y="1968"/>
                  </a:lnTo>
                  <a:lnTo>
                    <a:pt x="3705" y="2079"/>
                  </a:lnTo>
                  <a:lnTo>
                    <a:pt x="3689" y="2189"/>
                  </a:lnTo>
                  <a:lnTo>
                    <a:pt x="3666" y="2296"/>
                  </a:lnTo>
                  <a:lnTo>
                    <a:pt x="3637" y="2400"/>
                  </a:lnTo>
                  <a:lnTo>
                    <a:pt x="3603" y="2502"/>
                  </a:lnTo>
                  <a:lnTo>
                    <a:pt x="3562" y="2601"/>
                  </a:lnTo>
                  <a:lnTo>
                    <a:pt x="3516" y="2698"/>
                  </a:lnTo>
                  <a:lnTo>
                    <a:pt x="3465" y="2791"/>
                  </a:lnTo>
                  <a:lnTo>
                    <a:pt x="3408" y="2881"/>
                  </a:lnTo>
                  <a:lnTo>
                    <a:pt x="3346" y="2967"/>
                  </a:lnTo>
                  <a:lnTo>
                    <a:pt x="3280" y="3050"/>
                  </a:lnTo>
                  <a:lnTo>
                    <a:pt x="3211" y="3129"/>
                  </a:lnTo>
                  <a:lnTo>
                    <a:pt x="3135" y="3202"/>
                  </a:lnTo>
                  <a:lnTo>
                    <a:pt x="3057" y="3273"/>
                  </a:lnTo>
                  <a:lnTo>
                    <a:pt x="2973" y="3339"/>
                  </a:lnTo>
                  <a:lnTo>
                    <a:pt x="2887" y="3400"/>
                  </a:lnTo>
                  <a:lnTo>
                    <a:pt x="2797" y="3456"/>
                  </a:lnTo>
                  <a:lnTo>
                    <a:pt x="2703" y="3507"/>
                  </a:lnTo>
                  <a:lnTo>
                    <a:pt x="2607" y="3552"/>
                  </a:lnTo>
                  <a:lnTo>
                    <a:pt x="2507" y="3593"/>
                  </a:lnTo>
                  <a:lnTo>
                    <a:pt x="2405" y="3627"/>
                  </a:lnTo>
                  <a:lnTo>
                    <a:pt x="2300" y="3657"/>
                  </a:lnTo>
                  <a:lnTo>
                    <a:pt x="2193" y="3680"/>
                  </a:lnTo>
                  <a:lnTo>
                    <a:pt x="2083" y="3696"/>
                  </a:lnTo>
                  <a:lnTo>
                    <a:pt x="1972" y="3706"/>
                  </a:lnTo>
                  <a:lnTo>
                    <a:pt x="1859" y="3709"/>
                  </a:lnTo>
                  <a:lnTo>
                    <a:pt x="1741" y="3706"/>
                  </a:lnTo>
                  <a:lnTo>
                    <a:pt x="1626" y="3694"/>
                  </a:lnTo>
                  <a:lnTo>
                    <a:pt x="1514" y="3677"/>
                  </a:lnTo>
                  <a:lnTo>
                    <a:pt x="1402" y="3652"/>
                  </a:lnTo>
                  <a:lnTo>
                    <a:pt x="1294" y="3622"/>
                  </a:lnTo>
                  <a:lnTo>
                    <a:pt x="1189" y="3584"/>
                  </a:lnTo>
                  <a:lnTo>
                    <a:pt x="1085" y="3541"/>
                  </a:lnTo>
                  <a:lnTo>
                    <a:pt x="986" y="3491"/>
                  </a:lnTo>
                  <a:lnTo>
                    <a:pt x="890" y="3437"/>
                  </a:lnTo>
                  <a:lnTo>
                    <a:pt x="798" y="3376"/>
                  </a:lnTo>
                  <a:lnTo>
                    <a:pt x="710" y="3310"/>
                  </a:lnTo>
                  <a:lnTo>
                    <a:pt x="626" y="3240"/>
                  </a:lnTo>
                  <a:lnTo>
                    <a:pt x="545" y="3165"/>
                  </a:lnTo>
                  <a:lnTo>
                    <a:pt x="470" y="3085"/>
                  </a:lnTo>
                  <a:lnTo>
                    <a:pt x="399" y="3001"/>
                  </a:lnTo>
                  <a:lnTo>
                    <a:pt x="334" y="2913"/>
                  </a:lnTo>
                  <a:lnTo>
                    <a:pt x="274" y="2821"/>
                  </a:lnTo>
                  <a:lnTo>
                    <a:pt x="218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8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7"/>
                  </a:lnTo>
                  <a:lnTo>
                    <a:pt x="3" y="1972"/>
                  </a:lnTo>
                  <a:lnTo>
                    <a:pt x="0" y="1855"/>
                  </a:lnTo>
                  <a:lnTo>
                    <a:pt x="3" y="1738"/>
                  </a:lnTo>
                  <a:lnTo>
                    <a:pt x="14" y="1623"/>
                  </a:lnTo>
                  <a:lnTo>
                    <a:pt x="32" y="1510"/>
                  </a:lnTo>
                  <a:lnTo>
                    <a:pt x="57" y="1399"/>
                  </a:lnTo>
                  <a:lnTo>
                    <a:pt x="88" y="1291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8" y="984"/>
                  </a:lnTo>
                  <a:lnTo>
                    <a:pt x="274" y="889"/>
                  </a:lnTo>
                  <a:lnTo>
                    <a:pt x="334" y="797"/>
                  </a:lnTo>
                  <a:lnTo>
                    <a:pt x="399" y="708"/>
                  </a:lnTo>
                  <a:lnTo>
                    <a:pt x="470" y="624"/>
                  </a:lnTo>
                  <a:lnTo>
                    <a:pt x="545" y="544"/>
                  </a:lnTo>
                  <a:lnTo>
                    <a:pt x="626" y="469"/>
                  </a:lnTo>
                  <a:lnTo>
                    <a:pt x="710" y="399"/>
                  </a:lnTo>
                  <a:lnTo>
                    <a:pt x="798" y="333"/>
                  </a:lnTo>
                  <a:lnTo>
                    <a:pt x="890" y="273"/>
                  </a:lnTo>
                  <a:lnTo>
                    <a:pt x="986" y="218"/>
                  </a:lnTo>
                  <a:lnTo>
                    <a:pt x="1085" y="169"/>
                  </a:lnTo>
                  <a:lnTo>
                    <a:pt x="1189" y="126"/>
                  </a:lnTo>
                  <a:lnTo>
                    <a:pt x="1294" y="89"/>
                  </a:lnTo>
                  <a:lnTo>
                    <a:pt x="1402" y="57"/>
                  </a:lnTo>
                  <a:lnTo>
                    <a:pt x="1514" y="33"/>
                  </a:lnTo>
                  <a:lnTo>
                    <a:pt x="1626" y="15"/>
                  </a:lnTo>
                  <a:lnTo>
                    <a:pt x="1741" y="5"/>
                  </a:lnTo>
                  <a:lnTo>
                    <a:pt x="1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529" y="356"/>
              <a:ext cx="222" cy="389"/>
            </a:xfrm>
            <a:custGeom>
              <a:avLst/>
              <a:gdLst>
                <a:gd name="T0" fmla="*/ 131 w 1107"/>
                <a:gd name="T1" fmla="*/ 0 h 1946"/>
                <a:gd name="T2" fmla="*/ 156 w 1107"/>
                <a:gd name="T3" fmla="*/ 2 h 1946"/>
                <a:gd name="T4" fmla="*/ 181 w 1107"/>
                <a:gd name="T5" fmla="*/ 10 h 1946"/>
                <a:gd name="T6" fmla="*/ 204 w 1107"/>
                <a:gd name="T7" fmla="*/ 21 h 1946"/>
                <a:gd name="T8" fmla="*/ 224 w 1107"/>
                <a:gd name="T9" fmla="*/ 38 h 1946"/>
                <a:gd name="T10" fmla="*/ 1069 w 1107"/>
                <a:gd name="T11" fmla="*/ 880 h 1946"/>
                <a:gd name="T12" fmla="*/ 1086 w 1107"/>
                <a:gd name="T13" fmla="*/ 901 h 1946"/>
                <a:gd name="T14" fmla="*/ 1098 w 1107"/>
                <a:gd name="T15" fmla="*/ 924 h 1946"/>
                <a:gd name="T16" fmla="*/ 1105 w 1107"/>
                <a:gd name="T17" fmla="*/ 947 h 1946"/>
                <a:gd name="T18" fmla="*/ 1107 w 1107"/>
                <a:gd name="T19" fmla="*/ 974 h 1946"/>
                <a:gd name="T20" fmla="*/ 1105 w 1107"/>
                <a:gd name="T21" fmla="*/ 999 h 1946"/>
                <a:gd name="T22" fmla="*/ 1098 w 1107"/>
                <a:gd name="T23" fmla="*/ 1024 h 1946"/>
                <a:gd name="T24" fmla="*/ 1086 w 1107"/>
                <a:gd name="T25" fmla="*/ 1045 h 1946"/>
                <a:gd name="T26" fmla="*/ 1069 w 1107"/>
                <a:gd name="T27" fmla="*/ 1066 h 1946"/>
                <a:gd name="T28" fmla="*/ 224 w 1107"/>
                <a:gd name="T29" fmla="*/ 1909 h 1946"/>
                <a:gd name="T30" fmla="*/ 204 w 1107"/>
                <a:gd name="T31" fmla="*/ 1925 h 1946"/>
                <a:gd name="T32" fmla="*/ 180 w 1107"/>
                <a:gd name="T33" fmla="*/ 1937 h 1946"/>
                <a:gd name="T34" fmla="*/ 156 w 1107"/>
                <a:gd name="T35" fmla="*/ 1944 h 1946"/>
                <a:gd name="T36" fmla="*/ 131 w 1107"/>
                <a:gd name="T37" fmla="*/ 1946 h 1946"/>
                <a:gd name="T38" fmla="*/ 106 w 1107"/>
                <a:gd name="T39" fmla="*/ 1944 h 1946"/>
                <a:gd name="T40" fmla="*/ 81 w 1107"/>
                <a:gd name="T41" fmla="*/ 1937 h 1946"/>
                <a:gd name="T42" fmla="*/ 59 w 1107"/>
                <a:gd name="T43" fmla="*/ 1925 h 1946"/>
                <a:gd name="T44" fmla="*/ 38 w 1107"/>
                <a:gd name="T45" fmla="*/ 1909 h 1946"/>
                <a:gd name="T46" fmla="*/ 21 w 1107"/>
                <a:gd name="T47" fmla="*/ 1888 h 1946"/>
                <a:gd name="T48" fmla="*/ 10 w 1107"/>
                <a:gd name="T49" fmla="*/ 1865 h 1946"/>
                <a:gd name="T50" fmla="*/ 2 w 1107"/>
                <a:gd name="T51" fmla="*/ 1841 h 1946"/>
                <a:gd name="T52" fmla="*/ 0 w 1107"/>
                <a:gd name="T53" fmla="*/ 1816 h 1946"/>
                <a:gd name="T54" fmla="*/ 2 w 1107"/>
                <a:gd name="T55" fmla="*/ 1791 h 1946"/>
                <a:gd name="T56" fmla="*/ 10 w 1107"/>
                <a:gd name="T57" fmla="*/ 1767 h 1946"/>
                <a:gd name="T58" fmla="*/ 21 w 1107"/>
                <a:gd name="T59" fmla="*/ 1744 h 1946"/>
                <a:gd name="T60" fmla="*/ 38 w 1107"/>
                <a:gd name="T61" fmla="*/ 1724 h 1946"/>
                <a:gd name="T62" fmla="*/ 791 w 1107"/>
                <a:gd name="T63" fmla="*/ 974 h 1946"/>
                <a:gd name="T64" fmla="*/ 38 w 1107"/>
                <a:gd name="T65" fmla="*/ 224 h 1946"/>
                <a:gd name="T66" fmla="*/ 21 w 1107"/>
                <a:gd name="T67" fmla="*/ 203 h 1946"/>
                <a:gd name="T68" fmla="*/ 10 w 1107"/>
                <a:gd name="T69" fmla="*/ 180 h 1946"/>
                <a:gd name="T70" fmla="*/ 2 w 1107"/>
                <a:gd name="T71" fmla="*/ 155 h 1946"/>
                <a:gd name="T72" fmla="*/ 0 w 1107"/>
                <a:gd name="T73" fmla="*/ 130 h 1946"/>
                <a:gd name="T74" fmla="*/ 2 w 1107"/>
                <a:gd name="T75" fmla="*/ 105 h 1946"/>
                <a:gd name="T76" fmla="*/ 10 w 1107"/>
                <a:gd name="T77" fmla="*/ 82 h 1946"/>
                <a:gd name="T78" fmla="*/ 21 w 1107"/>
                <a:gd name="T79" fmla="*/ 59 h 1946"/>
                <a:gd name="T80" fmla="*/ 38 w 1107"/>
                <a:gd name="T81" fmla="*/ 38 h 1946"/>
                <a:gd name="T82" fmla="*/ 59 w 1107"/>
                <a:gd name="T83" fmla="*/ 21 h 1946"/>
                <a:gd name="T84" fmla="*/ 82 w 1107"/>
                <a:gd name="T85" fmla="*/ 10 h 1946"/>
                <a:gd name="T86" fmla="*/ 106 w 1107"/>
                <a:gd name="T87" fmla="*/ 2 h 1946"/>
                <a:gd name="T88" fmla="*/ 131 w 1107"/>
                <a:gd name="T89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7" h="1946">
                  <a:moveTo>
                    <a:pt x="131" y="0"/>
                  </a:moveTo>
                  <a:lnTo>
                    <a:pt x="156" y="2"/>
                  </a:lnTo>
                  <a:lnTo>
                    <a:pt x="181" y="10"/>
                  </a:lnTo>
                  <a:lnTo>
                    <a:pt x="204" y="21"/>
                  </a:lnTo>
                  <a:lnTo>
                    <a:pt x="224" y="38"/>
                  </a:lnTo>
                  <a:lnTo>
                    <a:pt x="1069" y="880"/>
                  </a:lnTo>
                  <a:lnTo>
                    <a:pt x="1086" y="901"/>
                  </a:lnTo>
                  <a:lnTo>
                    <a:pt x="1098" y="924"/>
                  </a:lnTo>
                  <a:lnTo>
                    <a:pt x="1105" y="947"/>
                  </a:lnTo>
                  <a:lnTo>
                    <a:pt x="1107" y="974"/>
                  </a:lnTo>
                  <a:lnTo>
                    <a:pt x="1105" y="999"/>
                  </a:lnTo>
                  <a:lnTo>
                    <a:pt x="1098" y="1024"/>
                  </a:lnTo>
                  <a:lnTo>
                    <a:pt x="1086" y="1045"/>
                  </a:lnTo>
                  <a:lnTo>
                    <a:pt x="1069" y="1066"/>
                  </a:lnTo>
                  <a:lnTo>
                    <a:pt x="224" y="1909"/>
                  </a:lnTo>
                  <a:lnTo>
                    <a:pt x="204" y="1925"/>
                  </a:lnTo>
                  <a:lnTo>
                    <a:pt x="180" y="1937"/>
                  </a:lnTo>
                  <a:lnTo>
                    <a:pt x="156" y="1944"/>
                  </a:lnTo>
                  <a:lnTo>
                    <a:pt x="131" y="1946"/>
                  </a:lnTo>
                  <a:lnTo>
                    <a:pt x="106" y="1944"/>
                  </a:lnTo>
                  <a:lnTo>
                    <a:pt x="81" y="1937"/>
                  </a:lnTo>
                  <a:lnTo>
                    <a:pt x="59" y="1925"/>
                  </a:lnTo>
                  <a:lnTo>
                    <a:pt x="38" y="1909"/>
                  </a:lnTo>
                  <a:lnTo>
                    <a:pt x="21" y="1888"/>
                  </a:lnTo>
                  <a:lnTo>
                    <a:pt x="10" y="1865"/>
                  </a:lnTo>
                  <a:lnTo>
                    <a:pt x="2" y="1841"/>
                  </a:lnTo>
                  <a:lnTo>
                    <a:pt x="0" y="1816"/>
                  </a:lnTo>
                  <a:lnTo>
                    <a:pt x="2" y="1791"/>
                  </a:lnTo>
                  <a:lnTo>
                    <a:pt x="10" y="1767"/>
                  </a:lnTo>
                  <a:lnTo>
                    <a:pt x="21" y="1744"/>
                  </a:lnTo>
                  <a:lnTo>
                    <a:pt x="38" y="1724"/>
                  </a:lnTo>
                  <a:lnTo>
                    <a:pt x="791" y="974"/>
                  </a:lnTo>
                  <a:lnTo>
                    <a:pt x="38" y="224"/>
                  </a:lnTo>
                  <a:lnTo>
                    <a:pt x="21" y="203"/>
                  </a:lnTo>
                  <a:lnTo>
                    <a:pt x="10" y="180"/>
                  </a:lnTo>
                  <a:lnTo>
                    <a:pt x="2" y="155"/>
                  </a:lnTo>
                  <a:lnTo>
                    <a:pt x="0" y="130"/>
                  </a:lnTo>
                  <a:lnTo>
                    <a:pt x="2" y="105"/>
                  </a:lnTo>
                  <a:lnTo>
                    <a:pt x="10" y="82"/>
                  </a:lnTo>
                  <a:lnTo>
                    <a:pt x="21" y="59"/>
                  </a:lnTo>
                  <a:lnTo>
                    <a:pt x="38" y="38"/>
                  </a:lnTo>
                  <a:lnTo>
                    <a:pt x="59" y="21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1198317" y="3325677"/>
            <a:ext cx="366746" cy="365760"/>
            <a:chOff x="3251" y="181"/>
            <a:chExt cx="744" cy="742"/>
          </a:xfrm>
          <a:solidFill>
            <a:schemeClr val="accent1"/>
          </a:solidFill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251" y="181"/>
              <a:ext cx="744" cy="742"/>
            </a:xfrm>
            <a:custGeom>
              <a:avLst/>
              <a:gdLst>
                <a:gd name="T0" fmla="*/ 1550 w 3719"/>
                <a:gd name="T1" fmla="*/ 292 h 3709"/>
                <a:gd name="T2" fmla="*/ 1170 w 3719"/>
                <a:gd name="T3" fmla="*/ 418 h 3709"/>
                <a:gd name="T4" fmla="*/ 839 w 3719"/>
                <a:gd name="T5" fmla="*/ 631 h 3709"/>
                <a:gd name="T6" fmla="*/ 571 w 3719"/>
                <a:gd name="T7" fmla="*/ 915 h 3709"/>
                <a:gd name="T8" fmla="*/ 378 w 3719"/>
                <a:gd name="T9" fmla="*/ 1259 h 3709"/>
                <a:gd name="T10" fmla="*/ 276 w 3719"/>
                <a:gd name="T11" fmla="*/ 1648 h 3709"/>
                <a:gd name="T12" fmla="*/ 276 w 3719"/>
                <a:gd name="T13" fmla="*/ 2063 h 3709"/>
                <a:gd name="T14" fmla="*/ 378 w 3719"/>
                <a:gd name="T15" fmla="*/ 2451 h 3709"/>
                <a:gd name="T16" fmla="*/ 571 w 3719"/>
                <a:gd name="T17" fmla="*/ 2794 h 3709"/>
                <a:gd name="T18" fmla="*/ 839 w 3719"/>
                <a:gd name="T19" fmla="*/ 3080 h 3709"/>
                <a:gd name="T20" fmla="*/ 1170 w 3719"/>
                <a:gd name="T21" fmla="*/ 3291 h 3709"/>
                <a:gd name="T22" fmla="*/ 1550 w 3719"/>
                <a:gd name="T23" fmla="*/ 3417 h 3709"/>
                <a:gd name="T24" fmla="*/ 1964 w 3719"/>
                <a:gd name="T25" fmla="*/ 3444 h 3709"/>
                <a:gd name="T26" fmla="*/ 2364 w 3719"/>
                <a:gd name="T27" fmla="*/ 3366 h 3709"/>
                <a:gd name="T28" fmla="*/ 2720 w 3719"/>
                <a:gd name="T29" fmla="*/ 3196 h 3709"/>
                <a:gd name="T30" fmla="*/ 3023 w 3719"/>
                <a:gd name="T31" fmla="*/ 2946 h 3709"/>
                <a:gd name="T32" fmla="*/ 3254 w 3719"/>
                <a:gd name="T33" fmla="*/ 2630 h 3709"/>
                <a:gd name="T34" fmla="*/ 3403 w 3719"/>
                <a:gd name="T35" fmla="*/ 2262 h 3709"/>
                <a:gd name="T36" fmla="*/ 3457 w 3719"/>
                <a:gd name="T37" fmla="*/ 1855 h 3709"/>
                <a:gd name="T38" fmla="*/ 3403 w 3719"/>
                <a:gd name="T39" fmla="*/ 1448 h 3709"/>
                <a:gd name="T40" fmla="*/ 3254 w 3719"/>
                <a:gd name="T41" fmla="*/ 1081 h 3709"/>
                <a:gd name="T42" fmla="*/ 3023 w 3719"/>
                <a:gd name="T43" fmla="*/ 765 h 3709"/>
                <a:gd name="T44" fmla="*/ 2720 w 3719"/>
                <a:gd name="T45" fmla="*/ 515 h 3709"/>
                <a:gd name="T46" fmla="*/ 2364 w 3719"/>
                <a:gd name="T47" fmla="*/ 343 h 3709"/>
                <a:gd name="T48" fmla="*/ 1964 w 3719"/>
                <a:gd name="T49" fmla="*/ 266 h 3709"/>
                <a:gd name="T50" fmla="*/ 2083 w 3719"/>
                <a:gd name="T51" fmla="*/ 14 h 3709"/>
                <a:gd name="T52" fmla="*/ 2507 w 3719"/>
                <a:gd name="T53" fmla="*/ 116 h 3709"/>
                <a:gd name="T54" fmla="*/ 2887 w 3719"/>
                <a:gd name="T55" fmla="*/ 310 h 3709"/>
                <a:gd name="T56" fmla="*/ 3211 w 3719"/>
                <a:gd name="T57" fmla="*/ 581 h 3709"/>
                <a:gd name="T58" fmla="*/ 3465 w 3719"/>
                <a:gd name="T59" fmla="*/ 918 h 3709"/>
                <a:gd name="T60" fmla="*/ 3637 w 3719"/>
                <a:gd name="T61" fmla="*/ 1309 h 3709"/>
                <a:gd name="T62" fmla="*/ 3715 w 3719"/>
                <a:gd name="T63" fmla="*/ 1742 h 3709"/>
                <a:gd name="T64" fmla="*/ 3689 w 3719"/>
                <a:gd name="T65" fmla="*/ 2189 h 3709"/>
                <a:gd name="T66" fmla="*/ 3562 w 3719"/>
                <a:gd name="T67" fmla="*/ 2601 h 3709"/>
                <a:gd name="T68" fmla="*/ 3346 w 3719"/>
                <a:gd name="T69" fmla="*/ 2967 h 3709"/>
                <a:gd name="T70" fmla="*/ 3057 w 3719"/>
                <a:gd name="T71" fmla="*/ 3273 h 3709"/>
                <a:gd name="T72" fmla="*/ 2703 w 3719"/>
                <a:gd name="T73" fmla="*/ 3507 h 3709"/>
                <a:gd name="T74" fmla="*/ 2300 w 3719"/>
                <a:gd name="T75" fmla="*/ 3657 h 3709"/>
                <a:gd name="T76" fmla="*/ 1859 w 3719"/>
                <a:gd name="T77" fmla="*/ 3709 h 3709"/>
                <a:gd name="T78" fmla="*/ 1402 w 3719"/>
                <a:gd name="T79" fmla="*/ 3652 h 3709"/>
                <a:gd name="T80" fmla="*/ 986 w 3719"/>
                <a:gd name="T81" fmla="*/ 3491 h 3709"/>
                <a:gd name="T82" fmla="*/ 626 w 3719"/>
                <a:gd name="T83" fmla="*/ 3240 h 3709"/>
                <a:gd name="T84" fmla="*/ 334 w 3719"/>
                <a:gd name="T85" fmla="*/ 2913 h 3709"/>
                <a:gd name="T86" fmla="*/ 125 w 3719"/>
                <a:gd name="T87" fmla="*/ 2524 h 3709"/>
                <a:gd name="T88" fmla="*/ 14 w 3719"/>
                <a:gd name="T89" fmla="*/ 2087 h 3709"/>
                <a:gd name="T90" fmla="*/ 14 w 3719"/>
                <a:gd name="T91" fmla="*/ 1623 h 3709"/>
                <a:gd name="T92" fmla="*/ 125 w 3719"/>
                <a:gd name="T93" fmla="*/ 1185 h 3709"/>
                <a:gd name="T94" fmla="*/ 334 w 3719"/>
                <a:gd name="T95" fmla="*/ 797 h 3709"/>
                <a:gd name="T96" fmla="*/ 626 w 3719"/>
                <a:gd name="T97" fmla="*/ 469 h 3709"/>
                <a:gd name="T98" fmla="*/ 986 w 3719"/>
                <a:gd name="T99" fmla="*/ 218 h 3709"/>
                <a:gd name="T100" fmla="*/ 1402 w 3719"/>
                <a:gd name="T101" fmla="*/ 57 h 3709"/>
                <a:gd name="T102" fmla="*/ 1859 w 3719"/>
                <a:gd name="T103" fmla="*/ 0 h 3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19" h="3709">
                  <a:moveTo>
                    <a:pt x="1859" y="263"/>
                  </a:moveTo>
                  <a:lnTo>
                    <a:pt x="1754" y="266"/>
                  </a:lnTo>
                  <a:lnTo>
                    <a:pt x="1651" y="275"/>
                  </a:lnTo>
                  <a:lnTo>
                    <a:pt x="1550" y="292"/>
                  </a:lnTo>
                  <a:lnTo>
                    <a:pt x="1452" y="315"/>
                  </a:lnTo>
                  <a:lnTo>
                    <a:pt x="1355" y="343"/>
                  </a:lnTo>
                  <a:lnTo>
                    <a:pt x="1262" y="379"/>
                  </a:lnTo>
                  <a:lnTo>
                    <a:pt x="1170" y="418"/>
                  </a:lnTo>
                  <a:lnTo>
                    <a:pt x="1083" y="464"/>
                  </a:lnTo>
                  <a:lnTo>
                    <a:pt x="998" y="515"/>
                  </a:lnTo>
                  <a:lnTo>
                    <a:pt x="916" y="571"/>
                  </a:lnTo>
                  <a:lnTo>
                    <a:pt x="839" y="631"/>
                  </a:lnTo>
                  <a:lnTo>
                    <a:pt x="766" y="696"/>
                  </a:lnTo>
                  <a:lnTo>
                    <a:pt x="696" y="765"/>
                  </a:lnTo>
                  <a:lnTo>
                    <a:pt x="631" y="838"/>
                  </a:lnTo>
                  <a:lnTo>
                    <a:pt x="571" y="915"/>
                  </a:lnTo>
                  <a:lnTo>
                    <a:pt x="515" y="996"/>
                  </a:lnTo>
                  <a:lnTo>
                    <a:pt x="464" y="1081"/>
                  </a:lnTo>
                  <a:lnTo>
                    <a:pt x="418" y="1168"/>
                  </a:lnTo>
                  <a:lnTo>
                    <a:pt x="378" y="1259"/>
                  </a:lnTo>
                  <a:lnTo>
                    <a:pt x="343" y="1352"/>
                  </a:lnTo>
                  <a:lnTo>
                    <a:pt x="315" y="1448"/>
                  </a:lnTo>
                  <a:lnTo>
                    <a:pt x="292" y="1547"/>
                  </a:lnTo>
                  <a:lnTo>
                    <a:pt x="276" y="1648"/>
                  </a:lnTo>
                  <a:lnTo>
                    <a:pt x="266" y="1750"/>
                  </a:lnTo>
                  <a:lnTo>
                    <a:pt x="262" y="1855"/>
                  </a:lnTo>
                  <a:lnTo>
                    <a:pt x="266" y="1959"/>
                  </a:lnTo>
                  <a:lnTo>
                    <a:pt x="276" y="2063"/>
                  </a:lnTo>
                  <a:lnTo>
                    <a:pt x="292" y="2163"/>
                  </a:lnTo>
                  <a:lnTo>
                    <a:pt x="315" y="2262"/>
                  </a:lnTo>
                  <a:lnTo>
                    <a:pt x="343" y="2357"/>
                  </a:lnTo>
                  <a:lnTo>
                    <a:pt x="378" y="2451"/>
                  </a:lnTo>
                  <a:lnTo>
                    <a:pt x="418" y="2542"/>
                  </a:lnTo>
                  <a:lnTo>
                    <a:pt x="464" y="2630"/>
                  </a:lnTo>
                  <a:lnTo>
                    <a:pt x="515" y="2714"/>
                  </a:lnTo>
                  <a:lnTo>
                    <a:pt x="571" y="2794"/>
                  </a:lnTo>
                  <a:lnTo>
                    <a:pt x="631" y="2872"/>
                  </a:lnTo>
                  <a:lnTo>
                    <a:pt x="696" y="2946"/>
                  </a:lnTo>
                  <a:lnTo>
                    <a:pt x="766" y="3014"/>
                  </a:lnTo>
                  <a:lnTo>
                    <a:pt x="839" y="3080"/>
                  </a:lnTo>
                  <a:lnTo>
                    <a:pt x="916" y="3140"/>
                  </a:lnTo>
                  <a:lnTo>
                    <a:pt x="998" y="3196"/>
                  </a:lnTo>
                  <a:lnTo>
                    <a:pt x="1083" y="3246"/>
                  </a:lnTo>
                  <a:lnTo>
                    <a:pt x="1170" y="3291"/>
                  </a:lnTo>
                  <a:lnTo>
                    <a:pt x="1262" y="3332"/>
                  </a:lnTo>
                  <a:lnTo>
                    <a:pt x="1355" y="3366"/>
                  </a:lnTo>
                  <a:lnTo>
                    <a:pt x="1452" y="3394"/>
                  </a:lnTo>
                  <a:lnTo>
                    <a:pt x="1550" y="3417"/>
                  </a:lnTo>
                  <a:lnTo>
                    <a:pt x="1651" y="3434"/>
                  </a:lnTo>
                  <a:lnTo>
                    <a:pt x="1754" y="3444"/>
                  </a:lnTo>
                  <a:lnTo>
                    <a:pt x="1859" y="3448"/>
                  </a:lnTo>
                  <a:lnTo>
                    <a:pt x="1964" y="3444"/>
                  </a:lnTo>
                  <a:lnTo>
                    <a:pt x="2067" y="3434"/>
                  </a:lnTo>
                  <a:lnTo>
                    <a:pt x="2168" y="3417"/>
                  </a:lnTo>
                  <a:lnTo>
                    <a:pt x="2267" y="3394"/>
                  </a:lnTo>
                  <a:lnTo>
                    <a:pt x="2364" y="3366"/>
                  </a:lnTo>
                  <a:lnTo>
                    <a:pt x="2457" y="3332"/>
                  </a:lnTo>
                  <a:lnTo>
                    <a:pt x="2548" y="3291"/>
                  </a:lnTo>
                  <a:lnTo>
                    <a:pt x="2636" y="3246"/>
                  </a:lnTo>
                  <a:lnTo>
                    <a:pt x="2720" y="3196"/>
                  </a:lnTo>
                  <a:lnTo>
                    <a:pt x="2801" y="3140"/>
                  </a:lnTo>
                  <a:lnTo>
                    <a:pt x="2879" y="3080"/>
                  </a:lnTo>
                  <a:lnTo>
                    <a:pt x="2953" y="3014"/>
                  </a:lnTo>
                  <a:lnTo>
                    <a:pt x="3023" y="2946"/>
                  </a:lnTo>
                  <a:lnTo>
                    <a:pt x="3087" y="2872"/>
                  </a:lnTo>
                  <a:lnTo>
                    <a:pt x="3148" y="2794"/>
                  </a:lnTo>
                  <a:lnTo>
                    <a:pt x="3204" y="2714"/>
                  </a:lnTo>
                  <a:lnTo>
                    <a:pt x="3254" y="2630"/>
                  </a:lnTo>
                  <a:lnTo>
                    <a:pt x="3299" y="2542"/>
                  </a:lnTo>
                  <a:lnTo>
                    <a:pt x="3340" y="2451"/>
                  </a:lnTo>
                  <a:lnTo>
                    <a:pt x="3375" y="2357"/>
                  </a:lnTo>
                  <a:lnTo>
                    <a:pt x="3403" y="2262"/>
                  </a:lnTo>
                  <a:lnTo>
                    <a:pt x="3426" y="2163"/>
                  </a:lnTo>
                  <a:lnTo>
                    <a:pt x="3443" y="2063"/>
                  </a:lnTo>
                  <a:lnTo>
                    <a:pt x="3453" y="1959"/>
                  </a:lnTo>
                  <a:lnTo>
                    <a:pt x="3457" y="1855"/>
                  </a:lnTo>
                  <a:lnTo>
                    <a:pt x="3453" y="1750"/>
                  </a:lnTo>
                  <a:lnTo>
                    <a:pt x="3443" y="1648"/>
                  </a:lnTo>
                  <a:lnTo>
                    <a:pt x="3426" y="1547"/>
                  </a:lnTo>
                  <a:lnTo>
                    <a:pt x="3403" y="1448"/>
                  </a:lnTo>
                  <a:lnTo>
                    <a:pt x="3375" y="1352"/>
                  </a:lnTo>
                  <a:lnTo>
                    <a:pt x="3340" y="1259"/>
                  </a:lnTo>
                  <a:lnTo>
                    <a:pt x="3299" y="1168"/>
                  </a:lnTo>
                  <a:lnTo>
                    <a:pt x="3254" y="1081"/>
                  </a:lnTo>
                  <a:lnTo>
                    <a:pt x="3204" y="996"/>
                  </a:lnTo>
                  <a:lnTo>
                    <a:pt x="3148" y="915"/>
                  </a:lnTo>
                  <a:lnTo>
                    <a:pt x="3087" y="838"/>
                  </a:lnTo>
                  <a:lnTo>
                    <a:pt x="3023" y="765"/>
                  </a:lnTo>
                  <a:lnTo>
                    <a:pt x="2953" y="696"/>
                  </a:lnTo>
                  <a:lnTo>
                    <a:pt x="2879" y="631"/>
                  </a:lnTo>
                  <a:lnTo>
                    <a:pt x="2801" y="571"/>
                  </a:lnTo>
                  <a:lnTo>
                    <a:pt x="2720" y="515"/>
                  </a:lnTo>
                  <a:lnTo>
                    <a:pt x="2636" y="464"/>
                  </a:lnTo>
                  <a:lnTo>
                    <a:pt x="2548" y="418"/>
                  </a:lnTo>
                  <a:lnTo>
                    <a:pt x="2457" y="379"/>
                  </a:lnTo>
                  <a:lnTo>
                    <a:pt x="2364" y="343"/>
                  </a:lnTo>
                  <a:lnTo>
                    <a:pt x="2267" y="315"/>
                  </a:lnTo>
                  <a:lnTo>
                    <a:pt x="2168" y="292"/>
                  </a:lnTo>
                  <a:lnTo>
                    <a:pt x="2067" y="275"/>
                  </a:lnTo>
                  <a:lnTo>
                    <a:pt x="1964" y="266"/>
                  </a:lnTo>
                  <a:lnTo>
                    <a:pt x="1859" y="263"/>
                  </a:lnTo>
                  <a:close/>
                  <a:moveTo>
                    <a:pt x="1859" y="0"/>
                  </a:moveTo>
                  <a:lnTo>
                    <a:pt x="1972" y="4"/>
                  </a:lnTo>
                  <a:lnTo>
                    <a:pt x="2083" y="14"/>
                  </a:lnTo>
                  <a:lnTo>
                    <a:pt x="2193" y="31"/>
                  </a:lnTo>
                  <a:lnTo>
                    <a:pt x="2300" y="54"/>
                  </a:lnTo>
                  <a:lnTo>
                    <a:pt x="2405" y="82"/>
                  </a:lnTo>
                  <a:lnTo>
                    <a:pt x="2507" y="116"/>
                  </a:lnTo>
                  <a:lnTo>
                    <a:pt x="2607" y="157"/>
                  </a:lnTo>
                  <a:lnTo>
                    <a:pt x="2703" y="202"/>
                  </a:lnTo>
                  <a:lnTo>
                    <a:pt x="2797" y="254"/>
                  </a:lnTo>
                  <a:lnTo>
                    <a:pt x="2887" y="310"/>
                  </a:lnTo>
                  <a:lnTo>
                    <a:pt x="2973" y="371"/>
                  </a:lnTo>
                  <a:lnTo>
                    <a:pt x="3057" y="437"/>
                  </a:lnTo>
                  <a:lnTo>
                    <a:pt x="3135" y="507"/>
                  </a:lnTo>
                  <a:lnTo>
                    <a:pt x="3211" y="581"/>
                  </a:lnTo>
                  <a:lnTo>
                    <a:pt x="3280" y="660"/>
                  </a:lnTo>
                  <a:lnTo>
                    <a:pt x="3346" y="742"/>
                  </a:lnTo>
                  <a:lnTo>
                    <a:pt x="3408" y="829"/>
                  </a:lnTo>
                  <a:lnTo>
                    <a:pt x="3465" y="918"/>
                  </a:lnTo>
                  <a:lnTo>
                    <a:pt x="3516" y="1012"/>
                  </a:lnTo>
                  <a:lnTo>
                    <a:pt x="3562" y="1108"/>
                  </a:lnTo>
                  <a:lnTo>
                    <a:pt x="3603" y="1208"/>
                  </a:lnTo>
                  <a:lnTo>
                    <a:pt x="3637" y="1309"/>
                  </a:lnTo>
                  <a:lnTo>
                    <a:pt x="3666" y="1415"/>
                  </a:lnTo>
                  <a:lnTo>
                    <a:pt x="3689" y="1522"/>
                  </a:lnTo>
                  <a:lnTo>
                    <a:pt x="3705" y="1631"/>
                  </a:lnTo>
                  <a:lnTo>
                    <a:pt x="3715" y="1742"/>
                  </a:lnTo>
                  <a:lnTo>
                    <a:pt x="3719" y="1855"/>
                  </a:lnTo>
                  <a:lnTo>
                    <a:pt x="3715" y="1968"/>
                  </a:lnTo>
                  <a:lnTo>
                    <a:pt x="3705" y="2079"/>
                  </a:lnTo>
                  <a:lnTo>
                    <a:pt x="3689" y="2189"/>
                  </a:lnTo>
                  <a:lnTo>
                    <a:pt x="3666" y="2296"/>
                  </a:lnTo>
                  <a:lnTo>
                    <a:pt x="3637" y="2400"/>
                  </a:lnTo>
                  <a:lnTo>
                    <a:pt x="3603" y="2502"/>
                  </a:lnTo>
                  <a:lnTo>
                    <a:pt x="3562" y="2601"/>
                  </a:lnTo>
                  <a:lnTo>
                    <a:pt x="3516" y="2698"/>
                  </a:lnTo>
                  <a:lnTo>
                    <a:pt x="3465" y="2791"/>
                  </a:lnTo>
                  <a:lnTo>
                    <a:pt x="3408" y="2881"/>
                  </a:lnTo>
                  <a:lnTo>
                    <a:pt x="3346" y="2967"/>
                  </a:lnTo>
                  <a:lnTo>
                    <a:pt x="3280" y="3050"/>
                  </a:lnTo>
                  <a:lnTo>
                    <a:pt x="3211" y="3129"/>
                  </a:lnTo>
                  <a:lnTo>
                    <a:pt x="3135" y="3202"/>
                  </a:lnTo>
                  <a:lnTo>
                    <a:pt x="3057" y="3273"/>
                  </a:lnTo>
                  <a:lnTo>
                    <a:pt x="2973" y="3339"/>
                  </a:lnTo>
                  <a:lnTo>
                    <a:pt x="2887" y="3400"/>
                  </a:lnTo>
                  <a:lnTo>
                    <a:pt x="2797" y="3456"/>
                  </a:lnTo>
                  <a:lnTo>
                    <a:pt x="2703" y="3507"/>
                  </a:lnTo>
                  <a:lnTo>
                    <a:pt x="2607" y="3552"/>
                  </a:lnTo>
                  <a:lnTo>
                    <a:pt x="2507" y="3593"/>
                  </a:lnTo>
                  <a:lnTo>
                    <a:pt x="2405" y="3627"/>
                  </a:lnTo>
                  <a:lnTo>
                    <a:pt x="2300" y="3657"/>
                  </a:lnTo>
                  <a:lnTo>
                    <a:pt x="2193" y="3680"/>
                  </a:lnTo>
                  <a:lnTo>
                    <a:pt x="2083" y="3696"/>
                  </a:lnTo>
                  <a:lnTo>
                    <a:pt x="1972" y="3706"/>
                  </a:lnTo>
                  <a:lnTo>
                    <a:pt x="1859" y="3709"/>
                  </a:lnTo>
                  <a:lnTo>
                    <a:pt x="1741" y="3706"/>
                  </a:lnTo>
                  <a:lnTo>
                    <a:pt x="1626" y="3694"/>
                  </a:lnTo>
                  <a:lnTo>
                    <a:pt x="1514" y="3677"/>
                  </a:lnTo>
                  <a:lnTo>
                    <a:pt x="1402" y="3652"/>
                  </a:lnTo>
                  <a:lnTo>
                    <a:pt x="1294" y="3622"/>
                  </a:lnTo>
                  <a:lnTo>
                    <a:pt x="1189" y="3584"/>
                  </a:lnTo>
                  <a:lnTo>
                    <a:pt x="1085" y="3541"/>
                  </a:lnTo>
                  <a:lnTo>
                    <a:pt x="986" y="3491"/>
                  </a:lnTo>
                  <a:lnTo>
                    <a:pt x="890" y="3437"/>
                  </a:lnTo>
                  <a:lnTo>
                    <a:pt x="798" y="3376"/>
                  </a:lnTo>
                  <a:lnTo>
                    <a:pt x="710" y="3310"/>
                  </a:lnTo>
                  <a:lnTo>
                    <a:pt x="626" y="3240"/>
                  </a:lnTo>
                  <a:lnTo>
                    <a:pt x="545" y="3165"/>
                  </a:lnTo>
                  <a:lnTo>
                    <a:pt x="470" y="3085"/>
                  </a:lnTo>
                  <a:lnTo>
                    <a:pt x="399" y="3001"/>
                  </a:lnTo>
                  <a:lnTo>
                    <a:pt x="334" y="2913"/>
                  </a:lnTo>
                  <a:lnTo>
                    <a:pt x="274" y="2821"/>
                  </a:lnTo>
                  <a:lnTo>
                    <a:pt x="218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8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7"/>
                  </a:lnTo>
                  <a:lnTo>
                    <a:pt x="3" y="1972"/>
                  </a:lnTo>
                  <a:lnTo>
                    <a:pt x="0" y="1855"/>
                  </a:lnTo>
                  <a:lnTo>
                    <a:pt x="3" y="1738"/>
                  </a:lnTo>
                  <a:lnTo>
                    <a:pt x="14" y="1623"/>
                  </a:lnTo>
                  <a:lnTo>
                    <a:pt x="32" y="1510"/>
                  </a:lnTo>
                  <a:lnTo>
                    <a:pt x="57" y="1399"/>
                  </a:lnTo>
                  <a:lnTo>
                    <a:pt x="88" y="1291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8" y="984"/>
                  </a:lnTo>
                  <a:lnTo>
                    <a:pt x="274" y="889"/>
                  </a:lnTo>
                  <a:lnTo>
                    <a:pt x="334" y="797"/>
                  </a:lnTo>
                  <a:lnTo>
                    <a:pt x="399" y="708"/>
                  </a:lnTo>
                  <a:lnTo>
                    <a:pt x="470" y="624"/>
                  </a:lnTo>
                  <a:lnTo>
                    <a:pt x="545" y="544"/>
                  </a:lnTo>
                  <a:lnTo>
                    <a:pt x="626" y="469"/>
                  </a:lnTo>
                  <a:lnTo>
                    <a:pt x="710" y="399"/>
                  </a:lnTo>
                  <a:lnTo>
                    <a:pt x="798" y="333"/>
                  </a:lnTo>
                  <a:lnTo>
                    <a:pt x="890" y="273"/>
                  </a:lnTo>
                  <a:lnTo>
                    <a:pt x="986" y="218"/>
                  </a:lnTo>
                  <a:lnTo>
                    <a:pt x="1085" y="169"/>
                  </a:lnTo>
                  <a:lnTo>
                    <a:pt x="1189" y="126"/>
                  </a:lnTo>
                  <a:lnTo>
                    <a:pt x="1294" y="89"/>
                  </a:lnTo>
                  <a:lnTo>
                    <a:pt x="1402" y="57"/>
                  </a:lnTo>
                  <a:lnTo>
                    <a:pt x="1514" y="33"/>
                  </a:lnTo>
                  <a:lnTo>
                    <a:pt x="1626" y="15"/>
                  </a:lnTo>
                  <a:lnTo>
                    <a:pt x="1741" y="5"/>
                  </a:lnTo>
                  <a:lnTo>
                    <a:pt x="1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529" y="356"/>
              <a:ext cx="222" cy="389"/>
            </a:xfrm>
            <a:custGeom>
              <a:avLst/>
              <a:gdLst>
                <a:gd name="T0" fmla="*/ 131 w 1107"/>
                <a:gd name="T1" fmla="*/ 0 h 1946"/>
                <a:gd name="T2" fmla="*/ 156 w 1107"/>
                <a:gd name="T3" fmla="*/ 2 h 1946"/>
                <a:gd name="T4" fmla="*/ 181 w 1107"/>
                <a:gd name="T5" fmla="*/ 10 h 1946"/>
                <a:gd name="T6" fmla="*/ 204 w 1107"/>
                <a:gd name="T7" fmla="*/ 21 h 1946"/>
                <a:gd name="T8" fmla="*/ 224 w 1107"/>
                <a:gd name="T9" fmla="*/ 38 h 1946"/>
                <a:gd name="T10" fmla="*/ 1069 w 1107"/>
                <a:gd name="T11" fmla="*/ 880 h 1946"/>
                <a:gd name="T12" fmla="*/ 1086 w 1107"/>
                <a:gd name="T13" fmla="*/ 901 h 1946"/>
                <a:gd name="T14" fmla="*/ 1098 w 1107"/>
                <a:gd name="T15" fmla="*/ 924 h 1946"/>
                <a:gd name="T16" fmla="*/ 1105 w 1107"/>
                <a:gd name="T17" fmla="*/ 947 h 1946"/>
                <a:gd name="T18" fmla="*/ 1107 w 1107"/>
                <a:gd name="T19" fmla="*/ 974 h 1946"/>
                <a:gd name="T20" fmla="*/ 1105 w 1107"/>
                <a:gd name="T21" fmla="*/ 999 h 1946"/>
                <a:gd name="T22" fmla="*/ 1098 w 1107"/>
                <a:gd name="T23" fmla="*/ 1024 h 1946"/>
                <a:gd name="T24" fmla="*/ 1086 w 1107"/>
                <a:gd name="T25" fmla="*/ 1045 h 1946"/>
                <a:gd name="T26" fmla="*/ 1069 w 1107"/>
                <a:gd name="T27" fmla="*/ 1066 h 1946"/>
                <a:gd name="T28" fmla="*/ 224 w 1107"/>
                <a:gd name="T29" fmla="*/ 1909 h 1946"/>
                <a:gd name="T30" fmla="*/ 204 w 1107"/>
                <a:gd name="T31" fmla="*/ 1925 h 1946"/>
                <a:gd name="T32" fmla="*/ 180 w 1107"/>
                <a:gd name="T33" fmla="*/ 1937 h 1946"/>
                <a:gd name="T34" fmla="*/ 156 w 1107"/>
                <a:gd name="T35" fmla="*/ 1944 h 1946"/>
                <a:gd name="T36" fmla="*/ 131 w 1107"/>
                <a:gd name="T37" fmla="*/ 1946 h 1946"/>
                <a:gd name="T38" fmla="*/ 106 w 1107"/>
                <a:gd name="T39" fmla="*/ 1944 h 1946"/>
                <a:gd name="T40" fmla="*/ 81 w 1107"/>
                <a:gd name="T41" fmla="*/ 1937 h 1946"/>
                <a:gd name="T42" fmla="*/ 59 w 1107"/>
                <a:gd name="T43" fmla="*/ 1925 h 1946"/>
                <a:gd name="T44" fmla="*/ 38 w 1107"/>
                <a:gd name="T45" fmla="*/ 1909 h 1946"/>
                <a:gd name="T46" fmla="*/ 21 w 1107"/>
                <a:gd name="T47" fmla="*/ 1888 h 1946"/>
                <a:gd name="T48" fmla="*/ 10 w 1107"/>
                <a:gd name="T49" fmla="*/ 1865 h 1946"/>
                <a:gd name="T50" fmla="*/ 2 w 1107"/>
                <a:gd name="T51" fmla="*/ 1841 h 1946"/>
                <a:gd name="T52" fmla="*/ 0 w 1107"/>
                <a:gd name="T53" fmla="*/ 1816 h 1946"/>
                <a:gd name="T54" fmla="*/ 2 w 1107"/>
                <a:gd name="T55" fmla="*/ 1791 h 1946"/>
                <a:gd name="T56" fmla="*/ 10 w 1107"/>
                <a:gd name="T57" fmla="*/ 1767 h 1946"/>
                <a:gd name="T58" fmla="*/ 21 w 1107"/>
                <a:gd name="T59" fmla="*/ 1744 h 1946"/>
                <a:gd name="T60" fmla="*/ 38 w 1107"/>
                <a:gd name="T61" fmla="*/ 1724 h 1946"/>
                <a:gd name="T62" fmla="*/ 791 w 1107"/>
                <a:gd name="T63" fmla="*/ 974 h 1946"/>
                <a:gd name="T64" fmla="*/ 38 w 1107"/>
                <a:gd name="T65" fmla="*/ 224 h 1946"/>
                <a:gd name="T66" fmla="*/ 21 w 1107"/>
                <a:gd name="T67" fmla="*/ 203 h 1946"/>
                <a:gd name="T68" fmla="*/ 10 w 1107"/>
                <a:gd name="T69" fmla="*/ 180 h 1946"/>
                <a:gd name="T70" fmla="*/ 2 w 1107"/>
                <a:gd name="T71" fmla="*/ 155 h 1946"/>
                <a:gd name="T72" fmla="*/ 0 w 1107"/>
                <a:gd name="T73" fmla="*/ 130 h 1946"/>
                <a:gd name="T74" fmla="*/ 2 w 1107"/>
                <a:gd name="T75" fmla="*/ 105 h 1946"/>
                <a:gd name="T76" fmla="*/ 10 w 1107"/>
                <a:gd name="T77" fmla="*/ 82 h 1946"/>
                <a:gd name="T78" fmla="*/ 21 w 1107"/>
                <a:gd name="T79" fmla="*/ 59 h 1946"/>
                <a:gd name="T80" fmla="*/ 38 w 1107"/>
                <a:gd name="T81" fmla="*/ 38 h 1946"/>
                <a:gd name="T82" fmla="*/ 59 w 1107"/>
                <a:gd name="T83" fmla="*/ 21 h 1946"/>
                <a:gd name="T84" fmla="*/ 82 w 1107"/>
                <a:gd name="T85" fmla="*/ 10 h 1946"/>
                <a:gd name="T86" fmla="*/ 106 w 1107"/>
                <a:gd name="T87" fmla="*/ 2 h 1946"/>
                <a:gd name="T88" fmla="*/ 131 w 1107"/>
                <a:gd name="T89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7" h="1946">
                  <a:moveTo>
                    <a:pt x="131" y="0"/>
                  </a:moveTo>
                  <a:lnTo>
                    <a:pt x="156" y="2"/>
                  </a:lnTo>
                  <a:lnTo>
                    <a:pt x="181" y="10"/>
                  </a:lnTo>
                  <a:lnTo>
                    <a:pt x="204" y="21"/>
                  </a:lnTo>
                  <a:lnTo>
                    <a:pt x="224" y="38"/>
                  </a:lnTo>
                  <a:lnTo>
                    <a:pt x="1069" y="880"/>
                  </a:lnTo>
                  <a:lnTo>
                    <a:pt x="1086" y="901"/>
                  </a:lnTo>
                  <a:lnTo>
                    <a:pt x="1098" y="924"/>
                  </a:lnTo>
                  <a:lnTo>
                    <a:pt x="1105" y="947"/>
                  </a:lnTo>
                  <a:lnTo>
                    <a:pt x="1107" y="974"/>
                  </a:lnTo>
                  <a:lnTo>
                    <a:pt x="1105" y="999"/>
                  </a:lnTo>
                  <a:lnTo>
                    <a:pt x="1098" y="1024"/>
                  </a:lnTo>
                  <a:lnTo>
                    <a:pt x="1086" y="1045"/>
                  </a:lnTo>
                  <a:lnTo>
                    <a:pt x="1069" y="1066"/>
                  </a:lnTo>
                  <a:lnTo>
                    <a:pt x="224" y="1909"/>
                  </a:lnTo>
                  <a:lnTo>
                    <a:pt x="204" y="1925"/>
                  </a:lnTo>
                  <a:lnTo>
                    <a:pt x="180" y="1937"/>
                  </a:lnTo>
                  <a:lnTo>
                    <a:pt x="156" y="1944"/>
                  </a:lnTo>
                  <a:lnTo>
                    <a:pt x="131" y="1946"/>
                  </a:lnTo>
                  <a:lnTo>
                    <a:pt x="106" y="1944"/>
                  </a:lnTo>
                  <a:lnTo>
                    <a:pt x="81" y="1937"/>
                  </a:lnTo>
                  <a:lnTo>
                    <a:pt x="59" y="1925"/>
                  </a:lnTo>
                  <a:lnTo>
                    <a:pt x="38" y="1909"/>
                  </a:lnTo>
                  <a:lnTo>
                    <a:pt x="21" y="1888"/>
                  </a:lnTo>
                  <a:lnTo>
                    <a:pt x="10" y="1865"/>
                  </a:lnTo>
                  <a:lnTo>
                    <a:pt x="2" y="1841"/>
                  </a:lnTo>
                  <a:lnTo>
                    <a:pt x="0" y="1816"/>
                  </a:lnTo>
                  <a:lnTo>
                    <a:pt x="2" y="1791"/>
                  </a:lnTo>
                  <a:lnTo>
                    <a:pt x="10" y="1767"/>
                  </a:lnTo>
                  <a:lnTo>
                    <a:pt x="21" y="1744"/>
                  </a:lnTo>
                  <a:lnTo>
                    <a:pt x="38" y="1724"/>
                  </a:lnTo>
                  <a:lnTo>
                    <a:pt x="791" y="974"/>
                  </a:lnTo>
                  <a:lnTo>
                    <a:pt x="38" y="224"/>
                  </a:lnTo>
                  <a:lnTo>
                    <a:pt x="21" y="203"/>
                  </a:lnTo>
                  <a:lnTo>
                    <a:pt x="10" y="180"/>
                  </a:lnTo>
                  <a:lnTo>
                    <a:pt x="2" y="155"/>
                  </a:lnTo>
                  <a:lnTo>
                    <a:pt x="0" y="130"/>
                  </a:lnTo>
                  <a:lnTo>
                    <a:pt x="2" y="105"/>
                  </a:lnTo>
                  <a:lnTo>
                    <a:pt x="10" y="82"/>
                  </a:lnTo>
                  <a:lnTo>
                    <a:pt x="21" y="59"/>
                  </a:lnTo>
                  <a:lnTo>
                    <a:pt x="38" y="38"/>
                  </a:lnTo>
                  <a:lnTo>
                    <a:pt x="59" y="21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1198317" y="4441530"/>
            <a:ext cx="366746" cy="365760"/>
            <a:chOff x="3251" y="181"/>
            <a:chExt cx="744" cy="742"/>
          </a:xfrm>
          <a:solidFill>
            <a:schemeClr val="accent1"/>
          </a:solidFill>
        </p:grpSpPr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3251" y="181"/>
              <a:ext cx="744" cy="742"/>
            </a:xfrm>
            <a:custGeom>
              <a:avLst/>
              <a:gdLst>
                <a:gd name="T0" fmla="*/ 1550 w 3719"/>
                <a:gd name="T1" fmla="*/ 292 h 3709"/>
                <a:gd name="T2" fmla="*/ 1170 w 3719"/>
                <a:gd name="T3" fmla="*/ 418 h 3709"/>
                <a:gd name="T4" fmla="*/ 839 w 3719"/>
                <a:gd name="T5" fmla="*/ 631 h 3709"/>
                <a:gd name="T6" fmla="*/ 571 w 3719"/>
                <a:gd name="T7" fmla="*/ 915 h 3709"/>
                <a:gd name="T8" fmla="*/ 378 w 3719"/>
                <a:gd name="T9" fmla="*/ 1259 h 3709"/>
                <a:gd name="T10" fmla="*/ 276 w 3719"/>
                <a:gd name="T11" fmla="*/ 1648 h 3709"/>
                <a:gd name="T12" fmla="*/ 276 w 3719"/>
                <a:gd name="T13" fmla="*/ 2063 h 3709"/>
                <a:gd name="T14" fmla="*/ 378 w 3719"/>
                <a:gd name="T15" fmla="*/ 2451 h 3709"/>
                <a:gd name="T16" fmla="*/ 571 w 3719"/>
                <a:gd name="T17" fmla="*/ 2794 h 3709"/>
                <a:gd name="T18" fmla="*/ 839 w 3719"/>
                <a:gd name="T19" fmla="*/ 3080 h 3709"/>
                <a:gd name="T20" fmla="*/ 1170 w 3719"/>
                <a:gd name="T21" fmla="*/ 3291 h 3709"/>
                <a:gd name="T22" fmla="*/ 1550 w 3719"/>
                <a:gd name="T23" fmla="*/ 3417 h 3709"/>
                <a:gd name="T24" fmla="*/ 1964 w 3719"/>
                <a:gd name="T25" fmla="*/ 3444 h 3709"/>
                <a:gd name="T26" fmla="*/ 2364 w 3719"/>
                <a:gd name="T27" fmla="*/ 3366 h 3709"/>
                <a:gd name="T28" fmla="*/ 2720 w 3719"/>
                <a:gd name="T29" fmla="*/ 3196 h 3709"/>
                <a:gd name="T30" fmla="*/ 3023 w 3719"/>
                <a:gd name="T31" fmla="*/ 2946 h 3709"/>
                <a:gd name="T32" fmla="*/ 3254 w 3719"/>
                <a:gd name="T33" fmla="*/ 2630 h 3709"/>
                <a:gd name="T34" fmla="*/ 3403 w 3719"/>
                <a:gd name="T35" fmla="*/ 2262 h 3709"/>
                <a:gd name="T36" fmla="*/ 3457 w 3719"/>
                <a:gd name="T37" fmla="*/ 1855 h 3709"/>
                <a:gd name="T38" fmla="*/ 3403 w 3719"/>
                <a:gd name="T39" fmla="*/ 1448 h 3709"/>
                <a:gd name="T40" fmla="*/ 3254 w 3719"/>
                <a:gd name="T41" fmla="*/ 1081 h 3709"/>
                <a:gd name="T42" fmla="*/ 3023 w 3719"/>
                <a:gd name="T43" fmla="*/ 765 h 3709"/>
                <a:gd name="T44" fmla="*/ 2720 w 3719"/>
                <a:gd name="T45" fmla="*/ 515 h 3709"/>
                <a:gd name="T46" fmla="*/ 2364 w 3719"/>
                <a:gd name="T47" fmla="*/ 343 h 3709"/>
                <a:gd name="T48" fmla="*/ 1964 w 3719"/>
                <a:gd name="T49" fmla="*/ 266 h 3709"/>
                <a:gd name="T50" fmla="*/ 2083 w 3719"/>
                <a:gd name="T51" fmla="*/ 14 h 3709"/>
                <a:gd name="T52" fmla="*/ 2507 w 3719"/>
                <a:gd name="T53" fmla="*/ 116 h 3709"/>
                <a:gd name="T54" fmla="*/ 2887 w 3719"/>
                <a:gd name="T55" fmla="*/ 310 h 3709"/>
                <a:gd name="T56" fmla="*/ 3211 w 3719"/>
                <a:gd name="T57" fmla="*/ 581 h 3709"/>
                <a:gd name="T58" fmla="*/ 3465 w 3719"/>
                <a:gd name="T59" fmla="*/ 918 h 3709"/>
                <a:gd name="T60" fmla="*/ 3637 w 3719"/>
                <a:gd name="T61" fmla="*/ 1309 h 3709"/>
                <a:gd name="T62" fmla="*/ 3715 w 3719"/>
                <a:gd name="T63" fmla="*/ 1742 h 3709"/>
                <a:gd name="T64" fmla="*/ 3689 w 3719"/>
                <a:gd name="T65" fmla="*/ 2189 h 3709"/>
                <a:gd name="T66" fmla="*/ 3562 w 3719"/>
                <a:gd name="T67" fmla="*/ 2601 h 3709"/>
                <a:gd name="T68" fmla="*/ 3346 w 3719"/>
                <a:gd name="T69" fmla="*/ 2967 h 3709"/>
                <a:gd name="T70" fmla="*/ 3057 w 3719"/>
                <a:gd name="T71" fmla="*/ 3273 h 3709"/>
                <a:gd name="T72" fmla="*/ 2703 w 3719"/>
                <a:gd name="T73" fmla="*/ 3507 h 3709"/>
                <a:gd name="T74" fmla="*/ 2300 w 3719"/>
                <a:gd name="T75" fmla="*/ 3657 h 3709"/>
                <a:gd name="T76" fmla="*/ 1859 w 3719"/>
                <a:gd name="T77" fmla="*/ 3709 h 3709"/>
                <a:gd name="T78" fmla="*/ 1402 w 3719"/>
                <a:gd name="T79" fmla="*/ 3652 h 3709"/>
                <a:gd name="T80" fmla="*/ 986 w 3719"/>
                <a:gd name="T81" fmla="*/ 3491 h 3709"/>
                <a:gd name="T82" fmla="*/ 626 w 3719"/>
                <a:gd name="T83" fmla="*/ 3240 h 3709"/>
                <a:gd name="T84" fmla="*/ 334 w 3719"/>
                <a:gd name="T85" fmla="*/ 2913 h 3709"/>
                <a:gd name="T86" fmla="*/ 125 w 3719"/>
                <a:gd name="T87" fmla="*/ 2524 h 3709"/>
                <a:gd name="T88" fmla="*/ 14 w 3719"/>
                <a:gd name="T89" fmla="*/ 2087 h 3709"/>
                <a:gd name="T90" fmla="*/ 14 w 3719"/>
                <a:gd name="T91" fmla="*/ 1623 h 3709"/>
                <a:gd name="T92" fmla="*/ 125 w 3719"/>
                <a:gd name="T93" fmla="*/ 1185 h 3709"/>
                <a:gd name="T94" fmla="*/ 334 w 3719"/>
                <a:gd name="T95" fmla="*/ 797 h 3709"/>
                <a:gd name="T96" fmla="*/ 626 w 3719"/>
                <a:gd name="T97" fmla="*/ 469 h 3709"/>
                <a:gd name="T98" fmla="*/ 986 w 3719"/>
                <a:gd name="T99" fmla="*/ 218 h 3709"/>
                <a:gd name="T100" fmla="*/ 1402 w 3719"/>
                <a:gd name="T101" fmla="*/ 57 h 3709"/>
                <a:gd name="T102" fmla="*/ 1859 w 3719"/>
                <a:gd name="T103" fmla="*/ 0 h 3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19" h="3709">
                  <a:moveTo>
                    <a:pt x="1859" y="263"/>
                  </a:moveTo>
                  <a:lnTo>
                    <a:pt x="1754" y="266"/>
                  </a:lnTo>
                  <a:lnTo>
                    <a:pt x="1651" y="275"/>
                  </a:lnTo>
                  <a:lnTo>
                    <a:pt x="1550" y="292"/>
                  </a:lnTo>
                  <a:lnTo>
                    <a:pt x="1452" y="315"/>
                  </a:lnTo>
                  <a:lnTo>
                    <a:pt x="1355" y="343"/>
                  </a:lnTo>
                  <a:lnTo>
                    <a:pt x="1262" y="379"/>
                  </a:lnTo>
                  <a:lnTo>
                    <a:pt x="1170" y="418"/>
                  </a:lnTo>
                  <a:lnTo>
                    <a:pt x="1083" y="464"/>
                  </a:lnTo>
                  <a:lnTo>
                    <a:pt x="998" y="515"/>
                  </a:lnTo>
                  <a:lnTo>
                    <a:pt x="916" y="571"/>
                  </a:lnTo>
                  <a:lnTo>
                    <a:pt x="839" y="631"/>
                  </a:lnTo>
                  <a:lnTo>
                    <a:pt x="766" y="696"/>
                  </a:lnTo>
                  <a:lnTo>
                    <a:pt x="696" y="765"/>
                  </a:lnTo>
                  <a:lnTo>
                    <a:pt x="631" y="838"/>
                  </a:lnTo>
                  <a:lnTo>
                    <a:pt x="571" y="915"/>
                  </a:lnTo>
                  <a:lnTo>
                    <a:pt x="515" y="996"/>
                  </a:lnTo>
                  <a:lnTo>
                    <a:pt x="464" y="1081"/>
                  </a:lnTo>
                  <a:lnTo>
                    <a:pt x="418" y="1168"/>
                  </a:lnTo>
                  <a:lnTo>
                    <a:pt x="378" y="1259"/>
                  </a:lnTo>
                  <a:lnTo>
                    <a:pt x="343" y="1352"/>
                  </a:lnTo>
                  <a:lnTo>
                    <a:pt x="315" y="1448"/>
                  </a:lnTo>
                  <a:lnTo>
                    <a:pt x="292" y="1547"/>
                  </a:lnTo>
                  <a:lnTo>
                    <a:pt x="276" y="1648"/>
                  </a:lnTo>
                  <a:lnTo>
                    <a:pt x="266" y="1750"/>
                  </a:lnTo>
                  <a:lnTo>
                    <a:pt x="262" y="1855"/>
                  </a:lnTo>
                  <a:lnTo>
                    <a:pt x="266" y="1959"/>
                  </a:lnTo>
                  <a:lnTo>
                    <a:pt x="276" y="2063"/>
                  </a:lnTo>
                  <a:lnTo>
                    <a:pt x="292" y="2163"/>
                  </a:lnTo>
                  <a:lnTo>
                    <a:pt x="315" y="2262"/>
                  </a:lnTo>
                  <a:lnTo>
                    <a:pt x="343" y="2357"/>
                  </a:lnTo>
                  <a:lnTo>
                    <a:pt x="378" y="2451"/>
                  </a:lnTo>
                  <a:lnTo>
                    <a:pt x="418" y="2542"/>
                  </a:lnTo>
                  <a:lnTo>
                    <a:pt x="464" y="2630"/>
                  </a:lnTo>
                  <a:lnTo>
                    <a:pt x="515" y="2714"/>
                  </a:lnTo>
                  <a:lnTo>
                    <a:pt x="571" y="2794"/>
                  </a:lnTo>
                  <a:lnTo>
                    <a:pt x="631" y="2872"/>
                  </a:lnTo>
                  <a:lnTo>
                    <a:pt x="696" y="2946"/>
                  </a:lnTo>
                  <a:lnTo>
                    <a:pt x="766" y="3014"/>
                  </a:lnTo>
                  <a:lnTo>
                    <a:pt x="839" y="3080"/>
                  </a:lnTo>
                  <a:lnTo>
                    <a:pt x="916" y="3140"/>
                  </a:lnTo>
                  <a:lnTo>
                    <a:pt x="998" y="3196"/>
                  </a:lnTo>
                  <a:lnTo>
                    <a:pt x="1083" y="3246"/>
                  </a:lnTo>
                  <a:lnTo>
                    <a:pt x="1170" y="3291"/>
                  </a:lnTo>
                  <a:lnTo>
                    <a:pt x="1262" y="3332"/>
                  </a:lnTo>
                  <a:lnTo>
                    <a:pt x="1355" y="3366"/>
                  </a:lnTo>
                  <a:lnTo>
                    <a:pt x="1452" y="3394"/>
                  </a:lnTo>
                  <a:lnTo>
                    <a:pt x="1550" y="3417"/>
                  </a:lnTo>
                  <a:lnTo>
                    <a:pt x="1651" y="3434"/>
                  </a:lnTo>
                  <a:lnTo>
                    <a:pt x="1754" y="3444"/>
                  </a:lnTo>
                  <a:lnTo>
                    <a:pt x="1859" y="3448"/>
                  </a:lnTo>
                  <a:lnTo>
                    <a:pt x="1964" y="3444"/>
                  </a:lnTo>
                  <a:lnTo>
                    <a:pt x="2067" y="3434"/>
                  </a:lnTo>
                  <a:lnTo>
                    <a:pt x="2168" y="3417"/>
                  </a:lnTo>
                  <a:lnTo>
                    <a:pt x="2267" y="3394"/>
                  </a:lnTo>
                  <a:lnTo>
                    <a:pt x="2364" y="3366"/>
                  </a:lnTo>
                  <a:lnTo>
                    <a:pt x="2457" y="3332"/>
                  </a:lnTo>
                  <a:lnTo>
                    <a:pt x="2548" y="3291"/>
                  </a:lnTo>
                  <a:lnTo>
                    <a:pt x="2636" y="3246"/>
                  </a:lnTo>
                  <a:lnTo>
                    <a:pt x="2720" y="3196"/>
                  </a:lnTo>
                  <a:lnTo>
                    <a:pt x="2801" y="3140"/>
                  </a:lnTo>
                  <a:lnTo>
                    <a:pt x="2879" y="3080"/>
                  </a:lnTo>
                  <a:lnTo>
                    <a:pt x="2953" y="3014"/>
                  </a:lnTo>
                  <a:lnTo>
                    <a:pt x="3023" y="2946"/>
                  </a:lnTo>
                  <a:lnTo>
                    <a:pt x="3087" y="2872"/>
                  </a:lnTo>
                  <a:lnTo>
                    <a:pt x="3148" y="2794"/>
                  </a:lnTo>
                  <a:lnTo>
                    <a:pt x="3204" y="2714"/>
                  </a:lnTo>
                  <a:lnTo>
                    <a:pt x="3254" y="2630"/>
                  </a:lnTo>
                  <a:lnTo>
                    <a:pt x="3299" y="2542"/>
                  </a:lnTo>
                  <a:lnTo>
                    <a:pt x="3340" y="2451"/>
                  </a:lnTo>
                  <a:lnTo>
                    <a:pt x="3375" y="2357"/>
                  </a:lnTo>
                  <a:lnTo>
                    <a:pt x="3403" y="2262"/>
                  </a:lnTo>
                  <a:lnTo>
                    <a:pt x="3426" y="2163"/>
                  </a:lnTo>
                  <a:lnTo>
                    <a:pt x="3443" y="2063"/>
                  </a:lnTo>
                  <a:lnTo>
                    <a:pt x="3453" y="1959"/>
                  </a:lnTo>
                  <a:lnTo>
                    <a:pt x="3457" y="1855"/>
                  </a:lnTo>
                  <a:lnTo>
                    <a:pt x="3453" y="1750"/>
                  </a:lnTo>
                  <a:lnTo>
                    <a:pt x="3443" y="1648"/>
                  </a:lnTo>
                  <a:lnTo>
                    <a:pt x="3426" y="1547"/>
                  </a:lnTo>
                  <a:lnTo>
                    <a:pt x="3403" y="1448"/>
                  </a:lnTo>
                  <a:lnTo>
                    <a:pt x="3375" y="1352"/>
                  </a:lnTo>
                  <a:lnTo>
                    <a:pt x="3340" y="1259"/>
                  </a:lnTo>
                  <a:lnTo>
                    <a:pt x="3299" y="1168"/>
                  </a:lnTo>
                  <a:lnTo>
                    <a:pt x="3254" y="1081"/>
                  </a:lnTo>
                  <a:lnTo>
                    <a:pt x="3204" y="996"/>
                  </a:lnTo>
                  <a:lnTo>
                    <a:pt x="3148" y="915"/>
                  </a:lnTo>
                  <a:lnTo>
                    <a:pt x="3087" y="838"/>
                  </a:lnTo>
                  <a:lnTo>
                    <a:pt x="3023" y="765"/>
                  </a:lnTo>
                  <a:lnTo>
                    <a:pt x="2953" y="696"/>
                  </a:lnTo>
                  <a:lnTo>
                    <a:pt x="2879" y="631"/>
                  </a:lnTo>
                  <a:lnTo>
                    <a:pt x="2801" y="571"/>
                  </a:lnTo>
                  <a:lnTo>
                    <a:pt x="2720" y="515"/>
                  </a:lnTo>
                  <a:lnTo>
                    <a:pt x="2636" y="464"/>
                  </a:lnTo>
                  <a:lnTo>
                    <a:pt x="2548" y="418"/>
                  </a:lnTo>
                  <a:lnTo>
                    <a:pt x="2457" y="379"/>
                  </a:lnTo>
                  <a:lnTo>
                    <a:pt x="2364" y="343"/>
                  </a:lnTo>
                  <a:lnTo>
                    <a:pt x="2267" y="315"/>
                  </a:lnTo>
                  <a:lnTo>
                    <a:pt x="2168" y="292"/>
                  </a:lnTo>
                  <a:lnTo>
                    <a:pt x="2067" y="275"/>
                  </a:lnTo>
                  <a:lnTo>
                    <a:pt x="1964" y="266"/>
                  </a:lnTo>
                  <a:lnTo>
                    <a:pt x="1859" y="263"/>
                  </a:lnTo>
                  <a:close/>
                  <a:moveTo>
                    <a:pt x="1859" y="0"/>
                  </a:moveTo>
                  <a:lnTo>
                    <a:pt x="1972" y="4"/>
                  </a:lnTo>
                  <a:lnTo>
                    <a:pt x="2083" y="14"/>
                  </a:lnTo>
                  <a:lnTo>
                    <a:pt x="2193" y="31"/>
                  </a:lnTo>
                  <a:lnTo>
                    <a:pt x="2300" y="54"/>
                  </a:lnTo>
                  <a:lnTo>
                    <a:pt x="2405" y="82"/>
                  </a:lnTo>
                  <a:lnTo>
                    <a:pt x="2507" y="116"/>
                  </a:lnTo>
                  <a:lnTo>
                    <a:pt x="2607" y="157"/>
                  </a:lnTo>
                  <a:lnTo>
                    <a:pt x="2703" y="202"/>
                  </a:lnTo>
                  <a:lnTo>
                    <a:pt x="2797" y="254"/>
                  </a:lnTo>
                  <a:lnTo>
                    <a:pt x="2887" y="310"/>
                  </a:lnTo>
                  <a:lnTo>
                    <a:pt x="2973" y="371"/>
                  </a:lnTo>
                  <a:lnTo>
                    <a:pt x="3057" y="437"/>
                  </a:lnTo>
                  <a:lnTo>
                    <a:pt x="3135" y="507"/>
                  </a:lnTo>
                  <a:lnTo>
                    <a:pt x="3211" y="581"/>
                  </a:lnTo>
                  <a:lnTo>
                    <a:pt x="3280" y="660"/>
                  </a:lnTo>
                  <a:lnTo>
                    <a:pt x="3346" y="742"/>
                  </a:lnTo>
                  <a:lnTo>
                    <a:pt x="3408" y="829"/>
                  </a:lnTo>
                  <a:lnTo>
                    <a:pt x="3465" y="918"/>
                  </a:lnTo>
                  <a:lnTo>
                    <a:pt x="3516" y="1012"/>
                  </a:lnTo>
                  <a:lnTo>
                    <a:pt x="3562" y="1108"/>
                  </a:lnTo>
                  <a:lnTo>
                    <a:pt x="3603" y="1208"/>
                  </a:lnTo>
                  <a:lnTo>
                    <a:pt x="3637" y="1309"/>
                  </a:lnTo>
                  <a:lnTo>
                    <a:pt x="3666" y="1415"/>
                  </a:lnTo>
                  <a:lnTo>
                    <a:pt x="3689" y="1522"/>
                  </a:lnTo>
                  <a:lnTo>
                    <a:pt x="3705" y="1631"/>
                  </a:lnTo>
                  <a:lnTo>
                    <a:pt x="3715" y="1742"/>
                  </a:lnTo>
                  <a:lnTo>
                    <a:pt x="3719" y="1855"/>
                  </a:lnTo>
                  <a:lnTo>
                    <a:pt x="3715" y="1968"/>
                  </a:lnTo>
                  <a:lnTo>
                    <a:pt x="3705" y="2079"/>
                  </a:lnTo>
                  <a:lnTo>
                    <a:pt x="3689" y="2189"/>
                  </a:lnTo>
                  <a:lnTo>
                    <a:pt x="3666" y="2296"/>
                  </a:lnTo>
                  <a:lnTo>
                    <a:pt x="3637" y="2400"/>
                  </a:lnTo>
                  <a:lnTo>
                    <a:pt x="3603" y="2502"/>
                  </a:lnTo>
                  <a:lnTo>
                    <a:pt x="3562" y="2601"/>
                  </a:lnTo>
                  <a:lnTo>
                    <a:pt x="3516" y="2698"/>
                  </a:lnTo>
                  <a:lnTo>
                    <a:pt x="3465" y="2791"/>
                  </a:lnTo>
                  <a:lnTo>
                    <a:pt x="3408" y="2881"/>
                  </a:lnTo>
                  <a:lnTo>
                    <a:pt x="3346" y="2967"/>
                  </a:lnTo>
                  <a:lnTo>
                    <a:pt x="3280" y="3050"/>
                  </a:lnTo>
                  <a:lnTo>
                    <a:pt x="3211" y="3129"/>
                  </a:lnTo>
                  <a:lnTo>
                    <a:pt x="3135" y="3202"/>
                  </a:lnTo>
                  <a:lnTo>
                    <a:pt x="3057" y="3273"/>
                  </a:lnTo>
                  <a:lnTo>
                    <a:pt x="2973" y="3339"/>
                  </a:lnTo>
                  <a:lnTo>
                    <a:pt x="2887" y="3400"/>
                  </a:lnTo>
                  <a:lnTo>
                    <a:pt x="2797" y="3456"/>
                  </a:lnTo>
                  <a:lnTo>
                    <a:pt x="2703" y="3507"/>
                  </a:lnTo>
                  <a:lnTo>
                    <a:pt x="2607" y="3552"/>
                  </a:lnTo>
                  <a:lnTo>
                    <a:pt x="2507" y="3593"/>
                  </a:lnTo>
                  <a:lnTo>
                    <a:pt x="2405" y="3627"/>
                  </a:lnTo>
                  <a:lnTo>
                    <a:pt x="2300" y="3657"/>
                  </a:lnTo>
                  <a:lnTo>
                    <a:pt x="2193" y="3680"/>
                  </a:lnTo>
                  <a:lnTo>
                    <a:pt x="2083" y="3696"/>
                  </a:lnTo>
                  <a:lnTo>
                    <a:pt x="1972" y="3706"/>
                  </a:lnTo>
                  <a:lnTo>
                    <a:pt x="1859" y="3709"/>
                  </a:lnTo>
                  <a:lnTo>
                    <a:pt x="1741" y="3706"/>
                  </a:lnTo>
                  <a:lnTo>
                    <a:pt x="1626" y="3694"/>
                  </a:lnTo>
                  <a:lnTo>
                    <a:pt x="1514" y="3677"/>
                  </a:lnTo>
                  <a:lnTo>
                    <a:pt x="1402" y="3652"/>
                  </a:lnTo>
                  <a:lnTo>
                    <a:pt x="1294" y="3622"/>
                  </a:lnTo>
                  <a:lnTo>
                    <a:pt x="1189" y="3584"/>
                  </a:lnTo>
                  <a:lnTo>
                    <a:pt x="1085" y="3541"/>
                  </a:lnTo>
                  <a:lnTo>
                    <a:pt x="986" y="3491"/>
                  </a:lnTo>
                  <a:lnTo>
                    <a:pt x="890" y="3437"/>
                  </a:lnTo>
                  <a:lnTo>
                    <a:pt x="798" y="3376"/>
                  </a:lnTo>
                  <a:lnTo>
                    <a:pt x="710" y="3310"/>
                  </a:lnTo>
                  <a:lnTo>
                    <a:pt x="626" y="3240"/>
                  </a:lnTo>
                  <a:lnTo>
                    <a:pt x="545" y="3165"/>
                  </a:lnTo>
                  <a:lnTo>
                    <a:pt x="470" y="3085"/>
                  </a:lnTo>
                  <a:lnTo>
                    <a:pt x="399" y="3001"/>
                  </a:lnTo>
                  <a:lnTo>
                    <a:pt x="334" y="2913"/>
                  </a:lnTo>
                  <a:lnTo>
                    <a:pt x="274" y="2821"/>
                  </a:lnTo>
                  <a:lnTo>
                    <a:pt x="218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8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7"/>
                  </a:lnTo>
                  <a:lnTo>
                    <a:pt x="3" y="1972"/>
                  </a:lnTo>
                  <a:lnTo>
                    <a:pt x="0" y="1855"/>
                  </a:lnTo>
                  <a:lnTo>
                    <a:pt x="3" y="1738"/>
                  </a:lnTo>
                  <a:lnTo>
                    <a:pt x="14" y="1623"/>
                  </a:lnTo>
                  <a:lnTo>
                    <a:pt x="32" y="1510"/>
                  </a:lnTo>
                  <a:lnTo>
                    <a:pt x="57" y="1399"/>
                  </a:lnTo>
                  <a:lnTo>
                    <a:pt x="88" y="1291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8" y="984"/>
                  </a:lnTo>
                  <a:lnTo>
                    <a:pt x="274" y="889"/>
                  </a:lnTo>
                  <a:lnTo>
                    <a:pt x="334" y="797"/>
                  </a:lnTo>
                  <a:lnTo>
                    <a:pt x="399" y="708"/>
                  </a:lnTo>
                  <a:lnTo>
                    <a:pt x="470" y="624"/>
                  </a:lnTo>
                  <a:lnTo>
                    <a:pt x="545" y="544"/>
                  </a:lnTo>
                  <a:lnTo>
                    <a:pt x="626" y="469"/>
                  </a:lnTo>
                  <a:lnTo>
                    <a:pt x="710" y="399"/>
                  </a:lnTo>
                  <a:lnTo>
                    <a:pt x="798" y="333"/>
                  </a:lnTo>
                  <a:lnTo>
                    <a:pt x="890" y="273"/>
                  </a:lnTo>
                  <a:lnTo>
                    <a:pt x="986" y="218"/>
                  </a:lnTo>
                  <a:lnTo>
                    <a:pt x="1085" y="169"/>
                  </a:lnTo>
                  <a:lnTo>
                    <a:pt x="1189" y="126"/>
                  </a:lnTo>
                  <a:lnTo>
                    <a:pt x="1294" y="89"/>
                  </a:lnTo>
                  <a:lnTo>
                    <a:pt x="1402" y="57"/>
                  </a:lnTo>
                  <a:lnTo>
                    <a:pt x="1514" y="33"/>
                  </a:lnTo>
                  <a:lnTo>
                    <a:pt x="1626" y="15"/>
                  </a:lnTo>
                  <a:lnTo>
                    <a:pt x="1741" y="5"/>
                  </a:lnTo>
                  <a:lnTo>
                    <a:pt x="1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3529" y="356"/>
              <a:ext cx="222" cy="389"/>
            </a:xfrm>
            <a:custGeom>
              <a:avLst/>
              <a:gdLst>
                <a:gd name="T0" fmla="*/ 131 w 1107"/>
                <a:gd name="T1" fmla="*/ 0 h 1946"/>
                <a:gd name="T2" fmla="*/ 156 w 1107"/>
                <a:gd name="T3" fmla="*/ 2 h 1946"/>
                <a:gd name="T4" fmla="*/ 181 w 1107"/>
                <a:gd name="T5" fmla="*/ 10 h 1946"/>
                <a:gd name="T6" fmla="*/ 204 w 1107"/>
                <a:gd name="T7" fmla="*/ 21 h 1946"/>
                <a:gd name="T8" fmla="*/ 224 w 1107"/>
                <a:gd name="T9" fmla="*/ 38 h 1946"/>
                <a:gd name="T10" fmla="*/ 1069 w 1107"/>
                <a:gd name="T11" fmla="*/ 880 h 1946"/>
                <a:gd name="T12" fmla="*/ 1086 w 1107"/>
                <a:gd name="T13" fmla="*/ 901 h 1946"/>
                <a:gd name="T14" fmla="*/ 1098 w 1107"/>
                <a:gd name="T15" fmla="*/ 924 h 1946"/>
                <a:gd name="T16" fmla="*/ 1105 w 1107"/>
                <a:gd name="T17" fmla="*/ 947 h 1946"/>
                <a:gd name="T18" fmla="*/ 1107 w 1107"/>
                <a:gd name="T19" fmla="*/ 974 h 1946"/>
                <a:gd name="T20" fmla="*/ 1105 w 1107"/>
                <a:gd name="T21" fmla="*/ 999 h 1946"/>
                <a:gd name="T22" fmla="*/ 1098 w 1107"/>
                <a:gd name="T23" fmla="*/ 1024 h 1946"/>
                <a:gd name="T24" fmla="*/ 1086 w 1107"/>
                <a:gd name="T25" fmla="*/ 1045 h 1946"/>
                <a:gd name="T26" fmla="*/ 1069 w 1107"/>
                <a:gd name="T27" fmla="*/ 1066 h 1946"/>
                <a:gd name="T28" fmla="*/ 224 w 1107"/>
                <a:gd name="T29" fmla="*/ 1909 h 1946"/>
                <a:gd name="T30" fmla="*/ 204 w 1107"/>
                <a:gd name="T31" fmla="*/ 1925 h 1946"/>
                <a:gd name="T32" fmla="*/ 180 w 1107"/>
                <a:gd name="T33" fmla="*/ 1937 h 1946"/>
                <a:gd name="T34" fmla="*/ 156 w 1107"/>
                <a:gd name="T35" fmla="*/ 1944 h 1946"/>
                <a:gd name="T36" fmla="*/ 131 w 1107"/>
                <a:gd name="T37" fmla="*/ 1946 h 1946"/>
                <a:gd name="T38" fmla="*/ 106 w 1107"/>
                <a:gd name="T39" fmla="*/ 1944 h 1946"/>
                <a:gd name="T40" fmla="*/ 81 w 1107"/>
                <a:gd name="T41" fmla="*/ 1937 h 1946"/>
                <a:gd name="T42" fmla="*/ 59 w 1107"/>
                <a:gd name="T43" fmla="*/ 1925 h 1946"/>
                <a:gd name="T44" fmla="*/ 38 w 1107"/>
                <a:gd name="T45" fmla="*/ 1909 h 1946"/>
                <a:gd name="T46" fmla="*/ 21 w 1107"/>
                <a:gd name="T47" fmla="*/ 1888 h 1946"/>
                <a:gd name="T48" fmla="*/ 10 w 1107"/>
                <a:gd name="T49" fmla="*/ 1865 h 1946"/>
                <a:gd name="T50" fmla="*/ 2 w 1107"/>
                <a:gd name="T51" fmla="*/ 1841 h 1946"/>
                <a:gd name="T52" fmla="*/ 0 w 1107"/>
                <a:gd name="T53" fmla="*/ 1816 h 1946"/>
                <a:gd name="T54" fmla="*/ 2 w 1107"/>
                <a:gd name="T55" fmla="*/ 1791 h 1946"/>
                <a:gd name="T56" fmla="*/ 10 w 1107"/>
                <a:gd name="T57" fmla="*/ 1767 h 1946"/>
                <a:gd name="T58" fmla="*/ 21 w 1107"/>
                <a:gd name="T59" fmla="*/ 1744 h 1946"/>
                <a:gd name="T60" fmla="*/ 38 w 1107"/>
                <a:gd name="T61" fmla="*/ 1724 h 1946"/>
                <a:gd name="T62" fmla="*/ 791 w 1107"/>
                <a:gd name="T63" fmla="*/ 974 h 1946"/>
                <a:gd name="T64" fmla="*/ 38 w 1107"/>
                <a:gd name="T65" fmla="*/ 224 h 1946"/>
                <a:gd name="T66" fmla="*/ 21 w 1107"/>
                <a:gd name="T67" fmla="*/ 203 h 1946"/>
                <a:gd name="T68" fmla="*/ 10 w 1107"/>
                <a:gd name="T69" fmla="*/ 180 h 1946"/>
                <a:gd name="T70" fmla="*/ 2 w 1107"/>
                <a:gd name="T71" fmla="*/ 155 h 1946"/>
                <a:gd name="T72" fmla="*/ 0 w 1107"/>
                <a:gd name="T73" fmla="*/ 130 h 1946"/>
                <a:gd name="T74" fmla="*/ 2 w 1107"/>
                <a:gd name="T75" fmla="*/ 105 h 1946"/>
                <a:gd name="T76" fmla="*/ 10 w 1107"/>
                <a:gd name="T77" fmla="*/ 82 h 1946"/>
                <a:gd name="T78" fmla="*/ 21 w 1107"/>
                <a:gd name="T79" fmla="*/ 59 h 1946"/>
                <a:gd name="T80" fmla="*/ 38 w 1107"/>
                <a:gd name="T81" fmla="*/ 38 h 1946"/>
                <a:gd name="T82" fmla="*/ 59 w 1107"/>
                <a:gd name="T83" fmla="*/ 21 h 1946"/>
                <a:gd name="T84" fmla="*/ 82 w 1107"/>
                <a:gd name="T85" fmla="*/ 10 h 1946"/>
                <a:gd name="T86" fmla="*/ 106 w 1107"/>
                <a:gd name="T87" fmla="*/ 2 h 1946"/>
                <a:gd name="T88" fmla="*/ 131 w 1107"/>
                <a:gd name="T89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7" h="1946">
                  <a:moveTo>
                    <a:pt x="131" y="0"/>
                  </a:moveTo>
                  <a:lnTo>
                    <a:pt x="156" y="2"/>
                  </a:lnTo>
                  <a:lnTo>
                    <a:pt x="181" y="10"/>
                  </a:lnTo>
                  <a:lnTo>
                    <a:pt x="204" y="21"/>
                  </a:lnTo>
                  <a:lnTo>
                    <a:pt x="224" y="38"/>
                  </a:lnTo>
                  <a:lnTo>
                    <a:pt x="1069" y="880"/>
                  </a:lnTo>
                  <a:lnTo>
                    <a:pt x="1086" y="901"/>
                  </a:lnTo>
                  <a:lnTo>
                    <a:pt x="1098" y="924"/>
                  </a:lnTo>
                  <a:lnTo>
                    <a:pt x="1105" y="947"/>
                  </a:lnTo>
                  <a:lnTo>
                    <a:pt x="1107" y="974"/>
                  </a:lnTo>
                  <a:lnTo>
                    <a:pt x="1105" y="999"/>
                  </a:lnTo>
                  <a:lnTo>
                    <a:pt x="1098" y="1024"/>
                  </a:lnTo>
                  <a:lnTo>
                    <a:pt x="1086" y="1045"/>
                  </a:lnTo>
                  <a:lnTo>
                    <a:pt x="1069" y="1066"/>
                  </a:lnTo>
                  <a:lnTo>
                    <a:pt x="224" y="1909"/>
                  </a:lnTo>
                  <a:lnTo>
                    <a:pt x="204" y="1925"/>
                  </a:lnTo>
                  <a:lnTo>
                    <a:pt x="180" y="1937"/>
                  </a:lnTo>
                  <a:lnTo>
                    <a:pt x="156" y="1944"/>
                  </a:lnTo>
                  <a:lnTo>
                    <a:pt x="131" y="1946"/>
                  </a:lnTo>
                  <a:lnTo>
                    <a:pt x="106" y="1944"/>
                  </a:lnTo>
                  <a:lnTo>
                    <a:pt x="81" y="1937"/>
                  </a:lnTo>
                  <a:lnTo>
                    <a:pt x="59" y="1925"/>
                  </a:lnTo>
                  <a:lnTo>
                    <a:pt x="38" y="1909"/>
                  </a:lnTo>
                  <a:lnTo>
                    <a:pt x="21" y="1888"/>
                  </a:lnTo>
                  <a:lnTo>
                    <a:pt x="10" y="1865"/>
                  </a:lnTo>
                  <a:lnTo>
                    <a:pt x="2" y="1841"/>
                  </a:lnTo>
                  <a:lnTo>
                    <a:pt x="0" y="1816"/>
                  </a:lnTo>
                  <a:lnTo>
                    <a:pt x="2" y="1791"/>
                  </a:lnTo>
                  <a:lnTo>
                    <a:pt x="10" y="1767"/>
                  </a:lnTo>
                  <a:lnTo>
                    <a:pt x="21" y="1744"/>
                  </a:lnTo>
                  <a:lnTo>
                    <a:pt x="38" y="1724"/>
                  </a:lnTo>
                  <a:lnTo>
                    <a:pt x="791" y="974"/>
                  </a:lnTo>
                  <a:lnTo>
                    <a:pt x="38" y="224"/>
                  </a:lnTo>
                  <a:lnTo>
                    <a:pt x="21" y="203"/>
                  </a:lnTo>
                  <a:lnTo>
                    <a:pt x="10" y="180"/>
                  </a:lnTo>
                  <a:lnTo>
                    <a:pt x="2" y="155"/>
                  </a:lnTo>
                  <a:lnTo>
                    <a:pt x="0" y="130"/>
                  </a:lnTo>
                  <a:lnTo>
                    <a:pt x="2" y="105"/>
                  </a:lnTo>
                  <a:lnTo>
                    <a:pt x="10" y="82"/>
                  </a:lnTo>
                  <a:lnTo>
                    <a:pt x="21" y="59"/>
                  </a:lnTo>
                  <a:lnTo>
                    <a:pt x="38" y="38"/>
                  </a:lnTo>
                  <a:lnTo>
                    <a:pt x="59" y="21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83149" y="3300028"/>
            <a:ext cx="366746" cy="365760"/>
            <a:chOff x="5568436" y="393995"/>
            <a:chExt cx="366746" cy="365760"/>
          </a:xfrm>
          <a:solidFill>
            <a:schemeClr val="accent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5568436" y="393995"/>
              <a:ext cx="366746" cy="365760"/>
            </a:xfrm>
            <a:custGeom>
              <a:avLst/>
              <a:gdLst>
                <a:gd name="T0" fmla="*/ 1550 w 3719"/>
                <a:gd name="T1" fmla="*/ 292 h 3709"/>
                <a:gd name="T2" fmla="*/ 1170 w 3719"/>
                <a:gd name="T3" fmla="*/ 418 h 3709"/>
                <a:gd name="T4" fmla="*/ 839 w 3719"/>
                <a:gd name="T5" fmla="*/ 631 h 3709"/>
                <a:gd name="T6" fmla="*/ 571 w 3719"/>
                <a:gd name="T7" fmla="*/ 915 h 3709"/>
                <a:gd name="T8" fmla="*/ 378 w 3719"/>
                <a:gd name="T9" fmla="*/ 1259 h 3709"/>
                <a:gd name="T10" fmla="*/ 276 w 3719"/>
                <a:gd name="T11" fmla="*/ 1648 h 3709"/>
                <a:gd name="T12" fmla="*/ 276 w 3719"/>
                <a:gd name="T13" fmla="*/ 2063 h 3709"/>
                <a:gd name="T14" fmla="*/ 378 w 3719"/>
                <a:gd name="T15" fmla="*/ 2451 h 3709"/>
                <a:gd name="T16" fmla="*/ 571 w 3719"/>
                <a:gd name="T17" fmla="*/ 2794 h 3709"/>
                <a:gd name="T18" fmla="*/ 839 w 3719"/>
                <a:gd name="T19" fmla="*/ 3080 h 3709"/>
                <a:gd name="T20" fmla="*/ 1170 w 3719"/>
                <a:gd name="T21" fmla="*/ 3291 h 3709"/>
                <a:gd name="T22" fmla="*/ 1550 w 3719"/>
                <a:gd name="T23" fmla="*/ 3417 h 3709"/>
                <a:gd name="T24" fmla="*/ 1964 w 3719"/>
                <a:gd name="T25" fmla="*/ 3444 h 3709"/>
                <a:gd name="T26" fmla="*/ 2364 w 3719"/>
                <a:gd name="T27" fmla="*/ 3366 h 3709"/>
                <a:gd name="T28" fmla="*/ 2720 w 3719"/>
                <a:gd name="T29" fmla="*/ 3196 h 3709"/>
                <a:gd name="T30" fmla="*/ 3023 w 3719"/>
                <a:gd name="T31" fmla="*/ 2946 h 3709"/>
                <a:gd name="T32" fmla="*/ 3254 w 3719"/>
                <a:gd name="T33" fmla="*/ 2630 h 3709"/>
                <a:gd name="T34" fmla="*/ 3403 w 3719"/>
                <a:gd name="T35" fmla="*/ 2262 h 3709"/>
                <a:gd name="T36" fmla="*/ 3457 w 3719"/>
                <a:gd name="T37" fmla="*/ 1855 h 3709"/>
                <a:gd name="T38" fmla="*/ 3403 w 3719"/>
                <a:gd name="T39" fmla="*/ 1448 h 3709"/>
                <a:gd name="T40" fmla="*/ 3254 w 3719"/>
                <a:gd name="T41" fmla="*/ 1081 h 3709"/>
                <a:gd name="T42" fmla="*/ 3023 w 3719"/>
                <a:gd name="T43" fmla="*/ 765 h 3709"/>
                <a:gd name="T44" fmla="*/ 2720 w 3719"/>
                <a:gd name="T45" fmla="*/ 515 h 3709"/>
                <a:gd name="T46" fmla="*/ 2364 w 3719"/>
                <a:gd name="T47" fmla="*/ 343 h 3709"/>
                <a:gd name="T48" fmla="*/ 1964 w 3719"/>
                <a:gd name="T49" fmla="*/ 266 h 3709"/>
                <a:gd name="T50" fmla="*/ 2083 w 3719"/>
                <a:gd name="T51" fmla="*/ 14 h 3709"/>
                <a:gd name="T52" fmla="*/ 2507 w 3719"/>
                <a:gd name="T53" fmla="*/ 116 h 3709"/>
                <a:gd name="T54" fmla="*/ 2887 w 3719"/>
                <a:gd name="T55" fmla="*/ 310 h 3709"/>
                <a:gd name="T56" fmla="*/ 3211 w 3719"/>
                <a:gd name="T57" fmla="*/ 581 h 3709"/>
                <a:gd name="T58" fmla="*/ 3465 w 3719"/>
                <a:gd name="T59" fmla="*/ 918 h 3709"/>
                <a:gd name="T60" fmla="*/ 3637 w 3719"/>
                <a:gd name="T61" fmla="*/ 1309 h 3709"/>
                <a:gd name="T62" fmla="*/ 3715 w 3719"/>
                <a:gd name="T63" fmla="*/ 1742 h 3709"/>
                <a:gd name="T64" fmla="*/ 3689 w 3719"/>
                <a:gd name="T65" fmla="*/ 2189 h 3709"/>
                <a:gd name="T66" fmla="*/ 3562 w 3719"/>
                <a:gd name="T67" fmla="*/ 2601 h 3709"/>
                <a:gd name="T68" fmla="*/ 3346 w 3719"/>
                <a:gd name="T69" fmla="*/ 2967 h 3709"/>
                <a:gd name="T70" fmla="*/ 3057 w 3719"/>
                <a:gd name="T71" fmla="*/ 3273 h 3709"/>
                <a:gd name="T72" fmla="*/ 2703 w 3719"/>
                <a:gd name="T73" fmla="*/ 3507 h 3709"/>
                <a:gd name="T74" fmla="*/ 2300 w 3719"/>
                <a:gd name="T75" fmla="*/ 3657 h 3709"/>
                <a:gd name="T76" fmla="*/ 1859 w 3719"/>
                <a:gd name="T77" fmla="*/ 3709 h 3709"/>
                <a:gd name="T78" fmla="*/ 1402 w 3719"/>
                <a:gd name="T79" fmla="*/ 3652 h 3709"/>
                <a:gd name="T80" fmla="*/ 986 w 3719"/>
                <a:gd name="T81" fmla="*/ 3491 h 3709"/>
                <a:gd name="T82" fmla="*/ 626 w 3719"/>
                <a:gd name="T83" fmla="*/ 3240 h 3709"/>
                <a:gd name="T84" fmla="*/ 334 w 3719"/>
                <a:gd name="T85" fmla="*/ 2913 h 3709"/>
                <a:gd name="T86" fmla="*/ 125 w 3719"/>
                <a:gd name="T87" fmla="*/ 2524 h 3709"/>
                <a:gd name="T88" fmla="*/ 14 w 3719"/>
                <a:gd name="T89" fmla="*/ 2087 h 3709"/>
                <a:gd name="T90" fmla="*/ 14 w 3719"/>
                <a:gd name="T91" fmla="*/ 1623 h 3709"/>
                <a:gd name="T92" fmla="*/ 125 w 3719"/>
                <a:gd name="T93" fmla="*/ 1185 h 3709"/>
                <a:gd name="T94" fmla="*/ 334 w 3719"/>
                <a:gd name="T95" fmla="*/ 797 h 3709"/>
                <a:gd name="T96" fmla="*/ 626 w 3719"/>
                <a:gd name="T97" fmla="*/ 469 h 3709"/>
                <a:gd name="T98" fmla="*/ 986 w 3719"/>
                <a:gd name="T99" fmla="*/ 218 h 3709"/>
                <a:gd name="T100" fmla="*/ 1402 w 3719"/>
                <a:gd name="T101" fmla="*/ 57 h 3709"/>
                <a:gd name="T102" fmla="*/ 1859 w 3719"/>
                <a:gd name="T103" fmla="*/ 0 h 3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19" h="3709">
                  <a:moveTo>
                    <a:pt x="1859" y="263"/>
                  </a:moveTo>
                  <a:lnTo>
                    <a:pt x="1754" y="266"/>
                  </a:lnTo>
                  <a:lnTo>
                    <a:pt x="1651" y="275"/>
                  </a:lnTo>
                  <a:lnTo>
                    <a:pt x="1550" y="292"/>
                  </a:lnTo>
                  <a:lnTo>
                    <a:pt x="1452" y="315"/>
                  </a:lnTo>
                  <a:lnTo>
                    <a:pt x="1355" y="343"/>
                  </a:lnTo>
                  <a:lnTo>
                    <a:pt x="1262" y="379"/>
                  </a:lnTo>
                  <a:lnTo>
                    <a:pt x="1170" y="418"/>
                  </a:lnTo>
                  <a:lnTo>
                    <a:pt x="1083" y="464"/>
                  </a:lnTo>
                  <a:lnTo>
                    <a:pt x="998" y="515"/>
                  </a:lnTo>
                  <a:lnTo>
                    <a:pt x="916" y="571"/>
                  </a:lnTo>
                  <a:lnTo>
                    <a:pt x="839" y="631"/>
                  </a:lnTo>
                  <a:lnTo>
                    <a:pt x="766" y="696"/>
                  </a:lnTo>
                  <a:lnTo>
                    <a:pt x="696" y="765"/>
                  </a:lnTo>
                  <a:lnTo>
                    <a:pt x="631" y="838"/>
                  </a:lnTo>
                  <a:lnTo>
                    <a:pt x="571" y="915"/>
                  </a:lnTo>
                  <a:lnTo>
                    <a:pt x="515" y="996"/>
                  </a:lnTo>
                  <a:lnTo>
                    <a:pt x="464" y="1081"/>
                  </a:lnTo>
                  <a:lnTo>
                    <a:pt x="418" y="1168"/>
                  </a:lnTo>
                  <a:lnTo>
                    <a:pt x="378" y="1259"/>
                  </a:lnTo>
                  <a:lnTo>
                    <a:pt x="343" y="1352"/>
                  </a:lnTo>
                  <a:lnTo>
                    <a:pt x="315" y="1448"/>
                  </a:lnTo>
                  <a:lnTo>
                    <a:pt x="292" y="1547"/>
                  </a:lnTo>
                  <a:lnTo>
                    <a:pt x="276" y="1648"/>
                  </a:lnTo>
                  <a:lnTo>
                    <a:pt x="266" y="1750"/>
                  </a:lnTo>
                  <a:lnTo>
                    <a:pt x="262" y="1855"/>
                  </a:lnTo>
                  <a:lnTo>
                    <a:pt x="266" y="1959"/>
                  </a:lnTo>
                  <a:lnTo>
                    <a:pt x="276" y="2063"/>
                  </a:lnTo>
                  <a:lnTo>
                    <a:pt x="292" y="2163"/>
                  </a:lnTo>
                  <a:lnTo>
                    <a:pt x="315" y="2262"/>
                  </a:lnTo>
                  <a:lnTo>
                    <a:pt x="343" y="2357"/>
                  </a:lnTo>
                  <a:lnTo>
                    <a:pt x="378" y="2451"/>
                  </a:lnTo>
                  <a:lnTo>
                    <a:pt x="418" y="2542"/>
                  </a:lnTo>
                  <a:lnTo>
                    <a:pt x="464" y="2630"/>
                  </a:lnTo>
                  <a:lnTo>
                    <a:pt x="515" y="2714"/>
                  </a:lnTo>
                  <a:lnTo>
                    <a:pt x="571" y="2794"/>
                  </a:lnTo>
                  <a:lnTo>
                    <a:pt x="631" y="2872"/>
                  </a:lnTo>
                  <a:lnTo>
                    <a:pt x="696" y="2946"/>
                  </a:lnTo>
                  <a:lnTo>
                    <a:pt x="766" y="3014"/>
                  </a:lnTo>
                  <a:lnTo>
                    <a:pt x="839" y="3080"/>
                  </a:lnTo>
                  <a:lnTo>
                    <a:pt x="916" y="3140"/>
                  </a:lnTo>
                  <a:lnTo>
                    <a:pt x="998" y="3196"/>
                  </a:lnTo>
                  <a:lnTo>
                    <a:pt x="1083" y="3246"/>
                  </a:lnTo>
                  <a:lnTo>
                    <a:pt x="1170" y="3291"/>
                  </a:lnTo>
                  <a:lnTo>
                    <a:pt x="1262" y="3332"/>
                  </a:lnTo>
                  <a:lnTo>
                    <a:pt x="1355" y="3366"/>
                  </a:lnTo>
                  <a:lnTo>
                    <a:pt x="1452" y="3394"/>
                  </a:lnTo>
                  <a:lnTo>
                    <a:pt x="1550" y="3417"/>
                  </a:lnTo>
                  <a:lnTo>
                    <a:pt x="1651" y="3434"/>
                  </a:lnTo>
                  <a:lnTo>
                    <a:pt x="1754" y="3444"/>
                  </a:lnTo>
                  <a:lnTo>
                    <a:pt x="1859" y="3448"/>
                  </a:lnTo>
                  <a:lnTo>
                    <a:pt x="1964" y="3444"/>
                  </a:lnTo>
                  <a:lnTo>
                    <a:pt x="2067" y="3434"/>
                  </a:lnTo>
                  <a:lnTo>
                    <a:pt x="2168" y="3417"/>
                  </a:lnTo>
                  <a:lnTo>
                    <a:pt x="2267" y="3394"/>
                  </a:lnTo>
                  <a:lnTo>
                    <a:pt x="2364" y="3366"/>
                  </a:lnTo>
                  <a:lnTo>
                    <a:pt x="2457" y="3332"/>
                  </a:lnTo>
                  <a:lnTo>
                    <a:pt x="2548" y="3291"/>
                  </a:lnTo>
                  <a:lnTo>
                    <a:pt x="2636" y="3246"/>
                  </a:lnTo>
                  <a:lnTo>
                    <a:pt x="2720" y="3196"/>
                  </a:lnTo>
                  <a:lnTo>
                    <a:pt x="2801" y="3140"/>
                  </a:lnTo>
                  <a:lnTo>
                    <a:pt x="2879" y="3080"/>
                  </a:lnTo>
                  <a:lnTo>
                    <a:pt x="2953" y="3014"/>
                  </a:lnTo>
                  <a:lnTo>
                    <a:pt x="3023" y="2946"/>
                  </a:lnTo>
                  <a:lnTo>
                    <a:pt x="3087" y="2872"/>
                  </a:lnTo>
                  <a:lnTo>
                    <a:pt x="3148" y="2794"/>
                  </a:lnTo>
                  <a:lnTo>
                    <a:pt x="3204" y="2714"/>
                  </a:lnTo>
                  <a:lnTo>
                    <a:pt x="3254" y="2630"/>
                  </a:lnTo>
                  <a:lnTo>
                    <a:pt x="3299" y="2542"/>
                  </a:lnTo>
                  <a:lnTo>
                    <a:pt x="3340" y="2451"/>
                  </a:lnTo>
                  <a:lnTo>
                    <a:pt x="3375" y="2357"/>
                  </a:lnTo>
                  <a:lnTo>
                    <a:pt x="3403" y="2262"/>
                  </a:lnTo>
                  <a:lnTo>
                    <a:pt x="3426" y="2163"/>
                  </a:lnTo>
                  <a:lnTo>
                    <a:pt x="3443" y="2063"/>
                  </a:lnTo>
                  <a:lnTo>
                    <a:pt x="3453" y="1959"/>
                  </a:lnTo>
                  <a:lnTo>
                    <a:pt x="3457" y="1855"/>
                  </a:lnTo>
                  <a:lnTo>
                    <a:pt x="3453" y="1750"/>
                  </a:lnTo>
                  <a:lnTo>
                    <a:pt x="3443" y="1648"/>
                  </a:lnTo>
                  <a:lnTo>
                    <a:pt x="3426" y="1547"/>
                  </a:lnTo>
                  <a:lnTo>
                    <a:pt x="3403" y="1448"/>
                  </a:lnTo>
                  <a:lnTo>
                    <a:pt x="3375" y="1352"/>
                  </a:lnTo>
                  <a:lnTo>
                    <a:pt x="3340" y="1259"/>
                  </a:lnTo>
                  <a:lnTo>
                    <a:pt x="3299" y="1168"/>
                  </a:lnTo>
                  <a:lnTo>
                    <a:pt x="3254" y="1081"/>
                  </a:lnTo>
                  <a:lnTo>
                    <a:pt x="3204" y="996"/>
                  </a:lnTo>
                  <a:lnTo>
                    <a:pt x="3148" y="915"/>
                  </a:lnTo>
                  <a:lnTo>
                    <a:pt x="3087" y="838"/>
                  </a:lnTo>
                  <a:lnTo>
                    <a:pt x="3023" y="765"/>
                  </a:lnTo>
                  <a:lnTo>
                    <a:pt x="2953" y="696"/>
                  </a:lnTo>
                  <a:lnTo>
                    <a:pt x="2879" y="631"/>
                  </a:lnTo>
                  <a:lnTo>
                    <a:pt x="2801" y="571"/>
                  </a:lnTo>
                  <a:lnTo>
                    <a:pt x="2720" y="515"/>
                  </a:lnTo>
                  <a:lnTo>
                    <a:pt x="2636" y="464"/>
                  </a:lnTo>
                  <a:lnTo>
                    <a:pt x="2548" y="418"/>
                  </a:lnTo>
                  <a:lnTo>
                    <a:pt x="2457" y="379"/>
                  </a:lnTo>
                  <a:lnTo>
                    <a:pt x="2364" y="343"/>
                  </a:lnTo>
                  <a:lnTo>
                    <a:pt x="2267" y="315"/>
                  </a:lnTo>
                  <a:lnTo>
                    <a:pt x="2168" y="292"/>
                  </a:lnTo>
                  <a:lnTo>
                    <a:pt x="2067" y="275"/>
                  </a:lnTo>
                  <a:lnTo>
                    <a:pt x="1964" y="266"/>
                  </a:lnTo>
                  <a:lnTo>
                    <a:pt x="1859" y="263"/>
                  </a:lnTo>
                  <a:close/>
                  <a:moveTo>
                    <a:pt x="1859" y="0"/>
                  </a:moveTo>
                  <a:lnTo>
                    <a:pt x="1972" y="4"/>
                  </a:lnTo>
                  <a:lnTo>
                    <a:pt x="2083" y="14"/>
                  </a:lnTo>
                  <a:lnTo>
                    <a:pt x="2193" y="31"/>
                  </a:lnTo>
                  <a:lnTo>
                    <a:pt x="2300" y="54"/>
                  </a:lnTo>
                  <a:lnTo>
                    <a:pt x="2405" y="82"/>
                  </a:lnTo>
                  <a:lnTo>
                    <a:pt x="2507" y="116"/>
                  </a:lnTo>
                  <a:lnTo>
                    <a:pt x="2607" y="157"/>
                  </a:lnTo>
                  <a:lnTo>
                    <a:pt x="2703" y="202"/>
                  </a:lnTo>
                  <a:lnTo>
                    <a:pt x="2797" y="254"/>
                  </a:lnTo>
                  <a:lnTo>
                    <a:pt x="2887" y="310"/>
                  </a:lnTo>
                  <a:lnTo>
                    <a:pt x="2973" y="371"/>
                  </a:lnTo>
                  <a:lnTo>
                    <a:pt x="3057" y="437"/>
                  </a:lnTo>
                  <a:lnTo>
                    <a:pt x="3135" y="507"/>
                  </a:lnTo>
                  <a:lnTo>
                    <a:pt x="3211" y="581"/>
                  </a:lnTo>
                  <a:lnTo>
                    <a:pt x="3280" y="660"/>
                  </a:lnTo>
                  <a:lnTo>
                    <a:pt x="3346" y="742"/>
                  </a:lnTo>
                  <a:lnTo>
                    <a:pt x="3408" y="829"/>
                  </a:lnTo>
                  <a:lnTo>
                    <a:pt x="3465" y="918"/>
                  </a:lnTo>
                  <a:lnTo>
                    <a:pt x="3516" y="1012"/>
                  </a:lnTo>
                  <a:lnTo>
                    <a:pt x="3562" y="1108"/>
                  </a:lnTo>
                  <a:lnTo>
                    <a:pt x="3603" y="1208"/>
                  </a:lnTo>
                  <a:lnTo>
                    <a:pt x="3637" y="1309"/>
                  </a:lnTo>
                  <a:lnTo>
                    <a:pt x="3666" y="1415"/>
                  </a:lnTo>
                  <a:lnTo>
                    <a:pt x="3689" y="1522"/>
                  </a:lnTo>
                  <a:lnTo>
                    <a:pt x="3705" y="1631"/>
                  </a:lnTo>
                  <a:lnTo>
                    <a:pt x="3715" y="1742"/>
                  </a:lnTo>
                  <a:lnTo>
                    <a:pt x="3719" y="1855"/>
                  </a:lnTo>
                  <a:lnTo>
                    <a:pt x="3715" y="1968"/>
                  </a:lnTo>
                  <a:lnTo>
                    <a:pt x="3705" y="2079"/>
                  </a:lnTo>
                  <a:lnTo>
                    <a:pt x="3689" y="2189"/>
                  </a:lnTo>
                  <a:lnTo>
                    <a:pt x="3666" y="2296"/>
                  </a:lnTo>
                  <a:lnTo>
                    <a:pt x="3637" y="2400"/>
                  </a:lnTo>
                  <a:lnTo>
                    <a:pt x="3603" y="2502"/>
                  </a:lnTo>
                  <a:lnTo>
                    <a:pt x="3562" y="2601"/>
                  </a:lnTo>
                  <a:lnTo>
                    <a:pt x="3516" y="2698"/>
                  </a:lnTo>
                  <a:lnTo>
                    <a:pt x="3465" y="2791"/>
                  </a:lnTo>
                  <a:lnTo>
                    <a:pt x="3408" y="2881"/>
                  </a:lnTo>
                  <a:lnTo>
                    <a:pt x="3346" y="2967"/>
                  </a:lnTo>
                  <a:lnTo>
                    <a:pt x="3280" y="3050"/>
                  </a:lnTo>
                  <a:lnTo>
                    <a:pt x="3211" y="3129"/>
                  </a:lnTo>
                  <a:lnTo>
                    <a:pt x="3135" y="3202"/>
                  </a:lnTo>
                  <a:lnTo>
                    <a:pt x="3057" y="3273"/>
                  </a:lnTo>
                  <a:lnTo>
                    <a:pt x="2973" y="3339"/>
                  </a:lnTo>
                  <a:lnTo>
                    <a:pt x="2887" y="3400"/>
                  </a:lnTo>
                  <a:lnTo>
                    <a:pt x="2797" y="3456"/>
                  </a:lnTo>
                  <a:lnTo>
                    <a:pt x="2703" y="3507"/>
                  </a:lnTo>
                  <a:lnTo>
                    <a:pt x="2607" y="3552"/>
                  </a:lnTo>
                  <a:lnTo>
                    <a:pt x="2507" y="3593"/>
                  </a:lnTo>
                  <a:lnTo>
                    <a:pt x="2405" y="3627"/>
                  </a:lnTo>
                  <a:lnTo>
                    <a:pt x="2300" y="3657"/>
                  </a:lnTo>
                  <a:lnTo>
                    <a:pt x="2193" y="3680"/>
                  </a:lnTo>
                  <a:lnTo>
                    <a:pt x="2083" y="3696"/>
                  </a:lnTo>
                  <a:lnTo>
                    <a:pt x="1972" y="3706"/>
                  </a:lnTo>
                  <a:lnTo>
                    <a:pt x="1859" y="3709"/>
                  </a:lnTo>
                  <a:lnTo>
                    <a:pt x="1741" y="3706"/>
                  </a:lnTo>
                  <a:lnTo>
                    <a:pt x="1626" y="3694"/>
                  </a:lnTo>
                  <a:lnTo>
                    <a:pt x="1514" y="3677"/>
                  </a:lnTo>
                  <a:lnTo>
                    <a:pt x="1402" y="3652"/>
                  </a:lnTo>
                  <a:lnTo>
                    <a:pt x="1294" y="3622"/>
                  </a:lnTo>
                  <a:lnTo>
                    <a:pt x="1189" y="3584"/>
                  </a:lnTo>
                  <a:lnTo>
                    <a:pt x="1085" y="3541"/>
                  </a:lnTo>
                  <a:lnTo>
                    <a:pt x="986" y="3491"/>
                  </a:lnTo>
                  <a:lnTo>
                    <a:pt x="890" y="3437"/>
                  </a:lnTo>
                  <a:lnTo>
                    <a:pt x="798" y="3376"/>
                  </a:lnTo>
                  <a:lnTo>
                    <a:pt x="710" y="3310"/>
                  </a:lnTo>
                  <a:lnTo>
                    <a:pt x="626" y="3240"/>
                  </a:lnTo>
                  <a:lnTo>
                    <a:pt x="545" y="3165"/>
                  </a:lnTo>
                  <a:lnTo>
                    <a:pt x="470" y="3085"/>
                  </a:lnTo>
                  <a:lnTo>
                    <a:pt x="399" y="3001"/>
                  </a:lnTo>
                  <a:lnTo>
                    <a:pt x="334" y="2913"/>
                  </a:lnTo>
                  <a:lnTo>
                    <a:pt x="274" y="2821"/>
                  </a:lnTo>
                  <a:lnTo>
                    <a:pt x="218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8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7"/>
                  </a:lnTo>
                  <a:lnTo>
                    <a:pt x="3" y="1972"/>
                  </a:lnTo>
                  <a:lnTo>
                    <a:pt x="0" y="1855"/>
                  </a:lnTo>
                  <a:lnTo>
                    <a:pt x="3" y="1738"/>
                  </a:lnTo>
                  <a:lnTo>
                    <a:pt x="14" y="1623"/>
                  </a:lnTo>
                  <a:lnTo>
                    <a:pt x="32" y="1510"/>
                  </a:lnTo>
                  <a:lnTo>
                    <a:pt x="57" y="1399"/>
                  </a:lnTo>
                  <a:lnTo>
                    <a:pt x="88" y="1291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8" y="984"/>
                  </a:lnTo>
                  <a:lnTo>
                    <a:pt x="274" y="889"/>
                  </a:lnTo>
                  <a:lnTo>
                    <a:pt x="334" y="797"/>
                  </a:lnTo>
                  <a:lnTo>
                    <a:pt x="399" y="708"/>
                  </a:lnTo>
                  <a:lnTo>
                    <a:pt x="470" y="624"/>
                  </a:lnTo>
                  <a:lnTo>
                    <a:pt x="545" y="544"/>
                  </a:lnTo>
                  <a:lnTo>
                    <a:pt x="626" y="469"/>
                  </a:lnTo>
                  <a:lnTo>
                    <a:pt x="710" y="399"/>
                  </a:lnTo>
                  <a:lnTo>
                    <a:pt x="798" y="333"/>
                  </a:lnTo>
                  <a:lnTo>
                    <a:pt x="890" y="273"/>
                  </a:lnTo>
                  <a:lnTo>
                    <a:pt x="986" y="218"/>
                  </a:lnTo>
                  <a:lnTo>
                    <a:pt x="1085" y="169"/>
                  </a:lnTo>
                  <a:lnTo>
                    <a:pt x="1189" y="126"/>
                  </a:lnTo>
                  <a:lnTo>
                    <a:pt x="1294" y="89"/>
                  </a:lnTo>
                  <a:lnTo>
                    <a:pt x="1402" y="57"/>
                  </a:lnTo>
                  <a:lnTo>
                    <a:pt x="1514" y="33"/>
                  </a:lnTo>
                  <a:lnTo>
                    <a:pt x="1626" y="15"/>
                  </a:lnTo>
                  <a:lnTo>
                    <a:pt x="1741" y="5"/>
                  </a:lnTo>
                  <a:lnTo>
                    <a:pt x="1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0"/>
            <p:cNvGrpSpPr>
              <a:grpSpLocks noChangeAspect="1"/>
            </p:cNvGrpSpPr>
            <p:nvPr/>
          </p:nvGrpSpPr>
          <p:grpSpPr bwMode="auto">
            <a:xfrm>
              <a:off x="5652987" y="478473"/>
              <a:ext cx="197644" cy="196803"/>
              <a:chOff x="3840" y="245"/>
              <a:chExt cx="235" cy="234"/>
            </a:xfrm>
            <a:grpFill/>
          </p:grpSpPr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3840" y="245"/>
                <a:ext cx="139" cy="140"/>
              </a:xfrm>
              <a:custGeom>
                <a:avLst/>
                <a:gdLst>
                  <a:gd name="T0" fmla="*/ 914 w 2088"/>
                  <a:gd name="T1" fmla="*/ 645 h 1957"/>
                  <a:gd name="T2" fmla="*/ 770 w 2088"/>
                  <a:gd name="T3" fmla="*/ 739 h 1957"/>
                  <a:gd name="T4" fmla="*/ 687 w 2088"/>
                  <a:gd name="T5" fmla="*/ 885 h 1957"/>
                  <a:gd name="T6" fmla="*/ 687 w 2088"/>
                  <a:gd name="T7" fmla="*/ 1056 h 1957"/>
                  <a:gd name="T8" fmla="*/ 770 w 2088"/>
                  <a:gd name="T9" fmla="*/ 1202 h 1957"/>
                  <a:gd name="T10" fmla="*/ 914 w 2088"/>
                  <a:gd name="T11" fmla="*/ 1296 h 1957"/>
                  <a:gd name="T12" fmla="*/ 1096 w 2088"/>
                  <a:gd name="T13" fmla="*/ 1317 h 1957"/>
                  <a:gd name="T14" fmla="*/ 1262 w 2088"/>
                  <a:gd name="T15" fmla="*/ 1257 h 1957"/>
                  <a:gd name="T16" fmla="*/ 1378 w 2088"/>
                  <a:gd name="T17" fmla="*/ 1135 h 1957"/>
                  <a:gd name="T18" fmla="*/ 1422 w 2088"/>
                  <a:gd name="T19" fmla="*/ 971 h 1957"/>
                  <a:gd name="T20" fmla="*/ 1378 w 2088"/>
                  <a:gd name="T21" fmla="*/ 807 h 1957"/>
                  <a:gd name="T22" fmla="*/ 1262 w 2088"/>
                  <a:gd name="T23" fmla="*/ 684 h 1957"/>
                  <a:gd name="T24" fmla="*/ 1096 w 2088"/>
                  <a:gd name="T25" fmla="*/ 624 h 1957"/>
                  <a:gd name="T26" fmla="*/ 1185 w 2088"/>
                  <a:gd name="T27" fmla="*/ 3 h 1957"/>
                  <a:gd name="T28" fmla="*/ 1251 w 2088"/>
                  <a:gd name="T29" fmla="*/ 58 h 1957"/>
                  <a:gd name="T30" fmla="*/ 1378 w 2088"/>
                  <a:gd name="T31" fmla="*/ 235 h 1957"/>
                  <a:gd name="T32" fmla="*/ 1597 w 2088"/>
                  <a:gd name="T33" fmla="*/ 197 h 1957"/>
                  <a:gd name="T34" fmla="*/ 1673 w 2088"/>
                  <a:gd name="T35" fmla="*/ 194 h 1957"/>
                  <a:gd name="T36" fmla="*/ 1880 w 2088"/>
                  <a:gd name="T37" fmla="*/ 381 h 1957"/>
                  <a:gd name="T38" fmla="*/ 1885 w 2088"/>
                  <a:gd name="T39" fmla="*/ 463 h 1957"/>
                  <a:gd name="T40" fmla="*/ 1850 w 2088"/>
                  <a:gd name="T41" fmla="*/ 701 h 1957"/>
                  <a:gd name="T42" fmla="*/ 2048 w 2088"/>
                  <a:gd name="T43" fmla="*/ 795 h 1957"/>
                  <a:gd name="T44" fmla="*/ 2088 w 2088"/>
                  <a:gd name="T45" fmla="*/ 868 h 1957"/>
                  <a:gd name="T46" fmla="*/ 2065 w 2088"/>
                  <a:gd name="T47" fmla="*/ 1139 h 1957"/>
                  <a:gd name="T48" fmla="*/ 1869 w 2088"/>
                  <a:gd name="T49" fmla="*/ 1183 h 1957"/>
                  <a:gd name="T50" fmla="*/ 1874 w 2088"/>
                  <a:gd name="T51" fmla="*/ 1473 h 1957"/>
                  <a:gd name="T52" fmla="*/ 1893 w 2088"/>
                  <a:gd name="T53" fmla="*/ 1543 h 1957"/>
                  <a:gd name="T54" fmla="*/ 1706 w 2088"/>
                  <a:gd name="T55" fmla="*/ 1742 h 1957"/>
                  <a:gd name="T56" fmla="*/ 1622 w 2088"/>
                  <a:gd name="T57" fmla="*/ 1767 h 1957"/>
                  <a:gd name="T58" fmla="*/ 1401 w 2088"/>
                  <a:gd name="T59" fmla="*/ 1697 h 1957"/>
                  <a:gd name="T60" fmla="*/ 1242 w 2088"/>
                  <a:gd name="T61" fmla="*/ 1899 h 1957"/>
                  <a:gd name="T62" fmla="*/ 1176 w 2088"/>
                  <a:gd name="T63" fmla="*/ 1954 h 1957"/>
                  <a:gd name="T64" fmla="*/ 882 w 2088"/>
                  <a:gd name="T65" fmla="*/ 1946 h 1957"/>
                  <a:gd name="T66" fmla="*/ 832 w 2088"/>
                  <a:gd name="T67" fmla="*/ 1878 h 1957"/>
                  <a:gd name="T68" fmla="*/ 625 w 2088"/>
                  <a:gd name="T69" fmla="*/ 1663 h 1957"/>
                  <a:gd name="T70" fmla="*/ 454 w 2088"/>
                  <a:gd name="T71" fmla="*/ 1768 h 1957"/>
                  <a:gd name="T72" fmla="*/ 382 w 2088"/>
                  <a:gd name="T73" fmla="*/ 1742 h 1957"/>
                  <a:gd name="T74" fmla="*/ 195 w 2088"/>
                  <a:gd name="T75" fmla="*/ 1534 h 1957"/>
                  <a:gd name="T76" fmla="*/ 308 w 2088"/>
                  <a:gd name="T77" fmla="*/ 1363 h 1957"/>
                  <a:gd name="T78" fmla="*/ 84 w 2088"/>
                  <a:gd name="T79" fmla="*/ 1177 h 1957"/>
                  <a:gd name="T80" fmla="*/ 11 w 2088"/>
                  <a:gd name="T81" fmla="*/ 1130 h 1957"/>
                  <a:gd name="T82" fmla="*/ 3 w 2088"/>
                  <a:gd name="T83" fmla="*/ 855 h 1957"/>
                  <a:gd name="T84" fmla="*/ 62 w 2088"/>
                  <a:gd name="T85" fmla="*/ 793 h 1957"/>
                  <a:gd name="T86" fmla="*/ 270 w 2088"/>
                  <a:gd name="T87" fmla="*/ 647 h 1957"/>
                  <a:gd name="T88" fmla="*/ 198 w 2088"/>
                  <a:gd name="T89" fmla="*/ 449 h 1957"/>
                  <a:gd name="T90" fmla="*/ 209 w 2088"/>
                  <a:gd name="T91" fmla="*/ 379 h 1957"/>
                  <a:gd name="T92" fmla="*/ 422 w 2088"/>
                  <a:gd name="T93" fmla="*/ 192 h 1957"/>
                  <a:gd name="T94" fmla="*/ 510 w 2088"/>
                  <a:gd name="T95" fmla="*/ 208 h 1957"/>
                  <a:gd name="T96" fmla="*/ 770 w 2088"/>
                  <a:gd name="T97" fmla="*/ 216 h 1957"/>
                  <a:gd name="T98" fmla="*/ 858 w 2088"/>
                  <a:gd name="T99" fmla="*/ 39 h 1957"/>
                  <a:gd name="T100" fmla="*/ 936 w 2088"/>
                  <a:gd name="T101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88" h="1957">
                    <a:moveTo>
                      <a:pt x="1049" y="621"/>
                    </a:moveTo>
                    <a:lnTo>
                      <a:pt x="1002" y="624"/>
                    </a:lnTo>
                    <a:lnTo>
                      <a:pt x="957" y="632"/>
                    </a:lnTo>
                    <a:lnTo>
                      <a:pt x="914" y="645"/>
                    </a:lnTo>
                    <a:lnTo>
                      <a:pt x="874" y="662"/>
                    </a:lnTo>
                    <a:lnTo>
                      <a:pt x="836" y="684"/>
                    </a:lnTo>
                    <a:lnTo>
                      <a:pt x="801" y="710"/>
                    </a:lnTo>
                    <a:lnTo>
                      <a:pt x="770" y="739"/>
                    </a:lnTo>
                    <a:lnTo>
                      <a:pt x="742" y="771"/>
                    </a:lnTo>
                    <a:lnTo>
                      <a:pt x="720" y="807"/>
                    </a:lnTo>
                    <a:lnTo>
                      <a:pt x="701" y="845"/>
                    </a:lnTo>
                    <a:lnTo>
                      <a:pt x="687" y="885"/>
                    </a:lnTo>
                    <a:lnTo>
                      <a:pt x="678" y="927"/>
                    </a:lnTo>
                    <a:lnTo>
                      <a:pt x="676" y="971"/>
                    </a:lnTo>
                    <a:lnTo>
                      <a:pt x="678" y="1014"/>
                    </a:lnTo>
                    <a:lnTo>
                      <a:pt x="687" y="1056"/>
                    </a:lnTo>
                    <a:lnTo>
                      <a:pt x="701" y="1097"/>
                    </a:lnTo>
                    <a:lnTo>
                      <a:pt x="720" y="1135"/>
                    </a:lnTo>
                    <a:lnTo>
                      <a:pt x="742" y="1170"/>
                    </a:lnTo>
                    <a:lnTo>
                      <a:pt x="770" y="1202"/>
                    </a:lnTo>
                    <a:lnTo>
                      <a:pt x="801" y="1232"/>
                    </a:lnTo>
                    <a:lnTo>
                      <a:pt x="836" y="1257"/>
                    </a:lnTo>
                    <a:lnTo>
                      <a:pt x="874" y="1279"/>
                    </a:lnTo>
                    <a:lnTo>
                      <a:pt x="914" y="1296"/>
                    </a:lnTo>
                    <a:lnTo>
                      <a:pt x="957" y="1309"/>
                    </a:lnTo>
                    <a:lnTo>
                      <a:pt x="1002" y="1317"/>
                    </a:lnTo>
                    <a:lnTo>
                      <a:pt x="1049" y="1320"/>
                    </a:lnTo>
                    <a:lnTo>
                      <a:pt x="1096" y="1317"/>
                    </a:lnTo>
                    <a:lnTo>
                      <a:pt x="1141" y="1309"/>
                    </a:lnTo>
                    <a:lnTo>
                      <a:pt x="1184" y="1296"/>
                    </a:lnTo>
                    <a:lnTo>
                      <a:pt x="1224" y="1279"/>
                    </a:lnTo>
                    <a:lnTo>
                      <a:pt x="1262" y="1257"/>
                    </a:lnTo>
                    <a:lnTo>
                      <a:pt x="1297" y="1232"/>
                    </a:lnTo>
                    <a:lnTo>
                      <a:pt x="1328" y="1202"/>
                    </a:lnTo>
                    <a:lnTo>
                      <a:pt x="1356" y="1170"/>
                    </a:lnTo>
                    <a:lnTo>
                      <a:pt x="1378" y="1135"/>
                    </a:lnTo>
                    <a:lnTo>
                      <a:pt x="1397" y="1097"/>
                    </a:lnTo>
                    <a:lnTo>
                      <a:pt x="1411" y="1056"/>
                    </a:lnTo>
                    <a:lnTo>
                      <a:pt x="1420" y="1014"/>
                    </a:lnTo>
                    <a:lnTo>
                      <a:pt x="1422" y="971"/>
                    </a:lnTo>
                    <a:lnTo>
                      <a:pt x="1420" y="927"/>
                    </a:lnTo>
                    <a:lnTo>
                      <a:pt x="1411" y="885"/>
                    </a:lnTo>
                    <a:lnTo>
                      <a:pt x="1397" y="845"/>
                    </a:lnTo>
                    <a:lnTo>
                      <a:pt x="1378" y="807"/>
                    </a:lnTo>
                    <a:lnTo>
                      <a:pt x="1356" y="771"/>
                    </a:lnTo>
                    <a:lnTo>
                      <a:pt x="1328" y="739"/>
                    </a:lnTo>
                    <a:lnTo>
                      <a:pt x="1297" y="710"/>
                    </a:lnTo>
                    <a:lnTo>
                      <a:pt x="1262" y="684"/>
                    </a:lnTo>
                    <a:lnTo>
                      <a:pt x="1224" y="662"/>
                    </a:lnTo>
                    <a:lnTo>
                      <a:pt x="1184" y="645"/>
                    </a:lnTo>
                    <a:lnTo>
                      <a:pt x="1141" y="632"/>
                    </a:lnTo>
                    <a:lnTo>
                      <a:pt x="1096" y="624"/>
                    </a:lnTo>
                    <a:lnTo>
                      <a:pt x="1049" y="621"/>
                    </a:lnTo>
                    <a:close/>
                    <a:moveTo>
                      <a:pt x="936" y="0"/>
                    </a:moveTo>
                    <a:lnTo>
                      <a:pt x="1161" y="0"/>
                    </a:lnTo>
                    <a:lnTo>
                      <a:pt x="1185" y="3"/>
                    </a:lnTo>
                    <a:lnTo>
                      <a:pt x="1206" y="10"/>
                    </a:lnTo>
                    <a:lnTo>
                      <a:pt x="1225" y="23"/>
                    </a:lnTo>
                    <a:lnTo>
                      <a:pt x="1240" y="39"/>
                    </a:lnTo>
                    <a:lnTo>
                      <a:pt x="1251" y="58"/>
                    </a:lnTo>
                    <a:lnTo>
                      <a:pt x="1256" y="79"/>
                    </a:lnTo>
                    <a:lnTo>
                      <a:pt x="1271" y="201"/>
                    </a:lnTo>
                    <a:lnTo>
                      <a:pt x="1326" y="216"/>
                    </a:lnTo>
                    <a:lnTo>
                      <a:pt x="1378" y="235"/>
                    </a:lnTo>
                    <a:lnTo>
                      <a:pt x="1429" y="257"/>
                    </a:lnTo>
                    <a:lnTo>
                      <a:pt x="1479" y="282"/>
                    </a:lnTo>
                    <a:lnTo>
                      <a:pt x="1580" y="208"/>
                    </a:lnTo>
                    <a:lnTo>
                      <a:pt x="1597" y="197"/>
                    </a:lnTo>
                    <a:lnTo>
                      <a:pt x="1615" y="191"/>
                    </a:lnTo>
                    <a:lnTo>
                      <a:pt x="1634" y="188"/>
                    </a:lnTo>
                    <a:lnTo>
                      <a:pt x="1654" y="189"/>
                    </a:lnTo>
                    <a:lnTo>
                      <a:pt x="1673" y="194"/>
                    </a:lnTo>
                    <a:lnTo>
                      <a:pt x="1691" y="202"/>
                    </a:lnTo>
                    <a:lnTo>
                      <a:pt x="1706" y="214"/>
                    </a:lnTo>
                    <a:lnTo>
                      <a:pt x="1865" y="363"/>
                    </a:lnTo>
                    <a:lnTo>
                      <a:pt x="1880" y="381"/>
                    </a:lnTo>
                    <a:lnTo>
                      <a:pt x="1890" y="401"/>
                    </a:lnTo>
                    <a:lnTo>
                      <a:pt x="1893" y="422"/>
                    </a:lnTo>
                    <a:lnTo>
                      <a:pt x="1892" y="443"/>
                    </a:lnTo>
                    <a:lnTo>
                      <a:pt x="1885" y="463"/>
                    </a:lnTo>
                    <a:lnTo>
                      <a:pt x="1873" y="482"/>
                    </a:lnTo>
                    <a:lnTo>
                      <a:pt x="1791" y="580"/>
                    </a:lnTo>
                    <a:lnTo>
                      <a:pt x="1823" y="639"/>
                    </a:lnTo>
                    <a:lnTo>
                      <a:pt x="1850" y="701"/>
                    </a:lnTo>
                    <a:lnTo>
                      <a:pt x="1871" y="765"/>
                    </a:lnTo>
                    <a:lnTo>
                      <a:pt x="2004" y="779"/>
                    </a:lnTo>
                    <a:lnTo>
                      <a:pt x="2027" y="784"/>
                    </a:lnTo>
                    <a:lnTo>
                      <a:pt x="2048" y="795"/>
                    </a:lnTo>
                    <a:lnTo>
                      <a:pt x="2065" y="809"/>
                    </a:lnTo>
                    <a:lnTo>
                      <a:pt x="2078" y="826"/>
                    </a:lnTo>
                    <a:lnTo>
                      <a:pt x="2086" y="846"/>
                    </a:lnTo>
                    <a:lnTo>
                      <a:pt x="2088" y="868"/>
                    </a:lnTo>
                    <a:lnTo>
                      <a:pt x="2088" y="1079"/>
                    </a:lnTo>
                    <a:lnTo>
                      <a:pt x="2086" y="1101"/>
                    </a:lnTo>
                    <a:lnTo>
                      <a:pt x="2078" y="1121"/>
                    </a:lnTo>
                    <a:lnTo>
                      <a:pt x="2065" y="1139"/>
                    </a:lnTo>
                    <a:lnTo>
                      <a:pt x="2048" y="1153"/>
                    </a:lnTo>
                    <a:lnTo>
                      <a:pt x="2027" y="1163"/>
                    </a:lnTo>
                    <a:lnTo>
                      <a:pt x="2004" y="1168"/>
                    </a:lnTo>
                    <a:lnTo>
                      <a:pt x="1869" y="1183"/>
                    </a:lnTo>
                    <a:lnTo>
                      <a:pt x="1847" y="1247"/>
                    </a:lnTo>
                    <a:lnTo>
                      <a:pt x="1819" y="1309"/>
                    </a:lnTo>
                    <a:lnTo>
                      <a:pt x="1786" y="1369"/>
                    </a:lnTo>
                    <a:lnTo>
                      <a:pt x="1874" y="1473"/>
                    </a:lnTo>
                    <a:lnTo>
                      <a:pt x="1884" y="1489"/>
                    </a:lnTo>
                    <a:lnTo>
                      <a:pt x="1891" y="1507"/>
                    </a:lnTo>
                    <a:lnTo>
                      <a:pt x="1894" y="1525"/>
                    </a:lnTo>
                    <a:lnTo>
                      <a:pt x="1893" y="1543"/>
                    </a:lnTo>
                    <a:lnTo>
                      <a:pt x="1887" y="1561"/>
                    </a:lnTo>
                    <a:lnTo>
                      <a:pt x="1879" y="1577"/>
                    </a:lnTo>
                    <a:lnTo>
                      <a:pt x="1866" y="1592"/>
                    </a:lnTo>
                    <a:lnTo>
                      <a:pt x="1706" y="1742"/>
                    </a:lnTo>
                    <a:lnTo>
                      <a:pt x="1688" y="1756"/>
                    </a:lnTo>
                    <a:lnTo>
                      <a:pt x="1666" y="1765"/>
                    </a:lnTo>
                    <a:lnTo>
                      <a:pt x="1644" y="1768"/>
                    </a:lnTo>
                    <a:lnTo>
                      <a:pt x="1622" y="1767"/>
                    </a:lnTo>
                    <a:lnTo>
                      <a:pt x="1600" y="1761"/>
                    </a:lnTo>
                    <a:lnTo>
                      <a:pt x="1580" y="1749"/>
                    </a:lnTo>
                    <a:lnTo>
                      <a:pt x="1467" y="1666"/>
                    </a:lnTo>
                    <a:lnTo>
                      <a:pt x="1401" y="1697"/>
                    </a:lnTo>
                    <a:lnTo>
                      <a:pt x="1334" y="1723"/>
                    </a:lnTo>
                    <a:lnTo>
                      <a:pt x="1264" y="1743"/>
                    </a:lnTo>
                    <a:lnTo>
                      <a:pt x="1248" y="1878"/>
                    </a:lnTo>
                    <a:lnTo>
                      <a:pt x="1242" y="1899"/>
                    </a:lnTo>
                    <a:lnTo>
                      <a:pt x="1232" y="1918"/>
                    </a:lnTo>
                    <a:lnTo>
                      <a:pt x="1216" y="1934"/>
                    </a:lnTo>
                    <a:lnTo>
                      <a:pt x="1197" y="1946"/>
                    </a:lnTo>
                    <a:lnTo>
                      <a:pt x="1176" y="1954"/>
                    </a:lnTo>
                    <a:lnTo>
                      <a:pt x="1153" y="1957"/>
                    </a:lnTo>
                    <a:lnTo>
                      <a:pt x="927" y="1957"/>
                    </a:lnTo>
                    <a:lnTo>
                      <a:pt x="904" y="1954"/>
                    </a:lnTo>
                    <a:lnTo>
                      <a:pt x="882" y="1946"/>
                    </a:lnTo>
                    <a:lnTo>
                      <a:pt x="863" y="1934"/>
                    </a:lnTo>
                    <a:lnTo>
                      <a:pt x="848" y="1918"/>
                    </a:lnTo>
                    <a:lnTo>
                      <a:pt x="837" y="1899"/>
                    </a:lnTo>
                    <a:lnTo>
                      <a:pt x="832" y="1878"/>
                    </a:lnTo>
                    <a:lnTo>
                      <a:pt x="815" y="1738"/>
                    </a:lnTo>
                    <a:lnTo>
                      <a:pt x="750" y="1718"/>
                    </a:lnTo>
                    <a:lnTo>
                      <a:pt x="686" y="1693"/>
                    </a:lnTo>
                    <a:lnTo>
                      <a:pt x="625" y="1663"/>
                    </a:lnTo>
                    <a:lnTo>
                      <a:pt x="510" y="1749"/>
                    </a:lnTo>
                    <a:lnTo>
                      <a:pt x="492" y="1759"/>
                    </a:lnTo>
                    <a:lnTo>
                      <a:pt x="473" y="1765"/>
                    </a:lnTo>
                    <a:lnTo>
                      <a:pt x="454" y="1768"/>
                    </a:lnTo>
                    <a:lnTo>
                      <a:pt x="435" y="1767"/>
                    </a:lnTo>
                    <a:lnTo>
                      <a:pt x="416" y="1762"/>
                    </a:lnTo>
                    <a:lnTo>
                      <a:pt x="398" y="1754"/>
                    </a:lnTo>
                    <a:lnTo>
                      <a:pt x="382" y="1742"/>
                    </a:lnTo>
                    <a:lnTo>
                      <a:pt x="222" y="1592"/>
                    </a:lnTo>
                    <a:lnTo>
                      <a:pt x="208" y="1574"/>
                    </a:lnTo>
                    <a:lnTo>
                      <a:pt x="199" y="1555"/>
                    </a:lnTo>
                    <a:lnTo>
                      <a:pt x="195" y="1534"/>
                    </a:lnTo>
                    <a:lnTo>
                      <a:pt x="197" y="1512"/>
                    </a:lnTo>
                    <a:lnTo>
                      <a:pt x="203" y="1492"/>
                    </a:lnTo>
                    <a:lnTo>
                      <a:pt x="216" y="1473"/>
                    </a:lnTo>
                    <a:lnTo>
                      <a:pt x="308" y="1363"/>
                    </a:lnTo>
                    <a:lnTo>
                      <a:pt x="278" y="1309"/>
                    </a:lnTo>
                    <a:lnTo>
                      <a:pt x="252" y="1252"/>
                    </a:lnTo>
                    <a:lnTo>
                      <a:pt x="232" y="1193"/>
                    </a:lnTo>
                    <a:lnTo>
                      <a:pt x="84" y="1177"/>
                    </a:lnTo>
                    <a:lnTo>
                      <a:pt x="62" y="1172"/>
                    </a:lnTo>
                    <a:lnTo>
                      <a:pt x="42" y="1162"/>
                    </a:lnTo>
                    <a:lnTo>
                      <a:pt x="25" y="1148"/>
                    </a:lnTo>
                    <a:lnTo>
                      <a:pt x="11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1" y="835"/>
                    </a:lnTo>
                    <a:lnTo>
                      <a:pt x="25" y="817"/>
                    </a:lnTo>
                    <a:lnTo>
                      <a:pt x="42" y="803"/>
                    </a:lnTo>
                    <a:lnTo>
                      <a:pt x="62" y="793"/>
                    </a:lnTo>
                    <a:lnTo>
                      <a:pt x="84" y="788"/>
                    </a:lnTo>
                    <a:lnTo>
                      <a:pt x="223" y="773"/>
                    </a:lnTo>
                    <a:lnTo>
                      <a:pt x="245" y="709"/>
                    </a:lnTo>
                    <a:lnTo>
                      <a:pt x="270" y="647"/>
                    </a:lnTo>
                    <a:lnTo>
                      <a:pt x="302" y="587"/>
                    </a:lnTo>
                    <a:lnTo>
                      <a:pt x="216" y="483"/>
                    </a:lnTo>
                    <a:lnTo>
                      <a:pt x="204" y="467"/>
                    </a:lnTo>
                    <a:lnTo>
                      <a:pt x="198" y="449"/>
                    </a:lnTo>
                    <a:lnTo>
                      <a:pt x="194" y="431"/>
                    </a:lnTo>
                    <a:lnTo>
                      <a:pt x="195" y="413"/>
                    </a:lnTo>
                    <a:lnTo>
                      <a:pt x="201" y="395"/>
                    </a:lnTo>
                    <a:lnTo>
                      <a:pt x="209" y="379"/>
                    </a:lnTo>
                    <a:lnTo>
                      <a:pt x="222" y="364"/>
                    </a:lnTo>
                    <a:lnTo>
                      <a:pt x="382" y="214"/>
                    </a:lnTo>
                    <a:lnTo>
                      <a:pt x="401" y="201"/>
                    </a:lnTo>
                    <a:lnTo>
                      <a:pt x="422" y="192"/>
                    </a:lnTo>
                    <a:lnTo>
                      <a:pt x="444" y="189"/>
                    </a:lnTo>
                    <a:lnTo>
                      <a:pt x="467" y="190"/>
                    </a:lnTo>
                    <a:lnTo>
                      <a:pt x="489" y="196"/>
                    </a:lnTo>
                    <a:lnTo>
                      <a:pt x="510" y="208"/>
                    </a:lnTo>
                    <a:lnTo>
                      <a:pt x="613" y="285"/>
                    </a:lnTo>
                    <a:lnTo>
                      <a:pt x="664" y="259"/>
                    </a:lnTo>
                    <a:lnTo>
                      <a:pt x="717" y="236"/>
                    </a:lnTo>
                    <a:lnTo>
                      <a:pt x="770" y="216"/>
                    </a:lnTo>
                    <a:lnTo>
                      <a:pt x="826" y="201"/>
                    </a:lnTo>
                    <a:lnTo>
                      <a:pt x="841" y="79"/>
                    </a:lnTo>
                    <a:lnTo>
                      <a:pt x="847" y="58"/>
                    </a:lnTo>
                    <a:lnTo>
                      <a:pt x="858" y="39"/>
                    </a:lnTo>
                    <a:lnTo>
                      <a:pt x="873" y="23"/>
                    </a:lnTo>
                    <a:lnTo>
                      <a:pt x="891" y="10"/>
                    </a:lnTo>
                    <a:lnTo>
                      <a:pt x="912" y="3"/>
                    </a:lnTo>
                    <a:lnTo>
                      <a:pt x="9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3"/>
              <p:cNvSpPr>
                <a:spLocks noEditPoints="1"/>
              </p:cNvSpPr>
              <p:nvPr/>
            </p:nvSpPr>
            <p:spPr bwMode="auto">
              <a:xfrm>
                <a:off x="3960" y="317"/>
                <a:ext cx="115" cy="115"/>
              </a:xfrm>
              <a:custGeom>
                <a:avLst/>
                <a:gdLst>
                  <a:gd name="T0" fmla="*/ 757 w 1717"/>
                  <a:gd name="T1" fmla="*/ 529 h 1610"/>
                  <a:gd name="T2" fmla="*/ 628 w 1717"/>
                  <a:gd name="T3" fmla="*/ 613 h 1610"/>
                  <a:gd name="T4" fmla="*/ 561 w 1717"/>
                  <a:gd name="T5" fmla="*/ 746 h 1610"/>
                  <a:gd name="T6" fmla="*/ 575 w 1717"/>
                  <a:gd name="T7" fmla="*/ 898 h 1610"/>
                  <a:gd name="T8" fmla="*/ 665 w 1717"/>
                  <a:gd name="T9" fmla="*/ 1017 h 1610"/>
                  <a:gd name="T10" fmla="*/ 806 w 1717"/>
                  <a:gd name="T11" fmla="*/ 1080 h 1610"/>
                  <a:gd name="T12" fmla="*/ 967 w 1717"/>
                  <a:gd name="T13" fmla="*/ 1067 h 1610"/>
                  <a:gd name="T14" fmla="*/ 1095 w 1717"/>
                  <a:gd name="T15" fmla="*/ 983 h 1610"/>
                  <a:gd name="T16" fmla="*/ 1163 w 1717"/>
                  <a:gd name="T17" fmla="*/ 851 h 1610"/>
                  <a:gd name="T18" fmla="*/ 1149 w 1717"/>
                  <a:gd name="T19" fmla="*/ 700 h 1610"/>
                  <a:gd name="T20" fmla="*/ 1059 w 1717"/>
                  <a:gd name="T21" fmla="*/ 579 h 1610"/>
                  <a:gd name="T22" fmla="*/ 918 w 1717"/>
                  <a:gd name="T23" fmla="*/ 517 h 1610"/>
                  <a:gd name="T24" fmla="*/ 914 w 1717"/>
                  <a:gd name="T25" fmla="*/ 7 h 1610"/>
                  <a:gd name="T26" fmla="*/ 969 w 1717"/>
                  <a:gd name="T27" fmla="*/ 71 h 1610"/>
                  <a:gd name="T28" fmla="*/ 1163 w 1717"/>
                  <a:gd name="T29" fmla="*/ 209 h 1610"/>
                  <a:gd name="T30" fmla="*/ 1291 w 1717"/>
                  <a:gd name="T31" fmla="*/ 127 h 1610"/>
                  <a:gd name="T32" fmla="*/ 1473 w 1717"/>
                  <a:gd name="T33" fmla="*/ 242 h 1610"/>
                  <a:gd name="T34" fmla="*/ 1507 w 1717"/>
                  <a:gd name="T35" fmla="*/ 306 h 1610"/>
                  <a:gd name="T36" fmla="*/ 1438 w 1717"/>
                  <a:gd name="T37" fmla="*/ 432 h 1610"/>
                  <a:gd name="T38" fmla="*/ 1612 w 1717"/>
                  <a:gd name="T39" fmla="*/ 580 h 1610"/>
                  <a:gd name="T40" fmla="*/ 1688 w 1717"/>
                  <a:gd name="T41" fmla="*/ 621 h 1610"/>
                  <a:gd name="T42" fmla="*/ 1716 w 1717"/>
                  <a:gd name="T43" fmla="*/ 830 h 1610"/>
                  <a:gd name="T44" fmla="*/ 1664 w 1717"/>
                  <a:gd name="T45" fmla="*/ 895 h 1610"/>
                  <a:gd name="T46" fmla="*/ 1515 w 1717"/>
                  <a:gd name="T47" fmla="*/ 1027 h 1610"/>
                  <a:gd name="T48" fmla="*/ 1583 w 1717"/>
                  <a:gd name="T49" fmla="*/ 1184 h 1610"/>
                  <a:gd name="T50" fmla="*/ 1564 w 1717"/>
                  <a:gd name="T51" fmla="*/ 1264 h 1610"/>
                  <a:gd name="T52" fmla="*/ 1415 w 1717"/>
                  <a:gd name="T53" fmla="*/ 1404 h 1610"/>
                  <a:gd name="T54" fmla="*/ 1340 w 1717"/>
                  <a:gd name="T55" fmla="*/ 1392 h 1610"/>
                  <a:gd name="T56" fmla="*/ 1094 w 1717"/>
                  <a:gd name="T57" fmla="*/ 1415 h 1610"/>
                  <a:gd name="T58" fmla="*/ 1064 w 1717"/>
                  <a:gd name="T59" fmla="*/ 1570 h 1610"/>
                  <a:gd name="T60" fmla="*/ 849 w 1717"/>
                  <a:gd name="T61" fmla="*/ 1610 h 1610"/>
                  <a:gd name="T62" fmla="*/ 767 w 1717"/>
                  <a:gd name="T63" fmla="*/ 1578 h 1610"/>
                  <a:gd name="T64" fmla="*/ 672 w 1717"/>
                  <a:gd name="T65" fmla="*/ 1427 h 1610"/>
                  <a:gd name="T66" fmla="*/ 470 w 1717"/>
                  <a:gd name="T67" fmla="*/ 1472 h 1610"/>
                  <a:gd name="T68" fmla="*/ 383 w 1717"/>
                  <a:gd name="T69" fmla="*/ 1474 h 1610"/>
                  <a:gd name="T70" fmla="*/ 220 w 1717"/>
                  <a:gd name="T71" fmla="*/ 1339 h 1610"/>
                  <a:gd name="T72" fmla="*/ 217 w 1717"/>
                  <a:gd name="T73" fmla="*/ 1268 h 1610"/>
                  <a:gd name="T74" fmla="*/ 232 w 1717"/>
                  <a:gd name="T75" fmla="*/ 1080 h 1610"/>
                  <a:gd name="T76" fmla="*/ 60 w 1717"/>
                  <a:gd name="T77" fmla="*/ 1018 h 1610"/>
                  <a:gd name="T78" fmla="*/ 13 w 1717"/>
                  <a:gd name="T79" fmla="*/ 949 h 1610"/>
                  <a:gd name="T80" fmla="*/ 19 w 1717"/>
                  <a:gd name="T81" fmla="*/ 743 h 1610"/>
                  <a:gd name="T82" fmla="*/ 173 w 1717"/>
                  <a:gd name="T83" fmla="*/ 691 h 1610"/>
                  <a:gd name="T84" fmla="*/ 155 w 1717"/>
                  <a:gd name="T85" fmla="*/ 464 h 1610"/>
                  <a:gd name="T86" fmla="*/ 132 w 1717"/>
                  <a:gd name="T87" fmla="*/ 385 h 1610"/>
                  <a:gd name="T88" fmla="*/ 267 w 1717"/>
                  <a:gd name="T89" fmla="*/ 221 h 1610"/>
                  <a:gd name="T90" fmla="*/ 340 w 1717"/>
                  <a:gd name="T91" fmla="*/ 204 h 1610"/>
                  <a:gd name="T92" fmla="*/ 509 w 1717"/>
                  <a:gd name="T93" fmla="*/ 234 h 1610"/>
                  <a:gd name="T94" fmla="*/ 630 w 1717"/>
                  <a:gd name="T95" fmla="*/ 76 h 1610"/>
                  <a:gd name="T96" fmla="*/ 690 w 1717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17" h="1610">
                    <a:moveTo>
                      <a:pt x="877" y="512"/>
                    </a:moveTo>
                    <a:lnTo>
                      <a:pt x="836" y="513"/>
                    </a:lnTo>
                    <a:lnTo>
                      <a:pt x="795" y="519"/>
                    </a:lnTo>
                    <a:lnTo>
                      <a:pt x="757" y="529"/>
                    </a:lnTo>
                    <a:lnTo>
                      <a:pt x="719" y="545"/>
                    </a:lnTo>
                    <a:lnTo>
                      <a:pt x="686" y="564"/>
                    </a:lnTo>
                    <a:lnTo>
                      <a:pt x="655" y="587"/>
                    </a:lnTo>
                    <a:lnTo>
                      <a:pt x="628" y="613"/>
                    </a:lnTo>
                    <a:lnTo>
                      <a:pt x="605" y="644"/>
                    </a:lnTo>
                    <a:lnTo>
                      <a:pt x="586" y="676"/>
                    </a:lnTo>
                    <a:lnTo>
                      <a:pt x="572" y="710"/>
                    </a:lnTo>
                    <a:lnTo>
                      <a:pt x="561" y="746"/>
                    </a:lnTo>
                    <a:lnTo>
                      <a:pt x="557" y="784"/>
                    </a:lnTo>
                    <a:lnTo>
                      <a:pt x="558" y="823"/>
                    </a:lnTo>
                    <a:lnTo>
                      <a:pt x="563" y="861"/>
                    </a:lnTo>
                    <a:lnTo>
                      <a:pt x="575" y="898"/>
                    </a:lnTo>
                    <a:lnTo>
                      <a:pt x="591" y="932"/>
                    </a:lnTo>
                    <a:lnTo>
                      <a:pt x="612" y="963"/>
                    </a:lnTo>
                    <a:lnTo>
                      <a:pt x="637" y="992"/>
                    </a:lnTo>
                    <a:lnTo>
                      <a:pt x="665" y="1017"/>
                    </a:lnTo>
                    <a:lnTo>
                      <a:pt x="696" y="1039"/>
                    </a:lnTo>
                    <a:lnTo>
                      <a:pt x="730" y="1057"/>
                    </a:lnTo>
                    <a:lnTo>
                      <a:pt x="767" y="1071"/>
                    </a:lnTo>
                    <a:lnTo>
                      <a:pt x="806" y="1080"/>
                    </a:lnTo>
                    <a:lnTo>
                      <a:pt x="846" y="1084"/>
                    </a:lnTo>
                    <a:lnTo>
                      <a:pt x="888" y="1084"/>
                    </a:lnTo>
                    <a:lnTo>
                      <a:pt x="929" y="1078"/>
                    </a:lnTo>
                    <a:lnTo>
                      <a:pt x="967" y="1067"/>
                    </a:lnTo>
                    <a:lnTo>
                      <a:pt x="1003" y="1052"/>
                    </a:lnTo>
                    <a:lnTo>
                      <a:pt x="1038" y="1033"/>
                    </a:lnTo>
                    <a:lnTo>
                      <a:pt x="1069" y="1010"/>
                    </a:lnTo>
                    <a:lnTo>
                      <a:pt x="1095" y="983"/>
                    </a:lnTo>
                    <a:lnTo>
                      <a:pt x="1119" y="954"/>
                    </a:lnTo>
                    <a:lnTo>
                      <a:pt x="1138" y="922"/>
                    </a:lnTo>
                    <a:lnTo>
                      <a:pt x="1152" y="888"/>
                    </a:lnTo>
                    <a:lnTo>
                      <a:pt x="1163" y="851"/>
                    </a:lnTo>
                    <a:lnTo>
                      <a:pt x="1167" y="814"/>
                    </a:lnTo>
                    <a:lnTo>
                      <a:pt x="1166" y="775"/>
                    </a:lnTo>
                    <a:lnTo>
                      <a:pt x="1159" y="736"/>
                    </a:lnTo>
                    <a:lnTo>
                      <a:pt x="1149" y="700"/>
                    </a:lnTo>
                    <a:lnTo>
                      <a:pt x="1133" y="666"/>
                    </a:lnTo>
                    <a:lnTo>
                      <a:pt x="1111" y="634"/>
                    </a:lnTo>
                    <a:lnTo>
                      <a:pt x="1087" y="605"/>
                    </a:lnTo>
                    <a:lnTo>
                      <a:pt x="1059" y="579"/>
                    </a:lnTo>
                    <a:lnTo>
                      <a:pt x="1027" y="558"/>
                    </a:lnTo>
                    <a:lnTo>
                      <a:pt x="993" y="540"/>
                    </a:lnTo>
                    <a:lnTo>
                      <a:pt x="956" y="526"/>
                    </a:lnTo>
                    <a:lnTo>
                      <a:pt x="918" y="517"/>
                    </a:lnTo>
                    <a:lnTo>
                      <a:pt x="877" y="512"/>
                    </a:lnTo>
                    <a:close/>
                    <a:moveTo>
                      <a:pt x="868" y="0"/>
                    </a:moveTo>
                    <a:lnTo>
                      <a:pt x="891" y="1"/>
                    </a:lnTo>
                    <a:lnTo>
                      <a:pt x="914" y="7"/>
                    </a:lnTo>
                    <a:lnTo>
                      <a:pt x="933" y="17"/>
                    </a:lnTo>
                    <a:lnTo>
                      <a:pt x="949" y="32"/>
                    </a:lnTo>
                    <a:lnTo>
                      <a:pt x="962" y="50"/>
                    </a:lnTo>
                    <a:lnTo>
                      <a:pt x="969" y="71"/>
                    </a:lnTo>
                    <a:lnTo>
                      <a:pt x="987" y="156"/>
                    </a:lnTo>
                    <a:lnTo>
                      <a:pt x="1047" y="168"/>
                    </a:lnTo>
                    <a:lnTo>
                      <a:pt x="1106" y="186"/>
                    </a:lnTo>
                    <a:lnTo>
                      <a:pt x="1163" y="209"/>
                    </a:lnTo>
                    <a:lnTo>
                      <a:pt x="1229" y="151"/>
                    </a:lnTo>
                    <a:lnTo>
                      <a:pt x="1247" y="138"/>
                    </a:lnTo>
                    <a:lnTo>
                      <a:pt x="1268" y="130"/>
                    </a:lnTo>
                    <a:lnTo>
                      <a:pt x="1291" y="127"/>
                    </a:lnTo>
                    <a:lnTo>
                      <a:pt x="1313" y="129"/>
                    </a:lnTo>
                    <a:lnTo>
                      <a:pt x="1335" y="136"/>
                    </a:lnTo>
                    <a:lnTo>
                      <a:pt x="1354" y="148"/>
                    </a:lnTo>
                    <a:lnTo>
                      <a:pt x="1473" y="242"/>
                    </a:lnTo>
                    <a:lnTo>
                      <a:pt x="1487" y="256"/>
                    </a:lnTo>
                    <a:lnTo>
                      <a:pt x="1497" y="271"/>
                    </a:lnTo>
                    <a:lnTo>
                      <a:pt x="1503" y="288"/>
                    </a:lnTo>
                    <a:lnTo>
                      <a:pt x="1507" y="306"/>
                    </a:lnTo>
                    <a:lnTo>
                      <a:pt x="1505" y="324"/>
                    </a:lnTo>
                    <a:lnTo>
                      <a:pt x="1500" y="342"/>
                    </a:lnTo>
                    <a:lnTo>
                      <a:pt x="1490" y="359"/>
                    </a:lnTo>
                    <a:lnTo>
                      <a:pt x="1438" y="432"/>
                    </a:lnTo>
                    <a:lnTo>
                      <a:pt x="1469" y="478"/>
                    </a:lnTo>
                    <a:lnTo>
                      <a:pt x="1496" y="527"/>
                    </a:lnTo>
                    <a:lnTo>
                      <a:pt x="1517" y="577"/>
                    </a:lnTo>
                    <a:lnTo>
                      <a:pt x="1612" y="580"/>
                    </a:lnTo>
                    <a:lnTo>
                      <a:pt x="1636" y="584"/>
                    </a:lnTo>
                    <a:lnTo>
                      <a:pt x="1656" y="592"/>
                    </a:lnTo>
                    <a:lnTo>
                      <a:pt x="1674" y="605"/>
                    </a:lnTo>
                    <a:lnTo>
                      <a:pt x="1688" y="621"/>
                    </a:lnTo>
                    <a:lnTo>
                      <a:pt x="1699" y="641"/>
                    </a:lnTo>
                    <a:lnTo>
                      <a:pt x="1703" y="662"/>
                    </a:lnTo>
                    <a:lnTo>
                      <a:pt x="1717" y="808"/>
                    </a:lnTo>
                    <a:lnTo>
                      <a:pt x="1716" y="830"/>
                    </a:lnTo>
                    <a:lnTo>
                      <a:pt x="1709" y="850"/>
                    </a:lnTo>
                    <a:lnTo>
                      <a:pt x="1698" y="868"/>
                    </a:lnTo>
                    <a:lnTo>
                      <a:pt x="1682" y="883"/>
                    </a:lnTo>
                    <a:lnTo>
                      <a:pt x="1664" y="895"/>
                    </a:lnTo>
                    <a:lnTo>
                      <a:pt x="1641" y="902"/>
                    </a:lnTo>
                    <a:lnTo>
                      <a:pt x="1546" y="920"/>
                    </a:lnTo>
                    <a:lnTo>
                      <a:pt x="1533" y="974"/>
                    </a:lnTo>
                    <a:lnTo>
                      <a:pt x="1515" y="1027"/>
                    </a:lnTo>
                    <a:lnTo>
                      <a:pt x="1492" y="1078"/>
                    </a:lnTo>
                    <a:lnTo>
                      <a:pt x="1561" y="1146"/>
                    </a:lnTo>
                    <a:lnTo>
                      <a:pt x="1575" y="1164"/>
                    </a:lnTo>
                    <a:lnTo>
                      <a:pt x="1583" y="1184"/>
                    </a:lnTo>
                    <a:lnTo>
                      <a:pt x="1587" y="1204"/>
                    </a:lnTo>
                    <a:lnTo>
                      <a:pt x="1584" y="1225"/>
                    </a:lnTo>
                    <a:lnTo>
                      <a:pt x="1577" y="1245"/>
                    </a:lnTo>
                    <a:lnTo>
                      <a:pt x="1564" y="1264"/>
                    </a:lnTo>
                    <a:lnTo>
                      <a:pt x="1464" y="1375"/>
                    </a:lnTo>
                    <a:lnTo>
                      <a:pt x="1450" y="1388"/>
                    </a:lnTo>
                    <a:lnTo>
                      <a:pt x="1433" y="1398"/>
                    </a:lnTo>
                    <a:lnTo>
                      <a:pt x="1415" y="1404"/>
                    </a:lnTo>
                    <a:lnTo>
                      <a:pt x="1395" y="1407"/>
                    </a:lnTo>
                    <a:lnTo>
                      <a:pt x="1376" y="1406"/>
                    </a:lnTo>
                    <a:lnTo>
                      <a:pt x="1357" y="1401"/>
                    </a:lnTo>
                    <a:lnTo>
                      <a:pt x="1340" y="1392"/>
                    </a:lnTo>
                    <a:lnTo>
                      <a:pt x="1253" y="1339"/>
                    </a:lnTo>
                    <a:lnTo>
                      <a:pt x="1203" y="1368"/>
                    </a:lnTo>
                    <a:lnTo>
                      <a:pt x="1150" y="1394"/>
                    </a:lnTo>
                    <a:lnTo>
                      <a:pt x="1094" y="1415"/>
                    </a:lnTo>
                    <a:lnTo>
                      <a:pt x="1091" y="1512"/>
                    </a:lnTo>
                    <a:lnTo>
                      <a:pt x="1087" y="1534"/>
                    </a:lnTo>
                    <a:lnTo>
                      <a:pt x="1078" y="1554"/>
                    </a:lnTo>
                    <a:lnTo>
                      <a:pt x="1064" y="1570"/>
                    </a:lnTo>
                    <a:lnTo>
                      <a:pt x="1047" y="1584"/>
                    </a:lnTo>
                    <a:lnTo>
                      <a:pt x="1027" y="1593"/>
                    </a:lnTo>
                    <a:lnTo>
                      <a:pt x="1004" y="1598"/>
                    </a:lnTo>
                    <a:lnTo>
                      <a:pt x="849" y="1610"/>
                    </a:lnTo>
                    <a:lnTo>
                      <a:pt x="825" y="1609"/>
                    </a:lnTo>
                    <a:lnTo>
                      <a:pt x="804" y="1603"/>
                    </a:lnTo>
                    <a:lnTo>
                      <a:pt x="784" y="1592"/>
                    </a:lnTo>
                    <a:lnTo>
                      <a:pt x="767" y="1578"/>
                    </a:lnTo>
                    <a:lnTo>
                      <a:pt x="756" y="1560"/>
                    </a:lnTo>
                    <a:lnTo>
                      <a:pt x="748" y="1539"/>
                    </a:lnTo>
                    <a:lnTo>
                      <a:pt x="727" y="1439"/>
                    </a:lnTo>
                    <a:lnTo>
                      <a:pt x="672" y="1427"/>
                    </a:lnTo>
                    <a:lnTo>
                      <a:pt x="619" y="1411"/>
                    </a:lnTo>
                    <a:lnTo>
                      <a:pt x="567" y="1391"/>
                    </a:lnTo>
                    <a:lnTo>
                      <a:pt x="489" y="1459"/>
                    </a:lnTo>
                    <a:lnTo>
                      <a:pt x="470" y="1472"/>
                    </a:lnTo>
                    <a:lnTo>
                      <a:pt x="449" y="1480"/>
                    </a:lnTo>
                    <a:lnTo>
                      <a:pt x="427" y="1483"/>
                    </a:lnTo>
                    <a:lnTo>
                      <a:pt x="404" y="1481"/>
                    </a:lnTo>
                    <a:lnTo>
                      <a:pt x="383" y="1474"/>
                    </a:lnTo>
                    <a:lnTo>
                      <a:pt x="364" y="1462"/>
                    </a:lnTo>
                    <a:lnTo>
                      <a:pt x="244" y="1368"/>
                    </a:lnTo>
                    <a:lnTo>
                      <a:pt x="230" y="1354"/>
                    </a:lnTo>
                    <a:lnTo>
                      <a:pt x="220" y="1339"/>
                    </a:lnTo>
                    <a:lnTo>
                      <a:pt x="213" y="1322"/>
                    </a:lnTo>
                    <a:lnTo>
                      <a:pt x="211" y="1304"/>
                    </a:lnTo>
                    <a:lnTo>
                      <a:pt x="212" y="1286"/>
                    </a:lnTo>
                    <a:lnTo>
                      <a:pt x="217" y="1268"/>
                    </a:lnTo>
                    <a:lnTo>
                      <a:pt x="227" y="1251"/>
                    </a:lnTo>
                    <a:lnTo>
                      <a:pt x="286" y="1168"/>
                    </a:lnTo>
                    <a:lnTo>
                      <a:pt x="257" y="1125"/>
                    </a:lnTo>
                    <a:lnTo>
                      <a:pt x="232" y="1080"/>
                    </a:lnTo>
                    <a:lnTo>
                      <a:pt x="211" y="1033"/>
                    </a:lnTo>
                    <a:lnTo>
                      <a:pt x="104" y="1030"/>
                    </a:lnTo>
                    <a:lnTo>
                      <a:pt x="82" y="1027"/>
                    </a:lnTo>
                    <a:lnTo>
                      <a:pt x="60" y="1018"/>
                    </a:lnTo>
                    <a:lnTo>
                      <a:pt x="42" y="1006"/>
                    </a:lnTo>
                    <a:lnTo>
                      <a:pt x="28" y="989"/>
                    </a:lnTo>
                    <a:lnTo>
                      <a:pt x="19" y="970"/>
                    </a:lnTo>
                    <a:lnTo>
                      <a:pt x="13" y="949"/>
                    </a:lnTo>
                    <a:lnTo>
                      <a:pt x="0" y="803"/>
                    </a:lnTo>
                    <a:lnTo>
                      <a:pt x="1" y="782"/>
                    </a:lnTo>
                    <a:lnTo>
                      <a:pt x="8" y="761"/>
                    </a:lnTo>
                    <a:lnTo>
                      <a:pt x="19" y="743"/>
                    </a:lnTo>
                    <a:lnTo>
                      <a:pt x="35" y="728"/>
                    </a:lnTo>
                    <a:lnTo>
                      <a:pt x="54" y="716"/>
                    </a:lnTo>
                    <a:lnTo>
                      <a:pt x="75" y="709"/>
                    </a:lnTo>
                    <a:lnTo>
                      <a:pt x="173" y="691"/>
                    </a:lnTo>
                    <a:lnTo>
                      <a:pt x="186" y="637"/>
                    </a:lnTo>
                    <a:lnTo>
                      <a:pt x="203" y="583"/>
                    </a:lnTo>
                    <a:lnTo>
                      <a:pt x="225" y="532"/>
                    </a:lnTo>
                    <a:lnTo>
                      <a:pt x="155" y="464"/>
                    </a:lnTo>
                    <a:lnTo>
                      <a:pt x="141" y="446"/>
                    </a:lnTo>
                    <a:lnTo>
                      <a:pt x="133" y="426"/>
                    </a:lnTo>
                    <a:lnTo>
                      <a:pt x="130" y="406"/>
                    </a:lnTo>
                    <a:lnTo>
                      <a:pt x="132" y="385"/>
                    </a:lnTo>
                    <a:lnTo>
                      <a:pt x="139" y="365"/>
                    </a:lnTo>
                    <a:lnTo>
                      <a:pt x="152" y="346"/>
                    </a:lnTo>
                    <a:lnTo>
                      <a:pt x="252" y="234"/>
                    </a:lnTo>
                    <a:lnTo>
                      <a:pt x="267" y="221"/>
                    </a:lnTo>
                    <a:lnTo>
                      <a:pt x="285" y="211"/>
                    </a:lnTo>
                    <a:lnTo>
                      <a:pt x="303" y="205"/>
                    </a:lnTo>
                    <a:lnTo>
                      <a:pt x="321" y="203"/>
                    </a:lnTo>
                    <a:lnTo>
                      <a:pt x="340" y="204"/>
                    </a:lnTo>
                    <a:lnTo>
                      <a:pt x="359" y="209"/>
                    </a:lnTo>
                    <a:lnTo>
                      <a:pt x="377" y="217"/>
                    </a:lnTo>
                    <a:lnTo>
                      <a:pt x="455" y="266"/>
                    </a:lnTo>
                    <a:lnTo>
                      <a:pt x="509" y="234"/>
                    </a:lnTo>
                    <a:lnTo>
                      <a:pt x="564" y="206"/>
                    </a:lnTo>
                    <a:lnTo>
                      <a:pt x="623" y="184"/>
                    </a:lnTo>
                    <a:lnTo>
                      <a:pt x="626" y="97"/>
                    </a:lnTo>
                    <a:lnTo>
                      <a:pt x="630" y="76"/>
                    </a:lnTo>
                    <a:lnTo>
                      <a:pt x="639" y="56"/>
                    </a:lnTo>
                    <a:lnTo>
                      <a:pt x="652" y="39"/>
                    </a:lnTo>
                    <a:lnTo>
                      <a:pt x="670" y="26"/>
                    </a:lnTo>
                    <a:lnTo>
                      <a:pt x="690" y="17"/>
                    </a:lnTo>
                    <a:lnTo>
                      <a:pt x="713" y="12"/>
                    </a:lnTo>
                    <a:lnTo>
                      <a:pt x="8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4"/>
              <p:cNvSpPr>
                <a:spLocks noEditPoints="1"/>
              </p:cNvSpPr>
              <p:nvPr/>
            </p:nvSpPr>
            <p:spPr bwMode="auto">
              <a:xfrm>
                <a:off x="3886" y="385"/>
                <a:ext cx="93" cy="94"/>
              </a:xfrm>
              <a:custGeom>
                <a:avLst/>
                <a:gdLst>
                  <a:gd name="T0" fmla="*/ 625 w 1394"/>
                  <a:gd name="T1" fmla="*/ 425 h 1305"/>
                  <a:gd name="T2" fmla="*/ 527 w 1394"/>
                  <a:gd name="T3" fmla="*/ 480 h 1305"/>
                  <a:gd name="T4" fmla="*/ 465 w 1394"/>
                  <a:gd name="T5" fmla="*/ 571 h 1305"/>
                  <a:gd name="T6" fmla="*/ 454 w 1394"/>
                  <a:gd name="T7" fmla="*/ 682 h 1305"/>
                  <a:gd name="T8" fmla="*/ 498 w 1394"/>
                  <a:gd name="T9" fmla="*/ 783 h 1305"/>
                  <a:gd name="T10" fmla="*/ 583 w 1394"/>
                  <a:gd name="T11" fmla="*/ 853 h 1305"/>
                  <a:gd name="T12" fmla="*/ 698 w 1394"/>
                  <a:gd name="T13" fmla="*/ 881 h 1305"/>
                  <a:gd name="T14" fmla="*/ 812 w 1394"/>
                  <a:gd name="T15" fmla="*/ 856 h 1305"/>
                  <a:gd name="T16" fmla="*/ 899 w 1394"/>
                  <a:gd name="T17" fmla="*/ 787 h 1305"/>
                  <a:gd name="T18" fmla="*/ 945 w 1394"/>
                  <a:gd name="T19" fmla="*/ 687 h 1305"/>
                  <a:gd name="T20" fmla="*/ 937 w 1394"/>
                  <a:gd name="T21" fmla="*/ 576 h 1305"/>
                  <a:gd name="T22" fmla="*/ 878 w 1394"/>
                  <a:gd name="T23" fmla="*/ 484 h 1305"/>
                  <a:gd name="T24" fmla="*/ 782 w 1394"/>
                  <a:gd name="T25" fmla="*/ 427 h 1305"/>
                  <a:gd name="T26" fmla="*/ 661 w 1394"/>
                  <a:gd name="T27" fmla="*/ 0 h 1305"/>
                  <a:gd name="T28" fmla="*/ 801 w 1394"/>
                  <a:gd name="T29" fmla="*/ 11 h 1305"/>
                  <a:gd name="T30" fmla="*/ 844 w 1394"/>
                  <a:gd name="T31" fmla="*/ 59 h 1305"/>
                  <a:gd name="T32" fmla="*/ 904 w 1394"/>
                  <a:gd name="T33" fmla="*/ 150 h 1305"/>
                  <a:gd name="T34" fmla="*/ 1039 w 1394"/>
                  <a:gd name="T35" fmla="*/ 158 h 1305"/>
                  <a:gd name="T36" fmla="*/ 1103 w 1394"/>
                  <a:gd name="T37" fmla="*/ 140 h 1305"/>
                  <a:gd name="T38" fmla="*/ 1164 w 1394"/>
                  <a:gd name="T39" fmla="*/ 167 h 1305"/>
                  <a:gd name="T40" fmla="*/ 1254 w 1394"/>
                  <a:gd name="T41" fmla="*/ 268 h 1305"/>
                  <a:gd name="T42" fmla="*/ 1250 w 1394"/>
                  <a:gd name="T43" fmla="*/ 329 h 1305"/>
                  <a:gd name="T44" fmla="*/ 1220 w 1394"/>
                  <a:gd name="T45" fmla="*/ 432 h 1305"/>
                  <a:gd name="T46" fmla="*/ 1312 w 1394"/>
                  <a:gd name="T47" fmla="*/ 523 h 1305"/>
                  <a:gd name="T48" fmla="*/ 1372 w 1394"/>
                  <a:gd name="T49" fmla="*/ 553 h 1305"/>
                  <a:gd name="T50" fmla="*/ 1394 w 1394"/>
                  <a:gd name="T51" fmla="*/ 612 h 1305"/>
                  <a:gd name="T52" fmla="*/ 1381 w 1394"/>
                  <a:gd name="T53" fmla="*/ 743 h 1305"/>
                  <a:gd name="T54" fmla="*/ 1331 w 1394"/>
                  <a:gd name="T55" fmla="*/ 785 h 1305"/>
                  <a:gd name="T56" fmla="*/ 1231 w 1394"/>
                  <a:gd name="T57" fmla="*/ 839 h 1305"/>
                  <a:gd name="T58" fmla="*/ 1228 w 1394"/>
                  <a:gd name="T59" fmla="*/ 969 h 1305"/>
                  <a:gd name="T60" fmla="*/ 1249 w 1394"/>
                  <a:gd name="T61" fmla="*/ 1029 h 1305"/>
                  <a:gd name="T62" fmla="*/ 1220 w 1394"/>
                  <a:gd name="T63" fmla="*/ 1086 h 1305"/>
                  <a:gd name="T64" fmla="*/ 1112 w 1394"/>
                  <a:gd name="T65" fmla="*/ 1171 h 1305"/>
                  <a:gd name="T66" fmla="*/ 1046 w 1394"/>
                  <a:gd name="T67" fmla="*/ 1166 h 1305"/>
                  <a:gd name="T68" fmla="*/ 929 w 1394"/>
                  <a:gd name="T69" fmla="*/ 1134 h 1305"/>
                  <a:gd name="T70" fmla="*/ 829 w 1394"/>
                  <a:gd name="T71" fmla="*/ 1228 h 1305"/>
                  <a:gd name="T72" fmla="*/ 797 w 1394"/>
                  <a:gd name="T73" fmla="*/ 1284 h 1305"/>
                  <a:gd name="T74" fmla="*/ 734 w 1394"/>
                  <a:gd name="T75" fmla="*/ 1305 h 1305"/>
                  <a:gd name="T76" fmla="*/ 594 w 1394"/>
                  <a:gd name="T77" fmla="*/ 1293 h 1305"/>
                  <a:gd name="T78" fmla="*/ 550 w 1394"/>
                  <a:gd name="T79" fmla="*/ 1246 h 1305"/>
                  <a:gd name="T80" fmla="*/ 495 w 1394"/>
                  <a:gd name="T81" fmla="*/ 1143 h 1305"/>
                  <a:gd name="T82" fmla="*/ 356 w 1394"/>
                  <a:gd name="T83" fmla="*/ 1146 h 1305"/>
                  <a:gd name="T84" fmla="*/ 291 w 1394"/>
                  <a:gd name="T85" fmla="*/ 1165 h 1305"/>
                  <a:gd name="T86" fmla="*/ 230 w 1394"/>
                  <a:gd name="T87" fmla="*/ 1138 h 1305"/>
                  <a:gd name="T88" fmla="*/ 140 w 1394"/>
                  <a:gd name="T89" fmla="*/ 1037 h 1305"/>
                  <a:gd name="T90" fmla="*/ 145 w 1394"/>
                  <a:gd name="T91" fmla="*/ 975 h 1305"/>
                  <a:gd name="T92" fmla="*/ 183 w 1394"/>
                  <a:gd name="T93" fmla="*/ 868 h 1305"/>
                  <a:gd name="T94" fmla="*/ 82 w 1394"/>
                  <a:gd name="T95" fmla="*/ 782 h 1305"/>
                  <a:gd name="T96" fmla="*/ 23 w 1394"/>
                  <a:gd name="T97" fmla="*/ 751 h 1305"/>
                  <a:gd name="T98" fmla="*/ 0 w 1394"/>
                  <a:gd name="T99" fmla="*/ 692 h 1305"/>
                  <a:gd name="T100" fmla="*/ 13 w 1394"/>
                  <a:gd name="T101" fmla="*/ 561 h 1305"/>
                  <a:gd name="T102" fmla="*/ 63 w 1394"/>
                  <a:gd name="T103" fmla="*/ 520 h 1305"/>
                  <a:gd name="T104" fmla="*/ 167 w 1394"/>
                  <a:gd name="T105" fmla="*/ 466 h 1305"/>
                  <a:gd name="T106" fmla="*/ 166 w 1394"/>
                  <a:gd name="T107" fmla="*/ 336 h 1305"/>
                  <a:gd name="T108" fmla="*/ 146 w 1394"/>
                  <a:gd name="T109" fmla="*/ 276 h 1305"/>
                  <a:gd name="T110" fmla="*/ 174 w 1394"/>
                  <a:gd name="T111" fmla="*/ 219 h 1305"/>
                  <a:gd name="T112" fmla="*/ 283 w 1394"/>
                  <a:gd name="T113" fmla="*/ 134 h 1305"/>
                  <a:gd name="T114" fmla="*/ 349 w 1394"/>
                  <a:gd name="T115" fmla="*/ 139 h 1305"/>
                  <a:gd name="T116" fmla="*/ 461 w 1394"/>
                  <a:gd name="T117" fmla="*/ 164 h 1305"/>
                  <a:gd name="T118" fmla="*/ 566 w 1394"/>
                  <a:gd name="T119" fmla="*/ 77 h 1305"/>
                  <a:gd name="T120" fmla="*/ 598 w 1394"/>
                  <a:gd name="T121" fmla="*/ 21 h 1305"/>
                  <a:gd name="T122" fmla="*/ 661 w 1394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4" h="1305">
                    <a:moveTo>
                      <a:pt x="703" y="414"/>
                    </a:moveTo>
                    <a:lnTo>
                      <a:pt x="663" y="417"/>
                    </a:lnTo>
                    <a:lnTo>
                      <a:pt x="625" y="425"/>
                    </a:lnTo>
                    <a:lnTo>
                      <a:pt x="589" y="439"/>
                    </a:lnTo>
                    <a:lnTo>
                      <a:pt x="555" y="457"/>
                    </a:lnTo>
                    <a:lnTo>
                      <a:pt x="527" y="480"/>
                    </a:lnTo>
                    <a:lnTo>
                      <a:pt x="501" y="507"/>
                    </a:lnTo>
                    <a:lnTo>
                      <a:pt x="481" y="537"/>
                    </a:lnTo>
                    <a:lnTo>
                      <a:pt x="465" y="571"/>
                    </a:lnTo>
                    <a:lnTo>
                      <a:pt x="455" y="606"/>
                    </a:lnTo>
                    <a:lnTo>
                      <a:pt x="452" y="644"/>
                    </a:lnTo>
                    <a:lnTo>
                      <a:pt x="454" y="682"/>
                    </a:lnTo>
                    <a:lnTo>
                      <a:pt x="464" y="718"/>
                    </a:lnTo>
                    <a:lnTo>
                      <a:pt x="477" y="751"/>
                    </a:lnTo>
                    <a:lnTo>
                      <a:pt x="498" y="783"/>
                    </a:lnTo>
                    <a:lnTo>
                      <a:pt x="522" y="810"/>
                    </a:lnTo>
                    <a:lnTo>
                      <a:pt x="551" y="834"/>
                    </a:lnTo>
                    <a:lnTo>
                      <a:pt x="583" y="853"/>
                    </a:lnTo>
                    <a:lnTo>
                      <a:pt x="618" y="868"/>
                    </a:lnTo>
                    <a:lnTo>
                      <a:pt x="657" y="877"/>
                    </a:lnTo>
                    <a:lnTo>
                      <a:pt x="698" y="881"/>
                    </a:lnTo>
                    <a:lnTo>
                      <a:pt x="737" y="878"/>
                    </a:lnTo>
                    <a:lnTo>
                      <a:pt x="775" y="870"/>
                    </a:lnTo>
                    <a:lnTo>
                      <a:pt x="812" y="856"/>
                    </a:lnTo>
                    <a:lnTo>
                      <a:pt x="845" y="837"/>
                    </a:lnTo>
                    <a:lnTo>
                      <a:pt x="874" y="814"/>
                    </a:lnTo>
                    <a:lnTo>
                      <a:pt x="899" y="787"/>
                    </a:lnTo>
                    <a:lnTo>
                      <a:pt x="920" y="756"/>
                    </a:lnTo>
                    <a:lnTo>
                      <a:pt x="936" y="723"/>
                    </a:lnTo>
                    <a:lnTo>
                      <a:pt x="945" y="687"/>
                    </a:lnTo>
                    <a:lnTo>
                      <a:pt x="949" y="650"/>
                    </a:lnTo>
                    <a:lnTo>
                      <a:pt x="946" y="612"/>
                    </a:lnTo>
                    <a:lnTo>
                      <a:pt x="937" y="576"/>
                    </a:lnTo>
                    <a:lnTo>
                      <a:pt x="923" y="542"/>
                    </a:lnTo>
                    <a:lnTo>
                      <a:pt x="903" y="512"/>
                    </a:lnTo>
                    <a:lnTo>
                      <a:pt x="878" y="484"/>
                    </a:lnTo>
                    <a:lnTo>
                      <a:pt x="849" y="460"/>
                    </a:lnTo>
                    <a:lnTo>
                      <a:pt x="817" y="441"/>
                    </a:lnTo>
                    <a:lnTo>
                      <a:pt x="782" y="427"/>
                    </a:lnTo>
                    <a:lnTo>
                      <a:pt x="743" y="417"/>
                    </a:lnTo>
                    <a:lnTo>
                      <a:pt x="703" y="414"/>
                    </a:lnTo>
                    <a:close/>
                    <a:moveTo>
                      <a:pt x="661" y="0"/>
                    </a:moveTo>
                    <a:lnTo>
                      <a:pt x="756" y="1"/>
                    </a:lnTo>
                    <a:lnTo>
                      <a:pt x="780" y="3"/>
                    </a:lnTo>
                    <a:lnTo>
                      <a:pt x="801" y="11"/>
                    </a:lnTo>
                    <a:lnTo>
                      <a:pt x="819" y="24"/>
                    </a:lnTo>
                    <a:lnTo>
                      <a:pt x="834" y="40"/>
                    </a:lnTo>
                    <a:lnTo>
                      <a:pt x="844" y="59"/>
                    </a:lnTo>
                    <a:lnTo>
                      <a:pt x="849" y="80"/>
                    </a:lnTo>
                    <a:lnTo>
                      <a:pt x="856" y="135"/>
                    </a:lnTo>
                    <a:lnTo>
                      <a:pt x="904" y="150"/>
                    </a:lnTo>
                    <a:lnTo>
                      <a:pt x="950" y="169"/>
                    </a:lnTo>
                    <a:lnTo>
                      <a:pt x="993" y="191"/>
                    </a:lnTo>
                    <a:lnTo>
                      <a:pt x="1039" y="158"/>
                    </a:lnTo>
                    <a:lnTo>
                      <a:pt x="1060" y="147"/>
                    </a:lnTo>
                    <a:lnTo>
                      <a:pt x="1081" y="141"/>
                    </a:lnTo>
                    <a:lnTo>
                      <a:pt x="1103" y="140"/>
                    </a:lnTo>
                    <a:lnTo>
                      <a:pt x="1126" y="144"/>
                    </a:lnTo>
                    <a:lnTo>
                      <a:pt x="1146" y="153"/>
                    </a:lnTo>
                    <a:lnTo>
                      <a:pt x="1164" y="167"/>
                    </a:lnTo>
                    <a:lnTo>
                      <a:pt x="1232" y="231"/>
                    </a:lnTo>
                    <a:lnTo>
                      <a:pt x="1245" y="248"/>
                    </a:lnTo>
                    <a:lnTo>
                      <a:pt x="1254" y="268"/>
                    </a:lnTo>
                    <a:lnTo>
                      <a:pt x="1258" y="288"/>
                    </a:lnTo>
                    <a:lnTo>
                      <a:pt x="1256" y="309"/>
                    </a:lnTo>
                    <a:lnTo>
                      <a:pt x="1250" y="329"/>
                    </a:lnTo>
                    <a:lnTo>
                      <a:pt x="1237" y="348"/>
                    </a:lnTo>
                    <a:lnTo>
                      <a:pt x="1198" y="392"/>
                    </a:lnTo>
                    <a:lnTo>
                      <a:pt x="1220" y="432"/>
                    </a:lnTo>
                    <a:lnTo>
                      <a:pt x="1237" y="473"/>
                    </a:lnTo>
                    <a:lnTo>
                      <a:pt x="1251" y="516"/>
                    </a:lnTo>
                    <a:lnTo>
                      <a:pt x="1312" y="523"/>
                    </a:lnTo>
                    <a:lnTo>
                      <a:pt x="1334" y="529"/>
                    </a:lnTo>
                    <a:lnTo>
                      <a:pt x="1354" y="539"/>
                    </a:lnTo>
                    <a:lnTo>
                      <a:pt x="1372" y="553"/>
                    </a:lnTo>
                    <a:lnTo>
                      <a:pt x="1383" y="570"/>
                    </a:lnTo>
                    <a:lnTo>
                      <a:pt x="1392" y="590"/>
                    </a:lnTo>
                    <a:lnTo>
                      <a:pt x="1394" y="612"/>
                    </a:lnTo>
                    <a:lnTo>
                      <a:pt x="1393" y="702"/>
                    </a:lnTo>
                    <a:lnTo>
                      <a:pt x="1390" y="723"/>
                    </a:lnTo>
                    <a:lnTo>
                      <a:pt x="1381" y="743"/>
                    </a:lnTo>
                    <a:lnTo>
                      <a:pt x="1368" y="760"/>
                    </a:lnTo>
                    <a:lnTo>
                      <a:pt x="1351" y="775"/>
                    </a:lnTo>
                    <a:lnTo>
                      <a:pt x="1331" y="785"/>
                    </a:lnTo>
                    <a:lnTo>
                      <a:pt x="1309" y="790"/>
                    </a:lnTo>
                    <a:lnTo>
                      <a:pt x="1245" y="796"/>
                    </a:lnTo>
                    <a:lnTo>
                      <a:pt x="1231" y="839"/>
                    </a:lnTo>
                    <a:lnTo>
                      <a:pt x="1211" y="880"/>
                    </a:lnTo>
                    <a:lnTo>
                      <a:pt x="1188" y="920"/>
                    </a:lnTo>
                    <a:lnTo>
                      <a:pt x="1228" y="969"/>
                    </a:lnTo>
                    <a:lnTo>
                      <a:pt x="1240" y="988"/>
                    </a:lnTo>
                    <a:lnTo>
                      <a:pt x="1248" y="1008"/>
                    </a:lnTo>
                    <a:lnTo>
                      <a:pt x="1249" y="1029"/>
                    </a:lnTo>
                    <a:lnTo>
                      <a:pt x="1244" y="1050"/>
                    </a:lnTo>
                    <a:lnTo>
                      <a:pt x="1235" y="1069"/>
                    </a:lnTo>
                    <a:lnTo>
                      <a:pt x="1220" y="1086"/>
                    </a:lnTo>
                    <a:lnTo>
                      <a:pt x="1151" y="1149"/>
                    </a:lnTo>
                    <a:lnTo>
                      <a:pt x="1133" y="1162"/>
                    </a:lnTo>
                    <a:lnTo>
                      <a:pt x="1112" y="1171"/>
                    </a:lnTo>
                    <a:lnTo>
                      <a:pt x="1090" y="1174"/>
                    </a:lnTo>
                    <a:lnTo>
                      <a:pt x="1067" y="1172"/>
                    </a:lnTo>
                    <a:lnTo>
                      <a:pt x="1046" y="1166"/>
                    </a:lnTo>
                    <a:lnTo>
                      <a:pt x="1027" y="1154"/>
                    </a:lnTo>
                    <a:lnTo>
                      <a:pt x="973" y="1114"/>
                    </a:lnTo>
                    <a:lnTo>
                      <a:pt x="929" y="1134"/>
                    </a:lnTo>
                    <a:lnTo>
                      <a:pt x="884" y="1151"/>
                    </a:lnTo>
                    <a:lnTo>
                      <a:pt x="837" y="1164"/>
                    </a:lnTo>
                    <a:lnTo>
                      <a:pt x="829" y="1228"/>
                    </a:lnTo>
                    <a:lnTo>
                      <a:pt x="822" y="1249"/>
                    </a:lnTo>
                    <a:lnTo>
                      <a:pt x="812" y="1268"/>
                    </a:lnTo>
                    <a:lnTo>
                      <a:pt x="797" y="1284"/>
                    </a:lnTo>
                    <a:lnTo>
                      <a:pt x="778" y="1296"/>
                    </a:lnTo>
                    <a:lnTo>
                      <a:pt x="756" y="1303"/>
                    </a:lnTo>
                    <a:lnTo>
                      <a:pt x="734" y="1305"/>
                    </a:lnTo>
                    <a:lnTo>
                      <a:pt x="638" y="1304"/>
                    </a:lnTo>
                    <a:lnTo>
                      <a:pt x="614" y="1301"/>
                    </a:lnTo>
                    <a:lnTo>
                      <a:pt x="594" y="1293"/>
                    </a:lnTo>
                    <a:lnTo>
                      <a:pt x="575" y="1281"/>
                    </a:lnTo>
                    <a:lnTo>
                      <a:pt x="561" y="1265"/>
                    </a:lnTo>
                    <a:lnTo>
                      <a:pt x="550" y="1246"/>
                    </a:lnTo>
                    <a:lnTo>
                      <a:pt x="545" y="1225"/>
                    </a:lnTo>
                    <a:lnTo>
                      <a:pt x="537" y="1157"/>
                    </a:lnTo>
                    <a:lnTo>
                      <a:pt x="495" y="1143"/>
                    </a:lnTo>
                    <a:lnTo>
                      <a:pt x="452" y="1126"/>
                    </a:lnTo>
                    <a:lnTo>
                      <a:pt x="412" y="1106"/>
                    </a:lnTo>
                    <a:lnTo>
                      <a:pt x="356" y="1146"/>
                    </a:lnTo>
                    <a:lnTo>
                      <a:pt x="335" y="1158"/>
                    </a:lnTo>
                    <a:lnTo>
                      <a:pt x="313" y="1164"/>
                    </a:lnTo>
                    <a:lnTo>
                      <a:pt x="291" y="1165"/>
                    </a:lnTo>
                    <a:lnTo>
                      <a:pt x="269" y="1161"/>
                    </a:lnTo>
                    <a:lnTo>
                      <a:pt x="248" y="1152"/>
                    </a:lnTo>
                    <a:lnTo>
                      <a:pt x="230" y="1138"/>
                    </a:lnTo>
                    <a:lnTo>
                      <a:pt x="163" y="1074"/>
                    </a:lnTo>
                    <a:lnTo>
                      <a:pt x="148" y="1057"/>
                    </a:lnTo>
                    <a:lnTo>
                      <a:pt x="140" y="1037"/>
                    </a:lnTo>
                    <a:lnTo>
                      <a:pt x="137" y="1017"/>
                    </a:lnTo>
                    <a:lnTo>
                      <a:pt x="138" y="996"/>
                    </a:lnTo>
                    <a:lnTo>
                      <a:pt x="145" y="975"/>
                    </a:lnTo>
                    <a:lnTo>
                      <a:pt x="157" y="957"/>
                    </a:lnTo>
                    <a:lnTo>
                      <a:pt x="203" y="904"/>
                    </a:lnTo>
                    <a:lnTo>
                      <a:pt x="183" y="868"/>
                    </a:lnTo>
                    <a:lnTo>
                      <a:pt x="167" y="829"/>
                    </a:lnTo>
                    <a:lnTo>
                      <a:pt x="153" y="790"/>
                    </a:lnTo>
                    <a:lnTo>
                      <a:pt x="82" y="782"/>
                    </a:lnTo>
                    <a:lnTo>
                      <a:pt x="60" y="776"/>
                    </a:lnTo>
                    <a:lnTo>
                      <a:pt x="40" y="766"/>
                    </a:lnTo>
                    <a:lnTo>
                      <a:pt x="23" y="751"/>
                    </a:lnTo>
                    <a:lnTo>
                      <a:pt x="11" y="733"/>
                    </a:lnTo>
                    <a:lnTo>
                      <a:pt x="3" y="714"/>
                    </a:lnTo>
                    <a:lnTo>
                      <a:pt x="0" y="692"/>
                    </a:lnTo>
                    <a:lnTo>
                      <a:pt x="1" y="602"/>
                    </a:lnTo>
                    <a:lnTo>
                      <a:pt x="4" y="580"/>
                    </a:lnTo>
                    <a:lnTo>
                      <a:pt x="13" y="561"/>
                    </a:lnTo>
                    <a:lnTo>
                      <a:pt x="26" y="544"/>
                    </a:lnTo>
                    <a:lnTo>
                      <a:pt x="43" y="530"/>
                    </a:lnTo>
                    <a:lnTo>
                      <a:pt x="63" y="520"/>
                    </a:lnTo>
                    <a:lnTo>
                      <a:pt x="85" y="515"/>
                    </a:lnTo>
                    <a:lnTo>
                      <a:pt x="152" y="509"/>
                    </a:lnTo>
                    <a:lnTo>
                      <a:pt x="167" y="466"/>
                    </a:lnTo>
                    <a:lnTo>
                      <a:pt x="185" y="425"/>
                    </a:lnTo>
                    <a:lnTo>
                      <a:pt x="206" y="385"/>
                    </a:lnTo>
                    <a:lnTo>
                      <a:pt x="166" y="336"/>
                    </a:lnTo>
                    <a:lnTo>
                      <a:pt x="154" y="317"/>
                    </a:lnTo>
                    <a:lnTo>
                      <a:pt x="147" y="297"/>
                    </a:lnTo>
                    <a:lnTo>
                      <a:pt x="146" y="276"/>
                    </a:lnTo>
                    <a:lnTo>
                      <a:pt x="151" y="255"/>
                    </a:lnTo>
                    <a:lnTo>
                      <a:pt x="160" y="236"/>
                    </a:lnTo>
                    <a:lnTo>
                      <a:pt x="174" y="219"/>
                    </a:lnTo>
                    <a:lnTo>
                      <a:pt x="244" y="156"/>
                    </a:lnTo>
                    <a:lnTo>
                      <a:pt x="262" y="142"/>
                    </a:lnTo>
                    <a:lnTo>
                      <a:pt x="283" y="134"/>
                    </a:lnTo>
                    <a:lnTo>
                      <a:pt x="304" y="130"/>
                    </a:lnTo>
                    <a:lnTo>
                      <a:pt x="327" y="132"/>
                    </a:lnTo>
                    <a:lnTo>
                      <a:pt x="349" y="139"/>
                    </a:lnTo>
                    <a:lnTo>
                      <a:pt x="369" y="150"/>
                    </a:lnTo>
                    <a:lnTo>
                      <a:pt x="416" y="186"/>
                    </a:lnTo>
                    <a:lnTo>
                      <a:pt x="461" y="164"/>
                    </a:lnTo>
                    <a:lnTo>
                      <a:pt x="510" y="146"/>
                    </a:lnTo>
                    <a:lnTo>
                      <a:pt x="559" y="132"/>
                    </a:lnTo>
                    <a:lnTo>
                      <a:pt x="566" y="77"/>
                    </a:lnTo>
                    <a:lnTo>
                      <a:pt x="571" y="55"/>
                    </a:lnTo>
                    <a:lnTo>
                      <a:pt x="582" y="37"/>
                    </a:lnTo>
                    <a:lnTo>
                      <a:pt x="598" y="21"/>
                    </a:lnTo>
                    <a:lnTo>
                      <a:pt x="616" y="9"/>
                    </a:lnTo>
                    <a:lnTo>
                      <a:pt x="638" y="2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762123" y="4442450"/>
            <a:ext cx="366746" cy="365760"/>
            <a:chOff x="5568436" y="393995"/>
            <a:chExt cx="366746" cy="365760"/>
          </a:xfrm>
          <a:solidFill>
            <a:schemeClr val="accent2"/>
          </a:solidFill>
        </p:grpSpPr>
        <p:sp>
          <p:nvSpPr>
            <p:cNvPr id="56" name="Freeform 6"/>
            <p:cNvSpPr>
              <a:spLocks noEditPoints="1"/>
            </p:cNvSpPr>
            <p:nvPr/>
          </p:nvSpPr>
          <p:spPr bwMode="auto">
            <a:xfrm>
              <a:off x="5568436" y="393995"/>
              <a:ext cx="366746" cy="365760"/>
            </a:xfrm>
            <a:custGeom>
              <a:avLst/>
              <a:gdLst>
                <a:gd name="T0" fmla="*/ 1550 w 3719"/>
                <a:gd name="T1" fmla="*/ 292 h 3709"/>
                <a:gd name="T2" fmla="*/ 1170 w 3719"/>
                <a:gd name="T3" fmla="*/ 418 h 3709"/>
                <a:gd name="T4" fmla="*/ 839 w 3719"/>
                <a:gd name="T5" fmla="*/ 631 h 3709"/>
                <a:gd name="T6" fmla="*/ 571 w 3719"/>
                <a:gd name="T7" fmla="*/ 915 h 3709"/>
                <a:gd name="T8" fmla="*/ 378 w 3719"/>
                <a:gd name="T9" fmla="*/ 1259 h 3709"/>
                <a:gd name="T10" fmla="*/ 276 w 3719"/>
                <a:gd name="T11" fmla="*/ 1648 h 3709"/>
                <a:gd name="T12" fmla="*/ 276 w 3719"/>
                <a:gd name="T13" fmla="*/ 2063 h 3709"/>
                <a:gd name="T14" fmla="*/ 378 w 3719"/>
                <a:gd name="T15" fmla="*/ 2451 h 3709"/>
                <a:gd name="T16" fmla="*/ 571 w 3719"/>
                <a:gd name="T17" fmla="*/ 2794 h 3709"/>
                <a:gd name="T18" fmla="*/ 839 w 3719"/>
                <a:gd name="T19" fmla="*/ 3080 h 3709"/>
                <a:gd name="T20" fmla="*/ 1170 w 3719"/>
                <a:gd name="T21" fmla="*/ 3291 h 3709"/>
                <a:gd name="T22" fmla="*/ 1550 w 3719"/>
                <a:gd name="T23" fmla="*/ 3417 h 3709"/>
                <a:gd name="T24" fmla="*/ 1964 w 3719"/>
                <a:gd name="T25" fmla="*/ 3444 h 3709"/>
                <a:gd name="T26" fmla="*/ 2364 w 3719"/>
                <a:gd name="T27" fmla="*/ 3366 h 3709"/>
                <a:gd name="T28" fmla="*/ 2720 w 3719"/>
                <a:gd name="T29" fmla="*/ 3196 h 3709"/>
                <a:gd name="T30" fmla="*/ 3023 w 3719"/>
                <a:gd name="T31" fmla="*/ 2946 h 3709"/>
                <a:gd name="T32" fmla="*/ 3254 w 3719"/>
                <a:gd name="T33" fmla="*/ 2630 h 3709"/>
                <a:gd name="T34" fmla="*/ 3403 w 3719"/>
                <a:gd name="T35" fmla="*/ 2262 h 3709"/>
                <a:gd name="T36" fmla="*/ 3457 w 3719"/>
                <a:gd name="T37" fmla="*/ 1855 h 3709"/>
                <a:gd name="T38" fmla="*/ 3403 w 3719"/>
                <a:gd name="T39" fmla="*/ 1448 h 3709"/>
                <a:gd name="T40" fmla="*/ 3254 w 3719"/>
                <a:gd name="T41" fmla="*/ 1081 h 3709"/>
                <a:gd name="T42" fmla="*/ 3023 w 3719"/>
                <a:gd name="T43" fmla="*/ 765 h 3709"/>
                <a:gd name="T44" fmla="*/ 2720 w 3719"/>
                <a:gd name="T45" fmla="*/ 515 h 3709"/>
                <a:gd name="T46" fmla="*/ 2364 w 3719"/>
                <a:gd name="T47" fmla="*/ 343 h 3709"/>
                <a:gd name="T48" fmla="*/ 1964 w 3719"/>
                <a:gd name="T49" fmla="*/ 266 h 3709"/>
                <a:gd name="T50" fmla="*/ 2083 w 3719"/>
                <a:gd name="T51" fmla="*/ 14 h 3709"/>
                <a:gd name="T52" fmla="*/ 2507 w 3719"/>
                <a:gd name="T53" fmla="*/ 116 h 3709"/>
                <a:gd name="T54" fmla="*/ 2887 w 3719"/>
                <a:gd name="T55" fmla="*/ 310 h 3709"/>
                <a:gd name="T56" fmla="*/ 3211 w 3719"/>
                <a:gd name="T57" fmla="*/ 581 h 3709"/>
                <a:gd name="T58" fmla="*/ 3465 w 3719"/>
                <a:gd name="T59" fmla="*/ 918 h 3709"/>
                <a:gd name="T60" fmla="*/ 3637 w 3719"/>
                <a:gd name="T61" fmla="*/ 1309 h 3709"/>
                <a:gd name="T62" fmla="*/ 3715 w 3719"/>
                <a:gd name="T63" fmla="*/ 1742 h 3709"/>
                <a:gd name="T64" fmla="*/ 3689 w 3719"/>
                <a:gd name="T65" fmla="*/ 2189 h 3709"/>
                <a:gd name="T66" fmla="*/ 3562 w 3719"/>
                <a:gd name="T67" fmla="*/ 2601 h 3709"/>
                <a:gd name="T68" fmla="*/ 3346 w 3719"/>
                <a:gd name="T69" fmla="*/ 2967 h 3709"/>
                <a:gd name="T70" fmla="*/ 3057 w 3719"/>
                <a:gd name="T71" fmla="*/ 3273 h 3709"/>
                <a:gd name="T72" fmla="*/ 2703 w 3719"/>
                <a:gd name="T73" fmla="*/ 3507 h 3709"/>
                <a:gd name="T74" fmla="*/ 2300 w 3719"/>
                <a:gd name="T75" fmla="*/ 3657 h 3709"/>
                <a:gd name="T76" fmla="*/ 1859 w 3719"/>
                <a:gd name="T77" fmla="*/ 3709 h 3709"/>
                <a:gd name="T78" fmla="*/ 1402 w 3719"/>
                <a:gd name="T79" fmla="*/ 3652 h 3709"/>
                <a:gd name="T80" fmla="*/ 986 w 3719"/>
                <a:gd name="T81" fmla="*/ 3491 h 3709"/>
                <a:gd name="T82" fmla="*/ 626 w 3719"/>
                <a:gd name="T83" fmla="*/ 3240 h 3709"/>
                <a:gd name="T84" fmla="*/ 334 w 3719"/>
                <a:gd name="T85" fmla="*/ 2913 h 3709"/>
                <a:gd name="T86" fmla="*/ 125 w 3719"/>
                <a:gd name="T87" fmla="*/ 2524 h 3709"/>
                <a:gd name="T88" fmla="*/ 14 w 3719"/>
                <a:gd name="T89" fmla="*/ 2087 h 3709"/>
                <a:gd name="T90" fmla="*/ 14 w 3719"/>
                <a:gd name="T91" fmla="*/ 1623 h 3709"/>
                <a:gd name="T92" fmla="*/ 125 w 3719"/>
                <a:gd name="T93" fmla="*/ 1185 h 3709"/>
                <a:gd name="T94" fmla="*/ 334 w 3719"/>
                <a:gd name="T95" fmla="*/ 797 h 3709"/>
                <a:gd name="T96" fmla="*/ 626 w 3719"/>
                <a:gd name="T97" fmla="*/ 469 h 3709"/>
                <a:gd name="T98" fmla="*/ 986 w 3719"/>
                <a:gd name="T99" fmla="*/ 218 h 3709"/>
                <a:gd name="T100" fmla="*/ 1402 w 3719"/>
                <a:gd name="T101" fmla="*/ 57 h 3709"/>
                <a:gd name="T102" fmla="*/ 1859 w 3719"/>
                <a:gd name="T103" fmla="*/ 0 h 3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19" h="3709">
                  <a:moveTo>
                    <a:pt x="1859" y="263"/>
                  </a:moveTo>
                  <a:lnTo>
                    <a:pt x="1754" y="266"/>
                  </a:lnTo>
                  <a:lnTo>
                    <a:pt x="1651" y="275"/>
                  </a:lnTo>
                  <a:lnTo>
                    <a:pt x="1550" y="292"/>
                  </a:lnTo>
                  <a:lnTo>
                    <a:pt x="1452" y="315"/>
                  </a:lnTo>
                  <a:lnTo>
                    <a:pt x="1355" y="343"/>
                  </a:lnTo>
                  <a:lnTo>
                    <a:pt x="1262" y="379"/>
                  </a:lnTo>
                  <a:lnTo>
                    <a:pt x="1170" y="418"/>
                  </a:lnTo>
                  <a:lnTo>
                    <a:pt x="1083" y="464"/>
                  </a:lnTo>
                  <a:lnTo>
                    <a:pt x="998" y="515"/>
                  </a:lnTo>
                  <a:lnTo>
                    <a:pt x="916" y="571"/>
                  </a:lnTo>
                  <a:lnTo>
                    <a:pt x="839" y="631"/>
                  </a:lnTo>
                  <a:lnTo>
                    <a:pt x="766" y="696"/>
                  </a:lnTo>
                  <a:lnTo>
                    <a:pt x="696" y="765"/>
                  </a:lnTo>
                  <a:lnTo>
                    <a:pt x="631" y="838"/>
                  </a:lnTo>
                  <a:lnTo>
                    <a:pt x="571" y="915"/>
                  </a:lnTo>
                  <a:lnTo>
                    <a:pt x="515" y="996"/>
                  </a:lnTo>
                  <a:lnTo>
                    <a:pt x="464" y="1081"/>
                  </a:lnTo>
                  <a:lnTo>
                    <a:pt x="418" y="1168"/>
                  </a:lnTo>
                  <a:lnTo>
                    <a:pt x="378" y="1259"/>
                  </a:lnTo>
                  <a:lnTo>
                    <a:pt x="343" y="1352"/>
                  </a:lnTo>
                  <a:lnTo>
                    <a:pt x="315" y="1448"/>
                  </a:lnTo>
                  <a:lnTo>
                    <a:pt x="292" y="1547"/>
                  </a:lnTo>
                  <a:lnTo>
                    <a:pt x="276" y="1648"/>
                  </a:lnTo>
                  <a:lnTo>
                    <a:pt x="266" y="1750"/>
                  </a:lnTo>
                  <a:lnTo>
                    <a:pt x="262" y="1855"/>
                  </a:lnTo>
                  <a:lnTo>
                    <a:pt x="266" y="1959"/>
                  </a:lnTo>
                  <a:lnTo>
                    <a:pt x="276" y="2063"/>
                  </a:lnTo>
                  <a:lnTo>
                    <a:pt x="292" y="2163"/>
                  </a:lnTo>
                  <a:lnTo>
                    <a:pt x="315" y="2262"/>
                  </a:lnTo>
                  <a:lnTo>
                    <a:pt x="343" y="2357"/>
                  </a:lnTo>
                  <a:lnTo>
                    <a:pt x="378" y="2451"/>
                  </a:lnTo>
                  <a:lnTo>
                    <a:pt x="418" y="2542"/>
                  </a:lnTo>
                  <a:lnTo>
                    <a:pt x="464" y="2630"/>
                  </a:lnTo>
                  <a:lnTo>
                    <a:pt x="515" y="2714"/>
                  </a:lnTo>
                  <a:lnTo>
                    <a:pt x="571" y="2794"/>
                  </a:lnTo>
                  <a:lnTo>
                    <a:pt x="631" y="2872"/>
                  </a:lnTo>
                  <a:lnTo>
                    <a:pt x="696" y="2946"/>
                  </a:lnTo>
                  <a:lnTo>
                    <a:pt x="766" y="3014"/>
                  </a:lnTo>
                  <a:lnTo>
                    <a:pt x="839" y="3080"/>
                  </a:lnTo>
                  <a:lnTo>
                    <a:pt x="916" y="3140"/>
                  </a:lnTo>
                  <a:lnTo>
                    <a:pt x="998" y="3196"/>
                  </a:lnTo>
                  <a:lnTo>
                    <a:pt x="1083" y="3246"/>
                  </a:lnTo>
                  <a:lnTo>
                    <a:pt x="1170" y="3291"/>
                  </a:lnTo>
                  <a:lnTo>
                    <a:pt x="1262" y="3332"/>
                  </a:lnTo>
                  <a:lnTo>
                    <a:pt x="1355" y="3366"/>
                  </a:lnTo>
                  <a:lnTo>
                    <a:pt x="1452" y="3394"/>
                  </a:lnTo>
                  <a:lnTo>
                    <a:pt x="1550" y="3417"/>
                  </a:lnTo>
                  <a:lnTo>
                    <a:pt x="1651" y="3434"/>
                  </a:lnTo>
                  <a:lnTo>
                    <a:pt x="1754" y="3444"/>
                  </a:lnTo>
                  <a:lnTo>
                    <a:pt x="1859" y="3448"/>
                  </a:lnTo>
                  <a:lnTo>
                    <a:pt x="1964" y="3444"/>
                  </a:lnTo>
                  <a:lnTo>
                    <a:pt x="2067" y="3434"/>
                  </a:lnTo>
                  <a:lnTo>
                    <a:pt x="2168" y="3417"/>
                  </a:lnTo>
                  <a:lnTo>
                    <a:pt x="2267" y="3394"/>
                  </a:lnTo>
                  <a:lnTo>
                    <a:pt x="2364" y="3366"/>
                  </a:lnTo>
                  <a:lnTo>
                    <a:pt x="2457" y="3332"/>
                  </a:lnTo>
                  <a:lnTo>
                    <a:pt x="2548" y="3291"/>
                  </a:lnTo>
                  <a:lnTo>
                    <a:pt x="2636" y="3246"/>
                  </a:lnTo>
                  <a:lnTo>
                    <a:pt x="2720" y="3196"/>
                  </a:lnTo>
                  <a:lnTo>
                    <a:pt x="2801" y="3140"/>
                  </a:lnTo>
                  <a:lnTo>
                    <a:pt x="2879" y="3080"/>
                  </a:lnTo>
                  <a:lnTo>
                    <a:pt x="2953" y="3014"/>
                  </a:lnTo>
                  <a:lnTo>
                    <a:pt x="3023" y="2946"/>
                  </a:lnTo>
                  <a:lnTo>
                    <a:pt x="3087" y="2872"/>
                  </a:lnTo>
                  <a:lnTo>
                    <a:pt x="3148" y="2794"/>
                  </a:lnTo>
                  <a:lnTo>
                    <a:pt x="3204" y="2714"/>
                  </a:lnTo>
                  <a:lnTo>
                    <a:pt x="3254" y="2630"/>
                  </a:lnTo>
                  <a:lnTo>
                    <a:pt x="3299" y="2542"/>
                  </a:lnTo>
                  <a:lnTo>
                    <a:pt x="3340" y="2451"/>
                  </a:lnTo>
                  <a:lnTo>
                    <a:pt x="3375" y="2357"/>
                  </a:lnTo>
                  <a:lnTo>
                    <a:pt x="3403" y="2262"/>
                  </a:lnTo>
                  <a:lnTo>
                    <a:pt x="3426" y="2163"/>
                  </a:lnTo>
                  <a:lnTo>
                    <a:pt x="3443" y="2063"/>
                  </a:lnTo>
                  <a:lnTo>
                    <a:pt x="3453" y="1959"/>
                  </a:lnTo>
                  <a:lnTo>
                    <a:pt x="3457" y="1855"/>
                  </a:lnTo>
                  <a:lnTo>
                    <a:pt x="3453" y="1750"/>
                  </a:lnTo>
                  <a:lnTo>
                    <a:pt x="3443" y="1648"/>
                  </a:lnTo>
                  <a:lnTo>
                    <a:pt x="3426" y="1547"/>
                  </a:lnTo>
                  <a:lnTo>
                    <a:pt x="3403" y="1448"/>
                  </a:lnTo>
                  <a:lnTo>
                    <a:pt x="3375" y="1352"/>
                  </a:lnTo>
                  <a:lnTo>
                    <a:pt x="3340" y="1259"/>
                  </a:lnTo>
                  <a:lnTo>
                    <a:pt x="3299" y="1168"/>
                  </a:lnTo>
                  <a:lnTo>
                    <a:pt x="3254" y="1081"/>
                  </a:lnTo>
                  <a:lnTo>
                    <a:pt x="3204" y="996"/>
                  </a:lnTo>
                  <a:lnTo>
                    <a:pt x="3148" y="915"/>
                  </a:lnTo>
                  <a:lnTo>
                    <a:pt x="3087" y="838"/>
                  </a:lnTo>
                  <a:lnTo>
                    <a:pt x="3023" y="765"/>
                  </a:lnTo>
                  <a:lnTo>
                    <a:pt x="2953" y="696"/>
                  </a:lnTo>
                  <a:lnTo>
                    <a:pt x="2879" y="631"/>
                  </a:lnTo>
                  <a:lnTo>
                    <a:pt x="2801" y="571"/>
                  </a:lnTo>
                  <a:lnTo>
                    <a:pt x="2720" y="515"/>
                  </a:lnTo>
                  <a:lnTo>
                    <a:pt x="2636" y="464"/>
                  </a:lnTo>
                  <a:lnTo>
                    <a:pt x="2548" y="418"/>
                  </a:lnTo>
                  <a:lnTo>
                    <a:pt x="2457" y="379"/>
                  </a:lnTo>
                  <a:lnTo>
                    <a:pt x="2364" y="343"/>
                  </a:lnTo>
                  <a:lnTo>
                    <a:pt x="2267" y="315"/>
                  </a:lnTo>
                  <a:lnTo>
                    <a:pt x="2168" y="292"/>
                  </a:lnTo>
                  <a:lnTo>
                    <a:pt x="2067" y="275"/>
                  </a:lnTo>
                  <a:lnTo>
                    <a:pt x="1964" y="266"/>
                  </a:lnTo>
                  <a:lnTo>
                    <a:pt x="1859" y="263"/>
                  </a:lnTo>
                  <a:close/>
                  <a:moveTo>
                    <a:pt x="1859" y="0"/>
                  </a:moveTo>
                  <a:lnTo>
                    <a:pt x="1972" y="4"/>
                  </a:lnTo>
                  <a:lnTo>
                    <a:pt x="2083" y="14"/>
                  </a:lnTo>
                  <a:lnTo>
                    <a:pt x="2193" y="31"/>
                  </a:lnTo>
                  <a:lnTo>
                    <a:pt x="2300" y="54"/>
                  </a:lnTo>
                  <a:lnTo>
                    <a:pt x="2405" y="82"/>
                  </a:lnTo>
                  <a:lnTo>
                    <a:pt x="2507" y="116"/>
                  </a:lnTo>
                  <a:lnTo>
                    <a:pt x="2607" y="157"/>
                  </a:lnTo>
                  <a:lnTo>
                    <a:pt x="2703" y="202"/>
                  </a:lnTo>
                  <a:lnTo>
                    <a:pt x="2797" y="254"/>
                  </a:lnTo>
                  <a:lnTo>
                    <a:pt x="2887" y="310"/>
                  </a:lnTo>
                  <a:lnTo>
                    <a:pt x="2973" y="371"/>
                  </a:lnTo>
                  <a:lnTo>
                    <a:pt x="3057" y="437"/>
                  </a:lnTo>
                  <a:lnTo>
                    <a:pt x="3135" y="507"/>
                  </a:lnTo>
                  <a:lnTo>
                    <a:pt x="3211" y="581"/>
                  </a:lnTo>
                  <a:lnTo>
                    <a:pt x="3280" y="660"/>
                  </a:lnTo>
                  <a:lnTo>
                    <a:pt x="3346" y="742"/>
                  </a:lnTo>
                  <a:lnTo>
                    <a:pt x="3408" y="829"/>
                  </a:lnTo>
                  <a:lnTo>
                    <a:pt x="3465" y="918"/>
                  </a:lnTo>
                  <a:lnTo>
                    <a:pt x="3516" y="1012"/>
                  </a:lnTo>
                  <a:lnTo>
                    <a:pt x="3562" y="1108"/>
                  </a:lnTo>
                  <a:lnTo>
                    <a:pt x="3603" y="1208"/>
                  </a:lnTo>
                  <a:lnTo>
                    <a:pt x="3637" y="1309"/>
                  </a:lnTo>
                  <a:lnTo>
                    <a:pt x="3666" y="1415"/>
                  </a:lnTo>
                  <a:lnTo>
                    <a:pt x="3689" y="1522"/>
                  </a:lnTo>
                  <a:lnTo>
                    <a:pt x="3705" y="1631"/>
                  </a:lnTo>
                  <a:lnTo>
                    <a:pt x="3715" y="1742"/>
                  </a:lnTo>
                  <a:lnTo>
                    <a:pt x="3719" y="1855"/>
                  </a:lnTo>
                  <a:lnTo>
                    <a:pt x="3715" y="1968"/>
                  </a:lnTo>
                  <a:lnTo>
                    <a:pt x="3705" y="2079"/>
                  </a:lnTo>
                  <a:lnTo>
                    <a:pt x="3689" y="2189"/>
                  </a:lnTo>
                  <a:lnTo>
                    <a:pt x="3666" y="2296"/>
                  </a:lnTo>
                  <a:lnTo>
                    <a:pt x="3637" y="2400"/>
                  </a:lnTo>
                  <a:lnTo>
                    <a:pt x="3603" y="2502"/>
                  </a:lnTo>
                  <a:lnTo>
                    <a:pt x="3562" y="2601"/>
                  </a:lnTo>
                  <a:lnTo>
                    <a:pt x="3516" y="2698"/>
                  </a:lnTo>
                  <a:lnTo>
                    <a:pt x="3465" y="2791"/>
                  </a:lnTo>
                  <a:lnTo>
                    <a:pt x="3408" y="2881"/>
                  </a:lnTo>
                  <a:lnTo>
                    <a:pt x="3346" y="2967"/>
                  </a:lnTo>
                  <a:lnTo>
                    <a:pt x="3280" y="3050"/>
                  </a:lnTo>
                  <a:lnTo>
                    <a:pt x="3211" y="3129"/>
                  </a:lnTo>
                  <a:lnTo>
                    <a:pt x="3135" y="3202"/>
                  </a:lnTo>
                  <a:lnTo>
                    <a:pt x="3057" y="3273"/>
                  </a:lnTo>
                  <a:lnTo>
                    <a:pt x="2973" y="3339"/>
                  </a:lnTo>
                  <a:lnTo>
                    <a:pt x="2887" y="3400"/>
                  </a:lnTo>
                  <a:lnTo>
                    <a:pt x="2797" y="3456"/>
                  </a:lnTo>
                  <a:lnTo>
                    <a:pt x="2703" y="3507"/>
                  </a:lnTo>
                  <a:lnTo>
                    <a:pt x="2607" y="3552"/>
                  </a:lnTo>
                  <a:lnTo>
                    <a:pt x="2507" y="3593"/>
                  </a:lnTo>
                  <a:lnTo>
                    <a:pt x="2405" y="3627"/>
                  </a:lnTo>
                  <a:lnTo>
                    <a:pt x="2300" y="3657"/>
                  </a:lnTo>
                  <a:lnTo>
                    <a:pt x="2193" y="3680"/>
                  </a:lnTo>
                  <a:lnTo>
                    <a:pt x="2083" y="3696"/>
                  </a:lnTo>
                  <a:lnTo>
                    <a:pt x="1972" y="3706"/>
                  </a:lnTo>
                  <a:lnTo>
                    <a:pt x="1859" y="3709"/>
                  </a:lnTo>
                  <a:lnTo>
                    <a:pt x="1741" y="3706"/>
                  </a:lnTo>
                  <a:lnTo>
                    <a:pt x="1626" y="3694"/>
                  </a:lnTo>
                  <a:lnTo>
                    <a:pt x="1514" y="3677"/>
                  </a:lnTo>
                  <a:lnTo>
                    <a:pt x="1402" y="3652"/>
                  </a:lnTo>
                  <a:lnTo>
                    <a:pt x="1294" y="3622"/>
                  </a:lnTo>
                  <a:lnTo>
                    <a:pt x="1189" y="3584"/>
                  </a:lnTo>
                  <a:lnTo>
                    <a:pt x="1085" y="3541"/>
                  </a:lnTo>
                  <a:lnTo>
                    <a:pt x="986" y="3491"/>
                  </a:lnTo>
                  <a:lnTo>
                    <a:pt x="890" y="3437"/>
                  </a:lnTo>
                  <a:lnTo>
                    <a:pt x="798" y="3376"/>
                  </a:lnTo>
                  <a:lnTo>
                    <a:pt x="710" y="3310"/>
                  </a:lnTo>
                  <a:lnTo>
                    <a:pt x="626" y="3240"/>
                  </a:lnTo>
                  <a:lnTo>
                    <a:pt x="545" y="3165"/>
                  </a:lnTo>
                  <a:lnTo>
                    <a:pt x="470" y="3085"/>
                  </a:lnTo>
                  <a:lnTo>
                    <a:pt x="399" y="3001"/>
                  </a:lnTo>
                  <a:lnTo>
                    <a:pt x="334" y="2913"/>
                  </a:lnTo>
                  <a:lnTo>
                    <a:pt x="274" y="2821"/>
                  </a:lnTo>
                  <a:lnTo>
                    <a:pt x="218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8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7"/>
                  </a:lnTo>
                  <a:lnTo>
                    <a:pt x="3" y="1972"/>
                  </a:lnTo>
                  <a:lnTo>
                    <a:pt x="0" y="1855"/>
                  </a:lnTo>
                  <a:lnTo>
                    <a:pt x="3" y="1738"/>
                  </a:lnTo>
                  <a:lnTo>
                    <a:pt x="14" y="1623"/>
                  </a:lnTo>
                  <a:lnTo>
                    <a:pt x="32" y="1510"/>
                  </a:lnTo>
                  <a:lnTo>
                    <a:pt x="57" y="1399"/>
                  </a:lnTo>
                  <a:lnTo>
                    <a:pt x="88" y="1291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8" y="984"/>
                  </a:lnTo>
                  <a:lnTo>
                    <a:pt x="274" y="889"/>
                  </a:lnTo>
                  <a:lnTo>
                    <a:pt x="334" y="797"/>
                  </a:lnTo>
                  <a:lnTo>
                    <a:pt x="399" y="708"/>
                  </a:lnTo>
                  <a:lnTo>
                    <a:pt x="470" y="624"/>
                  </a:lnTo>
                  <a:lnTo>
                    <a:pt x="545" y="544"/>
                  </a:lnTo>
                  <a:lnTo>
                    <a:pt x="626" y="469"/>
                  </a:lnTo>
                  <a:lnTo>
                    <a:pt x="710" y="399"/>
                  </a:lnTo>
                  <a:lnTo>
                    <a:pt x="798" y="333"/>
                  </a:lnTo>
                  <a:lnTo>
                    <a:pt x="890" y="273"/>
                  </a:lnTo>
                  <a:lnTo>
                    <a:pt x="986" y="218"/>
                  </a:lnTo>
                  <a:lnTo>
                    <a:pt x="1085" y="169"/>
                  </a:lnTo>
                  <a:lnTo>
                    <a:pt x="1189" y="126"/>
                  </a:lnTo>
                  <a:lnTo>
                    <a:pt x="1294" y="89"/>
                  </a:lnTo>
                  <a:lnTo>
                    <a:pt x="1402" y="57"/>
                  </a:lnTo>
                  <a:lnTo>
                    <a:pt x="1514" y="33"/>
                  </a:lnTo>
                  <a:lnTo>
                    <a:pt x="1626" y="15"/>
                  </a:lnTo>
                  <a:lnTo>
                    <a:pt x="1741" y="5"/>
                  </a:lnTo>
                  <a:lnTo>
                    <a:pt x="1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7" name="Group 10"/>
            <p:cNvGrpSpPr>
              <a:grpSpLocks noChangeAspect="1"/>
            </p:cNvGrpSpPr>
            <p:nvPr/>
          </p:nvGrpSpPr>
          <p:grpSpPr bwMode="auto">
            <a:xfrm>
              <a:off x="5652987" y="478473"/>
              <a:ext cx="197644" cy="196803"/>
              <a:chOff x="3840" y="245"/>
              <a:chExt cx="235" cy="234"/>
            </a:xfrm>
            <a:grpFill/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3840" y="245"/>
                <a:ext cx="139" cy="140"/>
              </a:xfrm>
              <a:custGeom>
                <a:avLst/>
                <a:gdLst>
                  <a:gd name="T0" fmla="*/ 914 w 2088"/>
                  <a:gd name="T1" fmla="*/ 645 h 1957"/>
                  <a:gd name="T2" fmla="*/ 770 w 2088"/>
                  <a:gd name="T3" fmla="*/ 739 h 1957"/>
                  <a:gd name="T4" fmla="*/ 687 w 2088"/>
                  <a:gd name="T5" fmla="*/ 885 h 1957"/>
                  <a:gd name="T6" fmla="*/ 687 w 2088"/>
                  <a:gd name="T7" fmla="*/ 1056 h 1957"/>
                  <a:gd name="T8" fmla="*/ 770 w 2088"/>
                  <a:gd name="T9" fmla="*/ 1202 h 1957"/>
                  <a:gd name="T10" fmla="*/ 914 w 2088"/>
                  <a:gd name="T11" fmla="*/ 1296 h 1957"/>
                  <a:gd name="T12" fmla="*/ 1096 w 2088"/>
                  <a:gd name="T13" fmla="*/ 1317 h 1957"/>
                  <a:gd name="T14" fmla="*/ 1262 w 2088"/>
                  <a:gd name="T15" fmla="*/ 1257 h 1957"/>
                  <a:gd name="T16" fmla="*/ 1378 w 2088"/>
                  <a:gd name="T17" fmla="*/ 1135 h 1957"/>
                  <a:gd name="T18" fmla="*/ 1422 w 2088"/>
                  <a:gd name="T19" fmla="*/ 971 h 1957"/>
                  <a:gd name="T20" fmla="*/ 1378 w 2088"/>
                  <a:gd name="T21" fmla="*/ 807 h 1957"/>
                  <a:gd name="T22" fmla="*/ 1262 w 2088"/>
                  <a:gd name="T23" fmla="*/ 684 h 1957"/>
                  <a:gd name="T24" fmla="*/ 1096 w 2088"/>
                  <a:gd name="T25" fmla="*/ 624 h 1957"/>
                  <a:gd name="T26" fmla="*/ 1185 w 2088"/>
                  <a:gd name="T27" fmla="*/ 3 h 1957"/>
                  <a:gd name="T28" fmla="*/ 1251 w 2088"/>
                  <a:gd name="T29" fmla="*/ 58 h 1957"/>
                  <a:gd name="T30" fmla="*/ 1378 w 2088"/>
                  <a:gd name="T31" fmla="*/ 235 h 1957"/>
                  <a:gd name="T32" fmla="*/ 1597 w 2088"/>
                  <a:gd name="T33" fmla="*/ 197 h 1957"/>
                  <a:gd name="T34" fmla="*/ 1673 w 2088"/>
                  <a:gd name="T35" fmla="*/ 194 h 1957"/>
                  <a:gd name="T36" fmla="*/ 1880 w 2088"/>
                  <a:gd name="T37" fmla="*/ 381 h 1957"/>
                  <a:gd name="T38" fmla="*/ 1885 w 2088"/>
                  <a:gd name="T39" fmla="*/ 463 h 1957"/>
                  <a:gd name="T40" fmla="*/ 1850 w 2088"/>
                  <a:gd name="T41" fmla="*/ 701 h 1957"/>
                  <a:gd name="T42" fmla="*/ 2048 w 2088"/>
                  <a:gd name="T43" fmla="*/ 795 h 1957"/>
                  <a:gd name="T44" fmla="*/ 2088 w 2088"/>
                  <a:gd name="T45" fmla="*/ 868 h 1957"/>
                  <a:gd name="T46" fmla="*/ 2065 w 2088"/>
                  <a:gd name="T47" fmla="*/ 1139 h 1957"/>
                  <a:gd name="T48" fmla="*/ 1869 w 2088"/>
                  <a:gd name="T49" fmla="*/ 1183 h 1957"/>
                  <a:gd name="T50" fmla="*/ 1874 w 2088"/>
                  <a:gd name="T51" fmla="*/ 1473 h 1957"/>
                  <a:gd name="T52" fmla="*/ 1893 w 2088"/>
                  <a:gd name="T53" fmla="*/ 1543 h 1957"/>
                  <a:gd name="T54" fmla="*/ 1706 w 2088"/>
                  <a:gd name="T55" fmla="*/ 1742 h 1957"/>
                  <a:gd name="T56" fmla="*/ 1622 w 2088"/>
                  <a:gd name="T57" fmla="*/ 1767 h 1957"/>
                  <a:gd name="T58" fmla="*/ 1401 w 2088"/>
                  <a:gd name="T59" fmla="*/ 1697 h 1957"/>
                  <a:gd name="T60" fmla="*/ 1242 w 2088"/>
                  <a:gd name="T61" fmla="*/ 1899 h 1957"/>
                  <a:gd name="T62" fmla="*/ 1176 w 2088"/>
                  <a:gd name="T63" fmla="*/ 1954 h 1957"/>
                  <a:gd name="T64" fmla="*/ 882 w 2088"/>
                  <a:gd name="T65" fmla="*/ 1946 h 1957"/>
                  <a:gd name="T66" fmla="*/ 832 w 2088"/>
                  <a:gd name="T67" fmla="*/ 1878 h 1957"/>
                  <a:gd name="T68" fmla="*/ 625 w 2088"/>
                  <a:gd name="T69" fmla="*/ 1663 h 1957"/>
                  <a:gd name="T70" fmla="*/ 454 w 2088"/>
                  <a:gd name="T71" fmla="*/ 1768 h 1957"/>
                  <a:gd name="T72" fmla="*/ 382 w 2088"/>
                  <a:gd name="T73" fmla="*/ 1742 h 1957"/>
                  <a:gd name="T74" fmla="*/ 195 w 2088"/>
                  <a:gd name="T75" fmla="*/ 1534 h 1957"/>
                  <a:gd name="T76" fmla="*/ 308 w 2088"/>
                  <a:gd name="T77" fmla="*/ 1363 h 1957"/>
                  <a:gd name="T78" fmla="*/ 84 w 2088"/>
                  <a:gd name="T79" fmla="*/ 1177 h 1957"/>
                  <a:gd name="T80" fmla="*/ 11 w 2088"/>
                  <a:gd name="T81" fmla="*/ 1130 h 1957"/>
                  <a:gd name="T82" fmla="*/ 3 w 2088"/>
                  <a:gd name="T83" fmla="*/ 855 h 1957"/>
                  <a:gd name="T84" fmla="*/ 62 w 2088"/>
                  <a:gd name="T85" fmla="*/ 793 h 1957"/>
                  <a:gd name="T86" fmla="*/ 270 w 2088"/>
                  <a:gd name="T87" fmla="*/ 647 h 1957"/>
                  <a:gd name="T88" fmla="*/ 198 w 2088"/>
                  <a:gd name="T89" fmla="*/ 449 h 1957"/>
                  <a:gd name="T90" fmla="*/ 209 w 2088"/>
                  <a:gd name="T91" fmla="*/ 379 h 1957"/>
                  <a:gd name="T92" fmla="*/ 422 w 2088"/>
                  <a:gd name="T93" fmla="*/ 192 h 1957"/>
                  <a:gd name="T94" fmla="*/ 510 w 2088"/>
                  <a:gd name="T95" fmla="*/ 208 h 1957"/>
                  <a:gd name="T96" fmla="*/ 770 w 2088"/>
                  <a:gd name="T97" fmla="*/ 216 h 1957"/>
                  <a:gd name="T98" fmla="*/ 858 w 2088"/>
                  <a:gd name="T99" fmla="*/ 39 h 1957"/>
                  <a:gd name="T100" fmla="*/ 936 w 2088"/>
                  <a:gd name="T101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88" h="1957">
                    <a:moveTo>
                      <a:pt x="1049" y="621"/>
                    </a:moveTo>
                    <a:lnTo>
                      <a:pt x="1002" y="624"/>
                    </a:lnTo>
                    <a:lnTo>
                      <a:pt x="957" y="632"/>
                    </a:lnTo>
                    <a:lnTo>
                      <a:pt x="914" y="645"/>
                    </a:lnTo>
                    <a:lnTo>
                      <a:pt x="874" y="662"/>
                    </a:lnTo>
                    <a:lnTo>
                      <a:pt x="836" y="684"/>
                    </a:lnTo>
                    <a:lnTo>
                      <a:pt x="801" y="710"/>
                    </a:lnTo>
                    <a:lnTo>
                      <a:pt x="770" y="739"/>
                    </a:lnTo>
                    <a:lnTo>
                      <a:pt x="742" y="771"/>
                    </a:lnTo>
                    <a:lnTo>
                      <a:pt x="720" y="807"/>
                    </a:lnTo>
                    <a:lnTo>
                      <a:pt x="701" y="845"/>
                    </a:lnTo>
                    <a:lnTo>
                      <a:pt x="687" y="885"/>
                    </a:lnTo>
                    <a:lnTo>
                      <a:pt x="678" y="927"/>
                    </a:lnTo>
                    <a:lnTo>
                      <a:pt x="676" y="971"/>
                    </a:lnTo>
                    <a:lnTo>
                      <a:pt x="678" y="1014"/>
                    </a:lnTo>
                    <a:lnTo>
                      <a:pt x="687" y="1056"/>
                    </a:lnTo>
                    <a:lnTo>
                      <a:pt x="701" y="1097"/>
                    </a:lnTo>
                    <a:lnTo>
                      <a:pt x="720" y="1135"/>
                    </a:lnTo>
                    <a:lnTo>
                      <a:pt x="742" y="1170"/>
                    </a:lnTo>
                    <a:lnTo>
                      <a:pt x="770" y="1202"/>
                    </a:lnTo>
                    <a:lnTo>
                      <a:pt x="801" y="1232"/>
                    </a:lnTo>
                    <a:lnTo>
                      <a:pt x="836" y="1257"/>
                    </a:lnTo>
                    <a:lnTo>
                      <a:pt x="874" y="1279"/>
                    </a:lnTo>
                    <a:lnTo>
                      <a:pt x="914" y="1296"/>
                    </a:lnTo>
                    <a:lnTo>
                      <a:pt x="957" y="1309"/>
                    </a:lnTo>
                    <a:lnTo>
                      <a:pt x="1002" y="1317"/>
                    </a:lnTo>
                    <a:lnTo>
                      <a:pt x="1049" y="1320"/>
                    </a:lnTo>
                    <a:lnTo>
                      <a:pt x="1096" y="1317"/>
                    </a:lnTo>
                    <a:lnTo>
                      <a:pt x="1141" y="1309"/>
                    </a:lnTo>
                    <a:lnTo>
                      <a:pt x="1184" y="1296"/>
                    </a:lnTo>
                    <a:lnTo>
                      <a:pt x="1224" y="1279"/>
                    </a:lnTo>
                    <a:lnTo>
                      <a:pt x="1262" y="1257"/>
                    </a:lnTo>
                    <a:lnTo>
                      <a:pt x="1297" y="1232"/>
                    </a:lnTo>
                    <a:lnTo>
                      <a:pt x="1328" y="1202"/>
                    </a:lnTo>
                    <a:lnTo>
                      <a:pt x="1356" y="1170"/>
                    </a:lnTo>
                    <a:lnTo>
                      <a:pt x="1378" y="1135"/>
                    </a:lnTo>
                    <a:lnTo>
                      <a:pt x="1397" y="1097"/>
                    </a:lnTo>
                    <a:lnTo>
                      <a:pt x="1411" y="1056"/>
                    </a:lnTo>
                    <a:lnTo>
                      <a:pt x="1420" y="1014"/>
                    </a:lnTo>
                    <a:lnTo>
                      <a:pt x="1422" y="971"/>
                    </a:lnTo>
                    <a:lnTo>
                      <a:pt x="1420" y="927"/>
                    </a:lnTo>
                    <a:lnTo>
                      <a:pt x="1411" y="885"/>
                    </a:lnTo>
                    <a:lnTo>
                      <a:pt x="1397" y="845"/>
                    </a:lnTo>
                    <a:lnTo>
                      <a:pt x="1378" y="807"/>
                    </a:lnTo>
                    <a:lnTo>
                      <a:pt x="1356" y="771"/>
                    </a:lnTo>
                    <a:lnTo>
                      <a:pt x="1328" y="739"/>
                    </a:lnTo>
                    <a:lnTo>
                      <a:pt x="1297" y="710"/>
                    </a:lnTo>
                    <a:lnTo>
                      <a:pt x="1262" y="684"/>
                    </a:lnTo>
                    <a:lnTo>
                      <a:pt x="1224" y="662"/>
                    </a:lnTo>
                    <a:lnTo>
                      <a:pt x="1184" y="645"/>
                    </a:lnTo>
                    <a:lnTo>
                      <a:pt x="1141" y="632"/>
                    </a:lnTo>
                    <a:lnTo>
                      <a:pt x="1096" y="624"/>
                    </a:lnTo>
                    <a:lnTo>
                      <a:pt x="1049" y="621"/>
                    </a:lnTo>
                    <a:close/>
                    <a:moveTo>
                      <a:pt x="936" y="0"/>
                    </a:moveTo>
                    <a:lnTo>
                      <a:pt x="1161" y="0"/>
                    </a:lnTo>
                    <a:lnTo>
                      <a:pt x="1185" y="3"/>
                    </a:lnTo>
                    <a:lnTo>
                      <a:pt x="1206" y="10"/>
                    </a:lnTo>
                    <a:lnTo>
                      <a:pt x="1225" y="23"/>
                    </a:lnTo>
                    <a:lnTo>
                      <a:pt x="1240" y="39"/>
                    </a:lnTo>
                    <a:lnTo>
                      <a:pt x="1251" y="58"/>
                    </a:lnTo>
                    <a:lnTo>
                      <a:pt x="1256" y="79"/>
                    </a:lnTo>
                    <a:lnTo>
                      <a:pt x="1271" y="201"/>
                    </a:lnTo>
                    <a:lnTo>
                      <a:pt x="1326" y="216"/>
                    </a:lnTo>
                    <a:lnTo>
                      <a:pt x="1378" y="235"/>
                    </a:lnTo>
                    <a:lnTo>
                      <a:pt x="1429" y="257"/>
                    </a:lnTo>
                    <a:lnTo>
                      <a:pt x="1479" y="282"/>
                    </a:lnTo>
                    <a:lnTo>
                      <a:pt x="1580" y="208"/>
                    </a:lnTo>
                    <a:lnTo>
                      <a:pt x="1597" y="197"/>
                    </a:lnTo>
                    <a:lnTo>
                      <a:pt x="1615" y="191"/>
                    </a:lnTo>
                    <a:lnTo>
                      <a:pt x="1634" y="188"/>
                    </a:lnTo>
                    <a:lnTo>
                      <a:pt x="1654" y="189"/>
                    </a:lnTo>
                    <a:lnTo>
                      <a:pt x="1673" y="194"/>
                    </a:lnTo>
                    <a:lnTo>
                      <a:pt x="1691" y="202"/>
                    </a:lnTo>
                    <a:lnTo>
                      <a:pt x="1706" y="214"/>
                    </a:lnTo>
                    <a:lnTo>
                      <a:pt x="1865" y="363"/>
                    </a:lnTo>
                    <a:lnTo>
                      <a:pt x="1880" y="381"/>
                    </a:lnTo>
                    <a:lnTo>
                      <a:pt x="1890" y="401"/>
                    </a:lnTo>
                    <a:lnTo>
                      <a:pt x="1893" y="422"/>
                    </a:lnTo>
                    <a:lnTo>
                      <a:pt x="1892" y="443"/>
                    </a:lnTo>
                    <a:lnTo>
                      <a:pt x="1885" y="463"/>
                    </a:lnTo>
                    <a:lnTo>
                      <a:pt x="1873" y="482"/>
                    </a:lnTo>
                    <a:lnTo>
                      <a:pt x="1791" y="580"/>
                    </a:lnTo>
                    <a:lnTo>
                      <a:pt x="1823" y="639"/>
                    </a:lnTo>
                    <a:lnTo>
                      <a:pt x="1850" y="701"/>
                    </a:lnTo>
                    <a:lnTo>
                      <a:pt x="1871" y="765"/>
                    </a:lnTo>
                    <a:lnTo>
                      <a:pt x="2004" y="779"/>
                    </a:lnTo>
                    <a:lnTo>
                      <a:pt x="2027" y="784"/>
                    </a:lnTo>
                    <a:lnTo>
                      <a:pt x="2048" y="795"/>
                    </a:lnTo>
                    <a:lnTo>
                      <a:pt x="2065" y="809"/>
                    </a:lnTo>
                    <a:lnTo>
                      <a:pt x="2078" y="826"/>
                    </a:lnTo>
                    <a:lnTo>
                      <a:pt x="2086" y="846"/>
                    </a:lnTo>
                    <a:lnTo>
                      <a:pt x="2088" y="868"/>
                    </a:lnTo>
                    <a:lnTo>
                      <a:pt x="2088" y="1079"/>
                    </a:lnTo>
                    <a:lnTo>
                      <a:pt x="2086" y="1101"/>
                    </a:lnTo>
                    <a:lnTo>
                      <a:pt x="2078" y="1121"/>
                    </a:lnTo>
                    <a:lnTo>
                      <a:pt x="2065" y="1139"/>
                    </a:lnTo>
                    <a:lnTo>
                      <a:pt x="2048" y="1153"/>
                    </a:lnTo>
                    <a:lnTo>
                      <a:pt x="2027" y="1163"/>
                    </a:lnTo>
                    <a:lnTo>
                      <a:pt x="2004" y="1168"/>
                    </a:lnTo>
                    <a:lnTo>
                      <a:pt x="1869" y="1183"/>
                    </a:lnTo>
                    <a:lnTo>
                      <a:pt x="1847" y="1247"/>
                    </a:lnTo>
                    <a:lnTo>
                      <a:pt x="1819" y="1309"/>
                    </a:lnTo>
                    <a:lnTo>
                      <a:pt x="1786" y="1369"/>
                    </a:lnTo>
                    <a:lnTo>
                      <a:pt x="1874" y="1473"/>
                    </a:lnTo>
                    <a:lnTo>
                      <a:pt x="1884" y="1489"/>
                    </a:lnTo>
                    <a:lnTo>
                      <a:pt x="1891" y="1507"/>
                    </a:lnTo>
                    <a:lnTo>
                      <a:pt x="1894" y="1525"/>
                    </a:lnTo>
                    <a:lnTo>
                      <a:pt x="1893" y="1543"/>
                    </a:lnTo>
                    <a:lnTo>
                      <a:pt x="1887" y="1561"/>
                    </a:lnTo>
                    <a:lnTo>
                      <a:pt x="1879" y="1577"/>
                    </a:lnTo>
                    <a:lnTo>
                      <a:pt x="1866" y="1592"/>
                    </a:lnTo>
                    <a:lnTo>
                      <a:pt x="1706" y="1742"/>
                    </a:lnTo>
                    <a:lnTo>
                      <a:pt x="1688" y="1756"/>
                    </a:lnTo>
                    <a:lnTo>
                      <a:pt x="1666" y="1765"/>
                    </a:lnTo>
                    <a:lnTo>
                      <a:pt x="1644" y="1768"/>
                    </a:lnTo>
                    <a:lnTo>
                      <a:pt x="1622" y="1767"/>
                    </a:lnTo>
                    <a:lnTo>
                      <a:pt x="1600" y="1761"/>
                    </a:lnTo>
                    <a:lnTo>
                      <a:pt x="1580" y="1749"/>
                    </a:lnTo>
                    <a:lnTo>
                      <a:pt x="1467" y="1666"/>
                    </a:lnTo>
                    <a:lnTo>
                      <a:pt x="1401" y="1697"/>
                    </a:lnTo>
                    <a:lnTo>
                      <a:pt x="1334" y="1723"/>
                    </a:lnTo>
                    <a:lnTo>
                      <a:pt x="1264" y="1743"/>
                    </a:lnTo>
                    <a:lnTo>
                      <a:pt x="1248" y="1878"/>
                    </a:lnTo>
                    <a:lnTo>
                      <a:pt x="1242" y="1899"/>
                    </a:lnTo>
                    <a:lnTo>
                      <a:pt x="1232" y="1918"/>
                    </a:lnTo>
                    <a:lnTo>
                      <a:pt x="1216" y="1934"/>
                    </a:lnTo>
                    <a:lnTo>
                      <a:pt x="1197" y="1946"/>
                    </a:lnTo>
                    <a:lnTo>
                      <a:pt x="1176" y="1954"/>
                    </a:lnTo>
                    <a:lnTo>
                      <a:pt x="1153" y="1957"/>
                    </a:lnTo>
                    <a:lnTo>
                      <a:pt x="927" y="1957"/>
                    </a:lnTo>
                    <a:lnTo>
                      <a:pt x="904" y="1954"/>
                    </a:lnTo>
                    <a:lnTo>
                      <a:pt x="882" y="1946"/>
                    </a:lnTo>
                    <a:lnTo>
                      <a:pt x="863" y="1934"/>
                    </a:lnTo>
                    <a:lnTo>
                      <a:pt x="848" y="1918"/>
                    </a:lnTo>
                    <a:lnTo>
                      <a:pt x="837" y="1899"/>
                    </a:lnTo>
                    <a:lnTo>
                      <a:pt x="832" y="1878"/>
                    </a:lnTo>
                    <a:lnTo>
                      <a:pt x="815" y="1738"/>
                    </a:lnTo>
                    <a:lnTo>
                      <a:pt x="750" y="1718"/>
                    </a:lnTo>
                    <a:lnTo>
                      <a:pt x="686" y="1693"/>
                    </a:lnTo>
                    <a:lnTo>
                      <a:pt x="625" y="1663"/>
                    </a:lnTo>
                    <a:lnTo>
                      <a:pt x="510" y="1749"/>
                    </a:lnTo>
                    <a:lnTo>
                      <a:pt x="492" y="1759"/>
                    </a:lnTo>
                    <a:lnTo>
                      <a:pt x="473" y="1765"/>
                    </a:lnTo>
                    <a:lnTo>
                      <a:pt x="454" y="1768"/>
                    </a:lnTo>
                    <a:lnTo>
                      <a:pt x="435" y="1767"/>
                    </a:lnTo>
                    <a:lnTo>
                      <a:pt x="416" y="1762"/>
                    </a:lnTo>
                    <a:lnTo>
                      <a:pt x="398" y="1754"/>
                    </a:lnTo>
                    <a:lnTo>
                      <a:pt x="382" y="1742"/>
                    </a:lnTo>
                    <a:lnTo>
                      <a:pt x="222" y="1592"/>
                    </a:lnTo>
                    <a:lnTo>
                      <a:pt x="208" y="1574"/>
                    </a:lnTo>
                    <a:lnTo>
                      <a:pt x="199" y="1555"/>
                    </a:lnTo>
                    <a:lnTo>
                      <a:pt x="195" y="1534"/>
                    </a:lnTo>
                    <a:lnTo>
                      <a:pt x="197" y="1512"/>
                    </a:lnTo>
                    <a:lnTo>
                      <a:pt x="203" y="1492"/>
                    </a:lnTo>
                    <a:lnTo>
                      <a:pt x="216" y="1473"/>
                    </a:lnTo>
                    <a:lnTo>
                      <a:pt x="308" y="1363"/>
                    </a:lnTo>
                    <a:lnTo>
                      <a:pt x="278" y="1309"/>
                    </a:lnTo>
                    <a:lnTo>
                      <a:pt x="252" y="1252"/>
                    </a:lnTo>
                    <a:lnTo>
                      <a:pt x="232" y="1193"/>
                    </a:lnTo>
                    <a:lnTo>
                      <a:pt x="84" y="1177"/>
                    </a:lnTo>
                    <a:lnTo>
                      <a:pt x="62" y="1172"/>
                    </a:lnTo>
                    <a:lnTo>
                      <a:pt x="42" y="1162"/>
                    </a:lnTo>
                    <a:lnTo>
                      <a:pt x="25" y="1148"/>
                    </a:lnTo>
                    <a:lnTo>
                      <a:pt x="11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1" y="835"/>
                    </a:lnTo>
                    <a:lnTo>
                      <a:pt x="25" y="817"/>
                    </a:lnTo>
                    <a:lnTo>
                      <a:pt x="42" y="803"/>
                    </a:lnTo>
                    <a:lnTo>
                      <a:pt x="62" y="793"/>
                    </a:lnTo>
                    <a:lnTo>
                      <a:pt x="84" y="788"/>
                    </a:lnTo>
                    <a:lnTo>
                      <a:pt x="223" y="773"/>
                    </a:lnTo>
                    <a:lnTo>
                      <a:pt x="245" y="709"/>
                    </a:lnTo>
                    <a:lnTo>
                      <a:pt x="270" y="647"/>
                    </a:lnTo>
                    <a:lnTo>
                      <a:pt x="302" y="587"/>
                    </a:lnTo>
                    <a:lnTo>
                      <a:pt x="216" y="483"/>
                    </a:lnTo>
                    <a:lnTo>
                      <a:pt x="204" y="467"/>
                    </a:lnTo>
                    <a:lnTo>
                      <a:pt x="198" y="449"/>
                    </a:lnTo>
                    <a:lnTo>
                      <a:pt x="194" y="431"/>
                    </a:lnTo>
                    <a:lnTo>
                      <a:pt x="195" y="413"/>
                    </a:lnTo>
                    <a:lnTo>
                      <a:pt x="201" y="395"/>
                    </a:lnTo>
                    <a:lnTo>
                      <a:pt x="209" y="379"/>
                    </a:lnTo>
                    <a:lnTo>
                      <a:pt x="222" y="364"/>
                    </a:lnTo>
                    <a:lnTo>
                      <a:pt x="382" y="214"/>
                    </a:lnTo>
                    <a:lnTo>
                      <a:pt x="401" y="201"/>
                    </a:lnTo>
                    <a:lnTo>
                      <a:pt x="422" y="192"/>
                    </a:lnTo>
                    <a:lnTo>
                      <a:pt x="444" y="189"/>
                    </a:lnTo>
                    <a:lnTo>
                      <a:pt x="467" y="190"/>
                    </a:lnTo>
                    <a:lnTo>
                      <a:pt x="489" y="196"/>
                    </a:lnTo>
                    <a:lnTo>
                      <a:pt x="510" y="208"/>
                    </a:lnTo>
                    <a:lnTo>
                      <a:pt x="613" y="285"/>
                    </a:lnTo>
                    <a:lnTo>
                      <a:pt x="664" y="259"/>
                    </a:lnTo>
                    <a:lnTo>
                      <a:pt x="717" y="236"/>
                    </a:lnTo>
                    <a:lnTo>
                      <a:pt x="770" y="216"/>
                    </a:lnTo>
                    <a:lnTo>
                      <a:pt x="826" y="201"/>
                    </a:lnTo>
                    <a:lnTo>
                      <a:pt x="841" y="79"/>
                    </a:lnTo>
                    <a:lnTo>
                      <a:pt x="847" y="58"/>
                    </a:lnTo>
                    <a:lnTo>
                      <a:pt x="858" y="39"/>
                    </a:lnTo>
                    <a:lnTo>
                      <a:pt x="873" y="23"/>
                    </a:lnTo>
                    <a:lnTo>
                      <a:pt x="891" y="10"/>
                    </a:lnTo>
                    <a:lnTo>
                      <a:pt x="912" y="3"/>
                    </a:lnTo>
                    <a:lnTo>
                      <a:pt x="9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3960" y="317"/>
                <a:ext cx="115" cy="115"/>
              </a:xfrm>
              <a:custGeom>
                <a:avLst/>
                <a:gdLst>
                  <a:gd name="T0" fmla="*/ 757 w 1717"/>
                  <a:gd name="T1" fmla="*/ 529 h 1610"/>
                  <a:gd name="T2" fmla="*/ 628 w 1717"/>
                  <a:gd name="T3" fmla="*/ 613 h 1610"/>
                  <a:gd name="T4" fmla="*/ 561 w 1717"/>
                  <a:gd name="T5" fmla="*/ 746 h 1610"/>
                  <a:gd name="T6" fmla="*/ 575 w 1717"/>
                  <a:gd name="T7" fmla="*/ 898 h 1610"/>
                  <a:gd name="T8" fmla="*/ 665 w 1717"/>
                  <a:gd name="T9" fmla="*/ 1017 h 1610"/>
                  <a:gd name="T10" fmla="*/ 806 w 1717"/>
                  <a:gd name="T11" fmla="*/ 1080 h 1610"/>
                  <a:gd name="T12" fmla="*/ 967 w 1717"/>
                  <a:gd name="T13" fmla="*/ 1067 h 1610"/>
                  <a:gd name="T14" fmla="*/ 1095 w 1717"/>
                  <a:gd name="T15" fmla="*/ 983 h 1610"/>
                  <a:gd name="T16" fmla="*/ 1163 w 1717"/>
                  <a:gd name="T17" fmla="*/ 851 h 1610"/>
                  <a:gd name="T18" fmla="*/ 1149 w 1717"/>
                  <a:gd name="T19" fmla="*/ 700 h 1610"/>
                  <a:gd name="T20" fmla="*/ 1059 w 1717"/>
                  <a:gd name="T21" fmla="*/ 579 h 1610"/>
                  <a:gd name="T22" fmla="*/ 918 w 1717"/>
                  <a:gd name="T23" fmla="*/ 517 h 1610"/>
                  <a:gd name="T24" fmla="*/ 914 w 1717"/>
                  <a:gd name="T25" fmla="*/ 7 h 1610"/>
                  <a:gd name="T26" fmla="*/ 969 w 1717"/>
                  <a:gd name="T27" fmla="*/ 71 h 1610"/>
                  <a:gd name="T28" fmla="*/ 1163 w 1717"/>
                  <a:gd name="T29" fmla="*/ 209 h 1610"/>
                  <a:gd name="T30" fmla="*/ 1291 w 1717"/>
                  <a:gd name="T31" fmla="*/ 127 h 1610"/>
                  <a:gd name="T32" fmla="*/ 1473 w 1717"/>
                  <a:gd name="T33" fmla="*/ 242 h 1610"/>
                  <a:gd name="T34" fmla="*/ 1507 w 1717"/>
                  <a:gd name="T35" fmla="*/ 306 h 1610"/>
                  <a:gd name="T36" fmla="*/ 1438 w 1717"/>
                  <a:gd name="T37" fmla="*/ 432 h 1610"/>
                  <a:gd name="T38" fmla="*/ 1612 w 1717"/>
                  <a:gd name="T39" fmla="*/ 580 h 1610"/>
                  <a:gd name="T40" fmla="*/ 1688 w 1717"/>
                  <a:gd name="T41" fmla="*/ 621 h 1610"/>
                  <a:gd name="T42" fmla="*/ 1716 w 1717"/>
                  <a:gd name="T43" fmla="*/ 830 h 1610"/>
                  <a:gd name="T44" fmla="*/ 1664 w 1717"/>
                  <a:gd name="T45" fmla="*/ 895 h 1610"/>
                  <a:gd name="T46" fmla="*/ 1515 w 1717"/>
                  <a:gd name="T47" fmla="*/ 1027 h 1610"/>
                  <a:gd name="T48" fmla="*/ 1583 w 1717"/>
                  <a:gd name="T49" fmla="*/ 1184 h 1610"/>
                  <a:gd name="T50" fmla="*/ 1564 w 1717"/>
                  <a:gd name="T51" fmla="*/ 1264 h 1610"/>
                  <a:gd name="T52" fmla="*/ 1415 w 1717"/>
                  <a:gd name="T53" fmla="*/ 1404 h 1610"/>
                  <a:gd name="T54" fmla="*/ 1340 w 1717"/>
                  <a:gd name="T55" fmla="*/ 1392 h 1610"/>
                  <a:gd name="T56" fmla="*/ 1094 w 1717"/>
                  <a:gd name="T57" fmla="*/ 1415 h 1610"/>
                  <a:gd name="T58" fmla="*/ 1064 w 1717"/>
                  <a:gd name="T59" fmla="*/ 1570 h 1610"/>
                  <a:gd name="T60" fmla="*/ 849 w 1717"/>
                  <a:gd name="T61" fmla="*/ 1610 h 1610"/>
                  <a:gd name="T62" fmla="*/ 767 w 1717"/>
                  <a:gd name="T63" fmla="*/ 1578 h 1610"/>
                  <a:gd name="T64" fmla="*/ 672 w 1717"/>
                  <a:gd name="T65" fmla="*/ 1427 h 1610"/>
                  <a:gd name="T66" fmla="*/ 470 w 1717"/>
                  <a:gd name="T67" fmla="*/ 1472 h 1610"/>
                  <a:gd name="T68" fmla="*/ 383 w 1717"/>
                  <a:gd name="T69" fmla="*/ 1474 h 1610"/>
                  <a:gd name="T70" fmla="*/ 220 w 1717"/>
                  <a:gd name="T71" fmla="*/ 1339 h 1610"/>
                  <a:gd name="T72" fmla="*/ 217 w 1717"/>
                  <a:gd name="T73" fmla="*/ 1268 h 1610"/>
                  <a:gd name="T74" fmla="*/ 232 w 1717"/>
                  <a:gd name="T75" fmla="*/ 1080 h 1610"/>
                  <a:gd name="T76" fmla="*/ 60 w 1717"/>
                  <a:gd name="T77" fmla="*/ 1018 h 1610"/>
                  <a:gd name="T78" fmla="*/ 13 w 1717"/>
                  <a:gd name="T79" fmla="*/ 949 h 1610"/>
                  <a:gd name="T80" fmla="*/ 19 w 1717"/>
                  <a:gd name="T81" fmla="*/ 743 h 1610"/>
                  <a:gd name="T82" fmla="*/ 173 w 1717"/>
                  <a:gd name="T83" fmla="*/ 691 h 1610"/>
                  <a:gd name="T84" fmla="*/ 155 w 1717"/>
                  <a:gd name="T85" fmla="*/ 464 h 1610"/>
                  <a:gd name="T86" fmla="*/ 132 w 1717"/>
                  <a:gd name="T87" fmla="*/ 385 h 1610"/>
                  <a:gd name="T88" fmla="*/ 267 w 1717"/>
                  <a:gd name="T89" fmla="*/ 221 h 1610"/>
                  <a:gd name="T90" fmla="*/ 340 w 1717"/>
                  <a:gd name="T91" fmla="*/ 204 h 1610"/>
                  <a:gd name="T92" fmla="*/ 509 w 1717"/>
                  <a:gd name="T93" fmla="*/ 234 h 1610"/>
                  <a:gd name="T94" fmla="*/ 630 w 1717"/>
                  <a:gd name="T95" fmla="*/ 76 h 1610"/>
                  <a:gd name="T96" fmla="*/ 690 w 1717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17" h="1610">
                    <a:moveTo>
                      <a:pt x="877" y="512"/>
                    </a:moveTo>
                    <a:lnTo>
                      <a:pt x="836" y="513"/>
                    </a:lnTo>
                    <a:lnTo>
                      <a:pt x="795" y="519"/>
                    </a:lnTo>
                    <a:lnTo>
                      <a:pt x="757" y="529"/>
                    </a:lnTo>
                    <a:lnTo>
                      <a:pt x="719" y="545"/>
                    </a:lnTo>
                    <a:lnTo>
                      <a:pt x="686" y="564"/>
                    </a:lnTo>
                    <a:lnTo>
                      <a:pt x="655" y="587"/>
                    </a:lnTo>
                    <a:lnTo>
                      <a:pt x="628" y="613"/>
                    </a:lnTo>
                    <a:lnTo>
                      <a:pt x="605" y="644"/>
                    </a:lnTo>
                    <a:lnTo>
                      <a:pt x="586" y="676"/>
                    </a:lnTo>
                    <a:lnTo>
                      <a:pt x="572" y="710"/>
                    </a:lnTo>
                    <a:lnTo>
                      <a:pt x="561" y="746"/>
                    </a:lnTo>
                    <a:lnTo>
                      <a:pt x="557" y="784"/>
                    </a:lnTo>
                    <a:lnTo>
                      <a:pt x="558" y="823"/>
                    </a:lnTo>
                    <a:lnTo>
                      <a:pt x="563" y="861"/>
                    </a:lnTo>
                    <a:lnTo>
                      <a:pt x="575" y="898"/>
                    </a:lnTo>
                    <a:lnTo>
                      <a:pt x="591" y="932"/>
                    </a:lnTo>
                    <a:lnTo>
                      <a:pt x="612" y="963"/>
                    </a:lnTo>
                    <a:lnTo>
                      <a:pt x="637" y="992"/>
                    </a:lnTo>
                    <a:lnTo>
                      <a:pt x="665" y="1017"/>
                    </a:lnTo>
                    <a:lnTo>
                      <a:pt x="696" y="1039"/>
                    </a:lnTo>
                    <a:lnTo>
                      <a:pt x="730" y="1057"/>
                    </a:lnTo>
                    <a:lnTo>
                      <a:pt x="767" y="1071"/>
                    </a:lnTo>
                    <a:lnTo>
                      <a:pt x="806" y="1080"/>
                    </a:lnTo>
                    <a:lnTo>
                      <a:pt x="846" y="1084"/>
                    </a:lnTo>
                    <a:lnTo>
                      <a:pt x="888" y="1084"/>
                    </a:lnTo>
                    <a:lnTo>
                      <a:pt x="929" y="1078"/>
                    </a:lnTo>
                    <a:lnTo>
                      <a:pt x="967" y="1067"/>
                    </a:lnTo>
                    <a:lnTo>
                      <a:pt x="1003" y="1052"/>
                    </a:lnTo>
                    <a:lnTo>
                      <a:pt x="1038" y="1033"/>
                    </a:lnTo>
                    <a:lnTo>
                      <a:pt x="1069" y="1010"/>
                    </a:lnTo>
                    <a:lnTo>
                      <a:pt x="1095" y="983"/>
                    </a:lnTo>
                    <a:lnTo>
                      <a:pt x="1119" y="954"/>
                    </a:lnTo>
                    <a:lnTo>
                      <a:pt x="1138" y="922"/>
                    </a:lnTo>
                    <a:lnTo>
                      <a:pt x="1152" y="888"/>
                    </a:lnTo>
                    <a:lnTo>
                      <a:pt x="1163" y="851"/>
                    </a:lnTo>
                    <a:lnTo>
                      <a:pt x="1167" y="814"/>
                    </a:lnTo>
                    <a:lnTo>
                      <a:pt x="1166" y="775"/>
                    </a:lnTo>
                    <a:lnTo>
                      <a:pt x="1159" y="736"/>
                    </a:lnTo>
                    <a:lnTo>
                      <a:pt x="1149" y="700"/>
                    </a:lnTo>
                    <a:lnTo>
                      <a:pt x="1133" y="666"/>
                    </a:lnTo>
                    <a:lnTo>
                      <a:pt x="1111" y="634"/>
                    </a:lnTo>
                    <a:lnTo>
                      <a:pt x="1087" y="605"/>
                    </a:lnTo>
                    <a:lnTo>
                      <a:pt x="1059" y="579"/>
                    </a:lnTo>
                    <a:lnTo>
                      <a:pt x="1027" y="558"/>
                    </a:lnTo>
                    <a:lnTo>
                      <a:pt x="993" y="540"/>
                    </a:lnTo>
                    <a:lnTo>
                      <a:pt x="956" y="526"/>
                    </a:lnTo>
                    <a:lnTo>
                      <a:pt x="918" y="517"/>
                    </a:lnTo>
                    <a:lnTo>
                      <a:pt x="877" y="512"/>
                    </a:lnTo>
                    <a:close/>
                    <a:moveTo>
                      <a:pt x="868" y="0"/>
                    </a:moveTo>
                    <a:lnTo>
                      <a:pt x="891" y="1"/>
                    </a:lnTo>
                    <a:lnTo>
                      <a:pt x="914" y="7"/>
                    </a:lnTo>
                    <a:lnTo>
                      <a:pt x="933" y="17"/>
                    </a:lnTo>
                    <a:lnTo>
                      <a:pt x="949" y="32"/>
                    </a:lnTo>
                    <a:lnTo>
                      <a:pt x="962" y="50"/>
                    </a:lnTo>
                    <a:lnTo>
                      <a:pt x="969" y="71"/>
                    </a:lnTo>
                    <a:lnTo>
                      <a:pt x="987" y="156"/>
                    </a:lnTo>
                    <a:lnTo>
                      <a:pt x="1047" y="168"/>
                    </a:lnTo>
                    <a:lnTo>
                      <a:pt x="1106" y="186"/>
                    </a:lnTo>
                    <a:lnTo>
                      <a:pt x="1163" y="209"/>
                    </a:lnTo>
                    <a:lnTo>
                      <a:pt x="1229" y="151"/>
                    </a:lnTo>
                    <a:lnTo>
                      <a:pt x="1247" y="138"/>
                    </a:lnTo>
                    <a:lnTo>
                      <a:pt x="1268" y="130"/>
                    </a:lnTo>
                    <a:lnTo>
                      <a:pt x="1291" y="127"/>
                    </a:lnTo>
                    <a:lnTo>
                      <a:pt x="1313" y="129"/>
                    </a:lnTo>
                    <a:lnTo>
                      <a:pt x="1335" y="136"/>
                    </a:lnTo>
                    <a:lnTo>
                      <a:pt x="1354" y="148"/>
                    </a:lnTo>
                    <a:lnTo>
                      <a:pt x="1473" y="242"/>
                    </a:lnTo>
                    <a:lnTo>
                      <a:pt x="1487" y="256"/>
                    </a:lnTo>
                    <a:lnTo>
                      <a:pt x="1497" y="271"/>
                    </a:lnTo>
                    <a:lnTo>
                      <a:pt x="1503" y="288"/>
                    </a:lnTo>
                    <a:lnTo>
                      <a:pt x="1507" y="306"/>
                    </a:lnTo>
                    <a:lnTo>
                      <a:pt x="1505" y="324"/>
                    </a:lnTo>
                    <a:lnTo>
                      <a:pt x="1500" y="342"/>
                    </a:lnTo>
                    <a:lnTo>
                      <a:pt x="1490" y="359"/>
                    </a:lnTo>
                    <a:lnTo>
                      <a:pt x="1438" y="432"/>
                    </a:lnTo>
                    <a:lnTo>
                      <a:pt x="1469" y="478"/>
                    </a:lnTo>
                    <a:lnTo>
                      <a:pt x="1496" y="527"/>
                    </a:lnTo>
                    <a:lnTo>
                      <a:pt x="1517" y="577"/>
                    </a:lnTo>
                    <a:lnTo>
                      <a:pt x="1612" y="580"/>
                    </a:lnTo>
                    <a:lnTo>
                      <a:pt x="1636" y="584"/>
                    </a:lnTo>
                    <a:lnTo>
                      <a:pt x="1656" y="592"/>
                    </a:lnTo>
                    <a:lnTo>
                      <a:pt x="1674" y="605"/>
                    </a:lnTo>
                    <a:lnTo>
                      <a:pt x="1688" y="621"/>
                    </a:lnTo>
                    <a:lnTo>
                      <a:pt x="1699" y="641"/>
                    </a:lnTo>
                    <a:lnTo>
                      <a:pt x="1703" y="662"/>
                    </a:lnTo>
                    <a:lnTo>
                      <a:pt x="1717" y="808"/>
                    </a:lnTo>
                    <a:lnTo>
                      <a:pt x="1716" y="830"/>
                    </a:lnTo>
                    <a:lnTo>
                      <a:pt x="1709" y="850"/>
                    </a:lnTo>
                    <a:lnTo>
                      <a:pt x="1698" y="868"/>
                    </a:lnTo>
                    <a:lnTo>
                      <a:pt x="1682" y="883"/>
                    </a:lnTo>
                    <a:lnTo>
                      <a:pt x="1664" y="895"/>
                    </a:lnTo>
                    <a:lnTo>
                      <a:pt x="1641" y="902"/>
                    </a:lnTo>
                    <a:lnTo>
                      <a:pt x="1546" y="920"/>
                    </a:lnTo>
                    <a:lnTo>
                      <a:pt x="1533" y="974"/>
                    </a:lnTo>
                    <a:lnTo>
                      <a:pt x="1515" y="1027"/>
                    </a:lnTo>
                    <a:lnTo>
                      <a:pt x="1492" y="1078"/>
                    </a:lnTo>
                    <a:lnTo>
                      <a:pt x="1561" y="1146"/>
                    </a:lnTo>
                    <a:lnTo>
                      <a:pt x="1575" y="1164"/>
                    </a:lnTo>
                    <a:lnTo>
                      <a:pt x="1583" y="1184"/>
                    </a:lnTo>
                    <a:lnTo>
                      <a:pt x="1587" y="1204"/>
                    </a:lnTo>
                    <a:lnTo>
                      <a:pt x="1584" y="1225"/>
                    </a:lnTo>
                    <a:lnTo>
                      <a:pt x="1577" y="1245"/>
                    </a:lnTo>
                    <a:lnTo>
                      <a:pt x="1564" y="1264"/>
                    </a:lnTo>
                    <a:lnTo>
                      <a:pt x="1464" y="1375"/>
                    </a:lnTo>
                    <a:lnTo>
                      <a:pt x="1450" y="1388"/>
                    </a:lnTo>
                    <a:lnTo>
                      <a:pt x="1433" y="1398"/>
                    </a:lnTo>
                    <a:lnTo>
                      <a:pt x="1415" y="1404"/>
                    </a:lnTo>
                    <a:lnTo>
                      <a:pt x="1395" y="1407"/>
                    </a:lnTo>
                    <a:lnTo>
                      <a:pt x="1376" y="1406"/>
                    </a:lnTo>
                    <a:lnTo>
                      <a:pt x="1357" y="1401"/>
                    </a:lnTo>
                    <a:lnTo>
                      <a:pt x="1340" y="1392"/>
                    </a:lnTo>
                    <a:lnTo>
                      <a:pt x="1253" y="1339"/>
                    </a:lnTo>
                    <a:lnTo>
                      <a:pt x="1203" y="1368"/>
                    </a:lnTo>
                    <a:lnTo>
                      <a:pt x="1150" y="1394"/>
                    </a:lnTo>
                    <a:lnTo>
                      <a:pt x="1094" y="1415"/>
                    </a:lnTo>
                    <a:lnTo>
                      <a:pt x="1091" y="1512"/>
                    </a:lnTo>
                    <a:lnTo>
                      <a:pt x="1087" y="1534"/>
                    </a:lnTo>
                    <a:lnTo>
                      <a:pt x="1078" y="1554"/>
                    </a:lnTo>
                    <a:lnTo>
                      <a:pt x="1064" y="1570"/>
                    </a:lnTo>
                    <a:lnTo>
                      <a:pt x="1047" y="1584"/>
                    </a:lnTo>
                    <a:lnTo>
                      <a:pt x="1027" y="1593"/>
                    </a:lnTo>
                    <a:lnTo>
                      <a:pt x="1004" y="1598"/>
                    </a:lnTo>
                    <a:lnTo>
                      <a:pt x="849" y="1610"/>
                    </a:lnTo>
                    <a:lnTo>
                      <a:pt x="825" y="1609"/>
                    </a:lnTo>
                    <a:lnTo>
                      <a:pt x="804" y="1603"/>
                    </a:lnTo>
                    <a:lnTo>
                      <a:pt x="784" y="1592"/>
                    </a:lnTo>
                    <a:lnTo>
                      <a:pt x="767" y="1578"/>
                    </a:lnTo>
                    <a:lnTo>
                      <a:pt x="756" y="1560"/>
                    </a:lnTo>
                    <a:lnTo>
                      <a:pt x="748" y="1539"/>
                    </a:lnTo>
                    <a:lnTo>
                      <a:pt x="727" y="1439"/>
                    </a:lnTo>
                    <a:lnTo>
                      <a:pt x="672" y="1427"/>
                    </a:lnTo>
                    <a:lnTo>
                      <a:pt x="619" y="1411"/>
                    </a:lnTo>
                    <a:lnTo>
                      <a:pt x="567" y="1391"/>
                    </a:lnTo>
                    <a:lnTo>
                      <a:pt x="489" y="1459"/>
                    </a:lnTo>
                    <a:lnTo>
                      <a:pt x="470" y="1472"/>
                    </a:lnTo>
                    <a:lnTo>
                      <a:pt x="449" y="1480"/>
                    </a:lnTo>
                    <a:lnTo>
                      <a:pt x="427" y="1483"/>
                    </a:lnTo>
                    <a:lnTo>
                      <a:pt x="404" y="1481"/>
                    </a:lnTo>
                    <a:lnTo>
                      <a:pt x="383" y="1474"/>
                    </a:lnTo>
                    <a:lnTo>
                      <a:pt x="364" y="1462"/>
                    </a:lnTo>
                    <a:lnTo>
                      <a:pt x="244" y="1368"/>
                    </a:lnTo>
                    <a:lnTo>
                      <a:pt x="230" y="1354"/>
                    </a:lnTo>
                    <a:lnTo>
                      <a:pt x="220" y="1339"/>
                    </a:lnTo>
                    <a:lnTo>
                      <a:pt x="213" y="1322"/>
                    </a:lnTo>
                    <a:lnTo>
                      <a:pt x="211" y="1304"/>
                    </a:lnTo>
                    <a:lnTo>
                      <a:pt x="212" y="1286"/>
                    </a:lnTo>
                    <a:lnTo>
                      <a:pt x="217" y="1268"/>
                    </a:lnTo>
                    <a:lnTo>
                      <a:pt x="227" y="1251"/>
                    </a:lnTo>
                    <a:lnTo>
                      <a:pt x="286" y="1168"/>
                    </a:lnTo>
                    <a:lnTo>
                      <a:pt x="257" y="1125"/>
                    </a:lnTo>
                    <a:lnTo>
                      <a:pt x="232" y="1080"/>
                    </a:lnTo>
                    <a:lnTo>
                      <a:pt x="211" y="1033"/>
                    </a:lnTo>
                    <a:lnTo>
                      <a:pt x="104" y="1030"/>
                    </a:lnTo>
                    <a:lnTo>
                      <a:pt x="82" y="1027"/>
                    </a:lnTo>
                    <a:lnTo>
                      <a:pt x="60" y="1018"/>
                    </a:lnTo>
                    <a:lnTo>
                      <a:pt x="42" y="1006"/>
                    </a:lnTo>
                    <a:lnTo>
                      <a:pt x="28" y="989"/>
                    </a:lnTo>
                    <a:lnTo>
                      <a:pt x="19" y="970"/>
                    </a:lnTo>
                    <a:lnTo>
                      <a:pt x="13" y="949"/>
                    </a:lnTo>
                    <a:lnTo>
                      <a:pt x="0" y="803"/>
                    </a:lnTo>
                    <a:lnTo>
                      <a:pt x="1" y="782"/>
                    </a:lnTo>
                    <a:lnTo>
                      <a:pt x="8" y="761"/>
                    </a:lnTo>
                    <a:lnTo>
                      <a:pt x="19" y="743"/>
                    </a:lnTo>
                    <a:lnTo>
                      <a:pt x="35" y="728"/>
                    </a:lnTo>
                    <a:lnTo>
                      <a:pt x="54" y="716"/>
                    </a:lnTo>
                    <a:lnTo>
                      <a:pt x="75" y="709"/>
                    </a:lnTo>
                    <a:lnTo>
                      <a:pt x="173" y="691"/>
                    </a:lnTo>
                    <a:lnTo>
                      <a:pt x="186" y="637"/>
                    </a:lnTo>
                    <a:lnTo>
                      <a:pt x="203" y="583"/>
                    </a:lnTo>
                    <a:lnTo>
                      <a:pt x="225" y="532"/>
                    </a:lnTo>
                    <a:lnTo>
                      <a:pt x="155" y="464"/>
                    </a:lnTo>
                    <a:lnTo>
                      <a:pt x="141" y="446"/>
                    </a:lnTo>
                    <a:lnTo>
                      <a:pt x="133" y="426"/>
                    </a:lnTo>
                    <a:lnTo>
                      <a:pt x="130" y="406"/>
                    </a:lnTo>
                    <a:lnTo>
                      <a:pt x="132" y="385"/>
                    </a:lnTo>
                    <a:lnTo>
                      <a:pt x="139" y="365"/>
                    </a:lnTo>
                    <a:lnTo>
                      <a:pt x="152" y="346"/>
                    </a:lnTo>
                    <a:lnTo>
                      <a:pt x="252" y="234"/>
                    </a:lnTo>
                    <a:lnTo>
                      <a:pt x="267" y="221"/>
                    </a:lnTo>
                    <a:lnTo>
                      <a:pt x="285" y="211"/>
                    </a:lnTo>
                    <a:lnTo>
                      <a:pt x="303" y="205"/>
                    </a:lnTo>
                    <a:lnTo>
                      <a:pt x="321" y="203"/>
                    </a:lnTo>
                    <a:lnTo>
                      <a:pt x="340" y="204"/>
                    </a:lnTo>
                    <a:lnTo>
                      <a:pt x="359" y="209"/>
                    </a:lnTo>
                    <a:lnTo>
                      <a:pt x="377" y="217"/>
                    </a:lnTo>
                    <a:lnTo>
                      <a:pt x="455" y="266"/>
                    </a:lnTo>
                    <a:lnTo>
                      <a:pt x="509" y="234"/>
                    </a:lnTo>
                    <a:lnTo>
                      <a:pt x="564" y="206"/>
                    </a:lnTo>
                    <a:lnTo>
                      <a:pt x="623" y="184"/>
                    </a:lnTo>
                    <a:lnTo>
                      <a:pt x="626" y="97"/>
                    </a:lnTo>
                    <a:lnTo>
                      <a:pt x="630" y="76"/>
                    </a:lnTo>
                    <a:lnTo>
                      <a:pt x="639" y="56"/>
                    </a:lnTo>
                    <a:lnTo>
                      <a:pt x="652" y="39"/>
                    </a:lnTo>
                    <a:lnTo>
                      <a:pt x="670" y="26"/>
                    </a:lnTo>
                    <a:lnTo>
                      <a:pt x="690" y="17"/>
                    </a:lnTo>
                    <a:lnTo>
                      <a:pt x="713" y="12"/>
                    </a:lnTo>
                    <a:lnTo>
                      <a:pt x="8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3886" y="385"/>
                <a:ext cx="93" cy="94"/>
              </a:xfrm>
              <a:custGeom>
                <a:avLst/>
                <a:gdLst>
                  <a:gd name="T0" fmla="*/ 625 w 1394"/>
                  <a:gd name="T1" fmla="*/ 425 h 1305"/>
                  <a:gd name="T2" fmla="*/ 527 w 1394"/>
                  <a:gd name="T3" fmla="*/ 480 h 1305"/>
                  <a:gd name="T4" fmla="*/ 465 w 1394"/>
                  <a:gd name="T5" fmla="*/ 571 h 1305"/>
                  <a:gd name="T6" fmla="*/ 454 w 1394"/>
                  <a:gd name="T7" fmla="*/ 682 h 1305"/>
                  <a:gd name="T8" fmla="*/ 498 w 1394"/>
                  <a:gd name="T9" fmla="*/ 783 h 1305"/>
                  <a:gd name="T10" fmla="*/ 583 w 1394"/>
                  <a:gd name="T11" fmla="*/ 853 h 1305"/>
                  <a:gd name="T12" fmla="*/ 698 w 1394"/>
                  <a:gd name="T13" fmla="*/ 881 h 1305"/>
                  <a:gd name="T14" fmla="*/ 812 w 1394"/>
                  <a:gd name="T15" fmla="*/ 856 h 1305"/>
                  <a:gd name="T16" fmla="*/ 899 w 1394"/>
                  <a:gd name="T17" fmla="*/ 787 h 1305"/>
                  <a:gd name="T18" fmla="*/ 945 w 1394"/>
                  <a:gd name="T19" fmla="*/ 687 h 1305"/>
                  <a:gd name="T20" fmla="*/ 937 w 1394"/>
                  <a:gd name="T21" fmla="*/ 576 h 1305"/>
                  <a:gd name="T22" fmla="*/ 878 w 1394"/>
                  <a:gd name="T23" fmla="*/ 484 h 1305"/>
                  <a:gd name="T24" fmla="*/ 782 w 1394"/>
                  <a:gd name="T25" fmla="*/ 427 h 1305"/>
                  <a:gd name="T26" fmla="*/ 661 w 1394"/>
                  <a:gd name="T27" fmla="*/ 0 h 1305"/>
                  <a:gd name="T28" fmla="*/ 801 w 1394"/>
                  <a:gd name="T29" fmla="*/ 11 h 1305"/>
                  <a:gd name="T30" fmla="*/ 844 w 1394"/>
                  <a:gd name="T31" fmla="*/ 59 h 1305"/>
                  <a:gd name="T32" fmla="*/ 904 w 1394"/>
                  <a:gd name="T33" fmla="*/ 150 h 1305"/>
                  <a:gd name="T34" fmla="*/ 1039 w 1394"/>
                  <a:gd name="T35" fmla="*/ 158 h 1305"/>
                  <a:gd name="T36" fmla="*/ 1103 w 1394"/>
                  <a:gd name="T37" fmla="*/ 140 h 1305"/>
                  <a:gd name="T38" fmla="*/ 1164 w 1394"/>
                  <a:gd name="T39" fmla="*/ 167 h 1305"/>
                  <a:gd name="T40" fmla="*/ 1254 w 1394"/>
                  <a:gd name="T41" fmla="*/ 268 h 1305"/>
                  <a:gd name="T42" fmla="*/ 1250 w 1394"/>
                  <a:gd name="T43" fmla="*/ 329 h 1305"/>
                  <a:gd name="T44" fmla="*/ 1220 w 1394"/>
                  <a:gd name="T45" fmla="*/ 432 h 1305"/>
                  <a:gd name="T46" fmla="*/ 1312 w 1394"/>
                  <a:gd name="T47" fmla="*/ 523 h 1305"/>
                  <a:gd name="T48" fmla="*/ 1372 w 1394"/>
                  <a:gd name="T49" fmla="*/ 553 h 1305"/>
                  <a:gd name="T50" fmla="*/ 1394 w 1394"/>
                  <a:gd name="T51" fmla="*/ 612 h 1305"/>
                  <a:gd name="T52" fmla="*/ 1381 w 1394"/>
                  <a:gd name="T53" fmla="*/ 743 h 1305"/>
                  <a:gd name="T54" fmla="*/ 1331 w 1394"/>
                  <a:gd name="T55" fmla="*/ 785 h 1305"/>
                  <a:gd name="T56" fmla="*/ 1231 w 1394"/>
                  <a:gd name="T57" fmla="*/ 839 h 1305"/>
                  <a:gd name="T58" fmla="*/ 1228 w 1394"/>
                  <a:gd name="T59" fmla="*/ 969 h 1305"/>
                  <a:gd name="T60" fmla="*/ 1249 w 1394"/>
                  <a:gd name="T61" fmla="*/ 1029 h 1305"/>
                  <a:gd name="T62" fmla="*/ 1220 w 1394"/>
                  <a:gd name="T63" fmla="*/ 1086 h 1305"/>
                  <a:gd name="T64" fmla="*/ 1112 w 1394"/>
                  <a:gd name="T65" fmla="*/ 1171 h 1305"/>
                  <a:gd name="T66" fmla="*/ 1046 w 1394"/>
                  <a:gd name="T67" fmla="*/ 1166 h 1305"/>
                  <a:gd name="T68" fmla="*/ 929 w 1394"/>
                  <a:gd name="T69" fmla="*/ 1134 h 1305"/>
                  <a:gd name="T70" fmla="*/ 829 w 1394"/>
                  <a:gd name="T71" fmla="*/ 1228 h 1305"/>
                  <a:gd name="T72" fmla="*/ 797 w 1394"/>
                  <a:gd name="T73" fmla="*/ 1284 h 1305"/>
                  <a:gd name="T74" fmla="*/ 734 w 1394"/>
                  <a:gd name="T75" fmla="*/ 1305 h 1305"/>
                  <a:gd name="T76" fmla="*/ 594 w 1394"/>
                  <a:gd name="T77" fmla="*/ 1293 h 1305"/>
                  <a:gd name="T78" fmla="*/ 550 w 1394"/>
                  <a:gd name="T79" fmla="*/ 1246 h 1305"/>
                  <a:gd name="T80" fmla="*/ 495 w 1394"/>
                  <a:gd name="T81" fmla="*/ 1143 h 1305"/>
                  <a:gd name="T82" fmla="*/ 356 w 1394"/>
                  <a:gd name="T83" fmla="*/ 1146 h 1305"/>
                  <a:gd name="T84" fmla="*/ 291 w 1394"/>
                  <a:gd name="T85" fmla="*/ 1165 h 1305"/>
                  <a:gd name="T86" fmla="*/ 230 w 1394"/>
                  <a:gd name="T87" fmla="*/ 1138 h 1305"/>
                  <a:gd name="T88" fmla="*/ 140 w 1394"/>
                  <a:gd name="T89" fmla="*/ 1037 h 1305"/>
                  <a:gd name="T90" fmla="*/ 145 w 1394"/>
                  <a:gd name="T91" fmla="*/ 975 h 1305"/>
                  <a:gd name="T92" fmla="*/ 183 w 1394"/>
                  <a:gd name="T93" fmla="*/ 868 h 1305"/>
                  <a:gd name="T94" fmla="*/ 82 w 1394"/>
                  <a:gd name="T95" fmla="*/ 782 h 1305"/>
                  <a:gd name="T96" fmla="*/ 23 w 1394"/>
                  <a:gd name="T97" fmla="*/ 751 h 1305"/>
                  <a:gd name="T98" fmla="*/ 0 w 1394"/>
                  <a:gd name="T99" fmla="*/ 692 h 1305"/>
                  <a:gd name="T100" fmla="*/ 13 w 1394"/>
                  <a:gd name="T101" fmla="*/ 561 h 1305"/>
                  <a:gd name="T102" fmla="*/ 63 w 1394"/>
                  <a:gd name="T103" fmla="*/ 520 h 1305"/>
                  <a:gd name="T104" fmla="*/ 167 w 1394"/>
                  <a:gd name="T105" fmla="*/ 466 h 1305"/>
                  <a:gd name="T106" fmla="*/ 166 w 1394"/>
                  <a:gd name="T107" fmla="*/ 336 h 1305"/>
                  <a:gd name="T108" fmla="*/ 146 w 1394"/>
                  <a:gd name="T109" fmla="*/ 276 h 1305"/>
                  <a:gd name="T110" fmla="*/ 174 w 1394"/>
                  <a:gd name="T111" fmla="*/ 219 h 1305"/>
                  <a:gd name="T112" fmla="*/ 283 w 1394"/>
                  <a:gd name="T113" fmla="*/ 134 h 1305"/>
                  <a:gd name="T114" fmla="*/ 349 w 1394"/>
                  <a:gd name="T115" fmla="*/ 139 h 1305"/>
                  <a:gd name="T116" fmla="*/ 461 w 1394"/>
                  <a:gd name="T117" fmla="*/ 164 h 1305"/>
                  <a:gd name="T118" fmla="*/ 566 w 1394"/>
                  <a:gd name="T119" fmla="*/ 77 h 1305"/>
                  <a:gd name="T120" fmla="*/ 598 w 1394"/>
                  <a:gd name="T121" fmla="*/ 21 h 1305"/>
                  <a:gd name="T122" fmla="*/ 661 w 1394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4" h="1305">
                    <a:moveTo>
                      <a:pt x="703" y="414"/>
                    </a:moveTo>
                    <a:lnTo>
                      <a:pt x="663" y="417"/>
                    </a:lnTo>
                    <a:lnTo>
                      <a:pt x="625" y="425"/>
                    </a:lnTo>
                    <a:lnTo>
                      <a:pt x="589" y="439"/>
                    </a:lnTo>
                    <a:lnTo>
                      <a:pt x="555" y="457"/>
                    </a:lnTo>
                    <a:lnTo>
                      <a:pt x="527" y="480"/>
                    </a:lnTo>
                    <a:lnTo>
                      <a:pt x="501" y="507"/>
                    </a:lnTo>
                    <a:lnTo>
                      <a:pt x="481" y="537"/>
                    </a:lnTo>
                    <a:lnTo>
                      <a:pt x="465" y="571"/>
                    </a:lnTo>
                    <a:lnTo>
                      <a:pt x="455" y="606"/>
                    </a:lnTo>
                    <a:lnTo>
                      <a:pt x="452" y="644"/>
                    </a:lnTo>
                    <a:lnTo>
                      <a:pt x="454" y="682"/>
                    </a:lnTo>
                    <a:lnTo>
                      <a:pt x="464" y="718"/>
                    </a:lnTo>
                    <a:lnTo>
                      <a:pt x="477" y="751"/>
                    </a:lnTo>
                    <a:lnTo>
                      <a:pt x="498" y="783"/>
                    </a:lnTo>
                    <a:lnTo>
                      <a:pt x="522" y="810"/>
                    </a:lnTo>
                    <a:lnTo>
                      <a:pt x="551" y="834"/>
                    </a:lnTo>
                    <a:lnTo>
                      <a:pt x="583" y="853"/>
                    </a:lnTo>
                    <a:lnTo>
                      <a:pt x="618" y="868"/>
                    </a:lnTo>
                    <a:lnTo>
                      <a:pt x="657" y="877"/>
                    </a:lnTo>
                    <a:lnTo>
                      <a:pt x="698" y="881"/>
                    </a:lnTo>
                    <a:lnTo>
                      <a:pt x="737" y="878"/>
                    </a:lnTo>
                    <a:lnTo>
                      <a:pt x="775" y="870"/>
                    </a:lnTo>
                    <a:lnTo>
                      <a:pt x="812" y="856"/>
                    </a:lnTo>
                    <a:lnTo>
                      <a:pt x="845" y="837"/>
                    </a:lnTo>
                    <a:lnTo>
                      <a:pt x="874" y="814"/>
                    </a:lnTo>
                    <a:lnTo>
                      <a:pt x="899" y="787"/>
                    </a:lnTo>
                    <a:lnTo>
                      <a:pt x="920" y="756"/>
                    </a:lnTo>
                    <a:lnTo>
                      <a:pt x="936" y="723"/>
                    </a:lnTo>
                    <a:lnTo>
                      <a:pt x="945" y="687"/>
                    </a:lnTo>
                    <a:lnTo>
                      <a:pt x="949" y="650"/>
                    </a:lnTo>
                    <a:lnTo>
                      <a:pt x="946" y="612"/>
                    </a:lnTo>
                    <a:lnTo>
                      <a:pt x="937" y="576"/>
                    </a:lnTo>
                    <a:lnTo>
                      <a:pt x="923" y="542"/>
                    </a:lnTo>
                    <a:lnTo>
                      <a:pt x="903" y="512"/>
                    </a:lnTo>
                    <a:lnTo>
                      <a:pt x="878" y="484"/>
                    </a:lnTo>
                    <a:lnTo>
                      <a:pt x="849" y="460"/>
                    </a:lnTo>
                    <a:lnTo>
                      <a:pt x="817" y="441"/>
                    </a:lnTo>
                    <a:lnTo>
                      <a:pt x="782" y="427"/>
                    </a:lnTo>
                    <a:lnTo>
                      <a:pt x="743" y="417"/>
                    </a:lnTo>
                    <a:lnTo>
                      <a:pt x="703" y="414"/>
                    </a:lnTo>
                    <a:close/>
                    <a:moveTo>
                      <a:pt x="661" y="0"/>
                    </a:moveTo>
                    <a:lnTo>
                      <a:pt x="756" y="1"/>
                    </a:lnTo>
                    <a:lnTo>
                      <a:pt x="780" y="3"/>
                    </a:lnTo>
                    <a:lnTo>
                      <a:pt x="801" y="11"/>
                    </a:lnTo>
                    <a:lnTo>
                      <a:pt x="819" y="24"/>
                    </a:lnTo>
                    <a:lnTo>
                      <a:pt x="834" y="40"/>
                    </a:lnTo>
                    <a:lnTo>
                      <a:pt x="844" y="59"/>
                    </a:lnTo>
                    <a:lnTo>
                      <a:pt x="849" y="80"/>
                    </a:lnTo>
                    <a:lnTo>
                      <a:pt x="856" y="135"/>
                    </a:lnTo>
                    <a:lnTo>
                      <a:pt x="904" y="150"/>
                    </a:lnTo>
                    <a:lnTo>
                      <a:pt x="950" y="169"/>
                    </a:lnTo>
                    <a:lnTo>
                      <a:pt x="993" y="191"/>
                    </a:lnTo>
                    <a:lnTo>
                      <a:pt x="1039" y="158"/>
                    </a:lnTo>
                    <a:lnTo>
                      <a:pt x="1060" y="147"/>
                    </a:lnTo>
                    <a:lnTo>
                      <a:pt x="1081" y="141"/>
                    </a:lnTo>
                    <a:lnTo>
                      <a:pt x="1103" y="140"/>
                    </a:lnTo>
                    <a:lnTo>
                      <a:pt x="1126" y="144"/>
                    </a:lnTo>
                    <a:lnTo>
                      <a:pt x="1146" y="153"/>
                    </a:lnTo>
                    <a:lnTo>
                      <a:pt x="1164" y="167"/>
                    </a:lnTo>
                    <a:lnTo>
                      <a:pt x="1232" y="231"/>
                    </a:lnTo>
                    <a:lnTo>
                      <a:pt x="1245" y="248"/>
                    </a:lnTo>
                    <a:lnTo>
                      <a:pt x="1254" y="268"/>
                    </a:lnTo>
                    <a:lnTo>
                      <a:pt x="1258" y="288"/>
                    </a:lnTo>
                    <a:lnTo>
                      <a:pt x="1256" y="309"/>
                    </a:lnTo>
                    <a:lnTo>
                      <a:pt x="1250" y="329"/>
                    </a:lnTo>
                    <a:lnTo>
                      <a:pt x="1237" y="348"/>
                    </a:lnTo>
                    <a:lnTo>
                      <a:pt x="1198" y="392"/>
                    </a:lnTo>
                    <a:lnTo>
                      <a:pt x="1220" y="432"/>
                    </a:lnTo>
                    <a:lnTo>
                      <a:pt x="1237" y="473"/>
                    </a:lnTo>
                    <a:lnTo>
                      <a:pt x="1251" y="516"/>
                    </a:lnTo>
                    <a:lnTo>
                      <a:pt x="1312" y="523"/>
                    </a:lnTo>
                    <a:lnTo>
                      <a:pt x="1334" y="529"/>
                    </a:lnTo>
                    <a:lnTo>
                      <a:pt x="1354" y="539"/>
                    </a:lnTo>
                    <a:lnTo>
                      <a:pt x="1372" y="553"/>
                    </a:lnTo>
                    <a:lnTo>
                      <a:pt x="1383" y="570"/>
                    </a:lnTo>
                    <a:lnTo>
                      <a:pt x="1392" y="590"/>
                    </a:lnTo>
                    <a:lnTo>
                      <a:pt x="1394" y="612"/>
                    </a:lnTo>
                    <a:lnTo>
                      <a:pt x="1393" y="702"/>
                    </a:lnTo>
                    <a:lnTo>
                      <a:pt x="1390" y="723"/>
                    </a:lnTo>
                    <a:lnTo>
                      <a:pt x="1381" y="743"/>
                    </a:lnTo>
                    <a:lnTo>
                      <a:pt x="1368" y="760"/>
                    </a:lnTo>
                    <a:lnTo>
                      <a:pt x="1351" y="775"/>
                    </a:lnTo>
                    <a:lnTo>
                      <a:pt x="1331" y="785"/>
                    </a:lnTo>
                    <a:lnTo>
                      <a:pt x="1309" y="790"/>
                    </a:lnTo>
                    <a:lnTo>
                      <a:pt x="1245" y="796"/>
                    </a:lnTo>
                    <a:lnTo>
                      <a:pt x="1231" y="839"/>
                    </a:lnTo>
                    <a:lnTo>
                      <a:pt x="1211" y="880"/>
                    </a:lnTo>
                    <a:lnTo>
                      <a:pt x="1188" y="920"/>
                    </a:lnTo>
                    <a:lnTo>
                      <a:pt x="1228" y="969"/>
                    </a:lnTo>
                    <a:lnTo>
                      <a:pt x="1240" y="988"/>
                    </a:lnTo>
                    <a:lnTo>
                      <a:pt x="1248" y="1008"/>
                    </a:lnTo>
                    <a:lnTo>
                      <a:pt x="1249" y="1029"/>
                    </a:lnTo>
                    <a:lnTo>
                      <a:pt x="1244" y="1050"/>
                    </a:lnTo>
                    <a:lnTo>
                      <a:pt x="1235" y="1069"/>
                    </a:lnTo>
                    <a:lnTo>
                      <a:pt x="1220" y="1086"/>
                    </a:lnTo>
                    <a:lnTo>
                      <a:pt x="1151" y="1149"/>
                    </a:lnTo>
                    <a:lnTo>
                      <a:pt x="1133" y="1162"/>
                    </a:lnTo>
                    <a:lnTo>
                      <a:pt x="1112" y="1171"/>
                    </a:lnTo>
                    <a:lnTo>
                      <a:pt x="1090" y="1174"/>
                    </a:lnTo>
                    <a:lnTo>
                      <a:pt x="1067" y="1172"/>
                    </a:lnTo>
                    <a:lnTo>
                      <a:pt x="1046" y="1166"/>
                    </a:lnTo>
                    <a:lnTo>
                      <a:pt x="1027" y="1154"/>
                    </a:lnTo>
                    <a:lnTo>
                      <a:pt x="973" y="1114"/>
                    </a:lnTo>
                    <a:lnTo>
                      <a:pt x="929" y="1134"/>
                    </a:lnTo>
                    <a:lnTo>
                      <a:pt x="884" y="1151"/>
                    </a:lnTo>
                    <a:lnTo>
                      <a:pt x="837" y="1164"/>
                    </a:lnTo>
                    <a:lnTo>
                      <a:pt x="829" y="1228"/>
                    </a:lnTo>
                    <a:lnTo>
                      <a:pt x="822" y="1249"/>
                    </a:lnTo>
                    <a:lnTo>
                      <a:pt x="812" y="1268"/>
                    </a:lnTo>
                    <a:lnTo>
                      <a:pt x="797" y="1284"/>
                    </a:lnTo>
                    <a:lnTo>
                      <a:pt x="778" y="1296"/>
                    </a:lnTo>
                    <a:lnTo>
                      <a:pt x="756" y="1303"/>
                    </a:lnTo>
                    <a:lnTo>
                      <a:pt x="734" y="1305"/>
                    </a:lnTo>
                    <a:lnTo>
                      <a:pt x="638" y="1304"/>
                    </a:lnTo>
                    <a:lnTo>
                      <a:pt x="614" y="1301"/>
                    </a:lnTo>
                    <a:lnTo>
                      <a:pt x="594" y="1293"/>
                    </a:lnTo>
                    <a:lnTo>
                      <a:pt x="575" y="1281"/>
                    </a:lnTo>
                    <a:lnTo>
                      <a:pt x="561" y="1265"/>
                    </a:lnTo>
                    <a:lnTo>
                      <a:pt x="550" y="1246"/>
                    </a:lnTo>
                    <a:lnTo>
                      <a:pt x="545" y="1225"/>
                    </a:lnTo>
                    <a:lnTo>
                      <a:pt x="537" y="1157"/>
                    </a:lnTo>
                    <a:lnTo>
                      <a:pt x="495" y="1143"/>
                    </a:lnTo>
                    <a:lnTo>
                      <a:pt x="452" y="1126"/>
                    </a:lnTo>
                    <a:lnTo>
                      <a:pt x="412" y="1106"/>
                    </a:lnTo>
                    <a:lnTo>
                      <a:pt x="356" y="1146"/>
                    </a:lnTo>
                    <a:lnTo>
                      <a:pt x="335" y="1158"/>
                    </a:lnTo>
                    <a:lnTo>
                      <a:pt x="313" y="1164"/>
                    </a:lnTo>
                    <a:lnTo>
                      <a:pt x="291" y="1165"/>
                    </a:lnTo>
                    <a:lnTo>
                      <a:pt x="269" y="1161"/>
                    </a:lnTo>
                    <a:lnTo>
                      <a:pt x="248" y="1152"/>
                    </a:lnTo>
                    <a:lnTo>
                      <a:pt x="230" y="1138"/>
                    </a:lnTo>
                    <a:lnTo>
                      <a:pt x="163" y="1074"/>
                    </a:lnTo>
                    <a:lnTo>
                      <a:pt x="148" y="1057"/>
                    </a:lnTo>
                    <a:lnTo>
                      <a:pt x="140" y="1037"/>
                    </a:lnTo>
                    <a:lnTo>
                      <a:pt x="137" y="1017"/>
                    </a:lnTo>
                    <a:lnTo>
                      <a:pt x="138" y="996"/>
                    </a:lnTo>
                    <a:lnTo>
                      <a:pt x="145" y="975"/>
                    </a:lnTo>
                    <a:lnTo>
                      <a:pt x="157" y="957"/>
                    </a:lnTo>
                    <a:lnTo>
                      <a:pt x="203" y="904"/>
                    </a:lnTo>
                    <a:lnTo>
                      <a:pt x="183" y="868"/>
                    </a:lnTo>
                    <a:lnTo>
                      <a:pt x="167" y="829"/>
                    </a:lnTo>
                    <a:lnTo>
                      <a:pt x="153" y="790"/>
                    </a:lnTo>
                    <a:lnTo>
                      <a:pt x="82" y="782"/>
                    </a:lnTo>
                    <a:lnTo>
                      <a:pt x="60" y="776"/>
                    </a:lnTo>
                    <a:lnTo>
                      <a:pt x="40" y="766"/>
                    </a:lnTo>
                    <a:lnTo>
                      <a:pt x="23" y="751"/>
                    </a:lnTo>
                    <a:lnTo>
                      <a:pt x="11" y="733"/>
                    </a:lnTo>
                    <a:lnTo>
                      <a:pt x="3" y="714"/>
                    </a:lnTo>
                    <a:lnTo>
                      <a:pt x="0" y="692"/>
                    </a:lnTo>
                    <a:lnTo>
                      <a:pt x="1" y="602"/>
                    </a:lnTo>
                    <a:lnTo>
                      <a:pt x="4" y="580"/>
                    </a:lnTo>
                    <a:lnTo>
                      <a:pt x="13" y="561"/>
                    </a:lnTo>
                    <a:lnTo>
                      <a:pt x="26" y="544"/>
                    </a:lnTo>
                    <a:lnTo>
                      <a:pt x="43" y="530"/>
                    </a:lnTo>
                    <a:lnTo>
                      <a:pt x="63" y="520"/>
                    </a:lnTo>
                    <a:lnTo>
                      <a:pt x="85" y="515"/>
                    </a:lnTo>
                    <a:lnTo>
                      <a:pt x="152" y="509"/>
                    </a:lnTo>
                    <a:lnTo>
                      <a:pt x="167" y="466"/>
                    </a:lnTo>
                    <a:lnTo>
                      <a:pt x="185" y="425"/>
                    </a:lnTo>
                    <a:lnTo>
                      <a:pt x="206" y="385"/>
                    </a:lnTo>
                    <a:lnTo>
                      <a:pt x="166" y="336"/>
                    </a:lnTo>
                    <a:lnTo>
                      <a:pt x="154" y="317"/>
                    </a:lnTo>
                    <a:lnTo>
                      <a:pt x="147" y="297"/>
                    </a:lnTo>
                    <a:lnTo>
                      <a:pt x="146" y="276"/>
                    </a:lnTo>
                    <a:lnTo>
                      <a:pt x="151" y="255"/>
                    </a:lnTo>
                    <a:lnTo>
                      <a:pt x="160" y="236"/>
                    </a:lnTo>
                    <a:lnTo>
                      <a:pt x="174" y="219"/>
                    </a:lnTo>
                    <a:lnTo>
                      <a:pt x="244" y="156"/>
                    </a:lnTo>
                    <a:lnTo>
                      <a:pt x="262" y="142"/>
                    </a:lnTo>
                    <a:lnTo>
                      <a:pt x="283" y="134"/>
                    </a:lnTo>
                    <a:lnTo>
                      <a:pt x="304" y="130"/>
                    </a:lnTo>
                    <a:lnTo>
                      <a:pt x="327" y="132"/>
                    </a:lnTo>
                    <a:lnTo>
                      <a:pt x="349" y="139"/>
                    </a:lnTo>
                    <a:lnTo>
                      <a:pt x="369" y="150"/>
                    </a:lnTo>
                    <a:lnTo>
                      <a:pt x="416" y="186"/>
                    </a:lnTo>
                    <a:lnTo>
                      <a:pt x="461" y="164"/>
                    </a:lnTo>
                    <a:lnTo>
                      <a:pt x="510" y="146"/>
                    </a:lnTo>
                    <a:lnTo>
                      <a:pt x="559" y="132"/>
                    </a:lnTo>
                    <a:lnTo>
                      <a:pt x="566" y="77"/>
                    </a:lnTo>
                    <a:lnTo>
                      <a:pt x="571" y="55"/>
                    </a:lnTo>
                    <a:lnTo>
                      <a:pt x="582" y="37"/>
                    </a:lnTo>
                    <a:lnTo>
                      <a:pt x="598" y="21"/>
                    </a:lnTo>
                    <a:lnTo>
                      <a:pt x="616" y="9"/>
                    </a:lnTo>
                    <a:lnTo>
                      <a:pt x="638" y="2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17"/>
          <p:cNvGrpSpPr>
            <a:grpSpLocks noChangeAspect="1"/>
          </p:cNvGrpSpPr>
          <p:nvPr/>
        </p:nvGrpSpPr>
        <p:grpSpPr bwMode="auto">
          <a:xfrm>
            <a:off x="8389937" y="2176924"/>
            <a:ext cx="362209" cy="365760"/>
            <a:chOff x="5189" y="266"/>
            <a:chExt cx="408" cy="412"/>
          </a:xfrm>
          <a:solidFill>
            <a:schemeClr val="accent3"/>
          </a:solidFill>
        </p:grpSpPr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5276" y="379"/>
              <a:ext cx="228" cy="190"/>
            </a:xfrm>
            <a:custGeom>
              <a:avLst/>
              <a:gdLst>
                <a:gd name="T0" fmla="*/ 1728 w 1823"/>
                <a:gd name="T1" fmla="*/ 0 h 1526"/>
                <a:gd name="T2" fmla="*/ 1749 w 1823"/>
                <a:gd name="T3" fmla="*/ 4 h 1526"/>
                <a:gd name="T4" fmla="*/ 1771 w 1823"/>
                <a:gd name="T5" fmla="*/ 12 h 1526"/>
                <a:gd name="T6" fmla="*/ 1789 w 1823"/>
                <a:gd name="T7" fmla="*/ 27 h 1526"/>
                <a:gd name="T8" fmla="*/ 1805 w 1823"/>
                <a:gd name="T9" fmla="*/ 44 h 1526"/>
                <a:gd name="T10" fmla="*/ 1816 w 1823"/>
                <a:gd name="T11" fmla="*/ 65 h 1526"/>
                <a:gd name="T12" fmla="*/ 1822 w 1823"/>
                <a:gd name="T13" fmla="*/ 87 h 1526"/>
                <a:gd name="T14" fmla="*/ 1823 w 1823"/>
                <a:gd name="T15" fmla="*/ 110 h 1526"/>
                <a:gd name="T16" fmla="*/ 1819 w 1823"/>
                <a:gd name="T17" fmla="*/ 131 h 1526"/>
                <a:gd name="T18" fmla="*/ 1811 w 1823"/>
                <a:gd name="T19" fmla="*/ 153 h 1526"/>
                <a:gd name="T20" fmla="*/ 1797 w 1823"/>
                <a:gd name="T21" fmla="*/ 171 h 1526"/>
                <a:gd name="T22" fmla="*/ 617 w 1823"/>
                <a:gd name="T23" fmla="*/ 1488 h 1526"/>
                <a:gd name="T24" fmla="*/ 600 w 1823"/>
                <a:gd name="T25" fmla="*/ 1505 h 1526"/>
                <a:gd name="T26" fmla="*/ 581 w 1823"/>
                <a:gd name="T27" fmla="*/ 1516 h 1526"/>
                <a:gd name="T28" fmla="*/ 559 w 1823"/>
                <a:gd name="T29" fmla="*/ 1523 h 1526"/>
                <a:gd name="T30" fmla="*/ 538 w 1823"/>
                <a:gd name="T31" fmla="*/ 1525 h 1526"/>
                <a:gd name="T32" fmla="*/ 535 w 1823"/>
                <a:gd name="T33" fmla="*/ 1525 h 1526"/>
                <a:gd name="T34" fmla="*/ 533 w 1823"/>
                <a:gd name="T35" fmla="*/ 1524 h 1526"/>
                <a:gd name="T36" fmla="*/ 530 w 1823"/>
                <a:gd name="T37" fmla="*/ 1524 h 1526"/>
                <a:gd name="T38" fmla="*/ 526 w 1823"/>
                <a:gd name="T39" fmla="*/ 1524 h 1526"/>
                <a:gd name="T40" fmla="*/ 523 w 1823"/>
                <a:gd name="T41" fmla="*/ 1525 h 1526"/>
                <a:gd name="T42" fmla="*/ 519 w 1823"/>
                <a:gd name="T43" fmla="*/ 1526 h 1526"/>
                <a:gd name="T44" fmla="*/ 499 w 1823"/>
                <a:gd name="T45" fmla="*/ 1524 h 1526"/>
                <a:gd name="T46" fmla="*/ 481 w 1823"/>
                <a:gd name="T47" fmla="*/ 1518 h 1526"/>
                <a:gd name="T48" fmla="*/ 463 w 1823"/>
                <a:gd name="T49" fmla="*/ 1510 h 1526"/>
                <a:gd name="T50" fmla="*/ 448 w 1823"/>
                <a:gd name="T51" fmla="*/ 1497 h 1526"/>
                <a:gd name="T52" fmla="*/ 436 w 1823"/>
                <a:gd name="T53" fmla="*/ 1482 h 1526"/>
                <a:gd name="T54" fmla="*/ 25 w 1823"/>
                <a:gd name="T55" fmla="*/ 1025 h 1526"/>
                <a:gd name="T56" fmla="*/ 12 w 1823"/>
                <a:gd name="T57" fmla="*/ 1006 h 1526"/>
                <a:gd name="T58" fmla="*/ 3 w 1823"/>
                <a:gd name="T59" fmla="*/ 984 h 1526"/>
                <a:gd name="T60" fmla="*/ 0 w 1823"/>
                <a:gd name="T61" fmla="*/ 963 h 1526"/>
                <a:gd name="T62" fmla="*/ 1 w 1823"/>
                <a:gd name="T63" fmla="*/ 940 h 1526"/>
                <a:gd name="T64" fmla="*/ 7 w 1823"/>
                <a:gd name="T65" fmla="*/ 918 h 1526"/>
                <a:gd name="T66" fmla="*/ 17 w 1823"/>
                <a:gd name="T67" fmla="*/ 897 h 1526"/>
                <a:gd name="T68" fmla="*/ 33 w 1823"/>
                <a:gd name="T69" fmla="*/ 880 h 1526"/>
                <a:gd name="T70" fmla="*/ 52 w 1823"/>
                <a:gd name="T71" fmla="*/ 865 h 1526"/>
                <a:gd name="T72" fmla="*/ 72 w 1823"/>
                <a:gd name="T73" fmla="*/ 857 h 1526"/>
                <a:gd name="T74" fmla="*/ 95 w 1823"/>
                <a:gd name="T75" fmla="*/ 853 h 1526"/>
                <a:gd name="T76" fmla="*/ 117 w 1823"/>
                <a:gd name="T77" fmla="*/ 854 h 1526"/>
                <a:gd name="T78" fmla="*/ 139 w 1823"/>
                <a:gd name="T79" fmla="*/ 860 h 1526"/>
                <a:gd name="T80" fmla="*/ 159 w 1823"/>
                <a:gd name="T81" fmla="*/ 871 h 1526"/>
                <a:gd name="T82" fmla="*/ 177 w 1823"/>
                <a:gd name="T83" fmla="*/ 887 h 1526"/>
                <a:gd name="T84" fmla="*/ 529 w 1823"/>
                <a:gd name="T85" fmla="*/ 1280 h 1526"/>
                <a:gd name="T86" fmla="*/ 1646 w 1823"/>
                <a:gd name="T87" fmla="*/ 34 h 1526"/>
                <a:gd name="T88" fmla="*/ 1663 w 1823"/>
                <a:gd name="T89" fmla="*/ 19 h 1526"/>
                <a:gd name="T90" fmla="*/ 1684 w 1823"/>
                <a:gd name="T91" fmla="*/ 7 h 1526"/>
                <a:gd name="T92" fmla="*/ 1705 w 1823"/>
                <a:gd name="T93" fmla="*/ 1 h 1526"/>
                <a:gd name="T94" fmla="*/ 1728 w 1823"/>
                <a:gd name="T9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3" h="1526">
                  <a:moveTo>
                    <a:pt x="1728" y="0"/>
                  </a:moveTo>
                  <a:lnTo>
                    <a:pt x="1749" y="4"/>
                  </a:lnTo>
                  <a:lnTo>
                    <a:pt x="1771" y="12"/>
                  </a:lnTo>
                  <a:lnTo>
                    <a:pt x="1789" y="27"/>
                  </a:lnTo>
                  <a:lnTo>
                    <a:pt x="1805" y="44"/>
                  </a:lnTo>
                  <a:lnTo>
                    <a:pt x="1816" y="65"/>
                  </a:lnTo>
                  <a:lnTo>
                    <a:pt x="1822" y="87"/>
                  </a:lnTo>
                  <a:lnTo>
                    <a:pt x="1823" y="110"/>
                  </a:lnTo>
                  <a:lnTo>
                    <a:pt x="1819" y="131"/>
                  </a:lnTo>
                  <a:lnTo>
                    <a:pt x="1811" y="153"/>
                  </a:lnTo>
                  <a:lnTo>
                    <a:pt x="1797" y="171"/>
                  </a:lnTo>
                  <a:lnTo>
                    <a:pt x="617" y="1488"/>
                  </a:lnTo>
                  <a:lnTo>
                    <a:pt x="600" y="1505"/>
                  </a:lnTo>
                  <a:lnTo>
                    <a:pt x="581" y="1516"/>
                  </a:lnTo>
                  <a:lnTo>
                    <a:pt x="559" y="1523"/>
                  </a:lnTo>
                  <a:lnTo>
                    <a:pt x="538" y="1525"/>
                  </a:lnTo>
                  <a:lnTo>
                    <a:pt x="535" y="1525"/>
                  </a:lnTo>
                  <a:lnTo>
                    <a:pt x="533" y="1524"/>
                  </a:lnTo>
                  <a:lnTo>
                    <a:pt x="530" y="1524"/>
                  </a:lnTo>
                  <a:lnTo>
                    <a:pt x="526" y="1524"/>
                  </a:lnTo>
                  <a:lnTo>
                    <a:pt x="523" y="1525"/>
                  </a:lnTo>
                  <a:lnTo>
                    <a:pt x="519" y="1526"/>
                  </a:lnTo>
                  <a:lnTo>
                    <a:pt x="499" y="1524"/>
                  </a:lnTo>
                  <a:lnTo>
                    <a:pt x="481" y="1518"/>
                  </a:lnTo>
                  <a:lnTo>
                    <a:pt x="463" y="1510"/>
                  </a:lnTo>
                  <a:lnTo>
                    <a:pt x="448" y="1497"/>
                  </a:lnTo>
                  <a:lnTo>
                    <a:pt x="436" y="1482"/>
                  </a:lnTo>
                  <a:lnTo>
                    <a:pt x="25" y="1025"/>
                  </a:lnTo>
                  <a:lnTo>
                    <a:pt x="12" y="1006"/>
                  </a:lnTo>
                  <a:lnTo>
                    <a:pt x="3" y="984"/>
                  </a:lnTo>
                  <a:lnTo>
                    <a:pt x="0" y="963"/>
                  </a:lnTo>
                  <a:lnTo>
                    <a:pt x="1" y="940"/>
                  </a:lnTo>
                  <a:lnTo>
                    <a:pt x="7" y="918"/>
                  </a:lnTo>
                  <a:lnTo>
                    <a:pt x="17" y="897"/>
                  </a:lnTo>
                  <a:lnTo>
                    <a:pt x="33" y="880"/>
                  </a:lnTo>
                  <a:lnTo>
                    <a:pt x="52" y="865"/>
                  </a:lnTo>
                  <a:lnTo>
                    <a:pt x="72" y="857"/>
                  </a:lnTo>
                  <a:lnTo>
                    <a:pt x="95" y="853"/>
                  </a:lnTo>
                  <a:lnTo>
                    <a:pt x="117" y="854"/>
                  </a:lnTo>
                  <a:lnTo>
                    <a:pt x="139" y="860"/>
                  </a:lnTo>
                  <a:lnTo>
                    <a:pt x="159" y="871"/>
                  </a:lnTo>
                  <a:lnTo>
                    <a:pt x="177" y="887"/>
                  </a:lnTo>
                  <a:lnTo>
                    <a:pt x="529" y="1280"/>
                  </a:lnTo>
                  <a:lnTo>
                    <a:pt x="1646" y="34"/>
                  </a:lnTo>
                  <a:lnTo>
                    <a:pt x="1663" y="19"/>
                  </a:lnTo>
                  <a:lnTo>
                    <a:pt x="1684" y="7"/>
                  </a:lnTo>
                  <a:lnTo>
                    <a:pt x="1705" y="1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5189" y="266"/>
              <a:ext cx="408" cy="412"/>
            </a:xfrm>
            <a:custGeom>
              <a:avLst/>
              <a:gdLst>
                <a:gd name="T0" fmla="*/ 1355 w 3262"/>
                <a:gd name="T1" fmla="*/ 232 h 3292"/>
                <a:gd name="T2" fmla="*/ 1015 w 3262"/>
                <a:gd name="T3" fmla="*/ 347 h 3292"/>
                <a:gd name="T4" fmla="*/ 719 w 3262"/>
                <a:gd name="T5" fmla="*/ 538 h 3292"/>
                <a:gd name="T6" fmla="*/ 480 w 3262"/>
                <a:gd name="T7" fmla="*/ 796 h 3292"/>
                <a:gd name="T8" fmla="*/ 308 w 3262"/>
                <a:gd name="T9" fmla="*/ 1107 h 3292"/>
                <a:gd name="T10" fmla="*/ 216 w 3262"/>
                <a:gd name="T11" fmla="*/ 1458 h 3292"/>
                <a:gd name="T12" fmla="*/ 216 w 3262"/>
                <a:gd name="T13" fmla="*/ 1833 h 3292"/>
                <a:gd name="T14" fmla="*/ 308 w 3262"/>
                <a:gd name="T15" fmla="*/ 2185 h 3292"/>
                <a:gd name="T16" fmla="*/ 480 w 3262"/>
                <a:gd name="T17" fmla="*/ 2496 h 3292"/>
                <a:gd name="T18" fmla="*/ 719 w 3262"/>
                <a:gd name="T19" fmla="*/ 2753 h 3292"/>
                <a:gd name="T20" fmla="*/ 1015 w 3262"/>
                <a:gd name="T21" fmla="*/ 2945 h 3292"/>
                <a:gd name="T22" fmla="*/ 1355 w 3262"/>
                <a:gd name="T23" fmla="*/ 3059 h 3292"/>
                <a:gd name="T24" fmla="*/ 1725 w 3262"/>
                <a:gd name="T25" fmla="*/ 3083 h 3292"/>
                <a:gd name="T26" fmla="*/ 2081 w 3262"/>
                <a:gd name="T27" fmla="*/ 3012 h 3292"/>
                <a:gd name="T28" fmla="*/ 2400 w 3262"/>
                <a:gd name="T29" fmla="*/ 2858 h 3292"/>
                <a:gd name="T30" fmla="*/ 2670 w 3262"/>
                <a:gd name="T31" fmla="*/ 2632 h 3292"/>
                <a:gd name="T32" fmla="*/ 2877 w 3262"/>
                <a:gd name="T33" fmla="*/ 2346 h 3292"/>
                <a:gd name="T34" fmla="*/ 3011 w 3262"/>
                <a:gd name="T35" fmla="*/ 2013 h 3292"/>
                <a:gd name="T36" fmla="*/ 3058 w 3262"/>
                <a:gd name="T37" fmla="*/ 1646 h 3292"/>
                <a:gd name="T38" fmla="*/ 3011 w 3262"/>
                <a:gd name="T39" fmla="*/ 1278 h 3292"/>
                <a:gd name="T40" fmla="*/ 2877 w 3262"/>
                <a:gd name="T41" fmla="*/ 945 h 3292"/>
                <a:gd name="T42" fmla="*/ 2670 w 3262"/>
                <a:gd name="T43" fmla="*/ 660 h 3292"/>
                <a:gd name="T44" fmla="*/ 2400 w 3262"/>
                <a:gd name="T45" fmla="*/ 433 h 3292"/>
                <a:gd name="T46" fmla="*/ 2081 w 3262"/>
                <a:gd name="T47" fmla="*/ 278 h 3292"/>
                <a:gd name="T48" fmla="*/ 1725 w 3262"/>
                <a:gd name="T49" fmla="*/ 208 h 3292"/>
                <a:gd name="T50" fmla="*/ 1836 w 3262"/>
                <a:gd name="T51" fmla="*/ 12 h 3292"/>
                <a:gd name="T52" fmla="*/ 2220 w 3262"/>
                <a:gd name="T53" fmla="*/ 110 h 3292"/>
                <a:gd name="T54" fmla="*/ 2562 w 3262"/>
                <a:gd name="T55" fmla="*/ 295 h 3292"/>
                <a:gd name="T56" fmla="*/ 2850 w 3262"/>
                <a:gd name="T57" fmla="*/ 553 h 3292"/>
                <a:gd name="T58" fmla="*/ 3071 w 3262"/>
                <a:gd name="T59" fmla="*/ 872 h 3292"/>
                <a:gd name="T60" fmla="*/ 3212 w 3262"/>
                <a:gd name="T61" fmla="*/ 1241 h 3292"/>
                <a:gd name="T62" fmla="*/ 3262 w 3262"/>
                <a:gd name="T63" fmla="*/ 1646 h 3292"/>
                <a:gd name="T64" fmla="*/ 3212 w 3262"/>
                <a:gd name="T65" fmla="*/ 2051 h 3292"/>
                <a:gd name="T66" fmla="*/ 3071 w 3262"/>
                <a:gd name="T67" fmla="*/ 2418 h 3292"/>
                <a:gd name="T68" fmla="*/ 2850 w 3262"/>
                <a:gd name="T69" fmla="*/ 2738 h 3292"/>
                <a:gd name="T70" fmla="*/ 2562 w 3262"/>
                <a:gd name="T71" fmla="*/ 2997 h 3292"/>
                <a:gd name="T72" fmla="*/ 2220 w 3262"/>
                <a:gd name="T73" fmla="*/ 3180 h 3292"/>
                <a:gd name="T74" fmla="*/ 1836 w 3262"/>
                <a:gd name="T75" fmla="*/ 3279 h 3292"/>
                <a:gd name="T76" fmla="*/ 1426 w 3262"/>
                <a:gd name="T77" fmla="*/ 3279 h 3292"/>
                <a:gd name="T78" fmla="*/ 1043 w 3262"/>
                <a:gd name="T79" fmla="*/ 3180 h 3292"/>
                <a:gd name="T80" fmla="*/ 700 w 3262"/>
                <a:gd name="T81" fmla="*/ 2997 h 3292"/>
                <a:gd name="T82" fmla="*/ 412 w 3262"/>
                <a:gd name="T83" fmla="*/ 2738 h 3292"/>
                <a:gd name="T84" fmla="*/ 191 w 3262"/>
                <a:gd name="T85" fmla="*/ 2418 h 3292"/>
                <a:gd name="T86" fmla="*/ 50 w 3262"/>
                <a:gd name="T87" fmla="*/ 2051 h 3292"/>
                <a:gd name="T88" fmla="*/ 0 w 3262"/>
                <a:gd name="T89" fmla="*/ 1646 h 3292"/>
                <a:gd name="T90" fmla="*/ 50 w 3262"/>
                <a:gd name="T91" fmla="*/ 1241 h 3292"/>
                <a:gd name="T92" fmla="*/ 191 w 3262"/>
                <a:gd name="T93" fmla="*/ 872 h 3292"/>
                <a:gd name="T94" fmla="*/ 412 w 3262"/>
                <a:gd name="T95" fmla="*/ 553 h 3292"/>
                <a:gd name="T96" fmla="*/ 700 w 3262"/>
                <a:gd name="T97" fmla="*/ 295 h 3292"/>
                <a:gd name="T98" fmla="*/ 1043 w 3262"/>
                <a:gd name="T99" fmla="*/ 110 h 3292"/>
                <a:gd name="T100" fmla="*/ 1426 w 3262"/>
                <a:gd name="T101" fmla="*/ 12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2" h="3292">
                  <a:moveTo>
                    <a:pt x="1631" y="205"/>
                  </a:moveTo>
                  <a:lnTo>
                    <a:pt x="1537" y="208"/>
                  </a:lnTo>
                  <a:lnTo>
                    <a:pt x="1445" y="218"/>
                  </a:lnTo>
                  <a:lnTo>
                    <a:pt x="1355" y="232"/>
                  </a:lnTo>
                  <a:lnTo>
                    <a:pt x="1267" y="253"/>
                  </a:lnTo>
                  <a:lnTo>
                    <a:pt x="1181" y="278"/>
                  </a:lnTo>
                  <a:lnTo>
                    <a:pt x="1097" y="309"/>
                  </a:lnTo>
                  <a:lnTo>
                    <a:pt x="1015" y="347"/>
                  </a:lnTo>
                  <a:lnTo>
                    <a:pt x="937" y="387"/>
                  </a:lnTo>
                  <a:lnTo>
                    <a:pt x="861" y="433"/>
                  </a:lnTo>
                  <a:lnTo>
                    <a:pt x="789" y="484"/>
                  </a:lnTo>
                  <a:lnTo>
                    <a:pt x="719" y="538"/>
                  </a:lnTo>
                  <a:lnTo>
                    <a:pt x="654" y="597"/>
                  </a:lnTo>
                  <a:lnTo>
                    <a:pt x="591" y="660"/>
                  </a:lnTo>
                  <a:lnTo>
                    <a:pt x="534" y="726"/>
                  </a:lnTo>
                  <a:lnTo>
                    <a:pt x="480" y="796"/>
                  </a:lnTo>
                  <a:lnTo>
                    <a:pt x="430" y="869"/>
                  </a:lnTo>
                  <a:lnTo>
                    <a:pt x="385" y="945"/>
                  </a:lnTo>
                  <a:lnTo>
                    <a:pt x="344" y="1024"/>
                  </a:lnTo>
                  <a:lnTo>
                    <a:pt x="308" y="1107"/>
                  </a:lnTo>
                  <a:lnTo>
                    <a:pt x="277" y="1190"/>
                  </a:lnTo>
                  <a:lnTo>
                    <a:pt x="251" y="1278"/>
                  </a:lnTo>
                  <a:lnTo>
                    <a:pt x="231" y="1367"/>
                  </a:lnTo>
                  <a:lnTo>
                    <a:pt x="216" y="1458"/>
                  </a:lnTo>
                  <a:lnTo>
                    <a:pt x="207" y="1551"/>
                  </a:lnTo>
                  <a:lnTo>
                    <a:pt x="204" y="1646"/>
                  </a:lnTo>
                  <a:lnTo>
                    <a:pt x="207" y="1740"/>
                  </a:lnTo>
                  <a:lnTo>
                    <a:pt x="216" y="1833"/>
                  </a:lnTo>
                  <a:lnTo>
                    <a:pt x="231" y="1925"/>
                  </a:lnTo>
                  <a:lnTo>
                    <a:pt x="251" y="2013"/>
                  </a:lnTo>
                  <a:lnTo>
                    <a:pt x="277" y="2100"/>
                  </a:lnTo>
                  <a:lnTo>
                    <a:pt x="308" y="2185"/>
                  </a:lnTo>
                  <a:lnTo>
                    <a:pt x="344" y="2268"/>
                  </a:lnTo>
                  <a:lnTo>
                    <a:pt x="385" y="2346"/>
                  </a:lnTo>
                  <a:lnTo>
                    <a:pt x="430" y="2422"/>
                  </a:lnTo>
                  <a:lnTo>
                    <a:pt x="480" y="2496"/>
                  </a:lnTo>
                  <a:lnTo>
                    <a:pt x="534" y="2566"/>
                  </a:lnTo>
                  <a:lnTo>
                    <a:pt x="591" y="2632"/>
                  </a:lnTo>
                  <a:lnTo>
                    <a:pt x="654" y="2694"/>
                  </a:lnTo>
                  <a:lnTo>
                    <a:pt x="719" y="2753"/>
                  </a:lnTo>
                  <a:lnTo>
                    <a:pt x="789" y="2808"/>
                  </a:lnTo>
                  <a:lnTo>
                    <a:pt x="861" y="2858"/>
                  </a:lnTo>
                  <a:lnTo>
                    <a:pt x="937" y="2904"/>
                  </a:lnTo>
                  <a:lnTo>
                    <a:pt x="1015" y="2945"/>
                  </a:lnTo>
                  <a:lnTo>
                    <a:pt x="1097" y="2981"/>
                  </a:lnTo>
                  <a:lnTo>
                    <a:pt x="1181" y="3012"/>
                  </a:lnTo>
                  <a:lnTo>
                    <a:pt x="1267" y="3038"/>
                  </a:lnTo>
                  <a:lnTo>
                    <a:pt x="1355" y="3059"/>
                  </a:lnTo>
                  <a:lnTo>
                    <a:pt x="1445" y="3074"/>
                  </a:lnTo>
                  <a:lnTo>
                    <a:pt x="1537" y="3083"/>
                  </a:lnTo>
                  <a:lnTo>
                    <a:pt x="1631" y="3085"/>
                  </a:lnTo>
                  <a:lnTo>
                    <a:pt x="1725" y="3083"/>
                  </a:lnTo>
                  <a:lnTo>
                    <a:pt x="1817" y="3074"/>
                  </a:lnTo>
                  <a:lnTo>
                    <a:pt x="1907" y="3059"/>
                  </a:lnTo>
                  <a:lnTo>
                    <a:pt x="1995" y="3038"/>
                  </a:lnTo>
                  <a:lnTo>
                    <a:pt x="2081" y="3012"/>
                  </a:lnTo>
                  <a:lnTo>
                    <a:pt x="2165" y="2981"/>
                  </a:lnTo>
                  <a:lnTo>
                    <a:pt x="2247" y="2945"/>
                  </a:lnTo>
                  <a:lnTo>
                    <a:pt x="2325" y="2904"/>
                  </a:lnTo>
                  <a:lnTo>
                    <a:pt x="2400" y="2858"/>
                  </a:lnTo>
                  <a:lnTo>
                    <a:pt x="2473" y="2808"/>
                  </a:lnTo>
                  <a:lnTo>
                    <a:pt x="2543" y="2753"/>
                  </a:lnTo>
                  <a:lnTo>
                    <a:pt x="2608" y="2694"/>
                  </a:lnTo>
                  <a:lnTo>
                    <a:pt x="2670" y="2632"/>
                  </a:lnTo>
                  <a:lnTo>
                    <a:pt x="2728" y="2566"/>
                  </a:lnTo>
                  <a:lnTo>
                    <a:pt x="2782" y="2496"/>
                  </a:lnTo>
                  <a:lnTo>
                    <a:pt x="2832" y="2422"/>
                  </a:lnTo>
                  <a:lnTo>
                    <a:pt x="2877" y="2346"/>
                  </a:lnTo>
                  <a:lnTo>
                    <a:pt x="2918" y="2268"/>
                  </a:lnTo>
                  <a:lnTo>
                    <a:pt x="2954" y="2185"/>
                  </a:lnTo>
                  <a:lnTo>
                    <a:pt x="2986" y="2100"/>
                  </a:lnTo>
                  <a:lnTo>
                    <a:pt x="3011" y="2013"/>
                  </a:lnTo>
                  <a:lnTo>
                    <a:pt x="3032" y="1925"/>
                  </a:lnTo>
                  <a:lnTo>
                    <a:pt x="3046" y="1833"/>
                  </a:lnTo>
                  <a:lnTo>
                    <a:pt x="3055" y="1740"/>
                  </a:lnTo>
                  <a:lnTo>
                    <a:pt x="3058" y="1646"/>
                  </a:lnTo>
                  <a:lnTo>
                    <a:pt x="3055" y="1551"/>
                  </a:lnTo>
                  <a:lnTo>
                    <a:pt x="3046" y="1458"/>
                  </a:lnTo>
                  <a:lnTo>
                    <a:pt x="3032" y="1367"/>
                  </a:lnTo>
                  <a:lnTo>
                    <a:pt x="3011" y="1278"/>
                  </a:lnTo>
                  <a:lnTo>
                    <a:pt x="2986" y="1190"/>
                  </a:lnTo>
                  <a:lnTo>
                    <a:pt x="2954" y="1107"/>
                  </a:lnTo>
                  <a:lnTo>
                    <a:pt x="2918" y="1024"/>
                  </a:lnTo>
                  <a:lnTo>
                    <a:pt x="2877" y="945"/>
                  </a:lnTo>
                  <a:lnTo>
                    <a:pt x="2832" y="869"/>
                  </a:lnTo>
                  <a:lnTo>
                    <a:pt x="2782" y="796"/>
                  </a:lnTo>
                  <a:lnTo>
                    <a:pt x="2728" y="726"/>
                  </a:lnTo>
                  <a:lnTo>
                    <a:pt x="2670" y="660"/>
                  </a:lnTo>
                  <a:lnTo>
                    <a:pt x="2608" y="597"/>
                  </a:lnTo>
                  <a:lnTo>
                    <a:pt x="2543" y="538"/>
                  </a:lnTo>
                  <a:lnTo>
                    <a:pt x="2473" y="484"/>
                  </a:lnTo>
                  <a:lnTo>
                    <a:pt x="2400" y="433"/>
                  </a:lnTo>
                  <a:lnTo>
                    <a:pt x="2325" y="387"/>
                  </a:lnTo>
                  <a:lnTo>
                    <a:pt x="2247" y="347"/>
                  </a:lnTo>
                  <a:lnTo>
                    <a:pt x="2165" y="309"/>
                  </a:lnTo>
                  <a:lnTo>
                    <a:pt x="2081" y="278"/>
                  </a:lnTo>
                  <a:lnTo>
                    <a:pt x="1995" y="253"/>
                  </a:lnTo>
                  <a:lnTo>
                    <a:pt x="1907" y="232"/>
                  </a:lnTo>
                  <a:lnTo>
                    <a:pt x="1817" y="218"/>
                  </a:lnTo>
                  <a:lnTo>
                    <a:pt x="1725" y="208"/>
                  </a:lnTo>
                  <a:lnTo>
                    <a:pt x="1631" y="205"/>
                  </a:lnTo>
                  <a:close/>
                  <a:moveTo>
                    <a:pt x="1631" y="0"/>
                  </a:moveTo>
                  <a:lnTo>
                    <a:pt x="1734" y="3"/>
                  </a:lnTo>
                  <a:lnTo>
                    <a:pt x="1836" y="12"/>
                  </a:lnTo>
                  <a:lnTo>
                    <a:pt x="1935" y="29"/>
                  </a:lnTo>
                  <a:lnTo>
                    <a:pt x="2032" y="50"/>
                  </a:lnTo>
                  <a:lnTo>
                    <a:pt x="2127" y="77"/>
                  </a:lnTo>
                  <a:lnTo>
                    <a:pt x="2220" y="110"/>
                  </a:lnTo>
                  <a:lnTo>
                    <a:pt x="2310" y="149"/>
                  </a:lnTo>
                  <a:lnTo>
                    <a:pt x="2397" y="193"/>
                  </a:lnTo>
                  <a:lnTo>
                    <a:pt x="2481" y="241"/>
                  </a:lnTo>
                  <a:lnTo>
                    <a:pt x="2562" y="295"/>
                  </a:lnTo>
                  <a:lnTo>
                    <a:pt x="2640" y="353"/>
                  </a:lnTo>
                  <a:lnTo>
                    <a:pt x="2713" y="416"/>
                  </a:lnTo>
                  <a:lnTo>
                    <a:pt x="2784" y="482"/>
                  </a:lnTo>
                  <a:lnTo>
                    <a:pt x="2850" y="553"/>
                  </a:lnTo>
                  <a:lnTo>
                    <a:pt x="2912" y="628"/>
                  </a:lnTo>
                  <a:lnTo>
                    <a:pt x="2969" y="706"/>
                  </a:lnTo>
                  <a:lnTo>
                    <a:pt x="3022" y="788"/>
                  </a:lnTo>
                  <a:lnTo>
                    <a:pt x="3071" y="872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5"/>
                  </a:lnTo>
                  <a:lnTo>
                    <a:pt x="3212" y="1241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0"/>
                  </a:lnTo>
                  <a:lnTo>
                    <a:pt x="3113" y="2331"/>
                  </a:lnTo>
                  <a:lnTo>
                    <a:pt x="3071" y="2418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0" y="2738"/>
                  </a:lnTo>
                  <a:lnTo>
                    <a:pt x="2784" y="2809"/>
                  </a:lnTo>
                  <a:lnTo>
                    <a:pt x="2713" y="2876"/>
                  </a:lnTo>
                  <a:lnTo>
                    <a:pt x="2640" y="2938"/>
                  </a:lnTo>
                  <a:lnTo>
                    <a:pt x="2562" y="2997"/>
                  </a:lnTo>
                  <a:lnTo>
                    <a:pt x="2481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7" y="3213"/>
                  </a:lnTo>
                  <a:lnTo>
                    <a:pt x="2032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3" y="3180"/>
                  </a:lnTo>
                  <a:lnTo>
                    <a:pt x="953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700" y="2997"/>
                  </a:lnTo>
                  <a:lnTo>
                    <a:pt x="622" y="2938"/>
                  </a:lnTo>
                  <a:lnTo>
                    <a:pt x="548" y="2876"/>
                  </a:lnTo>
                  <a:lnTo>
                    <a:pt x="479" y="2809"/>
                  </a:lnTo>
                  <a:lnTo>
                    <a:pt x="412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8"/>
                  </a:lnTo>
                  <a:lnTo>
                    <a:pt x="148" y="2331"/>
                  </a:lnTo>
                  <a:lnTo>
                    <a:pt x="110" y="2240"/>
                  </a:lnTo>
                  <a:lnTo>
                    <a:pt x="78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1"/>
                  </a:lnTo>
                  <a:lnTo>
                    <a:pt x="78" y="1145"/>
                  </a:lnTo>
                  <a:lnTo>
                    <a:pt x="110" y="1051"/>
                  </a:lnTo>
                  <a:lnTo>
                    <a:pt x="148" y="960"/>
                  </a:lnTo>
                  <a:lnTo>
                    <a:pt x="191" y="872"/>
                  </a:lnTo>
                  <a:lnTo>
                    <a:pt x="239" y="788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3"/>
                  </a:lnTo>
                  <a:lnTo>
                    <a:pt x="479" y="482"/>
                  </a:lnTo>
                  <a:lnTo>
                    <a:pt x="548" y="416"/>
                  </a:lnTo>
                  <a:lnTo>
                    <a:pt x="622" y="353"/>
                  </a:lnTo>
                  <a:lnTo>
                    <a:pt x="700" y="295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3" y="149"/>
                  </a:lnTo>
                  <a:lnTo>
                    <a:pt x="1043" y="110"/>
                  </a:lnTo>
                  <a:lnTo>
                    <a:pt x="1135" y="77"/>
                  </a:lnTo>
                  <a:lnTo>
                    <a:pt x="1230" y="50"/>
                  </a:lnTo>
                  <a:lnTo>
                    <a:pt x="1327" y="29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17"/>
          <p:cNvGrpSpPr>
            <a:grpSpLocks noChangeAspect="1"/>
          </p:cNvGrpSpPr>
          <p:nvPr/>
        </p:nvGrpSpPr>
        <p:grpSpPr bwMode="auto">
          <a:xfrm>
            <a:off x="8389284" y="3300028"/>
            <a:ext cx="362209" cy="365760"/>
            <a:chOff x="5189" y="266"/>
            <a:chExt cx="408" cy="412"/>
          </a:xfrm>
          <a:solidFill>
            <a:schemeClr val="accent3"/>
          </a:solidFill>
        </p:grpSpPr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5276" y="379"/>
              <a:ext cx="228" cy="190"/>
            </a:xfrm>
            <a:custGeom>
              <a:avLst/>
              <a:gdLst>
                <a:gd name="T0" fmla="*/ 1728 w 1823"/>
                <a:gd name="T1" fmla="*/ 0 h 1526"/>
                <a:gd name="T2" fmla="*/ 1749 w 1823"/>
                <a:gd name="T3" fmla="*/ 4 h 1526"/>
                <a:gd name="T4" fmla="*/ 1771 w 1823"/>
                <a:gd name="T5" fmla="*/ 12 h 1526"/>
                <a:gd name="T6" fmla="*/ 1789 w 1823"/>
                <a:gd name="T7" fmla="*/ 27 h 1526"/>
                <a:gd name="T8" fmla="*/ 1805 w 1823"/>
                <a:gd name="T9" fmla="*/ 44 h 1526"/>
                <a:gd name="T10" fmla="*/ 1816 w 1823"/>
                <a:gd name="T11" fmla="*/ 65 h 1526"/>
                <a:gd name="T12" fmla="*/ 1822 w 1823"/>
                <a:gd name="T13" fmla="*/ 87 h 1526"/>
                <a:gd name="T14" fmla="*/ 1823 w 1823"/>
                <a:gd name="T15" fmla="*/ 110 h 1526"/>
                <a:gd name="T16" fmla="*/ 1819 w 1823"/>
                <a:gd name="T17" fmla="*/ 131 h 1526"/>
                <a:gd name="T18" fmla="*/ 1811 w 1823"/>
                <a:gd name="T19" fmla="*/ 153 h 1526"/>
                <a:gd name="T20" fmla="*/ 1797 w 1823"/>
                <a:gd name="T21" fmla="*/ 171 h 1526"/>
                <a:gd name="T22" fmla="*/ 617 w 1823"/>
                <a:gd name="T23" fmla="*/ 1488 h 1526"/>
                <a:gd name="T24" fmla="*/ 600 w 1823"/>
                <a:gd name="T25" fmla="*/ 1505 h 1526"/>
                <a:gd name="T26" fmla="*/ 581 w 1823"/>
                <a:gd name="T27" fmla="*/ 1516 h 1526"/>
                <a:gd name="T28" fmla="*/ 559 w 1823"/>
                <a:gd name="T29" fmla="*/ 1523 h 1526"/>
                <a:gd name="T30" fmla="*/ 538 w 1823"/>
                <a:gd name="T31" fmla="*/ 1525 h 1526"/>
                <a:gd name="T32" fmla="*/ 535 w 1823"/>
                <a:gd name="T33" fmla="*/ 1525 h 1526"/>
                <a:gd name="T34" fmla="*/ 533 w 1823"/>
                <a:gd name="T35" fmla="*/ 1524 h 1526"/>
                <a:gd name="T36" fmla="*/ 530 w 1823"/>
                <a:gd name="T37" fmla="*/ 1524 h 1526"/>
                <a:gd name="T38" fmla="*/ 526 w 1823"/>
                <a:gd name="T39" fmla="*/ 1524 h 1526"/>
                <a:gd name="T40" fmla="*/ 523 w 1823"/>
                <a:gd name="T41" fmla="*/ 1525 h 1526"/>
                <a:gd name="T42" fmla="*/ 519 w 1823"/>
                <a:gd name="T43" fmla="*/ 1526 h 1526"/>
                <a:gd name="T44" fmla="*/ 499 w 1823"/>
                <a:gd name="T45" fmla="*/ 1524 h 1526"/>
                <a:gd name="T46" fmla="*/ 481 w 1823"/>
                <a:gd name="T47" fmla="*/ 1518 h 1526"/>
                <a:gd name="T48" fmla="*/ 463 w 1823"/>
                <a:gd name="T49" fmla="*/ 1510 h 1526"/>
                <a:gd name="T50" fmla="*/ 448 w 1823"/>
                <a:gd name="T51" fmla="*/ 1497 h 1526"/>
                <a:gd name="T52" fmla="*/ 436 w 1823"/>
                <a:gd name="T53" fmla="*/ 1482 h 1526"/>
                <a:gd name="T54" fmla="*/ 25 w 1823"/>
                <a:gd name="T55" fmla="*/ 1025 h 1526"/>
                <a:gd name="T56" fmla="*/ 12 w 1823"/>
                <a:gd name="T57" fmla="*/ 1006 h 1526"/>
                <a:gd name="T58" fmla="*/ 3 w 1823"/>
                <a:gd name="T59" fmla="*/ 984 h 1526"/>
                <a:gd name="T60" fmla="*/ 0 w 1823"/>
                <a:gd name="T61" fmla="*/ 963 h 1526"/>
                <a:gd name="T62" fmla="*/ 1 w 1823"/>
                <a:gd name="T63" fmla="*/ 940 h 1526"/>
                <a:gd name="T64" fmla="*/ 7 w 1823"/>
                <a:gd name="T65" fmla="*/ 918 h 1526"/>
                <a:gd name="T66" fmla="*/ 17 w 1823"/>
                <a:gd name="T67" fmla="*/ 897 h 1526"/>
                <a:gd name="T68" fmla="*/ 33 w 1823"/>
                <a:gd name="T69" fmla="*/ 880 h 1526"/>
                <a:gd name="T70" fmla="*/ 52 w 1823"/>
                <a:gd name="T71" fmla="*/ 865 h 1526"/>
                <a:gd name="T72" fmla="*/ 72 w 1823"/>
                <a:gd name="T73" fmla="*/ 857 h 1526"/>
                <a:gd name="T74" fmla="*/ 95 w 1823"/>
                <a:gd name="T75" fmla="*/ 853 h 1526"/>
                <a:gd name="T76" fmla="*/ 117 w 1823"/>
                <a:gd name="T77" fmla="*/ 854 h 1526"/>
                <a:gd name="T78" fmla="*/ 139 w 1823"/>
                <a:gd name="T79" fmla="*/ 860 h 1526"/>
                <a:gd name="T80" fmla="*/ 159 w 1823"/>
                <a:gd name="T81" fmla="*/ 871 h 1526"/>
                <a:gd name="T82" fmla="*/ 177 w 1823"/>
                <a:gd name="T83" fmla="*/ 887 h 1526"/>
                <a:gd name="T84" fmla="*/ 529 w 1823"/>
                <a:gd name="T85" fmla="*/ 1280 h 1526"/>
                <a:gd name="T86" fmla="*/ 1646 w 1823"/>
                <a:gd name="T87" fmla="*/ 34 h 1526"/>
                <a:gd name="T88" fmla="*/ 1663 w 1823"/>
                <a:gd name="T89" fmla="*/ 19 h 1526"/>
                <a:gd name="T90" fmla="*/ 1684 w 1823"/>
                <a:gd name="T91" fmla="*/ 7 h 1526"/>
                <a:gd name="T92" fmla="*/ 1705 w 1823"/>
                <a:gd name="T93" fmla="*/ 1 h 1526"/>
                <a:gd name="T94" fmla="*/ 1728 w 1823"/>
                <a:gd name="T9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3" h="1526">
                  <a:moveTo>
                    <a:pt x="1728" y="0"/>
                  </a:moveTo>
                  <a:lnTo>
                    <a:pt x="1749" y="4"/>
                  </a:lnTo>
                  <a:lnTo>
                    <a:pt x="1771" y="12"/>
                  </a:lnTo>
                  <a:lnTo>
                    <a:pt x="1789" y="27"/>
                  </a:lnTo>
                  <a:lnTo>
                    <a:pt x="1805" y="44"/>
                  </a:lnTo>
                  <a:lnTo>
                    <a:pt x="1816" y="65"/>
                  </a:lnTo>
                  <a:lnTo>
                    <a:pt x="1822" y="87"/>
                  </a:lnTo>
                  <a:lnTo>
                    <a:pt x="1823" y="110"/>
                  </a:lnTo>
                  <a:lnTo>
                    <a:pt x="1819" y="131"/>
                  </a:lnTo>
                  <a:lnTo>
                    <a:pt x="1811" y="153"/>
                  </a:lnTo>
                  <a:lnTo>
                    <a:pt x="1797" y="171"/>
                  </a:lnTo>
                  <a:lnTo>
                    <a:pt x="617" y="1488"/>
                  </a:lnTo>
                  <a:lnTo>
                    <a:pt x="600" y="1505"/>
                  </a:lnTo>
                  <a:lnTo>
                    <a:pt x="581" y="1516"/>
                  </a:lnTo>
                  <a:lnTo>
                    <a:pt x="559" y="1523"/>
                  </a:lnTo>
                  <a:lnTo>
                    <a:pt x="538" y="1525"/>
                  </a:lnTo>
                  <a:lnTo>
                    <a:pt x="535" y="1525"/>
                  </a:lnTo>
                  <a:lnTo>
                    <a:pt x="533" y="1524"/>
                  </a:lnTo>
                  <a:lnTo>
                    <a:pt x="530" y="1524"/>
                  </a:lnTo>
                  <a:lnTo>
                    <a:pt x="526" y="1524"/>
                  </a:lnTo>
                  <a:lnTo>
                    <a:pt x="523" y="1525"/>
                  </a:lnTo>
                  <a:lnTo>
                    <a:pt x="519" y="1526"/>
                  </a:lnTo>
                  <a:lnTo>
                    <a:pt x="499" y="1524"/>
                  </a:lnTo>
                  <a:lnTo>
                    <a:pt x="481" y="1518"/>
                  </a:lnTo>
                  <a:lnTo>
                    <a:pt x="463" y="1510"/>
                  </a:lnTo>
                  <a:lnTo>
                    <a:pt x="448" y="1497"/>
                  </a:lnTo>
                  <a:lnTo>
                    <a:pt x="436" y="1482"/>
                  </a:lnTo>
                  <a:lnTo>
                    <a:pt x="25" y="1025"/>
                  </a:lnTo>
                  <a:lnTo>
                    <a:pt x="12" y="1006"/>
                  </a:lnTo>
                  <a:lnTo>
                    <a:pt x="3" y="984"/>
                  </a:lnTo>
                  <a:lnTo>
                    <a:pt x="0" y="963"/>
                  </a:lnTo>
                  <a:lnTo>
                    <a:pt x="1" y="940"/>
                  </a:lnTo>
                  <a:lnTo>
                    <a:pt x="7" y="918"/>
                  </a:lnTo>
                  <a:lnTo>
                    <a:pt x="17" y="897"/>
                  </a:lnTo>
                  <a:lnTo>
                    <a:pt x="33" y="880"/>
                  </a:lnTo>
                  <a:lnTo>
                    <a:pt x="52" y="865"/>
                  </a:lnTo>
                  <a:lnTo>
                    <a:pt x="72" y="857"/>
                  </a:lnTo>
                  <a:lnTo>
                    <a:pt x="95" y="853"/>
                  </a:lnTo>
                  <a:lnTo>
                    <a:pt x="117" y="854"/>
                  </a:lnTo>
                  <a:lnTo>
                    <a:pt x="139" y="860"/>
                  </a:lnTo>
                  <a:lnTo>
                    <a:pt x="159" y="871"/>
                  </a:lnTo>
                  <a:lnTo>
                    <a:pt x="177" y="887"/>
                  </a:lnTo>
                  <a:lnTo>
                    <a:pt x="529" y="1280"/>
                  </a:lnTo>
                  <a:lnTo>
                    <a:pt x="1646" y="34"/>
                  </a:lnTo>
                  <a:lnTo>
                    <a:pt x="1663" y="19"/>
                  </a:lnTo>
                  <a:lnTo>
                    <a:pt x="1684" y="7"/>
                  </a:lnTo>
                  <a:lnTo>
                    <a:pt x="1705" y="1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/>
            <p:cNvSpPr>
              <a:spLocks noEditPoints="1"/>
            </p:cNvSpPr>
            <p:nvPr/>
          </p:nvSpPr>
          <p:spPr bwMode="auto">
            <a:xfrm>
              <a:off x="5189" y="266"/>
              <a:ext cx="408" cy="412"/>
            </a:xfrm>
            <a:custGeom>
              <a:avLst/>
              <a:gdLst>
                <a:gd name="T0" fmla="*/ 1355 w 3262"/>
                <a:gd name="T1" fmla="*/ 232 h 3292"/>
                <a:gd name="T2" fmla="*/ 1015 w 3262"/>
                <a:gd name="T3" fmla="*/ 347 h 3292"/>
                <a:gd name="T4" fmla="*/ 719 w 3262"/>
                <a:gd name="T5" fmla="*/ 538 h 3292"/>
                <a:gd name="T6" fmla="*/ 480 w 3262"/>
                <a:gd name="T7" fmla="*/ 796 h 3292"/>
                <a:gd name="T8" fmla="*/ 308 w 3262"/>
                <a:gd name="T9" fmla="*/ 1107 h 3292"/>
                <a:gd name="T10" fmla="*/ 216 w 3262"/>
                <a:gd name="T11" fmla="*/ 1458 h 3292"/>
                <a:gd name="T12" fmla="*/ 216 w 3262"/>
                <a:gd name="T13" fmla="*/ 1833 h 3292"/>
                <a:gd name="T14" fmla="*/ 308 w 3262"/>
                <a:gd name="T15" fmla="*/ 2185 h 3292"/>
                <a:gd name="T16" fmla="*/ 480 w 3262"/>
                <a:gd name="T17" fmla="*/ 2496 h 3292"/>
                <a:gd name="T18" fmla="*/ 719 w 3262"/>
                <a:gd name="T19" fmla="*/ 2753 h 3292"/>
                <a:gd name="T20" fmla="*/ 1015 w 3262"/>
                <a:gd name="T21" fmla="*/ 2945 h 3292"/>
                <a:gd name="T22" fmla="*/ 1355 w 3262"/>
                <a:gd name="T23" fmla="*/ 3059 h 3292"/>
                <a:gd name="T24" fmla="*/ 1725 w 3262"/>
                <a:gd name="T25" fmla="*/ 3083 h 3292"/>
                <a:gd name="T26" fmla="*/ 2081 w 3262"/>
                <a:gd name="T27" fmla="*/ 3012 h 3292"/>
                <a:gd name="T28" fmla="*/ 2400 w 3262"/>
                <a:gd name="T29" fmla="*/ 2858 h 3292"/>
                <a:gd name="T30" fmla="*/ 2670 w 3262"/>
                <a:gd name="T31" fmla="*/ 2632 h 3292"/>
                <a:gd name="T32" fmla="*/ 2877 w 3262"/>
                <a:gd name="T33" fmla="*/ 2346 h 3292"/>
                <a:gd name="T34" fmla="*/ 3011 w 3262"/>
                <a:gd name="T35" fmla="*/ 2013 h 3292"/>
                <a:gd name="T36" fmla="*/ 3058 w 3262"/>
                <a:gd name="T37" fmla="*/ 1646 h 3292"/>
                <a:gd name="T38" fmla="*/ 3011 w 3262"/>
                <a:gd name="T39" fmla="*/ 1278 h 3292"/>
                <a:gd name="T40" fmla="*/ 2877 w 3262"/>
                <a:gd name="T41" fmla="*/ 945 h 3292"/>
                <a:gd name="T42" fmla="*/ 2670 w 3262"/>
                <a:gd name="T43" fmla="*/ 660 h 3292"/>
                <a:gd name="T44" fmla="*/ 2400 w 3262"/>
                <a:gd name="T45" fmla="*/ 433 h 3292"/>
                <a:gd name="T46" fmla="*/ 2081 w 3262"/>
                <a:gd name="T47" fmla="*/ 278 h 3292"/>
                <a:gd name="T48" fmla="*/ 1725 w 3262"/>
                <a:gd name="T49" fmla="*/ 208 h 3292"/>
                <a:gd name="T50" fmla="*/ 1836 w 3262"/>
                <a:gd name="T51" fmla="*/ 12 h 3292"/>
                <a:gd name="T52" fmla="*/ 2220 w 3262"/>
                <a:gd name="T53" fmla="*/ 110 h 3292"/>
                <a:gd name="T54" fmla="*/ 2562 w 3262"/>
                <a:gd name="T55" fmla="*/ 295 h 3292"/>
                <a:gd name="T56" fmla="*/ 2850 w 3262"/>
                <a:gd name="T57" fmla="*/ 553 h 3292"/>
                <a:gd name="T58" fmla="*/ 3071 w 3262"/>
                <a:gd name="T59" fmla="*/ 872 h 3292"/>
                <a:gd name="T60" fmla="*/ 3212 w 3262"/>
                <a:gd name="T61" fmla="*/ 1241 h 3292"/>
                <a:gd name="T62" fmla="*/ 3262 w 3262"/>
                <a:gd name="T63" fmla="*/ 1646 h 3292"/>
                <a:gd name="T64" fmla="*/ 3212 w 3262"/>
                <a:gd name="T65" fmla="*/ 2051 h 3292"/>
                <a:gd name="T66" fmla="*/ 3071 w 3262"/>
                <a:gd name="T67" fmla="*/ 2418 h 3292"/>
                <a:gd name="T68" fmla="*/ 2850 w 3262"/>
                <a:gd name="T69" fmla="*/ 2738 h 3292"/>
                <a:gd name="T70" fmla="*/ 2562 w 3262"/>
                <a:gd name="T71" fmla="*/ 2997 h 3292"/>
                <a:gd name="T72" fmla="*/ 2220 w 3262"/>
                <a:gd name="T73" fmla="*/ 3180 h 3292"/>
                <a:gd name="T74" fmla="*/ 1836 w 3262"/>
                <a:gd name="T75" fmla="*/ 3279 h 3292"/>
                <a:gd name="T76" fmla="*/ 1426 w 3262"/>
                <a:gd name="T77" fmla="*/ 3279 h 3292"/>
                <a:gd name="T78" fmla="*/ 1043 w 3262"/>
                <a:gd name="T79" fmla="*/ 3180 h 3292"/>
                <a:gd name="T80" fmla="*/ 700 w 3262"/>
                <a:gd name="T81" fmla="*/ 2997 h 3292"/>
                <a:gd name="T82" fmla="*/ 412 w 3262"/>
                <a:gd name="T83" fmla="*/ 2738 h 3292"/>
                <a:gd name="T84" fmla="*/ 191 w 3262"/>
                <a:gd name="T85" fmla="*/ 2418 h 3292"/>
                <a:gd name="T86" fmla="*/ 50 w 3262"/>
                <a:gd name="T87" fmla="*/ 2051 h 3292"/>
                <a:gd name="T88" fmla="*/ 0 w 3262"/>
                <a:gd name="T89" fmla="*/ 1646 h 3292"/>
                <a:gd name="T90" fmla="*/ 50 w 3262"/>
                <a:gd name="T91" fmla="*/ 1241 h 3292"/>
                <a:gd name="T92" fmla="*/ 191 w 3262"/>
                <a:gd name="T93" fmla="*/ 872 h 3292"/>
                <a:gd name="T94" fmla="*/ 412 w 3262"/>
                <a:gd name="T95" fmla="*/ 553 h 3292"/>
                <a:gd name="T96" fmla="*/ 700 w 3262"/>
                <a:gd name="T97" fmla="*/ 295 h 3292"/>
                <a:gd name="T98" fmla="*/ 1043 w 3262"/>
                <a:gd name="T99" fmla="*/ 110 h 3292"/>
                <a:gd name="T100" fmla="*/ 1426 w 3262"/>
                <a:gd name="T101" fmla="*/ 12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2" h="3292">
                  <a:moveTo>
                    <a:pt x="1631" y="205"/>
                  </a:moveTo>
                  <a:lnTo>
                    <a:pt x="1537" y="208"/>
                  </a:lnTo>
                  <a:lnTo>
                    <a:pt x="1445" y="218"/>
                  </a:lnTo>
                  <a:lnTo>
                    <a:pt x="1355" y="232"/>
                  </a:lnTo>
                  <a:lnTo>
                    <a:pt x="1267" y="253"/>
                  </a:lnTo>
                  <a:lnTo>
                    <a:pt x="1181" y="278"/>
                  </a:lnTo>
                  <a:lnTo>
                    <a:pt x="1097" y="309"/>
                  </a:lnTo>
                  <a:lnTo>
                    <a:pt x="1015" y="347"/>
                  </a:lnTo>
                  <a:lnTo>
                    <a:pt x="937" y="387"/>
                  </a:lnTo>
                  <a:lnTo>
                    <a:pt x="861" y="433"/>
                  </a:lnTo>
                  <a:lnTo>
                    <a:pt x="789" y="484"/>
                  </a:lnTo>
                  <a:lnTo>
                    <a:pt x="719" y="538"/>
                  </a:lnTo>
                  <a:lnTo>
                    <a:pt x="654" y="597"/>
                  </a:lnTo>
                  <a:lnTo>
                    <a:pt x="591" y="660"/>
                  </a:lnTo>
                  <a:lnTo>
                    <a:pt x="534" y="726"/>
                  </a:lnTo>
                  <a:lnTo>
                    <a:pt x="480" y="796"/>
                  </a:lnTo>
                  <a:lnTo>
                    <a:pt x="430" y="869"/>
                  </a:lnTo>
                  <a:lnTo>
                    <a:pt x="385" y="945"/>
                  </a:lnTo>
                  <a:lnTo>
                    <a:pt x="344" y="1024"/>
                  </a:lnTo>
                  <a:lnTo>
                    <a:pt x="308" y="1107"/>
                  </a:lnTo>
                  <a:lnTo>
                    <a:pt x="277" y="1190"/>
                  </a:lnTo>
                  <a:lnTo>
                    <a:pt x="251" y="1278"/>
                  </a:lnTo>
                  <a:lnTo>
                    <a:pt x="231" y="1367"/>
                  </a:lnTo>
                  <a:lnTo>
                    <a:pt x="216" y="1458"/>
                  </a:lnTo>
                  <a:lnTo>
                    <a:pt x="207" y="1551"/>
                  </a:lnTo>
                  <a:lnTo>
                    <a:pt x="204" y="1646"/>
                  </a:lnTo>
                  <a:lnTo>
                    <a:pt x="207" y="1740"/>
                  </a:lnTo>
                  <a:lnTo>
                    <a:pt x="216" y="1833"/>
                  </a:lnTo>
                  <a:lnTo>
                    <a:pt x="231" y="1925"/>
                  </a:lnTo>
                  <a:lnTo>
                    <a:pt x="251" y="2013"/>
                  </a:lnTo>
                  <a:lnTo>
                    <a:pt x="277" y="2100"/>
                  </a:lnTo>
                  <a:lnTo>
                    <a:pt x="308" y="2185"/>
                  </a:lnTo>
                  <a:lnTo>
                    <a:pt x="344" y="2268"/>
                  </a:lnTo>
                  <a:lnTo>
                    <a:pt x="385" y="2346"/>
                  </a:lnTo>
                  <a:lnTo>
                    <a:pt x="430" y="2422"/>
                  </a:lnTo>
                  <a:lnTo>
                    <a:pt x="480" y="2496"/>
                  </a:lnTo>
                  <a:lnTo>
                    <a:pt x="534" y="2566"/>
                  </a:lnTo>
                  <a:lnTo>
                    <a:pt x="591" y="2632"/>
                  </a:lnTo>
                  <a:lnTo>
                    <a:pt x="654" y="2694"/>
                  </a:lnTo>
                  <a:lnTo>
                    <a:pt x="719" y="2753"/>
                  </a:lnTo>
                  <a:lnTo>
                    <a:pt x="789" y="2808"/>
                  </a:lnTo>
                  <a:lnTo>
                    <a:pt x="861" y="2858"/>
                  </a:lnTo>
                  <a:lnTo>
                    <a:pt x="937" y="2904"/>
                  </a:lnTo>
                  <a:lnTo>
                    <a:pt x="1015" y="2945"/>
                  </a:lnTo>
                  <a:lnTo>
                    <a:pt x="1097" y="2981"/>
                  </a:lnTo>
                  <a:lnTo>
                    <a:pt x="1181" y="3012"/>
                  </a:lnTo>
                  <a:lnTo>
                    <a:pt x="1267" y="3038"/>
                  </a:lnTo>
                  <a:lnTo>
                    <a:pt x="1355" y="3059"/>
                  </a:lnTo>
                  <a:lnTo>
                    <a:pt x="1445" y="3074"/>
                  </a:lnTo>
                  <a:lnTo>
                    <a:pt x="1537" y="3083"/>
                  </a:lnTo>
                  <a:lnTo>
                    <a:pt x="1631" y="3085"/>
                  </a:lnTo>
                  <a:lnTo>
                    <a:pt x="1725" y="3083"/>
                  </a:lnTo>
                  <a:lnTo>
                    <a:pt x="1817" y="3074"/>
                  </a:lnTo>
                  <a:lnTo>
                    <a:pt x="1907" y="3059"/>
                  </a:lnTo>
                  <a:lnTo>
                    <a:pt x="1995" y="3038"/>
                  </a:lnTo>
                  <a:lnTo>
                    <a:pt x="2081" y="3012"/>
                  </a:lnTo>
                  <a:lnTo>
                    <a:pt x="2165" y="2981"/>
                  </a:lnTo>
                  <a:lnTo>
                    <a:pt x="2247" y="2945"/>
                  </a:lnTo>
                  <a:lnTo>
                    <a:pt x="2325" y="2904"/>
                  </a:lnTo>
                  <a:lnTo>
                    <a:pt x="2400" y="2858"/>
                  </a:lnTo>
                  <a:lnTo>
                    <a:pt x="2473" y="2808"/>
                  </a:lnTo>
                  <a:lnTo>
                    <a:pt x="2543" y="2753"/>
                  </a:lnTo>
                  <a:lnTo>
                    <a:pt x="2608" y="2694"/>
                  </a:lnTo>
                  <a:lnTo>
                    <a:pt x="2670" y="2632"/>
                  </a:lnTo>
                  <a:lnTo>
                    <a:pt x="2728" y="2566"/>
                  </a:lnTo>
                  <a:lnTo>
                    <a:pt x="2782" y="2496"/>
                  </a:lnTo>
                  <a:lnTo>
                    <a:pt x="2832" y="2422"/>
                  </a:lnTo>
                  <a:lnTo>
                    <a:pt x="2877" y="2346"/>
                  </a:lnTo>
                  <a:lnTo>
                    <a:pt x="2918" y="2268"/>
                  </a:lnTo>
                  <a:lnTo>
                    <a:pt x="2954" y="2185"/>
                  </a:lnTo>
                  <a:lnTo>
                    <a:pt x="2986" y="2100"/>
                  </a:lnTo>
                  <a:lnTo>
                    <a:pt x="3011" y="2013"/>
                  </a:lnTo>
                  <a:lnTo>
                    <a:pt x="3032" y="1925"/>
                  </a:lnTo>
                  <a:lnTo>
                    <a:pt x="3046" y="1833"/>
                  </a:lnTo>
                  <a:lnTo>
                    <a:pt x="3055" y="1740"/>
                  </a:lnTo>
                  <a:lnTo>
                    <a:pt x="3058" y="1646"/>
                  </a:lnTo>
                  <a:lnTo>
                    <a:pt x="3055" y="1551"/>
                  </a:lnTo>
                  <a:lnTo>
                    <a:pt x="3046" y="1458"/>
                  </a:lnTo>
                  <a:lnTo>
                    <a:pt x="3032" y="1367"/>
                  </a:lnTo>
                  <a:lnTo>
                    <a:pt x="3011" y="1278"/>
                  </a:lnTo>
                  <a:lnTo>
                    <a:pt x="2986" y="1190"/>
                  </a:lnTo>
                  <a:lnTo>
                    <a:pt x="2954" y="1107"/>
                  </a:lnTo>
                  <a:lnTo>
                    <a:pt x="2918" y="1024"/>
                  </a:lnTo>
                  <a:lnTo>
                    <a:pt x="2877" y="945"/>
                  </a:lnTo>
                  <a:lnTo>
                    <a:pt x="2832" y="869"/>
                  </a:lnTo>
                  <a:lnTo>
                    <a:pt x="2782" y="796"/>
                  </a:lnTo>
                  <a:lnTo>
                    <a:pt x="2728" y="726"/>
                  </a:lnTo>
                  <a:lnTo>
                    <a:pt x="2670" y="660"/>
                  </a:lnTo>
                  <a:lnTo>
                    <a:pt x="2608" y="597"/>
                  </a:lnTo>
                  <a:lnTo>
                    <a:pt x="2543" y="538"/>
                  </a:lnTo>
                  <a:lnTo>
                    <a:pt x="2473" y="484"/>
                  </a:lnTo>
                  <a:lnTo>
                    <a:pt x="2400" y="433"/>
                  </a:lnTo>
                  <a:lnTo>
                    <a:pt x="2325" y="387"/>
                  </a:lnTo>
                  <a:lnTo>
                    <a:pt x="2247" y="347"/>
                  </a:lnTo>
                  <a:lnTo>
                    <a:pt x="2165" y="309"/>
                  </a:lnTo>
                  <a:lnTo>
                    <a:pt x="2081" y="278"/>
                  </a:lnTo>
                  <a:lnTo>
                    <a:pt x="1995" y="253"/>
                  </a:lnTo>
                  <a:lnTo>
                    <a:pt x="1907" y="232"/>
                  </a:lnTo>
                  <a:lnTo>
                    <a:pt x="1817" y="218"/>
                  </a:lnTo>
                  <a:lnTo>
                    <a:pt x="1725" y="208"/>
                  </a:lnTo>
                  <a:lnTo>
                    <a:pt x="1631" y="205"/>
                  </a:lnTo>
                  <a:close/>
                  <a:moveTo>
                    <a:pt x="1631" y="0"/>
                  </a:moveTo>
                  <a:lnTo>
                    <a:pt x="1734" y="3"/>
                  </a:lnTo>
                  <a:lnTo>
                    <a:pt x="1836" y="12"/>
                  </a:lnTo>
                  <a:lnTo>
                    <a:pt x="1935" y="29"/>
                  </a:lnTo>
                  <a:lnTo>
                    <a:pt x="2032" y="50"/>
                  </a:lnTo>
                  <a:lnTo>
                    <a:pt x="2127" y="77"/>
                  </a:lnTo>
                  <a:lnTo>
                    <a:pt x="2220" y="110"/>
                  </a:lnTo>
                  <a:lnTo>
                    <a:pt x="2310" y="149"/>
                  </a:lnTo>
                  <a:lnTo>
                    <a:pt x="2397" y="193"/>
                  </a:lnTo>
                  <a:lnTo>
                    <a:pt x="2481" y="241"/>
                  </a:lnTo>
                  <a:lnTo>
                    <a:pt x="2562" y="295"/>
                  </a:lnTo>
                  <a:lnTo>
                    <a:pt x="2640" y="353"/>
                  </a:lnTo>
                  <a:lnTo>
                    <a:pt x="2713" y="416"/>
                  </a:lnTo>
                  <a:lnTo>
                    <a:pt x="2784" y="482"/>
                  </a:lnTo>
                  <a:lnTo>
                    <a:pt x="2850" y="553"/>
                  </a:lnTo>
                  <a:lnTo>
                    <a:pt x="2912" y="628"/>
                  </a:lnTo>
                  <a:lnTo>
                    <a:pt x="2969" y="706"/>
                  </a:lnTo>
                  <a:lnTo>
                    <a:pt x="3022" y="788"/>
                  </a:lnTo>
                  <a:lnTo>
                    <a:pt x="3071" y="872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5"/>
                  </a:lnTo>
                  <a:lnTo>
                    <a:pt x="3212" y="1241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0"/>
                  </a:lnTo>
                  <a:lnTo>
                    <a:pt x="3113" y="2331"/>
                  </a:lnTo>
                  <a:lnTo>
                    <a:pt x="3071" y="2418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0" y="2738"/>
                  </a:lnTo>
                  <a:lnTo>
                    <a:pt x="2784" y="2809"/>
                  </a:lnTo>
                  <a:lnTo>
                    <a:pt x="2713" y="2876"/>
                  </a:lnTo>
                  <a:lnTo>
                    <a:pt x="2640" y="2938"/>
                  </a:lnTo>
                  <a:lnTo>
                    <a:pt x="2562" y="2997"/>
                  </a:lnTo>
                  <a:lnTo>
                    <a:pt x="2481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7" y="3213"/>
                  </a:lnTo>
                  <a:lnTo>
                    <a:pt x="2032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3" y="3180"/>
                  </a:lnTo>
                  <a:lnTo>
                    <a:pt x="953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700" y="2997"/>
                  </a:lnTo>
                  <a:lnTo>
                    <a:pt x="622" y="2938"/>
                  </a:lnTo>
                  <a:lnTo>
                    <a:pt x="548" y="2876"/>
                  </a:lnTo>
                  <a:lnTo>
                    <a:pt x="479" y="2809"/>
                  </a:lnTo>
                  <a:lnTo>
                    <a:pt x="412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8"/>
                  </a:lnTo>
                  <a:lnTo>
                    <a:pt x="148" y="2331"/>
                  </a:lnTo>
                  <a:lnTo>
                    <a:pt x="110" y="2240"/>
                  </a:lnTo>
                  <a:lnTo>
                    <a:pt x="78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1"/>
                  </a:lnTo>
                  <a:lnTo>
                    <a:pt x="78" y="1145"/>
                  </a:lnTo>
                  <a:lnTo>
                    <a:pt x="110" y="1051"/>
                  </a:lnTo>
                  <a:lnTo>
                    <a:pt x="148" y="960"/>
                  </a:lnTo>
                  <a:lnTo>
                    <a:pt x="191" y="872"/>
                  </a:lnTo>
                  <a:lnTo>
                    <a:pt x="239" y="788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3"/>
                  </a:lnTo>
                  <a:lnTo>
                    <a:pt x="479" y="482"/>
                  </a:lnTo>
                  <a:lnTo>
                    <a:pt x="548" y="416"/>
                  </a:lnTo>
                  <a:lnTo>
                    <a:pt x="622" y="353"/>
                  </a:lnTo>
                  <a:lnTo>
                    <a:pt x="700" y="295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3" y="149"/>
                  </a:lnTo>
                  <a:lnTo>
                    <a:pt x="1043" y="110"/>
                  </a:lnTo>
                  <a:lnTo>
                    <a:pt x="1135" y="77"/>
                  </a:lnTo>
                  <a:lnTo>
                    <a:pt x="1230" y="50"/>
                  </a:lnTo>
                  <a:lnTo>
                    <a:pt x="1327" y="29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17"/>
          <p:cNvGrpSpPr>
            <a:grpSpLocks noChangeAspect="1"/>
          </p:cNvGrpSpPr>
          <p:nvPr/>
        </p:nvGrpSpPr>
        <p:grpSpPr bwMode="auto">
          <a:xfrm>
            <a:off x="8387273" y="4420932"/>
            <a:ext cx="362209" cy="365760"/>
            <a:chOff x="5189" y="266"/>
            <a:chExt cx="408" cy="412"/>
          </a:xfrm>
          <a:solidFill>
            <a:schemeClr val="accent3"/>
          </a:solidFill>
        </p:grpSpPr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5276" y="379"/>
              <a:ext cx="228" cy="190"/>
            </a:xfrm>
            <a:custGeom>
              <a:avLst/>
              <a:gdLst>
                <a:gd name="T0" fmla="*/ 1728 w 1823"/>
                <a:gd name="T1" fmla="*/ 0 h 1526"/>
                <a:gd name="T2" fmla="*/ 1749 w 1823"/>
                <a:gd name="T3" fmla="*/ 4 h 1526"/>
                <a:gd name="T4" fmla="*/ 1771 w 1823"/>
                <a:gd name="T5" fmla="*/ 12 h 1526"/>
                <a:gd name="T6" fmla="*/ 1789 w 1823"/>
                <a:gd name="T7" fmla="*/ 27 h 1526"/>
                <a:gd name="T8" fmla="*/ 1805 w 1823"/>
                <a:gd name="T9" fmla="*/ 44 h 1526"/>
                <a:gd name="T10" fmla="*/ 1816 w 1823"/>
                <a:gd name="T11" fmla="*/ 65 h 1526"/>
                <a:gd name="T12" fmla="*/ 1822 w 1823"/>
                <a:gd name="T13" fmla="*/ 87 h 1526"/>
                <a:gd name="T14" fmla="*/ 1823 w 1823"/>
                <a:gd name="T15" fmla="*/ 110 h 1526"/>
                <a:gd name="T16" fmla="*/ 1819 w 1823"/>
                <a:gd name="T17" fmla="*/ 131 h 1526"/>
                <a:gd name="T18" fmla="*/ 1811 w 1823"/>
                <a:gd name="T19" fmla="*/ 153 h 1526"/>
                <a:gd name="T20" fmla="*/ 1797 w 1823"/>
                <a:gd name="T21" fmla="*/ 171 h 1526"/>
                <a:gd name="T22" fmla="*/ 617 w 1823"/>
                <a:gd name="T23" fmla="*/ 1488 h 1526"/>
                <a:gd name="T24" fmla="*/ 600 w 1823"/>
                <a:gd name="T25" fmla="*/ 1505 h 1526"/>
                <a:gd name="T26" fmla="*/ 581 w 1823"/>
                <a:gd name="T27" fmla="*/ 1516 h 1526"/>
                <a:gd name="T28" fmla="*/ 559 w 1823"/>
                <a:gd name="T29" fmla="*/ 1523 h 1526"/>
                <a:gd name="T30" fmla="*/ 538 w 1823"/>
                <a:gd name="T31" fmla="*/ 1525 h 1526"/>
                <a:gd name="T32" fmla="*/ 535 w 1823"/>
                <a:gd name="T33" fmla="*/ 1525 h 1526"/>
                <a:gd name="T34" fmla="*/ 533 w 1823"/>
                <a:gd name="T35" fmla="*/ 1524 h 1526"/>
                <a:gd name="T36" fmla="*/ 530 w 1823"/>
                <a:gd name="T37" fmla="*/ 1524 h 1526"/>
                <a:gd name="T38" fmla="*/ 526 w 1823"/>
                <a:gd name="T39" fmla="*/ 1524 h 1526"/>
                <a:gd name="T40" fmla="*/ 523 w 1823"/>
                <a:gd name="T41" fmla="*/ 1525 h 1526"/>
                <a:gd name="T42" fmla="*/ 519 w 1823"/>
                <a:gd name="T43" fmla="*/ 1526 h 1526"/>
                <a:gd name="T44" fmla="*/ 499 w 1823"/>
                <a:gd name="T45" fmla="*/ 1524 h 1526"/>
                <a:gd name="T46" fmla="*/ 481 w 1823"/>
                <a:gd name="T47" fmla="*/ 1518 h 1526"/>
                <a:gd name="T48" fmla="*/ 463 w 1823"/>
                <a:gd name="T49" fmla="*/ 1510 h 1526"/>
                <a:gd name="T50" fmla="*/ 448 w 1823"/>
                <a:gd name="T51" fmla="*/ 1497 h 1526"/>
                <a:gd name="T52" fmla="*/ 436 w 1823"/>
                <a:gd name="T53" fmla="*/ 1482 h 1526"/>
                <a:gd name="T54" fmla="*/ 25 w 1823"/>
                <a:gd name="T55" fmla="*/ 1025 h 1526"/>
                <a:gd name="T56" fmla="*/ 12 w 1823"/>
                <a:gd name="T57" fmla="*/ 1006 h 1526"/>
                <a:gd name="T58" fmla="*/ 3 w 1823"/>
                <a:gd name="T59" fmla="*/ 984 h 1526"/>
                <a:gd name="T60" fmla="*/ 0 w 1823"/>
                <a:gd name="T61" fmla="*/ 963 h 1526"/>
                <a:gd name="T62" fmla="*/ 1 w 1823"/>
                <a:gd name="T63" fmla="*/ 940 h 1526"/>
                <a:gd name="T64" fmla="*/ 7 w 1823"/>
                <a:gd name="T65" fmla="*/ 918 h 1526"/>
                <a:gd name="T66" fmla="*/ 17 w 1823"/>
                <a:gd name="T67" fmla="*/ 897 h 1526"/>
                <a:gd name="T68" fmla="*/ 33 w 1823"/>
                <a:gd name="T69" fmla="*/ 880 h 1526"/>
                <a:gd name="T70" fmla="*/ 52 w 1823"/>
                <a:gd name="T71" fmla="*/ 865 h 1526"/>
                <a:gd name="T72" fmla="*/ 72 w 1823"/>
                <a:gd name="T73" fmla="*/ 857 h 1526"/>
                <a:gd name="T74" fmla="*/ 95 w 1823"/>
                <a:gd name="T75" fmla="*/ 853 h 1526"/>
                <a:gd name="T76" fmla="*/ 117 w 1823"/>
                <a:gd name="T77" fmla="*/ 854 h 1526"/>
                <a:gd name="T78" fmla="*/ 139 w 1823"/>
                <a:gd name="T79" fmla="*/ 860 h 1526"/>
                <a:gd name="T80" fmla="*/ 159 w 1823"/>
                <a:gd name="T81" fmla="*/ 871 h 1526"/>
                <a:gd name="T82" fmla="*/ 177 w 1823"/>
                <a:gd name="T83" fmla="*/ 887 h 1526"/>
                <a:gd name="T84" fmla="*/ 529 w 1823"/>
                <a:gd name="T85" fmla="*/ 1280 h 1526"/>
                <a:gd name="T86" fmla="*/ 1646 w 1823"/>
                <a:gd name="T87" fmla="*/ 34 h 1526"/>
                <a:gd name="T88" fmla="*/ 1663 w 1823"/>
                <a:gd name="T89" fmla="*/ 19 h 1526"/>
                <a:gd name="T90" fmla="*/ 1684 w 1823"/>
                <a:gd name="T91" fmla="*/ 7 h 1526"/>
                <a:gd name="T92" fmla="*/ 1705 w 1823"/>
                <a:gd name="T93" fmla="*/ 1 h 1526"/>
                <a:gd name="T94" fmla="*/ 1728 w 1823"/>
                <a:gd name="T9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3" h="1526">
                  <a:moveTo>
                    <a:pt x="1728" y="0"/>
                  </a:moveTo>
                  <a:lnTo>
                    <a:pt x="1749" y="4"/>
                  </a:lnTo>
                  <a:lnTo>
                    <a:pt x="1771" y="12"/>
                  </a:lnTo>
                  <a:lnTo>
                    <a:pt x="1789" y="27"/>
                  </a:lnTo>
                  <a:lnTo>
                    <a:pt x="1805" y="44"/>
                  </a:lnTo>
                  <a:lnTo>
                    <a:pt x="1816" y="65"/>
                  </a:lnTo>
                  <a:lnTo>
                    <a:pt x="1822" y="87"/>
                  </a:lnTo>
                  <a:lnTo>
                    <a:pt x="1823" y="110"/>
                  </a:lnTo>
                  <a:lnTo>
                    <a:pt x="1819" y="131"/>
                  </a:lnTo>
                  <a:lnTo>
                    <a:pt x="1811" y="153"/>
                  </a:lnTo>
                  <a:lnTo>
                    <a:pt x="1797" y="171"/>
                  </a:lnTo>
                  <a:lnTo>
                    <a:pt x="617" y="1488"/>
                  </a:lnTo>
                  <a:lnTo>
                    <a:pt x="600" y="1505"/>
                  </a:lnTo>
                  <a:lnTo>
                    <a:pt x="581" y="1516"/>
                  </a:lnTo>
                  <a:lnTo>
                    <a:pt x="559" y="1523"/>
                  </a:lnTo>
                  <a:lnTo>
                    <a:pt x="538" y="1525"/>
                  </a:lnTo>
                  <a:lnTo>
                    <a:pt x="535" y="1525"/>
                  </a:lnTo>
                  <a:lnTo>
                    <a:pt x="533" y="1524"/>
                  </a:lnTo>
                  <a:lnTo>
                    <a:pt x="530" y="1524"/>
                  </a:lnTo>
                  <a:lnTo>
                    <a:pt x="526" y="1524"/>
                  </a:lnTo>
                  <a:lnTo>
                    <a:pt x="523" y="1525"/>
                  </a:lnTo>
                  <a:lnTo>
                    <a:pt x="519" y="1526"/>
                  </a:lnTo>
                  <a:lnTo>
                    <a:pt x="499" y="1524"/>
                  </a:lnTo>
                  <a:lnTo>
                    <a:pt x="481" y="1518"/>
                  </a:lnTo>
                  <a:lnTo>
                    <a:pt x="463" y="1510"/>
                  </a:lnTo>
                  <a:lnTo>
                    <a:pt x="448" y="1497"/>
                  </a:lnTo>
                  <a:lnTo>
                    <a:pt x="436" y="1482"/>
                  </a:lnTo>
                  <a:lnTo>
                    <a:pt x="25" y="1025"/>
                  </a:lnTo>
                  <a:lnTo>
                    <a:pt x="12" y="1006"/>
                  </a:lnTo>
                  <a:lnTo>
                    <a:pt x="3" y="984"/>
                  </a:lnTo>
                  <a:lnTo>
                    <a:pt x="0" y="963"/>
                  </a:lnTo>
                  <a:lnTo>
                    <a:pt x="1" y="940"/>
                  </a:lnTo>
                  <a:lnTo>
                    <a:pt x="7" y="918"/>
                  </a:lnTo>
                  <a:lnTo>
                    <a:pt x="17" y="897"/>
                  </a:lnTo>
                  <a:lnTo>
                    <a:pt x="33" y="880"/>
                  </a:lnTo>
                  <a:lnTo>
                    <a:pt x="52" y="865"/>
                  </a:lnTo>
                  <a:lnTo>
                    <a:pt x="72" y="857"/>
                  </a:lnTo>
                  <a:lnTo>
                    <a:pt x="95" y="853"/>
                  </a:lnTo>
                  <a:lnTo>
                    <a:pt x="117" y="854"/>
                  </a:lnTo>
                  <a:lnTo>
                    <a:pt x="139" y="860"/>
                  </a:lnTo>
                  <a:lnTo>
                    <a:pt x="159" y="871"/>
                  </a:lnTo>
                  <a:lnTo>
                    <a:pt x="177" y="887"/>
                  </a:lnTo>
                  <a:lnTo>
                    <a:pt x="529" y="1280"/>
                  </a:lnTo>
                  <a:lnTo>
                    <a:pt x="1646" y="34"/>
                  </a:lnTo>
                  <a:lnTo>
                    <a:pt x="1663" y="19"/>
                  </a:lnTo>
                  <a:lnTo>
                    <a:pt x="1684" y="7"/>
                  </a:lnTo>
                  <a:lnTo>
                    <a:pt x="1705" y="1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/>
            <p:cNvSpPr>
              <a:spLocks noEditPoints="1"/>
            </p:cNvSpPr>
            <p:nvPr/>
          </p:nvSpPr>
          <p:spPr bwMode="auto">
            <a:xfrm>
              <a:off x="5189" y="266"/>
              <a:ext cx="408" cy="412"/>
            </a:xfrm>
            <a:custGeom>
              <a:avLst/>
              <a:gdLst>
                <a:gd name="T0" fmla="*/ 1355 w 3262"/>
                <a:gd name="T1" fmla="*/ 232 h 3292"/>
                <a:gd name="T2" fmla="*/ 1015 w 3262"/>
                <a:gd name="T3" fmla="*/ 347 h 3292"/>
                <a:gd name="T4" fmla="*/ 719 w 3262"/>
                <a:gd name="T5" fmla="*/ 538 h 3292"/>
                <a:gd name="T6" fmla="*/ 480 w 3262"/>
                <a:gd name="T7" fmla="*/ 796 h 3292"/>
                <a:gd name="T8" fmla="*/ 308 w 3262"/>
                <a:gd name="T9" fmla="*/ 1107 h 3292"/>
                <a:gd name="T10" fmla="*/ 216 w 3262"/>
                <a:gd name="T11" fmla="*/ 1458 h 3292"/>
                <a:gd name="T12" fmla="*/ 216 w 3262"/>
                <a:gd name="T13" fmla="*/ 1833 h 3292"/>
                <a:gd name="T14" fmla="*/ 308 w 3262"/>
                <a:gd name="T15" fmla="*/ 2185 h 3292"/>
                <a:gd name="T16" fmla="*/ 480 w 3262"/>
                <a:gd name="T17" fmla="*/ 2496 h 3292"/>
                <a:gd name="T18" fmla="*/ 719 w 3262"/>
                <a:gd name="T19" fmla="*/ 2753 h 3292"/>
                <a:gd name="T20" fmla="*/ 1015 w 3262"/>
                <a:gd name="T21" fmla="*/ 2945 h 3292"/>
                <a:gd name="T22" fmla="*/ 1355 w 3262"/>
                <a:gd name="T23" fmla="*/ 3059 h 3292"/>
                <a:gd name="T24" fmla="*/ 1725 w 3262"/>
                <a:gd name="T25" fmla="*/ 3083 h 3292"/>
                <a:gd name="T26" fmla="*/ 2081 w 3262"/>
                <a:gd name="T27" fmla="*/ 3012 h 3292"/>
                <a:gd name="T28" fmla="*/ 2400 w 3262"/>
                <a:gd name="T29" fmla="*/ 2858 h 3292"/>
                <a:gd name="T30" fmla="*/ 2670 w 3262"/>
                <a:gd name="T31" fmla="*/ 2632 h 3292"/>
                <a:gd name="T32" fmla="*/ 2877 w 3262"/>
                <a:gd name="T33" fmla="*/ 2346 h 3292"/>
                <a:gd name="T34" fmla="*/ 3011 w 3262"/>
                <a:gd name="T35" fmla="*/ 2013 h 3292"/>
                <a:gd name="T36" fmla="*/ 3058 w 3262"/>
                <a:gd name="T37" fmla="*/ 1646 h 3292"/>
                <a:gd name="T38" fmla="*/ 3011 w 3262"/>
                <a:gd name="T39" fmla="*/ 1278 h 3292"/>
                <a:gd name="T40" fmla="*/ 2877 w 3262"/>
                <a:gd name="T41" fmla="*/ 945 h 3292"/>
                <a:gd name="T42" fmla="*/ 2670 w 3262"/>
                <a:gd name="T43" fmla="*/ 660 h 3292"/>
                <a:gd name="T44" fmla="*/ 2400 w 3262"/>
                <a:gd name="T45" fmla="*/ 433 h 3292"/>
                <a:gd name="T46" fmla="*/ 2081 w 3262"/>
                <a:gd name="T47" fmla="*/ 278 h 3292"/>
                <a:gd name="T48" fmla="*/ 1725 w 3262"/>
                <a:gd name="T49" fmla="*/ 208 h 3292"/>
                <a:gd name="T50" fmla="*/ 1836 w 3262"/>
                <a:gd name="T51" fmla="*/ 12 h 3292"/>
                <a:gd name="T52" fmla="*/ 2220 w 3262"/>
                <a:gd name="T53" fmla="*/ 110 h 3292"/>
                <a:gd name="T54" fmla="*/ 2562 w 3262"/>
                <a:gd name="T55" fmla="*/ 295 h 3292"/>
                <a:gd name="T56" fmla="*/ 2850 w 3262"/>
                <a:gd name="T57" fmla="*/ 553 h 3292"/>
                <a:gd name="T58" fmla="*/ 3071 w 3262"/>
                <a:gd name="T59" fmla="*/ 872 h 3292"/>
                <a:gd name="T60" fmla="*/ 3212 w 3262"/>
                <a:gd name="T61" fmla="*/ 1241 h 3292"/>
                <a:gd name="T62" fmla="*/ 3262 w 3262"/>
                <a:gd name="T63" fmla="*/ 1646 h 3292"/>
                <a:gd name="T64" fmla="*/ 3212 w 3262"/>
                <a:gd name="T65" fmla="*/ 2051 h 3292"/>
                <a:gd name="T66" fmla="*/ 3071 w 3262"/>
                <a:gd name="T67" fmla="*/ 2418 h 3292"/>
                <a:gd name="T68" fmla="*/ 2850 w 3262"/>
                <a:gd name="T69" fmla="*/ 2738 h 3292"/>
                <a:gd name="T70" fmla="*/ 2562 w 3262"/>
                <a:gd name="T71" fmla="*/ 2997 h 3292"/>
                <a:gd name="T72" fmla="*/ 2220 w 3262"/>
                <a:gd name="T73" fmla="*/ 3180 h 3292"/>
                <a:gd name="T74" fmla="*/ 1836 w 3262"/>
                <a:gd name="T75" fmla="*/ 3279 h 3292"/>
                <a:gd name="T76" fmla="*/ 1426 w 3262"/>
                <a:gd name="T77" fmla="*/ 3279 h 3292"/>
                <a:gd name="T78" fmla="*/ 1043 w 3262"/>
                <a:gd name="T79" fmla="*/ 3180 h 3292"/>
                <a:gd name="T80" fmla="*/ 700 w 3262"/>
                <a:gd name="T81" fmla="*/ 2997 h 3292"/>
                <a:gd name="T82" fmla="*/ 412 w 3262"/>
                <a:gd name="T83" fmla="*/ 2738 h 3292"/>
                <a:gd name="T84" fmla="*/ 191 w 3262"/>
                <a:gd name="T85" fmla="*/ 2418 h 3292"/>
                <a:gd name="T86" fmla="*/ 50 w 3262"/>
                <a:gd name="T87" fmla="*/ 2051 h 3292"/>
                <a:gd name="T88" fmla="*/ 0 w 3262"/>
                <a:gd name="T89" fmla="*/ 1646 h 3292"/>
                <a:gd name="T90" fmla="*/ 50 w 3262"/>
                <a:gd name="T91" fmla="*/ 1241 h 3292"/>
                <a:gd name="T92" fmla="*/ 191 w 3262"/>
                <a:gd name="T93" fmla="*/ 872 h 3292"/>
                <a:gd name="T94" fmla="*/ 412 w 3262"/>
                <a:gd name="T95" fmla="*/ 553 h 3292"/>
                <a:gd name="T96" fmla="*/ 700 w 3262"/>
                <a:gd name="T97" fmla="*/ 295 h 3292"/>
                <a:gd name="T98" fmla="*/ 1043 w 3262"/>
                <a:gd name="T99" fmla="*/ 110 h 3292"/>
                <a:gd name="T100" fmla="*/ 1426 w 3262"/>
                <a:gd name="T101" fmla="*/ 12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2" h="3292">
                  <a:moveTo>
                    <a:pt x="1631" y="205"/>
                  </a:moveTo>
                  <a:lnTo>
                    <a:pt x="1537" y="208"/>
                  </a:lnTo>
                  <a:lnTo>
                    <a:pt x="1445" y="218"/>
                  </a:lnTo>
                  <a:lnTo>
                    <a:pt x="1355" y="232"/>
                  </a:lnTo>
                  <a:lnTo>
                    <a:pt x="1267" y="253"/>
                  </a:lnTo>
                  <a:lnTo>
                    <a:pt x="1181" y="278"/>
                  </a:lnTo>
                  <a:lnTo>
                    <a:pt x="1097" y="309"/>
                  </a:lnTo>
                  <a:lnTo>
                    <a:pt x="1015" y="347"/>
                  </a:lnTo>
                  <a:lnTo>
                    <a:pt x="937" y="387"/>
                  </a:lnTo>
                  <a:lnTo>
                    <a:pt x="861" y="433"/>
                  </a:lnTo>
                  <a:lnTo>
                    <a:pt x="789" y="484"/>
                  </a:lnTo>
                  <a:lnTo>
                    <a:pt x="719" y="538"/>
                  </a:lnTo>
                  <a:lnTo>
                    <a:pt x="654" y="597"/>
                  </a:lnTo>
                  <a:lnTo>
                    <a:pt x="591" y="660"/>
                  </a:lnTo>
                  <a:lnTo>
                    <a:pt x="534" y="726"/>
                  </a:lnTo>
                  <a:lnTo>
                    <a:pt x="480" y="796"/>
                  </a:lnTo>
                  <a:lnTo>
                    <a:pt x="430" y="869"/>
                  </a:lnTo>
                  <a:lnTo>
                    <a:pt x="385" y="945"/>
                  </a:lnTo>
                  <a:lnTo>
                    <a:pt x="344" y="1024"/>
                  </a:lnTo>
                  <a:lnTo>
                    <a:pt x="308" y="1107"/>
                  </a:lnTo>
                  <a:lnTo>
                    <a:pt x="277" y="1190"/>
                  </a:lnTo>
                  <a:lnTo>
                    <a:pt x="251" y="1278"/>
                  </a:lnTo>
                  <a:lnTo>
                    <a:pt x="231" y="1367"/>
                  </a:lnTo>
                  <a:lnTo>
                    <a:pt x="216" y="1458"/>
                  </a:lnTo>
                  <a:lnTo>
                    <a:pt x="207" y="1551"/>
                  </a:lnTo>
                  <a:lnTo>
                    <a:pt x="204" y="1646"/>
                  </a:lnTo>
                  <a:lnTo>
                    <a:pt x="207" y="1740"/>
                  </a:lnTo>
                  <a:lnTo>
                    <a:pt x="216" y="1833"/>
                  </a:lnTo>
                  <a:lnTo>
                    <a:pt x="231" y="1925"/>
                  </a:lnTo>
                  <a:lnTo>
                    <a:pt x="251" y="2013"/>
                  </a:lnTo>
                  <a:lnTo>
                    <a:pt x="277" y="2100"/>
                  </a:lnTo>
                  <a:lnTo>
                    <a:pt x="308" y="2185"/>
                  </a:lnTo>
                  <a:lnTo>
                    <a:pt x="344" y="2268"/>
                  </a:lnTo>
                  <a:lnTo>
                    <a:pt x="385" y="2346"/>
                  </a:lnTo>
                  <a:lnTo>
                    <a:pt x="430" y="2422"/>
                  </a:lnTo>
                  <a:lnTo>
                    <a:pt x="480" y="2496"/>
                  </a:lnTo>
                  <a:lnTo>
                    <a:pt x="534" y="2566"/>
                  </a:lnTo>
                  <a:lnTo>
                    <a:pt x="591" y="2632"/>
                  </a:lnTo>
                  <a:lnTo>
                    <a:pt x="654" y="2694"/>
                  </a:lnTo>
                  <a:lnTo>
                    <a:pt x="719" y="2753"/>
                  </a:lnTo>
                  <a:lnTo>
                    <a:pt x="789" y="2808"/>
                  </a:lnTo>
                  <a:lnTo>
                    <a:pt x="861" y="2858"/>
                  </a:lnTo>
                  <a:lnTo>
                    <a:pt x="937" y="2904"/>
                  </a:lnTo>
                  <a:lnTo>
                    <a:pt x="1015" y="2945"/>
                  </a:lnTo>
                  <a:lnTo>
                    <a:pt x="1097" y="2981"/>
                  </a:lnTo>
                  <a:lnTo>
                    <a:pt x="1181" y="3012"/>
                  </a:lnTo>
                  <a:lnTo>
                    <a:pt x="1267" y="3038"/>
                  </a:lnTo>
                  <a:lnTo>
                    <a:pt x="1355" y="3059"/>
                  </a:lnTo>
                  <a:lnTo>
                    <a:pt x="1445" y="3074"/>
                  </a:lnTo>
                  <a:lnTo>
                    <a:pt x="1537" y="3083"/>
                  </a:lnTo>
                  <a:lnTo>
                    <a:pt x="1631" y="3085"/>
                  </a:lnTo>
                  <a:lnTo>
                    <a:pt x="1725" y="3083"/>
                  </a:lnTo>
                  <a:lnTo>
                    <a:pt x="1817" y="3074"/>
                  </a:lnTo>
                  <a:lnTo>
                    <a:pt x="1907" y="3059"/>
                  </a:lnTo>
                  <a:lnTo>
                    <a:pt x="1995" y="3038"/>
                  </a:lnTo>
                  <a:lnTo>
                    <a:pt x="2081" y="3012"/>
                  </a:lnTo>
                  <a:lnTo>
                    <a:pt x="2165" y="2981"/>
                  </a:lnTo>
                  <a:lnTo>
                    <a:pt x="2247" y="2945"/>
                  </a:lnTo>
                  <a:lnTo>
                    <a:pt x="2325" y="2904"/>
                  </a:lnTo>
                  <a:lnTo>
                    <a:pt x="2400" y="2858"/>
                  </a:lnTo>
                  <a:lnTo>
                    <a:pt x="2473" y="2808"/>
                  </a:lnTo>
                  <a:lnTo>
                    <a:pt x="2543" y="2753"/>
                  </a:lnTo>
                  <a:lnTo>
                    <a:pt x="2608" y="2694"/>
                  </a:lnTo>
                  <a:lnTo>
                    <a:pt x="2670" y="2632"/>
                  </a:lnTo>
                  <a:lnTo>
                    <a:pt x="2728" y="2566"/>
                  </a:lnTo>
                  <a:lnTo>
                    <a:pt x="2782" y="2496"/>
                  </a:lnTo>
                  <a:lnTo>
                    <a:pt x="2832" y="2422"/>
                  </a:lnTo>
                  <a:lnTo>
                    <a:pt x="2877" y="2346"/>
                  </a:lnTo>
                  <a:lnTo>
                    <a:pt x="2918" y="2268"/>
                  </a:lnTo>
                  <a:lnTo>
                    <a:pt x="2954" y="2185"/>
                  </a:lnTo>
                  <a:lnTo>
                    <a:pt x="2986" y="2100"/>
                  </a:lnTo>
                  <a:lnTo>
                    <a:pt x="3011" y="2013"/>
                  </a:lnTo>
                  <a:lnTo>
                    <a:pt x="3032" y="1925"/>
                  </a:lnTo>
                  <a:lnTo>
                    <a:pt x="3046" y="1833"/>
                  </a:lnTo>
                  <a:lnTo>
                    <a:pt x="3055" y="1740"/>
                  </a:lnTo>
                  <a:lnTo>
                    <a:pt x="3058" y="1646"/>
                  </a:lnTo>
                  <a:lnTo>
                    <a:pt x="3055" y="1551"/>
                  </a:lnTo>
                  <a:lnTo>
                    <a:pt x="3046" y="1458"/>
                  </a:lnTo>
                  <a:lnTo>
                    <a:pt x="3032" y="1367"/>
                  </a:lnTo>
                  <a:lnTo>
                    <a:pt x="3011" y="1278"/>
                  </a:lnTo>
                  <a:lnTo>
                    <a:pt x="2986" y="1190"/>
                  </a:lnTo>
                  <a:lnTo>
                    <a:pt x="2954" y="1107"/>
                  </a:lnTo>
                  <a:lnTo>
                    <a:pt x="2918" y="1024"/>
                  </a:lnTo>
                  <a:lnTo>
                    <a:pt x="2877" y="945"/>
                  </a:lnTo>
                  <a:lnTo>
                    <a:pt x="2832" y="869"/>
                  </a:lnTo>
                  <a:lnTo>
                    <a:pt x="2782" y="796"/>
                  </a:lnTo>
                  <a:lnTo>
                    <a:pt x="2728" y="726"/>
                  </a:lnTo>
                  <a:lnTo>
                    <a:pt x="2670" y="660"/>
                  </a:lnTo>
                  <a:lnTo>
                    <a:pt x="2608" y="597"/>
                  </a:lnTo>
                  <a:lnTo>
                    <a:pt x="2543" y="538"/>
                  </a:lnTo>
                  <a:lnTo>
                    <a:pt x="2473" y="484"/>
                  </a:lnTo>
                  <a:lnTo>
                    <a:pt x="2400" y="433"/>
                  </a:lnTo>
                  <a:lnTo>
                    <a:pt x="2325" y="387"/>
                  </a:lnTo>
                  <a:lnTo>
                    <a:pt x="2247" y="347"/>
                  </a:lnTo>
                  <a:lnTo>
                    <a:pt x="2165" y="309"/>
                  </a:lnTo>
                  <a:lnTo>
                    <a:pt x="2081" y="278"/>
                  </a:lnTo>
                  <a:lnTo>
                    <a:pt x="1995" y="253"/>
                  </a:lnTo>
                  <a:lnTo>
                    <a:pt x="1907" y="232"/>
                  </a:lnTo>
                  <a:lnTo>
                    <a:pt x="1817" y="218"/>
                  </a:lnTo>
                  <a:lnTo>
                    <a:pt x="1725" y="208"/>
                  </a:lnTo>
                  <a:lnTo>
                    <a:pt x="1631" y="205"/>
                  </a:lnTo>
                  <a:close/>
                  <a:moveTo>
                    <a:pt x="1631" y="0"/>
                  </a:moveTo>
                  <a:lnTo>
                    <a:pt x="1734" y="3"/>
                  </a:lnTo>
                  <a:lnTo>
                    <a:pt x="1836" y="12"/>
                  </a:lnTo>
                  <a:lnTo>
                    <a:pt x="1935" y="29"/>
                  </a:lnTo>
                  <a:lnTo>
                    <a:pt x="2032" y="50"/>
                  </a:lnTo>
                  <a:lnTo>
                    <a:pt x="2127" y="77"/>
                  </a:lnTo>
                  <a:lnTo>
                    <a:pt x="2220" y="110"/>
                  </a:lnTo>
                  <a:lnTo>
                    <a:pt x="2310" y="149"/>
                  </a:lnTo>
                  <a:lnTo>
                    <a:pt x="2397" y="193"/>
                  </a:lnTo>
                  <a:lnTo>
                    <a:pt x="2481" y="241"/>
                  </a:lnTo>
                  <a:lnTo>
                    <a:pt x="2562" y="295"/>
                  </a:lnTo>
                  <a:lnTo>
                    <a:pt x="2640" y="353"/>
                  </a:lnTo>
                  <a:lnTo>
                    <a:pt x="2713" y="416"/>
                  </a:lnTo>
                  <a:lnTo>
                    <a:pt x="2784" y="482"/>
                  </a:lnTo>
                  <a:lnTo>
                    <a:pt x="2850" y="553"/>
                  </a:lnTo>
                  <a:lnTo>
                    <a:pt x="2912" y="628"/>
                  </a:lnTo>
                  <a:lnTo>
                    <a:pt x="2969" y="706"/>
                  </a:lnTo>
                  <a:lnTo>
                    <a:pt x="3022" y="788"/>
                  </a:lnTo>
                  <a:lnTo>
                    <a:pt x="3071" y="872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5"/>
                  </a:lnTo>
                  <a:lnTo>
                    <a:pt x="3212" y="1241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0"/>
                  </a:lnTo>
                  <a:lnTo>
                    <a:pt x="3113" y="2331"/>
                  </a:lnTo>
                  <a:lnTo>
                    <a:pt x="3071" y="2418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0" y="2738"/>
                  </a:lnTo>
                  <a:lnTo>
                    <a:pt x="2784" y="2809"/>
                  </a:lnTo>
                  <a:lnTo>
                    <a:pt x="2713" y="2876"/>
                  </a:lnTo>
                  <a:lnTo>
                    <a:pt x="2640" y="2938"/>
                  </a:lnTo>
                  <a:lnTo>
                    <a:pt x="2562" y="2997"/>
                  </a:lnTo>
                  <a:lnTo>
                    <a:pt x="2481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7" y="3213"/>
                  </a:lnTo>
                  <a:lnTo>
                    <a:pt x="2032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3" y="3180"/>
                  </a:lnTo>
                  <a:lnTo>
                    <a:pt x="953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700" y="2997"/>
                  </a:lnTo>
                  <a:lnTo>
                    <a:pt x="622" y="2938"/>
                  </a:lnTo>
                  <a:lnTo>
                    <a:pt x="548" y="2876"/>
                  </a:lnTo>
                  <a:lnTo>
                    <a:pt x="479" y="2809"/>
                  </a:lnTo>
                  <a:lnTo>
                    <a:pt x="412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8"/>
                  </a:lnTo>
                  <a:lnTo>
                    <a:pt x="148" y="2331"/>
                  </a:lnTo>
                  <a:lnTo>
                    <a:pt x="110" y="2240"/>
                  </a:lnTo>
                  <a:lnTo>
                    <a:pt x="78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1"/>
                  </a:lnTo>
                  <a:lnTo>
                    <a:pt x="78" y="1145"/>
                  </a:lnTo>
                  <a:lnTo>
                    <a:pt x="110" y="1051"/>
                  </a:lnTo>
                  <a:lnTo>
                    <a:pt x="148" y="960"/>
                  </a:lnTo>
                  <a:lnTo>
                    <a:pt x="191" y="872"/>
                  </a:lnTo>
                  <a:lnTo>
                    <a:pt x="239" y="788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3"/>
                  </a:lnTo>
                  <a:lnTo>
                    <a:pt x="479" y="482"/>
                  </a:lnTo>
                  <a:lnTo>
                    <a:pt x="548" y="416"/>
                  </a:lnTo>
                  <a:lnTo>
                    <a:pt x="622" y="353"/>
                  </a:lnTo>
                  <a:lnTo>
                    <a:pt x="700" y="295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3" y="149"/>
                  </a:lnTo>
                  <a:lnTo>
                    <a:pt x="1043" y="110"/>
                  </a:lnTo>
                  <a:lnTo>
                    <a:pt x="1135" y="77"/>
                  </a:lnTo>
                  <a:lnTo>
                    <a:pt x="1230" y="50"/>
                  </a:lnTo>
                  <a:lnTo>
                    <a:pt x="1327" y="29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1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92480" y="1543050"/>
            <a:ext cx="34265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82749" y="1543050"/>
            <a:ext cx="342650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73018" y="1543050"/>
            <a:ext cx="34265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86065" y="1034534"/>
            <a:ext cx="83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00" dirty="0">
                <a:solidFill>
                  <a:schemeClr val="accent1"/>
                </a:solidFill>
              </a:rPr>
              <a:t>To Do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2501" y="1014968"/>
            <a:ext cx="1446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00" dirty="0" smtClean="0">
                <a:solidFill>
                  <a:schemeClr val="accent2"/>
                </a:solidFill>
              </a:rPr>
              <a:t>In Progress</a:t>
            </a:r>
            <a:endParaRPr lang="en-US" sz="2400" spc="-1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79748" y="1014967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00" dirty="0" smtClean="0">
                <a:solidFill>
                  <a:schemeClr val="accent3"/>
                </a:solidFill>
              </a:rPr>
              <a:t>Done</a:t>
            </a:r>
            <a:endParaRPr lang="en-US" sz="2400" spc="-100" dirty="0">
              <a:solidFill>
                <a:schemeClr val="accent3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81731" y="3332628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12" name="Round Same Side Corner Rectangle 11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19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Rectangle 21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1"/>
                  </a:solidFill>
                </a:rPr>
                <a:t>Title here</a:t>
              </a:r>
              <a:endParaRPr lang="en-US" sz="2400" b="1" i="1" spc="-1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1731" y="1905000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27" name="Round Same Side Corner Rectangle 2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3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1"/>
                  </a:solidFill>
                </a:rPr>
                <a:t>Title here</a:t>
              </a:r>
              <a:endParaRPr lang="en-US" sz="2400" b="1" i="1" spc="-1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81731" y="4760255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37" name="Round Same Side Corner Rectangle 3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4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0" name="Rectangle 3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1"/>
                  </a:solidFill>
                </a:rPr>
                <a:t>Title here</a:t>
              </a:r>
              <a:endParaRPr lang="en-US" sz="2400" b="1" i="1" spc="-1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2000" y="3332628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47" name="Round Same Side Corner Rectangle 4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5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2"/>
                  </a:solidFill>
                </a:rPr>
                <a:t>Title here</a:t>
              </a:r>
              <a:endParaRPr lang="en-US" sz="2400" b="1" i="1" spc="-15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2000" y="1905000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57" name="Round Same Side Corner Rectangle 5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6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Rectangle 5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2"/>
                  </a:solidFill>
                </a:rPr>
                <a:t>Title here</a:t>
              </a:r>
              <a:endParaRPr lang="en-US" sz="2400" b="1" i="1" spc="-15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0" y="4760255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67" name="Round Same Side Corner Rectangle 6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7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Rectangle 6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2"/>
                  </a:solidFill>
                </a:rPr>
                <a:t>Title here</a:t>
              </a:r>
              <a:endParaRPr lang="en-US" sz="2400" b="1" i="1" spc="-15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162269" y="3332628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77" name="Round Same Side Corner Rectangle 7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8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0" name="Rectangle 7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3"/>
                  </a:solidFill>
                </a:rPr>
                <a:t>Title here</a:t>
              </a:r>
              <a:endParaRPr lang="en-US" sz="2400" b="1" i="1" spc="-15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62269" y="1905000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87" name="Round Same Side Corner Rectangle 8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0" name="Rectangle 8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3"/>
                  </a:solidFill>
                </a:rPr>
                <a:t>Title here</a:t>
              </a:r>
              <a:endParaRPr lang="en-US" sz="2400" b="1" i="1" spc="-15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162269" y="4760255"/>
            <a:ext cx="3048001" cy="1206500"/>
            <a:chOff x="981730" y="2095500"/>
            <a:chExt cx="3048001" cy="1206500"/>
          </a:xfrm>
          <a:effectLst>
            <a:outerShdw blurRad="50800" dist="38100" dir="5400000" sx="101000" sy="101000" algn="t" rotWithShape="0">
              <a:prstClr val="black">
                <a:alpha val="9000"/>
              </a:prstClr>
            </a:outerShdw>
          </a:effectLst>
        </p:grpSpPr>
        <p:sp>
          <p:nvSpPr>
            <p:cNvPr id="97" name="Round Same Side Corner Rectangle 96"/>
            <p:cNvSpPr/>
            <p:nvPr/>
          </p:nvSpPr>
          <p:spPr>
            <a:xfrm>
              <a:off x="981731" y="2095500"/>
              <a:ext cx="3048000" cy="88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81730" y="2184400"/>
              <a:ext cx="3048001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155700" y="2432049"/>
              <a:ext cx="548640" cy="548640"/>
              <a:chOff x="1155700" y="2432049"/>
              <a:chExt cx="548640" cy="54864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155700" y="2432049"/>
                <a:ext cx="548640" cy="5486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4"/>
              <p:cNvGrpSpPr>
                <a:grpSpLocks noChangeAspect="1"/>
              </p:cNvGrpSpPr>
              <p:nvPr/>
            </p:nvGrpSpPr>
            <p:grpSpPr bwMode="auto">
              <a:xfrm>
                <a:off x="1305348" y="2560042"/>
                <a:ext cx="249344" cy="292654"/>
                <a:chOff x="2523" y="615"/>
                <a:chExt cx="2631" cy="3088"/>
              </a:xfrm>
              <a:solidFill>
                <a:schemeClr val="bg1"/>
              </a:solidFill>
            </p:grpSpPr>
            <p:sp>
              <p:nvSpPr>
                <p:cNvPr id="104" name="Freeform 6"/>
                <p:cNvSpPr>
                  <a:spLocks noEditPoints="1"/>
                </p:cNvSpPr>
                <p:nvPr/>
              </p:nvSpPr>
              <p:spPr bwMode="auto">
                <a:xfrm>
                  <a:off x="3170" y="615"/>
                  <a:ext cx="1336" cy="1663"/>
                </a:xfrm>
                <a:custGeom>
                  <a:avLst/>
                  <a:gdLst>
                    <a:gd name="T0" fmla="*/ 1207 w 2672"/>
                    <a:gd name="T1" fmla="*/ 352 h 3328"/>
                    <a:gd name="T2" fmla="*/ 1013 w 2672"/>
                    <a:gd name="T3" fmla="*/ 389 h 3328"/>
                    <a:gd name="T4" fmla="*/ 804 w 2672"/>
                    <a:gd name="T5" fmla="*/ 478 h 3328"/>
                    <a:gd name="T6" fmla="*/ 607 w 2672"/>
                    <a:gd name="T7" fmla="*/ 638 h 3328"/>
                    <a:gd name="T8" fmla="*/ 452 w 2672"/>
                    <a:gd name="T9" fmla="*/ 890 h 3328"/>
                    <a:gd name="T10" fmla="*/ 364 w 2672"/>
                    <a:gd name="T11" fmla="*/ 1252 h 3328"/>
                    <a:gd name="T12" fmla="*/ 353 w 2672"/>
                    <a:gd name="T13" fmla="*/ 1373 h 3328"/>
                    <a:gd name="T14" fmla="*/ 347 w 2672"/>
                    <a:gd name="T15" fmla="*/ 1470 h 3328"/>
                    <a:gd name="T16" fmla="*/ 347 w 2672"/>
                    <a:gd name="T17" fmla="*/ 1715 h 3328"/>
                    <a:gd name="T18" fmla="*/ 383 w 2672"/>
                    <a:gd name="T19" fmla="*/ 2044 h 3328"/>
                    <a:gd name="T20" fmla="*/ 482 w 2672"/>
                    <a:gd name="T21" fmla="*/ 2395 h 3328"/>
                    <a:gd name="T22" fmla="*/ 671 w 2672"/>
                    <a:gd name="T23" fmla="*/ 2709 h 3328"/>
                    <a:gd name="T24" fmla="*/ 955 w 2672"/>
                    <a:gd name="T25" fmla="*/ 2912 h 3328"/>
                    <a:gd name="T26" fmla="*/ 1330 w 2672"/>
                    <a:gd name="T27" fmla="*/ 2982 h 3328"/>
                    <a:gd name="T28" fmla="*/ 1633 w 2672"/>
                    <a:gd name="T29" fmla="*/ 2942 h 3328"/>
                    <a:gd name="T30" fmla="*/ 1940 w 2672"/>
                    <a:gd name="T31" fmla="*/ 2773 h 3328"/>
                    <a:gd name="T32" fmla="*/ 2154 w 2672"/>
                    <a:gd name="T33" fmla="*/ 2480 h 3328"/>
                    <a:gd name="T34" fmla="*/ 2273 w 2672"/>
                    <a:gd name="T35" fmla="*/ 2132 h 3328"/>
                    <a:gd name="T36" fmla="*/ 2320 w 2672"/>
                    <a:gd name="T37" fmla="*/ 1792 h 3328"/>
                    <a:gd name="T38" fmla="*/ 2328 w 2672"/>
                    <a:gd name="T39" fmla="*/ 1521 h 3328"/>
                    <a:gd name="T40" fmla="*/ 2320 w 2672"/>
                    <a:gd name="T41" fmla="*/ 1380 h 3328"/>
                    <a:gd name="T42" fmla="*/ 2316 w 2672"/>
                    <a:gd name="T43" fmla="*/ 1361 h 3328"/>
                    <a:gd name="T44" fmla="*/ 2250 w 2672"/>
                    <a:gd name="T45" fmla="*/ 972 h 3328"/>
                    <a:gd name="T46" fmla="*/ 2109 w 2672"/>
                    <a:gd name="T47" fmla="*/ 696 h 3328"/>
                    <a:gd name="T48" fmla="*/ 1919 w 2672"/>
                    <a:gd name="T49" fmla="*/ 514 h 3328"/>
                    <a:gd name="T50" fmla="*/ 1704 w 2672"/>
                    <a:gd name="T51" fmla="*/ 406 h 3328"/>
                    <a:gd name="T52" fmla="*/ 1490 w 2672"/>
                    <a:gd name="T53" fmla="*/ 357 h 3328"/>
                    <a:gd name="T54" fmla="*/ 1328 w 2672"/>
                    <a:gd name="T55" fmla="*/ 346 h 3328"/>
                    <a:gd name="T56" fmla="*/ 1601 w 2672"/>
                    <a:gd name="T57" fmla="*/ 23 h 3328"/>
                    <a:gd name="T58" fmla="*/ 2041 w 2672"/>
                    <a:gd name="T59" fmla="*/ 181 h 3328"/>
                    <a:gd name="T60" fmla="*/ 2233 w 2672"/>
                    <a:gd name="T61" fmla="*/ 320 h 3328"/>
                    <a:gd name="T62" fmla="*/ 2418 w 2672"/>
                    <a:gd name="T63" fmla="*/ 530 h 3328"/>
                    <a:gd name="T64" fmla="*/ 2567 w 2672"/>
                    <a:gd name="T65" fmla="*/ 826 h 3328"/>
                    <a:gd name="T66" fmla="*/ 2653 w 2672"/>
                    <a:gd name="T67" fmla="*/ 1224 h 3328"/>
                    <a:gd name="T68" fmla="*/ 2668 w 2672"/>
                    <a:gd name="T69" fmla="*/ 1435 h 3328"/>
                    <a:gd name="T70" fmla="*/ 2670 w 2672"/>
                    <a:gd name="T71" fmla="*/ 1698 h 3328"/>
                    <a:gd name="T72" fmla="*/ 2634 w 2672"/>
                    <a:gd name="T73" fmla="*/ 2063 h 3328"/>
                    <a:gd name="T74" fmla="*/ 2531 w 2672"/>
                    <a:gd name="T75" fmla="*/ 2467 h 3328"/>
                    <a:gd name="T76" fmla="*/ 2329 w 2672"/>
                    <a:gd name="T77" fmla="*/ 2852 h 3328"/>
                    <a:gd name="T78" fmla="*/ 2009 w 2672"/>
                    <a:gd name="T79" fmla="*/ 3149 h 3328"/>
                    <a:gd name="T80" fmla="*/ 1595 w 2672"/>
                    <a:gd name="T81" fmla="*/ 3305 h 3328"/>
                    <a:gd name="T82" fmla="*/ 1192 w 2672"/>
                    <a:gd name="T83" fmla="*/ 3322 h 3328"/>
                    <a:gd name="T84" fmla="*/ 757 w 2672"/>
                    <a:gd name="T85" fmla="*/ 3202 h 3328"/>
                    <a:gd name="T86" fmla="*/ 413 w 2672"/>
                    <a:gd name="T87" fmla="*/ 2939 h 3328"/>
                    <a:gd name="T88" fmla="*/ 181 w 2672"/>
                    <a:gd name="T89" fmla="*/ 2568 h 3328"/>
                    <a:gd name="T90" fmla="*/ 57 w 2672"/>
                    <a:gd name="T91" fmla="*/ 2162 h 3328"/>
                    <a:gd name="T92" fmla="*/ 6 w 2672"/>
                    <a:gd name="T93" fmla="*/ 1783 h 3328"/>
                    <a:gd name="T94" fmla="*/ 2 w 2672"/>
                    <a:gd name="T95" fmla="*/ 1487 h 3328"/>
                    <a:gd name="T96" fmla="*/ 12 w 2672"/>
                    <a:gd name="T97" fmla="*/ 1341 h 3328"/>
                    <a:gd name="T98" fmla="*/ 78 w 2672"/>
                    <a:gd name="T99" fmla="*/ 914 h 3328"/>
                    <a:gd name="T100" fmla="*/ 217 w 2672"/>
                    <a:gd name="T101" fmla="*/ 591 h 3328"/>
                    <a:gd name="T102" fmla="*/ 396 w 2672"/>
                    <a:gd name="T103" fmla="*/ 359 h 3328"/>
                    <a:gd name="T104" fmla="*/ 592 w 2672"/>
                    <a:gd name="T105" fmla="*/ 203 h 3328"/>
                    <a:gd name="T106" fmla="*/ 938 w 2672"/>
                    <a:gd name="T107" fmla="*/ 53 h 3328"/>
                    <a:gd name="T108" fmla="*/ 1269 w 2672"/>
                    <a:gd name="T109" fmla="*/ 0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72" h="3328">
                      <a:moveTo>
                        <a:pt x="1328" y="346"/>
                      </a:moveTo>
                      <a:lnTo>
                        <a:pt x="1292" y="346"/>
                      </a:lnTo>
                      <a:lnTo>
                        <a:pt x="1251" y="348"/>
                      </a:lnTo>
                      <a:lnTo>
                        <a:pt x="1207" y="352"/>
                      </a:lnTo>
                      <a:lnTo>
                        <a:pt x="1162" y="357"/>
                      </a:lnTo>
                      <a:lnTo>
                        <a:pt x="1113" y="365"/>
                      </a:lnTo>
                      <a:lnTo>
                        <a:pt x="1064" y="376"/>
                      </a:lnTo>
                      <a:lnTo>
                        <a:pt x="1013" y="389"/>
                      </a:lnTo>
                      <a:lnTo>
                        <a:pt x="961" y="406"/>
                      </a:lnTo>
                      <a:lnTo>
                        <a:pt x="908" y="425"/>
                      </a:lnTo>
                      <a:lnTo>
                        <a:pt x="855" y="450"/>
                      </a:lnTo>
                      <a:lnTo>
                        <a:pt x="804" y="478"/>
                      </a:lnTo>
                      <a:lnTo>
                        <a:pt x="752" y="510"/>
                      </a:lnTo>
                      <a:lnTo>
                        <a:pt x="703" y="547"/>
                      </a:lnTo>
                      <a:lnTo>
                        <a:pt x="654" y="591"/>
                      </a:lnTo>
                      <a:lnTo>
                        <a:pt x="607" y="638"/>
                      </a:lnTo>
                      <a:lnTo>
                        <a:pt x="563" y="692"/>
                      </a:lnTo>
                      <a:lnTo>
                        <a:pt x="522" y="750"/>
                      </a:lnTo>
                      <a:lnTo>
                        <a:pt x="486" y="816"/>
                      </a:lnTo>
                      <a:lnTo>
                        <a:pt x="452" y="890"/>
                      </a:lnTo>
                      <a:lnTo>
                        <a:pt x="422" y="968"/>
                      </a:lnTo>
                      <a:lnTo>
                        <a:pt x="398" y="1055"/>
                      </a:lnTo>
                      <a:lnTo>
                        <a:pt x="377" y="1149"/>
                      </a:lnTo>
                      <a:lnTo>
                        <a:pt x="364" y="1252"/>
                      </a:lnTo>
                      <a:lnTo>
                        <a:pt x="354" y="1361"/>
                      </a:lnTo>
                      <a:lnTo>
                        <a:pt x="354" y="1365"/>
                      </a:lnTo>
                      <a:lnTo>
                        <a:pt x="354" y="1369"/>
                      </a:lnTo>
                      <a:lnTo>
                        <a:pt x="353" y="1373"/>
                      </a:lnTo>
                      <a:lnTo>
                        <a:pt x="353" y="1380"/>
                      </a:lnTo>
                      <a:lnTo>
                        <a:pt x="351" y="1399"/>
                      </a:lnTo>
                      <a:lnTo>
                        <a:pt x="349" y="1429"/>
                      </a:lnTo>
                      <a:lnTo>
                        <a:pt x="347" y="1470"/>
                      </a:lnTo>
                      <a:lnTo>
                        <a:pt x="345" y="1521"/>
                      </a:lnTo>
                      <a:lnTo>
                        <a:pt x="345" y="1578"/>
                      </a:lnTo>
                      <a:lnTo>
                        <a:pt x="345" y="1643"/>
                      </a:lnTo>
                      <a:lnTo>
                        <a:pt x="347" y="1715"/>
                      </a:lnTo>
                      <a:lnTo>
                        <a:pt x="353" y="1792"/>
                      </a:lnTo>
                      <a:lnTo>
                        <a:pt x="360" y="1873"/>
                      </a:lnTo>
                      <a:lnTo>
                        <a:pt x="369" y="1957"/>
                      </a:lnTo>
                      <a:lnTo>
                        <a:pt x="383" y="2044"/>
                      </a:lnTo>
                      <a:lnTo>
                        <a:pt x="401" y="2132"/>
                      </a:lnTo>
                      <a:lnTo>
                        <a:pt x="422" y="2221"/>
                      </a:lnTo>
                      <a:lnTo>
                        <a:pt x="450" y="2309"/>
                      </a:lnTo>
                      <a:lnTo>
                        <a:pt x="482" y="2395"/>
                      </a:lnTo>
                      <a:lnTo>
                        <a:pt x="520" y="2480"/>
                      </a:lnTo>
                      <a:lnTo>
                        <a:pt x="563" y="2561"/>
                      </a:lnTo>
                      <a:lnTo>
                        <a:pt x="614" y="2638"/>
                      </a:lnTo>
                      <a:lnTo>
                        <a:pt x="671" y="2709"/>
                      </a:lnTo>
                      <a:lnTo>
                        <a:pt x="733" y="2773"/>
                      </a:lnTo>
                      <a:lnTo>
                        <a:pt x="803" y="2828"/>
                      </a:lnTo>
                      <a:lnTo>
                        <a:pt x="876" y="2875"/>
                      </a:lnTo>
                      <a:lnTo>
                        <a:pt x="955" y="2912"/>
                      </a:lnTo>
                      <a:lnTo>
                        <a:pt x="1040" y="2942"/>
                      </a:lnTo>
                      <a:lnTo>
                        <a:pt x="1130" y="2965"/>
                      </a:lnTo>
                      <a:lnTo>
                        <a:pt x="1226" y="2978"/>
                      </a:lnTo>
                      <a:lnTo>
                        <a:pt x="1330" y="2982"/>
                      </a:lnTo>
                      <a:lnTo>
                        <a:pt x="1343" y="2982"/>
                      </a:lnTo>
                      <a:lnTo>
                        <a:pt x="1445" y="2978"/>
                      </a:lnTo>
                      <a:lnTo>
                        <a:pt x="1542" y="2965"/>
                      </a:lnTo>
                      <a:lnTo>
                        <a:pt x="1633" y="2942"/>
                      </a:lnTo>
                      <a:lnTo>
                        <a:pt x="1718" y="2912"/>
                      </a:lnTo>
                      <a:lnTo>
                        <a:pt x="1797" y="2875"/>
                      </a:lnTo>
                      <a:lnTo>
                        <a:pt x="1870" y="2828"/>
                      </a:lnTo>
                      <a:lnTo>
                        <a:pt x="1940" y="2773"/>
                      </a:lnTo>
                      <a:lnTo>
                        <a:pt x="2002" y="2709"/>
                      </a:lnTo>
                      <a:lnTo>
                        <a:pt x="2060" y="2638"/>
                      </a:lnTo>
                      <a:lnTo>
                        <a:pt x="2109" y="2561"/>
                      </a:lnTo>
                      <a:lnTo>
                        <a:pt x="2154" y="2480"/>
                      </a:lnTo>
                      <a:lnTo>
                        <a:pt x="2192" y="2395"/>
                      </a:lnTo>
                      <a:lnTo>
                        <a:pt x="2224" y="2309"/>
                      </a:lnTo>
                      <a:lnTo>
                        <a:pt x="2250" y="2221"/>
                      </a:lnTo>
                      <a:lnTo>
                        <a:pt x="2273" y="2132"/>
                      </a:lnTo>
                      <a:lnTo>
                        <a:pt x="2290" y="2044"/>
                      </a:lnTo>
                      <a:lnTo>
                        <a:pt x="2303" y="1957"/>
                      </a:lnTo>
                      <a:lnTo>
                        <a:pt x="2314" y="1873"/>
                      </a:lnTo>
                      <a:lnTo>
                        <a:pt x="2320" y="1792"/>
                      </a:lnTo>
                      <a:lnTo>
                        <a:pt x="2326" y="1715"/>
                      </a:lnTo>
                      <a:lnTo>
                        <a:pt x="2328" y="1643"/>
                      </a:lnTo>
                      <a:lnTo>
                        <a:pt x="2328" y="1579"/>
                      </a:lnTo>
                      <a:lnTo>
                        <a:pt x="2328" y="1521"/>
                      </a:lnTo>
                      <a:lnTo>
                        <a:pt x="2326" y="1470"/>
                      </a:lnTo>
                      <a:lnTo>
                        <a:pt x="2324" y="1431"/>
                      </a:lnTo>
                      <a:lnTo>
                        <a:pt x="2320" y="1399"/>
                      </a:lnTo>
                      <a:lnTo>
                        <a:pt x="2320" y="1380"/>
                      </a:lnTo>
                      <a:lnTo>
                        <a:pt x="2318" y="1373"/>
                      </a:lnTo>
                      <a:lnTo>
                        <a:pt x="2318" y="1369"/>
                      </a:lnTo>
                      <a:lnTo>
                        <a:pt x="2318" y="1365"/>
                      </a:lnTo>
                      <a:lnTo>
                        <a:pt x="2316" y="1361"/>
                      </a:lnTo>
                      <a:lnTo>
                        <a:pt x="2309" y="1252"/>
                      </a:lnTo>
                      <a:lnTo>
                        <a:pt x="2296" y="1153"/>
                      </a:lnTo>
                      <a:lnTo>
                        <a:pt x="2275" y="1059"/>
                      </a:lnTo>
                      <a:lnTo>
                        <a:pt x="2250" y="972"/>
                      </a:lnTo>
                      <a:lnTo>
                        <a:pt x="2222" y="893"/>
                      </a:lnTo>
                      <a:lnTo>
                        <a:pt x="2188" y="822"/>
                      </a:lnTo>
                      <a:lnTo>
                        <a:pt x="2151" y="756"/>
                      </a:lnTo>
                      <a:lnTo>
                        <a:pt x="2109" y="696"/>
                      </a:lnTo>
                      <a:lnTo>
                        <a:pt x="2066" y="641"/>
                      </a:lnTo>
                      <a:lnTo>
                        <a:pt x="2019" y="594"/>
                      </a:lnTo>
                      <a:lnTo>
                        <a:pt x="1970" y="551"/>
                      </a:lnTo>
                      <a:lnTo>
                        <a:pt x="1919" y="514"/>
                      </a:lnTo>
                      <a:lnTo>
                        <a:pt x="1866" y="482"/>
                      </a:lnTo>
                      <a:lnTo>
                        <a:pt x="1814" y="451"/>
                      </a:lnTo>
                      <a:lnTo>
                        <a:pt x="1759" y="427"/>
                      </a:lnTo>
                      <a:lnTo>
                        <a:pt x="1704" y="406"/>
                      </a:lnTo>
                      <a:lnTo>
                        <a:pt x="1650" y="389"/>
                      </a:lnTo>
                      <a:lnTo>
                        <a:pt x="1595" y="376"/>
                      </a:lnTo>
                      <a:lnTo>
                        <a:pt x="1542" y="365"/>
                      </a:lnTo>
                      <a:lnTo>
                        <a:pt x="1490" y="357"/>
                      </a:lnTo>
                      <a:lnTo>
                        <a:pt x="1439" y="352"/>
                      </a:lnTo>
                      <a:lnTo>
                        <a:pt x="1390" y="348"/>
                      </a:lnTo>
                      <a:lnTo>
                        <a:pt x="1343" y="346"/>
                      </a:lnTo>
                      <a:lnTo>
                        <a:pt x="1328" y="346"/>
                      </a:lnTo>
                      <a:close/>
                      <a:moveTo>
                        <a:pt x="1330" y="0"/>
                      </a:moveTo>
                      <a:lnTo>
                        <a:pt x="1350" y="0"/>
                      </a:lnTo>
                      <a:lnTo>
                        <a:pt x="1478" y="8"/>
                      </a:lnTo>
                      <a:lnTo>
                        <a:pt x="1601" y="23"/>
                      </a:lnTo>
                      <a:lnTo>
                        <a:pt x="1718" y="49"/>
                      </a:lnTo>
                      <a:lnTo>
                        <a:pt x="1831" y="85"/>
                      </a:lnTo>
                      <a:lnTo>
                        <a:pt x="1938" y="128"/>
                      </a:lnTo>
                      <a:lnTo>
                        <a:pt x="2041" y="181"/>
                      </a:lnTo>
                      <a:lnTo>
                        <a:pt x="2088" y="209"/>
                      </a:lnTo>
                      <a:lnTo>
                        <a:pt x="2136" y="241"/>
                      </a:lnTo>
                      <a:lnTo>
                        <a:pt x="2184" y="279"/>
                      </a:lnTo>
                      <a:lnTo>
                        <a:pt x="2233" y="320"/>
                      </a:lnTo>
                      <a:lnTo>
                        <a:pt x="2281" y="365"/>
                      </a:lnTo>
                      <a:lnTo>
                        <a:pt x="2328" y="414"/>
                      </a:lnTo>
                      <a:lnTo>
                        <a:pt x="2375" y="470"/>
                      </a:lnTo>
                      <a:lnTo>
                        <a:pt x="2418" y="530"/>
                      </a:lnTo>
                      <a:lnTo>
                        <a:pt x="2459" y="594"/>
                      </a:lnTo>
                      <a:lnTo>
                        <a:pt x="2499" y="666"/>
                      </a:lnTo>
                      <a:lnTo>
                        <a:pt x="2535" y="743"/>
                      </a:lnTo>
                      <a:lnTo>
                        <a:pt x="2567" y="826"/>
                      </a:lnTo>
                      <a:lnTo>
                        <a:pt x="2595" y="916"/>
                      </a:lnTo>
                      <a:lnTo>
                        <a:pt x="2619" y="1012"/>
                      </a:lnTo>
                      <a:lnTo>
                        <a:pt x="2638" y="1115"/>
                      </a:lnTo>
                      <a:lnTo>
                        <a:pt x="2653" y="1224"/>
                      </a:lnTo>
                      <a:lnTo>
                        <a:pt x="2663" y="1341"/>
                      </a:lnTo>
                      <a:lnTo>
                        <a:pt x="2663" y="1360"/>
                      </a:lnTo>
                      <a:lnTo>
                        <a:pt x="2666" y="1391"/>
                      </a:lnTo>
                      <a:lnTo>
                        <a:pt x="2668" y="1435"/>
                      </a:lnTo>
                      <a:lnTo>
                        <a:pt x="2670" y="1487"/>
                      </a:lnTo>
                      <a:lnTo>
                        <a:pt x="2672" y="1549"/>
                      </a:lnTo>
                      <a:lnTo>
                        <a:pt x="2672" y="1621"/>
                      </a:lnTo>
                      <a:lnTo>
                        <a:pt x="2670" y="1698"/>
                      </a:lnTo>
                      <a:lnTo>
                        <a:pt x="2666" y="1783"/>
                      </a:lnTo>
                      <a:lnTo>
                        <a:pt x="2659" y="1871"/>
                      </a:lnTo>
                      <a:lnTo>
                        <a:pt x="2650" y="1965"/>
                      </a:lnTo>
                      <a:lnTo>
                        <a:pt x="2634" y="2063"/>
                      </a:lnTo>
                      <a:lnTo>
                        <a:pt x="2618" y="2162"/>
                      </a:lnTo>
                      <a:lnTo>
                        <a:pt x="2593" y="2264"/>
                      </a:lnTo>
                      <a:lnTo>
                        <a:pt x="2565" y="2365"/>
                      </a:lnTo>
                      <a:lnTo>
                        <a:pt x="2531" y="2467"/>
                      </a:lnTo>
                      <a:lnTo>
                        <a:pt x="2491" y="2568"/>
                      </a:lnTo>
                      <a:lnTo>
                        <a:pt x="2444" y="2666"/>
                      </a:lnTo>
                      <a:lnTo>
                        <a:pt x="2392" y="2760"/>
                      </a:lnTo>
                      <a:lnTo>
                        <a:pt x="2329" y="2852"/>
                      </a:lnTo>
                      <a:lnTo>
                        <a:pt x="2260" y="2939"/>
                      </a:lnTo>
                      <a:lnTo>
                        <a:pt x="2183" y="3018"/>
                      </a:lnTo>
                      <a:lnTo>
                        <a:pt x="2098" y="3089"/>
                      </a:lnTo>
                      <a:lnTo>
                        <a:pt x="2009" y="3149"/>
                      </a:lnTo>
                      <a:lnTo>
                        <a:pt x="1913" y="3202"/>
                      </a:lnTo>
                      <a:lnTo>
                        <a:pt x="1814" y="3245"/>
                      </a:lnTo>
                      <a:lnTo>
                        <a:pt x="1708" y="3281"/>
                      </a:lnTo>
                      <a:lnTo>
                        <a:pt x="1595" y="3305"/>
                      </a:lnTo>
                      <a:lnTo>
                        <a:pt x="1478" y="3322"/>
                      </a:lnTo>
                      <a:lnTo>
                        <a:pt x="1356" y="3328"/>
                      </a:lnTo>
                      <a:lnTo>
                        <a:pt x="1315" y="3328"/>
                      </a:lnTo>
                      <a:lnTo>
                        <a:pt x="1192" y="3322"/>
                      </a:lnTo>
                      <a:lnTo>
                        <a:pt x="1076" y="3305"/>
                      </a:lnTo>
                      <a:lnTo>
                        <a:pt x="964" y="3281"/>
                      </a:lnTo>
                      <a:lnTo>
                        <a:pt x="859" y="3245"/>
                      </a:lnTo>
                      <a:lnTo>
                        <a:pt x="757" y="3202"/>
                      </a:lnTo>
                      <a:lnTo>
                        <a:pt x="663" y="3149"/>
                      </a:lnTo>
                      <a:lnTo>
                        <a:pt x="575" y="3089"/>
                      </a:lnTo>
                      <a:lnTo>
                        <a:pt x="490" y="3018"/>
                      </a:lnTo>
                      <a:lnTo>
                        <a:pt x="413" y="2939"/>
                      </a:lnTo>
                      <a:lnTo>
                        <a:pt x="343" y="2852"/>
                      </a:lnTo>
                      <a:lnTo>
                        <a:pt x="283" y="2760"/>
                      </a:lnTo>
                      <a:lnTo>
                        <a:pt x="228" y="2666"/>
                      </a:lnTo>
                      <a:lnTo>
                        <a:pt x="181" y="2568"/>
                      </a:lnTo>
                      <a:lnTo>
                        <a:pt x="142" y="2467"/>
                      </a:lnTo>
                      <a:lnTo>
                        <a:pt x="108" y="2365"/>
                      </a:lnTo>
                      <a:lnTo>
                        <a:pt x="80" y="2264"/>
                      </a:lnTo>
                      <a:lnTo>
                        <a:pt x="57" y="2162"/>
                      </a:lnTo>
                      <a:lnTo>
                        <a:pt x="38" y="2063"/>
                      </a:lnTo>
                      <a:lnTo>
                        <a:pt x="25" y="1965"/>
                      </a:lnTo>
                      <a:lnTo>
                        <a:pt x="14" y="1871"/>
                      </a:lnTo>
                      <a:lnTo>
                        <a:pt x="6" y="1783"/>
                      </a:lnTo>
                      <a:lnTo>
                        <a:pt x="2" y="1698"/>
                      </a:lnTo>
                      <a:lnTo>
                        <a:pt x="0" y="1621"/>
                      </a:lnTo>
                      <a:lnTo>
                        <a:pt x="0" y="1549"/>
                      </a:lnTo>
                      <a:lnTo>
                        <a:pt x="2" y="1487"/>
                      </a:lnTo>
                      <a:lnTo>
                        <a:pt x="4" y="1435"/>
                      </a:lnTo>
                      <a:lnTo>
                        <a:pt x="6" y="1391"/>
                      </a:lnTo>
                      <a:lnTo>
                        <a:pt x="10" y="1360"/>
                      </a:lnTo>
                      <a:lnTo>
                        <a:pt x="12" y="1341"/>
                      </a:lnTo>
                      <a:lnTo>
                        <a:pt x="19" y="1222"/>
                      </a:lnTo>
                      <a:lnTo>
                        <a:pt x="34" y="1113"/>
                      </a:lnTo>
                      <a:lnTo>
                        <a:pt x="53" y="1010"/>
                      </a:lnTo>
                      <a:lnTo>
                        <a:pt x="78" y="914"/>
                      </a:lnTo>
                      <a:lnTo>
                        <a:pt x="108" y="824"/>
                      </a:lnTo>
                      <a:lnTo>
                        <a:pt x="140" y="739"/>
                      </a:lnTo>
                      <a:lnTo>
                        <a:pt x="177" y="662"/>
                      </a:lnTo>
                      <a:lnTo>
                        <a:pt x="217" y="591"/>
                      </a:lnTo>
                      <a:lnTo>
                        <a:pt x="258" y="525"/>
                      </a:lnTo>
                      <a:lnTo>
                        <a:pt x="304" y="465"/>
                      </a:lnTo>
                      <a:lnTo>
                        <a:pt x="349" y="410"/>
                      </a:lnTo>
                      <a:lnTo>
                        <a:pt x="396" y="359"/>
                      </a:lnTo>
                      <a:lnTo>
                        <a:pt x="445" y="314"/>
                      </a:lnTo>
                      <a:lnTo>
                        <a:pt x="494" y="273"/>
                      </a:lnTo>
                      <a:lnTo>
                        <a:pt x="543" y="237"/>
                      </a:lnTo>
                      <a:lnTo>
                        <a:pt x="592" y="203"/>
                      </a:lnTo>
                      <a:lnTo>
                        <a:pt x="641" y="175"/>
                      </a:lnTo>
                      <a:lnTo>
                        <a:pt x="740" y="124"/>
                      </a:lnTo>
                      <a:lnTo>
                        <a:pt x="840" y="83"/>
                      </a:lnTo>
                      <a:lnTo>
                        <a:pt x="938" y="53"/>
                      </a:lnTo>
                      <a:lnTo>
                        <a:pt x="1032" y="30"/>
                      </a:lnTo>
                      <a:lnTo>
                        <a:pt x="1119" y="15"/>
                      </a:lnTo>
                      <a:lnTo>
                        <a:pt x="1200" y="6"/>
                      </a:lnTo>
                      <a:lnTo>
                        <a:pt x="1269" y="0"/>
                      </a:lnTo>
                      <a:lnTo>
                        <a:pt x="13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7"/>
                <p:cNvSpPr>
                  <a:spLocks/>
                </p:cNvSpPr>
                <p:nvPr/>
              </p:nvSpPr>
              <p:spPr bwMode="auto">
                <a:xfrm>
                  <a:off x="2523" y="2273"/>
                  <a:ext cx="2631" cy="1430"/>
                </a:xfrm>
                <a:custGeom>
                  <a:avLst/>
                  <a:gdLst>
                    <a:gd name="T0" fmla="*/ 1898 w 5262"/>
                    <a:gd name="T1" fmla="*/ 73 h 2859"/>
                    <a:gd name="T2" fmla="*/ 1909 w 5262"/>
                    <a:gd name="T3" fmla="*/ 255 h 2859"/>
                    <a:gd name="T4" fmla="*/ 1811 w 5262"/>
                    <a:gd name="T5" fmla="*/ 344 h 2859"/>
                    <a:gd name="T6" fmla="*/ 1597 w 5262"/>
                    <a:gd name="T7" fmla="*/ 473 h 2859"/>
                    <a:gd name="T8" fmla="*/ 1241 w 5262"/>
                    <a:gd name="T9" fmla="*/ 650 h 2859"/>
                    <a:gd name="T10" fmla="*/ 787 w 5262"/>
                    <a:gd name="T11" fmla="*/ 819 h 2859"/>
                    <a:gd name="T12" fmla="*/ 490 w 5262"/>
                    <a:gd name="T13" fmla="*/ 985 h 2859"/>
                    <a:gd name="T14" fmla="*/ 377 w 5262"/>
                    <a:gd name="T15" fmla="*/ 1252 h 2859"/>
                    <a:gd name="T16" fmla="*/ 346 w 5262"/>
                    <a:gd name="T17" fmla="*/ 1564 h 2859"/>
                    <a:gd name="T18" fmla="*/ 350 w 5262"/>
                    <a:gd name="T19" fmla="*/ 1797 h 2859"/>
                    <a:gd name="T20" fmla="*/ 458 w 5262"/>
                    <a:gd name="T21" fmla="*/ 2036 h 2859"/>
                    <a:gd name="T22" fmla="*/ 842 w 5262"/>
                    <a:gd name="T23" fmla="*/ 2203 h 2859"/>
                    <a:gd name="T24" fmla="*/ 1448 w 5262"/>
                    <a:gd name="T25" fmla="*/ 2385 h 2859"/>
                    <a:gd name="T26" fmla="*/ 2256 w 5262"/>
                    <a:gd name="T27" fmla="*/ 2504 h 2859"/>
                    <a:gd name="T28" fmla="*/ 3186 w 5262"/>
                    <a:gd name="T29" fmla="*/ 2489 h 2859"/>
                    <a:gd name="T30" fmla="*/ 3956 w 5262"/>
                    <a:gd name="T31" fmla="*/ 2351 h 2859"/>
                    <a:gd name="T32" fmla="*/ 4519 w 5262"/>
                    <a:gd name="T33" fmla="*/ 2167 h 2859"/>
                    <a:gd name="T34" fmla="*/ 4852 w 5262"/>
                    <a:gd name="T35" fmla="*/ 2013 h 2859"/>
                    <a:gd name="T36" fmla="*/ 4916 w 5262"/>
                    <a:gd name="T37" fmla="*/ 1727 h 2859"/>
                    <a:gd name="T38" fmla="*/ 4910 w 5262"/>
                    <a:gd name="T39" fmla="*/ 1438 h 2859"/>
                    <a:gd name="T40" fmla="*/ 4854 w 5262"/>
                    <a:gd name="T41" fmla="*/ 1137 h 2859"/>
                    <a:gd name="T42" fmla="*/ 4688 w 5262"/>
                    <a:gd name="T43" fmla="*/ 906 h 2859"/>
                    <a:gd name="T44" fmla="*/ 4283 w 5262"/>
                    <a:gd name="T45" fmla="*/ 757 h 2859"/>
                    <a:gd name="T46" fmla="*/ 3863 w 5262"/>
                    <a:gd name="T47" fmla="*/ 579 h 2859"/>
                    <a:gd name="T48" fmla="*/ 3560 w 5262"/>
                    <a:gd name="T49" fmla="*/ 413 h 2859"/>
                    <a:gd name="T50" fmla="*/ 3413 w 5262"/>
                    <a:gd name="T51" fmla="*/ 319 h 2859"/>
                    <a:gd name="T52" fmla="*/ 3333 w 5262"/>
                    <a:gd name="T53" fmla="*/ 184 h 2859"/>
                    <a:gd name="T54" fmla="*/ 3421 w 5262"/>
                    <a:gd name="T55" fmla="*/ 22 h 2859"/>
                    <a:gd name="T56" fmla="*/ 3604 w 5262"/>
                    <a:gd name="T57" fmla="*/ 32 h 2859"/>
                    <a:gd name="T58" fmla="*/ 3709 w 5262"/>
                    <a:gd name="T59" fmla="*/ 99 h 2859"/>
                    <a:gd name="T60" fmla="*/ 3988 w 5262"/>
                    <a:gd name="T61" fmla="*/ 255 h 2859"/>
                    <a:gd name="T62" fmla="*/ 4389 w 5262"/>
                    <a:gd name="T63" fmla="*/ 428 h 2859"/>
                    <a:gd name="T64" fmla="*/ 4681 w 5262"/>
                    <a:gd name="T65" fmla="*/ 518 h 2859"/>
                    <a:gd name="T66" fmla="*/ 5004 w 5262"/>
                    <a:gd name="T67" fmla="*/ 725 h 2859"/>
                    <a:gd name="T68" fmla="*/ 5176 w 5262"/>
                    <a:gd name="T69" fmla="*/ 1013 h 2859"/>
                    <a:gd name="T70" fmla="*/ 5245 w 5262"/>
                    <a:gd name="T71" fmla="*/ 1312 h 2859"/>
                    <a:gd name="T72" fmla="*/ 5260 w 5262"/>
                    <a:gd name="T73" fmla="*/ 1554 h 2859"/>
                    <a:gd name="T74" fmla="*/ 5262 w 5262"/>
                    <a:gd name="T75" fmla="*/ 1650 h 2859"/>
                    <a:gd name="T76" fmla="*/ 5247 w 5262"/>
                    <a:gd name="T77" fmla="*/ 1936 h 2859"/>
                    <a:gd name="T78" fmla="*/ 5183 w 5262"/>
                    <a:gd name="T79" fmla="*/ 2199 h 2859"/>
                    <a:gd name="T80" fmla="*/ 5082 w 5262"/>
                    <a:gd name="T81" fmla="*/ 2280 h 2859"/>
                    <a:gd name="T82" fmla="*/ 4833 w 5262"/>
                    <a:gd name="T83" fmla="*/ 2408 h 2859"/>
                    <a:gd name="T84" fmla="*/ 4394 w 5262"/>
                    <a:gd name="T85" fmla="*/ 2581 h 2859"/>
                    <a:gd name="T86" fmla="*/ 3775 w 5262"/>
                    <a:gd name="T87" fmla="*/ 2746 h 2859"/>
                    <a:gd name="T88" fmla="*/ 2990 w 5262"/>
                    <a:gd name="T89" fmla="*/ 2850 h 2859"/>
                    <a:gd name="T90" fmla="*/ 2084 w 5262"/>
                    <a:gd name="T91" fmla="*/ 2835 h 2859"/>
                    <a:gd name="T92" fmla="*/ 1309 w 5262"/>
                    <a:gd name="T93" fmla="*/ 2707 h 2859"/>
                    <a:gd name="T94" fmla="*/ 715 w 5262"/>
                    <a:gd name="T95" fmla="*/ 2526 h 2859"/>
                    <a:gd name="T96" fmla="*/ 322 w 5262"/>
                    <a:gd name="T97" fmla="*/ 2355 h 2859"/>
                    <a:gd name="T98" fmla="*/ 141 w 5262"/>
                    <a:gd name="T99" fmla="*/ 2254 h 2859"/>
                    <a:gd name="T100" fmla="*/ 49 w 5262"/>
                    <a:gd name="T101" fmla="*/ 2116 h 2859"/>
                    <a:gd name="T102" fmla="*/ 6 w 5262"/>
                    <a:gd name="T103" fmla="*/ 1808 h 2859"/>
                    <a:gd name="T104" fmla="*/ 0 w 5262"/>
                    <a:gd name="T105" fmla="*/ 1588 h 2859"/>
                    <a:gd name="T106" fmla="*/ 8 w 5262"/>
                    <a:gd name="T107" fmla="*/ 1419 h 2859"/>
                    <a:gd name="T108" fmla="*/ 49 w 5262"/>
                    <a:gd name="T109" fmla="*/ 1135 h 2859"/>
                    <a:gd name="T110" fmla="*/ 173 w 5262"/>
                    <a:gd name="T111" fmla="*/ 834 h 2859"/>
                    <a:gd name="T112" fmla="*/ 431 w 5262"/>
                    <a:gd name="T113" fmla="*/ 586 h 2859"/>
                    <a:gd name="T114" fmla="*/ 691 w 5262"/>
                    <a:gd name="T115" fmla="*/ 488 h 2859"/>
                    <a:gd name="T116" fmla="*/ 1128 w 5262"/>
                    <a:gd name="T117" fmla="*/ 325 h 2859"/>
                    <a:gd name="T118" fmla="*/ 1459 w 5262"/>
                    <a:gd name="T119" fmla="*/ 154 h 2859"/>
                    <a:gd name="T120" fmla="*/ 1640 w 5262"/>
                    <a:gd name="T121" fmla="*/ 43 h 2859"/>
                    <a:gd name="T122" fmla="*/ 1768 w 5262"/>
                    <a:gd name="T123" fmla="*/ 0 h 2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62" h="2859">
                      <a:moveTo>
                        <a:pt x="1768" y="0"/>
                      </a:moveTo>
                      <a:lnTo>
                        <a:pt x="1806" y="5"/>
                      </a:lnTo>
                      <a:lnTo>
                        <a:pt x="1841" y="20"/>
                      </a:lnTo>
                      <a:lnTo>
                        <a:pt x="1871" y="43"/>
                      </a:lnTo>
                      <a:lnTo>
                        <a:pt x="1898" y="73"/>
                      </a:lnTo>
                      <a:lnTo>
                        <a:pt x="1919" y="107"/>
                      </a:lnTo>
                      <a:lnTo>
                        <a:pt x="1928" y="144"/>
                      </a:lnTo>
                      <a:lnTo>
                        <a:pt x="1930" y="182"/>
                      </a:lnTo>
                      <a:lnTo>
                        <a:pt x="1922" y="220"/>
                      </a:lnTo>
                      <a:lnTo>
                        <a:pt x="1909" y="255"/>
                      </a:lnTo>
                      <a:lnTo>
                        <a:pt x="1887" y="287"/>
                      </a:lnTo>
                      <a:lnTo>
                        <a:pt x="1856" y="314"/>
                      </a:lnTo>
                      <a:lnTo>
                        <a:pt x="1849" y="317"/>
                      </a:lnTo>
                      <a:lnTo>
                        <a:pt x="1834" y="329"/>
                      </a:lnTo>
                      <a:lnTo>
                        <a:pt x="1811" y="344"/>
                      </a:lnTo>
                      <a:lnTo>
                        <a:pt x="1781" y="362"/>
                      </a:lnTo>
                      <a:lnTo>
                        <a:pt x="1743" y="385"/>
                      </a:lnTo>
                      <a:lnTo>
                        <a:pt x="1702" y="411"/>
                      </a:lnTo>
                      <a:lnTo>
                        <a:pt x="1651" y="441"/>
                      </a:lnTo>
                      <a:lnTo>
                        <a:pt x="1597" y="473"/>
                      </a:lnTo>
                      <a:lnTo>
                        <a:pt x="1534" y="507"/>
                      </a:lnTo>
                      <a:lnTo>
                        <a:pt x="1469" y="541"/>
                      </a:lnTo>
                      <a:lnTo>
                        <a:pt x="1397" y="577"/>
                      </a:lnTo>
                      <a:lnTo>
                        <a:pt x="1322" y="614"/>
                      </a:lnTo>
                      <a:lnTo>
                        <a:pt x="1241" y="650"/>
                      </a:lnTo>
                      <a:lnTo>
                        <a:pt x="1158" y="688"/>
                      </a:lnTo>
                      <a:lnTo>
                        <a:pt x="1069" y="723"/>
                      </a:lnTo>
                      <a:lnTo>
                        <a:pt x="977" y="757"/>
                      </a:lnTo>
                      <a:lnTo>
                        <a:pt x="883" y="789"/>
                      </a:lnTo>
                      <a:lnTo>
                        <a:pt x="787" y="819"/>
                      </a:lnTo>
                      <a:lnTo>
                        <a:pt x="687" y="847"/>
                      </a:lnTo>
                      <a:lnTo>
                        <a:pt x="627" y="872"/>
                      </a:lnTo>
                      <a:lnTo>
                        <a:pt x="574" y="904"/>
                      </a:lnTo>
                      <a:lnTo>
                        <a:pt x="529" y="941"/>
                      </a:lnTo>
                      <a:lnTo>
                        <a:pt x="490" y="985"/>
                      </a:lnTo>
                      <a:lnTo>
                        <a:pt x="458" y="1030"/>
                      </a:lnTo>
                      <a:lnTo>
                        <a:pt x="431" y="1081"/>
                      </a:lnTo>
                      <a:lnTo>
                        <a:pt x="409" y="1135"/>
                      </a:lnTo>
                      <a:lnTo>
                        <a:pt x="390" y="1192"/>
                      </a:lnTo>
                      <a:lnTo>
                        <a:pt x="377" y="1252"/>
                      </a:lnTo>
                      <a:lnTo>
                        <a:pt x="365" y="1312"/>
                      </a:lnTo>
                      <a:lnTo>
                        <a:pt x="358" y="1374"/>
                      </a:lnTo>
                      <a:lnTo>
                        <a:pt x="352" y="1438"/>
                      </a:lnTo>
                      <a:lnTo>
                        <a:pt x="348" y="1500"/>
                      </a:lnTo>
                      <a:lnTo>
                        <a:pt x="346" y="1564"/>
                      </a:lnTo>
                      <a:lnTo>
                        <a:pt x="345" y="1579"/>
                      </a:lnTo>
                      <a:lnTo>
                        <a:pt x="345" y="1596"/>
                      </a:lnTo>
                      <a:lnTo>
                        <a:pt x="345" y="1658"/>
                      </a:lnTo>
                      <a:lnTo>
                        <a:pt x="346" y="1725"/>
                      </a:lnTo>
                      <a:lnTo>
                        <a:pt x="350" y="1797"/>
                      </a:lnTo>
                      <a:lnTo>
                        <a:pt x="356" y="1868"/>
                      </a:lnTo>
                      <a:lnTo>
                        <a:pt x="361" y="1934"/>
                      </a:lnTo>
                      <a:lnTo>
                        <a:pt x="371" y="1991"/>
                      </a:lnTo>
                      <a:lnTo>
                        <a:pt x="410" y="2011"/>
                      </a:lnTo>
                      <a:lnTo>
                        <a:pt x="458" y="2036"/>
                      </a:lnTo>
                      <a:lnTo>
                        <a:pt x="516" y="2066"/>
                      </a:lnTo>
                      <a:lnTo>
                        <a:pt x="584" y="2096"/>
                      </a:lnTo>
                      <a:lnTo>
                        <a:pt x="659" y="2132"/>
                      </a:lnTo>
                      <a:lnTo>
                        <a:pt x="746" y="2167"/>
                      </a:lnTo>
                      <a:lnTo>
                        <a:pt x="842" y="2203"/>
                      </a:lnTo>
                      <a:lnTo>
                        <a:pt x="945" y="2241"/>
                      </a:lnTo>
                      <a:lnTo>
                        <a:pt x="1058" y="2278"/>
                      </a:lnTo>
                      <a:lnTo>
                        <a:pt x="1179" y="2316"/>
                      </a:lnTo>
                      <a:lnTo>
                        <a:pt x="1310" y="2351"/>
                      </a:lnTo>
                      <a:lnTo>
                        <a:pt x="1448" y="2385"/>
                      </a:lnTo>
                      <a:lnTo>
                        <a:pt x="1595" y="2415"/>
                      </a:lnTo>
                      <a:lnTo>
                        <a:pt x="1747" y="2444"/>
                      </a:lnTo>
                      <a:lnTo>
                        <a:pt x="1909" y="2468"/>
                      </a:lnTo>
                      <a:lnTo>
                        <a:pt x="2079" y="2489"/>
                      </a:lnTo>
                      <a:lnTo>
                        <a:pt x="2256" y="2504"/>
                      </a:lnTo>
                      <a:lnTo>
                        <a:pt x="2440" y="2513"/>
                      </a:lnTo>
                      <a:lnTo>
                        <a:pt x="2632" y="2515"/>
                      </a:lnTo>
                      <a:lnTo>
                        <a:pt x="2824" y="2513"/>
                      </a:lnTo>
                      <a:lnTo>
                        <a:pt x="3009" y="2504"/>
                      </a:lnTo>
                      <a:lnTo>
                        <a:pt x="3186" y="2489"/>
                      </a:lnTo>
                      <a:lnTo>
                        <a:pt x="3355" y="2468"/>
                      </a:lnTo>
                      <a:lnTo>
                        <a:pt x="3517" y="2444"/>
                      </a:lnTo>
                      <a:lnTo>
                        <a:pt x="3671" y="2415"/>
                      </a:lnTo>
                      <a:lnTo>
                        <a:pt x="3818" y="2385"/>
                      </a:lnTo>
                      <a:lnTo>
                        <a:pt x="3956" y="2351"/>
                      </a:lnTo>
                      <a:lnTo>
                        <a:pt x="4086" y="2316"/>
                      </a:lnTo>
                      <a:lnTo>
                        <a:pt x="4206" y="2280"/>
                      </a:lnTo>
                      <a:lnTo>
                        <a:pt x="4319" y="2242"/>
                      </a:lnTo>
                      <a:lnTo>
                        <a:pt x="4423" y="2205"/>
                      </a:lnTo>
                      <a:lnTo>
                        <a:pt x="4519" y="2167"/>
                      </a:lnTo>
                      <a:lnTo>
                        <a:pt x="4603" y="2132"/>
                      </a:lnTo>
                      <a:lnTo>
                        <a:pt x="4681" y="2098"/>
                      </a:lnTo>
                      <a:lnTo>
                        <a:pt x="4746" y="2066"/>
                      </a:lnTo>
                      <a:lnTo>
                        <a:pt x="4805" y="2038"/>
                      </a:lnTo>
                      <a:lnTo>
                        <a:pt x="4852" y="2013"/>
                      </a:lnTo>
                      <a:lnTo>
                        <a:pt x="4890" y="1991"/>
                      </a:lnTo>
                      <a:lnTo>
                        <a:pt x="4899" y="1934"/>
                      </a:lnTo>
                      <a:lnTo>
                        <a:pt x="4907" y="1868"/>
                      </a:lnTo>
                      <a:lnTo>
                        <a:pt x="4912" y="1799"/>
                      </a:lnTo>
                      <a:lnTo>
                        <a:pt x="4916" y="1727"/>
                      </a:lnTo>
                      <a:lnTo>
                        <a:pt x="4916" y="1658"/>
                      </a:lnTo>
                      <a:lnTo>
                        <a:pt x="4918" y="1596"/>
                      </a:lnTo>
                      <a:lnTo>
                        <a:pt x="4916" y="1564"/>
                      </a:lnTo>
                      <a:lnTo>
                        <a:pt x="4914" y="1502"/>
                      </a:lnTo>
                      <a:lnTo>
                        <a:pt x="4910" y="1438"/>
                      </a:lnTo>
                      <a:lnTo>
                        <a:pt x="4905" y="1376"/>
                      </a:lnTo>
                      <a:lnTo>
                        <a:pt x="4897" y="1314"/>
                      </a:lnTo>
                      <a:lnTo>
                        <a:pt x="4886" y="1252"/>
                      </a:lnTo>
                      <a:lnTo>
                        <a:pt x="4873" y="1193"/>
                      </a:lnTo>
                      <a:lnTo>
                        <a:pt x="4854" y="1137"/>
                      </a:lnTo>
                      <a:lnTo>
                        <a:pt x="4831" y="1082"/>
                      </a:lnTo>
                      <a:lnTo>
                        <a:pt x="4805" y="1032"/>
                      </a:lnTo>
                      <a:lnTo>
                        <a:pt x="4771" y="985"/>
                      </a:lnTo>
                      <a:lnTo>
                        <a:pt x="4733" y="943"/>
                      </a:lnTo>
                      <a:lnTo>
                        <a:pt x="4688" y="906"/>
                      </a:lnTo>
                      <a:lnTo>
                        <a:pt x="4635" y="874"/>
                      </a:lnTo>
                      <a:lnTo>
                        <a:pt x="4575" y="847"/>
                      </a:lnTo>
                      <a:lnTo>
                        <a:pt x="4475" y="821"/>
                      </a:lnTo>
                      <a:lnTo>
                        <a:pt x="4377" y="791"/>
                      </a:lnTo>
                      <a:lnTo>
                        <a:pt x="4283" y="757"/>
                      </a:lnTo>
                      <a:lnTo>
                        <a:pt x="4193" y="723"/>
                      </a:lnTo>
                      <a:lnTo>
                        <a:pt x="4104" y="690"/>
                      </a:lnTo>
                      <a:lnTo>
                        <a:pt x="4020" y="652"/>
                      </a:lnTo>
                      <a:lnTo>
                        <a:pt x="3941" y="616"/>
                      </a:lnTo>
                      <a:lnTo>
                        <a:pt x="3863" y="579"/>
                      </a:lnTo>
                      <a:lnTo>
                        <a:pt x="3792" y="543"/>
                      </a:lnTo>
                      <a:lnTo>
                        <a:pt x="3726" y="507"/>
                      </a:lnTo>
                      <a:lnTo>
                        <a:pt x="3666" y="475"/>
                      </a:lnTo>
                      <a:lnTo>
                        <a:pt x="3609" y="443"/>
                      </a:lnTo>
                      <a:lnTo>
                        <a:pt x="3560" y="413"/>
                      </a:lnTo>
                      <a:lnTo>
                        <a:pt x="3517" y="387"/>
                      </a:lnTo>
                      <a:lnTo>
                        <a:pt x="3481" y="364"/>
                      </a:lnTo>
                      <a:lnTo>
                        <a:pt x="3451" y="346"/>
                      </a:lnTo>
                      <a:lnTo>
                        <a:pt x="3429" y="330"/>
                      </a:lnTo>
                      <a:lnTo>
                        <a:pt x="3413" y="319"/>
                      </a:lnTo>
                      <a:lnTo>
                        <a:pt x="3406" y="314"/>
                      </a:lnTo>
                      <a:lnTo>
                        <a:pt x="3376" y="287"/>
                      </a:lnTo>
                      <a:lnTo>
                        <a:pt x="3353" y="257"/>
                      </a:lnTo>
                      <a:lnTo>
                        <a:pt x="3338" y="221"/>
                      </a:lnTo>
                      <a:lnTo>
                        <a:pt x="3333" y="184"/>
                      </a:lnTo>
                      <a:lnTo>
                        <a:pt x="3334" y="146"/>
                      </a:lnTo>
                      <a:lnTo>
                        <a:pt x="3344" y="109"/>
                      </a:lnTo>
                      <a:lnTo>
                        <a:pt x="3363" y="75"/>
                      </a:lnTo>
                      <a:lnTo>
                        <a:pt x="3389" y="45"/>
                      </a:lnTo>
                      <a:lnTo>
                        <a:pt x="3421" y="22"/>
                      </a:lnTo>
                      <a:lnTo>
                        <a:pt x="3457" y="7"/>
                      </a:lnTo>
                      <a:lnTo>
                        <a:pt x="3494" y="1"/>
                      </a:lnTo>
                      <a:lnTo>
                        <a:pt x="3532" y="3"/>
                      </a:lnTo>
                      <a:lnTo>
                        <a:pt x="3568" y="13"/>
                      </a:lnTo>
                      <a:lnTo>
                        <a:pt x="3604" y="32"/>
                      </a:lnTo>
                      <a:lnTo>
                        <a:pt x="3609" y="35"/>
                      </a:lnTo>
                      <a:lnTo>
                        <a:pt x="3622" y="45"/>
                      </a:lnTo>
                      <a:lnTo>
                        <a:pt x="3645" y="58"/>
                      </a:lnTo>
                      <a:lnTo>
                        <a:pt x="3673" y="77"/>
                      </a:lnTo>
                      <a:lnTo>
                        <a:pt x="3709" y="99"/>
                      </a:lnTo>
                      <a:lnTo>
                        <a:pt x="3754" y="126"/>
                      </a:lnTo>
                      <a:lnTo>
                        <a:pt x="3803" y="156"/>
                      </a:lnTo>
                      <a:lnTo>
                        <a:pt x="3860" y="186"/>
                      </a:lnTo>
                      <a:lnTo>
                        <a:pt x="3920" y="220"/>
                      </a:lnTo>
                      <a:lnTo>
                        <a:pt x="3988" y="255"/>
                      </a:lnTo>
                      <a:lnTo>
                        <a:pt x="4059" y="289"/>
                      </a:lnTo>
                      <a:lnTo>
                        <a:pt x="4136" y="325"/>
                      </a:lnTo>
                      <a:lnTo>
                        <a:pt x="4216" y="361"/>
                      </a:lnTo>
                      <a:lnTo>
                        <a:pt x="4300" y="396"/>
                      </a:lnTo>
                      <a:lnTo>
                        <a:pt x="4389" y="428"/>
                      </a:lnTo>
                      <a:lnTo>
                        <a:pt x="4479" y="460"/>
                      </a:lnTo>
                      <a:lnTo>
                        <a:pt x="4571" y="488"/>
                      </a:lnTo>
                      <a:lnTo>
                        <a:pt x="4667" y="515"/>
                      </a:lnTo>
                      <a:lnTo>
                        <a:pt x="4673" y="517"/>
                      </a:lnTo>
                      <a:lnTo>
                        <a:pt x="4681" y="518"/>
                      </a:lnTo>
                      <a:lnTo>
                        <a:pt x="4760" y="550"/>
                      </a:lnTo>
                      <a:lnTo>
                        <a:pt x="4831" y="588"/>
                      </a:lnTo>
                      <a:lnTo>
                        <a:pt x="4895" y="629"/>
                      </a:lnTo>
                      <a:lnTo>
                        <a:pt x="4954" y="675"/>
                      </a:lnTo>
                      <a:lnTo>
                        <a:pt x="5004" y="725"/>
                      </a:lnTo>
                      <a:lnTo>
                        <a:pt x="5050" y="778"/>
                      </a:lnTo>
                      <a:lnTo>
                        <a:pt x="5087" y="834"/>
                      </a:lnTo>
                      <a:lnTo>
                        <a:pt x="5123" y="893"/>
                      </a:lnTo>
                      <a:lnTo>
                        <a:pt x="5151" y="953"/>
                      </a:lnTo>
                      <a:lnTo>
                        <a:pt x="5176" y="1013"/>
                      </a:lnTo>
                      <a:lnTo>
                        <a:pt x="5196" y="1073"/>
                      </a:lnTo>
                      <a:lnTo>
                        <a:pt x="5213" y="1135"/>
                      </a:lnTo>
                      <a:lnTo>
                        <a:pt x="5227" y="1195"/>
                      </a:lnTo>
                      <a:lnTo>
                        <a:pt x="5236" y="1255"/>
                      </a:lnTo>
                      <a:lnTo>
                        <a:pt x="5245" y="1312"/>
                      </a:lnTo>
                      <a:lnTo>
                        <a:pt x="5251" y="1366"/>
                      </a:lnTo>
                      <a:lnTo>
                        <a:pt x="5255" y="1419"/>
                      </a:lnTo>
                      <a:lnTo>
                        <a:pt x="5257" y="1468"/>
                      </a:lnTo>
                      <a:lnTo>
                        <a:pt x="5259" y="1513"/>
                      </a:lnTo>
                      <a:lnTo>
                        <a:pt x="5260" y="1554"/>
                      </a:lnTo>
                      <a:lnTo>
                        <a:pt x="5260" y="1571"/>
                      </a:lnTo>
                      <a:lnTo>
                        <a:pt x="5262" y="1586"/>
                      </a:lnTo>
                      <a:lnTo>
                        <a:pt x="5262" y="1590"/>
                      </a:lnTo>
                      <a:lnTo>
                        <a:pt x="5262" y="1615"/>
                      </a:lnTo>
                      <a:lnTo>
                        <a:pt x="5262" y="1650"/>
                      </a:lnTo>
                      <a:lnTo>
                        <a:pt x="5260" y="1697"/>
                      </a:lnTo>
                      <a:lnTo>
                        <a:pt x="5260" y="1750"/>
                      </a:lnTo>
                      <a:lnTo>
                        <a:pt x="5257" y="1808"/>
                      </a:lnTo>
                      <a:lnTo>
                        <a:pt x="5253" y="1872"/>
                      </a:lnTo>
                      <a:lnTo>
                        <a:pt x="5247" y="1936"/>
                      </a:lnTo>
                      <a:lnTo>
                        <a:pt x="5240" y="2000"/>
                      </a:lnTo>
                      <a:lnTo>
                        <a:pt x="5228" y="2060"/>
                      </a:lnTo>
                      <a:lnTo>
                        <a:pt x="5215" y="2118"/>
                      </a:lnTo>
                      <a:lnTo>
                        <a:pt x="5200" y="2167"/>
                      </a:lnTo>
                      <a:lnTo>
                        <a:pt x="5183" y="2199"/>
                      </a:lnTo>
                      <a:lnTo>
                        <a:pt x="5161" y="2227"/>
                      </a:lnTo>
                      <a:lnTo>
                        <a:pt x="5134" y="2248"/>
                      </a:lnTo>
                      <a:lnTo>
                        <a:pt x="5125" y="2254"/>
                      </a:lnTo>
                      <a:lnTo>
                        <a:pt x="5108" y="2265"/>
                      </a:lnTo>
                      <a:lnTo>
                        <a:pt x="5082" y="2280"/>
                      </a:lnTo>
                      <a:lnTo>
                        <a:pt x="5048" y="2299"/>
                      </a:lnTo>
                      <a:lnTo>
                        <a:pt x="5006" y="2321"/>
                      </a:lnTo>
                      <a:lnTo>
                        <a:pt x="4957" y="2348"/>
                      </a:lnTo>
                      <a:lnTo>
                        <a:pt x="4899" y="2376"/>
                      </a:lnTo>
                      <a:lnTo>
                        <a:pt x="4833" y="2408"/>
                      </a:lnTo>
                      <a:lnTo>
                        <a:pt x="4762" y="2440"/>
                      </a:lnTo>
                      <a:lnTo>
                        <a:pt x="4681" y="2474"/>
                      </a:lnTo>
                      <a:lnTo>
                        <a:pt x="4592" y="2509"/>
                      </a:lnTo>
                      <a:lnTo>
                        <a:pt x="4496" y="2545"/>
                      </a:lnTo>
                      <a:lnTo>
                        <a:pt x="4394" y="2581"/>
                      </a:lnTo>
                      <a:lnTo>
                        <a:pt x="4285" y="2617"/>
                      </a:lnTo>
                      <a:lnTo>
                        <a:pt x="4168" y="2652"/>
                      </a:lnTo>
                      <a:lnTo>
                        <a:pt x="4044" y="2686"/>
                      </a:lnTo>
                      <a:lnTo>
                        <a:pt x="3912" y="2718"/>
                      </a:lnTo>
                      <a:lnTo>
                        <a:pt x="3775" y="2746"/>
                      </a:lnTo>
                      <a:lnTo>
                        <a:pt x="3632" y="2774"/>
                      </a:lnTo>
                      <a:lnTo>
                        <a:pt x="3481" y="2799"/>
                      </a:lnTo>
                      <a:lnTo>
                        <a:pt x="3323" y="2820"/>
                      </a:lnTo>
                      <a:lnTo>
                        <a:pt x="3161" y="2837"/>
                      </a:lnTo>
                      <a:lnTo>
                        <a:pt x="2990" y="2850"/>
                      </a:lnTo>
                      <a:lnTo>
                        <a:pt x="2815" y="2857"/>
                      </a:lnTo>
                      <a:lnTo>
                        <a:pt x="2632" y="2859"/>
                      </a:lnTo>
                      <a:lnTo>
                        <a:pt x="2444" y="2857"/>
                      </a:lnTo>
                      <a:lnTo>
                        <a:pt x="2261" y="2848"/>
                      </a:lnTo>
                      <a:lnTo>
                        <a:pt x="2084" y="2835"/>
                      </a:lnTo>
                      <a:lnTo>
                        <a:pt x="1915" y="2816"/>
                      </a:lnTo>
                      <a:lnTo>
                        <a:pt x="1753" y="2793"/>
                      </a:lnTo>
                      <a:lnTo>
                        <a:pt x="1597" y="2769"/>
                      </a:lnTo>
                      <a:lnTo>
                        <a:pt x="1450" y="2739"/>
                      </a:lnTo>
                      <a:lnTo>
                        <a:pt x="1309" y="2707"/>
                      </a:lnTo>
                      <a:lnTo>
                        <a:pt x="1175" y="2673"/>
                      </a:lnTo>
                      <a:lnTo>
                        <a:pt x="1049" y="2637"/>
                      </a:lnTo>
                      <a:lnTo>
                        <a:pt x="930" y="2602"/>
                      </a:lnTo>
                      <a:lnTo>
                        <a:pt x="819" y="2564"/>
                      </a:lnTo>
                      <a:lnTo>
                        <a:pt x="715" y="2526"/>
                      </a:lnTo>
                      <a:lnTo>
                        <a:pt x="621" y="2489"/>
                      </a:lnTo>
                      <a:lnTo>
                        <a:pt x="535" y="2453"/>
                      </a:lnTo>
                      <a:lnTo>
                        <a:pt x="456" y="2419"/>
                      </a:lnTo>
                      <a:lnTo>
                        <a:pt x="384" y="2385"/>
                      </a:lnTo>
                      <a:lnTo>
                        <a:pt x="322" y="2355"/>
                      </a:lnTo>
                      <a:lnTo>
                        <a:pt x="269" y="2327"/>
                      </a:lnTo>
                      <a:lnTo>
                        <a:pt x="224" y="2303"/>
                      </a:lnTo>
                      <a:lnTo>
                        <a:pt x="188" y="2282"/>
                      </a:lnTo>
                      <a:lnTo>
                        <a:pt x="160" y="2267"/>
                      </a:lnTo>
                      <a:lnTo>
                        <a:pt x="141" y="2254"/>
                      </a:lnTo>
                      <a:lnTo>
                        <a:pt x="132" y="2248"/>
                      </a:lnTo>
                      <a:lnTo>
                        <a:pt x="104" y="2227"/>
                      </a:lnTo>
                      <a:lnTo>
                        <a:pt x="81" y="2199"/>
                      </a:lnTo>
                      <a:lnTo>
                        <a:pt x="66" y="2167"/>
                      </a:lnTo>
                      <a:lnTo>
                        <a:pt x="49" y="2116"/>
                      </a:lnTo>
                      <a:lnTo>
                        <a:pt x="36" y="2060"/>
                      </a:lnTo>
                      <a:lnTo>
                        <a:pt x="24" y="1998"/>
                      </a:lnTo>
                      <a:lnTo>
                        <a:pt x="15" y="1934"/>
                      </a:lnTo>
                      <a:lnTo>
                        <a:pt x="9" y="1870"/>
                      </a:lnTo>
                      <a:lnTo>
                        <a:pt x="6" y="1808"/>
                      </a:lnTo>
                      <a:lnTo>
                        <a:pt x="2" y="1748"/>
                      </a:lnTo>
                      <a:lnTo>
                        <a:pt x="0" y="1695"/>
                      </a:lnTo>
                      <a:lnTo>
                        <a:pt x="0" y="1650"/>
                      </a:lnTo>
                      <a:lnTo>
                        <a:pt x="0" y="1613"/>
                      </a:lnTo>
                      <a:lnTo>
                        <a:pt x="0" y="1588"/>
                      </a:lnTo>
                      <a:lnTo>
                        <a:pt x="0" y="1584"/>
                      </a:lnTo>
                      <a:lnTo>
                        <a:pt x="2" y="1552"/>
                      </a:lnTo>
                      <a:lnTo>
                        <a:pt x="2" y="1513"/>
                      </a:lnTo>
                      <a:lnTo>
                        <a:pt x="4" y="1468"/>
                      </a:lnTo>
                      <a:lnTo>
                        <a:pt x="8" y="1419"/>
                      </a:lnTo>
                      <a:lnTo>
                        <a:pt x="11" y="1366"/>
                      </a:lnTo>
                      <a:lnTo>
                        <a:pt x="17" y="1312"/>
                      </a:lnTo>
                      <a:lnTo>
                        <a:pt x="24" y="1254"/>
                      </a:lnTo>
                      <a:lnTo>
                        <a:pt x="36" y="1195"/>
                      </a:lnTo>
                      <a:lnTo>
                        <a:pt x="49" y="1135"/>
                      </a:lnTo>
                      <a:lnTo>
                        <a:pt x="66" y="1073"/>
                      </a:lnTo>
                      <a:lnTo>
                        <a:pt x="87" y="1013"/>
                      </a:lnTo>
                      <a:lnTo>
                        <a:pt x="111" y="951"/>
                      </a:lnTo>
                      <a:lnTo>
                        <a:pt x="139" y="893"/>
                      </a:lnTo>
                      <a:lnTo>
                        <a:pt x="173" y="834"/>
                      </a:lnTo>
                      <a:lnTo>
                        <a:pt x="213" y="778"/>
                      </a:lnTo>
                      <a:lnTo>
                        <a:pt x="258" y="725"/>
                      </a:lnTo>
                      <a:lnTo>
                        <a:pt x="309" y="675"/>
                      </a:lnTo>
                      <a:lnTo>
                        <a:pt x="365" y="628"/>
                      </a:lnTo>
                      <a:lnTo>
                        <a:pt x="431" y="586"/>
                      </a:lnTo>
                      <a:lnTo>
                        <a:pt x="503" y="549"/>
                      </a:lnTo>
                      <a:lnTo>
                        <a:pt x="582" y="518"/>
                      </a:lnTo>
                      <a:lnTo>
                        <a:pt x="587" y="517"/>
                      </a:lnTo>
                      <a:lnTo>
                        <a:pt x="595" y="515"/>
                      </a:lnTo>
                      <a:lnTo>
                        <a:pt x="691" y="488"/>
                      </a:lnTo>
                      <a:lnTo>
                        <a:pt x="783" y="458"/>
                      </a:lnTo>
                      <a:lnTo>
                        <a:pt x="874" y="428"/>
                      </a:lnTo>
                      <a:lnTo>
                        <a:pt x="962" y="394"/>
                      </a:lnTo>
                      <a:lnTo>
                        <a:pt x="1047" y="359"/>
                      </a:lnTo>
                      <a:lnTo>
                        <a:pt x="1128" y="325"/>
                      </a:lnTo>
                      <a:lnTo>
                        <a:pt x="1203" y="289"/>
                      </a:lnTo>
                      <a:lnTo>
                        <a:pt x="1275" y="253"/>
                      </a:lnTo>
                      <a:lnTo>
                        <a:pt x="1342" y="218"/>
                      </a:lnTo>
                      <a:lnTo>
                        <a:pt x="1403" y="186"/>
                      </a:lnTo>
                      <a:lnTo>
                        <a:pt x="1459" y="154"/>
                      </a:lnTo>
                      <a:lnTo>
                        <a:pt x="1508" y="126"/>
                      </a:lnTo>
                      <a:lnTo>
                        <a:pt x="1551" y="99"/>
                      </a:lnTo>
                      <a:lnTo>
                        <a:pt x="1589" y="77"/>
                      </a:lnTo>
                      <a:lnTo>
                        <a:pt x="1617" y="58"/>
                      </a:lnTo>
                      <a:lnTo>
                        <a:pt x="1640" y="43"/>
                      </a:lnTo>
                      <a:lnTo>
                        <a:pt x="1653" y="33"/>
                      </a:lnTo>
                      <a:lnTo>
                        <a:pt x="1659" y="30"/>
                      </a:lnTo>
                      <a:lnTo>
                        <a:pt x="1693" y="11"/>
                      </a:lnTo>
                      <a:lnTo>
                        <a:pt x="1730" y="1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0" name="Rectangle 99"/>
            <p:cNvSpPr/>
            <p:nvPr/>
          </p:nvSpPr>
          <p:spPr>
            <a:xfrm>
              <a:off x="1765657" y="2638844"/>
              <a:ext cx="2121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65657" y="2348468"/>
              <a:ext cx="1208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accent3"/>
                  </a:solidFill>
                </a:rPr>
                <a:t>Title here</a:t>
              </a:r>
              <a:endParaRPr lang="en-US" sz="2400" b="1" i="1" spc="-15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6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03020" y="996950"/>
            <a:ext cx="298958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To Do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8349" y="1012825"/>
            <a:ext cx="298958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99400" y="1012825"/>
            <a:ext cx="298958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03020" y="996950"/>
            <a:ext cx="9585960" cy="4864100"/>
            <a:chOff x="561340" y="946150"/>
            <a:chExt cx="9585960" cy="4864100"/>
          </a:xfrm>
        </p:grpSpPr>
        <p:grpSp>
          <p:nvGrpSpPr>
            <p:cNvPr id="5" name="Group 4"/>
            <p:cNvGrpSpPr/>
            <p:nvPr/>
          </p:nvGrpSpPr>
          <p:grpSpPr>
            <a:xfrm>
              <a:off x="3390900" y="946150"/>
              <a:ext cx="548640" cy="4864100"/>
              <a:chOff x="3390900" y="952500"/>
              <a:chExt cx="548640" cy="48641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3665220" y="952500"/>
                <a:ext cx="0" cy="48641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/>
              <p:nvPr/>
            </p:nvSpPr>
            <p:spPr>
              <a:xfrm>
                <a:off x="3390900" y="1333500"/>
                <a:ext cx="548640" cy="548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79400" sx="109000" sy="109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769100" y="946150"/>
              <a:ext cx="548640" cy="4864100"/>
              <a:chOff x="3390900" y="952500"/>
              <a:chExt cx="548640" cy="4864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665220" y="952500"/>
                <a:ext cx="0" cy="48641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390900" y="1333500"/>
                <a:ext cx="548640" cy="548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79400" sx="109000" sy="109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939540" y="1590675"/>
              <a:ext cx="28295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1340" y="1590675"/>
              <a:ext cx="28295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17740" y="1590675"/>
              <a:ext cx="28295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hevron 13"/>
          <p:cNvSpPr/>
          <p:nvPr/>
        </p:nvSpPr>
        <p:spPr>
          <a:xfrm>
            <a:off x="4292600" y="1536700"/>
            <a:ext cx="228600" cy="241300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7670800" y="1520825"/>
            <a:ext cx="228600" cy="241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67775" y="2307051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sz="1600" i="1" dirty="0" smtClean="0"/>
                <a:t>Enter Text Here</a:t>
              </a:r>
              <a:endParaRPr lang="en-US" sz="1600" i="1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45448" y="2307051"/>
            <a:ext cx="1122379" cy="1112046"/>
            <a:chOff x="5251450" y="3517901"/>
            <a:chExt cx="2076450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51450" y="3517901"/>
              <a:ext cx="2076450" cy="2093913"/>
            </a:xfrm>
            <a:custGeom>
              <a:avLst/>
              <a:gdLst>
                <a:gd name="T0" fmla="*/ 48 w 764"/>
                <a:gd name="T1" fmla="*/ 0 h 773"/>
                <a:gd name="T2" fmla="*/ 764 w 764"/>
                <a:gd name="T3" fmla="*/ 56 h 773"/>
                <a:gd name="T4" fmla="*/ 738 w 764"/>
                <a:gd name="T5" fmla="*/ 773 h 773"/>
                <a:gd name="T6" fmla="*/ 24 w 764"/>
                <a:gd name="T7" fmla="*/ 709 h 773"/>
                <a:gd name="T8" fmla="*/ 48 w 764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73">
                  <a:moveTo>
                    <a:pt x="48" y="0"/>
                  </a:moveTo>
                  <a:cubicBezTo>
                    <a:pt x="286" y="19"/>
                    <a:pt x="525" y="37"/>
                    <a:pt x="764" y="56"/>
                  </a:cubicBezTo>
                  <a:cubicBezTo>
                    <a:pt x="726" y="307"/>
                    <a:pt x="714" y="548"/>
                    <a:pt x="738" y="773"/>
                  </a:cubicBezTo>
                  <a:cubicBezTo>
                    <a:pt x="457" y="769"/>
                    <a:pt x="301" y="762"/>
                    <a:pt x="24" y="709"/>
                  </a:cubicBezTo>
                  <a:cubicBezTo>
                    <a:pt x="0" y="502"/>
                    <a:pt x="16" y="258"/>
                    <a:pt x="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/>
            </a:p>
            <a:p>
              <a:pPr algn="ctr"/>
              <a:r>
                <a:rPr lang="en-US" sz="1600" i="1" dirty="0" smtClean="0"/>
                <a:t>Enter Text Here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43525" y="3517901"/>
              <a:ext cx="1984375" cy="441325"/>
            </a:xfrm>
            <a:custGeom>
              <a:avLst/>
              <a:gdLst>
                <a:gd name="T0" fmla="*/ 730 w 730"/>
                <a:gd name="T1" fmla="*/ 55 h 163"/>
                <a:gd name="T2" fmla="*/ 13 w 730"/>
                <a:gd name="T3" fmla="*/ 0 h 163"/>
                <a:gd name="T4" fmla="*/ 0 w 730"/>
                <a:gd name="T5" fmla="*/ 112 h 163"/>
                <a:gd name="T6" fmla="*/ 714 w 730"/>
                <a:gd name="T7" fmla="*/ 163 h 163"/>
                <a:gd name="T8" fmla="*/ 730 w 730"/>
                <a:gd name="T9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63">
                  <a:moveTo>
                    <a:pt x="730" y="5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37"/>
                    <a:pt x="4" y="75"/>
                    <a:pt x="0" y="112"/>
                  </a:cubicBezTo>
                  <a:cubicBezTo>
                    <a:pt x="714" y="163"/>
                    <a:pt x="714" y="163"/>
                    <a:pt x="714" y="163"/>
                  </a:cubicBezTo>
                  <a:cubicBezTo>
                    <a:pt x="719" y="127"/>
                    <a:pt x="724" y="91"/>
                    <a:pt x="730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19100" y="3983580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99676" y="2307051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264759" y="3983580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 smtClean="0"/>
                <a:t>Enter Text Here</a:t>
              </a:r>
              <a:endParaRPr lang="en-US" sz="1600" i="1" dirty="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711458" y="2307051"/>
            <a:ext cx="1122379" cy="1112046"/>
            <a:chOff x="5251450" y="3517901"/>
            <a:chExt cx="2076450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251450" y="3517901"/>
              <a:ext cx="2076450" cy="2093913"/>
            </a:xfrm>
            <a:custGeom>
              <a:avLst/>
              <a:gdLst>
                <a:gd name="T0" fmla="*/ 48 w 764"/>
                <a:gd name="T1" fmla="*/ 0 h 773"/>
                <a:gd name="T2" fmla="*/ 764 w 764"/>
                <a:gd name="T3" fmla="*/ 56 h 773"/>
                <a:gd name="T4" fmla="*/ 738 w 764"/>
                <a:gd name="T5" fmla="*/ 773 h 773"/>
                <a:gd name="T6" fmla="*/ 24 w 764"/>
                <a:gd name="T7" fmla="*/ 709 h 773"/>
                <a:gd name="T8" fmla="*/ 48 w 764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73">
                  <a:moveTo>
                    <a:pt x="48" y="0"/>
                  </a:moveTo>
                  <a:cubicBezTo>
                    <a:pt x="286" y="19"/>
                    <a:pt x="525" y="37"/>
                    <a:pt x="764" y="56"/>
                  </a:cubicBezTo>
                  <a:cubicBezTo>
                    <a:pt x="726" y="307"/>
                    <a:pt x="714" y="548"/>
                    <a:pt x="738" y="773"/>
                  </a:cubicBezTo>
                  <a:cubicBezTo>
                    <a:pt x="457" y="769"/>
                    <a:pt x="301" y="762"/>
                    <a:pt x="24" y="709"/>
                  </a:cubicBezTo>
                  <a:cubicBezTo>
                    <a:pt x="0" y="502"/>
                    <a:pt x="16" y="258"/>
                    <a:pt x="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i="1" dirty="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43525" y="3517901"/>
              <a:ext cx="1984375" cy="441325"/>
            </a:xfrm>
            <a:custGeom>
              <a:avLst/>
              <a:gdLst>
                <a:gd name="T0" fmla="*/ 730 w 730"/>
                <a:gd name="T1" fmla="*/ 55 h 163"/>
                <a:gd name="T2" fmla="*/ 13 w 730"/>
                <a:gd name="T3" fmla="*/ 0 h 163"/>
                <a:gd name="T4" fmla="*/ 0 w 730"/>
                <a:gd name="T5" fmla="*/ 112 h 163"/>
                <a:gd name="T6" fmla="*/ 714 w 730"/>
                <a:gd name="T7" fmla="*/ 163 h 163"/>
                <a:gd name="T8" fmla="*/ 730 w 730"/>
                <a:gd name="T9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63">
                  <a:moveTo>
                    <a:pt x="730" y="5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37"/>
                    <a:pt x="4" y="75"/>
                    <a:pt x="0" y="112"/>
                  </a:cubicBezTo>
                  <a:cubicBezTo>
                    <a:pt x="714" y="163"/>
                    <a:pt x="714" y="163"/>
                    <a:pt x="714" y="163"/>
                  </a:cubicBezTo>
                  <a:cubicBezTo>
                    <a:pt x="719" y="127"/>
                    <a:pt x="724" y="91"/>
                    <a:pt x="730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12753" y="3983580"/>
            <a:ext cx="1071563" cy="1112046"/>
            <a:chOff x="5278438" y="950913"/>
            <a:chExt cx="2019300" cy="20478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78438" y="2903538"/>
              <a:ext cx="1970088" cy="95250"/>
            </a:xfrm>
            <a:custGeom>
              <a:avLst/>
              <a:gdLst>
                <a:gd name="T0" fmla="*/ 1241 w 1241"/>
                <a:gd name="T1" fmla="*/ 0 h 60"/>
                <a:gd name="T2" fmla="*/ 0 w 1241"/>
                <a:gd name="T3" fmla="*/ 60 h 60"/>
                <a:gd name="T4" fmla="*/ 1241 w 1241"/>
                <a:gd name="T5" fmla="*/ 17 h 60"/>
                <a:gd name="T6" fmla="*/ 1241 w 124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60">
                  <a:moveTo>
                    <a:pt x="1241" y="0"/>
                  </a:moveTo>
                  <a:lnTo>
                    <a:pt x="0" y="60"/>
                  </a:lnTo>
                  <a:lnTo>
                    <a:pt x="1241" y="17"/>
                  </a:lnTo>
                  <a:lnTo>
                    <a:pt x="1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278438" y="950913"/>
              <a:ext cx="2019300" cy="2047875"/>
            </a:xfrm>
            <a:custGeom>
              <a:avLst/>
              <a:gdLst>
                <a:gd name="T0" fmla="*/ 1 w 1272"/>
                <a:gd name="T1" fmla="*/ 0 h 1290"/>
                <a:gd name="T2" fmla="*/ 1269 w 1272"/>
                <a:gd name="T3" fmla="*/ 0 h 1290"/>
                <a:gd name="T4" fmla="*/ 1272 w 1272"/>
                <a:gd name="T5" fmla="*/ 1230 h 1290"/>
                <a:gd name="T6" fmla="*/ 0 w 1272"/>
                <a:gd name="T7" fmla="*/ 1290 h 1290"/>
                <a:gd name="T8" fmla="*/ 1 w 1272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290">
                  <a:moveTo>
                    <a:pt x="1" y="0"/>
                  </a:moveTo>
                  <a:lnTo>
                    <a:pt x="1269" y="0"/>
                  </a:lnTo>
                  <a:lnTo>
                    <a:pt x="1272" y="1230"/>
                  </a:lnTo>
                  <a:lnTo>
                    <a:pt x="0" y="12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CF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280025" y="950913"/>
              <a:ext cx="2012950" cy="163513"/>
            </a:xfrm>
            <a:custGeom>
              <a:avLst/>
              <a:gdLst>
                <a:gd name="T0" fmla="*/ 1268 w 1268"/>
                <a:gd name="T1" fmla="*/ 0 h 103"/>
                <a:gd name="T2" fmla="*/ 0 w 1268"/>
                <a:gd name="T3" fmla="*/ 0 h 103"/>
                <a:gd name="T4" fmla="*/ 1268 w 1268"/>
                <a:gd name="T5" fmla="*/ 0 h 103"/>
                <a:gd name="T6" fmla="*/ 1268 w 1268"/>
                <a:gd name="T7" fmla="*/ 103 h 103"/>
                <a:gd name="T8" fmla="*/ 1268 w 12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8" h="103">
                  <a:moveTo>
                    <a:pt x="1268" y="0"/>
                  </a:moveTo>
                  <a:lnTo>
                    <a:pt x="0" y="0"/>
                  </a:lnTo>
                  <a:lnTo>
                    <a:pt x="1268" y="0"/>
                  </a:lnTo>
                  <a:lnTo>
                    <a:pt x="1268" y="103"/>
                  </a:lnTo>
                  <a:lnTo>
                    <a:pt x="12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278438" y="950913"/>
              <a:ext cx="2014538" cy="330200"/>
            </a:xfrm>
            <a:custGeom>
              <a:avLst/>
              <a:gdLst>
                <a:gd name="T0" fmla="*/ 1269 w 1269"/>
                <a:gd name="T1" fmla="*/ 0 h 208"/>
                <a:gd name="T2" fmla="*/ 1 w 1269"/>
                <a:gd name="T3" fmla="*/ 0 h 208"/>
                <a:gd name="T4" fmla="*/ 0 w 1269"/>
                <a:gd name="T5" fmla="*/ 208 h 208"/>
                <a:gd name="T6" fmla="*/ 1269 w 1269"/>
                <a:gd name="T7" fmla="*/ 208 h 208"/>
                <a:gd name="T8" fmla="*/ 1269 w 1269"/>
                <a:gd name="T9" fmla="*/ 103 h 208"/>
                <a:gd name="T10" fmla="*/ 1269 w 126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208">
                  <a:moveTo>
                    <a:pt x="1269" y="0"/>
                  </a:moveTo>
                  <a:lnTo>
                    <a:pt x="1" y="0"/>
                  </a:lnTo>
                  <a:lnTo>
                    <a:pt x="0" y="208"/>
                  </a:lnTo>
                  <a:lnTo>
                    <a:pt x="1269" y="208"/>
                  </a:lnTo>
                  <a:lnTo>
                    <a:pt x="1269" y="103"/>
                  </a:lnTo>
                  <a:lnTo>
                    <a:pt x="1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738155" y="3983580"/>
            <a:ext cx="1068983" cy="1112046"/>
            <a:chOff x="2913063" y="3517901"/>
            <a:chExt cx="1992313" cy="2093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13063" y="3589339"/>
              <a:ext cx="1992313" cy="2022475"/>
            </a:xfrm>
            <a:custGeom>
              <a:avLst/>
              <a:gdLst>
                <a:gd name="T0" fmla="*/ 0 w 733"/>
                <a:gd name="T1" fmla="*/ 0 h 747"/>
                <a:gd name="T2" fmla="*/ 726 w 733"/>
                <a:gd name="T3" fmla="*/ 0 h 747"/>
                <a:gd name="T4" fmla="*/ 733 w 733"/>
                <a:gd name="T5" fmla="*/ 747 h 747"/>
                <a:gd name="T6" fmla="*/ 0 w 733"/>
                <a:gd name="T7" fmla="*/ 715 h 747"/>
                <a:gd name="T8" fmla="*/ 0 w 733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47">
                  <a:moveTo>
                    <a:pt x="0" y="0"/>
                  </a:moveTo>
                  <a:cubicBezTo>
                    <a:pt x="242" y="0"/>
                    <a:pt x="484" y="0"/>
                    <a:pt x="726" y="0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491" y="747"/>
                    <a:pt x="244" y="747"/>
                    <a:pt x="0" y="715"/>
                  </a:cubicBezTo>
                  <a:cubicBezTo>
                    <a:pt x="32" y="595"/>
                    <a:pt x="0" y="249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/>
            </a:p>
            <a:p>
              <a:pPr algn="ctr"/>
              <a:r>
                <a:rPr lang="en-US" sz="1600" i="1" dirty="0"/>
                <a:t>Enter 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122 h 122"/>
                <a:gd name="T6" fmla="*/ 2 w 726"/>
                <a:gd name="T7" fmla="*/ 122 h 122"/>
                <a:gd name="T8" fmla="*/ 0 w 726"/>
                <a:gd name="T9" fmla="*/ 0 h 122"/>
                <a:gd name="T10" fmla="*/ 0 w 726"/>
                <a:gd name="T11" fmla="*/ 0 h 122"/>
                <a:gd name="T12" fmla="*/ 0 w 726"/>
                <a:gd name="T13" fmla="*/ 0 h 122"/>
                <a:gd name="T14" fmla="*/ 726 w 726"/>
                <a:gd name="T15" fmla="*/ 0 h 122"/>
                <a:gd name="T16" fmla="*/ 726 w 726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80"/>
                    <a:pt x="0" y="3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484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913063" y="3517901"/>
              <a:ext cx="1973263" cy="330200"/>
            </a:xfrm>
            <a:custGeom>
              <a:avLst/>
              <a:gdLst>
                <a:gd name="T0" fmla="*/ 726 w 726"/>
                <a:gd name="T1" fmla="*/ 0 h 122"/>
                <a:gd name="T2" fmla="*/ 0 w 726"/>
                <a:gd name="T3" fmla="*/ 0 h 122"/>
                <a:gd name="T4" fmla="*/ 0 w 726"/>
                <a:gd name="T5" fmla="*/ 0 h 122"/>
                <a:gd name="T6" fmla="*/ 0 w 726"/>
                <a:gd name="T7" fmla="*/ 0 h 122"/>
                <a:gd name="T8" fmla="*/ 2 w 726"/>
                <a:gd name="T9" fmla="*/ 122 h 122"/>
                <a:gd name="T10" fmla="*/ 726 w 726"/>
                <a:gd name="T11" fmla="*/ 122 h 122"/>
                <a:gd name="T12" fmla="*/ 726 w 72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22">
                  <a:moveTo>
                    <a:pt x="726" y="0"/>
                  </a:moveTo>
                  <a:cubicBezTo>
                    <a:pt x="484" y="0"/>
                    <a:pt x="24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" y="80"/>
                    <a:pt x="2" y="122"/>
                  </a:cubicBezTo>
                  <a:cubicBezTo>
                    <a:pt x="726" y="122"/>
                    <a:pt x="726" y="122"/>
                    <a:pt x="726" y="122"/>
                  </a:cubicBezTo>
                  <a:cubicBezTo>
                    <a:pt x="726" y="0"/>
                    <a:pt x="726" y="0"/>
                    <a:pt x="726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384660" y="2281189"/>
            <a:ext cx="1033763" cy="1112046"/>
            <a:chOff x="2886075" y="965201"/>
            <a:chExt cx="2027238" cy="19970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986088" y="2411413"/>
              <a:ext cx="1098550" cy="550863"/>
            </a:xfrm>
            <a:custGeom>
              <a:avLst/>
              <a:gdLst>
                <a:gd name="T0" fmla="*/ 404 w 404"/>
                <a:gd name="T1" fmla="*/ 201 h 204"/>
                <a:gd name="T2" fmla="*/ 85 w 404"/>
                <a:gd name="T3" fmla="*/ 0 h 204"/>
                <a:gd name="T4" fmla="*/ 0 w 404"/>
                <a:gd name="T5" fmla="*/ 17 h 204"/>
                <a:gd name="T6" fmla="*/ 140 w 404"/>
                <a:gd name="T7" fmla="*/ 130 h 204"/>
                <a:gd name="T8" fmla="*/ 400 w 404"/>
                <a:gd name="T9" fmla="*/ 201 h 204"/>
                <a:gd name="T10" fmla="*/ 404 w 404"/>
                <a:gd name="T11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04">
                  <a:moveTo>
                    <a:pt x="404" y="201"/>
                  </a:moveTo>
                  <a:cubicBezTo>
                    <a:pt x="228" y="192"/>
                    <a:pt x="142" y="95"/>
                    <a:pt x="85" y="0"/>
                  </a:cubicBezTo>
                  <a:cubicBezTo>
                    <a:pt x="46" y="31"/>
                    <a:pt x="18" y="32"/>
                    <a:pt x="0" y="17"/>
                  </a:cubicBezTo>
                  <a:cubicBezTo>
                    <a:pt x="36" y="60"/>
                    <a:pt x="84" y="99"/>
                    <a:pt x="140" y="130"/>
                  </a:cubicBezTo>
                  <a:cubicBezTo>
                    <a:pt x="226" y="177"/>
                    <a:pt x="318" y="204"/>
                    <a:pt x="400" y="201"/>
                  </a:cubicBezTo>
                  <a:lnTo>
                    <a:pt x="404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886075" y="965201"/>
              <a:ext cx="2027238" cy="1989138"/>
            </a:xfrm>
            <a:custGeom>
              <a:avLst/>
              <a:gdLst>
                <a:gd name="T0" fmla="*/ 0 w 746"/>
                <a:gd name="T1" fmla="*/ 0 h 735"/>
                <a:gd name="T2" fmla="*/ 727 w 746"/>
                <a:gd name="T3" fmla="*/ 0 h 735"/>
                <a:gd name="T4" fmla="*/ 727 w 746"/>
                <a:gd name="T5" fmla="*/ 735 h 735"/>
                <a:gd name="T6" fmla="*/ 444 w 746"/>
                <a:gd name="T7" fmla="*/ 735 h 735"/>
                <a:gd name="T8" fmla="*/ 122 w 746"/>
                <a:gd name="T9" fmla="*/ 534 h 735"/>
                <a:gd name="T10" fmla="*/ 3 w 746"/>
                <a:gd name="T11" fmla="*/ 423 h 735"/>
                <a:gd name="T12" fmla="*/ 0 w 746"/>
                <a:gd name="T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735">
                  <a:moveTo>
                    <a:pt x="0" y="0"/>
                  </a:moveTo>
                  <a:cubicBezTo>
                    <a:pt x="249" y="10"/>
                    <a:pt x="490" y="9"/>
                    <a:pt x="727" y="0"/>
                  </a:cubicBezTo>
                  <a:cubicBezTo>
                    <a:pt x="746" y="248"/>
                    <a:pt x="744" y="493"/>
                    <a:pt x="727" y="735"/>
                  </a:cubicBezTo>
                  <a:cubicBezTo>
                    <a:pt x="444" y="735"/>
                    <a:pt x="444" y="735"/>
                    <a:pt x="444" y="735"/>
                  </a:cubicBezTo>
                  <a:cubicBezTo>
                    <a:pt x="263" y="728"/>
                    <a:pt x="180" y="633"/>
                    <a:pt x="122" y="534"/>
                  </a:cubicBezTo>
                  <a:cubicBezTo>
                    <a:pt x="23" y="615"/>
                    <a:pt x="3" y="498"/>
                    <a:pt x="3" y="423"/>
                  </a:cubicBezTo>
                  <a:cubicBezTo>
                    <a:pt x="2" y="282"/>
                    <a:pt x="1" y="141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2886075" y="965201"/>
              <a:ext cx="1997075" cy="333375"/>
            </a:xfrm>
            <a:custGeom>
              <a:avLst/>
              <a:gdLst>
                <a:gd name="T0" fmla="*/ 727 w 735"/>
                <a:gd name="T1" fmla="*/ 1 h 123"/>
                <a:gd name="T2" fmla="*/ 735 w 735"/>
                <a:gd name="T3" fmla="*/ 123 h 123"/>
                <a:gd name="T4" fmla="*/ 735 w 735"/>
                <a:gd name="T5" fmla="*/ 123 h 123"/>
                <a:gd name="T6" fmla="*/ 727 w 735"/>
                <a:gd name="T7" fmla="*/ 1 h 123"/>
                <a:gd name="T8" fmla="*/ 727 w 735"/>
                <a:gd name="T9" fmla="*/ 0 h 123"/>
                <a:gd name="T10" fmla="*/ 354 w 735"/>
                <a:gd name="T11" fmla="*/ 7 h 123"/>
                <a:gd name="T12" fmla="*/ 0 w 735"/>
                <a:gd name="T13" fmla="*/ 0 h 123"/>
                <a:gd name="T14" fmla="*/ 0 w 735"/>
                <a:gd name="T15" fmla="*/ 0 h 123"/>
                <a:gd name="T16" fmla="*/ 355 w 735"/>
                <a:gd name="T17" fmla="*/ 7 h 123"/>
                <a:gd name="T18" fmla="*/ 727 w 735"/>
                <a:gd name="T19" fmla="*/ 0 h 123"/>
                <a:gd name="T20" fmla="*/ 727 w 735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3">
                  <a:moveTo>
                    <a:pt x="727" y="1"/>
                  </a:moveTo>
                  <a:cubicBezTo>
                    <a:pt x="730" y="42"/>
                    <a:pt x="733" y="82"/>
                    <a:pt x="735" y="12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moveTo>
                    <a:pt x="727" y="0"/>
                  </a:moveTo>
                  <a:cubicBezTo>
                    <a:pt x="604" y="4"/>
                    <a:pt x="480" y="7"/>
                    <a:pt x="354" y="7"/>
                  </a:cubicBezTo>
                  <a:cubicBezTo>
                    <a:pt x="237" y="7"/>
                    <a:pt x="119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" y="5"/>
                    <a:pt x="238" y="7"/>
                    <a:pt x="355" y="7"/>
                  </a:cubicBezTo>
                  <a:cubicBezTo>
                    <a:pt x="480" y="7"/>
                    <a:pt x="604" y="5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886075" y="965201"/>
              <a:ext cx="1997075" cy="350838"/>
            </a:xfrm>
            <a:custGeom>
              <a:avLst/>
              <a:gdLst>
                <a:gd name="T0" fmla="*/ 0 w 735"/>
                <a:gd name="T1" fmla="*/ 0 h 130"/>
                <a:gd name="T2" fmla="*/ 1 w 735"/>
                <a:gd name="T3" fmla="*/ 123 h 130"/>
                <a:gd name="T4" fmla="*/ 361 w 735"/>
                <a:gd name="T5" fmla="*/ 130 h 130"/>
                <a:gd name="T6" fmla="*/ 735 w 735"/>
                <a:gd name="T7" fmla="*/ 123 h 130"/>
                <a:gd name="T8" fmla="*/ 727 w 735"/>
                <a:gd name="T9" fmla="*/ 1 h 130"/>
                <a:gd name="T10" fmla="*/ 727 w 735"/>
                <a:gd name="T11" fmla="*/ 0 h 130"/>
                <a:gd name="T12" fmla="*/ 355 w 735"/>
                <a:gd name="T13" fmla="*/ 7 h 130"/>
                <a:gd name="T14" fmla="*/ 0 w 735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130">
                  <a:moveTo>
                    <a:pt x="0" y="0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122" y="127"/>
                    <a:pt x="242" y="130"/>
                    <a:pt x="361" y="130"/>
                  </a:cubicBezTo>
                  <a:cubicBezTo>
                    <a:pt x="487" y="130"/>
                    <a:pt x="611" y="127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cubicBezTo>
                    <a:pt x="727" y="1"/>
                    <a:pt x="727" y="0"/>
                    <a:pt x="727" y="0"/>
                  </a:cubicBezTo>
                  <a:cubicBezTo>
                    <a:pt x="604" y="5"/>
                    <a:pt x="480" y="7"/>
                    <a:pt x="355" y="7"/>
                  </a:cubicBezTo>
                  <a:cubicBezTo>
                    <a:pt x="238" y="7"/>
                    <a:pt x="120" y="5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13694" y="3931857"/>
            <a:ext cx="1033763" cy="1112046"/>
            <a:chOff x="2886075" y="965201"/>
            <a:chExt cx="2027238" cy="19970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986088" y="2411413"/>
              <a:ext cx="1098550" cy="550863"/>
            </a:xfrm>
            <a:custGeom>
              <a:avLst/>
              <a:gdLst>
                <a:gd name="T0" fmla="*/ 404 w 404"/>
                <a:gd name="T1" fmla="*/ 201 h 204"/>
                <a:gd name="T2" fmla="*/ 85 w 404"/>
                <a:gd name="T3" fmla="*/ 0 h 204"/>
                <a:gd name="T4" fmla="*/ 0 w 404"/>
                <a:gd name="T5" fmla="*/ 17 h 204"/>
                <a:gd name="T6" fmla="*/ 140 w 404"/>
                <a:gd name="T7" fmla="*/ 130 h 204"/>
                <a:gd name="T8" fmla="*/ 400 w 404"/>
                <a:gd name="T9" fmla="*/ 201 h 204"/>
                <a:gd name="T10" fmla="*/ 404 w 404"/>
                <a:gd name="T11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04">
                  <a:moveTo>
                    <a:pt x="404" y="201"/>
                  </a:moveTo>
                  <a:cubicBezTo>
                    <a:pt x="228" y="192"/>
                    <a:pt x="142" y="95"/>
                    <a:pt x="85" y="0"/>
                  </a:cubicBezTo>
                  <a:cubicBezTo>
                    <a:pt x="46" y="31"/>
                    <a:pt x="18" y="32"/>
                    <a:pt x="0" y="17"/>
                  </a:cubicBezTo>
                  <a:cubicBezTo>
                    <a:pt x="36" y="60"/>
                    <a:pt x="84" y="99"/>
                    <a:pt x="140" y="130"/>
                  </a:cubicBezTo>
                  <a:cubicBezTo>
                    <a:pt x="226" y="177"/>
                    <a:pt x="318" y="204"/>
                    <a:pt x="400" y="201"/>
                  </a:cubicBezTo>
                  <a:lnTo>
                    <a:pt x="404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886075" y="965201"/>
              <a:ext cx="2027238" cy="1989138"/>
            </a:xfrm>
            <a:custGeom>
              <a:avLst/>
              <a:gdLst>
                <a:gd name="T0" fmla="*/ 0 w 746"/>
                <a:gd name="T1" fmla="*/ 0 h 735"/>
                <a:gd name="T2" fmla="*/ 727 w 746"/>
                <a:gd name="T3" fmla="*/ 0 h 735"/>
                <a:gd name="T4" fmla="*/ 727 w 746"/>
                <a:gd name="T5" fmla="*/ 735 h 735"/>
                <a:gd name="T6" fmla="*/ 444 w 746"/>
                <a:gd name="T7" fmla="*/ 735 h 735"/>
                <a:gd name="T8" fmla="*/ 122 w 746"/>
                <a:gd name="T9" fmla="*/ 534 h 735"/>
                <a:gd name="T10" fmla="*/ 3 w 746"/>
                <a:gd name="T11" fmla="*/ 423 h 735"/>
                <a:gd name="T12" fmla="*/ 0 w 746"/>
                <a:gd name="T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735">
                  <a:moveTo>
                    <a:pt x="0" y="0"/>
                  </a:moveTo>
                  <a:cubicBezTo>
                    <a:pt x="249" y="10"/>
                    <a:pt x="490" y="9"/>
                    <a:pt x="727" y="0"/>
                  </a:cubicBezTo>
                  <a:cubicBezTo>
                    <a:pt x="746" y="248"/>
                    <a:pt x="744" y="493"/>
                    <a:pt x="727" y="735"/>
                  </a:cubicBezTo>
                  <a:cubicBezTo>
                    <a:pt x="444" y="735"/>
                    <a:pt x="444" y="735"/>
                    <a:pt x="444" y="735"/>
                  </a:cubicBezTo>
                  <a:cubicBezTo>
                    <a:pt x="263" y="728"/>
                    <a:pt x="180" y="633"/>
                    <a:pt x="122" y="534"/>
                  </a:cubicBezTo>
                  <a:cubicBezTo>
                    <a:pt x="23" y="615"/>
                    <a:pt x="3" y="498"/>
                    <a:pt x="3" y="423"/>
                  </a:cubicBezTo>
                  <a:cubicBezTo>
                    <a:pt x="2" y="282"/>
                    <a:pt x="1" y="141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 smtClean="0"/>
            </a:p>
            <a:p>
              <a:pPr algn="ctr"/>
              <a:r>
                <a:rPr lang="en-US" sz="1600" i="1" dirty="0" smtClean="0"/>
                <a:t>Enter </a:t>
              </a:r>
              <a:r>
                <a:rPr lang="en-US" sz="1600" i="1" dirty="0"/>
                <a:t>Text </a:t>
              </a:r>
              <a:r>
                <a:rPr lang="en-US" sz="1600" i="1" dirty="0" smtClean="0"/>
                <a:t>Here</a:t>
              </a:r>
              <a:endParaRPr lang="en-US" sz="1600" i="1" dirty="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2886075" y="965201"/>
              <a:ext cx="1997075" cy="333375"/>
            </a:xfrm>
            <a:custGeom>
              <a:avLst/>
              <a:gdLst>
                <a:gd name="T0" fmla="*/ 727 w 735"/>
                <a:gd name="T1" fmla="*/ 1 h 123"/>
                <a:gd name="T2" fmla="*/ 735 w 735"/>
                <a:gd name="T3" fmla="*/ 123 h 123"/>
                <a:gd name="T4" fmla="*/ 735 w 735"/>
                <a:gd name="T5" fmla="*/ 123 h 123"/>
                <a:gd name="T6" fmla="*/ 727 w 735"/>
                <a:gd name="T7" fmla="*/ 1 h 123"/>
                <a:gd name="T8" fmla="*/ 727 w 735"/>
                <a:gd name="T9" fmla="*/ 0 h 123"/>
                <a:gd name="T10" fmla="*/ 354 w 735"/>
                <a:gd name="T11" fmla="*/ 7 h 123"/>
                <a:gd name="T12" fmla="*/ 0 w 735"/>
                <a:gd name="T13" fmla="*/ 0 h 123"/>
                <a:gd name="T14" fmla="*/ 0 w 735"/>
                <a:gd name="T15" fmla="*/ 0 h 123"/>
                <a:gd name="T16" fmla="*/ 355 w 735"/>
                <a:gd name="T17" fmla="*/ 7 h 123"/>
                <a:gd name="T18" fmla="*/ 727 w 735"/>
                <a:gd name="T19" fmla="*/ 0 h 123"/>
                <a:gd name="T20" fmla="*/ 727 w 735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3">
                  <a:moveTo>
                    <a:pt x="727" y="1"/>
                  </a:moveTo>
                  <a:cubicBezTo>
                    <a:pt x="730" y="42"/>
                    <a:pt x="733" y="82"/>
                    <a:pt x="735" y="12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moveTo>
                    <a:pt x="727" y="0"/>
                  </a:moveTo>
                  <a:cubicBezTo>
                    <a:pt x="604" y="4"/>
                    <a:pt x="480" y="7"/>
                    <a:pt x="354" y="7"/>
                  </a:cubicBezTo>
                  <a:cubicBezTo>
                    <a:pt x="237" y="7"/>
                    <a:pt x="119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" y="5"/>
                    <a:pt x="238" y="7"/>
                    <a:pt x="355" y="7"/>
                  </a:cubicBezTo>
                  <a:cubicBezTo>
                    <a:pt x="480" y="7"/>
                    <a:pt x="604" y="5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CF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886075" y="965201"/>
              <a:ext cx="1997075" cy="350838"/>
            </a:xfrm>
            <a:custGeom>
              <a:avLst/>
              <a:gdLst>
                <a:gd name="T0" fmla="*/ 0 w 735"/>
                <a:gd name="T1" fmla="*/ 0 h 130"/>
                <a:gd name="T2" fmla="*/ 1 w 735"/>
                <a:gd name="T3" fmla="*/ 123 h 130"/>
                <a:gd name="T4" fmla="*/ 361 w 735"/>
                <a:gd name="T5" fmla="*/ 130 h 130"/>
                <a:gd name="T6" fmla="*/ 735 w 735"/>
                <a:gd name="T7" fmla="*/ 123 h 130"/>
                <a:gd name="T8" fmla="*/ 727 w 735"/>
                <a:gd name="T9" fmla="*/ 1 h 130"/>
                <a:gd name="T10" fmla="*/ 727 w 735"/>
                <a:gd name="T11" fmla="*/ 0 h 130"/>
                <a:gd name="T12" fmla="*/ 355 w 735"/>
                <a:gd name="T13" fmla="*/ 7 h 130"/>
                <a:gd name="T14" fmla="*/ 0 w 735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130">
                  <a:moveTo>
                    <a:pt x="0" y="0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122" y="127"/>
                    <a:pt x="242" y="130"/>
                    <a:pt x="361" y="130"/>
                  </a:cubicBezTo>
                  <a:cubicBezTo>
                    <a:pt x="487" y="130"/>
                    <a:pt x="611" y="127"/>
                    <a:pt x="735" y="123"/>
                  </a:cubicBezTo>
                  <a:cubicBezTo>
                    <a:pt x="733" y="82"/>
                    <a:pt x="730" y="42"/>
                    <a:pt x="727" y="1"/>
                  </a:cubicBezTo>
                  <a:cubicBezTo>
                    <a:pt x="727" y="1"/>
                    <a:pt x="727" y="0"/>
                    <a:pt x="727" y="0"/>
                  </a:cubicBezTo>
                  <a:cubicBezTo>
                    <a:pt x="604" y="5"/>
                    <a:pt x="480" y="7"/>
                    <a:pt x="355" y="7"/>
                  </a:cubicBezTo>
                  <a:cubicBezTo>
                    <a:pt x="238" y="7"/>
                    <a:pt x="120" y="5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5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melin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8DFF"/>
      </a:accent1>
      <a:accent2>
        <a:srgbClr val="09B6E1"/>
      </a:accent2>
      <a:accent3>
        <a:srgbClr val="00B282"/>
      </a:accent3>
      <a:accent4>
        <a:srgbClr val="2EB611"/>
      </a:accent4>
      <a:accent5>
        <a:srgbClr val="9FCB02"/>
      </a:accent5>
      <a:accent6>
        <a:srgbClr val="F2C30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4FE64-CC4B-4C29-B46C-72C33BD07187}"/>
</file>

<file path=customXml/itemProps2.xml><?xml version="1.0" encoding="utf-8"?>
<ds:datastoreItem xmlns:ds="http://schemas.openxmlformats.org/officeDocument/2006/customXml" ds:itemID="{71FA339B-39CA-45F8-8182-458151F482EB}"/>
</file>

<file path=customXml/itemProps3.xml><?xml version="1.0" encoding="utf-8"?>
<ds:datastoreItem xmlns:ds="http://schemas.openxmlformats.org/officeDocument/2006/customXml" ds:itemID="{C4319A53-6AB4-49BF-AFDE-6FDBC881B107}"/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283</Words>
  <Application>Microsoft Macintosh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Microsoft Office User</cp:lastModifiedBy>
  <cp:revision>26</cp:revision>
  <dcterms:created xsi:type="dcterms:W3CDTF">2016-04-29T18:21:18Z</dcterms:created>
  <dcterms:modified xsi:type="dcterms:W3CDTF">2016-05-02T16:57:02Z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