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4B"/>
    <a:srgbClr val="003957"/>
    <a:srgbClr val="005B8A"/>
    <a:srgbClr val="007AB5"/>
    <a:srgbClr val="0098DC"/>
    <a:srgbClr val="00BAFF"/>
    <a:srgbClr val="02D7FF"/>
    <a:srgbClr val="004A71"/>
    <a:srgbClr val="007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42" autoAdjust="0"/>
    <p:restoredTop sz="94660"/>
  </p:normalViewPr>
  <p:slideViewPr>
    <p:cSldViewPr snapToGrid="0">
      <p:cViewPr>
        <p:scale>
          <a:sx n="100" d="100"/>
          <a:sy n="100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53A58-204F-4AF1-A45C-A3A340564D35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9F32-990E-4D99-A5D2-56E362DA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6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50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3135-8ADA-4E95-BB08-80F29EC64C41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C8AB-6A75-4B84-816F-1A1DCF58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7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3135-8ADA-4E95-BB08-80F29EC64C41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C8AB-6A75-4B84-816F-1A1DCF58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9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3135-8ADA-4E95-BB08-80F29EC64C41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C8AB-6A75-4B84-816F-1A1DCF58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93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3135-8ADA-4E95-BB08-80F29EC64C41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C8AB-6A75-4B84-816F-1A1DCF58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3135-8ADA-4E95-BB08-80F29EC64C41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C8AB-6A75-4B84-816F-1A1DCF58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1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3135-8ADA-4E95-BB08-80F29EC64C41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C8AB-6A75-4B84-816F-1A1DCF58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3135-8ADA-4E95-BB08-80F29EC64C41}" type="datetimeFigureOut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C8AB-6A75-4B84-816F-1A1DCF58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3135-8ADA-4E95-BB08-80F29EC64C41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C8AB-6A75-4B84-816F-1A1DCF58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2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3135-8ADA-4E95-BB08-80F29EC64C41}" type="datetimeFigureOut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C8AB-6A75-4B84-816F-1A1DCF58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1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3135-8ADA-4E95-BB08-80F29EC64C41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C8AB-6A75-4B84-816F-1A1DCF58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3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3135-8ADA-4E95-BB08-80F29EC64C41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C8AB-6A75-4B84-816F-1A1DCF58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5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3135-8ADA-4E95-BB08-80F29EC64C41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FC8AB-6A75-4B84-816F-1A1DCF58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0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1540937" y="3933365"/>
            <a:ext cx="9110126" cy="1900688"/>
            <a:chOff x="1917266" y="3404556"/>
            <a:chExt cx="9110126" cy="1900688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2462171" y="3493727"/>
              <a:ext cx="7740217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 flipV="1">
              <a:off x="1917266" y="3404556"/>
              <a:ext cx="1428520" cy="1900688"/>
              <a:chOff x="2071171" y="1013552"/>
              <a:chExt cx="1762698" cy="240790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071171" y="1013552"/>
                <a:ext cx="1762698" cy="2175859"/>
                <a:chOff x="969484" y="936434"/>
                <a:chExt cx="1762698" cy="2175859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969484" y="1090670"/>
                  <a:ext cx="154236" cy="145422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6" name="Right Triangle 25"/>
                <p:cNvSpPr/>
                <p:nvPr/>
              </p:nvSpPr>
              <p:spPr>
                <a:xfrm flipH="1">
                  <a:off x="969484" y="936434"/>
                  <a:ext cx="154236" cy="154236"/>
                </a:xfrm>
                <a:prstGeom prst="rt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 rot="5400000">
                  <a:off x="1773715" y="286439"/>
                  <a:ext cx="154236" cy="145422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8" name="Right Triangle 27"/>
                <p:cNvSpPr/>
                <p:nvPr/>
              </p:nvSpPr>
              <p:spPr>
                <a:xfrm>
                  <a:off x="2577946" y="936434"/>
                  <a:ext cx="154236" cy="154236"/>
                </a:xfrm>
                <a:prstGeom prst="rt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577946" y="1090670"/>
                  <a:ext cx="154236" cy="145422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30" name="Right Triangle 29"/>
                <p:cNvSpPr/>
                <p:nvPr/>
              </p:nvSpPr>
              <p:spPr>
                <a:xfrm rot="5400000">
                  <a:off x="2577946" y="2544896"/>
                  <a:ext cx="154236" cy="154236"/>
                </a:xfrm>
                <a:prstGeom prst="rt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2307230" y="2428416"/>
                  <a:ext cx="154236" cy="38719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32" name="Notched Right Arrow 31"/>
                <p:cNvSpPr/>
                <p:nvPr/>
              </p:nvSpPr>
              <p:spPr>
                <a:xfrm>
                  <a:off x="2036514" y="2544896"/>
                  <a:ext cx="269656" cy="154236"/>
                </a:xfrm>
                <a:prstGeom prst="notchedRightArrow">
                  <a:avLst>
                    <a:gd name="adj1" fmla="val 100000"/>
                    <a:gd name="adj2" fmla="val 52378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33" name="Right Triangle 32"/>
                <p:cNvSpPr/>
                <p:nvPr/>
              </p:nvSpPr>
              <p:spPr>
                <a:xfrm flipH="1" flipV="1">
                  <a:off x="969484" y="2544896"/>
                  <a:ext cx="154236" cy="154236"/>
                </a:xfrm>
                <a:prstGeom prst="rt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 rot="5400000">
                  <a:off x="1284842" y="2383774"/>
                  <a:ext cx="154236" cy="47648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35" name="Right Triangle 34"/>
                <p:cNvSpPr/>
                <p:nvPr/>
              </p:nvSpPr>
              <p:spPr>
                <a:xfrm>
                  <a:off x="1600200" y="2544896"/>
                  <a:ext cx="154236" cy="154236"/>
                </a:xfrm>
                <a:prstGeom prst="rt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1600200" y="2699132"/>
                  <a:ext cx="154236" cy="31076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37" name="Chevron 36"/>
                <p:cNvSpPr/>
                <p:nvPr/>
              </p:nvSpPr>
              <p:spPr>
                <a:xfrm rot="5400000">
                  <a:off x="1574925" y="2889188"/>
                  <a:ext cx="204786" cy="241424"/>
                </a:xfrm>
                <a:prstGeom prst="chevr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 flipV="1">
                  <a:off x="1242668" y="1244908"/>
                  <a:ext cx="1216330" cy="1145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spc="-12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Cash Flow</a:t>
                  </a:r>
                  <a:endParaRPr lang="en-US" b="1" spc="-12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24" name="Pie 23"/>
              <p:cNvSpPr/>
              <p:nvPr/>
            </p:nvSpPr>
            <p:spPr>
              <a:xfrm>
                <a:off x="2609758" y="3073931"/>
                <a:ext cx="338493" cy="347525"/>
              </a:xfrm>
              <a:prstGeom prst="pie">
                <a:avLst>
                  <a:gd name="adj1" fmla="val 19120316"/>
                  <a:gd name="adj2" fmla="val 1330918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flipV="1">
              <a:off x="4477801" y="3404556"/>
              <a:ext cx="1428520" cy="1900688"/>
              <a:chOff x="2071171" y="1013552"/>
              <a:chExt cx="1762698" cy="2407904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071171" y="1013552"/>
                <a:ext cx="1762698" cy="2175859"/>
                <a:chOff x="969484" y="936434"/>
                <a:chExt cx="1762698" cy="2175859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969484" y="1090670"/>
                  <a:ext cx="154236" cy="145422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43" name="Right Triangle 42"/>
                <p:cNvSpPr/>
                <p:nvPr/>
              </p:nvSpPr>
              <p:spPr>
                <a:xfrm flipH="1">
                  <a:off x="969484" y="936434"/>
                  <a:ext cx="154236" cy="154236"/>
                </a:xfrm>
                <a:prstGeom prst="rt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 rot="5400000">
                  <a:off x="1773715" y="286439"/>
                  <a:ext cx="154236" cy="145422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45" name="Right Triangle 44"/>
                <p:cNvSpPr/>
                <p:nvPr/>
              </p:nvSpPr>
              <p:spPr>
                <a:xfrm>
                  <a:off x="2577946" y="936434"/>
                  <a:ext cx="154236" cy="154236"/>
                </a:xfrm>
                <a:prstGeom prst="rt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577946" y="1090670"/>
                  <a:ext cx="154236" cy="145422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47" name="Right Triangle 46"/>
                <p:cNvSpPr/>
                <p:nvPr/>
              </p:nvSpPr>
              <p:spPr>
                <a:xfrm rot="5400000">
                  <a:off x="2577946" y="2544896"/>
                  <a:ext cx="154236" cy="154236"/>
                </a:xfrm>
                <a:prstGeom prst="rt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 rot="5400000">
                  <a:off x="2307230" y="2428416"/>
                  <a:ext cx="154236" cy="38719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49" name="Notched Right Arrow 48"/>
                <p:cNvSpPr/>
                <p:nvPr/>
              </p:nvSpPr>
              <p:spPr>
                <a:xfrm>
                  <a:off x="2036514" y="2544896"/>
                  <a:ext cx="269656" cy="154236"/>
                </a:xfrm>
                <a:prstGeom prst="notchedRightArrow">
                  <a:avLst>
                    <a:gd name="adj1" fmla="val 100000"/>
                    <a:gd name="adj2" fmla="val 52378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0" name="Right Triangle 49"/>
                <p:cNvSpPr/>
                <p:nvPr/>
              </p:nvSpPr>
              <p:spPr>
                <a:xfrm flipH="1" flipV="1">
                  <a:off x="969484" y="2544896"/>
                  <a:ext cx="154236" cy="154236"/>
                </a:xfrm>
                <a:prstGeom prst="rt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 rot="5400000">
                  <a:off x="1284842" y="2383774"/>
                  <a:ext cx="154236" cy="4764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2" name="Right Triangle 51"/>
                <p:cNvSpPr/>
                <p:nvPr/>
              </p:nvSpPr>
              <p:spPr>
                <a:xfrm>
                  <a:off x="1600200" y="2544896"/>
                  <a:ext cx="154236" cy="154236"/>
                </a:xfrm>
                <a:prstGeom prst="rt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1600200" y="2699132"/>
                  <a:ext cx="154236" cy="31076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4" name="Chevron 53"/>
                <p:cNvSpPr/>
                <p:nvPr/>
              </p:nvSpPr>
              <p:spPr>
                <a:xfrm rot="5400000">
                  <a:off x="1574925" y="2889188"/>
                  <a:ext cx="204786" cy="241424"/>
                </a:xfrm>
                <a:prstGeom prst="chevron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 flipV="1">
                  <a:off x="1242668" y="1244908"/>
                  <a:ext cx="1216330" cy="1145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spc="-12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Balance Sheet</a:t>
                  </a:r>
                  <a:endParaRPr lang="en-US" b="1" spc="-12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41" name="Pie 40"/>
              <p:cNvSpPr/>
              <p:nvPr/>
            </p:nvSpPr>
            <p:spPr>
              <a:xfrm>
                <a:off x="2609758" y="3073931"/>
                <a:ext cx="338493" cy="347525"/>
              </a:xfrm>
              <a:prstGeom prst="pie">
                <a:avLst>
                  <a:gd name="adj1" fmla="val 19120316"/>
                  <a:gd name="adj2" fmla="val 1330918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flipV="1">
              <a:off x="7038336" y="3404556"/>
              <a:ext cx="1428520" cy="1900688"/>
              <a:chOff x="2071171" y="1013552"/>
              <a:chExt cx="1762698" cy="240790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071171" y="1013552"/>
                <a:ext cx="1762698" cy="2175859"/>
                <a:chOff x="969484" y="936434"/>
                <a:chExt cx="1762698" cy="2175859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969484" y="1090670"/>
                  <a:ext cx="154236" cy="1454226"/>
                </a:xfrm>
                <a:prstGeom prst="rect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0" name="Right Triangle 59"/>
                <p:cNvSpPr/>
                <p:nvPr/>
              </p:nvSpPr>
              <p:spPr>
                <a:xfrm flipH="1">
                  <a:off x="969484" y="936434"/>
                  <a:ext cx="154236" cy="154236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 rot="5400000">
                  <a:off x="1773715" y="286439"/>
                  <a:ext cx="154236" cy="1454226"/>
                </a:xfrm>
                <a:prstGeom prst="rect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2" name="Right Triangle 61"/>
                <p:cNvSpPr/>
                <p:nvPr/>
              </p:nvSpPr>
              <p:spPr>
                <a:xfrm>
                  <a:off x="2577946" y="936434"/>
                  <a:ext cx="154236" cy="154236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577946" y="1090670"/>
                  <a:ext cx="154236" cy="1454226"/>
                </a:xfrm>
                <a:prstGeom prst="rect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4" name="Right Triangle 63"/>
                <p:cNvSpPr/>
                <p:nvPr/>
              </p:nvSpPr>
              <p:spPr>
                <a:xfrm rot="5400000">
                  <a:off x="2577946" y="2544896"/>
                  <a:ext cx="154236" cy="154236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 rot="5400000">
                  <a:off x="2307230" y="2428416"/>
                  <a:ext cx="154236" cy="387196"/>
                </a:xfrm>
                <a:prstGeom prst="rect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6" name="Notched Right Arrow 65"/>
                <p:cNvSpPr/>
                <p:nvPr/>
              </p:nvSpPr>
              <p:spPr>
                <a:xfrm>
                  <a:off x="2036514" y="2544896"/>
                  <a:ext cx="269656" cy="154236"/>
                </a:xfrm>
                <a:prstGeom prst="notchedRightArrow">
                  <a:avLst>
                    <a:gd name="adj1" fmla="val 100000"/>
                    <a:gd name="adj2" fmla="val 52378"/>
                  </a:avLst>
                </a:prstGeom>
                <a:solidFill>
                  <a:schemeClr val="tx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7" name="Right Triangle 66"/>
                <p:cNvSpPr/>
                <p:nvPr/>
              </p:nvSpPr>
              <p:spPr>
                <a:xfrm flipH="1" flipV="1">
                  <a:off x="969484" y="2544896"/>
                  <a:ext cx="154236" cy="154236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 rot="5400000">
                  <a:off x="1284842" y="2383774"/>
                  <a:ext cx="154236" cy="476480"/>
                </a:xfrm>
                <a:prstGeom prst="rect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9" name="Right Triangle 68"/>
                <p:cNvSpPr/>
                <p:nvPr/>
              </p:nvSpPr>
              <p:spPr>
                <a:xfrm>
                  <a:off x="1600200" y="2544896"/>
                  <a:ext cx="154236" cy="154236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1600200" y="2699132"/>
                  <a:ext cx="154236" cy="310768"/>
                </a:xfrm>
                <a:prstGeom prst="rect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1" name="Chevron 70"/>
                <p:cNvSpPr/>
                <p:nvPr/>
              </p:nvSpPr>
              <p:spPr>
                <a:xfrm rot="5400000">
                  <a:off x="1574925" y="2889188"/>
                  <a:ext cx="204786" cy="241424"/>
                </a:xfrm>
                <a:prstGeom prst="chevron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 flipV="1">
                  <a:off x="1242668" y="1244908"/>
                  <a:ext cx="1216330" cy="1145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spc="-12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Income</a:t>
                  </a:r>
                  <a:endParaRPr lang="en-US" b="1" spc="-12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58" name="Pie 57"/>
              <p:cNvSpPr/>
              <p:nvPr/>
            </p:nvSpPr>
            <p:spPr>
              <a:xfrm>
                <a:off x="2609758" y="3073931"/>
                <a:ext cx="338493" cy="347525"/>
              </a:xfrm>
              <a:prstGeom prst="pie">
                <a:avLst>
                  <a:gd name="adj1" fmla="val 19120316"/>
                  <a:gd name="adj2" fmla="val 1330918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flipV="1">
              <a:off x="9598872" y="3404556"/>
              <a:ext cx="1428520" cy="1900688"/>
              <a:chOff x="2071171" y="1013552"/>
              <a:chExt cx="1762698" cy="240790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2071171" y="1013552"/>
                <a:ext cx="1762698" cy="2175859"/>
                <a:chOff x="969484" y="936434"/>
                <a:chExt cx="1762698" cy="2175859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969484" y="1090670"/>
                  <a:ext cx="154236" cy="1454226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7" name="Right Triangle 76"/>
                <p:cNvSpPr/>
                <p:nvPr/>
              </p:nvSpPr>
              <p:spPr>
                <a:xfrm flipH="1">
                  <a:off x="969484" y="936434"/>
                  <a:ext cx="154236" cy="154236"/>
                </a:xfrm>
                <a:prstGeom prst="rt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 rot="5400000">
                  <a:off x="1773715" y="286439"/>
                  <a:ext cx="154236" cy="1454226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9" name="Right Triangle 78"/>
                <p:cNvSpPr/>
                <p:nvPr/>
              </p:nvSpPr>
              <p:spPr>
                <a:xfrm>
                  <a:off x="2577946" y="936434"/>
                  <a:ext cx="154236" cy="154236"/>
                </a:xfrm>
                <a:prstGeom prst="rt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577946" y="1090670"/>
                  <a:ext cx="154236" cy="1454226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1" name="Right Triangle 80"/>
                <p:cNvSpPr/>
                <p:nvPr/>
              </p:nvSpPr>
              <p:spPr>
                <a:xfrm rot="5400000">
                  <a:off x="2577946" y="2544896"/>
                  <a:ext cx="154236" cy="154236"/>
                </a:xfrm>
                <a:prstGeom prst="rt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 rot="5400000">
                  <a:off x="2307230" y="2428416"/>
                  <a:ext cx="154236" cy="387196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3" name="Notched Right Arrow 82"/>
                <p:cNvSpPr/>
                <p:nvPr/>
              </p:nvSpPr>
              <p:spPr>
                <a:xfrm>
                  <a:off x="2036514" y="2544896"/>
                  <a:ext cx="269656" cy="154236"/>
                </a:xfrm>
                <a:prstGeom prst="notchedRightArrow">
                  <a:avLst>
                    <a:gd name="adj1" fmla="val 100000"/>
                    <a:gd name="adj2" fmla="val 52378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4" name="Right Triangle 83"/>
                <p:cNvSpPr/>
                <p:nvPr/>
              </p:nvSpPr>
              <p:spPr>
                <a:xfrm flipH="1" flipV="1">
                  <a:off x="969484" y="2544896"/>
                  <a:ext cx="154236" cy="154236"/>
                </a:xfrm>
                <a:prstGeom prst="rt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 rot="5400000">
                  <a:off x="1284842" y="2383774"/>
                  <a:ext cx="154236" cy="47648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6" name="Right Triangle 85"/>
                <p:cNvSpPr/>
                <p:nvPr/>
              </p:nvSpPr>
              <p:spPr>
                <a:xfrm>
                  <a:off x="1600200" y="2544896"/>
                  <a:ext cx="154236" cy="154236"/>
                </a:xfrm>
                <a:prstGeom prst="rt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1600200" y="2699132"/>
                  <a:ext cx="154236" cy="310768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8" name="Chevron 87"/>
                <p:cNvSpPr/>
                <p:nvPr/>
              </p:nvSpPr>
              <p:spPr>
                <a:xfrm rot="5400000">
                  <a:off x="1574925" y="2889188"/>
                  <a:ext cx="204786" cy="241424"/>
                </a:xfrm>
                <a:prstGeom prst="chevron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 flipV="1">
                  <a:off x="1242668" y="1244908"/>
                  <a:ext cx="1216330" cy="1145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spc="-12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Equity</a:t>
                  </a:r>
                  <a:endParaRPr lang="en-US" b="1" spc="-12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75" name="Pie 74"/>
              <p:cNvSpPr/>
              <p:nvPr/>
            </p:nvSpPr>
            <p:spPr>
              <a:xfrm>
                <a:off x="2609758" y="3073931"/>
                <a:ext cx="338493" cy="347525"/>
              </a:xfrm>
              <a:prstGeom prst="pie">
                <a:avLst>
                  <a:gd name="adj1" fmla="val 19120316"/>
                  <a:gd name="adj2" fmla="val 1330918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5214651" y="1740666"/>
            <a:ext cx="1762698" cy="2365645"/>
            <a:chOff x="2071171" y="1013552"/>
            <a:chExt cx="1762698" cy="2365645"/>
          </a:xfrm>
        </p:grpSpPr>
        <p:grpSp>
          <p:nvGrpSpPr>
            <p:cNvPr id="19" name="Group 18"/>
            <p:cNvGrpSpPr/>
            <p:nvPr/>
          </p:nvGrpSpPr>
          <p:grpSpPr>
            <a:xfrm>
              <a:off x="2071171" y="1013552"/>
              <a:ext cx="1762698" cy="2175859"/>
              <a:chOff x="969484" y="936434"/>
              <a:chExt cx="1762698" cy="217585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69484" y="1090670"/>
                <a:ext cx="154236" cy="145422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" name="Right Triangle 4"/>
              <p:cNvSpPr/>
              <p:nvPr/>
            </p:nvSpPr>
            <p:spPr>
              <a:xfrm flipH="1">
                <a:off x="969484" y="936434"/>
                <a:ext cx="154236" cy="154236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 rot="5400000">
                <a:off x="1773715" y="286439"/>
                <a:ext cx="154236" cy="145422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" name="Right Triangle 6"/>
              <p:cNvSpPr/>
              <p:nvPr/>
            </p:nvSpPr>
            <p:spPr>
              <a:xfrm>
                <a:off x="2577946" y="936434"/>
                <a:ext cx="154236" cy="154236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77946" y="1090670"/>
                <a:ext cx="154236" cy="145422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Right Triangle 8"/>
              <p:cNvSpPr/>
              <p:nvPr/>
            </p:nvSpPr>
            <p:spPr>
              <a:xfrm rot="5400000">
                <a:off x="2577946" y="2544896"/>
                <a:ext cx="154236" cy="154236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2307230" y="2428416"/>
                <a:ext cx="154236" cy="3871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Notched Right Arrow 10"/>
              <p:cNvSpPr/>
              <p:nvPr/>
            </p:nvSpPr>
            <p:spPr>
              <a:xfrm>
                <a:off x="2036514" y="2544896"/>
                <a:ext cx="269656" cy="154236"/>
              </a:xfrm>
              <a:prstGeom prst="notchedRightArrow">
                <a:avLst>
                  <a:gd name="adj1" fmla="val 100000"/>
                  <a:gd name="adj2" fmla="val 5237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flipH="1" flipV="1">
                <a:off x="969484" y="2544896"/>
                <a:ext cx="154236" cy="154236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1284842" y="2383774"/>
                <a:ext cx="154236" cy="4764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Right Triangle 14"/>
              <p:cNvSpPr/>
              <p:nvPr/>
            </p:nvSpPr>
            <p:spPr>
              <a:xfrm>
                <a:off x="1600200" y="2544896"/>
                <a:ext cx="154236" cy="154236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600200" y="2699132"/>
                <a:ext cx="154236" cy="31076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" name="Chevron 16"/>
              <p:cNvSpPr/>
              <p:nvPr/>
            </p:nvSpPr>
            <p:spPr>
              <a:xfrm rot="5400000">
                <a:off x="1574925" y="2889188"/>
                <a:ext cx="204786" cy="241424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190433" y="1179841"/>
                <a:ext cx="1320800" cy="12758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spc="-1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Financial Statement</a:t>
                </a:r>
                <a:endParaRPr lang="en-US" b="1" spc="-12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0" name="Pie 19"/>
            <p:cNvSpPr/>
            <p:nvPr/>
          </p:nvSpPr>
          <p:spPr>
            <a:xfrm>
              <a:off x="2641845" y="3103311"/>
              <a:ext cx="274320" cy="275886"/>
            </a:xfrm>
            <a:prstGeom prst="pie">
              <a:avLst>
                <a:gd name="adj1" fmla="val 19120316"/>
                <a:gd name="adj2" fmla="val 133091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3914634" y="698929"/>
            <a:ext cx="43627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Statement of Cash Flow</a:t>
            </a:r>
            <a:endParaRPr lang="en-US" sz="4000" b="1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9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Straight Connector 156"/>
          <p:cNvCxnSpPr/>
          <p:nvPr/>
        </p:nvCxnSpPr>
        <p:spPr>
          <a:xfrm>
            <a:off x="7835045" y="5408995"/>
            <a:ext cx="11159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2785850" y="4287641"/>
            <a:ext cx="223225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785850" y="4148511"/>
            <a:ext cx="61550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57394" y="511643"/>
            <a:ext cx="37852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Statement of Cash Flow</a:t>
            </a:r>
            <a:endParaRPr lang="en-US" sz="32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48298" y="1233886"/>
            <a:ext cx="2192357" cy="5217714"/>
            <a:chOff x="848298" y="1233886"/>
            <a:chExt cx="2379644" cy="5217714"/>
          </a:xfrm>
        </p:grpSpPr>
        <p:grpSp>
          <p:nvGrpSpPr>
            <p:cNvPr id="11" name="Group 10"/>
            <p:cNvGrpSpPr/>
            <p:nvPr/>
          </p:nvGrpSpPr>
          <p:grpSpPr>
            <a:xfrm>
              <a:off x="848298" y="1233886"/>
              <a:ext cx="2379644" cy="804231"/>
              <a:chOff x="848298" y="1410159"/>
              <a:chExt cx="2379644" cy="80423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848298" y="1410159"/>
                <a:ext cx="2379644" cy="61694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ight Triangle 5"/>
              <p:cNvSpPr/>
              <p:nvPr/>
            </p:nvSpPr>
            <p:spPr>
              <a:xfrm flipH="1" flipV="1">
                <a:off x="980501" y="2027103"/>
                <a:ext cx="154236" cy="187287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48298" y="1233886"/>
              <a:ext cx="2379644" cy="521771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759286" y="1233885"/>
            <a:ext cx="2192357" cy="5217715"/>
            <a:chOff x="4759286" y="1233885"/>
            <a:chExt cx="2379644" cy="5217715"/>
          </a:xfrm>
        </p:grpSpPr>
        <p:grpSp>
          <p:nvGrpSpPr>
            <p:cNvPr id="9" name="Group 8"/>
            <p:cNvGrpSpPr/>
            <p:nvPr/>
          </p:nvGrpSpPr>
          <p:grpSpPr>
            <a:xfrm>
              <a:off x="4759286" y="1233886"/>
              <a:ext cx="2379644" cy="804231"/>
              <a:chOff x="4759286" y="1410159"/>
              <a:chExt cx="2379644" cy="80423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759286" y="1410159"/>
                <a:ext cx="2379644" cy="61694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ight Triangle 6"/>
              <p:cNvSpPr/>
              <p:nvPr/>
            </p:nvSpPr>
            <p:spPr>
              <a:xfrm flipH="1" flipV="1">
                <a:off x="4885980" y="2027103"/>
                <a:ext cx="154236" cy="187287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759286" y="1233885"/>
              <a:ext cx="2379644" cy="5217715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670274" y="1134896"/>
            <a:ext cx="2192357" cy="5217715"/>
            <a:chOff x="8670274" y="1233885"/>
            <a:chExt cx="2379644" cy="5217715"/>
          </a:xfrm>
        </p:grpSpPr>
        <p:grpSp>
          <p:nvGrpSpPr>
            <p:cNvPr id="10" name="Group 9"/>
            <p:cNvGrpSpPr/>
            <p:nvPr/>
          </p:nvGrpSpPr>
          <p:grpSpPr>
            <a:xfrm>
              <a:off x="8670274" y="1233886"/>
              <a:ext cx="2379644" cy="798723"/>
              <a:chOff x="8670274" y="1410158"/>
              <a:chExt cx="2379644" cy="79872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670274" y="1410158"/>
                <a:ext cx="2379644" cy="61694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flipH="1" flipV="1">
                <a:off x="8791459" y="2021594"/>
                <a:ext cx="154236" cy="187287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8670274" y="1233885"/>
              <a:ext cx="2379644" cy="5217715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58468" y="1279296"/>
            <a:ext cx="1041952" cy="556417"/>
            <a:chOff x="7423891" y="142311"/>
            <a:chExt cx="1041952" cy="556417"/>
          </a:xfrm>
        </p:grpSpPr>
        <p:sp>
          <p:nvSpPr>
            <p:cNvPr id="15" name="Rectangle 14"/>
            <p:cNvSpPr/>
            <p:nvPr/>
          </p:nvSpPr>
          <p:spPr>
            <a:xfrm>
              <a:off x="7423891" y="142311"/>
              <a:ext cx="7981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120" dirty="0" smtClean="0">
                  <a:solidFill>
                    <a:schemeClr val="bg1"/>
                  </a:solidFill>
                </a:rPr>
                <a:t>Income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23891" y="329396"/>
              <a:ext cx="1041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120" dirty="0" smtClean="0">
                  <a:solidFill>
                    <a:schemeClr val="bg1"/>
                  </a:solidFill>
                </a:rPr>
                <a:t>Statement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69456" y="1279296"/>
            <a:ext cx="825547" cy="556417"/>
            <a:chOff x="7423891" y="142311"/>
            <a:chExt cx="825547" cy="556417"/>
          </a:xfrm>
        </p:grpSpPr>
        <p:sp>
          <p:nvSpPr>
            <p:cNvPr id="19" name="Rectangle 18"/>
            <p:cNvSpPr/>
            <p:nvPr/>
          </p:nvSpPr>
          <p:spPr>
            <a:xfrm>
              <a:off x="7423891" y="142311"/>
              <a:ext cx="8255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120" dirty="0" smtClean="0">
                  <a:solidFill>
                    <a:schemeClr val="bg1"/>
                  </a:solidFill>
                </a:rPr>
                <a:t>Balance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23891" y="329396"/>
              <a:ext cx="6495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120" dirty="0" smtClean="0">
                  <a:solidFill>
                    <a:schemeClr val="bg1"/>
                  </a:solidFill>
                </a:rPr>
                <a:t>Sheet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780444" y="1169126"/>
            <a:ext cx="579518" cy="556417"/>
            <a:chOff x="7423891" y="142311"/>
            <a:chExt cx="579518" cy="556417"/>
          </a:xfrm>
        </p:grpSpPr>
        <p:sp>
          <p:nvSpPr>
            <p:cNvPr id="22" name="Rectangle 21"/>
            <p:cNvSpPr/>
            <p:nvPr/>
          </p:nvSpPr>
          <p:spPr>
            <a:xfrm>
              <a:off x="7423891" y="142311"/>
              <a:ext cx="573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120" dirty="0" smtClean="0">
                  <a:solidFill>
                    <a:schemeClr val="bg1"/>
                  </a:solidFill>
                </a:rPr>
                <a:t>Cash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23891" y="329396"/>
              <a:ext cx="5795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120" dirty="0" smtClean="0">
                  <a:solidFill>
                    <a:schemeClr val="bg1"/>
                  </a:solidFill>
                </a:rPr>
                <a:t>Flow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Freeform 16"/>
          <p:cNvSpPr>
            <a:spLocks noEditPoints="1"/>
          </p:cNvSpPr>
          <p:nvPr/>
        </p:nvSpPr>
        <p:spPr bwMode="auto">
          <a:xfrm>
            <a:off x="6446044" y="1394510"/>
            <a:ext cx="327082" cy="319710"/>
          </a:xfrm>
          <a:custGeom>
            <a:avLst/>
            <a:gdLst>
              <a:gd name="T0" fmla="*/ 1496 w 3816"/>
              <a:gd name="T1" fmla="*/ 2724 h 3559"/>
              <a:gd name="T2" fmla="*/ 116 w 3816"/>
              <a:gd name="T3" fmla="*/ 3076 h 3559"/>
              <a:gd name="T4" fmla="*/ 529 w 3816"/>
              <a:gd name="T5" fmla="*/ 3088 h 3559"/>
              <a:gd name="T6" fmla="*/ 645 w 3816"/>
              <a:gd name="T7" fmla="*/ 2608 h 3559"/>
              <a:gd name="T8" fmla="*/ 115 w 3816"/>
              <a:gd name="T9" fmla="*/ 2232 h 3559"/>
              <a:gd name="T10" fmla="*/ 115 w 3816"/>
              <a:gd name="T11" fmla="*/ 2232 h 3559"/>
              <a:gd name="T12" fmla="*/ 3759 w 3816"/>
              <a:gd name="T13" fmla="*/ 1764 h 3559"/>
              <a:gd name="T14" fmla="*/ 3814 w 3816"/>
              <a:gd name="T15" fmla="*/ 1833 h 3559"/>
              <a:gd name="T16" fmla="*/ 3806 w 3816"/>
              <a:gd name="T17" fmla="*/ 2160 h 3559"/>
              <a:gd name="T18" fmla="*/ 3737 w 3816"/>
              <a:gd name="T19" fmla="*/ 2215 h 3559"/>
              <a:gd name="T20" fmla="*/ 3649 w 3816"/>
              <a:gd name="T21" fmla="*/ 2196 h 3559"/>
              <a:gd name="T22" fmla="*/ 3610 w 3816"/>
              <a:gd name="T23" fmla="*/ 2115 h 3559"/>
              <a:gd name="T24" fmla="*/ 3208 w 3816"/>
              <a:gd name="T25" fmla="*/ 2618 h 3559"/>
              <a:gd name="T26" fmla="*/ 3216 w 3816"/>
              <a:gd name="T27" fmla="*/ 2702 h 3559"/>
              <a:gd name="T28" fmla="*/ 3610 w 3816"/>
              <a:gd name="T29" fmla="*/ 3352 h 3559"/>
              <a:gd name="T30" fmla="*/ 3633 w 3816"/>
              <a:gd name="T31" fmla="*/ 3194 h 3559"/>
              <a:gd name="T32" fmla="*/ 3713 w 3816"/>
              <a:gd name="T33" fmla="*/ 3155 h 3559"/>
              <a:gd name="T34" fmla="*/ 3794 w 3816"/>
              <a:gd name="T35" fmla="*/ 3194 h 3559"/>
              <a:gd name="T36" fmla="*/ 3816 w 3816"/>
              <a:gd name="T37" fmla="*/ 3456 h 3559"/>
              <a:gd name="T38" fmla="*/ 3778 w 3816"/>
              <a:gd name="T39" fmla="*/ 3536 h 3559"/>
              <a:gd name="T40" fmla="*/ 2364 w 3816"/>
              <a:gd name="T41" fmla="*/ 3559 h 3559"/>
              <a:gd name="T42" fmla="*/ 2280 w 3816"/>
              <a:gd name="T43" fmla="*/ 3518 h 3559"/>
              <a:gd name="T44" fmla="*/ 2264 w 3816"/>
              <a:gd name="T45" fmla="*/ 3425 h 3559"/>
              <a:gd name="T46" fmla="*/ 2287 w 3816"/>
              <a:gd name="T47" fmla="*/ 1927 h 3559"/>
              <a:gd name="T48" fmla="*/ 2262 w 3816"/>
              <a:gd name="T49" fmla="*/ 1838 h 3559"/>
              <a:gd name="T50" fmla="*/ 2318 w 3816"/>
              <a:gd name="T51" fmla="*/ 1764 h 3559"/>
              <a:gd name="T52" fmla="*/ 645 w 3816"/>
              <a:gd name="T53" fmla="*/ 2117 h 3559"/>
              <a:gd name="T54" fmla="*/ 115 w 3816"/>
              <a:gd name="T55" fmla="*/ 1718 h 3559"/>
              <a:gd name="T56" fmla="*/ 115 w 3816"/>
              <a:gd name="T57" fmla="*/ 1718 h 3559"/>
              <a:gd name="T58" fmla="*/ 1496 w 3816"/>
              <a:gd name="T59" fmla="*/ 1172 h 3559"/>
              <a:gd name="T60" fmla="*/ 529 w 3816"/>
              <a:gd name="T61" fmla="*/ 1604 h 3559"/>
              <a:gd name="T62" fmla="*/ 2587 w 3816"/>
              <a:gd name="T63" fmla="*/ 1057 h 3559"/>
              <a:gd name="T64" fmla="*/ 1611 w 3816"/>
              <a:gd name="T65" fmla="*/ 636 h 3559"/>
              <a:gd name="T66" fmla="*/ 1611 w 3816"/>
              <a:gd name="T67" fmla="*/ 636 h 3559"/>
              <a:gd name="T68" fmla="*/ 1496 w 3816"/>
              <a:gd name="T69" fmla="*/ 636 h 3559"/>
              <a:gd name="T70" fmla="*/ 529 w 3816"/>
              <a:gd name="T71" fmla="*/ 1057 h 3559"/>
              <a:gd name="T72" fmla="*/ 2587 w 3816"/>
              <a:gd name="T73" fmla="*/ 522 h 3559"/>
              <a:gd name="T74" fmla="*/ 3462 w 3816"/>
              <a:gd name="T75" fmla="*/ 119 h 3559"/>
              <a:gd name="T76" fmla="*/ 1611 w 3816"/>
              <a:gd name="T77" fmla="*/ 522 h 3559"/>
              <a:gd name="T78" fmla="*/ 645 w 3816"/>
              <a:gd name="T79" fmla="*/ 115 h 3559"/>
              <a:gd name="T80" fmla="*/ 645 w 3816"/>
              <a:gd name="T81" fmla="*/ 115 h 3559"/>
              <a:gd name="T82" fmla="*/ 3512 w 3816"/>
              <a:gd name="T83" fmla="*/ 14 h 3559"/>
              <a:gd name="T84" fmla="*/ 3583 w 3816"/>
              <a:gd name="T85" fmla="*/ 103 h 3559"/>
              <a:gd name="T86" fmla="*/ 3472 w 3816"/>
              <a:gd name="T87" fmla="*/ 1172 h 3559"/>
              <a:gd name="T88" fmla="*/ 2473 w 3816"/>
              <a:gd name="T89" fmla="*/ 1172 h 3559"/>
              <a:gd name="T90" fmla="*/ 2211 w 3816"/>
              <a:gd name="T91" fmla="*/ 1613 h 3559"/>
              <a:gd name="T92" fmla="*/ 2102 w 3816"/>
              <a:gd name="T93" fmla="*/ 1691 h 3559"/>
              <a:gd name="T94" fmla="*/ 2189 w 3816"/>
              <a:gd name="T95" fmla="*/ 2116 h 3559"/>
              <a:gd name="T96" fmla="*/ 2473 w 3816"/>
              <a:gd name="T97" fmla="*/ 2608 h 3559"/>
              <a:gd name="T98" fmla="*/ 2646 w 3816"/>
              <a:gd name="T99" fmla="*/ 2608 h 3559"/>
              <a:gd name="T100" fmla="*/ 2473 w 3816"/>
              <a:gd name="T101" fmla="*/ 2903 h 3559"/>
              <a:gd name="T102" fmla="*/ 2296 w 3816"/>
              <a:gd name="T103" fmla="*/ 3088 h 3559"/>
              <a:gd name="T104" fmla="*/ 58 w 3816"/>
              <a:gd name="T105" fmla="*/ 3203 h 3559"/>
              <a:gd name="T106" fmla="*/ 10 w 3816"/>
              <a:gd name="T107" fmla="*/ 3123 h 3559"/>
              <a:gd name="T108" fmla="*/ 3 w 3816"/>
              <a:gd name="T109" fmla="*/ 103 h 3559"/>
              <a:gd name="T110" fmla="*/ 75 w 3816"/>
              <a:gd name="T111" fmla="*/ 14 h 3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816" h="3559">
                <a:moveTo>
                  <a:pt x="645" y="2724"/>
                </a:moveTo>
                <a:lnTo>
                  <a:pt x="645" y="3088"/>
                </a:lnTo>
                <a:lnTo>
                  <a:pt x="1496" y="3088"/>
                </a:lnTo>
                <a:lnTo>
                  <a:pt x="1496" y="2724"/>
                </a:lnTo>
                <a:lnTo>
                  <a:pt x="645" y="2724"/>
                </a:lnTo>
                <a:close/>
                <a:moveTo>
                  <a:pt x="115" y="2724"/>
                </a:moveTo>
                <a:lnTo>
                  <a:pt x="115" y="3072"/>
                </a:lnTo>
                <a:lnTo>
                  <a:pt x="116" y="3076"/>
                </a:lnTo>
                <a:lnTo>
                  <a:pt x="117" y="3081"/>
                </a:lnTo>
                <a:lnTo>
                  <a:pt x="120" y="3084"/>
                </a:lnTo>
                <a:lnTo>
                  <a:pt x="124" y="3088"/>
                </a:lnTo>
                <a:lnTo>
                  <a:pt x="529" y="3088"/>
                </a:lnTo>
                <a:lnTo>
                  <a:pt x="529" y="2724"/>
                </a:lnTo>
                <a:lnTo>
                  <a:pt x="115" y="2724"/>
                </a:lnTo>
                <a:close/>
                <a:moveTo>
                  <a:pt x="645" y="2232"/>
                </a:moveTo>
                <a:lnTo>
                  <a:pt x="645" y="2608"/>
                </a:lnTo>
                <a:lnTo>
                  <a:pt x="1496" y="2608"/>
                </a:lnTo>
                <a:lnTo>
                  <a:pt x="1496" y="2232"/>
                </a:lnTo>
                <a:lnTo>
                  <a:pt x="645" y="2232"/>
                </a:lnTo>
                <a:close/>
                <a:moveTo>
                  <a:pt x="115" y="2232"/>
                </a:moveTo>
                <a:lnTo>
                  <a:pt x="115" y="2608"/>
                </a:lnTo>
                <a:lnTo>
                  <a:pt x="529" y="2608"/>
                </a:lnTo>
                <a:lnTo>
                  <a:pt x="529" y="2232"/>
                </a:lnTo>
                <a:lnTo>
                  <a:pt x="115" y="2232"/>
                </a:lnTo>
                <a:close/>
                <a:moveTo>
                  <a:pt x="2364" y="1753"/>
                </a:moveTo>
                <a:lnTo>
                  <a:pt x="3713" y="1753"/>
                </a:lnTo>
                <a:lnTo>
                  <a:pt x="3737" y="1756"/>
                </a:lnTo>
                <a:lnTo>
                  <a:pt x="3759" y="1764"/>
                </a:lnTo>
                <a:lnTo>
                  <a:pt x="3778" y="1775"/>
                </a:lnTo>
                <a:lnTo>
                  <a:pt x="3794" y="1791"/>
                </a:lnTo>
                <a:lnTo>
                  <a:pt x="3806" y="1811"/>
                </a:lnTo>
                <a:lnTo>
                  <a:pt x="3814" y="1833"/>
                </a:lnTo>
                <a:lnTo>
                  <a:pt x="3816" y="1856"/>
                </a:lnTo>
                <a:lnTo>
                  <a:pt x="3816" y="2115"/>
                </a:lnTo>
                <a:lnTo>
                  <a:pt x="3814" y="2139"/>
                </a:lnTo>
                <a:lnTo>
                  <a:pt x="3806" y="2160"/>
                </a:lnTo>
                <a:lnTo>
                  <a:pt x="3794" y="2180"/>
                </a:lnTo>
                <a:lnTo>
                  <a:pt x="3778" y="2196"/>
                </a:lnTo>
                <a:lnTo>
                  <a:pt x="3759" y="2207"/>
                </a:lnTo>
                <a:lnTo>
                  <a:pt x="3737" y="2215"/>
                </a:lnTo>
                <a:lnTo>
                  <a:pt x="3713" y="2218"/>
                </a:lnTo>
                <a:lnTo>
                  <a:pt x="3690" y="2215"/>
                </a:lnTo>
                <a:lnTo>
                  <a:pt x="3668" y="2207"/>
                </a:lnTo>
                <a:lnTo>
                  <a:pt x="3649" y="2196"/>
                </a:lnTo>
                <a:lnTo>
                  <a:pt x="3633" y="2180"/>
                </a:lnTo>
                <a:lnTo>
                  <a:pt x="3620" y="2160"/>
                </a:lnTo>
                <a:lnTo>
                  <a:pt x="3614" y="2139"/>
                </a:lnTo>
                <a:lnTo>
                  <a:pt x="3610" y="2115"/>
                </a:lnTo>
                <a:lnTo>
                  <a:pt x="3610" y="1959"/>
                </a:lnTo>
                <a:lnTo>
                  <a:pt x="2600" y="1959"/>
                </a:lnTo>
                <a:lnTo>
                  <a:pt x="3194" y="2599"/>
                </a:lnTo>
                <a:lnTo>
                  <a:pt x="3208" y="2618"/>
                </a:lnTo>
                <a:lnTo>
                  <a:pt x="3217" y="2638"/>
                </a:lnTo>
                <a:lnTo>
                  <a:pt x="3222" y="2659"/>
                </a:lnTo>
                <a:lnTo>
                  <a:pt x="3222" y="2681"/>
                </a:lnTo>
                <a:lnTo>
                  <a:pt x="3216" y="2702"/>
                </a:lnTo>
                <a:lnTo>
                  <a:pt x="3207" y="2723"/>
                </a:lnTo>
                <a:lnTo>
                  <a:pt x="3193" y="2741"/>
                </a:lnTo>
                <a:lnTo>
                  <a:pt x="2606" y="3352"/>
                </a:lnTo>
                <a:lnTo>
                  <a:pt x="3610" y="3352"/>
                </a:lnTo>
                <a:lnTo>
                  <a:pt x="3610" y="3259"/>
                </a:lnTo>
                <a:lnTo>
                  <a:pt x="3614" y="3235"/>
                </a:lnTo>
                <a:lnTo>
                  <a:pt x="3620" y="3213"/>
                </a:lnTo>
                <a:lnTo>
                  <a:pt x="3633" y="3194"/>
                </a:lnTo>
                <a:lnTo>
                  <a:pt x="3649" y="3178"/>
                </a:lnTo>
                <a:lnTo>
                  <a:pt x="3668" y="3167"/>
                </a:lnTo>
                <a:lnTo>
                  <a:pt x="3690" y="3159"/>
                </a:lnTo>
                <a:lnTo>
                  <a:pt x="3713" y="3155"/>
                </a:lnTo>
                <a:lnTo>
                  <a:pt x="3737" y="3159"/>
                </a:lnTo>
                <a:lnTo>
                  <a:pt x="3759" y="3167"/>
                </a:lnTo>
                <a:lnTo>
                  <a:pt x="3778" y="3178"/>
                </a:lnTo>
                <a:lnTo>
                  <a:pt x="3794" y="3194"/>
                </a:lnTo>
                <a:lnTo>
                  <a:pt x="3806" y="3213"/>
                </a:lnTo>
                <a:lnTo>
                  <a:pt x="3814" y="3235"/>
                </a:lnTo>
                <a:lnTo>
                  <a:pt x="3816" y="3259"/>
                </a:lnTo>
                <a:lnTo>
                  <a:pt x="3816" y="3456"/>
                </a:lnTo>
                <a:lnTo>
                  <a:pt x="3814" y="3479"/>
                </a:lnTo>
                <a:lnTo>
                  <a:pt x="3806" y="3501"/>
                </a:lnTo>
                <a:lnTo>
                  <a:pt x="3794" y="3520"/>
                </a:lnTo>
                <a:lnTo>
                  <a:pt x="3778" y="3536"/>
                </a:lnTo>
                <a:lnTo>
                  <a:pt x="3759" y="3549"/>
                </a:lnTo>
                <a:lnTo>
                  <a:pt x="3737" y="3556"/>
                </a:lnTo>
                <a:lnTo>
                  <a:pt x="3713" y="3559"/>
                </a:lnTo>
                <a:lnTo>
                  <a:pt x="2364" y="3559"/>
                </a:lnTo>
                <a:lnTo>
                  <a:pt x="2340" y="3556"/>
                </a:lnTo>
                <a:lnTo>
                  <a:pt x="2316" y="3548"/>
                </a:lnTo>
                <a:lnTo>
                  <a:pt x="2297" y="3535"/>
                </a:lnTo>
                <a:lnTo>
                  <a:pt x="2280" y="3518"/>
                </a:lnTo>
                <a:lnTo>
                  <a:pt x="2269" y="3496"/>
                </a:lnTo>
                <a:lnTo>
                  <a:pt x="2262" y="3473"/>
                </a:lnTo>
                <a:lnTo>
                  <a:pt x="2261" y="3449"/>
                </a:lnTo>
                <a:lnTo>
                  <a:pt x="2264" y="3425"/>
                </a:lnTo>
                <a:lnTo>
                  <a:pt x="2275" y="3404"/>
                </a:lnTo>
                <a:lnTo>
                  <a:pt x="2289" y="3384"/>
                </a:lnTo>
                <a:lnTo>
                  <a:pt x="2977" y="2668"/>
                </a:lnTo>
                <a:lnTo>
                  <a:pt x="2287" y="1927"/>
                </a:lnTo>
                <a:lnTo>
                  <a:pt x="2274" y="1907"/>
                </a:lnTo>
                <a:lnTo>
                  <a:pt x="2264" y="1885"/>
                </a:lnTo>
                <a:lnTo>
                  <a:pt x="2260" y="1862"/>
                </a:lnTo>
                <a:lnTo>
                  <a:pt x="2262" y="1838"/>
                </a:lnTo>
                <a:lnTo>
                  <a:pt x="2269" y="1815"/>
                </a:lnTo>
                <a:lnTo>
                  <a:pt x="2280" y="1794"/>
                </a:lnTo>
                <a:lnTo>
                  <a:pt x="2297" y="1776"/>
                </a:lnTo>
                <a:lnTo>
                  <a:pt x="2318" y="1764"/>
                </a:lnTo>
                <a:lnTo>
                  <a:pt x="2340" y="1756"/>
                </a:lnTo>
                <a:lnTo>
                  <a:pt x="2364" y="1753"/>
                </a:lnTo>
                <a:close/>
                <a:moveTo>
                  <a:pt x="645" y="1718"/>
                </a:moveTo>
                <a:lnTo>
                  <a:pt x="645" y="2117"/>
                </a:lnTo>
                <a:lnTo>
                  <a:pt x="1496" y="2117"/>
                </a:lnTo>
                <a:lnTo>
                  <a:pt x="1496" y="1718"/>
                </a:lnTo>
                <a:lnTo>
                  <a:pt x="645" y="1718"/>
                </a:lnTo>
                <a:close/>
                <a:moveTo>
                  <a:pt x="115" y="1718"/>
                </a:moveTo>
                <a:lnTo>
                  <a:pt x="115" y="2117"/>
                </a:lnTo>
                <a:lnTo>
                  <a:pt x="529" y="2117"/>
                </a:lnTo>
                <a:lnTo>
                  <a:pt x="529" y="1718"/>
                </a:lnTo>
                <a:lnTo>
                  <a:pt x="115" y="1718"/>
                </a:lnTo>
                <a:close/>
                <a:moveTo>
                  <a:pt x="645" y="1172"/>
                </a:moveTo>
                <a:lnTo>
                  <a:pt x="645" y="1604"/>
                </a:lnTo>
                <a:lnTo>
                  <a:pt x="1496" y="1604"/>
                </a:lnTo>
                <a:lnTo>
                  <a:pt x="1496" y="1172"/>
                </a:lnTo>
                <a:lnTo>
                  <a:pt x="645" y="1172"/>
                </a:lnTo>
                <a:close/>
                <a:moveTo>
                  <a:pt x="115" y="1172"/>
                </a:moveTo>
                <a:lnTo>
                  <a:pt x="115" y="1604"/>
                </a:lnTo>
                <a:lnTo>
                  <a:pt x="529" y="1604"/>
                </a:lnTo>
                <a:lnTo>
                  <a:pt x="529" y="1172"/>
                </a:lnTo>
                <a:lnTo>
                  <a:pt x="115" y="1172"/>
                </a:lnTo>
                <a:close/>
                <a:moveTo>
                  <a:pt x="2587" y="636"/>
                </a:moveTo>
                <a:lnTo>
                  <a:pt x="2587" y="1057"/>
                </a:lnTo>
                <a:lnTo>
                  <a:pt x="3472" y="1057"/>
                </a:lnTo>
                <a:lnTo>
                  <a:pt x="3472" y="636"/>
                </a:lnTo>
                <a:lnTo>
                  <a:pt x="2587" y="636"/>
                </a:lnTo>
                <a:close/>
                <a:moveTo>
                  <a:pt x="1611" y="636"/>
                </a:moveTo>
                <a:lnTo>
                  <a:pt x="1611" y="1057"/>
                </a:lnTo>
                <a:lnTo>
                  <a:pt x="2473" y="1057"/>
                </a:lnTo>
                <a:lnTo>
                  <a:pt x="2473" y="636"/>
                </a:lnTo>
                <a:lnTo>
                  <a:pt x="1611" y="636"/>
                </a:lnTo>
                <a:close/>
                <a:moveTo>
                  <a:pt x="645" y="636"/>
                </a:moveTo>
                <a:lnTo>
                  <a:pt x="645" y="1057"/>
                </a:lnTo>
                <a:lnTo>
                  <a:pt x="1496" y="1057"/>
                </a:lnTo>
                <a:lnTo>
                  <a:pt x="1496" y="636"/>
                </a:lnTo>
                <a:lnTo>
                  <a:pt x="645" y="636"/>
                </a:lnTo>
                <a:close/>
                <a:moveTo>
                  <a:pt x="115" y="636"/>
                </a:moveTo>
                <a:lnTo>
                  <a:pt x="115" y="1057"/>
                </a:lnTo>
                <a:lnTo>
                  <a:pt x="529" y="1057"/>
                </a:lnTo>
                <a:lnTo>
                  <a:pt x="529" y="636"/>
                </a:lnTo>
                <a:lnTo>
                  <a:pt x="115" y="636"/>
                </a:lnTo>
                <a:close/>
                <a:moveTo>
                  <a:pt x="2587" y="115"/>
                </a:moveTo>
                <a:lnTo>
                  <a:pt x="2587" y="522"/>
                </a:lnTo>
                <a:lnTo>
                  <a:pt x="3472" y="522"/>
                </a:lnTo>
                <a:lnTo>
                  <a:pt x="3472" y="135"/>
                </a:lnTo>
                <a:lnTo>
                  <a:pt x="3469" y="126"/>
                </a:lnTo>
                <a:lnTo>
                  <a:pt x="3462" y="119"/>
                </a:lnTo>
                <a:lnTo>
                  <a:pt x="3453" y="115"/>
                </a:lnTo>
                <a:lnTo>
                  <a:pt x="2587" y="115"/>
                </a:lnTo>
                <a:close/>
                <a:moveTo>
                  <a:pt x="1611" y="115"/>
                </a:moveTo>
                <a:lnTo>
                  <a:pt x="1611" y="522"/>
                </a:lnTo>
                <a:lnTo>
                  <a:pt x="2473" y="522"/>
                </a:lnTo>
                <a:lnTo>
                  <a:pt x="2473" y="115"/>
                </a:lnTo>
                <a:lnTo>
                  <a:pt x="1611" y="115"/>
                </a:lnTo>
                <a:close/>
                <a:moveTo>
                  <a:pt x="645" y="115"/>
                </a:moveTo>
                <a:lnTo>
                  <a:pt x="645" y="521"/>
                </a:lnTo>
                <a:lnTo>
                  <a:pt x="1496" y="521"/>
                </a:lnTo>
                <a:lnTo>
                  <a:pt x="1496" y="115"/>
                </a:lnTo>
                <a:lnTo>
                  <a:pt x="645" y="115"/>
                </a:lnTo>
                <a:close/>
                <a:moveTo>
                  <a:pt x="134" y="0"/>
                </a:moveTo>
                <a:lnTo>
                  <a:pt x="3453" y="0"/>
                </a:lnTo>
                <a:lnTo>
                  <a:pt x="3484" y="4"/>
                </a:lnTo>
                <a:lnTo>
                  <a:pt x="3512" y="14"/>
                </a:lnTo>
                <a:lnTo>
                  <a:pt x="3537" y="31"/>
                </a:lnTo>
                <a:lnTo>
                  <a:pt x="3557" y="51"/>
                </a:lnTo>
                <a:lnTo>
                  <a:pt x="3573" y="76"/>
                </a:lnTo>
                <a:lnTo>
                  <a:pt x="3583" y="103"/>
                </a:lnTo>
                <a:lnTo>
                  <a:pt x="3587" y="135"/>
                </a:lnTo>
                <a:lnTo>
                  <a:pt x="3587" y="1596"/>
                </a:lnTo>
                <a:lnTo>
                  <a:pt x="3472" y="1596"/>
                </a:lnTo>
                <a:lnTo>
                  <a:pt x="3472" y="1172"/>
                </a:lnTo>
                <a:lnTo>
                  <a:pt x="2589" y="1172"/>
                </a:lnTo>
                <a:lnTo>
                  <a:pt x="2589" y="1596"/>
                </a:lnTo>
                <a:lnTo>
                  <a:pt x="2473" y="1596"/>
                </a:lnTo>
                <a:lnTo>
                  <a:pt x="2473" y="1172"/>
                </a:lnTo>
                <a:lnTo>
                  <a:pt x="1611" y="1172"/>
                </a:lnTo>
                <a:lnTo>
                  <a:pt x="1611" y="1603"/>
                </a:lnTo>
                <a:lnTo>
                  <a:pt x="2245" y="1603"/>
                </a:lnTo>
                <a:lnTo>
                  <a:pt x="2211" y="1613"/>
                </a:lnTo>
                <a:lnTo>
                  <a:pt x="2181" y="1627"/>
                </a:lnTo>
                <a:lnTo>
                  <a:pt x="2152" y="1644"/>
                </a:lnTo>
                <a:lnTo>
                  <a:pt x="2125" y="1665"/>
                </a:lnTo>
                <a:lnTo>
                  <a:pt x="2102" y="1691"/>
                </a:lnTo>
                <a:lnTo>
                  <a:pt x="2082" y="1717"/>
                </a:lnTo>
                <a:lnTo>
                  <a:pt x="1611" y="1717"/>
                </a:lnTo>
                <a:lnTo>
                  <a:pt x="1611" y="2116"/>
                </a:lnTo>
                <a:lnTo>
                  <a:pt x="2189" y="2116"/>
                </a:lnTo>
                <a:lnTo>
                  <a:pt x="2297" y="2232"/>
                </a:lnTo>
                <a:lnTo>
                  <a:pt x="1611" y="2232"/>
                </a:lnTo>
                <a:lnTo>
                  <a:pt x="1611" y="2608"/>
                </a:lnTo>
                <a:lnTo>
                  <a:pt x="2473" y="2608"/>
                </a:lnTo>
                <a:lnTo>
                  <a:pt x="2473" y="2422"/>
                </a:lnTo>
                <a:lnTo>
                  <a:pt x="2587" y="2546"/>
                </a:lnTo>
                <a:lnTo>
                  <a:pt x="2587" y="2608"/>
                </a:lnTo>
                <a:lnTo>
                  <a:pt x="2646" y="2608"/>
                </a:lnTo>
                <a:lnTo>
                  <a:pt x="2701" y="2666"/>
                </a:lnTo>
                <a:lnTo>
                  <a:pt x="2645" y="2724"/>
                </a:lnTo>
                <a:lnTo>
                  <a:pt x="2587" y="2783"/>
                </a:lnTo>
                <a:lnTo>
                  <a:pt x="2473" y="2903"/>
                </a:lnTo>
                <a:lnTo>
                  <a:pt x="2473" y="2724"/>
                </a:lnTo>
                <a:lnTo>
                  <a:pt x="1611" y="2724"/>
                </a:lnTo>
                <a:lnTo>
                  <a:pt x="1611" y="3088"/>
                </a:lnTo>
                <a:lnTo>
                  <a:pt x="2296" y="3088"/>
                </a:lnTo>
                <a:lnTo>
                  <a:pt x="2182" y="3206"/>
                </a:lnTo>
                <a:lnTo>
                  <a:pt x="134" y="3206"/>
                </a:lnTo>
                <a:lnTo>
                  <a:pt x="105" y="3203"/>
                </a:lnTo>
                <a:lnTo>
                  <a:pt x="58" y="3203"/>
                </a:lnTo>
                <a:lnTo>
                  <a:pt x="58" y="3182"/>
                </a:lnTo>
                <a:lnTo>
                  <a:pt x="38" y="3164"/>
                </a:lnTo>
                <a:lnTo>
                  <a:pt x="22" y="3145"/>
                </a:lnTo>
                <a:lnTo>
                  <a:pt x="10" y="3123"/>
                </a:lnTo>
                <a:lnTo>
                  <a:pt x="2" y="3098"/>
                </a:lnTo>
                <a:lnTo>
                  <a:pt x="0" y="3072"/>
                </a:lnTo>
                <a:lnTo>
                  <a:pt x="0" y="135"/>
                </a:lnTo>
                <a:lnTo>
                  <a:pt x="3" y="103"/>
                </a:lnTo>
                <a:lnTo>
                  <a:pt x="14" y="76"/>
                </a:lnTo>
                <a:lnTo>
                  <a:pt x="29" y="51"/>
                </a:lnTo>
                <a:lnTo>
                  <a:pt x="50" y="31"/>
                </a:lnTo>
                <a:lnTo>
                  <a:pt x="75" y="14"/>
                </a:lnTo>
                <a:lnTo>
                  <a:pt x="103" y="4"/>
                </a:lnTo>
                <a:lnTo>
                  <a:pt x="13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" name="Group 19"/>
          <p:cNvGrpSpPr>
            <a:grpSpLocks noChangeAspect="1"/>
          </p:cNvGrpSpPr>
          <p:nvPr/>
        </p:nvGrpSpPr>
        <p:grpSpPr bwMode="auto">
          <a:xfrm>
            <a:off x="10301858" y="1279296"/>
            <a:ext cx="361950" cy="324079"/>
            <a:chOff x="2424" y="891"/>
            <a:chExt cx="2829" cy="2533"/>
          </a:xfrm>
          <a:solidFill>
            <a:schemeClr val="bg1"/>
          </a:solidFill>
        </p:grpSpPr>
        <p:sp>
          <p:nvSpPr>
            <p:cNvPr id="46" name="Freeform 21"/>
            <p:cNvSpPr>
              <a:spLocks noEditPoints="1"/>
            </p:cNvSpPr>
            <p:nvPr/>
          </p:nvSpPr>
          <p:spPr bwMode="auto">
            <a:xfrm>
              <a:off x="2424" y="891"/>
              <a:ext cx="2829" cy="2114"/>
            </a:xfrm>
            <a:custGeom>
              <a:avLst/>
              <a:gdLst>
                <a:gd name="T0" fmla="*/ 3596 w 5657"/>
                <a:gd name="T1" fmla="*/ 2453 h 4228"/>
                <a:gd name="T2" fmla="*/ 3656 w 5657"/>
                <a:gd name="T3" fmla="*/ 2530 h 4228"/>
                <a:gd name="T4" fmla="*/ 4069 w 5657"/>
                <a:gd name="T5" fmla="*/ 3610 h 4228"/>
                <a:gd name="T6" fmla="*/ 3905 w 5657"/>
                <a:gd name="T7" fmla="*/ 2479 h 4228"/>
                <a:gd name="T8" fmla="*/ 3826 w 5657"/>
                <a:gd name="T9" fmla="*/ 2484 h 4228"/>
                <a:gd name="T10" fmla="*/ 3750 w 5657"/>
                <a:gd name="T11" fmla="*/ 2427 h 4228"/>
                <a:gd name="T12" fmla="*/ 3731 w 5657"/>
                <a:gd name="T13" fmla="*/ 2345 h 4228"/>
                <a:gd name="T14" fmla="*/ 3766 w 5657"/>
                <a:gd name="T15" fmla="*/ 2269 h 4228"/>
                <a:gd name="T16" fmla="*/ 2128 w 5657"/>
                <a:gd name="T17" fmla="*/ 1116 h 4228"/>
                <a:gd name="T18" fmla="*/ 3520 w 5657"/>
                <a:gd name="T19" fmla="*/ 17 h 4228"/>
                <a:gd name="T20" fmla="*/ 5640 w 5657"/>
                <a:gd name="T21" fmla="*/ 1241 h 4228"/>
                <a:gd name="T22" fmla="*/ 5654 w 5657"/>
                <a:gd name="T23" fmla="*/ 1337 h 4228"/>
                <a:gd name="T24" fmla="*/ 5597 w 5657"/>
                <a:gd name="T25" fmla="*/ 1415 h 4228"/>
                <a:gd name="T26" fmla="*/ 4596 w 5657"/>
                <a:gd name="T27" fmla="*/ 2031 h 4228"/>
                <a:gd name="T28" fmla="*/ 4514 w 5657"/>
                <a:gd name="T29" fmla="*/ 2012 h 4228"/>
                <a:gd name="T30" fmla="*/ 4461 w 5657"/>
                <a:gd name="T31" fmla="*/ 1945 h 4228"/>
                <a:gd name="T32" fmla="*/ 4461 w 5657"/>
                <a:gd name="T33" fmla="*/ 1861 h 4228"/>
                <a:gd name="T34" fmla="*/ 4514 w 5657"/>
                <a:gd name="T35" fmla="*/ 1796 h 4228"/>
                <a:gd name="T36" fmla="*/ 2374 w 5657"/>
                <a:gd name="T37" fmla="*/ 961 h 4228"/>
                <a:gd name="T38" fmla="*/ 4277 w 5657"/>
                <a:gd name="T39" fmla="*/ 2045 h 4228"/>
                <a:gd name="T40" fmla="*/ 4294 w 5657"/>
                <a:gd name="T41" fmla="*/ 2060 h 4228"/>
                <a:gd name="T42" fmla="*/ 4306 w 5657"/>
                <a:gd name="T43" fmla="*/ 2077 h 4228"/>
                <a:gd name="T44" fmla="*/ 4315 w 5657"/>
                <a:gd name="T45" fmla="*/ 2093 h 4228"/>
                <a:gd name="T46" fmla="*/ 4322 w 5657"/>
                <a:gd name="T47" fmla="*/ 2112 h 4228"/>
                <a:gd name="T48" fmla="*/ 4325 w 5657"/>
                <a:gd name="T49" fmla="*/ 2142 h 4228"/>
                <a:gd name="T50" fmla="*/ 4322 w 5657"/>
                <a:gd name="T51" fmla="*/ 3713 h 4228"/>
                <a:gd name="T52" fmla="*/ 4267 w 5657"/>
                <a:gd name="T53" fmla="*/ 3790 h 4228"/>
                <a:gd name="T54" fmla="*/ 3556 w 5657"/>
                <a:gd name="T55" fmla="*/ 4226 h 4228"/>
                <a:gd name="T56" fmla="*/ 3470 w 5657"/>
                <a:gd name="T57" fmla="*/ 4213 h 4228"/>
                <a:gd name="T58" fmla="*/ 3409 w 5657"/>
                <a:gd name="T59" fmla="*/ 4135 h 4228"/>
                <a:gd name="T60" fmla="*/ 1462 w 5657"/>
                <a:gd name="T61" fmla="*/ 1535 h 4228"/>
                <a:gd name="T62" fmla="*/ 3081 w 5657"/>
                <a:gd name="T63" fmla="*/ 2699 h 4228"/>
                <a:gd name="T64" fmla="*/ 3163 w 5657"/>
                <a:gd name="T65" fmla="*/ 2680 h 4228"/>
                <a:gd name="T66" fmla="*/ 3239 w 5657"/>
                <a:gd name="T67" fmla="*/ 2716 h 4228"/>
                <a:gd name="T68" fmla="*/ 3275 w 5657"/>
                <a:gd name="T69" fmla="*/ 2793 h 4228"/>
                <a:gd name="T70" fmla="*/ 3258 w 5657"/>
                <a:gd name="T71" fmla="*/ 2874 h 4228"/>
                <a:gd name="T72" fmla="*/ 2269 w 5657"/>
                <a:gd name="T73" fmla="*/ 3511 h 4228"/>
                <a:gd name="T74" fmla="*/ 2200 w 5657"/>
                <a:gd name="T75" fmla="*/ 3531 h 4228"/>
                <a:gd name="T76" fmla="*/ 65 w 5657"/>
                <a:gd name="T77" fmla="*/ 2336 h 4228"/>
                <a:gd name="T78" fmla="*/ 5 w 5657"/>
                <a:gd name="T79" fmla="*/ 2261 h 4228"/>
                <a:gd name="T80" fmla="*/ 15 w 5657"/>
                <a:gd name="T81" fmla="*/ 2165 h 4228"/>
                <a:gd name="T82" fmla="*/ 1392 w 5657"/>
                <a:gd name="T83" fmla="*/ 1277 h 4228"/>
                <a:gd name="T84" fmla="*/ 2058 w 5657"/>
                <a:gd name="T85" fmla="*/ 858 h 4228"/>
                <a:gd name="T86" fmla="*/ 3453 w 5657"/>
                <a:gd name="T87" fmla="*/ 0 h 4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57" h="4228">
                  <a:moveTo>
                    <a:pt x="2128" y="1116"/>
                  </a:moveTo>
                  <a:lnTo>
                    <a:pt x="1709" y="1380"/>
                  </a:lnTo>
                  <a:lnTo>
                    <a:pt x="3596" y="2453"/>
                  </a:lnTo>
                  <a:lnTo>
                    <a:pt x="3623" y="2474"/>
                  </a:lnTo>
                  <a:lnTo>
                    <a:pt x="3642" y="2500"/>
                  </a:lnTo>
                  <a:lnTo>
                    <a:pt x="3656" y="2530"/>
                  </a:lnTo>
                  <a:lnTo>
                    <a:pt x="3661" y="2565"/>
                  </a:lnTo>
                  <a:lnTo>
                    <a:pt x="3661" y="3869"/>
                  </a:lnTo>
                  <a:lnTo>
                    <a:pt x="4069" y="3610"/>
                  </a:lnTo>
                  <a:lnTo>
                    <a:pt x="4069" y="2378"/>
                  </a:lnTo>
                  <a:lnTo>
                    <a:pt x="3925" y="2469"/>
                  </a:lnTo>
                  <a:lnTo>
                    <a:pt x="3905" y="2479"/>
                  </a:lnTo>
                  <a:lnTo>
                    <a:pt x="3881" y="2486"/>
                  </a:lnTo>
                  <a:lnTo>
                    <a:pt x="3858" y="2488"/>
                  </a:lnTo>
                  <a:lnTo>
                    <a:pt x="3826" y="2484"/>
                  </a:lnTo>
                  <a:lnTo>
                    <a:pt x="3797" y="2472"/>
                  </a:lnTo>
                  <a:lnTo>
                    <a:pt x="3771" y="2453"/>
                  </a:lnTo>
                  <a:lnTo>
                    <a:pt x="3750" y="2427"/>
                  </a:lnTo>
                  <a:lnTo>
                    <a:pt x="3737" y="2402"/>
                  </a:lnTo>
                  <a:lnTo>
                    <a:pt x="3730" y="2372"/>
                  </a:lnTo>
                  <a:lnTo>
                    <a:pt x="3731" y="2345"/>
                  </a:lnTo>
                  <a:lnTo>
                    <a:pt x="3737" y="2318"/>
                  </a:lnTo>
                  <a:lnTo>
                    <a:pt x="3749" y="2292"/>
                  </a:lnTo>
                  <a:lnTo>
                    <a:pt x="3766" y="2269"/>
                  </a:lnTo>
                  <a:lnTo>
                    <a:pt x="3790" y="2251"/>
                  </a:lnTo>
                  <a:lnTo>
                    <a:pt x="3949" y="2151"/>
                  </a:lnTo>
                  <a:lnTo>
                    <a:pt x="2128" y="1116"/>
                  </a:lnTo>
                  <a:close/>
                  <a:moveTo>
                    <a:pt x="3453" y="0"/>
                  </a:moveTo>
                  <a:lnTo>
                    <a:pt x="3488" y="4"/>
                  </a:lnTo>
                  <a:lnTo>
                    <a:pt x="3520" y="17"/>
                  </a:lnTo>
                  <a:lnTo>
                    <a:pt x="5594" y="1195"/>
                  </a:lnTo>
                  <a:lnTo>
                    <a:pt x="5619" y="1216"/>
                  </a:lnTo>
                  <a:lnTo>
                    <a:pt x="5640" y="1241"/>
                  </a:lnTo>
                  <a:lnTo>
                    <a:pt x="5652" y="1270"/>
                  </a:lnTo>
                  <a:lnTo>
                    <a:pt x="5657" y="1303"/>
                  </a:lnTo>
                  <a:lnTo>
                    <a:pt x="5654" y="1337"/>
                  </a:lnTo>
                  <a:lnTo>
                    <a:pt x="5642" y="1367"/>
                  </a:lnTo>
                  <a:lnTo>
                    <a:pt x="5623" y="1394"/>
                  </a:lnTo>
                  <a:lnTo>
                    <a:pt x="5597" y="1415"/>
                  </a:lnTo>
                  <a:lnTo>
                    <a:pt x="4650" y="2012"/>
                  </a:lnTo>
                  <a:lnTo>
                    <a:pt x="4624" y="2024"/>
                  </a:lnTo>
                  <a:lnTo>
                    <a:pt x="4596" y="2031"/>
                  </a:lnTo>
                  <a:lnTo>
                    <a:pt x="4567" y="2031"/>
                  </a:lnTo>
                  <a:lnTo>
                    <a:pt x="4540" y="2024"/>
                  </a:lnTo>
                  <a:lnTo>
                    <a:pt x="4514" y="2012"/>
                  </a:lnTo>
                  <a:lnTo>
                    <a:pt x="4492" y="1995"/>
                  </a:lnTo>
                  <a:lnTo>
                    <a:pt x="4475" y="1971"/>
                  </a:lnTo>
                  <a:lnTo>
                    <a:pt x="4461" y="1945"/>
                  </a:lnTo>
                  <a:lnTo>
                    <a:pt x="4454" y="1918"/>
                  </a:lnTo>
                  <a:lnTo>
                    <a:pt x="4456" y="1888"/>
                  </a:lnTo>
                  <a:lnTo>
                    <a:pt x="4461" y="1861"/>
                  </a:lnTo>
                  <a:lnTo>
                    <a:pt x="4473" y="1837"/>
                  </a:lnTo>
                  <a:lnTo>
                    <a:pt x="4490" y="1813"/>
                  </a:lnTo>
                  <a:lnTo>
                    <a:pt x="4514" y="1796"/>
                  </a:lnTo>
                  <a:lnTo>
                    <a:pt x="5281" y="1312"/>
                  </a:lnTo>
                  <a:lnTo>
                    <a:pt x="3460" y="278"/>
                  </a:lnTo>
                  <a:lnTo>
                    <a:pt x="2374" y="961"/>
                  </a:lnTo>
                  <a:lnTo>
                    <a:pt x="4260" y="2033"/>
                  </a:lnTo>
                  <a:lnTo>
                    <a:pt x="4274" y="2043"/>
                  </a:lnTo>
                  <a:lnTo>
                    <a:pt x="4277" y="2045"/>
                  </a:lnTo>
                  <a:lnTo>
                    <a:pt x="4287" y="2053"/>
                  </a:lnTo>
                  <a:lnTo>
                    <a:pt x="4289" y="2055"/>
                  </a:lnTo>
                  <a:lnTo>
                    <a:pt x="4294" y="2060"/>
                  </a:lnTo>
                  <a:lnTo>
                    <a:pt x="4299" y="2067"/>
                  </a:lnTo>
                  <a:lnTo>
                    <a:pt x="4299" y="2069"/>
                  </a:lnTo>
                  <a:lnTo>
                    <a:pt x="4306" y="2077"/>
                  </a:lnTo>
                  <a:lnTo>
                    <a:pt x="4308" y="2079"/>
                  </a:lnTo>
                  <a:lnTo>
                    <a:pt x="4310" y="2084"/>
                  </a:lnTo>
                  <a:lnTo>
                    <a:pt x="4315" y="2093"/>
                  </a:lnTo>
                  <a:lnTo>
                    <a:pt x="4317" y="2098"/>
                  </a:lnTo>
                  <a:lnTo>
                    <a:pt x="4322" y="2112"/>
                  </a:lnTo>
                  <a:lnTo>
                    <a:pt x="4322" y="2112"/>
                  </a:lnTo>
                  <a:lnTo>
                    <a:pt x="4325" y="2127"/>
                  </a:lnTo>
                  <a:lnTo>
                    <a:pt x="4325" y="2130"/>
                  </a:lnTo>
                  <a:lnTo>
                    <a:pt x="4325" y="2142"/>
                  </a:lnTo>
                  <a:lnTo>
                    <a:pt x="4327" y="2146"/>
                  </a:lnTo>
                  <a:lnTo>
                    <a:pt x="4327" y="3682"/>
                  </a:lnTo>
                  <a:lnTo>
                    <a:pt x="4322" y="3713"/>
                  </a:lnTo>
                  <a:lnTo>
                    <a:pt x="4310" y="3744"/>
                  </a:lnTo>
                  <a:lnTo>
                    <a:pt x="4291" y="3770"/>
                  </a:lnTo>
                  <a:lnTo>
                    <a:pt x="4267" y="3790"/>
                  </a:lnTo>
                  <a:lnTo>
                    <a:pt x="3601" y="4209"/>
                  </a:lnTo>
                  <a:lnTo>
                    <a:pt x="3579" y="4220"/>
                  </a:lnTo>
                  <a:lnTo>
                    <a:pt x="3556" y="4226"/>
                  </a:lnTo>
                  <a:lnTo>
                    <a:pt x="3532" y="4228"/>
                  </a:lnTo>
                  <a:lnTo>
                    <a:pt x="3501" y="4225"/>
                  </a:lnTo>
                  <a:lnTo>
                    <a:pt x="3470" y="4213"/>
                  </a:lnTo>
                  <a:lnTo>
                    <a:pt x="3443" y="4192"/>
                  </a:lnTo>
                  <a:lnTo>
                    <a:pt x="3422" y="4166"/>
                  </a:lnTo>
                  <a:lnTo>
                    <a:pt x="3409" y="4135"/>
                  </a:lnTo>
                  <a:lnTo>
                    <a:pt x="3404" y="4101"/>
                  </a:lnTo>
                  <a:lnTo>
                    <a:pt x="3404" y="2639"/>
                  </a:lnTo>
                  <a:lnTo>
                    <a:pt x="1462" y="1535"/>
                  </a:lnTo>
                  <a:lnTo>
                    <a:pt x="378" y="2220"/>
                  </a:lnTo>
                  <a:lnTo>
                    <a:pt x="2197" y="3253"/>
                  </a:lnTo>
                  <a:lnTo>
                    <a:pt x="3081" y="2699"/>
                  </a:lnTo>
                  <a:lnTo>
                    <a:pt x="3107" y="2685"/>
                  </a:lnTo>
                  <a:lnTo>
                    <a:pt x="3134" y="2680"/>
                  </a:lnTo>
                  <a:lnTo>
                    <a:pt x="3163" y="2680"/>
                  </a:lnTo>
                  <a:lnTo>
                    <a:pt x="3191" y="2685"/>
                  </a:lnTo>
                  <a:lnTo>
                    <a:pt x="3216" y="2697"/>
                  </a:lnTo>
                  <a:lnTo>
                    <a:pt x="3239" y="2716"/>
                  </a:lnTo>
                  <a:lnTo>
                    <a:pt x="3256" y="2738"/>
                  </a:lnTo>
                  <a:lnTo>
                    <a:pt x="3270" y="2766"/>
                  </a:lnTo>
                  <a:lnTo>
                    <a:pt x="3275" y="2793"/>
                  </a:lnTo>
                  <a:lnTo>
                    <a:pt x="3275" y="2821"/>
                  </a:lnTo>
                  <a:lnTo>
                    <a:pt x="3270" y="2848"/>
                  </a:lnTo>
                  <a:lnTo>
                    <a:pt x="3258" y="2874"/>
                  </a:lnTo>
                  <a:lnTo>
                    <a:pt x="3239" y="2896"/>
                  </a:lnTo>
                  <a:lnTo>
                    <a:pt x="3216" y="2915"/>
                  </a:lnTo>
                  <a:lnTo>
                    <a:pt x="2269" y="3511"/>
                  </a:lnTo>
                  <a:lnTo>
                    <a:pt x="2247" y="3523"/>
                  </a:lnTo>
                  <a:lnTo>
                    <a:pt x="2224" y="3529"/>
                  </a:lnTo>
                  <a:lnTo>
                    <a:pt x="2200" y="3531"/>
                  </a:lnTo>
                  <a:lnTo>
                    <a:pt x="2168" y="3528"/>
                  </a:lnTo>
                  <a:lnTo>
                    <a:pt x="2137" y="3514"/>
                  </a:lnTo>
                  <a:lnTo>
                    <a:pt x="65" y="2336"/>
                  </a:lnTo>
                  <a:lnTo>
                    <a:pt x="38" y="2316"/>
                  </a:lnTo>
                  <a:lnTo>
                    <a:pt x="19" y="2290"/>
                  </a:lnTo>
                  <a:lnTo>
                    <a:pt x="5" y="2261"/>
                  </a:lnTo>
                  <a:lnTo>
                    <a:pt x="0" y="2228"/>
                  </a:lnTo>
                  <a:lnTo>
                    <a:pt x="3" y="2194"/>
                  </a:lnTo>
                  <a:lnTo>
                    <a:pt x="15" y="2165"/>
                  </a:lnTo>
                  <a:lnTo>
                    <a:pt x="34" y="2137"/>
                  </a:lnTo>
                  <a:lnTo>
                    <a:pt x="60" y="2117"/>
                  </a:lnTo>
                  <a:lnTo>
                    <a:pt x="1392" y="1277"/>
                  </a:lnTo>
                  <a:lnTo>
                    <a:pt x="1392" y="1277"/>
                  </a:lnTo>
                  <a:lnTo>
                    <a:pt x="2058" y="858"/>
                  </a:lnTo>
                  <a:lnTo>
                    <a:pt x="2058" y="858"/>
                  </a:lnTo>
                  <a:lnTo>
                    <a:pt x="3388" y="21"/>
                  </a:lnTo>
                  <a:lnTo>
                    <a:pt x="3421" y="5"/>
                  </a:lnTo>
                  <a:lnTo>
                    <a:pt x="34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2"/>
            <p:cNvSpPr>
              <a:spLocks/>
            </p:cNvSpPr>
            <p:nvPr/>
          </p:nvSpPr>
          <p:spPr bwMode="auto">
            <a:xfrm>
              <a:off x="4651" y="1736"/>
              <a:ext cx="602" cy="427"/>
            </a:xfrm>
            <a:custGeom>
              <a:avLst/>
              <a:gdLst>
                <a:gd name="T0" fmla="*/ 1062 w 1203"/>
                <a:gd name="T1" fmla="*/ 0 h 853"/>
                <a:gd name="T2" fmla="*/ 1090 w 1203"/>
                <a:gd name="T3" fmla="*/ 0 h 853"/>
                <a:gd name="T4" fmla="*/ 1117 w 1203"/>
                <a:gd name="T5" fmla="*/ 7 h 853"/>
                <a:gd name="T6" fmla="*/ 1143 w 1203"/>
                <a:gd name="T7" fmla="*/ 19 h 853"/>
                <a:gd name="T8" fmla="*/ 1165 w 1203"/>
                <a:gd name="T9" fmla="*/ 36 h 853"/>
                <a:gd name="T10" fmla="*/ 1184 w 1203"/>
                <a:gd name="T11" fmla="*/ 60 h 853"/>
                <a:gd name="T12" fmla="*/ 1196 w 1203"/>
                <a:gd name="T13" fmla="*/ 86 h 853"/>
                <a:gd name="T14" fmla="*/ 1203 w 1203"/>
                <a:gd name="T15" fmla="*/ 113 h 853"/>
                <a:gd name="T16" fmla="*/ 1203 w 1203"/>
                <a:gd name="T17" fmla="*/ 142 h 853"/>
                <a:gd name="T18" fmla="*/ 1196 w 1203"/>
                <a:gd name="T19" fmla="*/ 170 h 853"/>
                <a:gd name="T20" fmla="*/ 1184 w 1203"/>
                <a:gd name="T21" fmla="*/ 196 h 853"/>
                <a:gd name="T22" fmla="*/ 1167 w 1203"/>
                <a:gd name="T23" fmla="*/ 218 h 853"/>
                <a:gd name="T24" fmla="*/ 1143 w 1203"/>
                <a:gd name="T25" fmla="*/ 237 h 853"/>
                <a:gd name="T26" fmla="*/ 196 w 1203"/>
                <a:gd name="T27" fmla="*/ 833 h 853"/>
                <a:gd name="T28" fmla="*/ 175 w 1203"/>
                <a:gd name="T29" fmla="*/ 845 h 853"/>
                <a:gd name="T30" fmla="*/ 151 w 1203"/>
                <a:gd name="T31" fmla="*/ 850 h 853"/>
                <a:gd name="T32" fmla="*/ 129 w 1203"/>
                <a:gd name="T33" fmla="*/ 853 h 853"/>
                <a:gd name="T34" fmla="*/ 96 w 1203"/>
                <a:gd name="T35" fmla="*/ 848 h 853"/>
                <a:gd name="T36" fmla="*/ 67 w 1203"/>
                <a:gd name="T37" fmla="*/ 838 h 853"/>
                <a:gd name="T38" fmla="*/ 41 w 1203"/>
                <a:gd name="T39" fmla="*/ 819 h 853"/>
                <a:gd name="T40" fmla="*/ 21 w 1203"/>
                <a:gd name="T41" fmla="*/ 793 h 853"/>
                <a:gd name="T42" fmla="*/ 7 w 1203"/>
                <a:gd name="T43" fmla="*/ 766 h 853"/>
                <a:gd name="T44" fmla="*/ 0 w 1203"/>
                <a:gd name="T45" fmla="*/ 738 h 853"/>
                <a:gd name="T46" fmla="*/ 2 w 1203"/>
                <a:gd name="T47" fmla="*/ 711 h 853"/>
                <a:gd name="T48" fmla="*/ 7 w 1203"/>
                <a:gd name="T49" fmla="*/ 683 h 853"/>
                <a:gd name="T50" fmla="*/ 19 w 1203"/>
                <a:gd name="T51" fmla="*/ 657 h 853"/>
                <a:gd name="T52" fmla="*/ 36 w 1203"/>
                <a:gd name="T53" fmla="*/ 635 h 853"/>
                <a:gd name="T54" fmla="*/ 60 w 1203"/>
                <a:gd name="T55" fmla="*/ 616 h 853"/>
                <a:gd name="T56" fmla="*/ 1007 w 1203"/>
                <a:gd name="T57" fmla="*/ 19 h 853"/>
                <a:gd name="T58" fmla="*/ 1035 w 1203"/>
                <a:gd name="T59" fmla="*/ 7 h 853"/>
                <a:gd name="T60" fmla="*/ 1062 w 1203"/>
                <a:gd name="T61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3" h="853">
                  <a:moveTo>
                    <a:pt x="1062" y="0"/>
                  </a:moveTo>
                  <a:lnTo>
                    <a:pt x="1090" y="0"/>
                  </a:lnTo>
                  <a:lnTo>
                    <a:pt x="1117" y="7"/>
                  </a:lnTo>
                  <a:lnTo>
                    <a:pt x="1143" y="19"/>
                  </a:lnTo>
                  <a:lnTo>
                    <a:pt x="1165" y="36"/>
                  </a:lnTo>
                  <a:lnTo>
                    <a:pt x="1184" y="60"/>
                  </a:lnTo>
                  <a:lnTo>
                    <a:pt x="1196" y="86"/>
                  </a:lnTo>
                  <a:lnTo>
                    <a:pt x="1203" y="113"/>
                  </a:lnTo>
                  <a:lnTo>
                    <a:pt x="1203" y="142"/>
                  </a:lnTo>
                  <a:lnTo>
                    <a:pt x="1196" y="170"/>
                  </a:lnTo>
                  <a:lnTo>
                    <a:pt x="1184" y="196"/>
                  </a:lnTo>
                  <a:lnTo>
                    <a:pt x="1167" y="218"/>
                  </a:lnTo>
                  <a:lnTo>
                    <a:pt x="1143" y="237"/>
                  </a:lnTo>
                  <a:lnTo>
                    <a:pt x="196" y="833"/>
                  </a:lnTo>
                  <a:lnTo>
                    <a:pt x="175" y="845"/>
                  </a:lnTo>
                  <a:lnTo>
                    <a:pt x="151" y="850"/>
                  </a:lnTo>
                  <a:lnTo>
                    <a:pt x="129" y="853"/>
                  </a:lnTo>
                  <a:lnTo>
                    <a:pt x="96" y="848"/>
                  </a:lnTo>
                  <a:lnTo>
                    <a:pt x="67" y="838"/>
                  </a:lnTo>
                  <a:lnTo>
                    <a:pt x="41" y="819"/>
                  </a:lnTo>
                  <a:lnTo>
                    <a:pt x="21" y="793"/>
                  </a:lnTo>
                  <a:lnTo>
                    <a:pt x="7" y="766"/>
                  </a:lnTo>
                  <a:lnTo>
                    <a:pt x="0" y="738"/>
                  </a:lnTo>
                  <a:lnTo>
                    <a:pt x="2" y="711"/>
                  </a:lnTo>
                  <a:lnTo>
                    <a:pt x="7" y="683"/>
                  </a:lnTo>
                  <a:lnTo>
                    <a:pt x="19" y="657"/>
                  </a:lnTo>
                  <a:lnTo>
                    <a:pt x="36" y="635"/>
                  </a:lnTo>
                  <a:lnTo>
                    <a:pt x="60" y="616"/>
                  </a:lnTo>
                  <a:lnTo>
                    <a:pt x="1007" y="19"/>
                  </a:lnTo>
                  <a:lnTo>
                    <a:pt x="1035" y="7"/>
                  </a:lnTo>
                  <a:lnTo>
                    <a:pt x="10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3"/>
            <p:cNvSpPr>
              <a:spLocks/>
            </p:cNvSpPr>
            <p:nvPr/>
          </p:nvSpPr>
          <p:spPr bwMode="auto">
            <a:xfrm>
              <a:off x="2424" y="2195"/>
              <a:ext cx="1637" cy="717"/>
            </a:xfrm>
            <a:custGeom>
              <a:avLst/>
              <a:gdLst>
                <a:gd name="T0" fmla="*/ 136 w 3275"/>
                <a:gd name="T1" fmla="*/ 0 h 1434"/>
                <a:gd name="T2" fmla="*/ 165 w 3275"/>
                <a:gd name="T3" fmla="*/ 6 h 1434"/>
                <a:gd name="T4" fmla="*/ 191 w 3275"/>
                <a:gd name="T5" fmla="*/ 16 h 1434"/>
                <a:gd name="T6" fmla="*/ 2197 w 3275"/>
                <a:gd name="T7" fmla="*/ 1157 h 1434"/>
                <a:gd name="T8" fmla="*/ 3081 w 3275"/>
                <a:gd name="T9" fmla="*/ 601 h 1434"/>
                <a:gd name="T10" fmla="*/ 3107 w 3275"/>
                <a:gd name="T11" fmla="*/ 589 h 1434"/>
                <a:gd name="T12" fmla="*/ 3134 w 3275"/>
                <a:gd name="T13" fmla="*/ 582 h 1434"/>
                <a:gd name="T14" fmla="*/ 3163 w 3275"/>
                <a:gd name="T15" fmla="*/ 582 h 1434"/>
                <a:gd name="T16" fmla="*/ 3191 w 3275"/>
                <a:gd name="T17" fmla="*/ 589 h 1434"/>
                <a:gd name="T18" fmla="*/ 3216 w 3275"/>
                <a:gd name="T19" fmla="*/ 601 h 1434"/>
                <a:gd name="T20" fmla="*/ 3239 w 3275"/>
                <a:gd name="T21" fmla="*/ 618 h 1434"/>
                <a:gd name="T22" fmla="*/ 3256 w 3275"/>
                <a:gd name="T23" fmla="*/ 641 h 1434"/>
                <a:gd name="T24" fmla="*/ 3270 w 3275"/>
                <a:gd name="T25" fmla="*/ 668 h 1434"/>
                <a:gd name="T26" fmla="*/ 3275 w 3275"/>
                <a:gd name="T27" fmla="*/ 696 h 1434"/>
                <a:gd name="T28" fmla="*/ 3275 w 3275"/>
                <a:gd name="T29" fmla="*/ 725 h 1434"/>
                <a:gd name="T30" fmla="*/ 3270 w 3275"/>
                <a:gd name="T31" fmla="*/ 751 h 1434"/>
                <a:gd name="T32" fmla="*/ 3258 w 3275"/>
                <a:gd name="T33" fmla="*/ 776 h 1434"/>
                <a:gd name="T34" fmla="*/ 3239 w 3275"/>
                <a:gd name="T35" fmla="*/ 799 h 1434"/>
                <a:gd name="T36" fmla="*/ 3216 w 3275"/>
                <a:gd name="T37" fmla="*/ 817 h 1434"/>
                <a:gd name="T38" fmla="*/ 2269 w 3275"/>
                <a:gd name="T39" fmla="*/ 1415 h 1434"/>
                <a:gd name="T40" fmla="*/ 2247 w 3275"/>
                <a:gd name="T41" fmla="*/ 1425 h 1434"/>
                <a:gd name="T42" fmla="*/ 2224 w 3275"/>
                <a:gd name="T43" fmla="*/ 1432 h 1434"/>
                <a:gd name="T44" fmla="*/ 2200 w 3275"/>
                <a:gd name="T45" fmla="*/ 1434 h 1434"/>
                <a:gd name="T46" fmla="*/ 2168 w 3275"/>
                <a:gd name="T47" fmla="*/ 1430 h 1434"/>
                <a:gd name="T48" fmla="*/ 2137 w 3275"/>
                <a:gd name="T49" fmla="*/ 1418 h 1434"/>
                <a:gd name="T50" fmla="*/ 65 w 3275"/>
                <a:gd name="T51" fmla="*/ 239 h 1434"/>
                <a:gd name="T52" fmla="*/ 41 w 3275"/>
                <a:gd name="T53" fmla="*/ 222 h 1434"/>
                <a:gd name="T54" fmla="*/ 22 w 3275"/>
                <a:gd name="T55" fmla="*/ 200 h 1434"/>
                <a:gd name="T56" fmla="*/ 9 w 3275"/>
                <a:gd name="T57" fmla="*/ 175 h 1434"/>
                <a:gd name="T58" fmla="*/ 2 w 3275"/>
                <a:gd name="T59" fmla="*/ 148 h 1434"/>
                <a:gd name="T60" fmla="*/ 0 w 3275"/>
                <a:gd name="T61" fmla="*/ 121 h 1434"/>
                <a:gd name="T62" fmla="*/ 5 w 3275"/>
                <a:gd name="T63" fmla="*/ 91 h 1434"/>
                <a:gd name="T64" fmla="*/ 17 w 3275"/>
                <a:gd name="T65" fmla="*/ 64 h 1434"/>
                <a:gd name="T66" fmla="*/ 34 w 3275"/>
                <a:gd name="T67" fmla="*/ 42 h 1434"/>
                <a:gd name="T68" fmla="*/ 57 w 3275"/>
                <a:gd name="T69" fmla="*/ 23 h 1434"/>
                <a:gd name="T70" fmla="*/ 81 w 3275"/>
                <a:gd name="T71" fmla="*/ 9 h 1434"/>
                <a:gd name="T72" fmla="*/ 108 w 3275"/>
                <a:gd name="T73" fmla="*/ 2 h 1434"/>
                <a:gd name="T74" fmla="*/ 136 w 3275"/>
                <a:gd name="T75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75" h="1434">
                  <a:moveTo>
                    <a:pt x="136" y="0"/>
                  </a:moveTo>
                  <a:lnTo>
                    <a:pt x="165" y="6"/>
                  </a:lnTo>
                  <a:lnTo>
                    <a:pt x="191" y="16"/>
                  </a:lnTo>
                  <a:lnTo>
                    <a:pt x="2197" y="1157"/>
                  </a:lnTo>
                  <a:lnTo>
                    <a:pt x="3081" y="601"/>
                  </a:lnTo>
                  <a:lnTo>
                    <a:pt x="3107" y="589"/>
                  </a:lnTo>
                  <a:lnTo>
                    <a:pt x="3134" y="582"/>
                  </a:lnTo>
                  <a:lnTo>
                    <a:pt x="3163" y="582"/>
                  </a:lnTo>
                  <a:lnTo>
                    <a:pt x="3191" y="589"/>
                  </a:lnTo>
                  <a:lnTo>
                    <a:pt x="3216" y="601"/>
                  </a:lnTo>
                  <a:lnTo>
                    <a:pt x="3239" y="618"/>
                  </a:lnTo>
                  <a:lnTo>
                    <a:pt x="3256" y="641"/>
                  </a:lnTo>
                  <a:lnTo>
                    <a:pt x="3270" y="668"/>
                  </a:lnTo>
                  <a:lnTo>
                    <a:pt x="3275" y="696"/>
                  </a:lnTo>
                  <a:lnTo>
                    <a:pt x="3275" y="725"/>
                  </a:lnTo>
                  <a:lnTo>
                    <a:pt x="3270" y="751"/>
                  </a:lnTo>
                  <a:lnTo>
                    <a:pt x="3258" y="776"/>
                  </a:lnTo>
                  <a:lnTo>
                    <a:pt x="3239" y="799"/>
                  </a:lnTo>
                  <a:lnTo>
                    <a:pt x="3216" y="817"/>
                  </a:lnTo>
                  <a:lnTo>
                    <a:pt x="2269" y="1415"/>
                  </a:lnTo>
                  <a:lnTo>
                    <a:pt x="2247" y="1425"/>
                  </a:lnTo>
                  <a:lnTo>
                    <a:pt x="2224" y="1432"/>
                  </a:lnTo>
                  <a:lnTo>
                    <a:pt x="2200" y="1434"/>
                  </a:lnTo>
                  <a:lnTo>
                    <a:pt x="2168" y="1430"/>
                  </a:lnTo>
                  <a:lnTo>
                    <a:pt x="2137" y="1418"/>
                  </a:lnTo>
                  <a:lnTo>
                    <a:pt x="65" y="239"/>
                  </a:lnTo>
                  <a:lnTo>
                    <a:pt x="41" y="222"/>
                  </a:lnTo>
                  <a:lnTo>
                    <a:pt x="22" y="200"/>
                  </a:lnTo>
                  <a:lnTo>
                    <a:pt x="9" y="175"/>
                  </a:lnTo>
                  <a:lnTo>
                    <a:pt x="2" y="148"/>
                  </a:lnTo>
                  <a:lnTo>
                    <a:pt x="0" y="121"/>
                  </a:lnTo>
                  <a:lnTo>
                    <a:pt x="5" y="91"/>
                  </a:lnTo>
                  <a:lnTo>
                    <a:pt x="17" y="64"/>
                  </a:lnTo>
                  <a:lnTo>
                    <a:pt x="34" y="42"/>
                  </a:lnTo>
                  <a:lnTo>
                    <a:pt x="57" y="23"/>
                  </a:lnTo>
                  <a:lnTo>
                    <a:pt x="81" y="9"/>
                  </a:lnTo>
                  <a:lnTo>
                    <a:pt x="108" y="2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"/>
            <p:cNvSpPr>
              <a:spLocks/>
            </p:cNvSpPr>
            <p:nvPr/>
          </p:nvSpPr>
          <p:spPr bwMode="auto">
            <a:xfrm>
              <a:off x="4651" y="1993"/>
              <a:ext cx="602" cy="425"/>
            </a:xfrm>
            <a:custGeom>
              <a:avLst/>
              <a:gdLst>
                <a:gd name="T0" fmla="*/ 1062 w 1203"/>
                <a:gd name="T1" fmla="*/ 0 h 852"/>
                <a:gd name="T2" fmla="*/ 1090 w 1203"/>
                <a:gd name="T3" fmla="*/ 0 h 852"/>
                <a:gd name="T4" fmla="*/ 1117 w 1203"/>
                <a:gd name="T5" fmla="*/ 5 h 852"/>
                <a:gd name="T6" fmla="*/ 1143 w 1203"/>
                <a:gd name="T7" fmla="*/ 17 h 852"/>
                <a:gd name="T8" fmla="*/ 1165 w 1203"/>
                <a:gd name="T9" fmla="*/ 36 h 852"/>
                <a:gd name="T10" fmla="*/ 1184 w 1203"/>
                <a:gd name="T11" fmla="*/ 59 h 852"/>
                <a:gd name="T12" fmla="*/ 1196 w 1203"/>
                <a:gd name="T13" fmla="*/ 84 h 852"/>
                <a:gd name="T14" fmla="*/ 1203 w 1203"/>
                <a:gd name="T15" fmla="*/ 114 h 852"/>
                <a:gd name="T16" fmla="*/ 1203 w 1203"/>
                <a:gd name="T17" fmla="*/ 141 h 852"/>
                <a:gd name="T18" fmla="*/ 1196 w 1203"/>
                <a:gd name="T19" fmla="*/ 168 h 852"/>
                <a:gd name="T20" fmla="*/ 1184 w 1203"/>
                <a:gd name="T21" fmla="*/ 194 h 852"/>
                <a:gd name="T22" fmla="*/ 1167 w 1203"/>
                <a:gd name="T23" fmla="*/ 217 h 852"/>
                <a:gd name="T24" fmla="*/ 1143 w 1203"/>
                <a:gd name="T25" fmla="*/ 235 h 852"/>
                <a:gd name="T26" fmla="*/ 196 w 1203"/>
                <a:gd name="T27" fmla="*/ 831 h 852"/>
                <a:gd name="T28" fmla="*/ 175 w 1203"/>
                <a:gd name="T29" fmla="*/ 843 h 852"/>
                <a:gd name="T30" fmla="*/ 151 w 1203"/>
                <a:gd name="T31" fmla="*/ 850 h 852"/>
                <a:gd name="T32" fmla="*/ 129 w 1203"/>
                <a:gd name="T33" fmla="*/ 852 h 852"/>
                <a:gd name="T34" fmla="*/ 96 w 1203"/>
                <a:gd name="T35" fmla="*/ 848 h 852"/>
                <a:gd name="T36" fmla="*/ 67 w 1203"/>
                <a:gd name="T37" fmla="*/ 836 h 852"/>
                <a:gd name="T38" fmla="*/ 41 w 1203"/>
                <a:gd name="T39" fmla="*/ 817 h 852"/>
                <a:gd name="T40" fmla="*/ 21 w 1203"/>
                <a:gd name="T41" fmla="*/ 792 h 852"/>
                <a:gd name="T42" fmla="*/ 7 w 1203"/>
                <a:gd name="T43" fmla="*/ 766 h 852"/>
                <a:gd name="T44" fmla="*/ 0 w 1203"/>
                <a:gd name="T45" fmla="*/ 737 h 852"/>
                <a:gd name="T46" fmla="*/ 2 w 1203"/>
                <a:gd name="T47" fmla="*/ 709 h 852"/>
                <a:gd name="T48" fmla="*/ 7 w 1203"/>
                <a:gd name="T49" fmla="*/ 682 h 852"/>
                <a:gd name="T50" fmla="*/ 19 w 1203"/>
                <a:gd name="T51" fmla="*/ 656 h 852"/>
                <a:gd name="T52" fmla="*/ 36 w 1203"/>
                <a:gd name="T53" fmla="*/ 634 h 852"/>
                <a:gd name="T54" fmla="*/ 60 w 1203"/>
                <a:gd name="T55" fmla="*/ 615 h 852"/>
                <a:gd name="T56" fmla="*/ 1007 w 1203"/>
                <a:gd name="T57" fmla="*/ 19 h 852"/>
                <a:gd name="T58" fmla="*/ 1035 w 1203"/>
                <a:gd name="T59" fmla="*/ 5 h 852"/>
                <a:gd name="T60" fmla="*/ 1062 w 1203"/>
                <a:gd name="T61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3" h="852">
                  <a:moveTo>
                    <a:pt x="1062" y="0"/>
                  </a:moveTo>
                  <a:lnTo>
                    <a:pt x="1090" y="0"/>
                  </a:lnTo>
                  <a:lnTo>
                    <a:pt x="1117" y="5"/>
                  </a:lnTo>
                  <a:lnTo>
                    <a:pt x="1143" y="17"/>
                  </a:lnTo>
                  <a:lnTo>
                    <a:pt x="1165" y="36"/>
                  </a:lnTo>
                  <a:lnTo>
                    <a:pt x="1184" y="59"/>
                  </a:lnTo>
                  <a:lnTo>
                    <a:pt x="1196" y="84"/>
                  </a:lnTo>
                  <a:lnTo>
                    <a:pt x="1203" y="114"/>
                  </a:lnTo>
                  <a:lnTo>
                    <a:pt x="1203" y="141"/>
                  </a:lnTo>
                  <a:lnTo>
                    <a:pt x="1196" y="168"/>
                  </a:lnTo>
                  <a:lnTo>
                    <a:pt x="1184" y="194"/>
                  </a:lnTo>
                  <a:lnTo>
                    <a:pt x="1167" y="217"/>
                  </a:lnTo>
                  <a:lnTo>
                    <a:pt x="1143" y="235"/>
                  </a:lnTo>
                  <a:lnTo>
                    <a:pt x="196" y="831"/>
                  </a:lnTo>
                  <a:lnTo>
                    <a:pt x="175" y="843"/>
                  </a:lnTo>
                  <a:lnTo>
                    <a:pt x="151" y="850"/>
                  </a:lnTo>
                  <a:lnTo>
                    <a:pt x="129" y="852"/>
                  </a:lnTo>
                  <a:lnTo>
                    <a:pt x="96" y="848"/>
                  </a:lnTo>
                  <a:lnTo>
                    <a:pt x="67" y="836"/>
                  </a:lnTo>
                  <a:lnTo>
                    <a:pt x="41" y="817"/>
                  </a:lnTo>
                  <a:lnTo>
                    <a:pt x="21" y="792"/>
                  </a:lnTo>
                  <a:lnTo>
                    <a:pt x="7" y="766"/>
                  </a:lnTo>
                  <a:lnTo>
                    <a:pt x="0" y="737"/>
                  </a:lnTo>
                  <a:lnTo>
                    <a:pt x="2" y="709"/>
                  </a:lnTo>
                  <a:lnTo>
                    <a:pt x="7" y="682"/>
                  </a:lnTo>
                  <a:lnTo>
                    <a:pt x="19" y="656"/>
                  </a:lnTo>
                  <a:lnTo>
                    <a:pt x="36" y="634"/>
                  </a:lnTo>
                  <a:lnTo>
                    <a:pt x="60" y="615"/>
                  </a:lnTo>
                  <a:lnTo>
                    <a:pt x="1007" y="19"/>
                  </a:lnTo>
                  <a:lnTo>
                    <a:pt x="1035" y="5"/>
                  </a:lnTo>
                  <a:lnTo>
                    <a:pt x="10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"/>
            <p:cNvSpPr>
              <a:spLocks/>
            </p:cNvSpPr>
            <p:nvPr/>
          </p:nvSpPr>
          <p:spPr bwMode="auto">
            <a:xfrm>
              <a:off x="2424" y="2451"/>
              <a:ext cx="1637" cy="718"/>
            </a:xfrm>
            <a:custGeom>
              <a:avLst/>
              <a:gdLst>
                <a:gd name="T0" fmla="*/ 136 w 3275"/>
                <a:gd name="T1" fmla="*/ 0 h 1435"/>
                <a:gd name="T2" fmla="*/ 165 w 3275"/>
                <a:gd name="T3" fmla="*/ 5 h 1435"/>
                <a:gd name="T4" fmla="*/ 191 w 3275"/>
                <a:gd name="T5" fmla="*/ 17 h 1435"/>
                <a:gd name="T6" fmla="*/ 2197 w 3275"/>
                <a:gd name="T7" fmla="*/ 1157 h 1435"/>
                <a:gd name="T8" fmla="*/ 3081 w 3275"/>
                <a:gd name="T9" fmla="*/ 601 h 1435"/>
                <a:gd name="T10" fmla="*/ 3107 w 3275"/>
                <a:gd name="T11" fmla="*/ 589 h 1435"/>
                <a:gd name="T12" fmla="*/ 3134 w 3275"/>
                <a:gd name="T13" fmla="*/ 582 h 1435"/>
                <a:gd name="T14" fmla="*/ 3163 w 3275"/>
                <a:gd name="T15" fmla="*/ 582 h 1435"/>
                <a:gd name="T16" fmla="*/ 3191 w 3275"/>
                <a:gd name="T17" fmla="*/ 589 h 1435"/>
                <a:gd name="T18" fmla="*/ 3216 w 3275"/>
                <a:gd name="T19" fmla="*/ 601 h 1435"/>
                <a:gd name="T20" fmla="*/ 3239 w 3275"/>
                <a:gd name="T21" fmla="*/ 618 h 1435"/>
                <a:gd name="T22" fmla="*/ 3256 w 3275"/>
                <a:gd name="T23" fmla="*/ 642 h 1435"/>
                <a:gd name="T24" fmla="*/ 3270 w 3275"/>
                <a:gd name="T25" fmla="*/ 668 h 1435"/>
                <a:gd name="T26" fmla="*/ 3275 w 3275"/>
                <a:gd name="T27" fmla="*/ 695 h 1435"/>
                <a:gd name="T28" fmla="*/ 3275 w 3275"/>
                <a:gd name="T29" fmla="*/ 724 h 1435"/>
                <a:gd name="T30" fmla="*/ 3270 w 3275"/>
                <a:gd name="T31" fmla="*/ 752 h 1435"/>
                <a:gd name="T32" fmla="*/ 3258 w 3275"/>
                <a:gd name="T33" fmla="*/ 778 h 1435"/>
                <a:gd name="T34" fmla="*/ 3239 w 3275"/>
                <a:gd name="T35" fmla="*/ 800 h 1435"/>
                <a:gd name="T36" fmla="*/ 3216 w 3275"/>
                <a:gd name="T37" fmla="*/ 817 h 1435"/>
                <a:gd name="T38" fmla="*/ 2269 w 3275"/>
                <a:gd name="T39" fmla="*/ 1414 h 1435"/>
                <a:gd name="T40" fmla="*/ 2247 w 3275"/>
                <a:gd name="T41" fmla="*/ 1425 h 1435"/>
                <a:gd name="T42" fmla="*/ 2224 w 3275"/>
                <a:gd name="T43" fmla="*/ 1432 h 1435"/>
                <a:gd name="T44" fmla="*/ 2200 w 3275"/>
                <a:gd name="T45" fmla="*/ 1435 h 1435"/>
                <a:gd name="T46" fmla="*/ 2168 w 3275"/>
                <a:gd name="T47" fmla="*/ 1430 h 1435"/>
                <a:gd name="T48" fmla="*/ 2137 w 3275"/>
                <a:gd name="T49" fmla="*/ 1418 h 1435"/>
                <a:gd name="T50" fmla="*/ 65 w 3275"/>
                <a:gd name="T51" fmla="*/ 239 h 1435"/>
                <a:gd name="T52" fmla="*/ 41 w 3275"/>
                <a:gd name="T53" fmla="*/ 221 h 1435"/>
                <a:gd name="T54" fmla="*/ 22 w 3275"/>
                <a:gd name="T55" fmla="*/ 201 h 1435"/>
                <a:gd name="T56" fmla="*/ 9 w 3275"/>
                <a:gd name="T57" fmla="*/ 175 h 1435"/>
                <a:gd name="T58" fmla="*/ 2 w 3275"/>
                <a:gd name="T59" fmla="*/ 148 h 1435"/>
                <a:gd name="T60" fmla="*/ 0 w 3275"/>
                <a:gd name="T61" fmla="*/ 120 h 1435"/>
                <a:gd name="T62" fmla="*/ 5 w 3275"/>
                <a:gd name="T63" fmla="*/ 93 h 1435"/>
                <a:gd name="T64" fmla="*/ 17 w 3275"/>
                <a:gd name="T65" fmla="*/ 65 h 1435"/>
                <a:gd name="T66" fmla="*/ 34 w 3275"/>
                <a:gd name="T67" fmla="*/ 41 h 1435"/>
                <a:gd name="T68" fmla="*/ 57 w 3275"/>
                <a:gd name="T69" fmla="*/ 22 h 1435"/>
                <a:gd name="T70" fmla="*/ 81 w 3275"/>
                <a:gd name="T71" fmla="*/ 9 h 1435"/>
                <a:gd name="T72" fmla="*/ 108 w 3275"/>
                <a:gd name="T73" fmla="*/ 2 h 1435"/>
                <a:gd name="T74" fmla="*/ 136 w 3275"/>
                <a:gd name="T75" fmla="*/ 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75" h="1435">
                  <a:moveTo>
                    <a:pt x="136" y="0"/>
                  </a:moveTo>
                  <a:lnTo>
                    <a:pt x="165" y="5"/>
                  </a:lnTo>
                  <a:lnTo>
                    <a:pt x="191" y="17"/>
                  </a:lnTo>
                  <a:lnTo>
                    <a:pt x="2197" y="1157"/>
                  </a:lnTo>
                  <a:lnTo>
                    <a:pt x="3081" y="601"/>
                  </a:lnTo>
                  <a:lnTo>
                    <a:pt x="3107" y="589"/>
                  </a:lnTo>
                  <a:lnTo>
                    <a:pt x="3134" y="582"/>
                  </a:lnTo>
                  <a:lnTo>
                    <a:pt x="3163" y="582"/>
                  </a:lnTo>
                  <a:lnTo>
                    <a:pt x="3191" y="589"/>
                  </a:lnTo>
                  <a:lnTo>
                    <a:pt x="3216" y="601"/>
                  </a:lnTo>
                  <a:lnTo>
                    <a:pt x="3239" y="618"/>
                  </a:lnTo>
                  <a:lnTo>
                    <a:pt x="3256" y="642"/>
                  </a:lnTo>
                  <a:lnTo>
                    <a:pt x="3270" y="668"/>
                  </a:lnTo>
                  <a:lnTo>
                    <a:pt x="3275" y="695"/>
                  </a:lnTo>
                  <a:lnTo>
                    <a:pt x="3275" y="724"/>
                  </a:lnTo>
                  <a:lnTo>
                    <a:pt x="3270" y="752"/>
                  </a:lnTo>
                  <a:lnTo>
                    <a:pt x="3258" y="778"/>
                  </a:lnTo>
                  <a:lnTo>
                    <a:pt x="3239" y="800"/>
                  </a:lnTo>
                  <a:lnTo>
                    <a:pt x="3216" y="817"/>
                  </a:lnTo>
                  <a:lnTo>
                    <a:pt x="2269" y="1414"/>
                  </a:lnTo>
                  <a:lnTo>
                    <a:pt x="2247" y="1425"/>
                  </a:lnTo>
                  <a:lnTo>
                    <a:pt x="2224" y="1432"/>
                  </a:lnTo>
                  <a:lnTo>
                    <a:pt x="2200" y="1435"/>
                  </a:lnTo>
                  <a:lnTo>
                    <a:pt x="2168" y="1430"/>
                  </a:lnTo>
                  <a:lnTo>
                    <a:pt x="2137" y="1418"/>
                  </a:lnTo>
                  <a:lnTo>
                    <a:pt x="65" y="239"/>
                  </a:lnTo>
                  <a:lnTo>
                    <a:pt x="41" y="221"/>
                  </a:lnTo>
                  <a:lnTo>
                    <a:pt x="22" y="201"/>
                  </a:lnTo>
                  <a:lnTo>
                    <a:pt x="9" y="175"/>
                  </a:lnTo>
                  <a:lnTo>
                    <a:pt x="2" y="148"/>
                  </a:lnTo>
                  <a:lnTo>
                    <a:pt x="0" y="120"/>
                  </a:lnTo>
                  <a:lnTo>
                    <a:pt x="5" y="93"/>
                  </a:lnTo>
                  <a:lnTo>
                    <a:pt x="17" y="65"/>
                  </a:lnTo>
                  <a:lnTo>
                    <a:pt x="34" y="41"/>
                  </a:lnTo>
                  <a:lnTo>
                    <a:pt x="57" y="22"/>
                  </a:lnTo>
                  <a:lnTo>
                    <a:pt x="81" y="9"/>
                  </a:lnTo>
                  <a:lnTo>
                    <a:pt x="108" y="2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6"/>
            <p:cNvSpPr>
              <a:spLocks/>
            </p:cNvSpPr>
            <p:nvPr/>
          </p:nvSpPr>
          <p:spPr bwMode="auto">
            <a:xfrm>
              <a:off x="4651" y="2248"/>
              <a:ext cx="602" cy="426"/>
            </a:xfrm>
            <a:custGeom>
              <a:avLst/>
              <a:gdLst>
                <a:gd name="T0" fmla="*/ 1062 w 1203"/>
                <a:gd name="T1" fmla="*/ 0 h 851"/>
                <a:gd name="T2" fmla="*/ 1090 w 1203"/>
                <a:gd name="T3" fmla="*/ 0 h 851"/>
                <a:gd name="T4" fmla="*/ 1117 w 1203"/>
                <a:gd name="T5" fmla="*/ 7 h 851"/>
                <a:gd name="T6" fmla="*/ 1143 w 1203"/>
                <a:gd name="T7" fmla="*/ 19 h 851"/>
                <a:gd name="T8" fmla="*/ 1165 w 1203"/>
                <a:gd name="T9" fmla="*/ 36 h 851"/>
                <a:gd name="T10" fmla="*/ 1184 w 1203"/>
                <a:gd name="T11" fmla="*/ 58 h 851"/>
                <a:gd name="T12" fmla="*/ 1196 w 1203"/>
                <a:gd name="T13" fmla="*/ 86 h 851"/>
                <a:gd name="T14" fmla="*/ 1203 w 1203"/>
                <a:gd name="T15" fmla="*/ 113 h 851"/>
                <a:gd name="T16" fmla="*/ 1203 w 1203"/>
                <a:gd name="T17" fmla="*/ 141 h 851"/>
                <a:gd name="T18" fmla="*/ 1196 w 1203"/>
                <a:gd name="T19" fmla="*/ 168 h 851"/>
                <a:gd name="T20" fmla="*/ 1184 w 1203"/>
                <a:gd name="T21" fmla="*/ 194 h 851"/>
                <a:gd name="T22" fmla="*/ 1167 w 1203"/>
                <a:gd name="T23" fmla="*/ 216 h 851"/>
                <a:gd name="T24" fmla="*/ 1143 w 1203"/>
                <a:gd name="T25" fmla="*/ 235 h 851"/>
                <a:gd name="T26" fmla="*/ 196 w 1203"/>
                <a:gd name="T27" fmla="*/ 832 h 851"/>
                <a:gd name="T28" fmla="*/ 175 w 1203"/>
                <a:gd name="T29" fmla="*/ 843 h 851"/>
                <a:gd name="T30" fmla="*/ 151 w 1203"/>
                <a:gd name="T31" fmla="*/ 850 h 851"/>
                <a:gd name="T32" fmla="*/ 129 w 1203"/>
                <a:gd name="T33" fmla="*/ 851 h 851"/>
                <a:gd name="T34" fmla="*/ 96 w 1203"/>
                <a:gd name="T35" fmla="*/ 848 h 851"/>
                <a:gd name="T36" fmla="*/ 67 w 1203"/>
                <a:gd name="T37" fmla="*/ 836 h 851"/>
                <a:gd name="T38" fmla="*/ 41 w 1203"/>
                <a:gd name="T39" fmla="*/ 817 h 851"/>
                <a:gd name="T40" fmla="*/ 21 w 1203"/>
                <a:gd name="T41" fmla="*/ 791 h 851"/>
                <a:gd name="T42" fmla="*/ 7 w 1203"/>
                <a:gd name="T43" fmla="*/ 765 h 851"/>
                <a:gd name="T44" fmla="*/ 0 w 1203"/>
                <a:gd name="T45" fmla="*/ 738 h 851"/>
                <a:gd name="T46" fmla="*/ 2 w 1203"/>
                <a:gd name="T47" fmla="*/ 709 h 851"/>
                <a:gd name="T48" fmla="*/ 7 w 1203"/>
                <a:gd name="T49" fmla="*/ 681 h 851"/>
                <a:gd name="T50" fmla="*/ 19 w 1203"/>
                <a:gd name="T51" fmla="*/ 656 h 851"/>
                <a:gd name="T52" fmla="*/ 36 w 1203"/>
                <a:gd name="T53" fmla="*/ 633 h 851"/>
                <a:gd name="T54" fmla="*/ 60 w 1203"/>
                <a:gd name="T55" fmla="*/ 616 h 851"/>
                <a:gd name="T56" fmla="*/ 1007 w 1203"/>
                <a:gd name="T57" fmla="*/ 19 h 851"/>
                <a:gd name="T58" fmla="*/ 1035 w 1203"/>
                <a:gd name="T59" fmla="*/ 5 h 851"/>
                <a:gd name="T60" fmla="*/ 1062 w 1203"/>
                <a:gd name="T61" fmla="*/ 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3" h="851">
                  <a:moveTo>
                    <a:pt x="1062" y="0"/>
                  </a:moveTo>
                  <a:lnTo>
                    <a:pt x="1090" y="0"/>
                  </a:lnTo>
                  <a:lnTo>
                    <a:pt x="1117" y="7"/>
                  </a:lnTo>
                  <a:lnTo>
                    <a:pt x="1143" y="19"/>
                  </a:lnTo>
                  <a:lnTo>
                    <a:pt x="1165" y="36"/>
                  </a:lnTo>
                  <a:lnTo>
                    <a:pt x="1184" y="58"/>
                  </a:lnTo>
                  <a:lnTo>
                    <a:pt x="1196" y="86"/>
                  </a:lnTo>
                  <a:lnTo>
                    <a:pt x="1203" y="113"/>
                  </a:lnTo>
                  <a:lnTo>
                    <a:pt x="1203" y="141"/>
                  </a:lnTo>
                  <a:lnTo>
                    <a:pt x="1196" y="168"/>
                  </a:lnTo>
                  <a:lnTo>
                    <a:pt x="1184" y="194"/>
                  </a:lnTo>
                  <a:lnTo>
                    <a:pt x="1167" y="216"/>
                  </a:lnTo>
                  <a:lnTo>
                    <a:pt x="1143" y="235"/>
                  </a:lnTo>
                  <a:lnTo>
                    <a:pt x="196" y="832"/>
                  </a:lnTo>
                  <a:lnTo>
                    <a:pt x="175" y="843"/>
                  </a:lnTo>
                  <a:lnTo>
                    <a:pt x="151" y="850"/>
                  </a:lnTo>
                  <a:lnTo>
                    <a:pt x="129" y="851"/>
                  </a:lnTo>
                  <a:lnTo>
                    <a:pt x="96" y="848"/>
                  </a:lnTo>
                  <a:lnTo>
                    <a:pt x="67" y="836"/>
                  </a:lnTo>
                  <a:lnTo>
                    <a:pt x="41" y="817"/>
                  </a:lnTo>
                  <a:lnTo>
                    <a:pt x="21" y="791"/>
                  </a:lnTo>
                  <a:lnTo>
                    <a:pt x="7" y="765"/>
                  </a:lnTo>
                  <a:lnTo>
                    <a:pt x="0" y="738"/>
                  </a:lnTo>
                  <a:lnTo>
                    <a:pt x="2" y="709"/>
                  </a:lnTo>
                  <a:lnTo>
                    <a:pt x="7" y="681"/>
                  </a:lnTo>
                  <a:lnTo>
                    <a:pt x="19" y="656"/>
                  </a:lnTo>
                  <a:lnTo>
                    <a:pt x="36" y="633"/>
                  </a:lnTo>
                  <a:lnTo>
                    <a:pt x="60" y="616"/>
                  </a:lnTo>
                  <a:lnTo>
                    <a:pt x="1007" y="19"/>
                  </a:lnTo>
                  <a:lnTo>
                    <a:pt x="1035" y="5"/>
                  </a:lnTo>
                  <a:lnTo>
                    <a:pt x="10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7"/>
            <p:cNvSpPr>
              <a:spLocks/>
            </p:cNvSpPr>
            <p:nvPr/>
          </p:nvSpPr>
          <p:spPr bwMode="auto">
            <a:xfrm>
              <a:off x="2424" y="2707"/>
              <a:ext cx="1637" cy="717"/>
            </a:xfrm>
            <a:custGeom>
              <a:avLst/>
              <a:gdLst>
                <a:gd name="T0" fmla="*/ 136 w 3275"/>
                <a:gd name="T1" fmla="*/ 0 h 1436"/>
                <a:gd name="T2" fmla="*/ 165 w 3275"/>
                <a:gd name="T3" fmla="*/ 6 h 1436"/>
                <a:gd name="T4" fmla="*/ 191 w 3275"/>
                <a:gd name="T5" fmla="*/ 18 h 1436"/>
                <a:gd name="T6" fmla="*/ 2197 w 3275"/>
                <a:gd name="T7" fmla="*/ 1157 h 1436"/>
                <a:gd name="T8" fmla="*/ 3081 w 3275"/>
                <a:gd name="T9" fmla="*/ 603 h 1436"/>
                <a:gd name="T10" fmla="*/ 3107 w 3275"/>
                <a:gd name="T11" fmla="*/ 589 h 1436"/>
                <a:gd name="T12" fmla="*/ 3134 w 3275"/>
                <a:gd name="T13" fmla="*/ 582 h 1436"/>
                <a:gd name="T14" fmla="*/ 3163 w 3275"/>
                <a:gd name="T15" fmla="*/ 584 h 1436"/>
                <a:gd name="T16" fmla="*/ 3191 w 3275"/>
                <a:gd name="T17" fmla="*/ 589 h 1436"/>
                <a:gd name="T18" fmla="*/ 3216 w 3275"/>
                <a:gd name="T19" fmla="*/ 601 h 1436"/>
                <a:gd name="T20" fmla="*/ 3239 w 3275"/>
                <a:gd name="T21" fmla="*/ 620 h 1436"/>
                <a:gd name="T22" fmla="*/ 3256 w 3275"/>
                <a:gd name="T23" fmla="*/ 642 h 1436"/>
                <a:gd name="T24" fmla="*/ 3270 w 3275"/>
                <a:gd name="T25" fmla="*/ 668 h 1436"/>
                <a:gd name="T26" fmla="*/ 3275 w 3275"/>
                <a:gd name="T27" fmla="*/ 697 h 1436"/>
                <a:gd name="T28" fmla="*/ 3275 w 3275"/>
                <a:gd name="T29" fmla="*/ 725 h 1436"/>
                <a:gd name="T30" fmla="*/ 3270 w 3275"/>
                <a:gd name="T31" fmla="*/ 752 h 1436"/>
                <a:gd name="T32" fmla="*/ 3258 w 3275"/>
                <a:gd name="T33" fmla="*/ 778 h 1436"/>
                <a:gd name="T34" fmla="*/ 3239 w 3275"/>
                <a:gd name="T35" fmla="*/ 800 h 1436"/>
                <a:gd name="T36" fmla="*/ 3216 w 3275"/>
                <a:gd name="T37" fmla="*/ 819 h 1436"/>
                <a:gd name="T38" fmla="*/ 2269 w 3275"/>
                <a:gd name="T39" fmla="*/ 1415 h 1436"/>
                <a:gd name="T40" fmla="*/ 2247 w 3275"/>
                <a:gd name="T41" fmla="*/ 1427 h 1436"/>
                <a:gd name="T42" fmla="*/ 2224 w 3275"/>
                <a:gd name="T43" fmla="*/ 1434 h 1436"/>
                <a:gd name="T44" fmla="*/ 2200 w 3275"/>
                <a:gd name="T45" fmla="*/ 1436 h 1436"/>
                <a:gd name="T46" fmla="*/ 2168 w 3275"/>
                <a:gd name="T47" fmla="*/ 1430 h 1436"/>
                <a:gd name="T48" fmla="*/ 2137 w 3275"/>
                <a:gd name="T49" fmla="*/ 1418 h 1436"/>
                <a:gd name="T50" fmla="*/ 65 w 3275"/>
                <a:gd name="T51" fmla="*/ 241 h 1436"/>
                <a:gd name="T52" fmla="*/ 41 w 3275"/>
                <a:gd name="T53" fmla="*/ 224 h 1436"/>
                <a:gd name="T54" fmla="*/ 22 w 3275"/>
                <a:gd name="T55" fmla="*/ 201 h 1436"/>
                <a:gd name="T56" fmla="*/ 9 w 3275"/>
                <a:gd name="T57" fmla="*/ 176 h 1436"/>
                <a:gd name="T58" fmla="*/ 2 w 3275"/>
                <a:gd name="T59" fmla="*/ 150 h 1436"/>
                <a:gd name="T60" fmla="*/ 0 w 3275"/>
                <a:gd name="T61" fmla="*/ 121 h 1436"/>
                <a:gd name="T62" fmla="*/ 5 w 3275"/>
                <a:gd name="T63" fmla="*/ 93 h 1436"/>
                <a:gd name="T64" fmla="*/ 17 w 3275"/>
                <a:gd name="T65" fmla="*/ 66 h 1436"/>
                <a:gd name="T66" fmla="*/ 34 w 3275"/>
                <a:gd name="T67" fmla="*/ 42 h 1436"/>
                <a:gd name="T68" fmla="*/ 57 w 3275"/>
                <a:gd name="T69" fmla="*/ 23 h 1436"/>
                <a:gd name="T70" fmla="*/ 81 w 3275"/>
                <a:gd name="T71" fmla="*/ 11 h 1436"/>
                <a:gd name="T72" fmla="*/ 108 w 3275"/>
                <a:gd name="T73" fmla="*/ 2 h 1436"/>
                <a:gd name="T74" fmla="*/ 136 w 3275"/>
                <a:gd name="T7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75" h="1436">
                  <a:moveTo>
                    <a:pt x="136" y="0"/>
                  </a:moveTo>
                  <a:lnTo>
                    <a:pt x="165" y="6"/>
                  </a:lnTo>
                  <a:lnTo>
                    <a:pt x="191" y="18"/>
                  </a:lnTo>
                  <a:lnTo>
                    <a:pt x="2197" y="1157"/>
                  </a:lnTo>
                  <a:lnTo>
                    <a:pt x="3081" y="603"/>
                  </a:lnTo>
                  <a:lnTo>
                    <a:pt x="3107" y="589"/>
                  </a:lnTo>
                  <a:lnTo>
                    <a:pt x="3134" y="582"/>
                  </a:lnTo>
                  <a:lnTo>
                    <a:pt x="3163" y="584"/>
                  </a:lnTo>
                  <a:lnTo>
                    <a:pt x="3191" y="589"/>
                  </a:lnTo>
                  <a:lnTo>
                    <a:pt x="3216" y="601"/>
                  </a:lnTo>
                  <a:lnTo>
                    <a:pt x="3239" y="620"/>
                  </a:lnTo>
                  <a:lnTo>
                    <a:pt x="3256" y="642"/>
                  </a:lnTo>
                  <a:lnTo>
                    <a:pt x="3270" y="668"/>
                  </a:lnTo>
                  <a:lnTo>
                    <a:pt x="3275" y="697"/>
                  </a:lnTo>
                  <a:lnTo>
                    <a:pt x="3275" y="725"/>
                  </a:lnTo>
                  <a:lnTo>
                    <a:pt x="3270" y="752"/>
                  </a:lnTo>
                  <a:lnTo>
                    <a:pt x="3258" y="778"/>
                  </a:lnTo>
                  <a:lnTo>
                    <a:pt x="3239" y="800"/>
                  </a:lnTo>
                  <a:lnTo>
                    <a:pt x="3216" y="819"/>
                  </a:lnTo>
                  <a:lnTo>
                    <a:pt x="2269" y="1415"/>
                  </a:lnTo>
                  <a:lnTo>
                    <a:pt x="2247" y="1427"/>
                  </a:lnTo>
                  <a:lnTo>
                    <a:pt x="2224" y="1434"/>
                  </a:lnTo>
                  <a:lnTo>
                    <a:pt x="2200" y="1436"/>
                  </a:lnTo>
                  <a:lnTo>
                    <a:pt x="2168" y="1430"/>
                  </a:lnTo>
                  <a:lnTo>
                    <a:pt x="2137" y="1418"/>
                  </a:lnTo>
                  <a:lnTo>
                    <a:pt x="65" y="241"/>
                  </a:lnTo>
                  <a:lnTo>
                    <a:pt x="41" y="224"/>
                  </a:lnTo>
                  <a:lnTo>
                    <a:pt x="22" y="201"/>
                  </a:lnTo>
                  <a:lnTo>
                    <a:pt x="9" y="176"/>
                  </a:lnTo>
                  <a:lnTo>
                    <a:pt x="2" y="150"/>
                  </a:lnTo>
                  <a:lnTo>
                    <a:pt x="0" y="121"/>
                  </a:lnTo>
                  <a:lnTo>
                    <a:pt x="5" y="93"/>
                  </a:lnTo>
                  <a:lnTo>
                    <a:pt x="17" y="66"/>
                  </a:lnTo>
                  <a:lnTo>
                    <a:pt x="34" y="42"/>
                  </a:lnTo>
                  <a:lnTo>
                    <a:pt x="57" y="23"/>
                  </a:lnTo>
                  <a:lnTo>
                    <a:pt x="81" y="11"/>
                  </a:lnTo>
                  <a:lnTo>
                    <a:pt x="108" y="2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30"/>
          <p:cNvGrpSpPr>
            <a:grpSpLocks noChangeAspect="1"/>
          </p:cNvGrpSpPr>
          <p:nvPr/>
        </p:nvGrpSpPr>
        <p:grpSpPr bwMode="auto">
          <a:xfrm>
            <a:off x="2547526" y="1403667"/>
            <a:ext cx="301883" cy="301395"/>
            <a:chOff x="2292" y="616"/>
            <a:chExt cx="3092" cy="3087"/>
          </a:xfrm>
          <a:solidFill>
            <a:schemeClr val="bg1"/>
          </a:solidFill>
        </p:grpSpPr>
        <p:sp>
          <p:nvSpPr>
            <p:cNvPr id="57" name="Freeform 32"/>
            <p:cNvSpPr>
              <a:spLocks noEditPoints="1"/>
            </p:cNvSpPr>
            <p:nvPr/>
          </p:nvSpPr>
          <p:spPr bwMode="auto">
            <a:xfrm>
              <a:off x="2292" y="2771"/>
              <a:ext cx="3092" cy="932"/>
            </a:xfrm>
            <a:custGeom>
              <a:avLst/>
              <a:gdLst>
                <a:gd name="T0" fmla="*/ 536 w 6184"/>
                <a:gd name="T1" fmla="*/ 1260 h 1863"/>
                <a:gd name="T2" fmla="*/ 453 w 6184"/>
                <a:gd name="T3" fmla="*/ 1339 h 1863"/>
                <a:gd name="T4" fmla="*/ 440 w 6184"/>
                <a:gd name="T5" fmla="*/ 1453 h 1863"/>
                <a:gd name="T6" fmla="*/ 504 w 6184"/>
                <a:gd name="T7" fmla="*/ 1549 h 1863"/>
                <a:gd name="T8" fmla="*/ 615 w 6184"/>
                <a:gd name="T9" fmla="*/ 1587 h 1863"/>
                <a:gd name="T10" fmla="*/ 726 w 6184"/>
                <a:gd name="T11" fmla="*/ 1549 h 1863"/>
                <a:gd name="T12" fmla="*/ 790 w 6184"/>
                <a:gd name="T13" fmla="*/ 1453 h 1863"/>
                <a:gd name="T14" fmla="*/ 777 w 6184"/>
                <a:gd name="T15" fmla="*/ 1339 h 1863"/>
                <a:gd name="T16" fmla="*/ 694 w 6184"/>
                <a:gd name="T17" fmla="*/ 1260 h 1863"/>
                <a:gd name="T18" fmla="*/ 1872 w 6184"/>
                <a:gd name="T19" fmla="*/ 0 h 1863"/>
                <a:gd name="T20" fmla="*/ 2183 w 6184"/>
                <a:gd name="T21" fmla="*/ 23 h 1863"/>
                <a:gd name="T22" fmla="*/ 2548 w 6184"/>
                <a:gd name="T23" fmla="*/ 102 h 1863"/>
                <a:gd name="T24" fmla="*/ 2694 w 6184"/>
                <a:gd name="T25" fmla="*/ 132 h 1863"/>
                <a:gd name="T26" fmla="*/ 2845 w 6184"/>
                <a:gd name="T27" fmla="*/ 147 h 1863"/>
                <a:gd name="T28" fmla="*/ 4162 w 6184"/>
                <a:gd name="T29" fmla="*/ 169 h 1863"/>
                <a:gd name="T30" fmla="*/ 4288 w 6184"/>
                <a:gd name="T31" fmla="*/ 243 h 1863"/>
                <a:gd name="T32" fmla="*/ 4367 w 6184"/>
                <a:gd name="T33" fmla="*/ 368 h 1863"/>
                <a:gd name="T34" fmla="*/ 4365 w 6184"/>
                <a:gd name="T35" fmla="*/ 534 h 1863"/>
                <a:gd name="T36" fmla="*/ 4273 w 6184"/>
                <a:gd name="T37" fmla="*/ 671 h 1863"/>
                <a:gd name="T38" fmla="*/ 4122 w 6184"/>
                <a:gd name="T39" fmla="*/ 737 h 1863"/>
                <a:gd name="T40" fmla="*/ 2704 w 6184"/>
                <a:gd name="T41" fmla="*/ 887 h 1863"/>
                <a:gd name="T42" fmla="*/ 2679 w 6184"/>
                <a:gd name="T43" fmla="*/ 953 h 1863"/>
                <a:gd name="T44" fmla="*/ 2717 w 6184"/>
                <a:gd name="T45" fmla="*/ 1008 h 1863"/>
                <a:gd name="T46" fmla="*/ 2817 w 6184"/>
                <a:gd name="T47" fmla="*/ 1017 h 1863"/>
                <a:gd name="T48" fmla="*/ 2875 w 6184"/>
                <a:gd name="T49" fmla="*/ 1015 h 1863"/>
                <a:gd name="T50" fmla="*/ 3033 w 6184"/>
                <a:gd name="T51" fmla="*/ 1010 h 1863"/>
                <a:gd name="T52" fmla="*/ 3266 w 6184"/>
                <a:gd name="T53" fmla="*/ 998 h 1863"/>
                <a:gd name="T54" fmla="*/ 3550 w 6184"/>
                <a:gd name="T55" fmla="*/ 978 h 1863"/>
                <a:gd name="T56" fmla="*/ 3861 w 6184"/>
                <a:gd name="T57" fmla="*/ 948 h 1863"/>
                <a:gd name="T58" fmla="*/ 4173 w 6184"/>
                <a:gd name="T59" fmla="*/ 904 h 1863"/>
                <a:gd name="T60" fmla="*/ 4453 w 6184"/>
                <a:gd name="T61" fmla="*/ 846 h 1863"/>
                <a:gd name="T62" fmla="*/ 4687 w 6184"/>
                <a:gd name="T63" fmla="*/ 737 h 1863"/>
                <a:gd name="T64" fmla="*/ 4738 w 6184"/>
                <a:gd name="T65" fmla="*/ 705 h 1863"/>
                <a:gd name="T66" fmla="*/ 5020 w 6184"/>
                <a:gd name="T67" fmla="*/ 525 h 1863"/>
                <a:gd name="T68" fmla="*/ 5332 w 6184"/>
                <a:gd name="T69" fmla="*/ 348 h 1863"/>
                <a:gd name="T70" fmla="*/ 5547 w 6184"/>
                <a:gd name="T71" fmla="*/ 235 h 1863"/>
                <a:gd name="T72" fmla="*/ 5654 w 6184"/>
                <a:gd name="T73" fmla="*/ 182 h 1863"/>
                <a:gd name="T74" fmla="*/ 5791 w 6184"/>
                <a:gd name="T75" fmla="*/ 124 h 1863"/>
                <a:gd name="T76" fmla="*/ 5919 w 6184"/>
                <a:gd name="T77" fmla="*/ 90 h 1863"/>
                <a:gd name="T78" fmla="*/ 6043 w 6184"/>
                <a:gd name="T79" fmla="*/ 109 h 1863"/>
                <a:gd name="T80" fmla="*/ 6134 w 6184"/>
                <a:gd name="T81" fmla="*/ 179 h 1863"/>
                <a:gd name="T82" fmla="*/ 6179 w 6184"/>
                <a:gd name="T83" fmla="*/ 276 h 1863"/>
                <a:gd name="T84" fmla="*/ 6179 w 6184"/>
                <a:gd name="T85" fmla="*/ 395 h 1863"/>
                <a:gd name="T86" fmla="*/ 6111 w 6184"/>
                <a:gd name="T87" fmla="*/ 521 h 1863"/>
                <a:gd name="T88" fmla="*/ 4290 w 6184"/>
                <a:gd name="T89" fmla="*/ 1602 h 1863"/>
                <a:gd name="T90" fmla="*/ 4025 w 6184"/>
                <a:gd name="T91" fmla="*/ 1718 h 1863"/>
                <a:gd name="T92" fmla="*/ 3714 w 6184"/>
                <a:gd name="T93" fmla="*/ 1767 h 1863"/>
                <a:gd name="T94" fmla="*/ 1189 w 6184"/>
                <a:gd name="T95" fmla="*/ 1660 h 1863"/>
                <a:gd name="T96" fmla="*/ 1095 w 6184"/>
                <a:gd name="T97" fmla="*/ 1777 h 1863"/>
                <a:gd name="T98" fmla="*/ 948 w 6184"/>
                <a:gd name="T99" fmla="*/ 1829 h 1863"/>
                <a:gd name="T100" fmla="*/ 310 w 6184"/>
                <a:gd name="T101" fmla="*/ 1852 h 1863"/>
                <a:gd name="T102" fmla="*/ 173 w 6184"/>
                <a:gd name="T103" fmla="*/ 1771 h 1863"/>
                <a:gd name="T104" fmla="*/ 92 w 6184"/>
                <a:gd name="T105" fmla="*/ 1634 h 1863"/>
                <a:gd name="T106" fmla="*/ 0 w 6184"/>
                <a:gd name="T107" fmla="*/ 357 h 1863"/>
                <a:gd name="T108" fmla="*/ 58 w 6184"/>
                <a:gd name="T109" fmla="*/ 211 h 1863"/>
                <a:gd name="T110" fmla="*/ 184 w 6184"/>
                <a:gd name="T111" fmla="*/ 113 h 1863"/>
                <a:gd name="T112" fmla="*/ 820 w 6184"/>
                <a:gd name="T113" fmla="*/ 53 h 1863"/>
                <a:gd name="T114" fmla="*/ 975 w 6184"/>
                <a:gd name="T115" fmla="*/ 85 h 1863"/>
                <a:gd name="T116" fmla="*/ 1084 w 6184"/>
                <a:gd name="T117" fmla="*/ 188 h 1863"/>
                <a:gd name="T118" fmla="*/ 1219 w 6184"/>
                <a:gd name="T119" fmla="*/ 132 h 1863"/>
                <a:gd name="T120" fmla="*/ 1394 w 6184"/>
                <a:gd name="T121" fmla="*/ 70 h 1863"/>
                <a:gd name="T122" fmla="*/ 1611 w 6184"/>
                <a:gd name="T123" fmla="*/ 21 h 1863"/>
                <a:gd name="T124" fmla="*/ 1872 w 6184"/>
                <a:gd name="T12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84" h="1863">
                  <a:moveTo>
                    <a:pt x="615" y="1241"/>
                  </a:moveTo>
                  <a:lnTo>
                    <a:pt x="574" y="1246"/>
                  </a:lnTo>
                  <a:lnTo>
                    <a:pt x="536" y="1260"/>
                  </a:lnTo>
                  <a:lnTo>
                    <a:pt x="504" y="1280"/>
                  </a:lnTo>
                  <a:lnTo>
                    <a:pt x="476" y="1307"/>
                  </a:lnTo>
                  <a:lnTo>
                    <a:pt x="453" y="1339"/>
                  </a:lnTo>
                  <a:lnTo>
                    <a:pt x="440" y="1374"/>
                  </a:lnTo>
                  <a:lnTo>
                    <a:pt x="437" y="1414"/>
                  </a:lnTo>
                  <a:lnTo>
                    <a:pt x="440" y="1453"/>
                  </a:lnTo>
                  <a:lnTo>
                    <a:pt x="453" y="1491"/>
                  </a:lnTo>
                  <a:lnTo>
                    <a:pt x="476" y="1523"/>
                  </a:lnTo>
                  <a:lnTo>
                    <a:pt x="504" y="1549"/>
                  </a:lnTo>
                  <a:lnTo>
                    <a:pt x="536" y="1570"/>
                  </a:lnTo>
                  <a:lnTo>
                    <a:pt x="574" y="1583"/>
                  </a:lnTo>
                  <a:lnTo>
                    <a:pt x="615" y="1587"/>
                  </a:lnTo>
                  <a:lnTo>
                    <a:pt x="657" y="1583"/>
                  </a:lnTo>
                  <a:lnTo>
                    <a:pt x="694" y="1570"/>
                  </a:lnTo>
                  <a:lnTo>
                    <a:pt x="726" y="1549"/>
                  </a:lnTo>
                  <a:lnTo>
                    <a:pt x="754" y="1523"/>
                  </a:lnTo>
                  <a:lnTo>
                    <a:pt x="777" y="1491"/>
                  </a:lnTo>
                  <a:lnTo>
                    <a:pt x="790" y="1453"/>
                  </a:lnTo>
                  <a:lnTo>
                    <a:pt x="794" y="1414"/>
                  </a:lnTo>
                  <a:lnTo>
                    <a:pt x="790" y="1374"/>
                  </a:lnTo>
                  <a:lnTo>
                    <a:pt x="777" y="1339"/>
                  </a:lnTo>
                  <a:lnTo>
                    <a:pt x="754" y="1307"/>
                  </a:lnTo>
                  <a:lnTo>
                    <a:pt x="726" y="1280"/>
                  </a:lnTo>
                  <a:lnTo>
                    <a:pt x="694" y="1260"/>
                  </a:lnTo>
                  <a:lnTo>
                    <a:pt x="657" y="1246"/>
                  </a:lnTo>
                  <a:lnTo>
                    <a:pt x="615" y="1241"/>
                  </a:lnTo>
                  <a:close/>
                  <a:moveTo>
                    <a:pt x="1872" y="0"/>
                  </a:moveTo>
                  <a:lnTo>
                    <a:pt x="1970" y="2"/>
                  </a:lnTo>
                  <a:lnTo>
                    <a:pt x="2073" y="9"/>
                  </a:lnTo>
                  <a:lnTo>
                    <a:pt x="2183" y="23"/>
                  </a:lnTo>
                  <a:lnTo>
                    <a:pt x="2299" y="41"/>
                  </a:lnTo>
                  <a:lnTo>
                    <a:pt x="2420" y="68"/>
                  </a:lnTo>
                  <a:lnTo>
                    <a:pt x="2548" y="102"/>
                  </a:lnTo>
                  <a:lnTo>
                    <a:pt x="2593" y="113"/>
                  </a:lnTo>
                  <a:lnTo>
                    <a:pt x="2642" y="124"/>
                  </a:lnTo>
                  <a:lnTo>
                    <a:pt x="2694" y="132"/>
                  </a:lnTo>
                  <a:lnTo>
                    <a:pt x="2749" y="139"/>
                  </a:lnTo>
                  <a:lnTo>
                    <a:pt x="2800" y="145"/>
                  </a:lnTo>
                  <a:lnTo>
                    <a:pt x="2845" y="147"/>
                  </a:lnTo>
                  <a:lnTo>
                    <a:pt x="4062" y="162"/>
                  </a:lnTo>
                  <a:lnTo>
                    <a:pt x="4113" y="162"/>
                  </a:lnTo>
                  <a:lnTo>
                    <a:pt x="4162" y="169"/>
                  </a:lnTo>
                  <a:lnTo>
                    <a:pt x="4207" y="186"/>
                  </a:lnTo>
                  <a:lnTo>
                    <a:pt x="4250" y="211"/>
                  </a:lnTo>
                  <a:lnTo>
                    <a:pt x="4288" y="243"/>
                  </a:lnTo>
                  <a:lnTo>
                    <a:pt x="4322" y="280"/>
                  </a:lnTo>
                  <a:lnTo>
                    <a:pt x="4348" y="321"/>
                  </a:lnTo>
                  <a:lnTo>
                    <a:pt x="4367" y="368"/>
                  </a:lnTo>
                  <a:lnTo>
                    <a:pt x="4376" y="421"/>
                  </a:lnTo>
                  <a:lnTo>
                    <a:pt x="4376" y="479"/>
                  </a:lnTo>
                  <a:lnTo>
                    <a:pt x="4365" y="534"/>
                  </a:lnTo>
                  <a:lnTo>
                    <a:pt x="4342" y="587"/>
                  </a:lnTo>
                  <a:lnTo>
                    <a:pt x="4312" y="632"/>
                  </a:lnTo>
                  <a:lnTo>
                    <a:pt x="4273" y="671"/>
                  </a:lnTo>
                  <a:lnTo>
                    <a:pt x="4228" y="703"/>
                  </a:lnTo>
                  <a:lnTo>
                    <a:pt x="4177" y="724"/>
                  </a:lnTo>
                  <a:lnTo>
                    <a:pt x="4122" y="737"/>
                  </a:lnTo>
                  <a:lnTo>
                    <a:pt x="2751" y="867"/>
                  </a:lnTo>
                  <a:lnTo>
                    <a:pt x="2726" y="872"/>
                  </a:lnTo>
                  <a:lnTo>
                    <a:pt x="2704" y="887"/>
                  </a:lnTo>
                  <a:lnTo>
                    <a:pt x="2689" y="906"/>
                  </a:lnTo>
                  <a:lnTo>
                    <a:pt x="2681" y="929"/>
                  </a:lnTo>
                  <a:lnTo>
                    <a:pt x="2679" y="953"/>
                  </a:lnTo>
                  <a:lnTo>
                    <a:pt x="2687" y="976"/>
                  </a:lnTo>
                  <a:lnTo>
                    <a:pt x="2700" y="995"/>
                  </a:lnTo>
                  <a:lnTo>
                    <a:pt x="2717" y="1008"/>
                  </a:lnTo>
                  <a:lnTo>
                    <a:pt x="2738" y="1017"/>
                  </a:lnTo>
                  <a:lnTo>
                    <a:pt x="2762" y="1019"/>
                  </a:lnTo>
                  <a:lnTo>
                    <a:pt x="2817" y="1017"/>
                  </a:lnTo>
                  <a:lnTo>
                    <a:pt x="2822" y="1017"/>
                  </a:lnTo>
                  <a:lnTo>
                    <a:pt x="2843" y="1015"/>
                  </a:lnTo>
                  <a:lnTo>
                    <a:pt x="2875" y="1015"/>
                  </a:lnTo>
                  <a:lnTo>
                    <a:pt x="2916" y="1013"/>
                  </a:lnTo>
                  <a:lnTo>
                    <a:pt x="2969" y="1011"/>
                  </a:lnTo>
                  <a:lnTo>
                    <a:pt x="3033" y="1010"/>
                  </a:lnTo>
                  <a:lnTo>
                    <a:pt x="3103" y="1006"/>
                  </a:lnTo>
                  <a:lnTo>
                    <a:pt x="3182" y="1002"/>
                  </a:lnTo>
                  <a:lnTo>
                    <a:pt x="3266" y="998"/>
                  </a:lnTo>
                  <a:lnTo>
                    <a:pt x="3357" y="993"/>
                  </a:lnTo>
                  <a:lnTo>
                    <a:pt x="3451" y="985"/>
                  </a:lnTo>
                  <a:lnTo>
                    <a:pt x="3550" y="978"/>
                  </a:lnTo>
                  <a:lnTo>
                    <a:pt x="3652" y="968"/>
                  </a:lnTo>
                  <a:lnTo>
                    <a:pt x="3755" y="959"/>
                  </a:lnTo>
                  <a:lnTo>
                    <a:pt x="3861" y="948"/>
                  </a:lnTo>
                  <a:lnTo>
                    <a:pt x="3966" y="934"/>
                  </a:lnTo>
                  <a:lnTo>
                    <a:pt x="4070" y="919"/>
                  </a:lnTo>
                  <a:lnTo>
                    <a:pt x="4173" y="904"/>
                  </a:lnTo>
                  <a:lnTo>
                    <a:pt x="4273" y="885"/>
                  </a:lnTo>
                  <a:lnTo>
                    <a:pt x="4371" y="867"/>
                  </a:lnTo>
                  <a:lnTo>
                    <a:pt x="4453" y="846"/>
                  </a:lnTo>
                  <a:lnTo>
                    <a:pt x="4534" y="816"/>
                  </a:lnTo>
                  <a:lnTo>
                    <a:pt x="4612" y="780"/>
                  </a:lnTo>
                  <a:lnTo>
                    <a:pt x="4687" y="737"/>
                  </a:lnTo>
                  <a:lnTo>
                    <a:pt x="4704" y="728"/>
                  </a:lnTo>
                  <a:lnTo>
                    <a:pt x="4721" y="716"/>
                  </a:lnTo>
                  <a:lnTo>
                    <a:pt x="4738" y="705"/>
                  </a:lnTo>
                  <a:lnTo>
                    <a:pt x="4824" y="647"/>
                  </a:lnTo>
                  <a:lnTo>
                    <a:pt x="4918" y="587"/>
                  </a:lnTo>
                  <a:lnTo>
                    <a:pt x="5020" y="525"/>
                  </a:lnTo>
                  <a:lnTo>
                    <a:pt x="5123" y="464"/>
                  </a:lnTo>
                  <a:lnTo>
                    <a:pt x="5229" y="404"/>
                  </a:lnTo>
                  <a:lnTo>
                    <a:pt x="5332" y="348"/>
                  </a:lnTo>
                  <a:lnTo>
                    <a:pt x="5432" y="295"/>
                  </a:lnTo>
                  <a:lnTo>
                    <a:pt x="5524" y="246"/>
                  </a:lnTo>
                  <a:lnTo>
                    <a:pt x="5547" y="235"/>
                  </a:lnTo>
                  <a:lnTo>
                    <a:pt x="5577" y="220"/>
                  </a:lnTo>
                  <a:lnTo>
                    <a:pt x="5614" y="201"/>
                  </a:lnTo>
                  <a:lnTo>
                    <a:pt x="5654" y="182"/>
                  </a:lnTo>
                  <a:lnTo>
                    <a:pt x="5699" y="162"/>
                  </a:lnTo>
                  <a:lnTo>
                    <a:pt x="5744" y="143"/>
                  </a:lnTo>
                  <a:lnTo>
                    <a:pt x="5791" y="124"/>
                  </a:lnTo>
                  <a:lnTo>
                    <a:pt x="5836" y="109"/>
                  </a:lnTo>
                  <a:lnTo>
                    <a:pt x="5880" y="96"/>
                  </a:lnTo>
                  <a:lnTo>
                    <a:pt x="5919" y="90"/>
                  </a:lnTo>
                  <a:lnTo>
                    <a:pt x="5955" y="88"/>
                  </a:lnTo>
                  <a:lnTo>
                    <a:pt x="6002" y="96"/>
                  </a:lnTo>
                  <a:lnTo>
                    <a:pt x="6043" y="109"/>
                  </a:lnTo>
                  <a:lnTo>
                    <a:pt x="6079" y="128"/>
                  </a:lnTo>
                  <a:lnTo>
                    <a:pt x="6109" y="152"/>
                  </a:lnTo>
                  <a:lnTo>
                    <a:pt x="6134" y="179"/>
                  </a:lnTo>
                  <a:lnTo>
                    <a:pt x="6154" y="209"/>
                  </a:lnTo>
                  <a:lnTo>
                    <a:pt x="6168" y="243"/>
                  </a:lnTo>
                  <a:lnTo>
                    <a:pt x="6179" y="276"/>
                  </a:lnTo>
                  <a:lnTo>
                    <a:pt x="6183" y="312"/>
                  </a:lnTo>
                  <a:lnTo>
                    <a:pt x="6184" y="348"/>
                  </a:lnTo>
                  <a:lnTo>
                    <a:pt x="6179" y="395"/>
                  </a:lnTo>
                  <a:lnTo>
                    <a:pt x="6164" y="440"/>
                  </a:lnTo>
                  <a:lnTo>
                    <a:pt x="6141" y="483"/>
                  </a:lnTo>
                  <a:lnTo>
                    <a:pt x="6111" y="521"/>
                  </a:lnTo>
                  <a:lnTo>
                    <a:pt x="6075" y="553"/>
                  </a:lnTo>
                  <a:lnTo>
                    <a:pt x="6034" y="581"/>
                  </a:lnTo>
                  <a:lnTo>
                    <a:pt x="4290" y="1602"/>
                  </a:lnTo>
                  <a:lnTo>
                    <a:pt x="4222" y="1637"/>
                  </a:lnTo>
                  <a:lnTo>
                    <a:pt x="4124" y="1683"/>
                  </a:lnTo>
                  <a:lnTo>
                    <a:pt x="4025" y="1718"/>
                  </a:lnTo>
                  <a:lnTo>
                    <a:pt x="3923" y="1743"/>
                  </a:lnTo>
                  <a:lnTo>
                    <a:pt x="3819" y="1760"/>
                  </a:lnTo>
                  <a:lnTo>
                    <a:pt x="3714" y="1767"/>
                  </a:lnTo>
                  <a:lnTo>
                    <a:pt x="3607" y="1767"/>
                  </a:lnTo>
                  <a:lnTo>
                    <a:pt x="3498" y="1760"/>
                  </a:lnTo>
                  <a:lnTo>
                    <a:pt x="1189" y="1660"/>
                  </a:lnTo>
                  <a:lnTo>
                    <a:pt x="1165" y="1705"/>
                  </a:lnTo>
                  <a:lnTo>
                    <a:pt x="1133" y="1743"/>
                  </a:lnTo>
                  <a:lnTo>
                    <a:pt x="1095" y="1777"/>
                  </a:lnTo>
                  <a:lnTo>
                    <a:pt x="1052" y="1803"/>
                  </a:lnTo>
                  <a:lnTo>
                    <a:pt x="1001" y="1820"/>
                  </a:lnTo>
                  <a:lnTo>
                    <a:pt x="948" y="1829"/>
                  </a:lnTo>
                  <a:lnTo>
                    <a:pt x="421" y="1863"/>
                  </a:lnTo>
                  <a:lnTo>
                    <a:pt x="365" y="1861"/>
                  </a:lnTo>
                  <a:lnTo>
                    <a:pt x="310" y="1852"/>
                  </a:lnTo>
                  <a:lnTo>
                    <a:pt x="260" y="1833"/>
                  </a:lnTo>
                  <a:lnTo>
                    <a:pt x="213" y="1805"/>
                  </a:lnTo>
                  <a:lnTo>
                    <a:pt x="173" y="1771"/>
                  </a:lnTo>
                  <a:lnTo>
                    <a:pt x="137" y="1730"/>
                  </a:lnTo>
                  <a:lnTo>
                    <a:pt x="111" y="1684"/>
                  </a:lnTo>
                  <a:lnTo>
                    <a:pt x="92" y="1634"/>
                  </a:lnTo>
                  <a:lnTo>
                    <a:pt x="85" y="1579"/>
                  </a:lnTo>
                  <a:lnTo>
                    <a:pt x="0" y="414"/>
                  </a:lnTo>
                  <a:lnTo>
                    <a:pt x="0" y="357"/>
                  </a:lnTo>
                  <a:lnTo>
                    <a:pt x="11" y="305"/>
                  </a:lnTo>
                  <a:lnTo>
                    <a:pt x="32" y="256"/>
                  </a:lnTo>
                  <a:lnTo>
                    <a:pt x="58" y="211"/>
                  </a:lnTo>
                  <a:lnTo>
                    <a:pt x="94" y="171"/>
                  </a:lnTo>
                  <a:lnTo>
                    <a:pt x="137" y="139"/>
                  </a:lnTo>
                  <a:lnTo>
                    <a:pt x="184" y="113"/>
                  </a:lnTo>
                  <a:lnTo>
                    <a:pt x="237" y="96"/>
                  </a:lnTo>
                  <a:lnTo>
                    <a:pt x="294" y="86"/>
                  </a:lnTo>
                  <a:lnTo>
                    <a:pt x="820" y="53"/>
                  </a:lnTo>
                  <a:lnTo>
                    <a:pt x="875" y="53"/>
                  </a:lnTo>
                  <a:lnTo>
                    <a:pt x="926" y="64"/>
                  </a:lnTo>
                  <a:lnTo>
                    <a:pt x="975" y="85"/>
                  </a:lnTo>
                  <a:lnTo>
                    <a:pt x="1016" y="113"/>
                  </a:lnTo>
                  <a:lnTo>
                    <a:pt x="1054" y="147"/>
                  </a:lnTo>
                  <a:lnTo>
                    <a:pt x="1084" y="188"/>
                  </a:lnTo>
                  <a:lnTo>
                    <a:pt x="1125" y="169"/>
                  </a:lnTo>
                  <a:lnTo>
                    <a:pt x="1170" y="150"/>
                  </a:lnTo>
                  <a:lnTo>
                    <a:pt x="1219" y="132"/>
                  </a:lnTo>
                  <a:lnTo>
                    <a:pt x="1274" y="111"/>
                  </a:lnTo>
                  <a:lnTo>
                    <a:pt x="1330" y="90"/>
                  </a:lnTo>
                  <a:lnTo>
                    <a:pt x="1394" y="70"/>
                  </a:lnTo>
                  <a:lnTo>
                    <a:pt x="1460" y="53"/>
                  </a:lnTo>
                  <a:lnTo>
                    <a:pt x="1533" y="36"/>
                  </a:lnTo>
                  <a:lnTo>
                    <a:pt x="1611" y="21"/>
                  </a:lnTo>
                  <a:lnTo>
                    <a:pt x="1691" y="11"/>
                  </a:lnTo>
                  <a:lnTo>
                    <a:pt x="1780" y="4"/>
                  </a:lnTo>
                  <a:lnTo>
                    <a:pt x="18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auto">
            <a:xfrm>
              <a:off x="4607" y="2716"/>
              <a:ext cx="515" cy="300"/>
            </a:xfrm>
            <a:custGeom>
              <a:avLst/>
              <a:gdLst>
                <a:gd name="T0" fmla="*/ 890 w 1030"/>
                <a:gd name="T1" fmla="*/ 0 h 600"/>
                <a:gd name="T2" fmla="*/ 937 w 1030"/>
                <a:gd name="T3" fmla="*/ 7 h 600"/>
                <a:gd name="T4" fmla="*/ 984 w 1030"/>
                <a:gd name="T5" fmla="*/ 23 h 600"/>
                <a:gd name="T6" fmla="*/ 1030 w 1030"/>
                <a:gd name="T7" fmla="*/ 49 h 600"/>
                <a:gd name="T8" fmla="*/ 960 w 1030"/>
                <a:gd name="T9" fmla="*/ 75 h 600"/>
                <a:gd name="T10" fmla="*/ 894 w 1030"/>
                <a:gd name="T11" fmla="*/ 105 h 600"/>
                <a:gd name="T12" fmla="*/ 830 w 1030"/>
                <a:gd name="T13" fmla="*/ 135 h 600"/>
                <a:gd name="T14" fmla="*/ 772 w 1030"/>
                <a:gd name="T15" fmla="*/ 165 h 600"/>
                <a:gd name="T16" fmla="*/ 704 w 1030"/>
                <a:gd name="T17" fmla="*/ 201 h 600"/>
                <a:gd name="T18" fmla="*/ 634 w 1030"/>
                <a:gd name="T19" fmla="*/ 239 h 600"/>
                <a:gd name="T20" fmla="*/ 559 w 1030"/>
                <a:gd name="T21" fmla="*/ 278 h 600"/>
                <a:gd name="T22" fmla="*/ 484 w 1030"/>
                <a:gd name="T23" fmla="*/ 320 h 600"/>
                <a:gd name="T24" fmla="*/ 409 w 1030"/>
                <a:gd name="T25" fmla="*/ 363 h 600"/>
                <a:gd name="T26" fmla="*/ 333 w 1030"/>
                <a:gd name="T27" fmla="*/ 404 h 600"/>
                <a:gd name="T28" fmla="*/ 262 w 1030"/>
                <a:gd name="T29" fmla="*/ 447 h 600"/>
                <a:gd name="T30" fmla="*/ 196 w 1030"/>
                <a:gd name="T31" fmla="*/ 487 h 600"/>
                <a:gd name="T32" fmla="*/ 134 w 1030"/>
                <a:gd name="T33" fmla="*/ 526 h 600"/>
                <a:gd name="T34" fmla="*/ 81 w 1030"/>
                <a:gd name="T35" fmla="*/ 562 h 600"/>
                <a:gd name="T36" fmla="*/ 29 w 1030"/>
                <a:gd name="T37" fmla="*/ 600 h 600"/>
                <a:gd name="T38" fmla="*/ 29 w 1030"/>
                <a:gd name="T39" fmla="*/ 551 h 600"/>
                <a:gd name="T40" fmla="*/ 27 w 1030"/>
                <a:gd name="T41" fmla="*/ 502 h 600"/>
                <a:gd name="T42" fmla="*/ 17 w 1030"/>
                <a:gd name="T43" fmla="*/ 442 h 600"/>
                <a:gd name="T44" fmla="*/ 0 w 1030"/>
                <a:gd name="T45" fmla="*/ 383 h 600"/>
                <a:gd name="T46" fmla="*/ 0 w 1030"/>
                <a:gd name="T47" fmla="*/ 380 h 600"/>
                <a:gd name="T48" fmla="*/ 2 w 1030"/>
                <a:gd name="T49" fmla="*/ 376 h 600"/>
                <a:gd name="T50" fmla="*/ 57 w 1030"/>
                <a:gd name="T51" fmla="*/ 348 h 600"/>
                <a:gd name="T52" fmla="*/ 119 w 1030"/>
                <a:gd name="T53" fmla="*/ 316 h 600"/>
                <a:gd name="T54" fmla="*/ 187 w 1030"/>
                <a:gd name="T55" fmla="*/ 282 h 600"/>
                <a:gd name="T56" fmla="*/ 258 w 1030"/>
                <a:gd name="T57" fmla="*/ 246 h 600"/>
                <a:gd name="T58" fmla="*/ 332 w 1030"/>
                <a:gd name="T59" fmla="*/ 211 h 600"/>
                <a:gd name="T60" fmla="*/ 407 w 1030"/>
                <a:gd name="T61" fmla="*/ 175 h 600"/>
                <a:gd name="T62" fmla="*/ 480 w 1030"/>
                <a:gd name="T63" fmla="*/ 139 h 600"/>
                <a:gd name="T64" fmla="*/ 554 w 1030"/>
                <a:gd name="T65" fmla="*/ 105 h 600"/>
                <a:gd name="T66" fmla="*/ 623 w 1030"/>
                <a:gd name="T67" fmla="*/ 75 h 600"/>
                <a:gd name="T68" fmla="*/ 687 w 1030"/>
                <a:gd name="T69" fmla="*/ 47 h 600"/>
                <a:gd name="T70" fmla="*/ 744 w 1030"/>
                <a:gd name="T71" fmla="*/ 24 h 600"/>
                <a:gd name="T72" fmla="*/ 792 w 1030"/>
                <a:gd name="T73" fmla="*/ 7 h 600"/>
                <a:gd name="T74" fmla="*/ 841 w 1030"/>
                <a:gd name="T75" fmla="*/ 0 h 600"/>
                <a:gd name="T76" fmla="*/ 890 w 1030"/>
                <a:gd name="T77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30" h="600">
                  <a:moveTo>
                    <a:pt x="890" y="0"/>
                  </a:moveTo>
                  <a:lnTo>
                    <a:pt x="937" y="7"/>
                  </a:lnTo>
                  <a:lnTo>
                    <a:pt x="984" y="23"/>
                  </a:lnTo>
                  <a:lnTo>
                    <a:pt x="1030" y="49"/>
                  </a:lnTo>
                  <a:lnTo>
                    <a:pt x="960" y="75"/>
                  </a:lnTo>
                  <a:lnTo>
                    <a:pt x="894" y="105"/>
                  </a:lnTo>
                  <a:lnTo>
                    <a:pt x="830" y="135"/>
                  </a:lnTo>
                  <a:lnTo>
                    <a:pt x="772" y="165"/>
                  </a:lnTo>
                  <a:lnTo>
                    <a:pt x="704" y="201"/>
                  </a:lnTo>
                  <a:lnTo>
                    <a:pt x="634" y="239"/>
                  </a:lnTo>
                  <a:lnTo>
                    <a:pt x="559" y="278"/>
                  </a:lnTo>
                  <a:lnTo>
                    <a:pt x="484" y="320"/>
                  </a:lnTo>
                  <a:lnTo>
                    <a:pt x="409" y="363"/>
                  </a:lnTo>
                  <a:lnTo>
                    <a:pt x="333" y="404"/>
                  </a:lnTo>
                  <a:lnTo>
                    <a:pt x="262" y="447"/>
                  </a:lnTo>
                  <a:lnTo>
                    <a:pt x="196" y="487"/>
                  </a:lnTo>
                  <a:lnTo>
                    <a:pt x="134" y="526"/>
                  </a:lnTo>
                  <a:lnTo>
                    <a:pt x="81" y="562"/>
                  </a:lnTo>
                  <a:lnTo>
                    <a:pt x="29" y="600"/>
                  </a:lnTo>
                  <a:lnTo>
                    <a:pt x="29" y="551"/>
                  </a:lnTo>
                  <a:lnTo>
                    <a:pt x="27" y="502"/>
                  </a:lnTo>
                  <a:lnTo>
                    <a:pt x="17" y="442"/>
                  </a:lnTo>
                  <a:lnTo>
                    <a:pt x="0" y="383"/>
                  </a:lnTo>
                  <a:lnTo>
                    <a:pt x="0" y="380"/>
                  </a:lnTo>
                  <a:lnTo>
                    <a:pt x="2" y="376"/>
                  </a:lnTo>
                  <a:lnTo>
                    <a:pt x="57" y="348"/>
                  </a:lnTo>
                  <a:lnTo>
                    <a:pt x="119" y="316"/>
                  </a:lnTo>
                  <a:lnTo>
                    <a:pt x="187" y="282"/>
                  </a:lnTo>
                  <a:lnTo>
                    <a:pt x="258" y="246"/>
                  </a:lnTo>
                  <a:lnTo>
                    <a:pt x="332" y="211"/>
                  </a:lnTo>
                  <a:lnTo>
                    <a:pt x="407" y="175"/>
                  </a:lnTo>
                  <a:lnTo>
                    <a:pt x="480" y="139"/>
                  </a:lnTo>
                  <a:lnTo>
                    <a:pt x="554" y="105"/>
                  </a:lnTo>
                  <a:lnTo>
                    <a:pt x="623" y="75"/>
                  </a:lnTo>
                  <a:lnTo>
                    <a:pt x="687" y="47"/>
                  </a:lnTo>
                  <a:lnTo>
                    <a:pt x="744" y="24"/>
                  </a:lnTo>
                  <a:lnTo>
                    <a:pt x="792" y="7"/>
                  </a:lnTo>
                  <a:lnTo>
                    <a:pt x="841" y="0"/>
                  </a:lnTo>
                  <a:lnTo>
                    <a:pt x="8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auto">
            <a:xfrm>
              <a:off x="4487" y="2647"/>
              <a:ext cx="397" cy="171"/>
            </a:xfrm>
            <a:custGeom>
              <a:avLst/>
              <a:gdLst>
                <a:gd name="T0" fmla="*/ 626 w 794"/>
                <a:gd name="T1" fmla="*/ 0 h 342"/>
                <a:gd name="T2" fmla="*/ 683 w 794"/>
                <a:gd name="T3" fmla="*/ 4 h 342"/>
                <a:gd name="T4" fmla="*/ 739 w 794"/>
                <a:gd name="T5" fmla="*/ 19 h 342"/>
                <a:gd name="T6" fmla="*/ 794 w 794"/>
                <a:gd name="T7" fmla="*/ 47 h 342"/>
                <a:gd name="T8" fmla="*/ 741 w 794"/>
                <a:gd name="T9" fmla="*/ 69 h 342"/>
                <a:gd name="T10" fmla="*/ 683 w 794"/>
                <a:gd name="T11" fmla="*/ 94 h 342"/>
                <a:gd name="T12" fmla="*/ 619 w 794"/>
                <a:gd name="T13" fmla="*/ 118 h 342"/>
                <a:gd name="T14" fmla="*/ 551 w 794"/>
                <a:gd name="T15" fmla="*/ 145 h 342"/>
                <a:gd name="T16" fmla="*/ 481 w 794"/>
                <a:gd name="T17" fmla="*/ 173 h 342"/>
                <a:gd name="T18" fmla="*/ 415 w 794"/>
                <a:gd name="T19" fmla="*/ 199 h 342"/>
                <a:gd name="T20" fmla="*/ 353 w 794"/>
                <a:gd name="T21" fmla="*/ 227 h 342"/>
                <a:gd name="T22" fmla="*/ 297 w 794"/>
                <a:gd name="T23" fmla="*/ 252 h 342"/>
                <a:gd name="T24" fmla="*/ 250 w 794"/>
                <a:gd name="T25" fmla="*/ 276 h 342"/>
                <a:gd name="T26" fmla="*/ 161 w 794"/>
                <a:gd name="T27" fmla="*/ 325 h 342"/>
                <a:gd name="T28" fmla="*/ 152 w 794"/>
                <a:gd name="T29" fmla="*/ 331 h 342"/>
                <a:gd name="T30" fmla="*/ 144 w 794"/>
                <a:gd name="T31" fmla="*/ 336 h 342"/>
                <a:gd name="T32" fmla="*/ 137 w 794"/>
                <a:gd name="T33" fmla="*/ 342 h 342"/>
                <a:gd name="T34" fmla="*/ 94 w 794"/>
                <a:gd name="T35" fmla="*/ 299 h 342"/>
                <a:gd name="T36" fmla="*/ 48 w 794"/>
                <a:gd name="T37" fmla="*/ 259 h 342"/>
                <a:gd name="T38" fmla="*/ 0 w 794"/>
                <a:gd name="T39" fmla="*/ 224 h 342"/>
                <a:gd name="T40" fmla="*/ 45 w 794"/>
                <a:gd name="T41" fmla="*/ 203 h 342"/>
                <a:gd name="T42" fmla="*/ 99 w 794"/>
                <a:gd name="T43" fmla="*/ 178 h 342"/>
                <a:gd name="T44" fmla="*/ 158 w 794"/>
                <a:gd name="T45" fmla="*/ 154 h 342"/>
                <a:gd name="T46" fmla="*/ 222 w 794"/>
                <a:gd name="T47" fmla="*/ 131 h 342"/>
                <a:gd name="T48" fmla="*/ 287 w 794"/>
                <a:gd name="T49" fmla="*/ 107 h 342"/>
                <a:gd name="T50" fmla="*/ 351 w 794"/>
                <a:gd name="T51" fmla="*/ 83 h 342"/>
                <a:gd name="T52" fmla="*/ 412 w 794"/>
                <a:gd name="T53" fmla="*/ 62 h 342"/>
                <a:gd name="T54" fmla="*/ 466 w 794"/>
                <a:gd name="T55" fmla="*/ 43 h 342"/>
                <a:gd name="T56" fmla="*/ 511 w 794"/>
                <a:gd name="T57" fmla="*/ 24 h 342"/>
                <a:gd name="T58" fmla="*/ 570 w 794"/>
                <a:gd name="T59" fmla="*/ 7 h 342"/>
                <a:gd name="T60" fmla="*/ 626 w 794"/>
                <a:gd name="T61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94" h="342">
                  <a:moveTo>
                    <a:pt x="626" y="0"/>
                  </a:moveTo>
                  <a:lnTo>
                    <a:pt x="683" y="4"/>
                  </a:lnTo>
                  <a:lnTo>
                    <a:pt x="739" y="19"/>
                  </a:lnTo>
                  <a:lnTo>
                    <a:pt x="794" y="47"/>
                  </a:lnTo>
                  <a:lnTo>
                    <a:pt x="741" y="69"/>
                  </a:lnTo>
                  <a:lnTo>
                    <a:pt x="683" y="94"/>
                  </a:lnTo>
                  <a:lnTo>
                    <a:pt x="619" y="118"/>
                  </a:lnTo>
                  <a:lnTo>
                    <a:pt x="551" y="145"/>
                  </a:lnTo>
                  <a:lnTo>
                    <a:pt x="481" y="173"/>
                  </a:lnTo>
                  <a:lnTo>
                    <a:pt x="415" y="199"/>
                  </a:lnTo>
                  <a:lnTo>
                    <a:pt x="353" y="227"/>
                  </a:lnTo>
                  <a:lnTo>
                    <a:pt x="297" y="252"/>
                  </a:lnTo>
                  <a:lnTo>
                    <a:pt x="250" y="276"/>
                  </a:lnTo>
                  <a:lnTo>
                    <a:pt x="161" y="325"/>
                  </a:lnTo>
                  <a:lnTo>
                    <a:pt x="152" y="331"/>
                  </a:lnTo>
                  <a:lnTo>
                    <a:pt x="144" y="336"/>
                  </a:lnTo>
                  <a:lnTo>
                    <a:pt x="137" y="342"/>
                  </a:lnTo>
                  <a:lnTo>
                    <a:pt x="94" y="299"/>
                  </a:lnTo>
                  <a:lnTo>
                    <a:pt x="48" y="259"/>
                  </a:lnTo>
                  <a:lnTo>
                    <a:pt x="0" y="224"/>
                  </a:lnTo>
                  <a:lnTo>
                    <a:pt x="45" y="203"/>
                  </a:lnTo>
                  <a:lnTo>
                    <a:pt x="99" y="178"/>
                  </a:lnTo>
                  <a:lnTo>
                    <a:pt x="158" y="154"/>
                  </a:lnTo>
                  <a:lnTo>
                    <a:pt x="222" y="131"/>
                  </a:lnTo>
                  <a:lnTo>
                    <a:pt x="287" y="107"/>
                  </a:lnTo>
                  <a:lnTo>
                    <a:pt x="351" y="83"/>
                  </a:lnTo>
                  <a:lnTo>
                    <a:pt x="412" y="62"/>
                  </a:lnTo>
                  <a:lnTo>
                    <a:pt x="466" y="43"/>
                  </a:lnTo>
                  <a:lnTo>
                    <a:pt x="511" y="24"/>
                  </a:lnTo>
                  <a:lnTo>
                    <a:pt x="570" y="7"/>
                  </a:lnTo>
                  <a:lnTo>
                    <a:pt x="6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5"/>
            <p:cNvSpPr>
              <a:spLocks/>
            </p:cNvSpPr>
            <p:nvPr/>
          </p:nvSpPr>
          <p:spPr bwMode="auto">
            <a:xfrm>
              <a:off x="4128" y="616"/>
              <a:ext cx="959" cy="920"/>
            </a:xfrm>
            <a:custGeom>
              <a:avLst/>
              <a:gdLst>
                <a:gd name="T0" fmla="*/ 957 w 1917"/>
                <a:gd name="T1" fmla="*/ 0 h 1841"/>
                <a:gd name="T2" fmla="*/ 1063 w 1917"/>
                <a:gd name="T3" fmla="*/ 6 h 1841"/>
                <a:gd name="T4" fmla="*/ 1164 w 1917"/>
                <a:gd name="T5" fmla="*/ 23 h 1841"/>
                <a:gd name="T6" fmla="*/ 1260 w 1917"/>
                <a:gd name="T7" fmla="*/ 49 h 1841"/>
                <a:gd name="T8" fmla="*/ 1354 w 1917"/>
                <a:gd name="T9" fmla="*/ 87 h 1841"/>
                <a:gd name="T10" fmla="*/ 1441 w 1917"/>
                <a:gd name="T11" fmla="*/ 132 h 1841"/>
                <a:gd name="T12" fmla="*/ 1524 w 1917"/>
                <a:gd name="T13" fmla="*/ 186 h 1841"/>
                <a:gd name="T14" fmla="*/ 1601 w 1917"/>
                <a:gd name="T15" fmla="*/ 248 h 1841"/>
                <a:gd name="T16" fmla="*/ 1670 w 1917"/>
                <a:gd name="T17" fmla="*/ 318 h 1841"/>
                <a:gd name="T18" fmla="*/ 1733 w 1917"/>
                <a:gd name="T19" fmla="*/ 393 h 1841"/>
                <a:gd name="T20" fmla="*/ 1785 w 1917"/>
                <a:gd name="T21" fmla="*/ 476 h 1841"/>
                <a:gd name="T22" fmla="*/ 1832 w 1917"/>
                <a:gd name="T23" fmla="*/ 562 h 1841"/>
                <a:gd name="T24" fmla="*/ 1868 w 1917"/>
                <a:gd name="T25" fmla="*/ 656 h 1841"/>
                <a:gd name="T26" fmla="*/ 1894 w 1917"/>
                <a:gd name="T27" fmla="*/ 754 h 1841"/>
                <a:gd name="T28" fmla="*/ 1911 w 1917"/>
                <a:gd name="T29" fmla="*/ 856 h 1841"/>
                <a:gd name="T30" fmla="*/ 1917 w 1917"/>
                <a:gd name="T31" fmla="*/ 959 h 1841"/>
                <a:gd name="T32" fmla="*/ 1911 w 1917"/>
                <a:gd name="T33" fmla="*/ 1066 h 1841"/>
                <a:gd name="T34" fmla="*/ 1894 w 1917"/>
                <a:gd name="T35" fmla="*/ 1168 h 1841"/>
                <a:gd name="T36" fmla="*/ 1866 w 1917"/>
                <a:gd name="T37" fmla="*/ 1267 h 1841"/>
                <a:gd name="T38" fmla="*/ 1828 w 1917"/>
                <a:gd name="T39" fmla="*/ 1361 h 1841"/>
                <a:gd name="T40" fmla="*/ 1781 w 1917"/>
                <a:gd name="T41" fmla="*/ 1452 h 1841"/>
                <a:gd name="T42" fmla="*/ 1725 w 1917"/>
                <a:gd name="T43" fmla="*/ 1534 h 1841"/>
                <a:gd name="T44" fmla="*/ 1661 w 1917"/>
                <a:gd name="T45" fmla="*/ 1611 h 1841"/>
                <a:gd name="T46" fmla="*/ 1590 w 1917"/>
                <a:gd name="T47" fmla="*/ 1681 h 1841"/>
                <a:gd name="T48" fmla="*/ 1511 w 1917"/>
                <a:gd name="T49" fmla="*/ 1743 h 1841"/>
                <a:gd name="T50" fmla="*/ 1426 w 1917"/>
                <a:gd name="T51" fmla="*/ 1796 h 1841"/>
                <a:gd name="T52" fmla="*/ 1334 w 1917"/>
                <a:gd name="T53" fmla="*/ 1841 h 1841"/>
                <a:gd name="T54" fmla="*/ 1262 w 1917"/>
                <a:gd name="T55" fmla="*/ 1726 h 1841"/>
                <a:gd name="T56" fmla="*/ 1179 w 1917"/>
                <a:gd name="T57" fmla="*/ 1617 h 1841"/>
                <a:gd name="T58" fmla="*/ 1091 w 1917"/>
                <a:gd name="T59" fmla="*/ 1514 h 1841"/>
                <a:gd name="T60" fmla="*/ 993 w 1917"/>
                <a:gd name="T61" fmla="*/ 1420 h 1841"/>
                <a:gd name="T62" fmla="*/ 890 w 1917"/>
                <a:gd name="T63" fmla="*/ 1333 h 1841"/>
                <a:gd name="T64" fmla="*/ 779 w 1917"/>
                <a:gd name="T65" fmla="*/ 1252 h 1841"/>
                <a:gd name="T66" fmla="*/ 662 w 1917"/>
                <a:gd name="T67" fmla="*/ 1183 h 1841"/>
                <a:gd name="T68" fmla="*/ 538 w 1917"/>
                <a:gd name="T69" fmla="*/ 1121 h 1841"/>
                <a:gd name="T70" fmla="*/ 410 w 1917"/>
                <a:gd name="T71" fmla="*/ 1068 h 1841"/>
                <a:gd name="T72" fmla="*/ 278 w 1917"/>
                <a:gd name="T73" fmla="*/ 1027 h 1841"/>
                <a:gd name="T74" fmla="*/ 141 w 1917"/>
                <a:gd name="T75" fmla="*/ 995 h 1841"/>
                <a:gd name="T76" fmla="*/ 0 w 1917"/>
                <a:gd name="T77" fmla="*/ 974 h 1841"/>
                <a:gd name="T78" fmla="*/ 0 w 1917"/>
                <a:gd name="T79" fmla="*/ 966 h 1841"/>
                <a:gd name="T80" fmla="*/ 0 w 1917"/>
                <a:gd name="T81" fmla="*/ 959 h 1841"/>
                <a:gd name="T82" fmla="*/ 5 w 1917"/>
                <a:gd name="T83" fmla="*/ 856 h 1841"/>
                <a:gd name="T84" fmla="*/ 22 w 1917"/>
                <a:gd name="T85" fmla="*/ 754 h 1841"/>
                <a:gd name="T86" fmla="*/ 49 w 1917"/>
                <a:gd name="T87" fmla="*/ 656 h 1841"/>
                <a:gd name="T88" fmla="*/ 84 w 1917"/>
                <a:gd name="T89" fmla="*/ 564 h 1841"/>
                <a:gd name="T90" fmla="*/ 130 w 1917"/>
                <a:gd name="T91" fmla="*/ 476 h 1841"/>
                <a:gd name="T92" fmla="*/ 184 w 1917"/>
                <a:gd name="T93" fmla="*/ 393 h 1841"/>
                <a:gd name="T94" fmla="*/ 246 w 1917"/>
                <a:gd name="T95" fmla="*/ 318 h 1841"/>
                <a:gd name="T96" fmla="*/ 316 w 1917"/>
                <a:gd name="T97" fmla="*/ 248 h 1841"/>
                <a:gd name="T98" fmla="*/ 393 w 1917"/>
                <a:gd name="T99" fmla="*/ 186 h 1841"/>
                <a:gd name="T100" fmla="*/ 474 w 1917"/>
                <a:gd name="T101" fmla="*/ 132 h 1841"/>
                <a:gd name="T102" fmla="*/ 562 w 1917"/>
                <a:gd name="T103" fmla="*/ 87 h 1841"/>
                <a:gd name="T104" fmla="*/ 656 w 1917"/>
                <a:gd name="T105" fmla="*/ 49 h 1841"/>
                <a:gd name="T106" fmla="*/ 752 w 1917"/>
                <a:gd name="T107" fmla="*/ 23 h 1841"/>
                <a:gd name="T108" fmla="*/ 854 w 1917"/>
                <a:gd name="T109" fmla="*/ 6 h 1841"/>
                <a:gd name="T110" fmla="*/ 957 w 1917"/>
                <a:gd name="T111" fmla="*/ 0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17" h="1841">
                  <a:moveTo>
                    <a:pt x="957" y="0"/>
                  </a:moveTo>
                  <a:lnTo>
                    <a:pt x="1063" y="6"/>
                  </a:lnTo>
                  <a:lnTo>
                    <a:pt x="1164" y="23"/>
                  </a:lnTo>
                  <a:lnTo>
                    <a:pt x="1260" y="49"/>
                  </a:lnTo>
                  <a:lnTo>
                    <a:pt x="1354" y="87"/>
                  </a:lnTo>
                  <a:lnTo>
                    <a:pt x="1441" y="132"/>
                  </a:lnTo>
                  <a:lnTo>
                    <a:pt x="1524" y="186"/>
                  </a:lnTo>
                  <a:lnTo>
                    <a:pt x="1601" y="248"/>
                  </a:lnTo>
                  <a:lnTo>
                    <a:pt x="1670" y="318"/>
                  </a:lnTo>
                  <a:lnTo>
                    <a:pt x="1733" y="393"/>
                  </a:lnTo>
                  <a:lnTo>
                    <a:pt x="1785" y="476"/>
                  </a:lnTo>
                  <a:lnTo>
                    <a:pt x="1832" y="562"/>
                  </a:lnTo>
                  <a:lnTo>
                    <a:pt x="1868" y="656"/>
                  </a:lnTo>
                  <a:lnTo>
                    <a:pt x="1894" y="754"/>
                  </a:lnTo>
                  <a:lnTo>
                    <a:pt x="1911" y="856"/>
                  </a:lnTo>
                  <a:lnTo>
                    <a:pt x="1917" y="959"/>
                  </a:lnTo>
                  <a:lnTo>
                    <a:pt x="1911" y="1066"/>
                  </a:lnTo>
                  <a:lnTo>
                    <a:pt x="1894" y="1168"/>
                  </a:lnTo>
                  <a:lnTo>
                    <a:pt x="1866" y="1267"/>
                  </a:lnTo>
                  <a:lnTo>
                    <a:pt x="1828" y="1361"/>
                  </a:lnTo>
                  <a:lnTo>
                    <a:pt x="1781" y="1452"/>
                  </a:lnTo>
                  <a:lnTo>
                    <a:pt x="1725" y="1534"/>
                  </a:lnTo>
                  <a:lnTo>
                    <a:pt x="1661" y="1611"/>
                  </a:lnTo>
                  <a:lnTo>
                    <a:pt x="1590" y="1681"/>
                  </a:lnTo>
                  <a:lnTo>
                    <a:pt x="1511" y="1743"/>
                  </a:lnTo>
                  <a:lnTo>
                    <a:pt x="1426" y="1796"/>
                  </a:lnTo>
                  <a:lnTo>
                    <a:pt x="1334" y="1841"/>
                  </a:lnTo>
                  <a:lnTo>
                    <a:pt x="1262" y="1726"/>
                  </a:lnTo>
                  <a:lnTo>
                    <a:pt x="1179" y="1617"/>
                  </a:lnTo>
                  <a:lnTo>
                    <a:pt x="1091" y="1514"/>
                  </a:lnTo>
                  <a:lnTo>
                    <a:pt x="993" y="1420"/>
                  </a:lnTo>
                  <a:lnTo>
                    <a:pt x="890" y="1333"/>
                  </a:lnTo>
                  <a:lnTo>
                    <a:pt x="779" y="1252"/>
                  </a:lnTo>
                  <a:lnTo>
                    <a:pt x="662" y="1183"/>
                  </a:lnTo>
                  <a:lnTo>
                    <a:pt x="538" y="1121"/>
                  </a:lnTo>
                  <a:lnTo>
                    <a:pt x="410" y="1068"/>
                  </a:lnTo>
                  <a:lnTo>
                    <a:pt x="278" y="1027"/>
                  </a:lnTo>
                  <a:lnTo>
                    <a:pt x="141" y="995"/>
                  </a:lnTo>
                  <a:lnTo>
                    <a:pt x="0" y="974"/>
                  </a:lnTo>
                  <a:lnTo>
                    <a:pt x="0" y="966"/>
                  </a:lnTo>
                  <a:lnTo>
                    <a:pt x="0" y="959"/>
                  </a:lnTo>
                  <a:lnTo>
                    <a:pt x="5" y="856"/>
                  </a:lnTo>
                  <a:lnTo>
                    <a:pt x="22" y="754"/>
                  </a:lnTo>
                  <a:lnTo>
                    <a:pt x="49" y="656"/>
                  </a:lnTo>
                  <a:lnTo>
                    <a:pt x="84" y="564"/>
                  </a:lnTo>
                  <a:lnTo>
                    <a:pt x="130" y="476"/>
                  </a:lnTo>
                  <a:lnTo>
                    <a:pt x="184" y="393"/>
                  </a:lnTo>
                  <a:lnTo>
                    <a:pt x="246" y="318"/>
                  </a:lnTo>
                  <a:lnTo>
                    <a:pt x="316" y="248"/>
                  </a:lnTo>
                  <a:lnTo>
                    <a:pt x="393" y="186"/>
                  </a:lnTo>
                  <a:lnTo>
                    <a:pt x="474" y="132"/>
                  </a:lnTo>
                  <a:lnTo>
                    <a:pt x="562" y="87"/>
                  </a:lnTo>
                  <a:lnTo>
                    <a:pt x="656" y="49"/>
                  </a:lnTo>
                  <a:lnTo>
                    <a:pt x="752" y="23"/>
                  </a:lnTo>
                  <a:lnTo>
                    <a:pt x="854" y="6"/>
                  </a:lnTo>
                  <a:lnTo>
                    <a:pt x="9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6"/>
            <p:cNvSpPr>
              <a:spLocks noEditPoints="1"/>
            </p:cNvSpPr>
            <p:nvPr/>
          </p:nvSpPr>
          <p:spPr bwMode="auto">
            <a:xfrm>
              <a:off x="3341" y="1279"/>
              <a:ext cx="1392" cy="1392"/>
            </a:xfrm>
            <a:custGeom>
              <a:avLst/>
              <a:gdLst>
                <a:gd name="T0" fmla="*/ 1283 w 2784"/>
                <a:gd name="T1" fmla="*/ 459 h 2785"/>
                <a:gd name="T2" fmla="*/ 1274 w 2784"/>
                <a:gd name="T3" fmla="*/ 610 h 2785"/>
                <a:gd name="T4" fmla="*/ 1247 w 2784"/>
                <a:gd name="T5" fmla="*/ 664 h 2785"/>
                <a:gd name="T6" fmla="*/ 1097 w 2784"/>
                <a:gd name="T7" fmla="*/ 732 h 2785"/>
                <a:gd name="T8" fmla="*/ 952 w 2784"/>
                <a:gd name="T9" fmla="*/ 886 h 2785"/>
                <a:gd name="T10" fmla="*/ 911 w 2784"/>
                <a:gd name="T11" fmla="*/ 1112 h 2785"/>
                <a:gd name="T12" fmla="*/ 993 w 2784"/>
                <a:gd name="T13" fmla="*/ 1307 h 2785"/>
                <a:gd name="T14" fmla="*/ 1191 w 2784"/>
                <a:gd name="T15" fmla="*/ 1448 h 2785"/>
                <a:gd name="T16" fmla="*/ 1428 w 2784"/>
                <a:gd name="T17" fmla="*/ 1551 h 2785"/>
                <a:gd name="T18" fmla="*/ 1537 w 2784"/>
                <a:gd name="T19" fmla="*/ 1651 h 2785"/>
                <a:gd name="T20" fmla="*/ 1520 w 2784"/>
                <a:gd name="T21" fmla="*/ 1781 h 2785"/>
                <a:gd name="T22" fmla="*/ 1375 w 2784"/>
                <a:gd name="T23" fmla="*/ 1848 h 2785"/>
                <a:gd name="T24" fmla="*/ 1153 w 2784"/>
                <a:gd name="T25" fmla="*/ 1822 h 2785"/>
                <a:gd name="T26" fmla="*/ 986 w 2784"/>
                <a:gd name="T27" fmla="*/ 1758 h 2785"/>
                <a:gd name="T28" fmla="*/ 946 w 2784"/>
                <a:gd name="T29" fmla="*/ 1805 h 2785"/>
                <a:gd name="T30" fmla="*/ 901 w 2784"/>
                <a:gd name="T31" fmla="*/ 2006 h 2785"/>
                <a:gd name="T32" fmla="*/ 1029 w 2784"/>
                <a:gd name="T33" fmla="*/ 2076 h 2785"/>
                <a:gd name="T34" fmla="*/ 1234 w 2784"/>
                <a:gd name="T35" fmla="*/ 2125 h 2785"/>
                <a:gd name="T36" fmla="*/ 1255 w 2784"/>
                <a:gd name="T37" fmla="*/ 2193 h 2785"/>
                <a:gd name="T38" fmla="*/ 1272 w 2784"/>
                <a:gd name="T39" fmla="*/ 2326 h 2785"/>
                <a:gd name="T40" fmla="*/ 1447 w 2784"/>
                <a:gd name="T41" fmla="*/ 2343 h 2785"/>
                <a:gd name="T42" fmla="*/ 1503 w 2784"/>
                <a:gd name="T43" fmla="*/ 2285 h 2785"/>
                <a:gd name="T44" fmla="*/ 1511 w 2784"/>
                <a:gd name="T45" fmla="*/ 2121 h 2785"/>
                <a:gd name="T46" fmla="*/ 1612 w 2784"/>
                <a:gd name="T47" fmla="*/ 2070 h 2785"/>
                <a:gd name="T48" fmla="*/ 1791 w 2784"/>
                <a:gd name="T49" fmla="*/ 1941 h 2785"/>
                <a:gd name="T50" fmla="*/ 1883 w 2784"/>
                <a:gd name="T51" fmla="*/ 1713 h 2785"/>
                <a:gd name="T52" fmla="*/ 1834 w 2784"/>
                <a:gd name="T53" fmla="*/ 1482 h 2785"/>
                <a:gd name="T54" fmla="*/ 1656 w 2784"/>
                <a:gd name="T55" fmla="*/ 1303 h 2785"/>
                <a:gd name="T56" fmla="*/ 1379 w 2784"/>
                <a:gd name="T57" fmla="*/ 1179 h 2785"/>
                <a:gd name="T58" fmla="*/ 1255 w 2784"/>
                <a:gd name="T59" fmla="*/ 1076 h 2785"/>
                <a:gd name="T60" fmla="*/ 1270 w 2784"/>
                <a:gd name="T61" fmla="*/ 969 h 2785"/>
                <a:gd name="T62" fmla="*/ 1375 w 2784"/>
                <a:gd name="T63" fmla="*/ 914 h 2785"/>
                <a:gd name="T64" fmla="*/ 1625 w 2784"/>
                <a:gd name="T65" fmla="*/ 942 h 2785"/>
                <a:gd name="T66" fmla="*/ 1753 w 2784"/>
                <a:gd name="T67" fmla="*/ 976 h 2785"/>
                <a:gd name="T68" fmla="*/ 1819 w 2784"/>
                <a:gd name="T69" fmla="*/ 783 h 2785"/>
                <a:gd name="T70" fmla="*/ 1784 w 2784"/>
                <a:gd name="T71" fmla="*/ 711 h 2785"/>
                <a:gd name="T72" fmla="*/ 1567 w 2784"/>
                <a:gd name="T73" fmla="*/ 651 h 2785"/>
                <a:gd name="T74" fmla="*/ 1516 w 2784"/>
                <a:gd name="T75" fmla="*/ 611 h 2785"/>
                <a:gd name="T76" fmla="*/ 1511 w 2784"/>
                <a:gd name="T77" fmla="*/ 482 h 2785"/>
                <a:gd name="T78" fmla="*/ 1437 w 2784"/>
                <a:gd name="T79" fmla="*/ 440 h 2785"/>
                <a:gd name="T80" fmla="*/ 1520 w 2784"/>
                <a:gd name="T81" fmla="*/ 6 h 2785"/>
                <a:gd name="T82" fmla="*/ 1990 w 2784"/>
                <a:gd name="T83" fmla="*/ 134 h 2785"/>
                <a:gd name="T84" fmla="*/ 2378 w 2784"/>
                <a:gd name="T85" fmla="*/ 408 h 2785"/>
                <a:gd name="T86" fmla="*/ 2651 w 2784"/>
                <a:gd name="T87" fmla="*/ 796 h 2785"/>
                <a:gd name="T88" fmla="*/ 2779 w 2784"/>
                <a:gd name="T89" fmla="*/ 1266 h 2785"/>
                <a:gd name="T90" fmla="*/ 2736 w 2784"/>
                <a:gd name="T91" fmla="*/ 1762 h 2785"/>
                <a:gd name="T92" fmla="*/ 2530 w 2784"/>
                <a:gd name="T93" fmla="*/ 2194 h 2785"/>
                <a:gd name="T94" fmla="*/ 2196 w 2784"/>
                <a:gd name="T95" fmla="*/ 2529 h 2785"/>
                <a:gd name="T96" fmla="*/ 1763 w 2784"/>
                <a:gd name="T97" fmla="*/ 2734 h 2785"/>
                <a:gd name="T98" fmla="*/ 1266 w 2784"/>
                <a:gd name="T99" fmla="*/ 2779 h 2785"/>
                <a:gd name="T100" fmla="*/ 796 w 2784"/>
                <a:gd name="T101" fmla="*/ 2649 h 2785"/>
                <a:gd name="T102" fmla="*/ 408 w 2784"/>
                <a:gd name="T103" fmla="*/ 2377 h 2785"/>
                <a:gd name="T104" fmla="*/ 133 w 2784"/>
                <a:gd name="T105" fmla="*/ 1989 h 2785"/>
                <a:gd name="T106" fmla="*/ 6 w 2784"/>
                <a:gd name="T107" fmla="*/ 1519 h 2785"/>
                <a:gd name="T108" fmla="*/ 49 w 2784"/>
                <a:gd name="T109" fmla="*/ 1021 h 2785"/>
                <a:gd name="T110" fmla="*/ 254 w 2784"/>
                <a:gd name="T111" fmla="*/ 589 h 2785"/>
                <a:gd name="T112" fmla="*/ 589 w 2784"/>
                <a:gd name="T113" fmla="*/ 254 h 2785"/>
                <a:gd name="T114" fmla="*/ 1022 w 2784"/>
                <a:gd name="T115" fmla="*/ 49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84" h="2785">
                  <a:moveTo>
                    <a:pt x="1341" y="438"/>
                  </a:moveTo>
                  <a:lnTo>
                    <a:pt x="1313" y="442"/>
                  </a:lnTo>
                  <a:lnTo>
                    <a:pt x="1294" y="448"/>
                  </a:lnTo>
                  <a:lnTo>
                    <a:pt x="1283" y="459"/>
                  </a:lnTo>
                  <a:lnTo>
                    <a:pt x="1277" y="478"/>
                  </a:lnTo>
                  <a:lnTo>
                    <a:pt x="1276" y="506"/>
                  </a:lnTo>
                  <a:lnTo>
                    <a:pt x="1276" y="583"/>
                  </a:lnTo>
                  <a:lnTo>
                    <a:pt x="1274" y="610"/>
                  </a:lnTo>
                  <a:lnTo>
                    <a:pt x="1272" y="630"/>
                  </a:lnTo>
                  <a:lnTo>
                    <a:pt x="1268" y="645"/>
                  </a:lnTo>
                  <a:lnTo>
                    <a:pt x="1260" y="657"/>
                  </a:lnTo>
                  <a:lnTo>
                    <a:pt x="1247" y="664"/>
                  </a:lnTo>
                  <a:lnTo>
                    <a:pt x="1228" y="673"/>
                  </a:lnTo>
                  <a:lnTo>
                    <a:pt x="1202" y="683"/>
                  </a:lnTo>
                  <a:lnTo>
                    <a:pt x="1146" y="705"/>
                  </a:lnTo>
                  <a:lnTo>
                    <a:pt x="1097" y="732"/>
                  </a:lnTo>
                  <a:lnTo>
                    <a:pt x="1052" y="764"/>
                  </a:lnTo>
                  <a:lnTo>
                    <a:pt x="1012" y="799"/>
                  </a:lnTo>
                  <a:lnTo>
                    <a:pt x="980" y="841"/>
                  </a:lnTo>
                  <a:lnTo>
                    <a:pt x="952" y="886"/>
                  </a:lnTo>
                  <a:lnTo>
                    <a:pt x="931" y="937"/>
                  </a:lnTo>
                  <a:lnTo>
                    <a:pt x="918" y="991"/>
                  </a:lnTo>
                  <a:lnTo>
                    <a:pt x="911" y="1051"/>
                  </a:lnTo>
                  <a:lnTo>
                    <a:pt x="911" y="1112"/>
                  </a:lnTo>
                  <a:lnTo>
                    <a:pt x="920" y="1168"/>
                  </a:lnTo>
                  <a:lnTo>
                    <a:pt x="937" y="1219"/>
                  </a:lnTo>
                  <a:lnTo>
                    <a:pt x="961" y="1264"/>
                  </a:lnTo>
                  <a:lnTo>
                    <a:pt x="993" y="1307"/>
                  </a:lnTo>
                  <a:lnTo>
                    <a:pt x="1033" y="1347"/>
                  </a:lnTo>
                  <a:lnTo>
                    <a:pt x="1076" y="1382"/>
                  </a:lnTo>
                  <a:lnTo>
                    <a:pt x="1125" y="1414"/>
                  </a:lnTo>
                  <a:lnTo>
                    <a:pt x="1191" y="1448"/>
                  </a:lnTo>
                  <a:lnTo>
                    <a:pt x="1259" y="1478"/>
                  </a:lnTo>
                  <a:lnTo>
                    <a:pt x="1326" y="1506"/>
                  </a:lnTo>
                  <a:lnTo>
                    <a:pt x="1394" y="1535"/>
                  </a:lnTo>
                  <a:lnTo>
                    <a:pt x="1428" y="1551"/>
                  </a:lnTo>
                  <a:lnTo>
                    <a:pt x="1460" y="1570"/>
                  </a:lnTo>
                  <a:lnTo>
                    <a:pt x="1492" y="1591"/>
                  </a:lnTo>
                  <a:lnTo>
                    <a:pt x="1518" y="1621"/>
                  </a:lnTo>
                  <a:lnTo>
                    <a:pt x="1537" y="1651"/>
                  </a:lnTo>
                  <a:lnTo>
                    <a:pt x="1546" y="1685"/>
                  </a:lnTo>
                  <a:lnTo>
                    <a:pt x="1546" y="1719"/>
                  </a:lnTo>
                  <a:lnTo>
                    <a:pt x="1537" y="1751"/>
                  </a:lnTo>
                  <a:lnTo>
                    <a:pt x="1520" y="1781"/>
                  </a:lnTo>
                  <a:lnTo>
                    <a:pt x="1494" y="1805"/>
                  </a:lnTo>
                  <a:lnTo>
                    <a:pt x="1460" y="1826"/>
                  </a:lnTo>
                  <a:lnTo>
                    <a:pt x="1419" y="1841"/>
                  </a:lnTo>
                  <a:lnTo>
                    <a:pt x="1375" y="1848"/>
                  </a:lnTo>
                  <a:lnTo>
                    <a:pt x="1332" y="1852"/>
                  </a:lnTo>
                  <a:lnTo>
                    <a:pt x="1287" y="1848"/>
                  </a:lnTo>
                  <a:lnTo>
                    <a:pt x="1219" y="1837"/>
                  </a:lnTo>
                  <a:lnTo>
                    <a:pt x="1153" y="1822"/>
                  </a:lnTo>
                  <a:lnTo>
                    <a:pt x="1087" y="1800"/>
                  </a:lnTo>
                  <a:lnTo>
                    <a:pt x="1025" y="1771"/>
                  </a:lnTo>
                  <a:lnTo>
                    <a:pt x="1003" y="1760"/>
                  </a:lnTo>
                  <a:lnTo>
                    <a:pt x="986" y="1758"/>
                  </a:lnTo>
                  <a:lnTo>
                    <a:pt x="973" y="1760"/>
                  </a:lnTo>
                  <a:lnTo>
                    <a:pt x="963" y="1768"/>
                  </a:lnTo>
                  <a:lnTo>
                    <a:pt x="954" y="1783"/>
                  </a:lnTo>
                  <a:lnTo>
                    <a:pt x="946" y="1805"/>
                  </a:lnTo>
                  <a:lnTo>
                    <a:pt x="907" y="1942"/>
                  </a:lnTo>
                  <a:lnTo>
                    <a:pt x="899" y="1969"/>
                  </a:lnTo>
                  <a:lnTo>
                    <a:pt x="897" y="1991"/>
                  </a:lnTo>
                  <a:lnTo>
                    <a:pt x="901" y="2006"/>
                  </a:lnTo>
                  <a:lnTo>
                    <a:pt x="911" y="2021"/>
                  </a:lnTo>
                  <a:lnTo>
                    <a:pt x="927" y="2033"/>
                  </a:lnTo>
                  <a:lnTo>
                    <a:pt x="952" y="2046"/>
                  </a:lnTo>
                  <a:lnTo>
                    <a:pt x="1029" y="2076"/>
                  </a:lnTo>
                  <a:lnTo>
                    <a:pt x="1108" y="2099"/>
                  </a:lnTo>
                  <a:lnTo>
                    <a:pt x="1189" y="2114"/>
                  </a:lnTo>
                  <a:lnTo>
                    <a:pt x="1215" y="2119"/>
                  </a:lnTo>
                  <a:lnTo>
                    <a:pt x="1234" y="2125"/>
                  </a:lnTo>
                  <a:lnTo>
                    <a:pt x="1245" y="2132"/>
                  </a:lnTo>
                  <a:lnTo>
                    <a:pt x="1251" y="2146"/>
                  </a:lnTo>
                  <a:lnTo>
                    <a:pt x="1255" y="2164"/>
                  </a:lnTo>
                  <a:lnTo>
                    <a:pt x="1255" y="2193"/>
                  </a:lnTo>
                  <a:lnTo>
                    <a:pt x="1257" y="2238"/>
                  </a:lnTo>
                  <a:lnTo>
                    <a:pt x="1257" y="2283"/>
                  </a:lnTo>
                  <a:lnTo>
                    <a:pt x="1260" y="2307"/>
                  </a:lnTo>
                  <a:lnTo>
                    <a:pt x="1272" y="2326"/>
                  </a:lnTo>
                  <a:lnTo>
                    <a:pt x="1289" y="2337"/>
                  </a:lnTo>
                  <a:lnTo>
                    <a:pt x="1315" y="2343"/>
                  </a:lnTo>
                  <a:lnTo>
                    <a:pt x="1381" y="2343"/>
                  </a:lnTo>
                  <a:lnTo>
                    <a:pt x="1447" y="2343"/>
                  </a:lnTo>
                  <a:lnTo>
                    <a:pt x="1471" y="2339"/>
                  </a:lnTo>
                  <a:lnTo>
                    <a:pt x="1488" y="2328"/>
                  </a:lnTo>
                  <a:lnTo>
                    <a:pt x="1499" y="2309"/>
                  </a:lnTo>
                  <a:lnTo>
                    <a:pt x="1503" y="2285"/>
                  </a:lnTo>
                  <a:lnTo>
                    <a:pt x="1503" y="2224"/>
                  </a:lnTo>
                  <a:lnTo>
                    <a:pt x="1503" y="2162"/>
                  </a:lnTo>
                  <a:lnTo>
                    <a:pt x="1503" y="2140"/>
                  </a:lnTo>
                  <a:lnTo>
                    <a:pt x="1511" y="2121"/>
                  </a:lnTo>
                  <a:lnTo>
                    <a:pt x="1522" y="2108"/>
                  </a:lnTo>
                  <a:lnTo>
                    <a:pt x="1537" y="2097"/>
                  </a:lnTo>
                  <a:lnTo>
                    <a:pt x="1560" y="2087"/>
                  </a:lnTo>
                  <a:lnTo>
                    <a:pt x="1612" y="2070"/>
                  </a:lnTo>
                  <a:lnTo>
                    <a:pt x="1663" y="2046"/>
                  </a:lnTo>
                  <a:lnTo>
                    <a:pt x="1708" y="2018"/>
                  </a:lnTo>
                  <a:lnTo>
                    <a:pt x="1752" y="1982"/>
                  </a:lnTo>
                  <a:lnTo>
                    <a:pt x="1791" y="1941"/>
                  </a:lnTo>
                  <a:lnTo>
                    <a:pt x="1829" y="1886"/>
                  </a:lnTo>
                  <a:lnTo>
                    <a:pt x="1857" y="1832"/>
                  </a:lnTo>
                  <a:lnTo>
                    <a:pt x="1874" y="1773"/>
                  </a:lnTo>
                  <a:lnTo>
                    <a:pt x="1883" y="1713"/>
                  </a:lnTo>
                  <a:lnTo>
                    <a:pt x="1885" y="1655"/>
                  </a:lnTo>
                  <a:lnTo>
                    <a:pt x="1876" y="1595"/>
                  </a:lnTo>
                  <a:lnTo>
                    <a:pt x="1861" y="1538"/>
                  </a:lnTo>
                  <a:lnTo>
                    <a:pt x="1834" y="1482"/>
                  </a:lnTo>
                  <a:lnTo>
                    <a:pt x="1802" y="1431"/>
                  </a:lnTo>
                  <a:lnTo>
                    <a:pt x="1761" y="1382"/>
                  </a:lnTo>
                  <a:lnTo>
                    <a:pt x="1712" y="1341"/>
                  </a:lnTo>
                  <a:lnTo>
                    <a:pt x="1656" y="1303"/>
                  </a:lnTo>
                  <a:lnTo>
                    <a:pt x="1580" y="1266"/>
                  </a:lnTo>
                  <a:lnTo>
                    <a:pt x="1503" y="1232"/>
                  </a:lnTo>
                  <a:lnTo>
                    <a:pt x="1424" y="1200"/>
                  </a:lnTo>
                  <a:lnTo>
                    <a:pt x="1379" y="1179"/>
                  </a:lnTo>
                  <a:lnTo>
                    <a:pt x="1336" y="1155"/>
                  </a:lnTo>
                  <a:lnTo>
                    <a:pt x="1294" y="1127"/>
                  </a:lnTo>
                  <a:lnTo>
                    <a:pt x="1272" y="1102"/>
                  </a:lnTo>
                  <a:lnTo>
                    <a:pt x="1255" y="1076"/>
                  </a:lnTo>
                  <a:lnTo>
                    <a:pt x="1247" y="1048"/>
                  </a:lnTo>
                  <a:lnTo>
                    <a:pt x="1247" y="1019"/>
                  </a:lnTo>
                  <a:lnTo>
                    <a:pt x="1255" y="993"/>
                  </a:lnTo>
                  <a:lnTo>
                    <a:pt x="1270" y="969"/>
                  </a:lnTo>
                  <a:lnTo>
                    <a:pt x="1292" y="946"/>
                  </a:lnTo>
                  <a:lnTo>
                    <a:pt x="1323" y="929"/>
                  </a:lnTo>
                  <a:lnTo>
                    <a:pt x="1349" y="920"/>
                  </a:lnTo>
                  <a:lnTo>
                    <a:pt x="1375" y="914"/>
                  </a:lnTo>
                  <a:lnTo>
                    <a:pt x="1402" y="912"/>
                  </a:lnTo>
                  <a:lnTo>
                    <a:pt x="1477" y="914"/>
                  </a:lnTo>
                  <a:lnTo>
                    <a:pt x="1552" y="924"/>
                  </a:lnTo>
                  <a:lnTo>
                    <a:pt x="1625" y="942"/>
                  </a:lnTo>
                  <a:lnTo>
                    <a:pt x="1695" y="971"/>
                  </a:lnTo>
                  <a:lnTo>
                    <a:pt x="1721" y="982"/>
                  </a:lnTo>
                  <a:lnTo>
                    <a:pt x="1740" y="984"/>
                  </a:lnTo>
                  <a:lnTo>
                    <a:pt x="1753" y="976"/>
                  </a:lnTo>
                  <a:lnTo>
                    <a:pt x="1765" y="963"/>
                  </a:lnTo>
                  <a:lnTo>
                    <a:pt x="1774" y="939"/>
                  </a:lnTo>
                  <a:lnTo>
                    <a:pt x="1797" y="861"/>
                  </a:lnTo>
                  <a:lnTo>
                    <a:pt x="1819" y="783"/>
                  </a:lnTo>
                  <a:lnTo>
                    <a:pt x="1823" y="760"/>
                  </a:lnTo>
                  <a:lnTo>
                    <a:pt x="1817" y="739"/>
                  </a:lnTo>
                  <a:lnTo>
                    <a:pt x="1806" y="724"/>
                  </a:lnTo>
                  <a:lnTo>
                    <a:pt x="1784" y="711"/>
                  </a:lnTo>
                  <a:lnTo>
                    <a:pt x="1723" y="689"/>
                  </a:lnTo>
                  <a:lnTo>
                    <a:pt x="1661" y="670"/>
                  </a:lnTo>
                  <a:lnTo>
                    <a:pt x="1599" y="657"/>
                  </a:lnTo>
                  <a:lnTo>
                    <a:pt x="1567" y="651"/>
                  </a:lnTo>
                  <a:lnTo>
                    <a:pt x="1545" y="645"/>
                  </a:lnTo>
                  <a:lnTo>
                    <a:pt x="1530" y="638"/>
                  </a:lnTo>
                  <a:lnTo>
                    <a:pt x="1520" y="628"/>
                  </a:lnTo>
                  <a:lnTo>
                    <a:pt x="1516" y="611"/>
                  </a:lnTo>
                  <a:lnTo>
                    <a:pt x="1514" y="589"/>
                  </a:lnTo>
                  <a:lnTo>
                    <a:pt x="1514" y="559"/>
                  </a:lnTo>
                  <a:lnTo>
                    <a:pt x="1513" y="514"/>
                  </a:lnTo>
                  <a:lnTo>
                    <a:pt x="1511" y="482"/>
                  </a:lnTo>
                  <a:lnTo>
                    <a:pt x="1503" y="461"/>
                  </a:lnTo>
                  <a:lnTo>
                    <a:pt x="1490" y="448"/>
                  </a:lnTo>
                  <a:lnTo>
                    <a:pt x="1469" y="442"/>
                  </a:lnTo>
                  <a:lnTo>
                    <a:pt x="1437" y="440"/>
                  </a:lnTo>
                  <a:lnTo>
                    <a:pt x="1394" y="438"/>
                  </a:lnTo>
                  <a:lnTo>
                    <a:pt x="1341" y="438"/>
                  </a:lnTo>
                  <a:close/>
                  <a:moveTo>
                    <a:pt x="1392" y="0"/>
                  </a:moveTo>
                  <a:lnTo>
                    <a:pt x="1520" y="6"/>
                  </a:lnTo>
                  <a:lnTo>
                    <a:pt x="1642" y="23"/>
                  </a:lnTo>
                  <a:lnTo>
                    <a:pt x="1763" y="49"/>
                  </a:lnTo>
                  <a:lnTo>
                    <a:pt x="1879" y="87"/>
                  </a:lnTo>
                  <a:lnTo>
                    <a:pt x="1990" y="134"/>
                  </a:lnTo>
                  <a:lnTo>
                    <a:pt x="2096" y="190"/>
                  </a:lnTo>
                  <a:lnTo>
                    <a:pt x="2196" y="254"/>
                  </a:lnTo>
                  <a:lnTo>
                    <a:pt x="2290" y="328"/>
                  </a:lnTo>
                  <a:lnTo>
                    <a:pt x="2378" y="408"/>
                  </a:lnTo>
                  <a:lnTo>
                    <a:pt x="2457" y="495"/>
                  </a:lnTo>
                  <a:lnTo>
                    <a:pt x="2530" y="589"/>
                  </a:lnTo>
                  <a:lnTo>
                    <a:pt x="2594" y="690"/>
                  </a:lnTo>
                  <a:lnTo>
                    <a:pt x="2651" y="796"/>
                  </a:lnTo>
                  <a:lnTo>
                    <a:pt x="2698" y="907"/>
                  </a:lnTo>
                  <a:lnTo>
                    <a:pt x="2736" y="1021"/>
                  </a:lnTo>
                  <a:lnTo>
                    <a:pt x="2764" y="1142"/>
                  </a:lnTo>
                  <a:lnTo>
                    <a:pt x="2779" y="1266"/>
                  </a:lnTo>
                  <a:lnTo>
                    <a:pt x="2784" y="1392"/>
                  </a:lnTo>
                  <a:lnTo>
                    <a:pt x="2779" y="1519"/>
                  </a:lnTo>
                  <a:lnTo>
                    <a:pt x="2764" y="1642"/>
                  </a:lnTo>
                  <a:lnTo>
                    <a:pt x="2736" y="1762"/>
                  </a:lnTo>
                  <a:lnTo>
                    <a:pt x="2698" y="1879"/>
                  </a:lnTo>
                  <a:lnTo>
                    <a:pt x="2651" y="1989"/>
                  </a:lnTo>
                  <a:lnTo>
                    <a:pt x="2594" y="2095"/>
                  </a:lnTo>
                  <a:lnTo>
                    <a:pt x="2530" y="2194"/>
                  </a:lnTo>
                  <a:lnTo>
                    <a:pt x="2457" y="2288"/>
                  </a:lnTo>
                  <a:lnTo>
                    <a:pt x="2378" y="2377"/>
                  </a:lnTo>
                  <a:lnTo>
                    <a:pt x="2290" y="2458"/>
                  </a:lnTo>
                  <a:lnTo>
                    <a:pt x="2196" y="2529"/>
                  </a:lnTo>
                  <a:lnTo>
                    <a:pt x="2096" y="2595"/>
                  </a:lnTo>
                  <a:lnTo>
                    <a:pt x="1990" y="2649"/>
                  </a:lnTo>
                  <a:lnTo>
                    <a:pt x="1879" y="2696"/>
                  </a:lnTo>
                  <a:lnTo>
                    <a:pt x="1763" y="2734"/>
                  </a:lnTo>
                  <a:lnTo>
                    <a:pt x="1642" y="2762"/>
                  </a:lnTo>
                  <a:lnTo>
                    <a:pt x="1520" y="2779"/>
                  </a:lnTo>
                  <a:lnTo>
                    <a:pt x="1392" y="2785"/>
                  </a:lnTo>
                  <a:lnTo>
                    <a:pt x="1266" y="2779"/>
                  </a:lnTo>
                  <a:lnTo>
                    <a:pt x="1142" y="2762"/>
                  </a:lnTo>
                  <a:lnTo>
                    <a:pt x="1022" y="2734"/>
                  </a:lnTo>
                  <a:lnTo>
                    <a:pt x="907" y="2696"/>
                  </a:lnTo>
                  <a:lnTo>
                    <a:pt x="796" y="2649"/>
                  </a:lnTo>
                  <a:lnTo>
                    <a:pt x="690" y="2595"/>
                  </a:lnTo>
                  <a:lnTo>
                    <a:pt x="589" y="2529"/>
                  </a:lnTo>
                  <a:lnTo>
                    <a:pt x="495" y="2458"/>
                  </a:lnTo>
                  <a:lnTo>
                    <a:pt x="408" y="2377"/>
                  </a:lnTo>
                  <a:lnTo>
                    <a:pt x="327" y="2288"/>
                  </a:lnTo>
                  <a:lnTo>
                    <a:pt x="254" y="2194"/>
                  </a:lnTo>
                  <a:lnTo>
                    <a:pt x="190" y="2095"/>
                  </a:lnTo>
                  <a:lnTo>
                    <a:pt x="133" y="1989"/>
                  </a:lnTo>
                  <a:lnTo>
                    <a:pt x="86" y="1879"/>
                  </a:lnTo>
                  <a:lnTo>
                    <a:pt x="49" y="1762"/>
                  </a:lnTo>
                  <a:lnTo>
                    <a:pt x="22" y="1642"/>
                  </a:lnTo>
                  <a:lnTo>
                    <a:pt x="6" y="1519"/>
                  </a:lnTo>
                  <a:lnTo>
                    <a:pt x="0" y="1392"/>
                  </a:lnTo>
                  <a:lnTo>
                    <a:pt x="6" y="1266"/>
                  </a:lnTo>
                  <a:lnTo>
                    <a:pt x="22" y="1142"/>
                  </a:lnTo>
                  <a:lnTo>
                    <a:pt x="49" y="1021"/>
                  </a:lnTo>
                  <a:lnTo>
                    <a:pt x="86" y="907"/>
                  </a:lnTo>
                  <a:lnTo>
                    <a:pt x="133" y="796"/>
                  </a:lnTo>
                  <a:lnTo>
                    <a:pt x="190" y="690"/>
                  </a:lnTo>
                  <a:lnTo>
                    <a:pt x="254" y="589"/>
                  </a:lnTo>
                  <a:lnTo>
                    <a:pt x="327" y="495"/>
                  </a:lnTo>
                  <a:lnTo>
                    <a:pt x="408" y="408"/>
                  </a:lnTo>
                  <a:lnTo>
                    <a:pt x="495" y="328"/>
                  </a:lnTo>
                  <a:lnTo>
                    <a:pt x="589" y="254"/>
                  </a:lnTo>
                  <a:lnTo>
                    <a:pt x="690" y="190"/>
                  </a:lnTo>
                  <a:lnTo>
                    <a:pt x="796" y="134"/>
                  </a:lnTo>
                  <a:lnTo>
                    <a:pt x="907" y="87"/>
                  </a:lnTo>
                  <a:lnTo>
                    <a:pt x="1022" y="49"/>
                  </a:lnTo>
                  <a:lnTo>
                    <a:pt x="1142" y="23"/>
                  </a:lnTo>
                  <a:lnTo>
                    <a:pt x="1266" y="6"/>
                  </a:lnTo>
                  <a:lnTo>
                    <a:pt x="13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1154673" y="2048597"/>
            <a:ext cx="1645920" cy="27432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Sales Revenue</a:t>
            </a:r>
            <a:endParaRPr lang="en-US" sz="1100" dirty="0"/>
          </a:p>
        </p:txBody>
      </p:sp>
      <p:sp>
        <p:nvSpPr>
          <p:cNvPr id="63" name="Rectangle 62"/>
          <p:cNvSpPr/>
          <p:nvPr/>
        </p:nvSpPr>
        <p:spPr>
          <a:xfrm>
            <a:off x="2170673" y="2449239"/>
            <a:ext cx="128016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Growth Rate</a:t>
            </a:r>
            <a:endParaRPr lang="en-US" sz="1100" dirty="0"/>
          </a:p>
        </p:txBody>
      </p:sp>
      <p:sp>
        <p:nvSpPr>
          <p:cNvPr id="64" name="Rectangle 63"/>
          <p:cNvSpPr/>
          <p:nvPr/>
        </p:nvSpPr>
        <p:spPr>
          <a:xfrm>
            <a:off x="2170673" y="2852467"/>
            <a:ext cx="128016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Profit-sales ratio</a:t>
            </a:r>
            <a:endParaRPr lang="en-US" sz="1100" dirty="0"/>
          </a:p>
        </p:txBody>
      </p:sp>
      <p:sp>
        <p:nvSpPr>
          <p:cNvPr id="65" name="Rectangle 64"/>
          <p:cNvSpPr/>
          <p:nvPr/>
        </p:nvSpPr>
        <p:spPr>
          <a:xfrm>
            <a:off x="1154673" y="3255695"/>
            <a:ext cx="1645920" cy="27432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Cost of sales</a:t>
            </a:r>
            <a:endParaRPr lang="en-US" sz="1100" dirty="0"/>
          </a:p>
        </p:txBody>
      </p:sp>
      <p:sp>
        <p:nvSpPr>
          <p:cNvPr id="66" name="Rectangle 65"/>
          <p:cNvSpPr/>
          <p:nvPr/>
        </p:nvSpPr>
        <p:spPr>
          <a:xfrm>
            <a:off x="1154673" y="3658923"/>
            <a:ext cx="1645920" cy="27432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Other overhead costs</a:t>
            </a:r>
            <a:endParaRPr lang="en-US" sz="1100" dirty="0"/>
          </a:p>
        </p:txBody>
      </p:sp>
      <p:sp>
        <p:nvSpPr>
          <p:cNvPr id="67" name="Rectangle 66"/>
          <p:cNvSpPr/>
          <p:nvPr/>
        </p:nvSpPr>
        <p:spPr>
          <a:xfrm>
            <a:off x="1154673" y="4062151"/>
            <a:ext cx="1645920" cy="27432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Depreciation</a:t>
            </a:r>
            <a:endParaRPr lang="en-US" sz="1100" dirty="0"/>
          </a:p>
        </p:txBody>
      </p:sp>
      <p:sp>
        <p:nvSpPr>
          <p:cNvPr id="68" name="Rectangle 67"/>
          <p:cNvSpPr/>
          <p:nvPr/>
        </p:nvSpPr>
        <p:spPr>
          <a:xfrm>
            <a:off x="1154673" y="4465379"/>
            <a:ext cx="1645920" cy="27432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EBIT</a:t>
            </a:r>
            <a:endParaRPr lang="en-US" sz="1100" dirty="0"/>
          </a:p>
        </p:txBody>
      </p:sp>
      <p:sp>
        <p:nvSpPr>
          <p:cNvPr id="69" name="Rectangle 68"/>
          <p:cNvSpPr/>
          <p:nvPr/>
        </p:nvSpPr>
        <p:spPr>
          <a:xfrm>
            <a:off x="1154673" y="4868607"/>
            <a:ext cx="1645920" cy="27432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Income form interest</a:t>
            </a:r>
            <a:endParaRPr lang="en-US" sz="1100" dirty="0"/>
          </a:p>
        </p:txBody>
      </p:sp>
      <p:sp>
        <p:nvSpPr>
          <p:cNvPr id="70" name="Rectangle 69"/>
          <p:cNvSpPr/>
          <p:nvPr/>
        </p:nvSpPr>
        <p:spPr>
          <a:xfrm>
            <a:off x="1154673" y="5271835"/>
            <a:ext cx="1645920" cy="27432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Profit before tax</a:t>
            </a:r>
            <a:endParaRPr lang="en-US" sz="1100" dirty="0"/>
          </a:p>
        </p:txBody>
      </p:sp>
      <p:sp>
        <p:nvSpPr>
          <p:cNvPr id="71" name="Rectangle 70"/>
          <p:cNvSpPr/>
          <p:nvPr/>
        </p:nvSpPr>
        <p:spPr>
          <a:xfrm>
            <a:off x="1154673" y="5675063"/>
            <a:ext cx="1645920" cy="27432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Tax expenditure</a:t>
            </a:r>
            <a:endParaRPr lang="en-US" sz="1100" dirty="0"/>
          </a:p>
        </p:txBody>
      </p:sp>
      <p:sp>
        <p:nvSpPr>
          <p:cNvPr id="72" name="Rectangle 71"/>
          <p:cNvSpPr/>
          <p:nvPr/>
        </p:nvSpPr>
        <p:spPr>
          <a:xfrm>
            <a:off x="1154673" y="6078291"/>
            <a:ext cx="1645920" cy="27432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Result</a:t>
            </a:r>
            <a:endParaRPr lang="en-US" sz="1100" dirty="0"/>
          </a:p>
        </p:txBody>
      </p:sp>
      <p:sp>
        <p:nvSpPr>
          <p:cNvPr id="73" name="Rectangle 72"/>
          <p:cNvSpPr/>
          <p:nvPr/>
        </p:nvSpPr>
        <p:spPr>
          <a:xfrm>
            <a:off x="5032504" y="2048597"/>
            <a:ext cx="1645920" cy="27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Receivables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49083" y="2453682"/>
            <a:ext cx="128016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Stock turnover</a:t>
            </a:r>
            <a:endParaRPr lang="en-US" sz="1100" dirty="0"/>
          </a:p>
        </p:txBody>
      </p:sp>
      <p:sp>
        <p:nvSpPr>
          <p:cNvPr id="75" name="Rectangle 74"/>
          <p:cNvSpPr/>
          <p:nvPr/>
        </p:nvSpPr>
        <p:spPr>
          <a:xfrm>
            <a:off x="5032504" y="3258281"/>
            <a:ext cx="1645920" cy="27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Stock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032504" y="3661509"/>
            <a:ext cx="1645920" cy="27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Payables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032504" y="4064737"/>
            <a:ext cx="1645920" cy="27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Real estate, properties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32504" y="4467965"/>
            <a:ext cx="1645920" cy="27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Long-term payables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32504" y="4871193"/>
            <a:ext cx="1645920" cy="27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Financial assets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032504" y="5274421"/>
            <a:ext cx="1645920" cy="27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Equity capital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032504" y="5677649"/>
            <a:ext cx="1645920" cy="27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Liquid funds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3129" y="3468928"/>
            <a:ext cx="128016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Rate of turnover</a:t>
            </a:r>
            <a:endParaRPr lang="en-US" sz="1100" dirty="0"/>
          </a:p>
        </p:txBody>
      </p:sp>
      <p:sp>
        <p:nvSpPr>
          <p:cNvPr id="83" name="Rectangle 82"/>
          <p:cNvSpPr/>
          <p:nvPr/>
        </p:nvSpPr>
        <p:spPr>
          <a:xfrm>
            <a:off x="3281529" y="5271835"/>
            <a:ext cx="128016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Tax rate</a:t>
            </a:r>
            <a:endParaRPr lang="en-US" sz="1100" dirty="0"/>
          </a:p>
        </p:txBody>
      </p:sp>
      <p:sp>
        <p:nvSpPr>
          <p:cNvPr id="84" name="Rectangle 83"/>
          <p:cNvSpPr/>
          <p:nvPr/>
        </p:nvSpPr>
        <p:spPr>
          <a:xfrm>
            <a:off x="7152544" y="2048597"/>
            <a:ext cx="128016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Collection duration</a:t>
            </a:r>
            <a:endParaRPr lang="en-US" sz="1100" dirty="0"/>
          </a:p>
        </p:txBody>
      </p:sp>
      <p:sp>
        <p:nvSpPr>
          <p:cNvPr id="85" name="Rectangle 84"/>
          <p:cNvSpPr/>
          <p:nvPr/>
        </p:nvSpPr>
        <p:spPr>
          <a:xfrm>
            <a:off x="8940866" y="2852467"/>
            <a:ext cx="164592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Receivables changes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940866" y="3255695"/>
            <a:ext cx="164592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Balance sheet changes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940866" y="3658923"/>
            <a:ext cx="164592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Payables changes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940866" y="4062151"/>
            <a:ext cx="164592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Operational CF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940866" y="4465379"/>
            <a:ext cx="164592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Investments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940866" y="4868607"/>
            <a:ext cx="164592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Requirements for liquid funds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940866" y="5271835"/>
            <a:ext cx="164592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Financing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940866" y="5675063"/>
            <a:ext cx="164592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Liquid funds changes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6" name="Elbow Connector 95"/>
          <p:cNvCxnSpPr>
            <a:stCxn id="62" idx="1"/>
            <a:endCxn id="68" idx="1"/>
          </p:cNvCxnSpPr>
          <p:nvPr/>
        </p:nvCxnSpPr>
        <p:spPr>
          <a:xfrm rot="10800000" flipV="1">
            <a:off x="1154673" y="2185757"/>
            <a:ext cx="12700" cy="2416782"/>
          </a:xfrm>
          <a:prstGeom prst="bentConnector3">
            <a:avLst>
              <a:gd name="adj1" fmla="val 17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533133" y="2322917"/>
            <a:ext cx="0" cy="93277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63" idx="1"/>
            <a:endCxn id="62" idx="2"/>
          </p:cNvCxnSpPr>
          <p:nvPr/>
        </p:nvCxnSpPr>
        <p:spPr>
          <a:xfrm rot="10800000">
            <a:off x="1977633" y="2322917"/>
            <a:ext cx="193040" cy="26348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64" idx="1"/>
            <a:endCxn id="65" idx="0"/>
          </p:cNvCxnSpPr>
          <p:nvPr/>
        </p:nvCxnSpPr>
        <p:spPr>
          <a:xfrm rot="10800000" flipV="1">
            <a:off x="1977633" y="2989627"/>
            <a:ext cx="193040" cy="26606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958467" y="3392855"/>
            <a:ext cx="196205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958467" y="3796083"/>
            <a:ext cx="196205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958467" y="4199311"/>
            <a:ext cx="196205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68" idx="2"/>
            <a:endCxn id="70" idx="1"/>
          </p:cNvCxnSpPr>
          <p:nvPr/>
        </p:nvCxnSpPr>
        <p:spPr>
          <a:xfrm rot="5400000">
            <a:off x="1231505" y="4662867"/>
            <a:ext cx="669296" cy="822960"/>
          </a:xfrm>
          <a:prstGeom prst="bentConnector4">
            <a:avLst>
              <a:gd name="adj1" fmla="val 8444"/>
              <a:gd name="adj2" fmla="val 124016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958467" y="5005767"/>
            <a:ext cx="196205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0" idx="2"/>
            <a:endCxn id="71" idx="0"/>
          </p:cNvCxnSpPr>
          <p:nvPr/>
        </p:nvCxnSpPr>
        <p:spPr>
          <a:xfrm>
            <a:off x="1977633" y="5546155"/>
            <a:ext cx="0" cy="12890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71" idx="2"/>
            <a:endCxn id="72" idx="0"/>
          </p:cNvCxnSpPr>
          <p:nvPr/>
        </p:nvCxnSpPr>
        <p:spPr>
          <a:xfrm>
            <a:off x="1977633" y="5949383"/>
            <a:ext cx="0" cy="12890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83" idx="1"/>
            <a:endCxn id="70" idx="3"/>
          </p:cNvCxnSpPr>
          <p:nvPr/>
        </p:nvCxnSpPr>
        <p:spPr>
          <a:xfrm flipH="1">
            <a:off x="2800593" y="5408995"/>
            <a:ext cx="480936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73" idx="1"/>
          </p:cNvCxnSpPr>
          <p:nvPr/>
        </p:nvCxnSpPr>
        <p:spPr>
          <a:xfrm>
            <a:off x="3581400" y="2185757"/>
            <a:ext cx="14511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2" idx="3"/>
            <a:endCxn id="75" idx="1"/>
          </p:cNvCxnSpPr>
          <p:nvPr/>
        </p:nvCxnSpPr>
        <p:spPr>
          <a:xfrm>
            <a:off x="2800593" y="2185757"/>
            <a:ext cx="2231911" cy="120968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6" idx="3"/>
            <a:endCxn id="76" idx="1"/>
          </p:cNvCxnSpPr>
          <p:nvPr/>
        </p:nvCxnSpPr>
        <p:spPr>
          <a:xfrm>
            <a:off x="2800593" y="3796083"/>
            <a:ext cx="2231911" cy="258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65" idx="3"/>
          </p:cNvCxnSpPr>
          <p:nvPr/>
        </p:nvCxnSpPr>
        <p:spPr>
          <a:xfrm>
            <a:off x="2800593" y="3392855"/>
            <a:ext cx="437659" cy="397679"/>
          </a:xfrm>
          <a:prstGeom prst="bentConnector3">
            <a:avLst>
              <a:gd name="adj1" fmla="val 10005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78" idx="1"/>
            <a:endCxn id="69" idx="3"/>
          </p:cNvCxnSpPr>
          <p:nvPr/>
        </p:nvCxnSpPr>
        <p:spPr>
          <a:xfrm rot="10800000" flipV="1">
            <a:off x="2800594" y="4605125"/>
            <a:ext cx="2231911" cy="400642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79" idx="1"/>
          </p:cNvCxnSpPr>
          <p:nvPr/>
        </p:nvCxnSpPr>
        <p:spPr>
          <a:xfrm>
            <a:off x="3916548" y="5008353"/>
            <a:ext cx="11159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74" idx="3"/>
            <a:endCxn id="75" idx="0"/>
          </p:cNvCxnSpPr>
          <p:nvPr/>
        </p:nvCxnSpPr>
        <p:spPr>
          <a:xfrm>
            <a:off x="5329243" y="2590842"/>
            <a:ext cx="526221" cy="66743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endCxn id="85" idx="1"/>
          </p:cNvCxnSpPr>
          <p:nvPr/>
        </p:nvCxnSpPr>
        <p:spPr>
          <a:xfrm>
            <a:off x="6210390" y="2330130"/>
            <a:ext cx="2730476" cy="659497"/>
          </a:xfrm>
          <a:prstGeom prst="bentConnector3">
            <a:avLst>
              <a:gd name="adj1" fmla="val 2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5" idx="3"/>
            <a:endCxn id="86" idx="1"/>
          </p:cNvCxnSpPr>
          <p:nvPr/>
        </p:nvCxnSpPr>
        <p:spPr>
          <a:xfrm flipV="1">
            <a:off x="6678424" y="3392855"/>
            <a:ext cx="2262442" cy="258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76" idx="3"/>
            <a:endCxn id="87" idx="1"/>
          </p:cNvCxnSpPr>
          <p:nvPr/>
        </p:nvCxnSpPr>
        <p:spPr>
          <a:xfrm flipV="1">
            <a:off x="6678424" y="3796083"/>
            <a:ext cx="2262442" cy="258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6678424" y="4265654"/>
            <a:ext cx="977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78" idx="3"/>
            <a:endCxn id="80" idx="3"/>
          </p:cNvCxnSpPr>
          <p:nvPr/>
        </p:nvCxnSpPr>
        <p:spPr>
          <a:xfrm>
            <a:off x="6678424" y="4605125"/>
            <a:ext cx="12700" cy="806456"/>
          </a:xfrm>
          <a:prstGeom prst="bentConnector3">
            <a:avLst>
              <a:gd name="adj1" fmla="val 15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90" idx="1"/>
            <a:endCxn id="79" idx="3"/>
          </p:cNvCxnSpPr>
          <p:nvPr/>
        </p:nvCxnSpPr>
        <p:spPr>
          <a:xfrm flipH="1">
            <a:off x="6678424" y="5005767"/>
            <a:ext cx="2262442" cy="258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92" idx="1"/>
            <a:endCxn id="81" idx="3"/>
          </p:cNvCxnSpPr>
          <p:nvPr/>
        </p:nvCxnSpPr>
        <p:spPr>
          <a:xfrm flipH="1">
            <a:off x="6678424" y="5812223"/>
            <a:ext cx="2262442" cy="258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84" idx="1"/>
            <a:endCxn id="73" idx="3"/>
          </p:cNvCxnSpPr>
          <p:nvPr/>
        </p:nvCxnSpPr>
        <p:spPr>
          <a:xfrm flipH="1">
            <a:off x="6678424" y="2185757"/>
            <a:ext cx="47412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85" idx="3"/>
            <a:endCxn id="88" idx="3"/>
          </p:cNvCxnSpPr>
          <p:nvPr/>
        </p:nvCxnSpPr>
        <p:spPr>
          <a:xfrm>
            <a:off x="10586786" y="2989627"/>
            <a:ext cx="12700" cy="1209684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72" idx="3"/>
            <a:endCxn id="88" idx="3"/>
          </p:cNvCxnSpPr>
          <p:nvPr/>
        </p:nvCxnSpPr>
        <p:spPr>
          <a:xfrm flipV="1">
            <a:off x="2800593" y="4199311"/>
            <a:ext cx="7786193" cy="2016140"/>
          </a:xfrm>
          <a:prstGeom prst="bentConnector3">
            <a:avLst>
              <a:gd name="adj1" fmla="val 102936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88" idx="2"/>
            <a:endCxn id="90" idx="3"/>
          </p:cNvCxnSpPr>
          <p:nvPr/>
        </p:nvCxnSpPr>
        <p:spPr>
          <a:xfrm rot="16200000" flipH="1">
            <a:off x="9840658" y="4259639"/>
            <a:ext cx="669296" cy="822960"/>
          </a:xfrm>
          <a:prstGeom prst="bentConnector4">
            <a:avLst>
              <a:gd name="adj1" fmla="val 9393"/>
              <a:gd name="adj2" fmla="val 11697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89" idx="2"/>
            <a:endCxn id="90" idx="0"/>
          </p:cNvCxnSpPr>
          <p:nvPr/>
        </p:nvCxnSpPr>
        <p:spPr>
          <a:xfrm>
            <a:off x="9763826" y="4739699"/>
            <a:ext cx="0" cy="12890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90" idx="2"/>
            <a:endCxn id="91" idx="0"/>
          </p:cNvCxnSpPr>
          <p:nvPr/>
        </p:nvCxnSpPr>
        <p:spPr>
          <a:xfrm>
            <a:off x="9763826" y="5142927"/>
            <a:ext cx="0" cy="12890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91" idx="2"/>
            <a:endCxn id="92" idx="0"/>
          </p:cNvCxnSpPr>
          <p:nvPr/>
        </p:nvCxnSpPr>
        <p:spPr>
          <a:xfrm>
            <a:off x="9763826" y="5546155"/>
            <a:ext cx="0" cy="12890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4306952" y="2099964"/>
            <a:ext cx="182880" cy="182880"/>
            <a:chOff x="4527932" y="2148289"/>
            <a:chExt cx="457200" cy="457200"/>
          </a:xfrm>
        </p:grpSpPr>
        <p:sp>
          <p:nvSpPr>
            <p:cNvPr id="195" name="Oval 194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Plus 195"/>
            <p:cNvSpPr/>
            <p:nvPr/>
          </p:nvSpPr>
          <p:spPr>
            <a:xfrm>
              <a:off x="4599541" y="2218521"/>
              <a:ext cx="313981" cy="316735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3151369" y="3459586"/>
            <a:ext cx="182880" cy="182880"/>
            <a:chOff x="4527932" y="2148289"/>
            <a:chExt cx="457200" cy="457200"/>
          </a:xfrm>
        </p:grpSpPr>
        <p:sp>
          <p:nvSpPr>
            <p:cNvPr id="201" name="Oval 200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Plus 201"/>
            <p:cNvSpPr/>
            <p:nvPr/>
          </p:nvSpPr>
          <p:spPr>
            <a:xfrm>
              <a:off x="4599541" y="2218521"/>
              <a:ext cx="313981" cy="316735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4521525" y="3855427"/>
            <a:ext cx="182880" cy="182880"/>
            <a:chOff x="4527932" y="2148289"/>
            <a:chExt cx="457200" cy="457200"/>
          </a:xfrm>
        </p:grpSpPr>
        <p:sp>
          <p:nvSpPr>
            <p:cNvPr id="204" name="Oval 203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Plus 204"/>
            <p:cNvSpPr/>
            <p:nvPr/>
          </p:nvSpPr>
          <p:spPr>
            <a:xfrm>
              <a:off x="4599541" y="2218521"/>
              <a:ext cx="313981" cy="316735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3098722" y="4341815"/>
            <a:ext cx="182880" cy="182880"/>
            <a:chOff x="4527932" y="2148289"/>
            <a:chExt cx="457200" cy="457200"/>
          </a:xfrm>
        </p:grpSpPr>
        <p:sp>
          <p:nvSpPr>
            <p:cNvPr id="207" name="Oval 206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Plus 207"/>
            <p:cNvSpPr/>
            <p:nvPr/>
          </p:nvSpPr>
          <p:spPr>
            <a:xfrm>
              <a:off x="4599541" y="2218521"/>
              <a:ext cx="313981" cy="316735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4812147" y="4516416"/>
            <a:ext cx="182880" cy="182880"/>
            <a:chOff x="4527932" y="2148289"/>
            <a:chExt cx="457200" cy="457200"/>
          </a:xfrm>
        </p:grpSpPr>
        <p:sp>
          <p:nvSpPr>
            <p:cNvPr id="210" name="Oval 209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Minus 210"/>
            <p:cNvSpPr/>
            <p:nvPr/>
          </p:nvSpPr>
          <p:spPr>
            <a:xfrm>
              <a:off x="4599541" y="2218521"/>
              <a:ext cx="313981" cy="316735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4812147" y="4914327"/>
            <a:ext cx="182880" cy="182880"/>
            <a:chOff x="4527932" y="2148289"/>
            <a:chExt cx="457200" cy="457200"/>
          </a:xfrm>
        </p:grpSpPr>
        <p:sp>
          <p:nvSpPr>
            <p:cNvPr id="213" name="Oval 212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Plus 213"/>
            <p:cNvSpPr/>
            <p:nvPr/>
          </p:nvSpPr>
          <p:spPr>
            <a:xfrm>
              <a:off x="4599541" y="2218521"/>
              <a:ext cx="313981" cy="316735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6834368" y="4182889"/>
            <a:ext cx="182880" cy="182880"/>
            <a:chOff x="4527932" y="2148289"/>
            <a:chExt cx="457200" cy="457200"/>
          </a:xfrm>
        </p:grpSpPr>
        <p:sp>
          <p:nvSpPr>
            <p:cNvPr id="216" name="Oval 215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Plus 216"/>
            <p:cNvSpPr/>
            <p:nvPr/>
          </p:nvSpPr>
          <p:spPr>
            <a:xfrm>
              <a:off x="4599541" y="2218521"/>
              <a:ext cx="313981" cy="316735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8437279" y="3930738"/>
            <a:ext cx="182880" cy="182880"/>
            <a:chOff x="4527932" y="2148289"/>
            <a:chExt cx="457200" cy="457200"/>
          </a:xfrm>
        </p:grpSpPr>
        <p:sp>
          <p:nvSpPr>
            <p:cNvPr id="219" name="Oval 218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Plus 219"/>
            <p:cNvSpPr/>
            <p:nvPr/>
          </p:nvSpPr>
          <p:spPr>
            <a:xfrm>
              <a:off x="4599541" y="2218521"/>
              <a:ext cx="313981" cy="316735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10722883" y="3776724"/>
            <a:ext cx="182880" cy="182880"/>
            <a:chOff x="4527932" y="2148289"/>
            <a:chExt cx="457200" cy="457200"/>
          </a:xfrm>
        </p:grpSpPr>
        <p:sp>
          <p:nvSpPr>
            <p:cNvPr id="222" name="Oval 221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Plus 222"/>
            <p:cNvSpPr/>
            <p:nvPr/>
          </p:nvSpPr>
          <p:spPr>
            <a:xfrm>
              <a:off x="4599541" y="2218521"/>
              <a:ext cx="313981" cy="316735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9818517" y="4698919"/>
            <a:ext cx="182880" cy="182880"/>
            <a:chOff x="4527932" y="2148289"/>
            <a:chExt cx="457200" cy="457200"/>
          </a:xfrm>
        </p:grpSpPr>
        <p:sp>
          <p:nvSpPr>
            <p:cNvPr id="225" name="Oval 224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Plus 225"/>
            <p:cNvSpPr/>
            <p:nvPr/>
          </p:nvSpPr>
          <p:spPr>
            <a:xfrm>
              <a:off x="4599541" y="2218521"/>
              <a:ext cx="313981" cy="316735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10722883" y="5413819"/>
            <a:ext cx="182880" cy="182880"/>
            <a:chOff x="4527932" y="2148289"/>
            <a:chExt cx="457200" cy="457200"/>
          </a:xfrm>
        </p:grpSpPr>
        <p:sp>
          <p:nvSpPr>
            <p:cNvPr id="228" name="Oval 227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Plus 228"/>
            <p:cNvSpPr/>
            <p:nvPr/>
          </p:nvSpPr>
          <p:spPr>
            <a:xfrm>
              <a:off x="4599541" y="2218521"/>
              <a:ext cx="313981" cy="316735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10726233" y="3072815"/>
            <a:ext cx="182880" cy="182880"/>
            <a:chOff x="4527932" y="2148289"/>
            <a:chExt cx="457200" cy="457200"/>
          </a:xfrm>
        </p:grpSpPr>
        <p:sp>
          <p:nvSpPr>
            <p:cNvPr id="231" name="Oval 230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Minus 231"/>
            <p:cNvSpPr/>
            <p:nvPr/>
          </p:nvSpPr>
          <p:spPr>
            <a:xfrm>
              <a:off x="4599541" y="2218521"/>
              <a:ext cx="313981" cy="316735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10599897" y="3307765"/>
            <a:ext cx="182880" cy="182880"/>
            <a:chOff x="4527932" y="2148289"/>
            <a:chExt cx="457200" cy="457200"/>
          </a:xfrm>
        </p:grpSpPr>
        <p:sp>
          <p:nvSpPr>
            <p:cNvPr id="234" name="Oval 233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Minus 234"/>
            <p:cNvSpPr/>
            <p:nvPr/>
          </p:nvSpPr>
          <p:spPr>
            <a:xfrm>
              <a:off x="4599541" y="2218521"/>
              <a:ext cx="313981" cy="316735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10593136" y="4451409"/>
            <a:ext cx="182880" cy="182880"/>
            <a:chOff x="4527932" y="2148289"/>
            <a:chExt cx="457200" cy="457200"/>
          </a:xfrm>
        </p:grpSpPr>
        <p:sp>
          <p:nvSpPr>
            <p:cNvPr id="237" name="Oval 236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Minus 237"/>
            <p:cNvSpPr/>
            <p:nvPr/>
          </p:nvSpPr>
          <p:spPr>
            <a:xfrm>
              <a:off x="4599541" y="2218521"/>
              <a:ext cx="313981" cy="316735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ectangle 92"/>
          <p:cNvSpPr/>
          <p:nvPr/>
        </p:nvSpPr>
        <p:spPr>
          <a:xfrm rot="16200000">
            <a:off x="6923944" y="3344468"/>
            <a:ext cx="173736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BPS Accumulate balances</a:t>
            </a:r>
            <a:endParaRPr lang="en-US" sz="1100" dirty="0"/>
          </a:p>
        </p:txBody>
      </p:sp>
      <p:sp>
        <p:nvSpPr>
          <p:cNvPr id="94" name="Rectangle 93"/>
          <p:cNvSpPr/>
          <p:nvPr/>
        </p:nvSpPr>
        <p:spPr>
          <a:xfrm rot="16200000">
            <a:off x="6923944" y="5209611"/>
            <a:ext cx="173736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BPS Accumulate balances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762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7394" y="1256110"/>
            <a:ext cx="10521105" cy="131100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7397" y="3112359"/>
            <a:ext cx="10521105" cy="1311559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7394" y="4968607"/>
            <a:ext cx="10521105" cy="1311007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394" y="511643"/>
            <a:ext cx="37852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Statement of Cash Flow</a:t>
            </a:r>
            <a:endParaRPr lang="en-US" sz="32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57395" y="1257213"/>
            <a:ext cx="1346828" cy="1311007"/>
            <a:chOff x="757395" y="1257213"/>
            <a:chExt cx="1346828" cy="1311007"/>
          </a:xfrm>
        </p:grpSpPr>
        <p:sp>
          <p:nvSpPr>
            <p:cNvPr id="42" name="Rectangle 41"/>
            <p:cNvSpPr/>
            <p:nvPr/>
          </p:nvSpPr>
          <p:spPr>
            <a:xfrm>
              <a:off x="757395" y="1257213"/>
              <a:ext cx="1346828" cy="13110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909833" y="1490157"/>
              <a:ext cx="1041952" cy="845119"/>
              <a:chOff x="870332" y="1541437"/>
              <a:chExt cx="1041952" cy="84511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870332" y="1830139"/>
                <a:ext cx="1041952" cy="556417"/>
                <a:chOff x="7423891" y="142311"/>
                <a:chExt cx="1041952" cy="556417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7545815" y="142311"/>
                  <a:ext cx="7981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1" spc="-120" dirty="0" smtClean="0">
                      <a:solidFill>
                        <a:schemeClr val="bg1"/>
                      </a:solidFill>
                    </a:rPr>
                    <a:t>Income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423891" y="329396"/>
                  <a:ext cx="10419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1" spc="-120" dirty="0" smtClean="0">
                      <a:solidFill>
                        <a:schemeClr val="bg1"/>
                      </a:solidFill>
                    </a:rPr>
                    <a:t>Statement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" name="Group 30"/>
              <p:cNvGrpSpPr>
                <a:grpSpLocks noChangeAspect="1"/>
              </p:cNvGrpSpPr>
              <p:nvPr/>
            </p:nvGrpSpPr>
            <p:grpSpPr bwMode="auto">
              <a:xfrm>
                <a:off x="1240367" y="1541437"/>
                <a:ext cx="301883" cy="301395"/>
                <a:chOff x="2292" y="616"/>
                <a:chExt cx="3092" cy="3087"/>
              </a:xfrm>
              <a:solidFill>
                <a:schemeClr val="bg1"/>
              </a:solidFill>
            </p:grpSpPr>
            <p:sp>
              <p:nvSpPr>
                <p:cNvPr id="19" name="Freeform 32"/>
                <p:cNvSpPr>
                  <a:spLocks noEditPoints="1"/>
                </p:cNvSpPr>
                <p:nvPr/>
              </p:nvSpPr>
              <p:spPr bwMode="auto">
                <a:xfrm>
                  <a:off x="2292" y="2771"/>
                  <a:ext cx="3092" cy="932"/>
                </a:xfrm>
                <a:custGeom>
                  <a:avLst/>
                  <a:gdLst>
                    <a:gd name="T0" fmla="*/ 536 w 6184"/>
                    <a:gd name="T1" fmla="*/ 1260 h 1863"/>
                    <a:gd name="T2" fmla="*/ 453 w 6184"/>
                    <a:gd name="T3" fmla="*/ 1339 h 1863"/>
                    <a:gd name="T4" fmla="*/ 440 w 6184"/>
                    <a:gd name="T5" fmla="*/ 1453 h 1863"/>
                    <a:gd name="T6" fmla="*/ 504 w 6184"/>
                    <a:gd name="T7" fmla="*/ 1549 h 1863"/>
                    <a:gd name="T8" fmla="*/ 615 w 6184"/>
                    <a:gd name="T9" fmla="*/ 1587 h 1863"/>
                    <a:gd name="T10" fmla="*/ 726 w 6184"/>
                    <a:gd name="T11" fmla="*/ 1549 h 1863"/>
                    <a:gd name="T12" fmla="*/ 790 w 6184"/>
                    <a:gd name="T13" fmla="*/ 1453 h 1863"/>
                    <a:gd name="T14" fmla="*/ 777 w 6184"/>
                    <a:gd name="T15" fmla="*/ 1339 h 1863"/>
                    <a:gd name="T16" fmla="*/ 694 w 6184"/>
                    <a:gd name="T17" fmla="*/ 1260 h 1863"/>
                    <a:gd name="T18" fmla="*/ 1872 w 6184"/>
                    <a:gd name="T19" fmla="*/ 0 h 1863"/>
                    <a:gd name="T20" fmla="*/ 2183 w 6184"/>
                    <a:gd name="T21" fmla="*/ 23 h 1863"/>
                    <a:gd name="T22" fmla="*/ 2548 w 6184"/>
                    <a:gd name="T23" fmla="*/ 102 h 1863"/>
                    <a:gd name="T24" fmla="*/ 2694 w 6184"/>
                    <a:gd name="T25" fmla="*/ 132 h 1863"/>
                    <a:gd name="T26" fmla="*/ 2845 w 6184"/>
                    <a:gd name="T27" fmla="*/ 147 h 1863"/>
                    <a:gd name="T28" fmla="*/ 4162 w 6184"/>
                    <a:gd name="T29" fmla="*/ 169 h 1863"/>
                    <a:gd name="T30" fmla="*/ 4288 w 6184"/>
                    <a:gd name="T31" fmla="*/ 243 h 1863"/>
                    <a:gd name="T32" fmla="*/ 4367 w 6184"/>
                    <a:gd name="T33" fmla="*/ 368 h 1863"/>
                    <a:gd name="T34" fmla="*/ 4365 w 6184"/>
                    <a:gd name="T35" fmla="*/ 534 h 1863"/>
                    <a:gd name="T36" fmla="*/ 4273 w 6184"/>
                    <a:gd name="T37" fmla="*/ 671 h 1863"/>
                    <a:gd name="T38" fmla="*/ 4122 w 6184"/>
                    <a:gd name="T39" fmla="*/ 737 h 1863"/>
                    <a:gd name="T40" fmla="*/ 2704 w 6184"/>
                    <a:gd name="T41" fmla="*/ 887 h 1863"/>
                    <a:gd name="T42" fmla="*/ 2679 w 6184"/>
                    <a:gd name="T43" fmla="*/ 953 h 1863"/>
                    <a:gd name="T44" fmla="*/ 2717 w 6184"/>
                    <a:gd name="T45" fmla="*/ 1008 h 1863"/>
                    <a:gd name="T46" fmla="*/ 2817 w 6184"/>
                    <a:gd name="T47" fmla="*/ 1017 h 1863"/>
                    <a:gd name="T48" fmla="*/ 2875 w 6184"/>
                    <a:gd name="T49" fmla="*/ 1015 h 1863"/>
                    <a:gd name="T50" fmla="*/ 3033 w 6184"/>
                    <a:gd name="T51" fmla="*/ 1010 h 1863"/>
                    <a:gd name="T52" fmla="*/ 3266 w 6184"/>
                    <a:gd name="T53" fmla="*/ 998 h 1863"/>
                    <a:gd name="T54" fmla="*/ 3550 w 6184"/>
                    <a:gd name="T55" fmla="*/ 978 h 1863"/>
                    <a:gd name="T56" fmla="*/ 3861 w 6184"/>
                    <a:gd name="T57" fmla="*/ 948 h 1863"/>
                    <a:gd name="T58" fmla="*/ 4173 w 6184"/>
                    <a:gd name="T59" fmla="*/ 904 h 1863"/>
                    <a:gd name="T60" fmla="*/ 4453 w 6184"/>
                    <a:gd name="T61" fmla="*/ 846 h 1863"/>
                    <a:gd name="T62" fmla="*/ 4687 w 6184"/>
                    <a:gd name="T63" fmla="*/ 737 h 1863"/>
                    <a:gd name="T64" fmla="*/ 4738 w 6184"/>
                    <a:gd name="T65" fmla="*/ 705 h 1863"/>
                    <a:gd name="T66" fmla="*/ 5020 w 6184"/>
                    <a:gd name="T67" fmla="*/ 525 h 1863"/>
                    <a:gd name="T68" fmla="*/ 5332 w 6184"/>
                    <a:gd name="T69" fmla="*/ 348 h 1863"/>
                    <a:gd name="T70" fmla="*/ 5547 w 6184"/>
                    <a:gd name="T71" fmla="*/ 235 h 1863"/>
                    <a:gd name="T72" fmla="*/ 5654 w 6184"/>
                    <a:gd name="T73" fmla="*/ 182 h 1863"/>
                    <a:gd name="T74" fmla="*/ 5791 w 6184"/>
                    <a:gd name="T75" fmla="*/ 124 h 1863"/>
                    <a:gd name="T76" fmla="*/ 5919 w 6184"/>
                    <a:gd name="T77" fmla="*/ 90 h 1863"/>
                    <a:gd name="T78" fmla="*/ 6043 w 6184"/>
                    <a:gd name="T79" fmla="*/ 109 h 1863"/>
                    <a:gd name="T80" fmla="*/ 6134 w 6184"/>
                    <a:gd name="T81" fmla="*/ 179 h 1863"/>
                    <a:gd name="T82" fmla="*/ 6179 w 6184"/>
                    <a:gd name="T83" fmla="*/ 276 h 1863"/>
                    <a:gd name="T84" fmla="*/ 6179 w 6184"/>
                    <a:gd name="T85" fmla="*/ 395 h 1863"/>
                    <a:gd name="T86" fmla="*/ 6111 w 6184"/>
                    <a:gd name="T87" fmla="*/ 521 h 1863"/>
                    <a:gd name="T88" fmla="*/ 4290 w 6184"/>
                    <a:gd name="T89" fmla="*/ 1602 h 1863"/>
                    <a:gd name="T90" fmla="*/ 4025 w 6184"/>
                    <a:gd name="T91" fmla="*/ 1718 h 1863"/>
                    <a:gd name="T92" fmla="*/ 3714 w 6184"/>
                    <a:gd name="T93" fmla="*/ 1767 h 1863"/>
                    <a:gd name="T94" fmla="*/ 1189 w 6184"/>
                    <a:gd name="T95" fmla="*/ 1660 h 1863"/>
                    <a:gd name="T96" fmla="*/ 1095 w 6184"/>
                    <a:gd name="T97" fmla="*/ 1777 h 1863"/>
                    <a:gd name="T98" fmla="*/ 948 w 6184"/>
                    <a:gd name="T99" fmla="*/ 1829 h 1863"/>
                    <a:gd name="T100" fmla="*/ 310 w 6184"/>
                    <a:gd name="T101" fmla="*/ 1852 h 1863"/>
                    <a:gd name="T102" fmla="*/ 173 w 6184"/>
                    <a:gd name="T103" fmla="*/ 1771 h 1863"/>
                    <a:gd name="T104" fmla="*/ 92 w 6184"/>
                    <a:gd name="T105" fmla="*/ 1634 h 1863"/>
                    <a:gd name="T106" fmla="*/ 0 w 6184"/>
                    <a:gd name="T107" fmla="*/ 357 h 1863"/>
                    <a:gd name="T108" fmla="*/ 58 w 6184"/>
                    <a:gd name="T109" fmla="*/ 211 h 1863"/>
                    <a:gd name="T110" fmla="*/ 184 w 6184"/>
                    <a:gd name="T111" fmla="*/ 113 h 1863"/>
                    <a:gd name="T112" fmla="*/ 820 w 6184"/>
                    <a:gd name="T113" fmla="*/ 53 h 1863"/>
                    <a:gd name="T114" fmla="*/ 975 w 6184"/>
                    <a:gd name="T115" fmla="*/ 85 h 1863"/>
                    <a:gd name="T116" fmla="*/ 1084 w 6184"/>
                    <a:gd name="T117" fmla="*/ 188 h 1863"/>
                    <a:gd name="T118" fmla="*/ 1219 w 6184"/>
                    <a:gd name="T119" fmla="*/ 132 h 1863"/>
                    <a:gd name="T120" fmla="*/ 1394 w 6184"/>
                    <a:gd name="T121" fmla="*/ 70 h 1863"/>
                    <a:gd name="T122" fmla="*/ 1611 w 6184"/>
                    <a:gd name="T123" fmla="*/ 21 h 1863"/>
                    <a:gd name="T124" fmla="*/ 1872 w 6184"/>
                    <a:gd name="T125" fmla="*/ 0 h 18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6184" h="1863">
                      <a:moveTo>
                        <a:pt x="615" y="1241"/>
                      </a:moveTo>
                      <a:lnTo>
                        <a:pt x="574" y="1246"/>
                      </a:lnTo>
                      <a:lnTo>
                        <a:pt x="536" y="1260"/>
                      </a:lnTo>
                      <a:lnTo>
                        <a:pt x="504" y="1280"/>
                      </a:lnTo>
                      <a:lnTo>
                        <a:pt x="476" y="1307"/>
                      </a:lnTo>
                      <a:lnTo>
                        <a:pt x="453" y="1339"/>
                      </a:lnTo>
                      <a:lnTo>
                        <a:pt x="440" y="1374"/>
                      </a:lnTo>
                      <a:lnTo>
                        <a:pt x="437" y="1414"/>
                      </a:lnTo>
                      <a:lnTo>
                        <a:pt x="440" y="1453"/>
                      </a:lnTo>
                      <a:lnTo>
                        <a:pt x="453" y="1491"/>
                      </a:lnTo>
                      <a:lnTo>
                        <a:pt x="476" y="1523"/>
                      </a:lnTo>
                      <a:lnTo>
                        <a:pt x="504" y="1549"/>
                      </a:lnTo>
                      <a:lnTo>
                        <a:pt x="536" y="1570"/>
                      </a:lnTo>
                      <a:lnTo>
                        <a:pt x="574" y="1583"/>
                      </a:lnTo>
                      <a:lnTo>
                        <a:pt x="615" y="1587"/>
                      </a:lnTo>
                      <a:lnTo>
                        <a:pt x="657" y="1583"/>
                      </a:lnTo>
                      <a:lnTo>
                        <a:pt x="694" y="1570"/>
                      </a:lnTo>
                      <a:lnTo>
                        <a:pt x="726" y="1549"/>
                      </a:lnTo>
                      <a:lnTo>
                        <a:pt x="754" y="1523"/>
                      </a:lnTo>
                      <a:lnTo>
                        <a:pt x="777" y="1491"/>
                      </a:lnTo>
                      <a:lnTo>
                        <a:pt x="790" y="1453"/>
                      </a:lnTo>
                      <a:lnTo>
                        <a:pt x="794" y="1414"/>
                      </a:lnTo>
                      <a:lnTo>
                        <a:pt x="790" y="1374"/>
                      </a:lnTo>
                      <a:lnTo>
                        <a:pt x="777" y="1339"/>
                      </a:lnTo>
                      <a:lnTo>
                        <a:pt x="754" y="1307"/>
                      </a:lnTo>
                      <a:lnTo>
                        <a:pt x="726" y="1280"/>
                      </a:lnTo>
                      <a:lnTo>
                        <a:pt x="694" y="1260"/>
                      </a:lnTo>
                      <a:lnTo>
                        <a:pt x="657" y="1246"/>
                      </a:lnTo>
                      <a:lnTo>
                        <a:pt x="615" y="1241"/>
                      </a:lnTo>
                      <a:close/>
                      <a:moveTo>
                        <a:pt x="1872" y="0"/>
                      </a:moveTo>
                      <a:lnTo>
                        <a:pt x="1970" y="2"/>
                      </a:lnTo>
                      <a:lnTo>
                        <a:pt x="2073" y="9"/>
                      </a:lnTo>
                      <a:lnTo>
                        <a:pt x="2183" y="23"/>
                      </a:lnTo>
                      <a:lnTo>
                        <a:pt x="2299" y="41"/>
                      </a:lnTo>
                      <a:lnTo>
                        <a:pt x="2420" y="68"/>
                      </a:lnTo>
                      <a:lnTo>
                        <a:pt x="2548" y="102"/>
                      </a:lnTo>
                      <a:lnTo>
                        <a:pt x="2593" y="113"/>
                      </a:lnTo>
                      <a:lnTo>
                        <a:pt x="2642" y="124"/>
                      </a:lnTo>
                      <a:lnTo>
                        <a:pt x="2694" y="132"/>
                      </a:lnTo>
                      <a:lnTo>
                        <a:pt x="2749" y="139"/>
                      </a:lnTo>
                      <a:lnTo>
                        <a:pt x="2800" y="145"/>
                      </a:lnTo>
                      <a:lnTo>
                        <a:pt x="2845" y="147"/>
                      </a:lnTo>
                      <a:lnTo>
                        <a:pt x="4062" y="162"/>
                      </a:lnTo>
                      <a:lnTo>
                        <a:pt x="4113" y="162"/>
                      </a:lnTo>
                      <a:lnTo>
                        <a:pt x="4162" y="169"/>
                      </a:lnTo>
                      <a:lnTo>
                        <a:pt x="4207" y="186"/>
                      </a:lnTo>
                      <a:lnTo>
                        <a:pt x="4250" y="211"/>
                      </a:lnTo>
                      <a:lnTo>
                        <a:pt x="4288" y="243"/>
                      </a:lnTo>
                      <a:lnTo>
                        <a:pt x="4322" y="280"/>
                      </a:lnTo>
                      <a:lnTo>
                        <a:pt x="4348" y="321"/>
                      </a:lnTo>
                      <a:lnTo>
                        <a:pt x="4367" y="368"/>
                      </a:lnTo>
                      <a:lnTo>
                        <a:pt x="4376" y="421"/>
                      </a:lnTo>
                      <a:lnTo>
                        <a:pt x="4376" y="479"/>
                      </a:lnTo>
                      <a:lnTo>
                        <a:pt x="4365" y="534"/>
                      </a:lnTo>
                      <a:lnTo>
                        <a:pt x="4342" y="587"/>
                      </a:lnTo>
                      <a:lnTo>
                        <a:pt x="4312" y="632"/>
                      </a:lnTo>
                      <a:lnTo>
                        <a:pt x="4273" y="671"/>
                      </a:lnTo>
                      <a:lnTo>
                        <a:pt x="4228" y="703"/>
                      </a:lnTo>
                      <a:lnTo>
                        <a:pt x="4177" y="724"/>
                      </a:lnTo>
                      <a:lnTo>
                        <a:pt x="4122" y="737"/>
                      </a:lnTo>
                      <a:lnTo>
                        <a:pt x="2751" y="867"/>
                      </a:lnTo>
                      <a:lnTo>
                        <a:pt x="2726" y="872"/>
                      </a:lnTo>
                      <a:lnTo>
                        <a:pt x="2704" y="887"/>
                      </a:lnTo>
                      <a:lnTo>
                        <a:pt x="2689" y="906"/>
                      </a:lnTo>
                      <a:lnTo>
                        <a:pt x="2681" y="929"/>
                      </a:lnTo>
                      <a:lnTo>
                        <a:pt x="2679" y="953"/>
                      </a:lnTo>
                      <a:lnTo>
                        <a:pt x="2687" y="976"/>
                      </a:lnTo>
                      <a:lnTo>
                        <a:pt x="2700" y="995"/>
                      </a:lnTo>
                      <a:lnTo>
                        <a:pt x="2717" y="1008"/>
                      </a:lnTo>
                      <a:lnTo>
                        <a:pt x="2738" y="1017"/>
                      </a:lnTo>
                      <a:lnTo>
                        <a:pt x="2762" y="1019"/>
                      </a:lnTo>
                      <a:lnTo>
                        <a:pt x="2817" y="1017"/>
                      </a:lnTo>
                      <a:lnTo>
                        <a:pt x="2822" y="1017"/>
                      </a:lnTo>
                      <a:lnTo>
                        <a:pt x="2843" y="1015"/>
                      </a:lnTo>
                      <a:lnTo>
                        <a:pt x="2875" y="1015"/>
                      </a:lnTo>
                      <a:lnTo>
                        <a:pt x="2916" y="1013"/>
                      </a:lnTo>
                      <a:lnTo>
                        <a:pt x="2969" y="1011"/>
                      </a:lnTo>
                      <a:lnTo>
                        <a:pt x="3033" y="1010"/>
                      </a:lnTo>
                      <a:lnTo>
                        <a:pt x="3103" y="1006"/>
                      </a:lnTo>
                      <a:lnTo>
                        <a:pt x="3182" y="1002"/>
                      </a:lnTo>
                      <a:lnTo>
                        <a:pt x="3266" y="998"/>
                      </a:lnTo>
                      <a:lnTo>
                        <a:pt x="3357" y="993"/>
                      </a:lnTo>
                      <a:lnTo>
                        <a:pt x="3451" y="985"/>
                      </a:lnTo>
                      <a:lnTo>
                        <a:pt x="3550" y="978"/>
                      </a:lnTo>
                      <a:lnTo>
                        <a:pt x="3652" y="968"/>
                      </a:lnTo>
                      <a:lnTo>
                        <a:pt x="3755" y="959"/>
                      </a:lnTo>
                      <a:lnTo>
                        <a:pt x="3861" y="948"/>
                      </a:lnTo>
                      <a:lnTo>
                        <a:pt x="3966" y="934"/>
                      </a:lnTo>
                      <a:lnTo>
                        <a:pt x="4070" y="919"/>
                      </a:lnTo>
                      <a:lnTo>
                        <a:pt x="4173" y="904"/>
                      </a:lnTo>
                      <a:lnTo>
                        <a:pt x="4273" y="885"/>
                      </a:lnTo>
                      <a:lnTo>
                        <a:pt x="4371" y="867"/>
                      </a:lnTo>
                      <a:lnTo>
                        <a:pt x="4453" y="846"/>
                      </a:lnTo>
                      <a:lnTo>
                        <a:pt x="4534" y="816"/>
                      </a:lnTo>
                      <a:lnTo>
                        <a:pt x="4612" y="780"/>
                      </a:lnTo>
                      <a:lnTo>
                        <a:pt x="4687" y="737"/>
                      </a:lnTo>
                      <a:lnTo>
                        <a:pt x="4704" y="728"/>
                      </a:lnTo>
                      <a:lnTo>
                        <a:pt x="4721" y="716"/>
                      </a:lnTo>
                      <a:lnTo>
                        <a:pt x="4738" y="705"/>
                      </a:lnTo>
                      <a:lnTo>
                        <a:pt x="4824" y="647"/>
                      </a:lnTo>
                      <a:lnTo>
                        <a:pt x="4918" y="587"/>
                      </a:lnTo>
                      <a:lnTo>
                        <a:pt x="5020" y="525"/>
                      </a:lnTo>
                      <a:lnTo>
                        <a:pt x="5123" y="464"/>
                      </a:lnTo>
                      <a:lnTo>
                        <a:pt x="5229" y="404"/>
                      </a:lnTo>
                      <a:lnTo>
                        <a:pt x="5332" y="348"/>
                      </a:lnTo>
                      <a:lnTo>
                        <a:pt x="5432" y="295"/>
                      </a:lnTo>
                      <a:lnTo>
                        <a:pt x="5524" y="246"/>
                      </a:lnTo>
                      <a:lnTo>
                        <a:pt x="5547" y="235"/>
                      </a:lnTo>
                      <a:lnTo>
                        <a:pt x="5577" y="220"/>
                      </a:lnTo>
                      <a:lnTo>
                        <a:pt x="5614" y="201"/>
                      </a:lnTo>
                      <a:lnTo>
                        <a:pt x="5654" y="182"/>
                      </a:lnTo>
                      <a:lnTo>
                        <a:pt x="5699" y="162"/>
                      </a:lnTo>
                      <a:lnTo>
                        <a:pt x="5744" y="143"/>
                      </a:lnTo>
                      <a:lnTo>
                        <a:pt x="5791" y="124"/>
                      </a:lnTo>
                      <a:lnTo>
                        <a:pt x="5836" y="109"/>
                      </a:lnTo>
                      <a:lnTo>
                        <a:pt x="5880" y="96"/>
                      </a:lnTo>
                      <a:lnTo>
                        <a:pt x="5919" y="90"/>
                      </a:lnTo>
                      <a:lnTo>
                        <a:pt x="5955" y="88"/>
                      </a:lnTo>
                      <a:lnTo>
                        <a:pt x="6002" y="96"/>
                      </a:lnTo>
                      <a:lnTo>
                        <a:pt x="6043" y="109"/>
                      </a:lnTo>
                      <a:lnTo>
                        <a:pt x="6079" y="128"/>
                      </a:lnTo>
                      <a:lnTo>
                        <a:pt x="6109" y="152"/>
                      </a:lnTo>
                      <a:lnTo>
                        <a:pt x="6134" y="179"/>
                      </a:lnTo>
                      <a:lnTo>
                        <a:pt x="6154" y="209"/>
                      </a:lnTo>
                      <a:lnTo>
                        <a:pt x="6168" y="243"/>
                      </a:lnTo>
                      <a:lnTo>
                        <a:pt x="6179" y="276"/>
                      </a:lnTo>
                      <a:lnTo>
                        <a:pt x="6183" y="312"/>
                      </a:lnTo>
                      <a:lnTo>
                        <a:pt x="6184" y="348"/>
                      </a:lnTo>
                      <a:lnTo>
                        <a:pt x="6179" y="395"/>
                      </a:lnTo>
                      <a:lnTo>
                        <a:pt x="6164" y="440"/>
                      </a:lnTo>
                      <a:lnTo>
                        <a:pt x="6141" y="483"/>
                      </a:lnTo>
                      <a:lnTo>
                        <a:pt x="6111" y="521"/>
                      </a:lnTo>
                      <a:lnTo>
                        <a:pt x="6075" y="553"/>
                      </a:lnTo>
                      <a:lnTo>
                        <a:pt x="6034" y="581"/>
                      </a:lnTo>
                      <a:lnTo>
                        <a:pt x="4290" y="1602"/>
                      </a:lnTo>
                      <a:lnTo>
                        <a:pt x="4222" y="1637"/>
                      </a:lnTo>
                      <a:lnTo>
                        <a:pt x="4124" y="1683"/>
                      </a:lnTo>
                      <a:lnTo>
                        <a:pt x="4025" y="1718"/>
                      </a:lnTo>
                      <a:lnTo>
                        <a:pt x="3923" y="1743"/>
                      </a:lnTo>
                      <a:lnTo>
                        <a:pt x="3819" y="1760"/>
                      </a:lnTo>
                      <a:lnTo>
                        <a:pt x="3714" y="1767"/>
                      </a:lnTo>
                      <a:lnTo>
                        <a:pt x="3607" y="1767"/>
                      </a:lnTo>
                      <a:lnTo>
                        <a:pt x="3498" y="1760"/>
                      </a:lnTo>
                      <a:lnTo>
                        <a:pt x="1189" y="1660"/>
                      </a:lnTo>
                      <a:lnTo>
                        <a:pt x="1165" y="1705"/>
                      </a:lnTo>
                      <a:lnTo>
                        <a:pt x="1133" y="1743"/>
                      </a:lnTo>
                      <a:lnTo>
                        <a:pt x="1095" y="1777"/>
                      </a:lnTo>
                      <a:lnTo>
                        <a:pt x="1052" y="1803"/>
                      </a:lnTo>
                      <a:lnTo>
                        <a:pt x="1001" y="1820"/>
                      </a:lnTo>
                      <a:lnTo>
                        <a:pt x="948" y="1829"/>
                      </a:lnTo>
                      <a:lnTo>
                        <a:pt x="421" y="1863"/>
                      </a:lnTo>
                      <a:lnTo>
                        <a:pt x="365" y="1861"/>
                      </a:lnTo>
                      <a:lnTo>
                        <a:pt x="310" y="1852"/>
                      </a:lnTo>
                      <a:lnTo>
                        <a:pt x="260" y="1833"/>
                      </a:lnTo>
                      <a:lnTo>
                        <a:pt x="213" y="1805"/>
                      </a:lnTo>
                      <a:lnTo>
                        <a:pt x="173" y="1771"/>
                      </a:lnTo>
                      <a:lnTo>
                        <a:pt x="137" y="1730"/>
                      </a:lnTo>
                      <a:lnTo>
                        <a:pt x="111" y="1684"/>
                      </a:lnTo>
                      <a:lnTo>
                        <a:pt x="92" y="1634"/>
                      </a:lnTo>
                      <a:lnTo>
                        <a:pt x="85" y="1579"/>
                      </a:lnTo>
                      <a:lnTo>
                        <a:pt x="0" y="414"/>
                      </a:lnTo>
                      <a:lnTo>
                        <a:pt x="0" y="357"/>
                      </a:lnTo>
                      <a:lnTo>
                        <a:pt x="11" y="305"/>
                      </a:lnTo>
                      <a:lnTo>
                        <a:pt x="32" y="256"/>
                      </a:lnTo>
                      <a:lnTo>
                        <a:pt x="58" y="211"/>
                      </a:lnTo>
                      <a:lnTo>
                        <a:pt x="94" y="171"/>
                      </a:lnTo>
                      <a:lnTo>
                        <a:pt x="137" y="139"/>
                      </a:lnTo>
                      <a:lnTo>
                        <a:pt x="184" y="113"/>
                      </a:lnTo>
                      <a:lnTo>
                        <a:pt x="237" y="96"/>
                      </a:lnTo>
                      <a:lnTo>
                        <a:pt x="294" y="86"/>
                      </a:lnTo>
                      <a:lnTo>
                        <a:pt x="820" y="53"/>
                      </a:lnTo>
                      <a:lnTo>
                        <a:pt x="875" y="53"/>
                      </a:lnTo>
                      <a:lnTo>
                        <a:pt x="926" y="64"/>
                      </a:lnTo>
                      <a:lnTo>
                        <a:pt x="975" y="85"/>
                      </a:lnTo>
                      <a:lnTo>
                        <a:pt x="1016" y="113"/>
                      </a:lnTo>
                      <a:lnTo>
                        <a:pt x="1054" y="147"/>
                      </a:lnTo>
                      <a:lnTo>
                        <a:pt x="1084" y="188"/>
                      </a:lnTo>
                      <a:lnTo>
                        <a:pt x="1125" y="169"/>
                      </a:lnTo>
                      <a:lnTo>
                        <a:pt x="1170" y="150"/>
                      </a:lnTo>
                      <a:lnTo>
                        <a:pt x="1219" y="132"/>
                      </a:lnTo>
                      <a:lnTo>
                        <a:pt x="1274" y="111"/>
                      </a:lnTo>
                      <a:lnTo>
                        <a:pt x="1330" y="90"/>
                      </a:lnTo>
                      <a:lnTo>
                        <a:pt x="1394" y="70"/>
                      </a:lnTo>
                      <a:lnTo>
                        <a:pt x="1460" y="53"/>
                      </a:lnTo>
                      <a:lnTo>
                        <a:pt x="1533" y="36"/>
                      </a:lnTo>
                      <a:lnTo>
                        <a:pt x="1611" y="21"/>
                      </a:lnTo>
                      <a:lnTo>
                        <a:pt x="1691" y="11"/>
                      </a:lnTo>
                      <a:lnTo>
                        <a:pt x="1780" y="4"/>
                      </a:lnTo>
                      <a:lnTo>
                        <a:pt x="18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33"/>
                <p:cNvSpPr>
                  <a:spLocks/>
                </p:cNvSpPr>
                <p:nvPr/>
              </p:nvSpPr>
              <p:spPr bwMode="auto">
                <a:xfrm>
                  <a:off x="4607" y="2716"/>
                  <a:ext cx="515" cy="300"/>
                </a:xfrm>
                <a:custGeom>
                  <a:avLst/>
                  <a:gdLst>
                    <a:gd name="T0" fmla="*/ 890 w 1030"/>
                    <a:gd name="T1" fmla="*/ 0 h 600"/>
                    <a:gd name="T2" fmla="*/ 937 w 1030"/>
                    <a:gd name="T3" fmla="*/ 7 h 600"/>
                    <a:gd name="T4" fmla="*/ 984 w 1030"/>
                    <a:gd name="T5" fmla="*/ 23 h 600"/>
                    <a:gd name="T6" fmla="*/ 1030 w 1030"/>
                    <a:gd name="T7" fmla="*/ 49 h 600"/>
                    <a:gd name="T8" fmla="*/ 960 w 1030"/>
                    <a:gd name="T9" fmla="*/ 75 h 600"/>
                    <a:gd name="T10" fmla="*/ 894 w 1030"/>
                    <a:gd name="T11" fmla="*/ 105 h 600"/>
                    <a:gd name="T12" fmla="*/ 830 w 1030"/>
                    <a:gd name="T13" fmla="*/ 135 h 600"/>
                    <a:gd name="T14" fmla="*/ 772 w 1030"/>
                    <a:gd name="T15" fmla="*/ 165 h 600"/>
                    <a:gd name="T16" fmla="*/ 704 w 1030"/>
                    <a:gd name="T17" fmla="*/ 201 h 600"/>
                    <a:gd name="T18" fmla="*/ 634 w 1030"/>
                    <a:gd name="T19" fmla="*/ 239 h 600"/>
                    <a:gd name="T20" fmla="*/ 559 w 1030"/>
                    <a:gd name="T21" fmla="*/ 278 h 600"/>
                    <a:gd name="T22" fmla="*/ 484 w 1030"/>
                    <a:gd name="T23" fmla="*/ 320 h 600"/>
                    <a:gd name="T24" fmla="*/ 409 w 1030"/>
                    <a:gd name="T25" fmla="*/ 363 h 600"/>
                    <a:gd name="T26" fmla="*/ 333 w 1030"/>
                    <a:gd name="T27" fmla="*/ 404 h 600"/>
                    <a:gd name="T28" fmla="*/ 262 w 1030"/>
                    <a:gd name="T29" fmla="*/ 447 h 600"/>
                    <a:gd name="T30" fmla="*/ 196 w 1030"/>
                    <a:gd name="T31" fmla="*/ 487 h 600"/>
                    <a:gd name="T32" fmla="*/ 134 w 1030"/>
                    <a:gd name="T33" fmla="*/ 526 h 600"/>
                    <a:gd name="T34" fmla="*/ 81 w 1030"/>
                    <a:gd name="T35" fmla="*/ 562 h 600"/>
                    <a:gd name="T36" fmla="*/ 29 w 1030"/>
                    <a:gd name="T37" fmla="*/ 600 h 600"/>
                    <a:gd name="T38" fmla="*/ 29 w 1030"/>
                    <a:gd name="T39" fmla="*/ 551 h 600"/>
                    <a:gd name="T40" fmla="*/ 27 w 1030"/>
                    <a:gd name="T41" fmla="*/ 502 h 600"/>
                    <a:gd name="T42" fmla="*/ 17 w 1030"/>
                    <a:gd name="T43" fmla="*/ 442 h 600"/>
                    <a:gd name="T44" fmla="*/ 0 w 1030"/>
                    <a:gd name="T45" fmla="*/ 383 h 600"/>
                    <a:gd name="T46" fmla="*/ 0 w 1030"/>
                    <a:gd name="T47" fmla="*/ 380 h 600"/>
                    <a:gd name="T48" fmla="*/ 2 w 1030"/>
                    <a:gd name="T49" fmla="*/ 376 h 600"/>
                    <a:gd name="T50" fmla="*/ 57 w 1030"/>
                    <a:gd name="T51" fmla="*/ 348 h 600"/>
                    <a:gd name="T52" fmla="*/ 119 w 1030"/>
                    <a:gd name="T53" fmla="*/ 316 h 600"/>
                    <a:gd name="T54" fmla="*/ 187 w 1030"/>
                    <a:gd name="T55" fmla="*/ 282 h 600"/>
                    <a:gd name="T56" fmla="*/ 258 w 1030"/>
                    <a:gd name="T57" fmla="*/ 246 h 600"/>
                    <a:gd name="T58" fmla="*/ 332 w 1030"/>
                    <a:gd name="T59" fmla="*/ 211 h 600"/>
                    <a:gd name="T60" fmla="*/ 407 w 1030"/>
                    <a:gd name="T61" fmla="*/ 175 h 600"/>
                    <a:gd name="T62" fmla="*/ 480 w 1030"/>
                    <a:gd name="T63" fmla="*/ 139 h 600"/>
                    <a:gd name="T64" fmla="*/ 554 w 1030"/>
                    <a:gd name="T65" fmla="*/ 105 h 600"/>
                    <a:gd name="T66" fmla="*/ 623 w 1030"/>
                    <a:gd name="T67" fmla="*/ 75 h 600"/>
                    <a:gd name="T68" fmla="*/ 687 w 1030"/>
                    <a:gd name="T69" fmla="*/ 47 h 600"/>
                    <a:gd name="T70" fmla="*/ 744 w 1030"/>
                    <a:gd name="T71" fmla="*/ 24 h 600"/>
                    <a:gd name="T72" fmla="*/ 792 w 1030"/>
                    <a:gd name="T73" fmla="*/ 7 h 600"/>
                    <a:gd name="T74" fmla="*/ 841 w 1030"/>
                    <a:gd name="T75" fmla="*/ 0 h 600"/>
                    <a:gd name="T76" fmla="*/ 890 w 1030"/>
                    <a:gd name="T77" fmla="*/ 0 h 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030" h="600">
                      <a:moveTo>
                        <a:pt x="890" y="0"/>
                      </a:moveTo>
                      <a:lnTo>
                        <a:pt x="937" y="7"/>
                      </a:lnTo>
                      <a:lnTo>
                        <a:pt x="984" y="23"/>
                      </a:lnTo>
                      <a:lnTo>
                        <a:pt x="1030" y="49"/>
                      </a:lnTo>
                      <a:lnTo>
                        <a:pt x="960" y="75"/>
                      </a:lnTo>
                      <a:lnTo>
                        <a:pt x="894" y="105"/>
                      </a:lnTo>
                      <a:lnTo>
                        <a:pt x="830" y="135"/>
                      </a:lnTo>
                      <a:lnTo>
                        <a:pt x="772" y="165"/>
                      </a:lnTo>
                      <a:lnTo>
                        <a:pt x="704" y="201"/>
                      </a:lnTo>
                      <a:lnTo>
                        <a:pt x="634" y="239"/>
                      </a:lnTo>
                      <a:lnTo>
                        <a:pt x="559" y="278"/>
                      </a:lnTo>
                      <a:lnTo>
                        <a:pt x="484" y="320"/>
                      </a:lnTo>
                      <a:lnTo>
                        <a:pt x="409" y="363"/>
                      </a:lnTo>
                      <a:lnTo>
                        <a:pt x="333" y="404"/>
                      </a:lnTo>
                      <a:lnTo>
                        <a:pt x="262" y="447"/>
                      </a:lnTo>
                      <a:lnTo>
                        <a:pt x="196" y="487"/>
                      </a:lnTo>
                      <a:lnTo>
                        <a:pt x="134" y="526"/>
                      </a:lnTo>
                      <a:lnTo>
                        <a:pt x="81" y="562"/>
                      </a:lnTo>
                      <a:lnTo>
                        <a:pt x="29" y="600"/>
                      </a:lnTo>
                      <a:lnTo>
                        <a:pt x="29" y="551"/>
                      </a:lnTo>
                      <a:lnTo>
                        <a:pt x="27" y="502"/>
                      </a:lnTo>
                      <a:lnTo>
                        <a:pt x="17" y="442"/>
                      </a:lnTo>
                      <a:lnTo>
                        <a:pt x="0" y="383"/>
                      </a:lnTo>
                      <a:lnTo>
                        <a:pt x="0" y="380"/>
                      </a:lnTo>
                      <a:lnTo>
                        <a:pt x="2" y="376"/>
                      </a:lnTo>
                      <a:lnTo>
                        <a:pt x="57" y="348"/>
                      </a:lnTo>
                      <a:lnTo>
                        <a:pt x="119" y="316"/>
                      </a:lnTo>
                      <a:lnTo>
                        <a:pt x="187" y="282"/>
                      </a:lnTo>
                      <a:lnTo>
                        <a:pt x="258" y="246"/>
                      </a:lnTo>
                      <a:lnTo>
                        <a:pt x="332" y="211"/>
                      </a:lnTo>
                      <a:lnTo>
                        <a:pt x="407" y="175"/>
                      </a:lnTo>
                      <a:lnTo>
                        <a:pt x="480" y="139"/>
                      </a:lnTo>
                      <a:lnTo>
                        <a:pt x="554" y="105"/>
                      </a:lnTo>
                      <a:lnTo>
                        <a:pt x="623" y="75"/>
                      </a:lnTo>
                      <a:lnTo>
                        <a:pt x="687" y="47"/>
                      </a:lnTo>
                      <a:lnTo>
                        <a:pt x="744" y="24"/>
                      </a:lnTo>
                      <a:lnTo>
                        <a:pt x="792" y="7"/>
                      </a:lnTo>
                      <a:lnTo>
                        <a:pt x="841" y="0"/>
                      </a:lnTo>
                      <a:lnTo>
                        <a:pt x="89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34"/>
                <p:cNvSpPr>
                  <a:spLocks/>
                </p:cNvSpPr>
                <p:nvPr/>
              </p:nvSpPr>
              <p:spPr bwMode="auto">
                <a:xfrm>
                  <a:off x="4487" y="2647"/>
                  <a:ext cx="397" cy="171"/>
                </a:xfrm>
                <a:custGeom>
                  <a:avLst/>
                  <a:gdLst>
                    <a:gd name="T0" fmla="*/ 626 w 794"/>
                    <a:gd name="T1" fmla="*/ 0 h 342"/>
                    <a:gd name="T2" fmla="*/ 683 w 794"/>
                    <a:gd name="T3" fmla="*/ 4 h 342"/>
                    <a:gd name="T4" fmla="*/ 739 w 794"/>
                    <a:gd name="T5" fmla="*/ 19 h 342"/>
                    <a:gd name="T6" fmla="*/ 794 w 794"/>
                    <a:gd name="T7" fmla="*/ 47 h 342"/>
                    <a:gd name="T8" fmla="*/ 741 w 794"/>
                    <a:gd name="T9" fmla="*/ 69 h 342"/>
                    <a:gd name="T10" fmla="*/ 683 w 794"/>
                    <a:gd name="T11" fmla="*/ 94 h 342"/>
                    <a:gd name="T12" fmla="*/ 619 w 794"/>
                    <a:gd name="T13" fmla="*/ 118 h 342"/>
                    <a:gd name="T14" fmla="*/ 551 w 794"/>
                    <a:gd name="T15" fmla="*/ 145 h 342"/>
                    <a:gd name="T16" fmla="*/ 481 w 794"/>
                    <a:gd name="T17" fmla="*/ 173 h 342"/>
                    <a:gd name="T18" fmla="*/ 415 w 794"/>
                    <a:gd name="T19" fmla="*/ 199 h 342"/>
                    <a:gd name="T20" fmla="*/ 353 w 794"/>
                    <a:gd name="T21" fmla="*/ 227 h 342"/>
                    <a:gd name="T22" fmla="*/ 297 w 794"/>
                    <a:gd name="T23" fmla="*/ 252 h 342"/>
                    <a:gd name="T24" fmla="*/ 250 w 794"/>
                    <a:gd name="T25" fmla="*/ 276 h 342"/>
                    <a:gd name="T26" fmla="*/ 161 w 794"/>
                    <a:gd name="T27" fmla="*/ 325 h 342"/>
                    <a:gd name="T28" fmla="*/ 152 w 794"/>
                    <a:gd name="T29" fmla="*/ 331 h 342"/>
                    <a:gd name="T30" fmla="*/ 144 w 794"/>
                    <a:gd name="T31" fmla="*/ 336 h 342"/>
                    <a:gd name="T32" fmla="*/ 137 w 794"/>
                    <a:gd name="T33" fmla="*/ 342 h 342"/>
                    <a:gd name="T34" fmla="*/ 94 w 794"/>
                    <a:gd name="T35" fmla="*/ 299 h 342"/>
                    <a:gd name="T36" fmla="*/ 48 w 794"/>
                    <a:gd name="T37" fmla="*/ 259 h 342"/>
                    <a:gd name="T38" fmla="*/ 0 w 794"/>
                    <a:gd name="T39" fmla="*/ 224 h 342"/>
                    <a:gd name="T40" fmla="*/ 45 w 794"/>
                    <a:gd name="T41" fmla="*/ 203 h 342"/>
                    <a:gd name="T42" fmla="*/ 99 w 794"/>
                    <a:gd name="T43" fmla="*/ 178 h 342"/>
                    <a:gd name="T44" fmla="*/ 158 w 794"/>
                    <a:gd name="T45" fmla="*/ 154 h 342"/>
                    <a:gd name="T46" fmla="*/ 222 w 794"/>
                    <a:gd name="T47" fmla="*/ 131 h 342"/>
                    <a:gd name="T48" fmla="*/ 287 w 794"/>
                    <a:gd name="T49" fmla="*/ 107 h 342"/>
                    <a:gd name="T50" fmla="*/ 351 w 794"/>
                    <a:gd name="T51" fmla="*/ 83 h 342"/>
                    <a:gd name="T52" fmla="*/ 412 w 794"/>
                    <a:gd name="T53" fmla="*/ 62 h 342"/>
                    <a:gd name="T54" fmla="*/ 466 w 794"/>
                    <a:gd name="T55" fmla="*/ 43 h 342"/>
                    <a:gd name="T56" fmla="*/ 511 w 794"/>
                    <a:gd name="T57" fmla="*/ 24 h 342"/>
                    <a:gd name="T58" fmla="*/ 570 w 794"/>
                    <a:gd name="T59" fmla="*/ 7 h 342"/>
                    <a:gd name="T60" fmla="*/ 626 w 794"/>
                    <a:gd name="T61" fmla="*/ 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94" h="342">
                      <a:moveTo>
                        <a:pt x="626" y="0"/>
                      </a:moveTo>
                      <a:lnTo>
                        <a:pt x="683" y="4"/>
                      </a:lnTo>
                      <a:lnTo>
                        <a:pt x="739" y="19"/>
                      </a:lnTo>
                      <a:lnTo>
                        <a:pt x="794" y="47"/>
                      </a:lnTo>
                      <a:lnTo>
                        <a:pt x="741" y="69"/>
                      </a:lnTo>
                      <a:lnTo>
                        <a:pt x="683" y="94"/>
                      </a:lnTo>
                      <a:lnTo>
                        <a:pt x="619" y="118"/>
                      </a:lnTo>
                      <a:lnTo>
                        <a:pt x="551" y="145"/>
                      </a:lnTo>
                      <a:lnTo>
                        <a:pt x="481" y="173"/>
                      </a:lnTo>
                      <a:lnTo>
                        <a:pt x="415" y="199"/>
                      </a:lnTo>
                      <a:lnTo>
                        <a:pt x="353" y="227"/>
                      </a:lnTo>
                      <a:lnTo>
                        <a:pt x="297" y="252"/>
                      </a:lnTo>
                      <a:lnTo>
                        <a:pt x="250" y="276"/>
                      </a:lnTo>
                      <a:lnTo>
                        <a:pt x="161" y="325"/>
                      </a:lnTo>
                      <a:lnTo>
                        <a:pt x="152" y="331"/>
                      </a:lnTo>
                      <a:lnTo>
                        <a:pt x="144" y="336"/>
                      </a:lnTo>
                      <a:lnTo>
                        <a:pt x="137" y="342"/>
                      </a:lnTo>
                      <a:lnTo>
                        <a:pt x="94" y="299"/>
                      </a:lnTo>
                      <a:lnTo>
                        <a:pt x="48" y="259"/>
                      </a:lnTo>
                      <a:lnTo>
                        <a:pt x="0" y="224"/>
                      </a:lnTo>
                      <a:lnTo>
                        <a:pt x="45" y="203"/>
                      </a:lnTo>
                      <a:lnTo>
                        <a:pt x="99" y="178"/>
                      </a:lnTo>
                      <a:lnTo>
                        <a:pt x="158" y="154"/>
                      </a:lnTo>
                      <a:lnTo>
                        <a:pt x="222" y="131"/>
                      </a:lnTo>
                      <a:lnTo>
                        <a:pt x="287" y="107"/>
                      </a:lnTo>
                      <a:lnTo>
                        <a:pt x="351" y="83"/>
                      </a:lnTo>
                      <a:lnTo>
                        <a:pt x="412" y="62"/>
                      </a:lnTo>
                      <a:lnTo>
                        <a:pt x="466" y="43"/>
                      </a:lnTo>
                      <a:lnTo>
                        <a:pt x="511" y="24"/>
                      </a:lnTo>
                      <a:lnTo>
                        <a:pt x="570" y="7"/>
                      </a:lnTo>
                      <a:lnTo>
                        <a:pt x="62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35"/>
                <p:cNvSpPr>
                  <a:spLocks/>
                </p:cNvSpPr>
                <p:nvPr/>
              </p:nvSpPr>
              <p:spPr bwMode="auto">
                <a:xfrm>
                  <a:off x="4128" y="616"/>
                  <a:ext cx="959" cy="920"/>
                </a:xfrm>
                <a:custGeom>
                  <a:avLst/>
                  <a:gdLst>
                    <a:gd name="T0" fmla="*/ 957 w 1917"/>
                    <a:gd name="T1" fmla="*/ 0 h 1841"/>
                    <a:gd name="T2" fmla="*/ 1063 w 1917"/>
                    <a:gd name="T3" fmla="*/ 6 h 1841"/>
                    <a:gd name="T4" fmla="*/ 1164 w 1917"/>
                    <a:gd name="T5" fmla="*/ 23 h 1841"/>
                    <a:gd name="T6" fmla="*/ 1260 w 1917"/>
                    <a:gd name="T7" fmla="*/ 49 h 1841"/>
                    <a:gd name="T8" fmla="*/ 1354 w 1917"/>
                    <a:gd name="T9" fmla="*/ 87 h 1841"/>
                    <a:gd name="T10" fmla="*/ 1441 w 1917"/>
                    <a:gd name="T11" fmla="*/ 132 h 1841"/>
                    <a:gd name="T12" fmla="*/ 1524 w 1917"/>
                    <a:gd name="T13" fmla="*/ 186 h 1841"/>
                    <a:gd name="T14" fmla="*/ 1601 w 1917"/>
                    <a:gd name="T15" fmla="*/ 248 h 1841"/>
                    <a:gd name="T16" fmla="*/ 1670 w 1917"/>
                    <a:gd name="T17" fmla="*/ 318 h 1841"/>
                    <a:gd name="T18" fmla="*/ 1733 w 1917"/>
                    <a:gd name="T19" fmla="*/ 393 h 1841"/>
                    <a:gd name="T20" fmla="*/ 1785 w 1917"/>
                    <a:gd name="T21" fmla="*/ 476 h 1841"/>
                    <a:gd name="T22" fmla="*/ 1832 w 1917"/>
                    <a:gd name="T23" fmla="*/ 562 h 1841"/>
                    <a:gd name="T24" fmla="*/ 1868 w 1917"/>
                    <a:gd name="T25" fmla="*/ 656 h 1841"/>
                    <a:gd name="T26" fmla="*/ 1894 w 1917"/>
                    <a:gd name="T27" fmla="*/ 754 h 1841"/>
                    <a:gd name="T28" fmla="*/ 1911 w 1917"/>
                    <a:gd name="T29" fmla="*/ 856 h 1841"/>
                    <a:gd name="T30" fmla="*/ 1917 w 1917"/>
                    <a:gd name="T31" fmla="*/ 959 h 1841"/>
                    <a:gd name="T32" fmla="*/ 1911 w 1917"/>
                    <a:gd name="T33" fmla="*/ 1066 h 1841"/>
                    <a:gd name="T34" fmla="*/ 1894 w 1917"/>
                    <a:gd name="T35" fmla="*/ 1168 h 1841"/>
                    <a:gd name="T36" fmla="*/ 1866 w 1917"/>
                    <a:gd name="T37" fmla="*/ 1267 h 1841"/>
                    <a:gd name="T38" fmla="*/ 1828 w 1917"/>
                    <a:gd name="T39" fmla="*/ 1361 h 1841"/>
                    <a:gd name="T40" fmla="*/ 1781 w 1917"/>
                    <a:gd name="T41" fmla="*/ 1452 h 1841"/>
                    <a:gd name="T42" fmla="*/ 1725 w 1917"/>
                    <a:gd name="T43" fmla="*/ 1534 h 1841"/>
                    <a:gd name="T44" fmla="*/ 1661 w 1917"/>
                    <a:gd name="T45" fmla="*/ 1611 h 1841"/>
                    <a:gd name="T46" fmla="*/ 1590 w 1917"/>
                    <a:gd name="T47" fmla="*/ 1681 h 1841"/>
                    <a:gd name="T48" fmla="*/ 1511 w 1917"/>
                    <a:gd name="T49" fmla="*/ 1743 h 1841"/>
                    <a:gd name="T50" fmla="*/ 1426 w 1917"/>
                    <a:gd name="T51" fmla="*/ 1796 h 1841"/>
                    <a:gd name="T52" fmla="*/ 1334 w 1917"/>
                    <a:gd name="T53" fmla="*/ 1841 h 1841"/>
                    <a:gd name="T54" fmla="*/ 1262 w 1917"/>
                    <a:gd name="T55" fmla="*/ 1726 h 1841"/>
                    <a:gd name="T56" fmla="*/ 1179 w 1917"/>
                    <a:gd name="T57" fmla="*/ 1617 h 1841"/>
                    <a:gd name="T58" fmla="*/ 1091 w 1917"/>
                    <a:gd name="T59" fmla="*/ 1514 h 1841"/>
                    <a:gd name="T60" fmla="*/ 993 w 1917"/>
                    <a:gd name="T61" fmla="*/ 1420 h 1841"/>
                    <a:gd name="T62" fmla="*/ 890 w 1917"/>
                    <a:gd name="T63" fmla="*/ 1333 h 1841"/>
                    <a:gd name="T64" fmla="*/ 779 w 1917"/>
                    <a:gd name="T65" fmla="*/ 1252 h 1841"/>
                    <a:gd name="T66" fmla="*/ 662 w 1917"/>
                    <a:gd name="T67" fmla="*/ 1183 h 1841"/>
                    <a:gd name="T68" fmla="*/ 538 w 1917"/>
                    <a:gd name="T69" fmla="*/ 1121 h 1841"/>
                    <a:gd name="T70" fmla="*/ 410 w 1917"/>
                    <a:gd name="T71" fmla="*/ 1068 h 1841"/>
                    <a:gd name="T72" fmla="*/ 278 w 1917"/>
                    <a:gd name="T73" fmla="*/ 1027 h 1841"/>
                    <a:gd name="T74" fmla="*/ 141 w 1917"/>
                    <a:gd name="T75" fmla="*/ 995 h 1841"/>
                    <a:gd name="T76" fmla="*/ 0 w 1917"/>
                    <a:gd name="T77" fmla="*/ 974 h 1841"/>
                    <a:gd name="T78" fmla="*/ 0 w 1917"/>
                    <a:gd name="T79" fmla="*/ 966 h 1841"/>
                    <a:gd name="T80" fmla="*/ 0 w 1917"/>
                    <a:gd name="T81" fmla="*/ 959 h 1841"/>
                    <a:gd name="T82" fmla="*/ 5 w 1917"/>
                    <a:gd name="T83" fmla="*/ 856 h 1841"/>
                    <a:gd name="T84" fmla="*/ 22 w 1917"/>
                    <a:gd name="T85" fmla="*/ 754 h 1841"/>
                    <a:gd name="T86" fmla="*/ 49 w 1917"/>
                    <a:gd name="T87" fmla="*/ 656 h 1841"/>
                    <a:gd name="T88" fmla="*/ 84 w 1917"/>
                    <a:gd name="T89" fmla="*/ 564 h 1841"/>
                    <a:gd name="T90" fmla="*/ 130 w 1917"/>
                    <a:gd name="T91" fmla="*/ 476 h 1841"/>
                    <a:gd name="T92" fmla="*/ 184 w 1917"/>
                    <a:gd name="T93" fmla="*/ 393 h 1841"/>
                    <a:gd name="T94" fmla="*/ 246 w 1917"/>
                    <a:gd name="T95" fmla="*/ 318 h 1841"/>
                    <a:gd name="T96" fmla="*/ 316 w 1917"/>
                    <a:gd name="T97" fmla="*/ 248 h 1841"/>
                    <a:gd name="T98" fmla="*/ 393 w 1917"/>
                    <a:gd name="T99" fmla="*/ 186 h 1841"/>
                    <a:gd name="T100" fmla="*/ 474 w 1917"/>
                    <a:gd name="T101" fmla="*/ 132 h 1841"/>
                    <a:gd name="T102" fmla="*/ 562 w 1917"/>
                    <a:gd name="T103" fmla="*/ 87 h 1841"/>
                    <a:gd name="T104" fmla="*/ 656 w 1917"/>
                    <a:gd name="T105" fmla="*/ 49 h 1841"/>
                    <a:gd name="T106" fmla="*/ 752 w 1917"/>
                    <a:gd name="T107" fmla="*/ 23 h 1841"/>
                    <a:gd name="T108" fmla="*/ 854 w 1917"/>
                    <a:gd name="T109" fmla="*/ 6 h 1841"/>
                    <a:gd name="T110" fmla="*/ 957 w 1917"/>
                    <a:gd name="T111" fmla="*/ 0 h 18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17" h="1841">
                      <a:moveTo>
                        <a:pt x="957" y="0"/>
                      </a:moveTo>
                      <a:lnTo>
                        <a:pt x="1063" y="6"/>
                      </a:lnTo>
                      <a:lnTo>
                        <a:pt x="1164" y="23"/>
                      </a:lnTo>
                      <a:lnTo>
                        <a:pt x="1260" y="49"/>
                      </a:lnTo>
                      <a:lnTo>
                        <a:pt x="1354" y="87"/>
                      </a:lnTo>
                      <a:lnTo>
                        <a:pt x="1441" y="132"/>
                      </a:lnTo>
                      <a:lnTo>
                        <a:pt x="1524" y="186"/>
                      </a:lnTo>
                      <a:lnTo>
                        <a:pt x="1601" y="248"/>
                      </a:lnTo>
                      <a:lnTo>
                        <a:pt x="1670" y="318"/>
                      </a:lnTo>
                      <a:lnTo>
                        <a:pt x="1733" y="393"/>
                      </a:lnTo>
                      <a:lnTo>
                        <a:pt x="1785" y="476"/>
                      </a:lnTo>
                      <a:lnTo>
                        <a:pt x="1832" y="562"/>
                      </a:lnTo>
                      <a:lnTo>
                        <a:pt x="1868" y="656"/>
                      </a:lnTo>
                      <a:lnTo>
                        <a:pt x="1894" y="754"/>
                      </a:lnTo>
                      <a:lnTo>
                        <a:pt x="1911" y="856"/>
                      </a:lnTo>
                      <a:lnTo>
                        <a:pt x="1917" y="959"/>
                      </a:lnTo>
                      <a:lnTo>
                        <a:pt x="1911" y="1066"/>
                      </a:lnTo>
                      <a:lnTo>
                        <a:pt x="1894" y="1168"/>
                      </a:lnTo>
                      <a:lnTo>
                        <a:pt x="1866" y="1267"/>
                      </a:lnTo>
                      <a:lnTo>
                        <a:pt x="1828" y="1361"/>
                      </a:lnTo>
                      <a:lnTo>
                        <a:pt x="1781" y="1452"/>
                      </a:lnTo>
                      <a:lnTo>
                        <a:pt x="1725" y="1534"/>
                      </a:lnTo>
                      <a:lnTo>
                        <a:pt x="1661" y="1611"/>
                      </a:lnTo>
                      <a:lnTo>
                        <a:pt x="1590" y="1681"/>
                      </a:lnTo>
                      <a:lnTo>
                        <a:pt x="1511" y="1743"/>
                      </a:lnTo>
                      <a:lnTo>
                        <a:pt x="1426" y="1796"/>
                      </a:lnTo>
                      <a:lnTo>
                        <a:pt x="1334" y="1841"/>
                      </a:lnTo>
                      <a:lnTo>
                        <a:pt x="1262" y="1726"/>
                      </a:lnTo>
                      <a:lnTo>
                        <a:pt x="1179" y="1617"/>
                      </a:lnTo>
                      <a:lnTo>
                        <a:pt x="1091" y="1514"/>
                      </a:lnTo>
                      <a:lnTo>
                        <a:pt x="993" y="1420"/>
                      </a:lnTo>
                      <a:lnTo>
                        <a:pt x="890" y="1333"/>
                      </a:lnTo>
                      <a:lnTo>
                        <a:pt x="779" y="1252"/>
                      </a:lnTo>
                      <a:lnTo>
                        <a:pt x="662" y="1183"/>
                      </a:lnTo>
                      <a:lnTo>
                        <a:pt x="538" y="1121"/>
                      </a:lnTo>
                      <a:lnTo>
                        <a:pt x="410" y="1068"/>
                      </a:lnTo>
                      <a:lnTo>
                        <a:pt x="278" y="1027"/>
                      </a:lnTo>
                      <a:lnTo>
                        <a:pt x="141" y="995"/>
                      </a:lnTo>
                      <a:lnTo>
                        <a:pt x="0" y="974"/>
                      </a:lnTo>
                      <a:lnTo>
                        <a:pt x="0" y="966"/>
                      </a:lnTo>
                      <a:lnTo>
                        <a:pt x="0" y="959"/>
                      </a:lnTo>
                      <a:lnTo>
                        <a:pt x="5" y="856"/>
                      </a:lnTo>
                      <a:lnTo>
                        <a:pt x="22" y="754"/>
                      </a:lnTo>
                      <a:lnTo>
                        <a:pt x="49" y="656"/>
                      </a:lnTo>
                      <a:lnTo>
                        <a:pt x="84" y="564"/>
                      </a:lnTo>
                      <a:lnTo>
                        <a:pt x="130" y="476"/>
                      </a:lnTo>
                      <a:lnTo>
                        <a:pt x="184" y="393"/>
                      </a:lnTo>
                      <a:lnTo>
                        <a:pt x="246" y="318"/>
                      </a:lnTo>
                      <a:lnTo>
                        <a:pt x="316" y="248"/>
                      </a:lnTo>
                      <a:lnTo>
                        <a:pt x="393" y="186"/>
                      </a:lnTo>
                      <a:lnTo>
                        <a:pt x="474" y="132"/>
                      </a:lnTo>
                      <a:lnTo>
                        <a:pt x="562" y="87"/>
                      </a:lnTo>
                      <a:lnTo>
                        <a:pt x="656" y="49"/>
                      </a:lnTo>
                      <a:lnTo>
                        <a:pt x="752" y="23"/>
                      </a:lnTo>
                      <a:lnTo>
                        <a:pt x="854" y="6"/>
                      </a:lnTo>
                      <a:lnTo>
                        <a:pt x="9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36"/>
                <p:cNvSpPr>
                  <a:spLocks noEditPoints="1"/>
                </p:cNvSpPr>
                <p:nvPr/>
              </p:nvSpPr>
              <p:spPr bwMode="auto">
                <a:xfrm>
                  <a:off x="3341" y="1279"/>
                  <a:ext cx="1392" cy="1392"/>
                </a:xfrm>
                <a:custGeom>
                  <a:avLst/>
                  <a:gdLst>
                    <a:gd name="T0" fmla="*/ 1283 w 2784"/>
                    <a:gd name="T1" fmla="*/ 459 h 2785"/>
                    <a:gd name="T2" fmla="*/ 1274 w 2784"/>
                    <a:gd name="T3" fmla="*/ 610 h 2785"/>
                    <a:gd name="T4" fmla="*/ 1247 w 2784"/>
                    <a:gd name="T5" fmla="*/ 664 h 2785"/>
                    <a:gd name="T6" fmla="*/ 1097 w 2784"/>
                    <a:gd name="T7" fmla="*/ 732 h 2785"/>
                    <a:gd name="T8" fmla="*/ 952 w 2784"/>
                    <a:gd name="T9" fmla="*/ 886 h 2785"/>
                    <a:gd name="T10" fmla="*/ 911 w 2784"/>
                    <a:gd name="T11" fmla="*/ 1112 h 2785"/>
                    <a:gd name="T12" fmla="*/ 993 w 2784"/>
                    <a:gd name="T13" fmla="*/ 1307 h 2785"/>
                    <a:gd name="T14" fmla="*/ 1191 w 2784"/>
                    <a:gd name="T15" fmla="*/ 1448 h 2785"/>
                    <a:gd name="T16" fmla="*/ 1428 w 2784"/>
                    <a:gd name="T17" fmla="*/ 1551 h 2785"/>
                    <a:gd name="T18" fmla="*/ 1537 w 2784"/>
                    <a:gd name="T19" fmla="*/ 1651 h 2785"/>
                    <a:gd name="T20" fmla="*/ 1520 w 2784"/>
                    <a:gd name="T21" fmla="*/ 1781 h 2785"/>
                    <a:gd name="T22" fmla="*/ 1375 w 2784"/>
                    <a:gd name="T23" fmla="*/ 1848 h 2785"/>
                    <a:gd name="T24" fmla="*/ 1153 w 2784"/>
                    <a:gd name="T25" fmla="*/ 1822 h 2785"/>
                    <a:gd name="T26" fmla="*/ 986 w 2784"/>
                    <a:gd name="T27" fmla="*/ 1758 h 2785"/>
                    <a:gd name="T28" fmla="*/ 946 w 2784"/>
                    <a:gd name="T29" fmla="*/ 1805 h 2785"/>
                    <a:gd name="T30" fmla="*/ 901 w 2784"/>
                    <a:gd name="T31" fmla="*/ 2006 h 2785"/>
                    <a:gd name="T32" fmla="*/ 1029 w 2784"/>
                    <a:gd name="T33" fmla="*/ 2076 h 2785"/>
                    <a:gd name="T34" fmla="*/ 1234 w 2784"/>
                    <a:gd name="T35" fmla="*/ 2125 h 2785"/>
                    <a:gd name="T36" fmla="*/ 1255 w 2784"/>
                    <a:gd name="T37" fmla="*/ 2193 h 2785"/>
                    <a:gd name="T38" fmla="*/ 1272 w 2784"/>
                    <a:gd name="T39" fmla="*/ 2326 h 2785"/>
                    <a:gd name="T40" fmla="*/ 1447 w 2784"/>
                    <a:gd name="T41" fmla="*/ 2343 h 2785"/>
                    <a:gd name="T42" fmla="*/ 1503 w 2784"/>
                    <a:gd name="T43" fmla="*/ 2285 h 2785"/>
                    <a:gd name="T44" fmla="*/ 1511 w 2784"/>
                    <a:gd name="T45" fmla="*/ 2121 h 2785"/>
                    <a:gd name="T46" fmla="*/ 1612 w 2784"/>
                    <a:gd name="T47" fmla="*/ 2070 h 2785"/>
                    <a:gd name="T48" fmla="*/ 1791 w 2784"/>
                    <a:gd name="T49" fmla="*/ 1941 h 2785"/>
                    <a:gd name="T50" fmla="*/ 1883 w 2784"/>
                    <a:gd name="T51" fmla="*/ 1713 h 2785"/>
                    <a:gd name="T52" fmla="*/ 1834 w 2784"/>
                    <a:gd name="T53" fmla="*/ 1482 h 2785"/>
                    <a:gd name="T54" fmla="*/ 1656 w 2784"/>
                    <a:gd name="T55" fmla="*/ 1303 h 2785"/>
                    <a:gd name="T56" fmla="*/ 1379 w 2784"/>
                    <a:gd name="T57" fmla="*/ 1179 h 2785"/>
                    <a:gd name="T58" fmla="*/ 1255 w 2784"/>
                    <a:gd name="T59" fmla="*/ 1076 h 2785"/>
                    <a:gd name="T60" fmla="*/ 1270 w 2784"/>
                    <a:gd name="T61" fmla="*/ 969 h 2785"/>
                    <a:gd name="T62" fmla="*/ 1375 w 2784"/>
                    <a:gd name="T63" fmla="*/ 914 h 2785"/>
                    <a:gd name="T64" fmla="*/ 1625 w 2784"/>
                    <a:gd name="T65" fmla="*/ 942 h 2785"/>
                    <a:gd name="T66" fmla="*/ 1753 w 2784"/>
                    <a:gd name="T67" fmla="*/ 976 h 2785"/>
                    <a:gd name="T68" fmla="*/ 1819 w 2784"/>
                    <a:gd name="T69" fmla="*/ 783 h 2785"/>
                    <a:gd name="T70" fmla="*/ 1784 w 2784"/>
                    <a:gd name="T71" fmla="*/ 711 h 2785"/>
                    <a:gd name="T72" fmla="*/ 1567 w 2784"/>
                    <a:gd name="T73" fmla="*/ 651 h 2785"/>
                    <a:gd name="T74" fmla="*/ 1516 w 2784"/>
                    <a:gd name="T75" fmla="*/ 611 h 2785"/>
                    <a:gd name="T76" fmla="*/ 1511 w 2784"/>
                    <a:gd name="T77" fmla="*/ 482 h 2785"/>
                    <a:gd name="T78" fmla="*/ 1437 w 2784"/>
                    <a:gd name="T79" fmla="*/ 440 h 2785"/>
                    <a:gd name="T80" fmla="*/ 1520 w 2784"/>
                    <a:gd name="T81" fmla="*/ 6 h 2785"/>
                    <a:gd name="T82" fmla="*/ 1990 w 2784"/>
                    <a:gd name="T83" fmla="*/ 134 h 2785"/>
                    <a:gd name="T84" fmla="*/ 2378 w 2784"/>
                    <a:gd name="T85" fmla="*/ 408 h 2785"/>
                    <a:gd name="T86" fmla="*/ 2651 w 2784"/>
                    <a:gd name="T87" fmla="*/ 796 h 2785"/>
                    <a:gd name="T88" fmla="*/ 2779 w 2784"/>
                    <a:gd name="T89" fmla="*/ 1266 h 2785"/>
                    <a:gd name="T90" fmla="*/ 2736 w 2784"/>
                    <a:gd name="T91" fmla="*/ 1762 h 2785"/>
                    <a:gd name="T92" fmla="*/ 2530 w 2784"/>
                    <a:gd name="T93" fmla="*/ 2194 h 2785"/>
                    <a:gd name="T94" fmla="*/ 2196 w 2784"/>
                    <a:gd name="T95" fmla="*/ 2529 h 2785"/>
                    <a:gd name="T96" fmla="*/ 1763 w 2784"/>
                    <a:gd name="T97" fmla="*/ 2734 h 2785"/>
                    <a:gd name="T98" fmla="*/ 1266 w 2784"/>
                    <a:gd name="T99" fmla="*/ 2779 h 2785"/>
                    <a:gd name="T100" fmla="*/ 796 w 2784"/>
                    <a:gd name="T101" fmla="*/ 2649 h 2785"/>
                    <a:gd name="T102" fmla="*/ 408 w 2784"/>
                    <a:gd name="T103" fmla="*/ 2377 h 2785"/>
                    <a:gd name="T104" fmla="*/ 133 w 2784"/>
                    <a:gd name="T105" fmla="*/ 1989 h 2785"/>
                    <a:gd name="T106" fmla="*/ 6 w 2784"/>
                    <a:gd name="T107" fmla="*/ 1519 h 2785"/>
                    <a:gd name="T108" fmla="*/ 49 w 2784"/>
                    <a:gd name="T109" fmla="*/ 1021 h 2785"/>
                    <a:gd name="T110" fmla="*/ 254 w 2784"/>
                    <a:gd name="T111" fmla="*/ 589 h 2785"/>
                    <a:gd name="T112" fmla="*/ 589 w 2784"/>
                    <a:gd name="T113" fmla="*/ 254 h 2785"/>
                    <a:gd name="T114" fmla="*/ 1022 w 2784"/>
                    <a:gd name="T115" fmla="*/ 49 h 27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784" h="2785">
                      <a:moveTo>
                        <a:pt x="1341" y="438"/>
                      </a:moveTo>
                      <a:lnTo>
                        <a:pt x="1313" y="442"/>
                      </a:lnTo>
                      <a:lnTo>
                        <a:pt x="1294" y="448"/>
                      </a:lnTo>
                      <a:lnTo>
                        <a:pt x="1283" y="459"/>
                      </a:lnTo>
                      <a:lnTo>
                        <a:pt x="1277" y="478"/>
                      </a:lnTo>
                      <a:lnTo>
                        <a:pt x="1276" y="506"/>
                      </a:lnTo>
                      <a:lnTo>
                        <a:pt x="1276" y="583"/>
                      </a:lnTo>
                      <a:lnTo>
                        <a:pt x="1274" y="610"/>
                      </a:lnTo>
                      <a:lnTo>
                        <a:pt x="1272" y="630"/>
                      </a:lnTo>
                      <a:lnTo>
                        <a:pt x="1268" y="645"/>
                      </a:lnTo>
                      <a:lnTo>
                        <a:pt x="1260" y="657"/>
                      </a:lnTo>
                      <a:lnTo>
                        <a:pt x="1247" y="664"/>
                      </a:lnTo>
                      <a:lnTo>
                        <a:pt x="1228" y="673"/>
                      </a:lnTo>
                      <a:lnTo>
                        <a:pt x="1202" y="683"/>
                      </a:lnTo>
                      <a:lnTo>
                        <a:pt x="1146" y="705"/>
                      </a:lnTo>
                      <a:lnTo>
                        <a:pt x="1097" y="732"/>
                      </a:lnTo>
                      <a:lnTo>
                        <a:pt x="1052" y="764"/>
                      </a:lnTo>
                      <a:lnTo>
                        <a:pt x="1012" y="799"/>
                      </a:lnTo>
                      <a:lnTo>
                        <a:pt x="980" y="841"/>
                      </a:lnTo>
                      <a:lnTo>
                        <a:pt x="952" y="886"/>
                      </a:lnTo>
                      <a:lnTo>
                        <a:pt x="931" y="937"/>
                      </a:lnTo>
                      <a:lnTo>
                        <a:pt x="918" y="991"/>
                      </a:lnTo>
                      <a:lnTo>
                        <a:pt x="911" y="1051"/>
                      </a:lnTo>
                      <a:lnTo>
                        <a:pt x="911" y="1112"/>
                      </a:lnTo>
                      <a:lnTo>
                        <a:pt x="920" y="1168"/>
                      </a:lnTo>
                      <a:lnTo>
                        <a:pt x="937" y="1219"/>
                      </a:lnTo>
                      <a:lnTo>
                        <a:pt x="961" y="1264"/>
                      </a:lnTo>
                      <a:lnTo>
                        <a:pt x="993" y="1307"/>
                      </a:lnTo>
                      <a:lnTo>
                        <a:pt x="1033" y="1347"/>
                      </a:lnTo>
                      <a:lnTo>
                        <a:pt x="1076" y="1382"/>
                      </a:lnTo>
                      <a:lnTo>
                        <a:pt x="1125" y="1414"/>
                      </a:lnTo>
                      <a:lnTo>
                        <a:pt x="1191" y="1448"/>
                      </a:lnTo>
                      <a:lnTo>
                        <a:pt x="1259" y="1478"/>
                      </a:lnTo>
                      <a:lnTo>
                        <a:pt x="1326" y="1506"/>
                      </a:lnTo>
                      <a:lnTo>
                        <a:pt x="1394" y="1535"/>
                      </a:lnTo>
                      <a:lnTo>
                        <a:pt x="1428" y="1551"/>
                      </a:lnTo>
                      <a:lnTo>
                        <a:pt x="1460" y="1570"/>
                      </a:lnTo>
                      <a:lnTo>
                        <a:pt x="1492" y="1591"/>
                      </a:lnTo>
                      <a:lnTo>
                        <a:pt x="1518" y="1621"/>
                      </a:lnTo>
                      <a:lnTo>
                        <a:pt x="1537" y="1651"/>
                      </a:lnTo>
                      <a:lnTo>
                        <a:pt x="1546" y="1685"/>
                      </a:lnTo>
                      <a:lnTo>
                        <a:pt x="1546" y="1719"/>
                      </a:lnTo>
                      <a:lnTo>
                        <a:pt x="1537" y="1751"/>
                      </a:lnTo>
                      <a:lnTo>
                        <a:pt x="1520" y="1781"/>
                      </a:lnTo>
                      <a:lnTo>
                        <a:pt x="1494" y="1805"/>
                      </a:lnTo>
                      <a:lnTo>
                        <a:pt x="1460" y="1826"/>
                      </a:lnTo>
                      <a:lnTo>
                        <a:pt x="1419" y="1841"/>
                      </a:lnTo>
                      <a:lnTo>
                        <a:pt x="1375" y="1848"/>
                      </a:lnTo>
                      <a:lnTo>
                        <a:pt x="1332" y="1852"/>
                      </a:lnTo>
                      <a:lnTo>
                        <a:pt x="1287" y="1848"/>
                      </a:lnTo>
                      <a:lnTo>
                        <a:pt x="1219" y="1837"/>
                      </a:lnTo>
                      <a:lnTo>
                        <a:pt x="1153" y="1822"/>
                      </a:lnTo>
                      <a:lnTo>
                        <a:pt x="1087" y="1800"/>
                      </a:lnTo>
                      <a:lnTo>
                        <a:pt x="1025" y="1771"/>
                      </a:lnTo>
                      <a:lnTo>
                        <a:pt x="1003" y="1760"/>
                      </a:lnTo>
                      <a:lnTo>
                        <a:pt x="986" y="1758"/>
                      </a:lnTo>
                      <a:lnTo>
                        <a:pt x="973" y="1760"/>
                      </a:lnTo>
                      <a:lnTo>
                        <a:pt x="963" y="1768"/>
                      </a:lnTo>
                      <a:lnTo>
                        <a:pt x="954" y="1783"/>
                      </a:lnTo>
                      <a:lnTo>
                        <a:pt x="946" y="1805"/>
                      </a:lnTo>
                      <a:lnTo>
                        <a:pt x="907" y="1942"/>
                      </a:lnTo>
                      <a:lnTo>
                        <a:pt x="899" y="1969"/>
                      </a:lnTo>
                      <a:lnTo>
                        <a:pt x="897" y="1991"/>
                      </a:lnTo>
                      <a:lnTo>
                        <a:pt x="901" y="2006"/>
                      </a:lnTo>
                      <a:lnTo>
                        <a:pt x="911" y="2021"/>
                      </a:lnTo>
                      <a:lnTo>
                        <a:pt x="927" y="2033"/>
                      </a:lnTo>
                      <a:lnTo>
                        <a:pt x="952" y="2046"/>
                      </a:lnTo>
                      <a:lnTo>
                        <a:pt x="1029" y="2076"/>
                      </a:lnTo>
                      <a:lnTo>
                        <a:pt x="1108" y="2099"/>
                      </a:lnTo>
                      <a:lnTo>
                        <a:pt x="1189" y="2114"/>
                      </a:lnTo>
                      <a:lnTo>
                        <a:pt x="1215" y="2119"/>
                      </a:lnTo>
                      <a:lnTo>
                        <a:pt x="1234" y="2125"/>
                      </a:lnTo>
                      <a:lnTo>
                        <a:pt x="1245" y="2132"/>
                      </a:lnTo>
                      <a:lnTo>
                        <a:pt x="1251" y="2146"/>
                      </a:lnTo>
                      <a:lnTo>
                        <a:pt x="1255" y="2164"/>
                      </a:lnTo>
                      <a:lnTo>
                        <a:pt x="1255" y="2193"/>
                      </a:lnTo>
                      <a:lnTo>
                        <a:pt x="1257" y="2238"/>
                      </a:lnTo>
                      <a:lnTo>
                        <a:pt x="1257" y="2283"/>
                      </a:lnTo>
                      <a:lnTo>
                        <a:pt x="1260" y="2307"/>
                      </a:lnTo>
                      <a:lnTo>
                        <a:pt x="1272" y="2326"/>
                      </a:lnTo>
                      <a:lnTo>
                        <a:pt x="1289" y="2337"/>
                      </a:lnTo>
                      <a:lnTo>
                        <a:pt x="1315" y="2343"/>
                      </a:lnTo>
                      <a:lnTo>
                        <a:pt x="1381" y="2343"/>
                      </a:lnTo>
                      <a:lnTo>
                        <a:pt x="1447" y="2343"/>
                      </a:lnTo>
                      <a:lnTo>
                        <a:pt x="1471" y="2339"/>
                      </a:lnTo>
                      <a:lnTo>
                        <a:pt x="1488" y="2328"/>
                      </a:lnTo>
                      <a:lnTo>
                        <a:pt x="1499" y="2309"/>
                      </a:lnTo>
                      <a:lnTo>
                        <a:pt x="1503" y="2285"/>
                      </a:lnTo>
                      <a:lnTo>
                        <a:pt x="1503" y="2224"/>
                      </a:lnTo>
                      <a:lnTo>
                        <a:pt x="1503" y="2162"/>
                      </a:lnTo>
                      <a:lnTo>
                        <a:pt x="1503" y="2140"/>
                      </a:lnTo>
                      <a:lnTo>
                        <a:pt x="1511" y="2121"/>
                      </a:lnTo>
                      <a:lnTo>
                        <a:pt x="1522" y="2108"/>
                      </a:lnTo>
                      <a:lnTo>
                        <a:pt x="1537" y="2097"/>
                      </a:lnTo>
                      <a:lnTo>
                        <a:pt x="1560" y="2087"/>
                      </a:lnTo>
                      <a:lnTo>
                        <a:pt x="1612" y="2070"/>
                      </a:lnTo>
                      <a:lnTo>
                        <a:pt x="1663" y="2046"/>
                      </a:lnTo>
                      <a:lnTo>
                        <a:pt x="1708" y="2018"/>
                      </a:lnTo>
                      <a:lnTo>
                        <a:pt x="1752" y="1982"/>
                      </a:lnTo>
                      <a:lnTo>
                        <a:pt x="1791" y="1941"/>
                      </a:lnTo>
                      <a:lnTo>
                        <a:pt x="1829" y="1886"/>
                      </a:lnTo>
                      <a:lnTo>
                        <a:pt x="1857" y="1832"/>
                      </a:lnTo>
                      <a:lnTo>
                        <a:pt x="1874" y="1773"/>
                      </a:lnTo>
                      <a:lnTo>
                        <a:pt x="1883" y="1713"/>
                      </a:lnTo>
                      <a:lnTo>
                        <a:pt x="1885" y="1655"/>
                      </a:lnTo>
                      <a:lnTo>
                        <a:pt x="1876" y="1595"/>
                      </a:lnTo>
                      <a:lnTo>
                        <a:pt x="1861" y="1538"/>
                      </a:lnTo>
                      <a:lnTo>
                        <a:pt x="1834" y="1482"/>
                      </a:lnTo>
                      <a:lnTo>
                        <a:pt x="1802" y="1431"/>
                      </a:lnTo>
                      <a:lnTo>
                        <a:pt x="1761" y="1382"/>
                      </a:lnTo>
                      <a:lnTo>
                        <a:pt x="1712" y="1341"/>
                      </a:lnTo>
                      <a:lnTo>
                        <a:pt x="1656" y="1303"/>
                      </a:lnTo>
                      <a:lnTo>
                        <a:pt x="1580" y="1266"/>
                      </a:lnTo>
                      <a:lnTo>
                        <a:pt x="1503" y="1232"/>
                      </a:lnTo>
                      <a:lnTo>
                        <a:pt x="1424" y="1200"/>
                      </a:lnTo>
                      <a:lnTo>
                        <a:pt x="1379" y="1179"/>
                      </a:lnTo>
                      <a:lnTo>
                        <a:pt x="1336" y="1155"/>
                      </a:lnTo>
                      <a:lnTo>
                        <a:pt x="1294" y="1127"/>
                      </a:lnTo>
                      <a:lnTo>
                        <a:pt x="1272" y="1102"/>
                      </a:lnTo>
                      <a:lnTo>
                        <a:pt x="1255" y="1076"/>
                      </a:lnTo>
                      <a:lnTo>
                        <a:pt x="1247" y="1048"/>
                      </a:lnTo>
                      <a:lnTo>
                        <a:pt x="1247" y="1019"/>
                      </a:lnTo>
                      <a:lnTo>
                        <a:pt x="1255" y="993"/>
                      </a:lnTo>
                      <a:lnTo>
                        <a:pt x="1270" y="969"/>
                      </a:lnTo>
                      <a:lnTo>
                        <a:pt x="1292" y="946"/>
                      </a:lnTo>
                      <a:lnTo>
                        <a:pt x="1323" y="929"/>
                      </a:lnTo>
                      <a:lnTo>
                        <a:pt x="1349" y="920"/>
                      </a:lnTo>
                      <a:lnTo>
                        <a:pt x="1375" y="914"/>
                      </a:lnTo>
                      <a:lnTo>
                        <a:pt x="1402" y="912"/>
                      </a:lnTo>
                      <a:lnTo>
                        <a:pt x="1477" y="914"/>
                      </a:lnTo>
                      <a:lnTo>
                        <a:pt x="1552" y="924"/>
                      </a:lnTo>
                      <a:lnTo>
                        <a:pt x="1625" y="942"/>
                      </a:lnTo>
                      <a:lnTo>
                        <a:pt x="1695" y="971"/>
                      </a:lnTo>
                      <a:lnTo>
                        <a:pt x="1721" y="982"/>
                      </a:lnTo>
                      <a:lnTo>
                        <a:pt x="1740" y="984"/>
                      </a:lnTo>
                      <a:lnTo>
                        <a:pt x="1753" y="976"/>
                      </a:lnTo>
                      <a:lnTo>
                        <a:pt x="1765" y="963"/>
                      </a:lnTo>
                      <a:lnTo>
                        <a:pt x="1774" y="939"/>
                      </a:lnTo>
                      <a:lnTo>
                        <a:pt x="1797" y="861"/>
                      </a:lnTo>
                      <a:lnTo>
                        <a:pt x="1819" y="783"/>
                      </a:lnTo>
                      <a:lnTo>
                        <a:pt x="1823" y="760"/>
                      </a:lnTo>
                      <a:lnTo>
                        <a:pt x="1817" y="739"/>
                      </a:lnTo>
                      <a:lnTo>
                        <a:pt x="1806" y="724"/>
                      </a:lnTo>
                      <a:lnTo>
                        <a:pt x="1784" y="711"/>
                      </a:lnTo>
                      <a:lnTo>
                        <a:pt x="1723" y="689"/>
                      </a:lnTo>
                      <a:lnTo>
                        <a:pt x="1661" y="670"/>
                      </a:lnTo>
                      <a:lnTo>
                        <a:pt x="1599" y="657"/>
                      </a:lnTo>
                      <a:lnTo>
                        <a:pt x="1567" y="651"/>
                      </a:lnTo>
                      <a:lnTo>
                        <a:pt x="1545" y="645"/>
                      </a:lnTo>
                      <a:lnTo>
                        <a:pt x="1530" y="638"/>
                      </a:lnTo>
                      <a:lnTo>
                        <a:pt x="1520" y="628"/>
                      </a:lnTo>
                      <a:lnTo>
                        <a:pt x="1516" y="611"/>
                      </a:lnTo>
                      <a:lnTo>
                        <a:pt x="1514" y="589"/>
                      </a:lnTo>
                      <a:lnTo>
                        <a:pt x="1514" y="559"/>
                      </a:lnTo>
                      <a:lnTo>
                        <a:pt x="1513" y="514"/>
                      </a:lnTo>
                      <a:lnTo>
                        <a:pt x="1511" y="482"/>
                      </a:lnTo>
                      <a:lnTo>
                        <a:pt x="1503" y="461"/>
                      </a:lnTo>
                      <a:lnTo>
                        <a:pt x="1490" y="448"/>
                      </a:lnTo>
                      <a:lnTo>
                        <a:pt x="1469" y="442"/>
                      </a:lnTo>
                      <a:lnTo>
                        <a:pt x="1437" y="440"/>
                      </a:lnTo>
                      <a:lnTo>
                        <a:pt x="1394" y="438"/>
                      </a:lnTo>
                      <a:lnTo>
                        <a:pt x="1341" y="438"/>
                      </a:lnTo>
                      <a:close/>
                      <a:moveTo>
                        <a:pt x="1392" y="0"/>
                      </a:moveTo>
                      <a:lnTo>
                        <a:pt x="1520" y="6"/>
                      </a:lnTo>
                      <a:lnTo>
                        <a:pt x="1642" y="23"/>
                      </a:lnTo>
                      <a:lnTo>
                        <a:pt x="1763" y="49"/>
                      </a:lnTo>
                      <a:lnTo>
                        <a:pt x="1879" y="87"/>
                      </a:lnTo>
                      <a:lnTo>
                        <a:pt x="1990" y="134"/>
                      </a:lnTo>
                      <a:lnTo>
                        <a:pt x="2096" y="190"/>
                      </a:lnTo>
                      <a:lnTo>
                        <a:pt x="2196" y="254"/>
                      </a:lnTo>
                      <a:lnTo>
                        <a:pt x="2290" y="328"/>
                      </a:lnTo>
                      <a:lnTo>
                        <a:pt x="2378" y="408"/>
                      </a:lnTo>
                      <a:lnTo>
                        <a:pt x="2457" y="495"/>
                      </a:lnTo>
                      <a:lnTo>
                        <a:pt x="2530" y="589"/>
                      </a:lnTo>
                      <a:lnTo>
                        <a:pt x="2594" y="690"/>
                      </a:lnTo>
                      <a:lnTo>
                        <a:pt x="2651" y="796"/>
                      </a:lnTo>
                      <a:lnTo>
                        <a:pt x="2698" y="907"/>
                      </a:lnTo>
                      <a:lnTo>
                        <a:pt x="2736" y="1021"/>
                      </a:lnTo>
                      <a:lnTo>
                        <a:pt x="2764" y="1142"/>
                      </a:lnTo>
                      <a:lnTo>
                        <a:pt x="2779" y="1266"/>
                      </a:lnTo>
                      <a:lnTo>
                        <a:pt x="2784" y="1392"/>
                      </a:lnTo>
                      <a:lnTo>
                        <a:pt x="2779" y="1519"/>
                      </a:lnTo>
                      <a:lnTo>
                        <a:pt x="2764" y="1642"/>
                      </a:lnTo>
                      <a:lnTo>
                        <a:pt x="2736" y="1762"/>
                      </a:lnTo>
                      <a:lnTo>
                        <a:pt x="2698" y="1879"/>
                      </a:lnTo>
                      <a:lnTo>
                        <a:pt x="2651" y="1989"/>
                      </a:lnTo>
                      <a:lnTo>
                        <a:pt x="2594" y="2095"/>
                      </a:lnTo>
                      <a:lnTo>
                        <a:pt x="2530" y="2194"/>
                      </a:lnTo>
                      <a:lnTo>
                        <a:pt x="2457" y="2288"/>
                      </a:lnTo>
                      <a:lnTo>
                        <a:pt x="2378" y="2377"/>
                      </a:lnTo>
                      <a:lnTo>
                        <a:pt x="2290" y="2458"/>
                      </a:lnTo>
                      <a:lnTo>
                        <a:pt x="2196" y="2529"/>
                      </a:lnTo>
                      <a:lnTo>
                        <a:pt x="2096" y="2595"/>
                      </a:lnTo>
                      <a:lnTo>
                        <a:pt x="1990" y="2649"/>
                      </a:lnTo>
                      <a:lnTo>
                        <a:pt x="1879" y="2696"/>
                      </a:lnTo>
                      <a:lnTo>
                        <a:pt x="1763" y="2734"/>
                      </a:lnTo>
                      <a:lnTo>
                        <a:pt x="1642" y="2762"/>
                      </a:lnTo>
                      <a:lnTo>
                        <a:pt x="1520" y="2779"/>
                      </a:lnTo>
                      <a:lnTo>
                        <a:pt x="1392" y="2785"/>
                      </a:lnTo>
                      <a:lnTo>
                        <a:pt x="1266" y="2779"/>
                      </a:lnTo>
                      <a:lnTo>
                        <a:pt x="1142" y="2762"/>
                      </a:lnTo>
                      <a:lnTo>
                        <a:pt x="1022" y="2734"/>
                      </a:lnTo>
                      <a:lnTo>
                        <a:pt x="907" y="2696"/>
                      </a:lnTo>
                      <a:lnTo>
                        <a:pt x="796" y="2649"/>
                      </a:lnTo>
                      <a:lnTo>
                        <a:pt x="690" y="2595"/>
                      </a:lnTo>
                      <a:lnTo>
                        <a:pt x="589" y="2529"/>
                      </a:lnTo>
                      <a:lnTo>
                        <a:pt x="495" y="2458"/>
                      </a:lnTo>
                      <a:lnTo>
                        <a:pt x="408" y="2377"/>
                      </a:lnTo>
                      <a:lnTo>
                        <a:pt x="327" y="2288"/>
                      </a:lnTo>
                      <a:lnTo>
                        <a:pt x="254" y="2194"/>
                      </a:lnTo>
                      <a:lnTo>
                        <a:pt x="190" y="2095"/>
                      </a:lnTo>
                      <a:lnTo>
                        <a:pt x="133" y="1989"/>
                      </a:lnTo>
                      <a:lnTo>
                        <a:pt x="86" y="1879"/>
                      </a:lnTo>
                      <a:lnTo>
                        <a:pt x="49" y="1762"/>
                      </a:lnTo>
                      <a:lnTo>
                        <a:pt x="22" y="1642"/>
                      </a:lnTo>
                      <a:lnTo>
                        <a:pt x="6" y="1519"/>
                      </a:lnTo>
                      <a:lnTo>
                        <a:pt x="0" y="1392"/>
                      </a:lnTo>
                      <a:lnTo>
                        <a:pt x="6" y="1266"/>
                      </a:lnTo>
                      <a:lnTo>
                        <a:pt x="22" y="1142"/>
                      </a:lnTo>
                      <a:lnTo>
                        <a:pt x="49" y="1021"/>
                      </a:lnTo>
                      <a:lnTo>
                        <a:pt x="86" y="907"/>
                      </a:lnTo>
                      <a:lnTo>
                        <a:pt x="133" y="796"/>
                      </a:lnTo>
                      <a:lnTo>
                        <a:pt x="190" y="690"/>
                      </a:lnTo>
                      <a:lnTo>
                        <a:pt x="254" y="589"/>
                      </a:lnTo>
                      <a:lnTo>
                        <a:pt x="327" y="495"/>
                      </a:lnTo>
                      <a:lnTo>
                        <a:pt x="408" y="408"/>
                      </a:lnTo>
                      <a:lnTo>
                        <a:pt x="495" y="328"/>
                      </a:lnTo>
                      <a:lnTo>
                        <a:pt x="589" y="254"/>
                      </a:lnTo>
                      <a:lnTo>
                        <a:pt x="690" y="190"/>
                      </a:lnTo>
                      <a:lnTo>
                        <a:pt x="796" y="134"/>
                      </a:lnTo>
                      <a:lnTo>
                        <a:pt x="907" y="87"/>
                      </a:lnTo>
                      <a:lnTo>
                        <a:pt x="1022" y="49"/>
                      </a:lnTo>
                      <a:lnTo>
                        <a:pt x="1142" y="23"/>
                      </a:lnTo>
                      <a:lnTo>
                        <a:pt x="1266" y="6"/>
                      </a:lnTo>
                      <a:lnTo>
                        <a:pt x="139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" name="Group 48"/>
          <p:cNvGrpSpPr/>
          <p:nvPr/>
        </p:nvGrpSpPr>
        <p:grpSpPr>
          <a:xfrm>
            <a:off x="757398" y="3112911"/>
            <a:ext cx="1346828" cy="1311007"/>
            <a:chOff x="757398" y="3113462"/>
            <a:chExt cx="1346828" cy="1311007"/>
          </a:xfrm>
        </p:grpSpPr>
        <p:sp>
          <p:nvSpPr>
            <p:cNvPr id="43" name="Rectangle 42"/>
            <p:cNvSpPr/>
            <p:nvPr/>
          </p:nvSpPr>
          <p:spPr>
            <a:xfrm>
              <a:off x="757398" y="3113462"/>
              <a:ext cx="1346828" cy="13110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18039" y="3341827"/>
              <a:ext cx="825547" cy="854277"/>
              <a:chOff x="2395257" y="1532279"/>
              <a:chExt cx="825547" cy="854277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395257" y="1830139"/>
                <a:ext cx="825547" cy="556417"/>
                <a:chOff x="7423891" y="142311"/>
                <a:chExt cx="825547" cy="556417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7423891" y="142311"/>
                  <a:ext cx="8255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1" spc="-120" dirty="0" smtClean="0">
                      <a:solidFill>
                        <a:schemeClr val="bg1"/>
                      </a:solidFill>
                    </a:rPr>
                    <a:t>Balance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7511896" y="329396"/>
                  <a:ext cx="6495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1" spc="-120" dirty="0" smtClean="0">
                      <a:solidFill>
                        <a:schemeClr val="bg1"/>
                      </a:solidFill>
                    </a:rPr>
                    <a:t>Sheet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7" name="Freeform 16"/>
              <p:cNvSpPr>
                <a:spLocks noEditPoints="1"/>
              </p:cNvSpPr>
              <p:nvPr/>
            </p:nvSpPr>
            <p:spPr bwMode="auto">
              <a:xfrm>
                <a:off x="2649995" y="1532279"/>
                <a:ext cx="327082" cy="319710"/>
              </a:xfrm>
              <a:custGeom>
                <a:avLst/>
                <a:gdLst>
                  <a:gd name="T0" fmla="*/ 1496 w 3816"/>
                  <a:gd name="T1" fmla="*/ 2724 h 3559"/>
                  <a:gd name="T2" fmla="*/ 116 w 3816"/>
                  <a:gd name="T3" fmla="*/ 3076 h 3559"/>
                  <a:gd name="T4" fmla="*/ 529 w 3816"/>
                  <a:gd name="T5" fmla="*/ 3088 h 3559"/>
                  <a:gd name="T6" fmla="*/ 645 w 3816"/>
                  <a:gd name="T7" fmla="*/ 2608 h 3559"/>
                  <a:gd name="T8" fmla="*/ 115 w 3816"/>
                  <a:gd name="T9" fmla="*/ 2232 h 3559"/>
                  <a:gd name="T10" fmla="*/ 115 w 3816"/>
                  <a:gd name="T11" fmla="*/ 2232 h 3559"/>
                  <a:gd name="T12" fmla="*/ 3759 w 3816"/>
                  <a:gd name="T13" fmla="*/ 1764 h 3559"/>
                  <a:gd name="T14" fmla="*/ 3814 w 3816"/>
                  <a:gd name="T15" fmla="*/ 1833 h 3559"/>
                  <a:gd name="T16" fmla="*/ 3806 w 3816"/>
                  <a:gd name="T17" fmla="*/ 2160 h 3559"/>
                  <a:gd name="T18" fmla="*/ 3737 w 3816"/>
                  <a:gd name="T19" fmla="*/ 2215 h 3559"/>
                  <a:gd name="T20" fmla="*/ 3649 w 3816"/>
                  <a:gd name="T21" fmla="*/ 2196 h 3559"/>
                  <a:gd name="T22" fmla="*/ 3610 w 3816"/>
                  <a:gd name="T23" fmla="*/ 2115 h 3559"/>
                  <a:gd name="T24" fmla="*/ 3208 w 3816"/>
                  <a:gd name="T25" fmla="*/ 2618 h 3559"/>
                  <a:gd name="T26" fmla="*/ 3216 w 3816"/>
                  <a:gd name="T27" fmla="*/ 2702 h 3559"/>
                  <a:gd name="T28" fmla="*/ 3610 w 3816"/>
                  <a:gd name="T29" fmla="*/ 3352 h 3559"/>
                  <a:gd name="T30" fmla="*/ 3633 w 3816"/>
                  <a:gd name="T31" fmla="*/ 3194 h 3559"/>
                  <a:gd name="T32" fmla="*/ 3713 w 3816"/>
                  <a:gd name="T33" fmla="*/ 3155 h 3559"/>
                  <a:gd name="T34" fmla="*/ 3794 w 3816"/>
                  <a:gd name="T35" fmla="*/ 3194 h 3559"/>
                  <a:gd name="T36" fmla="*/ 3816 w 3816"/>
                  <a:gd name="T37" fmla="*/ 3456 h 3559"/>
                  <a:gd name="T38" fmla="*/ 3778 w 3816"/>
                  <a:gd name="T39" fmla="*/ 3536 h 3559"/>
                  <a:gd name="T40" fmla="*/ 2364 w 3816"/>
                  <a:gd name="T41" fmla="*/ 3559 h 3559"/>
                  <a:gd name="T42" fmla="*/ 2280 w 3816"/>
                  <a:gd name="T43" fmla="*/ 3518 h 3559"/>
                  <a:gd name="T44" fmla="*/ 2264 w 3816"/>
                  <a:gd name="T45" fmla="*/ 3425 h 3559"/>
                  <a:gd name="T46" fmla="*/ 2287 w 3816"/>
                  <a:gd name="T47" fmla="*/ 1927 h 3559"/>
                  <a:gd name="T48" fmla="*/ 2262 w 3816"/>
                  <a:gd name="T49" fmla="*/ 1838 h 3559"/>
                  <a:gd name="T50" fmla="*/ 2318 w 3816"/>
                  <a:gd name="T51" fmla="*/ 1764 h 3559"/>
                  <a:gd name="T52" fmla="*/ 645 w 3816"/>
                  <a:gd name="T53" fmla="*/ 2117 h 3559"/>
                  <a:gd name="T54" fmla="*/ 115 w 3816"/>
                  <a:gd name="T55" fmla="*/ 1718 h 3559"/>
                  <a:gd name="T56" fmla="*/ 115 w 3816"/>
                  <a:gd name="T57" fmla="*/ 1718 h 3559"/>
                  <a:gd name="T58" fmla="*/ 1496 w 3816"/>
                  <a:gd name="T59" fmla="*/ 1172 h 3559"/>
                  <a:gd name="T60" fmla="*/ 529 w 3816"/>
                  <a:gd name="T61" fmla="*/ 1604 h 3559"/>
                  <a:gd name="T62" fmla="*/ 2587 w 3816"/>
                  <a:gd name="T63" fmla="*/ 1057 h 3559"/>
                  <a:gd name="T64" fmla="*/ 1611 w 3816"/>
                  <a:gd name="T65" fmla="*/ 636 h 3559"/>
                  <a:gd name="T66" fmla="*/ 1611 w 3816"/>
                  <a:gd name="T67" fmla="*/ 636 h 3559"/>
                  <a:gd name="T68" fmla="*/ 1496 w 3816"/>
                  <a:gd name="T69" fmla="*/ 636 h 3559"/>
                  <a:gd name="T70" fmla="*/ 529 w 3816"/>
                  <a:gd name="T71" fmla="*/ 1057 h 3559"/>
                  <a:gd name="T72" fmla="*/ 2587 w 3816"/>
                  <a:gd name="T73" fmla="*/ 522 h 3559"/>
                  <a:gd name="T74" fmla="*/ 3462 w 3816"/>
                  <a:gd name="T75" fmla="*/ 119 h 3559"/>
                  <a:gd name="T76" fmla="*/ 1611 w 3816"/>
                  <a:gd name="T77" fmla="*/ 522 h 3559"/>
                  <a:gd name="T78" fmla="*/ 645 w 3816"/>
                  <a:gd name="T79" fmla="*/ 115 h 3559"/>
                  <a:gd name="T80" fmla="*/ 645 w 3816"/>
                  <a:gd name="T81" fmla="*/ 115 h 3559"/>
                  <a:gd name="T82" fmla="*/ 3512 w 3816"/>
                  <a:gd name="T83" fmla="*/ 14 h 3559"/>
                  <a:gd name="T84" fmla="*/ 3583 w 3816"/>
                  <a:gd name="T85" fmla="*/ 103 h 3559"/>
                  <a:gd name="T86" fmla="*/ 3472 w 3816"/>
                  <a:gd name="T87" fmla="*/ 1172 h 3559"/>
                  <a:gd name="T88" fmla="*/ 2473 w 3816"/>
                  <a:gd name="T89" fmla="*/ 1172 h 3559"/>
                  <a:gd name="T90" fmla="*/ 2211 w 3816"/>
                  <a:gd name="T91" fmla="*/ 1613 h 3559"/>
                  <a:gd name="T92" fmla="*/ 2102 w 3816"/>
                  <a:gd name="T93" fmla="*/ 1691 h 3559"/>
                  <a:gd name="T94" fmla="*/ 2189 w 3816"/>
                  <a:gd name="T95" fmla="*/ 2116 h 3559"/>
                  <a:gd name="T96" fmla="*/ 2473 w 3816"/>
                  <a:gd name="T97" fmla="*/ 2608 h 3559"/>
                  <a:gd name="T98" fmla="*/ 2646 w 3816"/>
                  <a:gd name="T99" fmla="*/ 2608 h 3559"/>
                  <a:gd name="T100" fmla="*/ 2473 w 3816"/>
                  <a:gd name="T101" fmla="*/ 2903 h 3559"/>
                  <a:gd name="T102" fmla="*/ 2296 w 3816"/>
                  <a:gd name="T103" fmla="*/ 3088 h 3559"/>
                  <a:gd name="T104" fmla="*/ 58 w 3816"/>
                  <a:gd name="T105" fmla="*/ 3203 h 3559"/>
                  <a:gd name="T106" fmla="*/ 10 w 3816"/>
                  <a:gd name="T107" fmla="*/ 3123 h 3559"/>
                  <a:gd name="T108" fmla="*/ 3 w 3816"/>
                  <a:gd name="T109" fmla="*/ 103 h 3559"/>
                  <a:gd name="T110" fmla="*/ 75 w 3816"/>
                  <a:gd name="T111" fmla="*/ 14 h 3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16" h="3559">
                    <a:moveTo>
                      <a:pt x="645" y="2724"/>
                    </a:moveTo>
                    <a:lnTo>
                      <a:pt x="645" y="3088"/>
                    </a:lnTo>
                    <a:lnTo>
                      <a:pt x="1496" y="3088"/>
                    </a:lnTo>
                    <a:lnTo>
                      <a:pt x="1496" y="2724"/>
                    </a:lnTo>
                    <a:lnTo>
                      <a:pt x="645" y="2724"/>
                    </a:lnTo>
                    <a:close/>
                    <a:moveTo>
                      <a:pt x="115" y="2724"/>
                    </a:moveTo>
                    <a:lnTo>
                      <a:pt x="115" y="3072"/>
                    </a:lnTo>
                    <a:lnTo>
                      <a:pt x="116" y="3076"/>
                    </a:lnTo>
                    <a:lnTo>
                      <a:pt x="117" y="3081"/>
                    </a:lnTo>
                    <a:lnTo>
                      <a:pt x="120" y="3084"/>
                    </a:lnTo>
                    <a:lnTo>
                      <a:pt x="124" y="3088"/>
                    </a:lnTo>
                    <a:lnTo>
                      <a:pt x="529" y="3088"/>
                    </a:lnTo>
                    <a:lnTo>
                      <a:pt x="529" y="2724"/>
                    </a:lnTo>
                    <a:lnTo>
                      <a:pt x="115" y="2724"/>
                    </a:lnTo>
                    <a:close/>
                    <a:moveTo>
                      <a:pt x="645" y="2232"/>
                    </a:moveTo>
                    <a:lnTo>
                      <a:pt x="645" y="2608"/>
                    </a:lnTo>
                    <a:lnTo>
                      <a:pt x="1496" y="2608"/>
                    </a:lnTo>
                    <a:lnTo>
                      <a:pt x="1496" y="2232"/>
                    </a:lnTo>
                    <a:lnTo>
                      <a:pt x="645" y="2232"/>
                    </a:lnTo>
                    <a:close/>
                    <a:moveTo>
                      <a:pt x="115" y="2232"/>
                    </a:moveTo>
                    <a:lnTo>
                      <a:pt x="115" y="2608"/>
                    </a:lnTo>
                    <a:lnTo>
                      <a:pt x="529" y="2608"/>
                    </a:lnTo>
                    <a:lnTo>
                      <a:pt x="529" y="2232"/>
                    </a:lnTo>
                    <a:lnTo>
                      <a:pt x="115" y="2232"/>
                    </a:lnTo>
                    <a:close/>
                    <a:moveTo>
                      <a:pt x="2364" y="1753"/>
                    </a:moveTo>
                    <a:lnTo>
                      <a:pt x="3713" y="1753"/>
                    </a:lnTo>
                    <a:lnTo>
                      <a:pt x="3737" y="1756"/>
                    </a:lnTo>
                    <a:lnTo>
                      <a:pt x="3759" y="1764"/>
                    </a:lnTo>
                    <a:lnTo>
                      <a:pt x="3778" y="1775"/>
                    </a:lnTo>
                    <a:lnTo>
                      <a:pt x="3794" y="1791"/>
                    </a:lnTo>
                    <a:lnTo>
                      <a:pt x="3806" y="1811"/>
                    </a:lnTo>
                    <a:lnTo>
                      <a:pt x="3814" y="1833"/>
                    </a:lnTo>
                    <a:lnTo>
                      <a:pt x="3816" y="1856"/>
                    </a:lnTo>
                    <a:lnTo>
                      <a:pt x="3816" y="2115"/>
                    </a:lnTo>
                    <a:lnTo>
                      <a:pt x="3814" y="2139"/>
                    </a:lnTo>
                    <a:lnTo>
                      <a:pt x="3806" y="2160"/>
                    </a:lnTo>
                    <a:lnTo>
                      <a:pt x="3794" y="2180"/>
                    </a:lnTo>
                    <a:lnTo>
                      <a:pt x="3778" y="2196"/>
                    </a:lnTo>
                    <a:lnTo>
                      <a:pt x="3759" y="2207"/>
                    </a:lnTo>
                    <a:lnTo>
                      <a:pt x="3737" y="2215"/>
                    </a:lnTo>
                    <a:lnTo>
                      <a:pt x="3713" y="2218"/>
                    </a:lnTo>
                    <a:lnTo>
                      <a:pt x="3690" y="2215"/>
                    </a:lnTo>
                    <a:lnTo>
                      <a:pt x="3668" y="2207"/>
                    </a:lnTo>
                    <a:lnTo>
                      <a:pt x="3649" y="2196"/>
                    </a:lnTo>
                    <a:lnTo>
                      <a:pt x="3633" y="2180"/>
                    </a:lnTo>
                    <a:lnTo>
                      <a:pt x="3620" y="2160"/>
                    </a:lnTo>
                    <a:lnTo>
                      <a:pt x="3614" y="2139"/>
                    </a:lnTo>
                    <a:lnTo>
                      <a:pt x="3610" y="2115"/>
                    </a:lnTo>
                    <a:lnTo>
                      <a:pt x="3610" y="1959"/>
                    </a:lnTo>
                    <a:lnTo>
                      <a:pt x="2600" y="1959"/>
                    </a:lnTo>
                    <a:lnTo>
                      <a:pt x="3194" y="2599"/>
                    </a:lnTo>
                    <a:lnTo>
                      <a:pt x="3208" y="2618"/>
                    </a:lnTo>
                    <a:lnTo>
                      <a:pt x="3217" y="2638"/>
                    </a:lnTo>
                    <a:lnTo>
                      <a:pt x="3222" y="2659"/>
                    </a:lnTo>
                    <a:lnTo>
                      <a:pt x="3222" y="2681"/>
                    </a:lnTo>
                    <a:lnTo>
                      <a:pt x="3216" y="2702"/>
                    </a:lnTo>
                    <a:lnTo>
                      <a:pt x="3207" y="2723"/>
                    </a:lnTo>
                    <a:lnTo>
                      <a:pt x="3193" y="2741"/>
                    </a:lnTo>
                    <a:lnTo>
                      <a:pt x="2606" y="3352"/>
                    </a:lnTo>
                    <a:lnTo>
                      <a:pt x="3610" y="3352"/>
                    </a:lnTo>
                    <a:lnTo>
                      <a:pt x="3610" y="3259"/>
                    </a:lnTo>
                    <a:lnTo>
                      <a:pt x="3614" y="3235"/>
                    </a:lnTo>
                    <a:lnTo>
                      <a:pt x="3620" y="3213"/>
                    </a:lnTo>
                    <a:lnTo>
                      <a:pt x="3633" y="3194"/>
                    </a:lnTo>
                    <a:lnTo>
                      <a:pt x="3649" y="3178"/>
                    </a:lnTo>
                    <a:lnTo>
                      <a:pt x="3668" y="3167"/>
                    </a:lnTo>
                    <a:lnTo>
                      <a:pt x="3690" y="3159"/>
                    </a:lnTo>
                    <a:lnTo>
                      <a:pt x="3713" y="3155"/>
                    </a:lnTo>
                    <a:lnTo>
                      <a:pt x="3737" y="3159"/>
                    </a:lnTo>
                    <a:lnTo>
                      <a:pt x="3759" y="3167"/>
                    </a:lnTo>
                    <a:lnTo>
                      <a:pt x="3778" y="3178"/>
                    </a:lnTo>
                    <a:lnTo>
                      <a:pt x="3794" y="3194"/>
                    </a:lnTo>
                    <a:lnTo>
                      <a:pt x="3806" y="3213"/>
                    </a:lnTo>
                    <a:lnTo>
                      <a:pt x="3814" y="3235"/>
                    </a:lnTo>
                    <a:lnTo>
                      <a:pt x="3816" y="3259"/>
                    </a:lnTo>
                    <a:lnTo>
                      <a:pt x="3816" y="3456"/>
                    </a:lnTo>
                    <a:lnTo>
                      <a:pt x="3814" y="3479"/>
                    </a:lnTo>
                    <a:lnTo>
                      <a:pt x="3806" y="3501"/>
                    </a:lnTo>
                    <a:lnTo>
                      <a:pt x="3794" y="3520"/>
                    </a:lnTo>
                    <a:lnTo>
                      <a:pt x="3778" y="3536"/>
                    </a:lnTo>
                    <a:lnTo>
                      <a:pt x="3759" y="3549"/>
                    </a:lnTo>
                    <a:lnTo>
                      <a:pt x="3737" y="3556"/>
                    </a:lnTo>
                    <a:lnTo>
                      <a:pt x="3713" y="3559"/>
                    </a:lnTo>
                    <a:lnTo>
                      <a:pt x="2364" y="3559"/>
                    </a:lnTo>
                    <a:lnTo>
                      <a:pt x="2340" y="3556"/>
                    </a:lnTo>
                    <a:lnTo>
                      <a:pt x="2316" y="3548"/>
                    </a:lnTo>
                    <a:lnTo>
                      <a:pt x="2297" y="3535"/>
                    </a:lnTo>
                    <a:lnTo>
                      <a:pt x="2280" y="3518"/>
                    </a:lnTo>
                    <a:lnTo>
                      <a:pt x="2269" y="3496"/>
                    </a:lnTo>
                    <a:lnTo>
                      <a:pt x="2262" y="3473"/>
                    </a:lnTo>
                    <a:lnTo>
                      <a:pt x="2261" y="3449"/>
                    </a:lnTo>
                    <a:lnTo>
                      <a:pt x="2264" y="3425"/>
                    </a:lnTo>
                    <a:lnTo>
                      <a:pt x="2275" y="3404"/>
                    </a:lnTo>
                    <a:lnTo>
                      <a:pt x="2289" y="3384"/>
                    </a:lnTo>
                    <a:lnTo>
                      <a:pt x="2977" y="2668"/>
                    </a:lnTo>
                    <a:lnTo>
                      <a:pt x="2287" y="1927"/>
                    </a:lnTo>
                    <a:lnTo>
                      <a:pt x="2274" y="1907"/>
                    </a:lnTo>
                    <a:lnTo>
                      <a:pt x="2264" y="1885"/>
                    </a:lnTo>
                    <a:lnTo>
                      <a:pt x="2260" y="1862"/>
                    </a:lnTo>
                    <a:lnTo>
                      <a:pt x="2262" y="1838"/>
                    </a:lnTo>
                    <a:lnTo>
                      <a:pt x="2269" y="1815"/>
                    </a:lnTo>
                    <a:lnTo>
                      <a:pt x="2280" y="1794"/>
                    </a:lnTo>
                    <a:lnTo>
                      <a:pt x="2297" y="1776"/>
                    </a:lnTo>
                    <a:lnTo>
                      <a:pt x="2318" y="1764"/>
                    </a:lnTo>
                    <a:lnTo>
                      <a:pt x="2340" y="1756"/>
                    </a:lnTo>
                    <a:lnTo>
                      <a:pt x="2364" y="1753"/>
                    </a:lnTo>
                    <a:close/>
                    <a:moveTo>
                      <a:pt x="645" y="1718"/>
                    </a:moveTo>
                    <a:lnTo>
                      <a:pt x="645" y="2117"/>
                    </a:lnTo>
                    <a:lnTo>
                      <a:pt x="1496" y="2117"/>
                    </a:lnTo>
                    <a:lnTo>
                      <a:pt x="1496" y="1718"/>
                    </a:lnTo>
                    <a:lnTo>
                      <a:pt x="645" y="1718"/>
                    </a:lnTo>
                    <a:close/>
                    <a:moveTo>
                      <a:pt x="115" y="1718"/>
                    </a:moveTo>
                    <a:lnTo>
                      <a:pt x="115" y="2117"/>
                    </a:lnTo>
                    <a:lnTo>
                      <a:pt x="529" y="2117"/>
                    </a:lnTo>
                    <a:lnTo>
                      <a:pt x="529" y="1718"/>
                    </a:lnTo>
                    <a:lnTo>
                      <a:pt x="115" y="1718"/>
                    </a:lnTo>
                    <a:close/>
                    <a:moveTo>
                      <a:pt x="645" y="1172"/>
                    </a:moveTo>
                    <a:lnTo>
                      <a:pt x="645" y="1604"/>
                    </a:lnTo>
                    <a:lnTo>
                      <a:pt x="1496" y="1604"/>
                    </a:lnTo>
                    <a:lnTo>
                      <a:pt x="1496" y="1172"/>
                    </a:lnTo>
                    <a:lnTo>
                      <a:pt x="645" y="1172"/>
                    </a:lnTo>
                    <a:close/>
                    <a:moveTo>
                      <a:pt x="115" y="1172"/>
                    </a:moveTo>
                    <a:lnTo>
                      <a:pt x="115" y="1604"/>
                    </a:lnTo>
                    <a:lnTo>
                      <a:pt x="529" y="1604"/>
                    </a:lnTo>
                    <a:lnTo>
                      <a:pt x="529" y="1172"/>
                    </a:lnTo>
                    <a:lnTo>
                      <a:pt x="115" y="1172"/>
                    </a:lnTo>
                    <a:close/>
                    <a:moveTo>
                      <a:pt x="2587" y="636"/>
                    </a:moveTo>
                    <a:lnTo>
                      <a:pt x="2587" y="1057"/>
                    </a:lnTo>
                    <a:lnTo>
                      <a:pt x="3472" y="1057"/>
                    </a:lnTo>
                    <a:lnTo>
                      <a:pt x="3472" y="636"/>
                    </a:lnTo>
                    <a:lnTo>
                      <a:pt x="2587" y="636"/>
                    </a:lnTo>
                    <a:close/>
                    <a:moveTo>
                      <a:pt x="1611" y="636"/>
                    </a:moveTo>
                    <a:lnTo>
                      <a:pt x="1611" y="1057"/>
                    </a:lnTo>
                    <a:lnTo>
                      <a:pt x="2473" y="1057"/>
                    </a:lnTo>
                    <a:lnTo>
                      <a:pt x="2473" y="636"/>
                    </a:lnTo>
                    <a:lnTo>
                      <a:pt x="1611" y="636"/>
                    </a:lnTo>
                    <a:close/>
                    <a:moveTo>
                      <a:pt x="645" y="636"/>
                    </a:moveTo>
                    <a:lnTo>
                      <a:pt x="645" y="1057"/>
                    </a:lnTo>
                    <a:lnTo>
                      <a:pt x="1496" y="1057"/>
                    </a:lnTo>
                    <a:lnTo>
                      <a:pt x="1496" y="636"/>
                    </a:lnTo>
                    <a:lnTo>
                      <a:pt x="645" y="636"/>
                    </a:lnTo>
                    <a:close/>
                    <a:moveTo>
                      <a:pt x="115" y="636"/>
                    </a:moveTo>
                    <a:lnTo>
                      <a:pt x="115" y="1057"/>
                    </a:lnTo>
                    <a:lnTo>
                      <a:pt x="529" y="1057"/>
                    </a:lnTo>
                    <a:lnTo>
                      <a:pt x="529" y="636"/>
                    </a:lnTo>
                    <a:lnTo>
                      <a:pt x="115" y="636"/>
                    </a:lnTo>
                    <a:close/>
                    <a:moveTo>
                      <a:pt x="2587" y="115"/>
                    </a:moveTo>
                    <a:lnTo>
                      <a:pt x="2587" y="522"/>
                    </a:lnTo>
                    <a:lnTo>
                      <a:pt x="3472" y="522"/>
                    </a:lnTo>
                    <a:lnTo>
                      <a:pt x="3472" y="135"/>
                    </a:lnTo>
                    <a:lnTo>
                      <a:pt x="3469" y="126"/>
                    </a:lnTo>
                    <a:lnTo>
                      <a:pt x="3462" y="119"/>
                    </a:lnTo>
                    <a:lnTo>
                      <a:pt x="3453" y="115"/>
                    </a:lnTo>
                    <a:lnTo>
                      <a:pt x="2587" y="115"/>
                    </a:lnTo>
                    <a:close/>
                    <a:moveTo>
                      <a:pt x="1611" y="115"/>
                    </a:moveTo>
                    <a:lnTo>
                      <a:pt x="1611" y="522"/>
                    </a:lnTo>
                    <a:lnTo>
                      <a:pt x="2473" y="522"/>
                    </a:lnTo>
                    <a:lnTo>
                      <a:pt x="2473" y="115"/>
                    </a:lnTo>
                    <a:lnTo>
                      <a:pt x="1611" y="115"/>
                    </a:lnTo>
                    <a:close/>
                    <a:moveTo>
                      <a:pt x="645" y="115"/>
                    </a:moveTo>
                    <a:lnTo>
                      <a:pt x="645" y="521"/>
                    </a:lnTo>
                    <a:lnTo>
                      <a:pt x="1496" y="521"/>
                    </a:lnTo>
                    <a:lnTo>
                      <a:pt x="1496" y="115"/>
                    </a:lnTo>
                    <a:lnTo>
                      <a:pt x="645" y="115"/>
                    </a:lnTo>
                    <a:close/>
                    <a:moveTo>
                      <a:pt x="134" y="0"/>
                    </a:moveTo>
                    <a:lnTo>
                      <a:pt x="3453" y="0"/>
                    </a:lnTo>
                    <a:lnTo>
                      <a:pt x="3484" y="4"/>
                    </a:lnTo>
                    <a:lnTo>
                      <a:pt x="3512" y="14"/>
                    </a:lnTo>
                    <a:lnTo>
                      <a:pt x="3537" y="31"/>
                    </a:lnTo>
                    <a:lnTo>
                      <a:pt x="3557" y="51"/>
                    </a:lnTo>
                    <a:lnTo>
                      <a:pt x="3573" y="76"/>
                    </a:lnTo>
                    <a:lnTo>
                      <a:pt x="3583" y="103"/>
                    </a:lnTo>
                    <a:lnTo>
                      <a:pt x="3587" y="135"/>
                    </a:lnTo>
                    <a:lnTo>
                      <a:pt x="3587" y="1596"/>
                    </a:lnTo>
                    <a:lnTo>
                      <a:pt x="3472" y="1596"/>
                    </a:lnTo>
                    <a:lnTo>
                      <a:pt x="3472" y="1172"/>
                    </a:lnTo>
                    <a:lnTo>
                      <a:pt x="2589" y="1172"/>
                    </a:lnTo>
                    <a:lnTo>
                      <a:pt x="2589" y="1596"/>
                    </a:lnTo>
                    <a:lnTo>
                      <a:pt x="2473" y="1596"/>
                    </a:lnTo>
                    <a:lnTo>
                      <a:pt x="2473" y="1172"/>
                    </a:lnTo>
                    <a:lnTo>
                      <a:pt x="1611" y="1172"/>
                    </a:lnTo>
                    <a:lnTo>
                      <a:pt x="1611" y="1603"/>
                    </a:lnTo>
                    <a:lnTo>
                      <a:pt x="2245" y="1603"/>
                    </a:lnTo>
                    <a:lnTo>
                      <a:pt x="2211" y="1613"/>
                    </a:lnTo>
                    <a:lnTo>
                      <a:pt x="2181" y="1627"/>
                    </a:lnTo>
                    <a:lnTo>
                      <a:pt x="2152" y="1644"/>
                    </a:lnTo>
                    <a:lnTo>
                      <a:pt x="2125" y="1665"/>
                    </a:lnTo>
                    <a:lnTo>
                      <a:pt x="2102" y="1691"/>
                    </a:lnTo>
                    <a:lnTo>
                      <a:pt x="2082" y="1717"/>
                    </a:lnTo>
                    <a:lnTo>
                      <a:pt x="1611" y="1717"/>
                    </a:lnTo>
                    <a:lnTo>
                      <a:pt x="1611" y="2116"/>
                    </a:lnTo>
                    <a:lnTo>
                      <a:pt x="2189" y="2116"/>
                    </a:lnTo>
                    <a:lnTo>
                      <a:pt x="2297" y="2232"/>
                    </a:lnTo>
                    <a:lnTo>
                      <a:pt x="1611" y="2232"/>
                    </a:lnTo>
                    <a:lnTo>
                      <a:pt x="1611" y="2608"/>
                    </a:lnTo>
                    <a:lnTo>
                      <a:pt x="2473" y="2608"/>
                    </a:lnTo>
                    <a:lnTo>
                      <a:pt x="2473" y="2422"/>
                    </a:lnTo>
                    <a:lnTo>
                      <a:pt x="2587" y="2546"/>
                    </a:lnTo>
                    <a:lnTo>
                      <a:pt x="2587" y="2608"/>
                    </a:lnTo>
                    <a:lnTo>
                      <a:pt x="2646" y="2608"/>
                    </a:lnTo>
                    <a:lnTo>
                      <a:pt x="2701" y="2666"/>
                    </a:lnTo>
                    <a:lnTo>
                      <a:pt x="2645" y="2724"/>
                    </a:lnTo>
                    <a:lnTo>
                      <a:pt x="2587" y="2783"/>
                    </a:lnTo>
                    <a:lnTo>
                      <a:pt x="2473" y="2903"/>
                    </a:lnTo>
                    <a:lnTo>
                      <a:pt x="2473" y="2724"/>
                    </a:lnTo>
                    <a:lnTo>
                      <a:pt x="1611" y="2724"/>
                    </a:lnTo>
                    <a:lnTo>
                      <a:pt x="1611" y="3088"/>
                    </a:lnTo>
                    <a:lnTo>
                      <a:pt x="2296" y="3088"/>
                    </a:lnTo>
                    <a:lnTo>
                      <a:pt x="2182" y="3206"/>
                    </a:lnTo>
                    <a:lnTo>
                      <a:pt x="134" y="3206"/>
                    </a:lnTo>
                    <a:lnTo>
                      <a:pt x="105" y="3203"/>
                    </a:lnTo>
                    <a:lnTo>
                      <a:pt x="58" y="3203"/>
                    </a:lnTo>
                    <a:lnTo>
                      <a:pt x="58" y="3182"/>
                    </a:lnTo>
                    <a:lnTo>
                      <a:pt x="38" y="3164"/>
                    </a:lnTo>
                    <a:lnTo>
                      <a:pt x="22" y="3145"/>
                    </a:lnTo>
                    <a:lnTo>
                      <a:pt x="10" y="3123"/>
                    </a:lnTo>
                    <a:lnTo>
                      <a:pt x="2" y="3098"/>
                    </a:lnTo>
                    <a:lnTo>
                      <a:pt x="0" y="3072"/>
                    </a:lnTo>
                    <a:lnTo>
                      <a:pt x="0" y="135"/>
                    </a:lnTo>
                    <a:lnTo>
                      <a:pt x="3" y="103"/>
                    </a:lnTo>
                    <a:lnTo>
                      <a:pt x="14" y="76"/>
                    </a:lnTo>
                    <a:lnTo>
                      <a:pt x="29" y="51"/>
                    </a:lnTo>
                    <a:lnTo>
                      <a:pt x="50" y="31"/>
                    </a:lnTo>
                    <a:lnTo>
                      <a:pt x="75" y="14"/>
                    </a:lnTo>
                    <a:lnTo>
                      <a:pt x="103" y="4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757395" y="4969710"/>
            <a:ext cx="1346828" cy="1311007"/>
            <a:chOff x="757395" y="4969710"/>
            <a:chExt cx="1346828" cy="1311007"/>
          </a:xfrm>
        </p:grpSpPr>
        <p:sp>
          <p:nvSpPr>
            <p:cNvPr id="44" name="Rectangle 43"/>
            <p:cNvSpPr/>
            <p:nvPr/>
          </p:nvSpPr>
          <p:spPr>
            <a:xfrm>
              <a:off x="757395" y="4969710"/>
              <a:ext cx="1346828" cy="131100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141050" y="5196983"/>
              <a:ext cx="579518" cy="856461"/>
              <a:chOff x="3661026" y="1530095"/>
              <a:chExt cx="579518" cy="85646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661026" y="1830139"/>
                <a:ext cx="579518" cy="556417"/>
                <a:chOff x="7423891" y="142311"/>
                <a:chExt cx="579518" cy="556417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7423891" y="142311"/>
                  <a:ext cx="5735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spc="-120" dirty="0" smtClean="0">
                      <a:solidFill>
                        <a:schemeClr val="bg1"/>
                      </a:solidFill>
                    </a:rPr>
                    <a:t>Cash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7423891" y="329396"/>
                  <a:ext cx="5795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spc="-120" dirty="0" smtClean="0">
                      <a:solidFill>
                        <a:schemeClr val="bg1"/>
                      </a:solidFill>
                    </a:rPr>
                    <a:t>Flow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1" name="Group 19"/>
              <p:cNvGrpSpPr>
                <a:grpSpLocks noChangeAspect="1"/>
              </p:cNvGrpSpPr>
              <p:nvPr/>
            </p:nvGrpSpPr>
            <p:grpSpPr bwMode="auto">
              <a:xfrm>
                <a:off x="3766828" y="1530095"/>
                <a:ext cx="361950" cy="324079"/>
                <a:chOff x="2424" y="891"/>
                <a:chExt cx="2829" cy="2533"/>
              </a:xfrm>
              <a:solidFill>
                <a:schemeClr val="bg1"/>
              </a:solidFill>
            </p:grpSpPr>
            <p:sp>
              <p:nvSpPr>
                <p:cNvPr id="32" name="Freeform 21"/>
                <p:cNvSpPr>
                  <a:spLocks noEditPoints="1"/>
                </p:cNvSpPr>
                <p:nvPr/>
              </p:nvSpPr>
              <p:spPr bwMode="auto">
                <a:xfrm>
                  <a:off x="2424" y="891"/>
                  <a:ext cx="2829" cy="2114"/>
                </a:xfrm>
                <a:custGeom>
                  <a:avLst/>
                  <a:gdLst>
                    <a:gd name="T0" fmla="*/ 3596 w 5657"/>
                    <a:gd name="T1" fmla="*/ 2453 h 4228"/>
                    <a:gd name="T2" fmla="*/ 3656 w 5657"/>
                    <a:gd name="T3" fmla="*/ 2530 h 4228"/>
                    <a:gd name="T4" fmla="*/ 4069 w 5657"/>
                    <a:gd name="T5" fmla="*/ 3610 h 4228"/>
                    <a:gd name="T6" fmla="*/ 3905 w 5657"/>
                    <a:gd name="T7" fmla="*/ 2479 h 4228"/>
                    <a:gd name="T8" fmla="*/ 3826 w 5657"/>
                    <a:gd name="T9" fmla="*/ 2484 h 4228"/>
                    <a:gd name="T10" fmla="*/ 3750 w 5657"/>
                    <a:gd name="T11" fmla="*/ 2427 h 4228"/>
                    <a:gd name="T12" fmla="*/ 3731 w 5657"/>
                    <a:gd name="T13" fmla="*/ 2345 h 4228"/>
                    <a:gd name="T14" fmla="*/ 3766 w 5657"/>
                    <a:gd name="T15" fmla="*/ 2269 h 4228"/>
                    <a:gd name="T16" fmla="*/ 2128 w 5657"/>
                    <a:gd name="T17" fmla="*/ 1116 h 4228"/>
                    <a:gd name="T18" fmla="*/ 3520 w 5657"/>
                    <a:gd name="T19" fmla="*/ 17 h 4228"/>
                    <a:gd name="T20" fmla="*/ 5640 w 5657"/>
                    <a:gd name="T21" fmla="*/ 1241 h 4228"/>
                    <a:gd name="T22" fmla="*/ 5654 w 5657"/>
                    <a:gd name="T23" fmla="*/ 1337 h 4228"/>
                    <a:gd name="T24" fmla="*/ 5597 w 5657"/>
                    <a:gd name="T25" fmla="*/ 1415 h 4228"/>
                    <a:gd name="T26" fmla="*/ 4596 w 5657"/>
                    <a:gd name="T27" fmla="*/ 2031 h 4228"/>
                    <a:gd name="T28" fmla="*/ 4514 w 5657"/>
                    <a:gd name="T29" fmla="*/ 2012 h 4228"/>
                    <a:gd name="T30" fmla="*/ 4461 w 5657"/>
                    <a:gd name="T31" fmla="*/ 1945 h 4228"/>
                    <a:gd name="T32" fmla="*/ 4461 w 5657"/>
                    <a:gd name="T33" fmla="*/ 1861 h 4228"/>
                    <a:gd name="T34" fmla="*/ 4514 w 5657"/>
                    <a:gd name="T35" fmla="*/ 1796 h 4228"/>
                    <a:gd name="T36" fmla="*/ 2374 w 5657"/>
                    <a:gd name="T37" fmla="*/ 961 h 4228"/>
                    <a:gd name="T38" fmla="*/ 4277 w 5657"/>
                    <a:gd name="T39" fmla="*/ 2045 h 4228"/>
                    <a:gd name="T40" fmla="*/ 4294 w 5657"/>
                    <a:gd name="T41" fmla="*/ 2060 h 4228"/>
                    <a:gd name="T42" fmla="*/ 4306 w 5657"/>
                    <a:gd name="T43" fmla="*/ 2077 h 4228"/>
                    <a:gd name="T44" fmla="*/ 4315 w 5657"/>
                    <a:gd name="T45" fmla="*/ 2093 h 4228"/>
                    <a:gd name="T46" fmla="*/ 4322 w 5657"/>
                    <a:gd name="T47" fmla="*/ 2112 h 4228"/>
                    <a:gd name="T48" fmla="*/ 4325 w 5657"/>
                    <a:gd name="T49" fmla="*/ 2142 h 4228"/>
                    <a:gd name="T50" fmla="*/ 4322 w 5657"/>
                    <a:gd name="T51" fmla="*/ 3713 h 4228"/>
                    <a:gd name="T52" fmla="*/ 4267 w 5657"/>
                    <a:gd name="T53" fmla="*/ 3790 h 4228"/>
                    <a:gd name="T54" fmla="*/ 3556 w 5657"/>
                    <a:gd name="T55" fmla="*/ 4226 h 4228"/>
                    <a:gd name="T56" fmla="*/ 3470 w 5657"/>
                    <a:gd name="T57" fmla="*/ 4213 h 4228"/>
                    <a:gd name="T58" fmla="*/ 3409 w 5657"/>
                    <a:gd name="T59" fmla="*/ 4135 h 4228"/>
                    <a:gd name="T60" fmla="*/ 1462 w 5657"/>
                    <a:gd name="T61" fmla="*/ 1535 h 4228"/>
                    <a:gd name="T62" fmla="*/ 3081 w 5657"/>
                    <a:gd name="T63" fmla="*/ 2699 h 4228"/>
                    <a:gd name="T64" fmla="*/ 3163 w 5657"/>
                    <a:gd name="T65" fmla="*/ 2680 h 4228"/>
                    <a:gd name="T66" fmla="*/ 3239 w 5657"/>
                    <a:gd name="T67" fmla="*/ 2716 h 4228"/>
                    <a:gd name="T68" fmla="*/ 3275 w 5657"/>
                    <a:gd name="T69" fmla="*/ 2793 h 4228"/>
                    <a:gd name="T70" fmla="*/ 3258 w 5657"/>
                    <a:gd name="T71" fmla="*/ 2874 h 4228"/>
                    <a:gd name="T72" fmla="*/ 2269 w 5657"/>
                    <a:gd name="T73" fmla="*/ 3511 h 4228"/>
                    <a:gd name="T74" fmla="*/ 2200 w 5657"/>
                    <a:gd name="T75" fmla="*/ 3531 h 4228"/>
                    <a:gd name="T76" fmla="*/ 65 w 5657"/>
                    <a:gd name="T77" fmla="*/ 2336 h 4228"/>
                    <a:gd name="T78" fmla="*/ 5 w 5657"/>
                    <a:gd name="T79" fmla="*/ 2261 h 4228"/>
                    <a:gd name="T80" fmla="*/ 15 w 5657"/>
                    <a:gd name="T81" fmla="*/ 2165 h 4228"/>
                    <a:gd name="T82" fmla="*/ 1392 w 5657"/>
                    <a:gd name="T83" fmla="*/ 1277 h 4228"/>
                    <a:gd name="T84" fmla="*/ 2058 w 5657"/>
                    <a:gd name="T85" fmla="*/ 858 h 4228"/>
                    <a:gd name="T86" fmla="*/ 3453 w 5657"/>
                    <a:gd name="T87" fmla="*/ 0 h 4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57" h="4228">
                      <a:moveTo>
                        <a:pt x="2128" y="1116"/>
                      </a:moveTo>
                      <a:lnTo>
                        <a:pt x="1709" y="1380"/>
                      </a:lnTo>
                      <a:lnTo>
                        <a:pt x="3596" y="2453"/>
                      </a:lnTo>
                      <a:lnTo>
                        <a:pt x="3623" y="2474"/>
                      </a:lnTo>
                      <a:lnTo>
                        <a:pt x="3642" y="2500"/>
                      </a:lnTo>
                      <a:lnTo>
                        <a:pt x="3656" y="2530"/>
                      </a:lnTo>
                      <a:lnTo>
                        <a:pt x="3661" y="2565"/>
                      </a:lnTo>
                      <a:lnTo>
                        <a:pt x="3661" y="3869"/>
                      </a:lnTo>
                      <a:lnTo>
                        <a:pt x="4069" y="3610"/>
                      </a:lnTo>
                      <a:lnTo>
                        <a:pt x="4069" y="2378"/>
                      </a:lnTo>
                      <a:lnTo>
                        <a:pt x="3925" y="2469"/>
                      </a:lnTo>
                      <a:lnTo>
                        <a:pt x="3905" y="2479"/>
                      </a:lnTo>
                      <a:lnTo>
                        <a:pt x="3881" y="2486"/>
                      </a:lnTo>
                      <a:lnTo>
                        <a:pt x="3858" y="2488"/>
                      </a:lnTo>
                      <a:lnTo>
                        <a:pt x="3826" y="2484"/>
                      </a:lnTo>
                      <a:lnTo>
                        <a:pt x="3797" y="2472"/>
                      </a:lnTo>
                      <a:lnTo>
                        <a:pt x="3771" y="2453"/>
                      </a:lnTo>
                      <a:lnTo>
                        <a:pt x="3750" y="2427"/>
                      </a:lnTo>
                      <a:lnTo>
                        <a:pt x="3737" y="2402"/>
                      </a:lnTo>
                      <a:lnTo>
                        <a:pt x="3730" y="2372"/>
                      </a:lnTo>
                      <a:lnTo>
                        <a:pt x="3731" y="2345"/>
                      </a:lnTo>
                      <a:lnTo>
                        <a:pt x="3737" y="2318"/>
                      </a:lnTo>
                      <a:lnTo>
                        <a:pt x="3749" y="2292"/>
                      </a:lnTo>
                      <a:lnTo>
                        <a:pt x="3766" y="2269"/>
                      </a:lnTo>
                      <a:lnTo>
                        <a:pt x="3790" y="2251"/>
                      </a:lnTo>
                      <a:lnTo>
                        <a:pt x="3949" y="2151"/>
                      </a:lnTo>
                      <a:lnTo>
                        <a:pt x="2128" y="1116"/>
                      </a:lnTo>
                      <a:close/>
                      <a:moveTo>
                        <a:pt x="3453" y="0"/>
                      </a:moveTo>
                      <a:lnTo>
                        <a:pt x="3488" y="4"/>
                      </a:lnTo>
                      <a:lnTo>
                        <a:pt x="3520" y="17"/>
                      </a:lnTo>
                      <a:lnTo>
                        <a:pt x="5594" y="1195"/>
                      </a:lnTo>
                      <a:lnTo>
                        <a:pt x="5619" y="1216"/>
                      </a:lnTo>
                      <a:lnTo>
                        <a:pt x="5640" y="1241"/>
                      </a:lnTo>
                      <a:lnTo>
                        <a:pt x="5652" y="1270"/>
                      </a:lnTo>
                      <a:lnTo>
                        <a:pt x="5657" y="1303"/>
                      </a:lnTo>
                      <a:lnTo>
                        <a:pt x="5654" y="1337"/>
                      </a:lnTo>
                      <a:lnTo>
                        <a:pt x="5642" y="1367"/>
                      </a:lnTo>
                      <a:lnTo>
                        <a:pt x="5623" y="1394"/>
                      </a:lnTo>
                      <a:lnTo>
                        <a:pt x="5597" y="1415"/>
                      </a:lnTo>
                      <a:lnTo>
                        <a:pt x="4650" y="2012"/>
                      </a:lnTo>
                      <a:lnTo>
                        <a:pt x="4624" y="2024"/>
                      </a:lnTo>
                      <a:lnTo>
                        <a:pt x="4596" y="2031"/>
                      </a:lnTo>
                      <a:lnTo>
                        <a:pt x="4567" y="2031"/>
                      </a:lnTo>
                      <a:lnTo>
                        <a:pt x="4540" y="2024"/>
                      </a:lnTo>
                      <a:lnTo>
                        <a:pt x="4514" y="2012"/>
                      </a:lnTo>
                      <a:lnTo>
                        <a:pt x="4492" y="1995"/>
                      </a:lnTo>
                      <a:lnTo>
                        <a:pt x="4475" y="1971"/>
                      </a:lnTo>
                      <a:lnTo>
                        <a:pt x="4461" y="1945"/>
                      </a:lnTo>
                      <a:lnTo>
                        <a:pt x="4454" y="1918"/>
                      </a:lnTo>
                      <a:lnTo>
                        <a:pt x="4456" y="1888"/>
                      </a:lnTo>
                      <a:lnTo>
                        <a:pt x="4461" y="1861"/>
                      </a:lnTo>
                      <a:lnTo>
                        <a:pt x="4473" y="1837"/>
                      </a:lnTo>
                      <a:lnTo>
                        <a:pt x="4490" y="1813"/>
                      </a:lnTo>
                      <a:lnTo>
                        <a:pt x="4514" y="1796"/>
                      </a:lnTo>
                      <a:lnTo>
                        <a:pt x="5281" y="1312"/>
                      </a:lnTo>
                      <a:lnTo>
                        <a:pt x="3460" y="278"/>
                      </a:lnTo>
                      <a:lnTo>
                        <a:pt x="2374" y="961"/>
                      </a:lnTo>
                      <a:lnTo>
                        <a:pt x="4260" y="2033"/>
                      </a:lnTo>
                      <a:lnTo>
                        <a:pt x="4274" y="2043"/>
                      </a:lnTo>
                      <a:lnTo>
                        <a:pt x="4277" y="2045"/>
                      </a:lnTo>
                      <a:lnTo>
                        <a:pt x="4287" y="2053"/>
                      </a:lnTo>
                      <a:lnTo>
                        <a:pt x="4289" y="2055"/>
                      </a:lnTo>
                      <a:lnTo>
                        <a:pt x="4294" y="2060"/>
                      </a:lnTo>
                      <a:lnTo>
                        <a:pt x="4299" y="2067"/>
                      </a:lnTo>
                      <a:lnTo>
                        <a:pt x="4299" y="2069"/>
                      </a:lnTo>
                      <a:lnTo>
                        <a:pt x="4306" y="2077"/>
                      </a:lnTo>
                      <a:lnTo>
                        <a:pt x="4308" y="2079"/>
                      </a:lnTo>
                      <a:lnTo>
                        <a:pt x="4310" y="2084"/>
                      </a:lnTo>
                      <a:lnTo>
                        <a:pt x="4315" y="2093"/>
                      </a:lnTo>
                      <a:lnTo>
                        <a:pt x="4317" y="2098"/>
                      </a:lnTo>
                      <a:lnTo>
                        <a:pt x="4322" y="2112"/>
                      </a:lnTo>
                      <a:lnTo>
                        <a:pt x="4322" y="2112"/>
                      </a:lnTo>
                      <a:lnTo>
                        <a:pt x="4325" y="2127"/>
                      </a:lnTo>
                      <a:lnTo>
                        <a:pt x="4325" y="2130"/>
                      </a:lnTo>
                      <a:lnTo>
                        <a:pt x="4325" y="2142"/>
                      </a:lnTo>
                      <a:lnTo>
                        <a:pt x="4327" y="2146"/>
                      </a:lnTo>
                      <a:lnTo>
                        <a:pt x="4327" y="3682"/>
                      </a:lnTo>
                      <a:lnTo>
                        <a:pt x="4322" y="3713"/>
                      </a:lnTo>
                      <a:lnTo>
                        <a:pt x="4310" y="3744"/>
                      </a:lnTo>
                      <a:lnTo>
                        <a:pt x="4291" y="3770"/>
                      </a:lnTo>
                      <a:lnTo>
                        <a:pt x="4267" y="3790"/>
                      </a:lnTo>
                      <a:lnTo>
                        <a:pt x="3601" y="4209"/>
                      </a:lnTo>
                      <a:lnTo>
                        <a:pt x="3579" y="4220"/>
                      </a:lnTo>
                      <a:lnTo>
                        <a:pt x="3556" y="4226"/>
                      </a:lnTo>
                      <a:lnTo>
                        <a:pt x="3532" y="4228"/>
                      </a:lnTo>
                      <a:lnTo>
                        <a:pt x="3501" y="4225"/>
                      </a:lnTo>
                      <a:lnTo>
                        <a:pt x="3470" y="4213"/>
                      </a:lnTo>
                      <a:lnTo>
                        <a:pt x="3443" y="4192"/>
                      </a:lnTo>
                      <a:lnTo>
                        <a:pt x="3422" y="4166"/>
                      </a:lnTo>
                      <a:lnTo>
                        <a:pt x="3409" y="4135"/>
                      </a:lnTo>
                      <a:lnTo>
                        <a:pt x="3404" y="4101"/>
                      </a:lnTo>
                      <a:lnTo>
                        <a:pt x="3404" y="2639"/>
                      </a:lnTo>
                      <a:lnTo>
                        <a:pt x="1462" y="1535"/>
                      </a:lnTo>
                      <a:lnTo>
                        <a:pt x="378" y="2220"/>
                      </a:lnTo>
                      <a:lnTo>
                        <a:pt x="2197" y="3253"/>
                      </a:lnTo>
                      <a:lnTo>
                        <a:pt x="3081" y="2699"/>
                      </a:lnTo>
                      <a:lnTo>
                        <a:pt x="3107" y="2685"/>
                      </a:lnTo>
                      <a:lnTo>
                        <a:pt x="3134" y="2680"/>
                      </a:lnTo>
                      <a:lnTo>
                        <a:pt x="3163" y="2680"/>
                      </a:lnTo>
                      <a:lnTo>
                        <a:pt x="3191" y="2685"/>
                      </a:lnTo>
                      <a:lnTo>
                        <a:pt x="3216" y="2697"/>
                      </a:lnTo>
                      <a:lnTo>
                        <a:pt x="3239" y="2716"/>
                      </a:lnTo>
                      <a:lnTo>
                        <a:pt x="3256" y="2738"/>
                      </a:lnTo>
                      <a:lnTo>
                        <a:pt x="3270" y="2766"/>
                      </a:lnTo>
                      <a:lnTo>
                        <a:pt x="3275" y="2793"/>
                      </a:lnTo>
                      <a:lnTo>
                        <a:pt x="3275" y="2821"/>
                      </a:lnTo>
                      <a:lnTo>
                        <a:pt x="3270" y="2848"/>
                      </a:lnTo>
                      <a:lnTo>
                        <a:pt x="3258" y="2874"/>
                      </a:lnTo>
                      <a:lnTo>
                        <a:pt x="3239" y="2896"/>
                      </a:lnTo>
                      <a:lnTo>
                        <a:pt x="3216" y="2915"/>
                      </a:lnTo>
                      <a:lnTo>
                        <a:pt x="2269" y="3511"/>
                      </a:lnTo>
                      <a:lnTo>
                        <a:pt x="2247" y="3523"/>
                      </a:lnTo>
                      <a:lnTo>
                        <a:pt x="2224" y="3529"/>
                      </a:lnTo>
                      <a:lnTo>
                        <a:pt x="2200" y="3531"/>
                      </a:lnTo>
                      <a:lnTo>
                        <a:pt x="2168" y="3528"/>
                      </a:lnTo>
                      <a:lnTo>
                        <a:pt x="2137" y="3514"/>
                      </a:lnTo>
                      <a:lnTo>
                        <a:pt x="65" y="2336"/>
                      </a:lnTo>
                      <a:lnTo>
                        <a:pt x="38" y="2316"/>
                      </a:lnTo>
                      <a:lnTo>
                        <a:pt x="19" y="2290"/>
                      </a:lnTo>
                      <a:lnTo>
                        <a:pt x="5" y="2261"/>
                      </a:lnTo>
                      <a:lnTo>
                        <a:pt x="0" y="2228"/>
                      </a:lnTo>
                      <a:lnTo>
                        <a:pt x="3" y="2194"/>
                      </a:lnTo>
                      <a:lnTo>
                        <a:pt x="15" y="2165"/>
                      </a:lnTo>
                      <a:lnTo>
                        <a:pt x="34" y="2137"/>
                      </a:lnTo>
                      <a:lnTo>
                        <a:pt x="60" y="2117"/>
                      </a:lnTo>
                      <a:lnTo>
                        <a:pt x="1392" y="1277"/>
                      </a:lnTo>
                      <a:lnTo>
                        <a:pt x="1392" y="1277"/>
                      </a:lnTo>
                      <a:lnTo>
                        <a:pt x="2058" y="858"/>
                      </a:lnTo>
                      <a:lnTo>
                        <a:pt x="2058" y="858"/>
                      </a:lnTo>
                      <a:lnTo>
                        <a:pt x="3388" y="21"/>
                      </a:lnTo>
                      <a:lnTo>
                        <a:pt x="3421" y="5"/>
                      </a:lnTo>
                      <a:lnTo>
                        <a:pt x="345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22"/>
                <p:cNvSpPr>
                  <a:spLocks/>
                </p:cNvSpPr>
                <p:nvPr/>
              </p:nvSpPr>
              <p:spPr bwMode="auto">
                <a:xfrm>
                  <a:off x="4651" y="1736"/>
                  <a:ext cx="602" cy="427"/>
                </a:xfrm>
                <a:custGeom>
                  <a:avLst/>
                  <a:gdLst>
                    <a:gd name="T0" fmla="*/ 1062 w 1203"/>
                    <a:gd name="T1" fmla="*/ 0 h 853"/>
                    <a:gd name="T2" fmla="*/ 1090 w 1203"/>
                    <a:gd name="T3" fmla="*/ 0 h 853"/>
                    <a:gd name="T4" fmla="*/ 1117 w 1203"/>
                    <a:gd name="T5" fmla="*/ 7 h 853"/>
                    <a:gd name="T6" fmla="*/ 1143 w 1203"/>
                    <a:gd name="T7" fmla="*/ 19 h 853"/>
                    <a:gd name="T8" fmla="*/ 1165 w 1203"/>
                    <a:gd name="T9" fmla="*/ 36 h 853"/>
                    <a:gd name="T10" fmla="*/ 1184 w 1203"/>
                    <a:gd name="T11" fmla="*/ 60 h 853"/>
                    <a:gd name="T12" fmla="*/ 1196 w 1203"/>
                    <a:gd name="T13" fmla="*/ 86 h 853"/>
                    <a:gd name="T14" fmla="*/ 1203 w 1203"/>
                    <a:gd name="T15" fmla="*/ 113 h 853"/>
                    <a:gd name="T16" fmla="*/ 1203 w 1203"/>
                    <a:gd name="T17" fmla="*/ 142 h 853"/>
                    <a:gd name="T18" fmla="*/ 1196 w 1203"/>
                    <a:gd name="T19" fmla="*/ 170 h 853"/>
                    <a:gd name="T20" fmla="*/ 1184 w 1203"/>
                    <a:gd name="T21" fmla="*/ 196 h 853"/>
                    <a:gd name="T22" fmla="*/ 1167 w 1203"/>
                    <a:gd name="T23" fmla="*/ 218 h 853"/>
                    <a:gd name="T24" fmla="*/ 1143 w 1203"/>
                    <a:gd name="T25" fmla="*/ 237 h 853"/>
                    <a:gd name="T26" fmla="*/ 196 w 1203"/>
                    <a:gd name="T27" fmla="*/ 833 h 853"/>
                    <a:gd name="T28" fmla="*/ 175 w 1203"/>
                    <a:gd name="T29" fmla="*/ 845 h 853"/>
                    <a:gd name="T30" fmla="*/ 151 w 1203"/>
                    <a:gd name="T31" fmla="*/ 850 h 853"/>
                    <a:gd name="T32" fmla="*/ 129 w 1203"/>
                    <a:gd name="T33" fmla="*/ 853 h 853"/>
                    <a:gd name="T34" fmla="*/ 96 w 1203"/>
                    <a:gd name="T35" fmla="*/ 848 h 853"/>
                    <a:gd name="T36" fmla="*/ 67 w 1203"/>
                    <a:gd name="T37" fmla="*/ 838 h 853"/>
                    <a:gd name="T38" fmla="*/ 41 w 1203"/>
                    <a:gd name="T39" fmla="*/ 819 h 853"/>
                    <a:gd name="T40" fmla="*/ 21 w 1203"/>
                    <a:gd name="T41" fmla="*/ 793 h 853"/>
                    <a:gd name="T42" fmla="*/ 7 w 1203"/>
                    <a:gd name="T43" fmla="*/ 766 h 853"/>
                    <a:gd name="T44" fmla="*/ 0 w 1203"/>
                    <a:gd name="T45" fmla="*/ 738 h 853"/>
                    <a:gd name="T46" fmla="*/ 2 w 1203"/>
                    <a:gd name="T47" fmla="*/ 711 h 853"/>
                    <a:gd name="T48" fmla="*/ 7 w 1203"/>
                    <a:gd name="T49" fmla="*/ 683 h 853"/>
                    <a:gd name="T50" fmla="*/ 19 w 1203"/>
                    <a:gd name="T51" fmla="*/ 657 h 853"/>
                    <a:gd name="T52" fmla="*/ 36 w 1203"/>
                    <a:gd name="T53" fmla="*/ 635 h 853"/>
                    <a:gd name="T54" fmla="*/ 60 w 1203"/>
                    <a:gd name="T55" fmla="*/ 616 h 853"/>
                    <a:gd name="T56" fmla="*/ 1007 w 1203"/>
                    <a:gd name="T57" fmla="*/ 19 h 853"/>
                    <a:gd name="T58" fmla="*/ 1035 w 1203"/>
                    <a:gd name="T59" fmla="*/ 7 h 853"/>
                    <a:gd name="T60" fmla="*/ 1062 w 1203"/>
                    <a:gd name="T61" fmla="*/ 0 h 8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203" h="853">
                      <a:moveTo>
                        <a:pt x="1062" y="0"/>
                      </a:moveTo>
                      <a:lnTo>
                        <a:pt x="1090" y="0"/>
                      </a:lnTo>
                      <a:lnTo>
                        <a:pt x="1117" y="7"/>
                      </a:lnTo>
                      <a:lnTo>
                        <a:pt x="1143" y="19"/>
                      </a:lnTo>
                      <a:lnTo>
                        <a:pt x="1165" y="36"/>
                      </a:lnTo>
                      <a:lnTo>
                        <a:pt x="1184" y="60"/>
                      </a:lnTo>
                      <a:lnTo>
                        <a:pt x="1196" y="86"/>
                      </a:lnTo>
                      <a:lnTo>
                        <a:pt x="1203" y="113"/>
                      </a:lnTo>
                      <a:lnTo>
                        <a:pt x="1203" y="142"/>
                      </a:lnTo>
                      <a:lnTo>
                        <a:pt x="1196" y="170"/>
                      </a:lnTo>
                      <a:lnTo>
                        <a:pt x="1184" y="196"/>
                      </a:lnTo>
                      <a:lnTo>
                        <a:pt x="1167" y="218"/>
                      </a:lnTo>
                      <a:lnTo>
                        <a:pt x="1143" y="237"/>
                      </a:lnTo>
                      <a:lnTo>
                        <a:pt x="196" y="833"/>
                      </a:lnTo>
                      <a:lnTo>
                        <a:pt x="175" y="845"/>
                      </a:lnTo>
                      <a:lnTo>
                        <a:pt x="151" y="850"/>
                      </a:lnTo>
                      <a:lnTo>
                        <a:pt x="129" y="853"/>
                      </a:lnTo>
                      <a:lnTo>
                        <a:pt x="96" y="848"/>
                      </a:lnTo>
                      <a:lnTo>
                        <a:pt x="67" y="838"/>
                      </a:lnTo>
                      <a:lnTo>
                        <a:pt x="41" y="819"/>
                      </a:lnTo>
                      <a:lnTo>
                        <a:pt x="21" y="793"/>
                      </a:lnTo>
                      <a:lnTo>
                        <a:pt x="7" y="766"/>
                      </a:lnTo>
                      <a:lnTo>
                        <a:pt x="0" y="738"/>
                      </a:lnTo>
                      <a:lnTo>
                        <a:pt x="2" y="711"/>
                      </a:lnTo>
                      <a:lnTo>
                        <a:pt x="7" y="683"/>
                      </a:lnTo>
                      <a:lnTo>
                        <a:pt x="19" y="657"/>
                      </a:lnTo>
                      <a:lnTo>
                        <a:pt x="36" y="635"/>
                      </a:lnTo>
                      <a:lnTo>
                        <a:pt x="60" y="616"/>
                      </a:lnTo>
                      <a:lnTo>
                        <a:pt x="1007" y="19"/>
                      </a:lnTo>
                      <a:lnTo>
                        <a:pt x="1035" y="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23"/>
                <p:cNvSpPr>
                  <a:spLocks/>
                </p:cNvSpPr>
                <p:nvPr/>
              </p:nvSpPr>
              <p:spPr bwMode="auto">
                <a:xfrm>
                  <a:off x="2424" y="2195"/>
                  <a:ext cx="1637" cy="717"/>
                </a:xfrm>
                <a:custGeom>
                  <a:avLst/>
                  <a:gdLst>
                    <a:gd name="T0" fmla="*/ 136 w 3275"/>
                    <a:gd name="T1" fmla="*/ 0 h 1434"/>
                    <a:gd name="T2" fmla="*/ 165 w 3275"/>
                    <a:gd name="T3" fmla="*/ 6 h 1434"/>
                    <a:gd name="T4" fmla="*/ 191 w 3275"/>
                    <a:gd name="T5" fmla="*/ 16 h 1434"/>
                    <a:gd name="T6" fmla="*/ 2197 w 3275"/>
                    <a:gd name="T7" fmla="*/ 1157 h 1434"/>
                    <a:gd name="T8" fmla="*/ 3081 w 3275"/>
                    <a:gd name="T9" fmla="*/ 601 h 1434"/>
                    <a:gd name="T10" fmla="*/ 3107 w 3275"/>
                    <a:gd name="T11" fmla="*/ 589 h 1434"/>
                    <a:gd name="T12" fmla="*/ 3134 w 3275"/>
                    <a:gd name="T13" fmla="*/ 582 h 1434"/>
                    <a:gd name="T14" fmla="*/ 3163 w 3275"/>
                    <a:gd name="T15" fmla="*/ 582 h 1434"/>
                    <a:gd name="T16" fmla="*/ 3191 w 3275"/>
                    <a:gd name="T17" fmla="*/ 589 h 1434"/>
                    <a:gd name="T18" fmla="*/ 3216 w 3275"/>
                    <a:gd name="T19" fmla="*/ 601 h 1434"/>
                    <a:gd name="T20" fmla="*/ 3239 w 3275"/>
                    <a:gd name="T21" fmla="*/ 618 h 1434"/>
                    <a:gd name="T22" fmla="*/ 3256 w 3275"/>
                    <a:gd name="T23" fmla="*/ 641 h 1434"/>
                    <a:gd name="T24" fmla="*/ 3270 w 3275"/>
                    <a:gd name="T25" fmla="*/ 668 h 1434"/>
                    <a:gd name="T26" fmla="*/ 3275 w 3275"/>
                    <a:gd name="T27" fmla="*/ 696 h 1434"/>
                    <a:gd name="T28" fmla="*/ 3275 w 3275"/>
                    <a:gd name="T29" fmla="*/ 725 h 1434"/>
                    <a:gd name="T30" fmla="*/ 3270 w 3275"/>
                    <a:gd name="T31" fmla="*/ 751 h 1434"/>
                    <a:gd name="T32" fmla="*/ 3258 w 3275"/>
                    <a:gd name="T33" fmla="*/ 776 h 1434"/>
                    <a:gd name="T34" fmla="*/ 3239 w 3275"/>
                    <a:gd name="T35" fmla="*/ 799 h 1434"/>
                    <a:gd name="T36" fmla="*/ 3216 w 3275"/>
                    <a:gd name="T37" fmla="*/ 817 h 1434"/>
                    <a:gd name="T38" fmla="*/ 2269 w 3275"/>
                    <a:gd name="T39" fmla="*/ 1415 h 1434"/>
                    <a:gd name="T40" fmla="*/ 2247 w 3275"/>
                    <a:gd name="T41" fmla="*/ 1425 h 1434"/>
                    <a:gd name="T42" fmla="*/ 2224 w 3275"/>
                    <a:gd name="T43" fmla="*/ 1432 h 1434"/>
                    <a:gd name="T44" fmla="*/ 2200 w 3275"/>
                    <a:gd name="T45" fmla="*/ 1434 h 1434"/>
                    <a:gd name="T46" fmla="*/ 2168 w 3275"/>
                    <a:gd name="T47" fmla="*/ 1430 h 1434"/>
                    <a:gd name="T48" fmla="*/ 2137 w 3275"/>
                    <a:gd name="T49" fmla="*/ 1418 h 1434"/>
                    <a:gd name="T50" fmla="*/ 65 w 3275"/>
                    <a:gd name="T51" fmla="*/ 239 h 1434"/>
                    <a:gd name="T52" fmla="*/ 41 w 3275"/>
                    <a:gd name="T53" fmla="*/ 222 h 1434"/>
                    <a:gd name="T54" fmla="*/ 22 w 3275"/>
                    <a:gd name="T55" fmla="*/ 200 h 1434"/>
                    <a:gd name="T56" fmla="*/ 9 w 3275"/>
                    <a:gd name="T57" fmla="*/ 175 h 1434"/>
                    <a:gd name="T58" fmla="*/ 2 w 3275"/>
                    <a:gd name="T59" fmla="*/ 148 h 1434"/>
                    <a:gd name="T60" fmla="*/ 0 w 3275"/>
                    <a:gd name="T61" fmla="*/ 121 h 1434"/>
                    <a:gd name="T62" fmla="*/ 5 w 3275"/>
                    <a:gd name="T63" fmla="*/ 91 h 1434"/>
                    <a:gd name="T64" fmla="*/ 17 w 3275"/>
                    <a:gd name="T65" fmla="*/ 64 h 1434"/>
                    <a:gd name="T66" fmla="*/ 34 w 3275"/>
                    <a:gd name="T67" fmla="*/ 42 h 1434"/>
                    <a:gd name="T68" fmla="*/ 57 w 3275"/>
                    <a:gd name="T69" fmla="*/ 23 h 1434"/>
                    <a:gd name="T70" fmla="*/ 81 w 3275"/>
                    <a:gd name="T71" fmla="*/ 9 h 1434"/>
                    <a:gd name="T72" fmla="*/ 108 w 3275"/>
                    <a:gd name="T73" fmla="*/ 2 h 1434"/>
                    <a:gd name="T74" fmla="*/ 136 w 3275"/>
                    <a:gd name="T75" fmla="*/ 0 h 1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275" h="1434">
                      <a:moveTo>
                        <a:pt x="136" y="0"/>
                      </a:moveTo>
                      <a:lnTo>
                        <a:pt x="165" y="6"/>
                      </a:lnTo>
                      <a:lnTo>
                        <a:pt x="191" y="16"/>
                      </a:lnTo>
                      <a:lnTo>
                        <a:pt x="2197" y="1157"/>
                      </a:lnTo>
                      <a:lnTo>
                        <a:pt x="3081" y="601"/>
                      </a:lnTo>
                      <a:lnTo>
                        <a:pt x="3107" y="589"/>
                      </a:lnTo>
                      <a:lnTo>
                        <a:pt x="3134" y="582"/>
                      </a:lnTo>
                      <a:lnTo>
                        <a:pt x="3163" y="582"/>
                      </a:lnTo>
                      <a:lnTo>
                        <a:pt x="3191" y="589"/>
                      </a:lnTo>
                      <a:lnTo>
                        <a:pt x="3216" y="601"/>
                      </a:lnTo>
                      <a:lnTo>
                        <a:pt x="3239" y="618"/>
                      </a:lnTo>
                      <a:lnTo>
                        <a:pt x="3256" y="641"/>
                      </a:lnTo>
                      <a:lnTo>
                        <a:pt x="3270" y="668"/>
                      </a:lnTo>
                      <a:lnTo>
                        <a:pt x="3275" y="696"/>
                      </a:lnTo>
                      <a:lnTo>
                        <a:pt x="3275" y="725"/>
                      </a:lnTo>
                      <a:lnTo>
                        <a:pt x="3270" y="751"/>
                      </a:lnTo>
                      <a:lnTo>
                        <a:pt x="3258" y="776"/>
                      </a:lnTo>
                      <a:lnTo>
                        <a:pt x="3239" y="799"/>
                      </a:lnTo>
                      <a:lnTo>
                        <a:pt x="3216" y="817"/>
                      </a:lnTo>
                      <a:lnTo>
                        <a:pt x="2269" y="1415"/>
                      </a:lnTo>
                      <a:lnTo>
                        <a:pt x="2247" y="1425"/>
                      </a:lnTo>
                      <a:lnTo>
                        <a:pt x="2224" y="1432"/>
                      </a:lnTo>
                      <a:lnTo>
                        <a:pt x="2200" y="1434"/>
                      </a:lnTo>
                      <a:lnTo>
                        <a:pt x="2168" y="1430"/>
                      </a:lnTo>
                      <a:lnTo>
                        <a:pt x="2137" y="1418"/>
                      </a:lnTo>
                      <a:lnTo>
                        <a:pt x="65" y="239"/>
                      </a:lnTo>
                      <a:lnTo>
                        <a:pt x="41" y="222"/>
                      </a:lnTo>
                      <a:lnTo>
                        <a:pt x="22" y="200"/>
                      </a:lnTo>
                      <a:lnTo>
                        <a:pt x="9" y="175"/>
                      </a:lnTo>
                      <a:lnTo>
                        <a:pt x="2" y="148"/>
                      </a:lnTo>
                      <a:lnTo>
                        <a:pt x="0" y="121"/>
                      </a:lnTo>
                      <a:lnTo>
                        <a:pt x="5" y="91"/>
                      </a:lnTo>
                      <a:lnTo>
                        <a:pt x="17" y="64"/>
                      </a:lnTo>
                      <a:lnTo>
                        <a:pt x="34" y="42"/>
                      </a:lnTo>
                      <a:lnTo>
                        <a:pt x="57" y="23"/>
                      </a:lnTo>
                      <a:lnTo>
                        <a:pt x="81" y="9"/>
                      </a:lnTo>
                      <a:lnTo>
                        <a:pt x="108" y="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24"/>
                <p:cNvSpPr>
                  <a:spLocks/>
                </p:cNvSpPr>
                <p:nvPr/>
              </p:nvSpPr>
              <p:spPr bwMode="auto">
                <a:xfrm>
                  <a:off x="4651" y="1993"/>
                  <a:ext cx="602" cy="425"/>
                </a:xfrm>
                <a:custGeom>
                  <a:avLst/>
                  <a:gdLst>
                    <a:gd name="T0" fmla="*/ 1062 w 1203"/>
                    <a:gd name="T1" fmla="*/ 0 h 852"/>
                    <a:gd name="T2" fmla="*/ 1090 w 1203"/>
                    <a:gd name="T3" fmla="*/ 0 h 852"/>
                    <a:gd name="T4" fmla="*/ 1117 w 1203"/>
                    <a:gd name="T5" fmla="*/ 5 h 852"/>
                    <a:gd name="T6" fmla="*/ 1143 w 1203"/>
                    <a:gd name="T7" fmla="*/ 17 h 852"/>
                    <a:gd name="T8" fmla="*/ 1165 w 1203"/>
                    <a:gd name="T9" fmla="*/ 36 h 852"/>
                    <a:gd name="T10" fmla="*/ 1184 w 1203"/>
                    <a:gd name="T11" fmla="*/ 59 h 852"/>
                    <a:gd name="T12" fmla="*/ 1196 w 1203"/>
                    <a:gd name="T13" fmla="*/ 84 h 852"/>
                    <a:gd name="T14" fmla="*/ 1203 w 1203"/>
                    <a:gd name="T15" fmla="*/ 114 h 852"/>
                    <a:gd name="T16" fmla="*/ 1203 w 1203"/>
                    <a:gd name="T17" fmla="*/ 141 h 852"/>
                    <a:gd name="T18" fmla="*/ 1196 w 1203"/>
                    <a:gd name="T19" fmla="*/ 168 h 852"/>
                    <a:gd name="T20" fmla="*/ 1184 w 1203"/>
                    <a:gd name="T21" fmla="*/ 194 h 852"/>
                    <a:gd name="T22" fmla="*/ 1167 w 1203"/>
                    <a:gd name="T23" fmla="*/ 217 h 852"/>
                    <a:gd name="T24" fmla="*/ 1143 w 1203"/>
                    <a:gd name="T25" fmla="*/ 235 h 852"/>
                    <a:gd name="T26" fmla="*/ 196 w 1203"/>
                    <a:gd name="T27" fmla="*/ 831 h 852"/>
                    <a:gd name="T28" fmla="*/ 175 w 1203"/>
                    <a:gd name="T29" fmla="*/ 843 h 852"/>
                    <a:gd name="T30" fmla="*/ 151 w 1203"/>
                    <a:gd name="T31" fmla="*/ 850 h 852"/>
                    <a:gd name="T32" fmla="*/ 129 w 1203"/>
                    <a:gd name="T33" fmla="*/ 852 h 852"/>
                    <a:gd name="T34" fmla="*/ 96 w 1203"/>
                    <a:gd name="T35" fmla="*/ 848 h 852"/>
                    <a:gd name="T36" fmla="*/ 67 w 1203"/>
                    <a:gd name="T37" fmla="*/ 836 h 852"/>
                    <a:gd name="T38" fmla="*/ 41 w 1203"/>
                    <a:gd name="T39" fmla="*/ 817 h 852"/>
                    <a:gd name="T40" fmla="*/ 21 w 1203"/>
                    <a:gd name="T41" fmla="*/ 792 h 852"/>
                    <a:gd name="T42" fmla="*/ 7 w 1203"/>
                    <a:gd name="T43" fmla="*/ 766 h 852"/>
                    <a:gd name="T44" fmla="*/ 0 w 1203"/>
                    <a:gd name="T45" fmla="*/ 737 h 852"/>
                    <a:gd name="T46" fmla="*/ 2 w 1203"/>
                    <a:gd name="T47" fmla="*/ 709 h 852"/>
                    <a:gd name="T48" fmla="*/ 7 w 1203"/>
                    <a:gd name="T49" fmla="*/ 682 h 852"/>
                    <a:gd name="T50" fmla="*/ 19 w 1203"/>
                    <a:gd name="T51" fmla="*/ 656 h 852"/>
                    <a:gd name="T52" fmla="*/ 36 w 1203"/>
                    <a:gd name="T53" fmla="*/ 634 h 852"/>
                    <a:gd name="T54" fmla="*/ 60 w 1203"/>
                    <a:gd name="T55" fmla="*/ 615 h 852"/>
                    <a:gd name="T56" fmla="*/ 1007 w 1203"/>
                    <a:gd name="T57" fmla="*/ 19 h 852"/>
                    <a:gd name="T58" fmla="*/ 1035 w 1203"/>
                    <a:gd name="T59" fmla="*/ 5 h 852"/>
                    <a:gd name="T60" fmla="*/ 1062 w 1203"/>
                    <a:gd name="T61" fmla="*/ 0 h 8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203" h="852">
                      <a:moveTo>
                        <a:pt x="1062" y="0"/>
                      </a:moveTo>
                      <a:lnTo>
                        <a:pt x="1090" y="0"/>
                      </a:lnTo>
                      <a:lnTo>
                        <a:pt x="1117" y="5"/>
                      </a:lnTo>
                      <a:lnTo>
                        <a:pt x="1143" y="17"/>
                      </a:lnTo>
                      <a:lnTo>
                        <a:pt x="1165" y="36"/>
                      </a:lnTo>
                      <a:lnTo>
                        <a:pt x="1184" y="59"/>
                      </a:lnTo>
                      <a:lnTo>
                        <a:pt x="1196" y="84"/>
                      </a:lnTo>
                      <a:lnTo>
                        <a:pt x="1203" y="114"/>
                      </a:lnTo>
                      <a:lnTo>
                        <a:pt x="1203" y="141"/>
                      </a:lnTo>
                      <a:lnTo>
                        <a:pt x="1196" y="168"/>
                      </a:lnTo>
                      <a:lnTo>
                        <a:pt x="1184" y="194"/>
                      </a:lnTo>
                      <a:lnTo>
                        <a:pt x="1167" y="217"/>
                      </a:lnTo>
                      <a:lnTo>
                        <a:pt x="1143" y="235"/>
                      </a:lnTo>
                      <a:lnTo>
                        <a:pt x="196" y="831"/>
                      </a:lnTo>
                      <a:lnTo>
                        <a:pt x="175" y="843"/>
                      </a:lnTo>
                      <a:lnTo>
                        <a:pt x="151" y="850"/>
                      </a:lnTo>
                      <a:lnTo>
                        <a:pt x="129" y="852"/>
                      </a:lnTo>
                      <a:lnTo>
                        <a:pt x="96" y="848"/>
                      </a:lnTo>
                      <a:lnTo>
                        <a:pt x="67" y="836"/>
                      </a:lnTo>
                      <a:lnTo>
                        <a:pt x="41" y="817"/>
                      </a:lnTo>
                      <a:lnTo>
                        <a:pt x="21" y="792"/>
                      </a:lnTo>
                      <a:lnTo>
                        <a:pt x="7" y="766"/>
                      </a:lnTo>
                      <a:lnTo>
                        <a:pt x="0" y="737"/>
                      </a:lnTo>
                      <a:lnTo>
                        <a:pt x="2" y="709"/>
                      </a:lnTo>
                      <a:lnTo>
                        <a:pt x="7" y="682"/>
                      </a:lnTo>
                      <a:lnTo>
                        <a:pt x="19" y="656"/>
                      </a:lnTo>
                      <a:lnTo>
                        <a:pt x="36" y="634"/>
                      </a:lnTo>
                      <a:lnTo>
                        <a:pt x="60" y="615"/>
                      </a:lnTo>
                      <a:lnTo>
                        <a:pt x="1007" y="19"/>
                      </a:lnTo>
                      <a:lnTo>
                        <a:pt x="1035" y="5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25"/>
                <p:cNvSpPr>
                  <a:spLocks/>
                </p:cNvSpPr>
                <p:nvPr/>
              </p:nvSpPr>
              <p:spPr bwMode="auto">
                <a:xfrm>
                  <a:off x="2424" y="2451"/>
                  <a:ext cx="1637" cy="718"/>
                </a:xfrm>
                <a:custGeom>
                  <a:avLst/>
                  <a:gdLst>
                    <a:gd name="T0" fmla="*/ 136 w 3275"/>
                    <a:gd name="T1" fmla="*/ 0 h 1435"/>
                    <a:gd name="T2" fmla="*/ 165 w 3275"/>
                    <a:gd name="T3" fmla="*/ 5 h 1435"/>
                    <a:gd name="T4" fmla="*/ 191 w 3275"/>
                    <a:gd name="T5" fmla="*/ 17 h 1435"/>
                    <a:gd name="T6" fmla="*/ 2197 w 3275"/>
                    <a:gd name="T7" fmla="*/ 1157 h 1435"/>
                    <a:gd name="T8" fmla="*/ 3081 w 3275"/>
                    <a:gd name="T9" fmla="*/ 601 h 1435"/>
                    <a:gd name="T10" fmla="*/ 3107 w 3275"/>
                    <a:gd name="T11" fmla="*/ 589 h 1435"/>
                    <a:gd name="T12" fmla="*/ 3134 w 3275"/>
                    <a:gd name="T13" fmla="*/ 582 h 1435"/>
                    <a:gd name="T14" fmla="*/ 3163 w 3275"/>
                    <a:gd name="T15" fmla="*/ 582 h 1435"/>
                    <a:gd name="T16" fmla="*/ 3191 w 3275"/>
                    <a:gd name="T17" fmla="*/ 589 h 1435"/>
                    <a:gd name="T18" fmla="*/ 3216 w 3275"/>
                    <a:gd name="T19" fmla="*/ 601 h 1435"/>
                    <a:gd name="T20" fmla="*/ 3239 w 3275"/>
                    <a:gd name="T21" fmla="*/ 618 h 1435"/>
                    <a:gd name="T22" fmla="*/ 3256 w 3275"/>
                    <a:gd name="T23" fmla="*/ 642 h 1435"/>
                    <a:gd name="T24" fmla="*/ 3270 w 3275"/>
                    <a:gd name="T25" fmla="*/ 668 h 1435"/>
                    <a:gd name="T26" fmla="*/ 3275 w 3275"/>
                    <a:gd name="T27" fmla="*/ 695 h 1435"/>
                    <a:gd name="T28" fmla="*/ 3275 w 3275"/>
                    <a:gd name="T29" fmla="*/ 724 h 1435"/>
                    <a:gd name="T30" fmla="*/ 3270 w 3275"/>
                    <a:gd name="T31" fmla="*/ 752 h 1435"/>
                    <a:gd name="T32" fmla="*/ 3258 w 3275"/>
                    <a:gd name="T33" fmla="*/ 778 h 1435"/>
                    <a:gd name="T34" fmla="*/ 3239 w 3275"/>
                    <a:gd name="T35" fmla="*/ 800 h 1435"/>
                    <a:gd name="T36" fmla="*/ 3216 w 3275"/>
                    <a:gd name="T37" fmla="*/ 817 h 1435"/>
                    <a:gd name="T38" fmla="*/ 2269 w 3275"/>
                    <a:gd name="T39" fmla="*/ 1414 h 1435"/>
                    <a:gd name="T40" fmla="*/ 2247 w 3275"/>
                    <a:gd name="T41" fmla="*/ 1425 h 1435"/>
                    <a:gd name="T42" fmla="*/ 2224 w 3275"/>
                    <a:gd name="T43" fmla="*/ 1432 h 1435"/>
                    <a:gd name="T44" fmla="*/ 2200 w 3275"/>
                    <a:gd name="T45" fmla="*/ 1435 h 1435"/>
                    <a:gd name="T46" fmla="*/ 2168 w 3275"/>
                    <a:gd name="T47" fmla="*/ 1430 h 1435"/>
                    <a:gd name="T48" fmla="*/ 2137 w 3275"/>
                    <a:gd name="T49" fmla="*/ 1418 h 1435"/>
                    <a:gd name="T50" fmla="*/ 65 w 3275"/>
                    <a:gd name="T51" fmla="*/ 239 h 1435"/>
                    <a:gd name="T52" fmla="*/ 41 w 3275"/>
                    <a:gd name="T53" fmla="*/ 221 h 1435"/>
                    <a:gd name="T54" fmla="*/ 22 w 3275"/>
                    <a:gd name="T55" fmla="*/ 201 h 1435"/>
                    <a:gd name="T56" fmla="*/ 9 w 3275"/>
                    <a:gd name="T57" fmla="*/ 175 h 1435"/>
                    <a:gd name="T58" fmla="*/ 2 w 3275"/>
                    <a:gd name="T59" fmla="*/ 148 h 1435"/>
                    <a:gd name="T60" fmla="*/ 0 w 3275"/>
                    <a:gd name="T61" fmla="*/ 120 h 1435"/>
                    <a:gd name="T62" fmla="*/ 5 w 3275"/>
                    <a:gd name="T63" fmla="*/ 93 h 1435"/>
                    <a:gd name="T64" fmla="*/ 17 w 3275"/>
                    <a:gd name="T65" fmla="*/ 65 h 1435"/>
                    <a:gd name="T66" fmla="*/ 34 w 3275"/>
                    <a:gd name="T67" fmla="*/ 41 h 1435"/>
                    <a:gd name="T68" fmla="*/ 57 w 3275"/>
                    <a:gd name="T69" fmla="*/ 22 h 1435"/>
                    <a:gd name="T70" fmla="*/ 81 w 3275"/>
                    <a:gd name="T71" fmla="*/ 9 h 1435"/>
                    <a:gd name="T72" fmla="*/ 108 w 3275"/>
                    <a:gd name="T73" fmla="*/ 2 h 1435"/>
                    <a:gd name="T74" fmla="*/ 136 w 3275"/>
                    <a:gd name="T75" fmla="*/ 0 h 1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275" h="1435">
                      <a:moveTo>
                        <a:pt x="136" y="0"/>
                      </a:moveTo>
                      <a:lnTo>
                        <a:pt x="165" y="5"/>
                      </a:lnTo>
                      <a:lnTo>
                        <a:pt x="191" y="17"/>
                      </a:lnTo>
                      <a:lnTo>
                        <a:pt x="2197" y="1157"/>
                      </a:lnTo>
                      <a:lnTo>
                        <a:pt x="3081" y="601"/>
                      </a:lnTo>
                      <a:lnTo>
                        <a:pt x="3107" y="589"/>
                      </a:lnTo>
                      <a:lnTo>
                        <a:pt x="3134" y="582"/>
                      </a:lnTo>
                      <a:lnTo>
                        <a:pt x="3163" y="582"/>
                      </a:lnTo>
                      <a:lnTo>
                        <a:pt x="3191" y="589"/>
                      </a:lnTo>
                      <a:lnTo>
                        <a:pt x="3216" y="601"/>
                      </a:lnTo>
                      <a:lnTo>
                        <a:pt x="3239" y="618"/>
                      </a:lnTo>
                      <a:lnTo>
                        <a:pt x="3256" y="642"/>
                      </a:lnTo>
                      <a:lnTo>
                        <a:pt x="3270" y="668"/>
                      </a:lnTo>
                      <a:lnTo>
                        <a:pt x="3275" y="695"/>
                      </a:lnTo>
                      <a:lnTo>
                        <a:pt x="3275" y="724"/>
                      </a:lnTo>
                      <a:lnTo>
                        <a:pt x="3270" y="752"/>
                      </a:lnTo>
                      <a:lnTo>
                        <a:pt x="3258" y="778"/>
                      </a:lnTo>
                      <a:lnTo>
                        <a:pt x="3239" y="800"/>
                      </a:lnTo>
                      <a:lnTo>
                        <a:pt x="3216" y="817"/>
                      </a:lnTo>
                      <a:lnTo>
                        <a:pt x="2269" y="1414"/>
                      </a:lnTo>
                      <a:lnTo>
                        <a:pt x="2247" y="1425"/>
                      </a:lnTo>
                      <a:lnTo>
                        <a:pt x="2224" y="1432"/>
                      </a:lnTo>
                      <a:lnTo>
                        <a:pt x="2200" y="1435"/>
                      </a:lnTo>
                      <a:lnTo>
                        <a:pt x="2168" y="1430"/>
                      </a:lnTo>
                      <a:lnTo>
                        <a:pt x="2137" y="1418"/>
                      </a:lnTo>
                      <a:lnTo>
                        <a:pt x="65" y="239"/>
                      </a:lnTo>
                      <a:lnTo>
                        <a:pt x="41" y="221"/>
                      </a:lnTo>
                      <a:lnTo>
                        <a:pt x="22" y="201"/>
                      </a:lnTo>
                      <a:lnTo>
                        <a:pt x="9" y="175"/>
                      </a:lnTo>
                      <a:lnTo>
                        <a:pt x="2" y="148"/>
                      </a:lnTo>
                      <a:lnTo>
                        <a:pt x="0" y="120"/>
                      </a:lnTo>
                      <a:lnTo>
                        <a:pt x="5" y="93"/>
                      </a:lnTo>
                      <a:lnTo>
                        <a:pt x="17" y="65"/>
                      </a:lnTo>
                      <a:lnTo>
                        <a:pt x="34" y="41"/>
                      </a:lnTo>
                      <a:lnTo>
                        <a:pt x="57" y="22"/>
                      </a:lnTo>
                      <a:lnTo>
                        <a:pt x="81" y="9"/>
                      </a:lnTo>
                      <a:lnTo>
                        <a:pt x="108" y="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26"/>
                <p:cNvSpPr>
                  <a:spLocks/>
                </p:cNvSpPr>
                <p:nvPr/>
              </p:nvSpPr>
              <p:spPr bwMode="auto">
                <a:xfrm>
                  <a:off x="4651" y="2248"/>
                  <a:ext cx="602" cy="426"/>
                </a:xfrm>
                <a:custGeom>
                  <a:avLst/>
                  <a:gdLst>
                    <a:gd name="T0" fmla="*/ 1062 w 1203"/>
                    <a:gd name="T1" fmla="*/ 0 h 851"/>
                    <a:gd name="T2" fmla="*/ 1090 w 1203"/>
                    <a:gd name="T3" fmla="*/ 0 h 851"/>
                    <a:gd name="T4" fmla="*/ 1117 w 1203"/>
                    <a:gd name="T5" fmla="*/ 7 h 851"/>
                    <a:gd name="T6" fmla="*/ 1143 w 1203"/>
                    <a:gd name="T7" fmla="*/ 19 h 851"/>
                    <a:gd name="T8" fmla="*/ 1165 w 1203"/>
                    <a:gd name="T9" fmla="*/ 36 h 851"/>
                    <a:gd name="T10" fmla="*/ 1184 w 1203"/>
                    <a:gd name="T11" fmla="*/ 58 h 851"/>
                    <a:gd name="T12" fmla="*/ 1196 w 1203"/>
                    <a:gd name="T13" fmla="*/ 86 h 851"/>
                    <a:gd name="T14" fmla="*/ 1203 w 1203"/>
                    <a:gd name="T15" fmla="*/ 113 h 851"/>
                    <a:gd name="T16" fmla="*/ 1203 w 1203"/>
                    <a:gd name="T17" fmla="*/ 141 h 851"/>
                    <a:gd name="T18" fmla="*/ 1196 w 1203"/>
                    <a:gd name="T19" fmla="*/ 168 h 851"/>
                    <a:gd name="T20" fmla="*/ 1184 w 1203"/>
                    <a:gd name="T21" fmla="*/ 194 h 851"/>
                    <a:gd name="T22" fmla="*/ 1167 w 1203"/>
                    <a:gd name="T23" fmla="*/ 216 h 851"/>
                    <a:gd name="T24" fmla="*/ 1143 w 1203"/>
                    <a:gd name="T25" fmla="*/ 235 h 851"/>
                    <a:gd name="T26" fmla="*/ 196 w 1203"/>
                    <a:gd name="T27" fmla="*/ 832 h 851"/>
                    <a:gd name="T28" fmla="*/ 175 w 1203"/>
                    <a:gd name="T29" fmla="*/ 843 h 851"/>
                    <a:gd name="T30" fmla="*/ 151 w 1203"/>
                    <a:gd name="T31" fmla="*/ 850 h 851"/>
                    <a:gd name="T32" fmla="*/ 129 w 1203"/>
                    <a:gd name="T33" fmla="*/ 851 h 851"/>
                    <a:gd name="T34" fmla="*/ 96 w 1203"/>
                    <a:gd name="T35" fmla="*/ 848 h 851"/>
                    <a:gd name="T36" fmla="*/ 67 w 1203"/>
                    <a:gd name="T37" fmla="*/ 836 h 851"/>
                    <a:gd name="T38" fmla="*/ 41 w 1203"/>
                    <a:gd name="T39" fmla="*/ 817 h 851"/>
                    <a:gd name="T40" fmla="*/ 21 w 1203"/>
                    <a:gd name="T41" fmla="*/ 791 h 851"/>
                    <a:gd name="T42" fmla="*/ 7 w 1203"/>
                    <a:gd name="T43" fmla="*/ 765 h 851"/>
                    <a:gd name="T44" fmla="*/ 0 w 1203"/>
                    <a:gd name="T45" fmla="*/ 738 h 851"/>
                    <a:gd name="T46" fmla="*/ 2 w 1203"/>
                    <a:gd name="T47" fmla="*/ 709 h 851"/>
                    <a:gd name="T48" fmla="*/ 7 w 1203"/>
                    <a:gd name="T49" fmla="*/ 681 h 851"/>
                    <a:gd name="T50" fmla="*/ 19 w 1203"/>
                    <a:gd name="T51" fmla="*/ 656 h 851"/>
                    <a:gd name="T52" fmla="*/ 36 w 1203"/>
                    <a:gd name="T53" fmla="*/ 633 h 851"/>
                    <a:gd name="T54" fmla="*/ 60 w 1203"/>
                    <a:gd name="T55" fmla="*/ 616 h 851"/>
                    <a:gd name="T56" fmla="*/ 1007 w 1203"/>
                    <a:gd name="T57" fmla="*/ 19 h 851"/>
                    <a:gd name="T58" fmla="*/ 1035 w 1203"/>
                    <a:gd name="T59" fmla="*/ 5 h 851"/>
                    <a:gd name="T60" fmla="*/ 1062 w 1203"/>
                    <a:gd name="T61" fmla="*/ 0 h 8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203" h="851">
                      <a:moveTo>
                        <a:pt x="1062" y="0"/>
                      </a:moveTo>
                      <a:lnTo>
                        <a:pt x="1090" y="0"/>
                      </a:lnTo>
                      <a:lnTo>
                        <a:pt x="1117" y="7"/>
                      </a:lnTo>
                      <a:lnTo>
                        <a:pt x="1143" y="19"/>
                      </a:lnTo>
                      <a:lnTo>
                        <a:pt x="1165" y="36"/>
                      </a:lnTo>
                      <a:lnTo>
                        <a:pt x="1184" y="58"/>
                      </a:lnTo>
                      <a:lnTo>
                        <a:pt x="1196" y="86"/>
                      </a:lnTo>
                      <a:lnTo>
                        <a:pt x="1203" y="113"/>
                      </a:lnTo>
                      <a:lnTo>
                        <a:pt x="1203" y="141"/>
                      </a:lnTo>
                      <a:lnTo>
                        <a:pt x="1196" y="168"/>
                      </a:lnTo>
                      <a:lnTo>
                        <a:pt x="1184" y="194"/>
                      </a:lnTo>
                      <a:lnTo>
                        <a:pt x="1167" y="216"/>
                      </a:lnTo>
                      <a:lnTo>
                        <a:pt x="1143" y="235"/>
                      </a:lnTo>
                      <a:lnTo>
                        <a:pt x="196" y="832"/>
                      </a:lnTo>
                      <a:lnTo>
                        <a:pt x="175" y="843"/>
                      </a:lnTo>
                      <a:lnTo>
                        <a:pt x="151" y="850"/>
                      </a:lnTo>
                      <a:lnTo>
                        <a:pt x="129" y="851"/>
                      </a:lnTo>
                      <a:lnTo>
                        <a:pt x="96" y="848"/>
                      </a:lnTo>
                      <a:lnTo>
                        <a:pt x="67" y="836"/>
                      </a:lnTo>
                      <a:lnTo>
                        <a:pt x="41" y="817"/>
                      </a:lnTo>
                      <a:lnTo>
                        <a:pt x="21" y="791"/>
                      </a:lnTo>
                      <a:lnTo>
                        <a:pt x="7" y="765"/>
                      </a:lnTo>
                      <a:lnTo>
                        <a:pt x="0" y="738"/>
                      </a:lnTo>
                      <a:lnTo>
                        <a:pt x="2" y="709"/>
                      </a:lnTo>
                      <a:lnTo>
                        <a:pt x="7" y="681"/>
                      </a:lnTo>
                      <a:lnTo>
                        <a:pt x="19" y="656"/>
                      </a:lnTo>
                      <a:lnTo>
                        <a:pt x="36" y="633"/>
                      </a:lnTo>
                      <a:lnTo>
                        <a:pt x="60" y="616"/>
                      </a:lnTo>
                      <a:lnTo>
                        <a:pt x="1007" y="19"/>
                      </a:lnTo>
                      <a:lnTo>
                        <a:pt x="1035" y="5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27"/>
                <p:cNvSpPr>
                  <a:spLocks/>
                </p:cNvSpPr>
                <p:nvPr/>
              </p:nvSpPr>
              <p:spPr bwMode="auto">
                <a:xfrm>
                  <a:off x="2424" y="2707"/>
                  <a:ext cx="1637" cy="717"/>
                </a:xfrm>
                <a:custGeom>
                  <a:avLst/>
                  <a:gdLst>
                    <a:gd name="T0" fmla="*/ 136 w 3275"/>
                    <a:gd name="T1" fmla="*/ 0 h 1436"/>
                    <a:gd name="T2" fmla="*/ 165 w 3275"/>
                    <a:gd name="T3" fmla="*/ 6 h 1436"/>
                    <a:gd name="T4" fmla="*/ 191 w 3275"/>
                    <a:gd name="T5" fmla="*/ 18 h 1436"/>
                    <a:gd name="T6" fmla="*/ 2197 w 3275"/>
                    <a:gd name="T7" fmla="*/ 1157 h 1436"/>
                    <a:gd name="T8" fmla="*/ 3081 w 3275"/>
                    <a:gd name="T9" fmla="*/ 603 h 1436"/>
                    <a:gd name="T10" fmla="*/ 3107 w 3275"/>
                    <a:gd name="T11" fmla="*/ 589 h 1436"/>
                    <a:gd name="T12" fmla="*/ 3134 w 3275"/>
                    <a:gd name="T13" fmla="*/ 582 h 1436"/>
                    <a:gd name="T14" fmla="*/ 3163 w 3275"/>
                    <a:gd name="T15" fmla="*/ 584 h 1436"/>
                    <a:gd name="T16" fmla="*/ 3191 w 3275"/>
                    <a:gd name="T17" fmla="*/ 589 h 1436"/>
                    <a:gd name="T18" fmla="*/ 3216 w 3275"/>
                    <a:gd name="T19" fmla="*/ 601 h 1436"/>
                    <a:gd name="T20" fmla="*/ 3239 w 3275"/>
                    <a:gd name="T21" fmla="*/ 620 h 1436"/>
                    <a:gd name="T22" fmla="*/ 3256 w 3275"/>
                    <a:gd name="T23" fmla="*/ 642 h 1436"/>
                    <a:gd name="T24" fmla="*/ 3270 w 3275"/>
                    <a:gd name="T25" fmla="*/ 668 h 1436"/>
                    <a:gd name="T26" fmla="*/ 3275 w 3275"/>
                    <a:gd name="T27" fmla="*/ 697 h 1436"/>
                    <a:gd name="T28" fmla="*/ 3275 w 3275"/>
                    <a:gd name="T29" fmla="*/ 725 h 1436"/>
                    <a:gd name="T30" fmla="*/ 3270 w 3275"/>
                    <a:gd name="T31" fmla="*/ 752 h 1436"/>
                    <a:gd name="T32" fmla="*/ 3258 w 3275"/>
                    <a:gd name="T33" fmla="*/ 778 h 1436"/>
                    <a:gd name="T34" fmla="*/ 3239 w 3275"/>
                    <a:gd name="T35" fmla="*/ 800 h 1436"/>
                    <a:gd name="T36" fmla="*/ 3216 w 3275"/>
                    <a:gd name="T37" fmla="*/ 819 h 1436"/>
                    <a:gd name="T38" fmla="*/ 2269 w 3275"/>
                    <a:gd name="T39" fmla="*/ 1415 h 1436"/>
                    <a:gd name="T40" fmla="*/ 2247 w 3275"/>
                    <a:gd name="T41" fmla="*/ 1427 h 1436"/>
                    <a:gd name="T42" fmla="*/ 2224 w 3275"/>
                    <a:gd name="T43" fmla="*/ 1434 h 1436"/>
                    <a:gd name="T44" fmla="*/ 2200 w 3275"/>
                    <a:gd name="T45" fmla="*/ 1436 h 1436"/>
                    <a:gd name="T46" fmla="*/ 2168 w 3275"/>
                    <a:gd name="T47" fmla="*/ 1430 h 1436"/>
                    <a:gd name="T48" fmla="*/ 2137 w 3275"/>
                    <a:gd name="T49" fmla="*/ 1418 h 1436"/>
                    <a:gd name="T50" fmla="*/ 65 w 3275"/>
                    <a:gd name="T51" fmla="*/ 241 h 1436"/>
                    <a:gd name="T52" fmla="*/ 41 w 3275"/>
                    <a:gd name="T53" fmla="*/ 224 h 1436"/>
                    <a:gd name="T54" fmla="*/ 22 w 3275"/>
                    <a:gd name="T55" fmla="*/ 201 h 1436"/>
                    <a:gd name="T56" fmla="*/ 9 w 3275"/>
                    <a:gd name="T57" fmla="*/ 176 h 1436"/>
                    <a:gd name="T58" fmla="*/ 2 w 3275"/>
                    <a:gd name="T59" fmla="*/ 150 h 1436"/>
                    <a:gd name="T60" fmla="*/ 0 w 3275"/>
                    <a:gd name="T61" fmla="*/ 121 h 1436"/>
                    <a:gd name="T62" fmla="*/ 5 w 3275"/>
                    <a:gd name="T63" fmla="*/ 93 h 1436"/>
                    <a:gd name="T64" fmla="*/ 17 w 3275"/>
                    <a:gd name="T65" fmla="*/ 66 h 1436"/>
                    <a:gd name="T66" fmla="*/ 34 w 3275"/>
                    <a:gd name="T67" fmla="*/ 42 h 1436"/>
                    <a:gd name="T68" fmla="*/ 57 w 3275"/>
                    <a:gd name="T69" fmla="*/ 23 h 1436"/>
                    <a:gd name="T70" fmla="*/ 81 w 3275"/>
                    <a:gd name="T71" fmla="*/ 11 h 1436"/>
                    <a:gd name="T72" fmla="*/ 108 w 3275"/>
                    <a:gd name="T73" fmla="*/ 2 h 1436"/>
                    <a:gd name="T74" fmla="*/ 136 w 3275"/>
                    <a:gd name="T75" fmla="*/ 0 h 1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275" h="1436">
                      <a:moveTo>
                        <a:pt x="136" y="0"/>
                      </a:moveTo>
                      <a:lnTo>
                        <a:pt x="165" y="6"/>
                      </a:lnTo>
                      <a:lnTo>
                        <a:pt x="191" y="18"/>
                      </a:lnTo>
                      <a:lnTo>
                        <a:pt x="2197" y="1157"/>
                      </a:lnTo>
                      <a:lnTo>
                        <a:pt x="3081" y="603"/>
                      </a:lnTo>
                      <a:lnTo>
                        <a:pt x="3107" y="589"/>
                      </a:lnTo>
                      <a:lnTo>
                        <a:pt x="3134" y="582"/>
                      </a:lnTo>
                      <a:lnTo>
                        <a:pt x="3163" y="584"/>
                      </a:lnTo>
                      <a:lnTo>
                        <a:pt x="3191" y="589"/>
                      </a:lnTo>
                      <a:lnTo>
                        <a:pt x="3216" y="601"/>
                      </a:lnTo>
                      <a:lnTo>
                        <a:pt x="3239" y="620"/>
                      </a:lnTo>
                      <a:lnTo>
                        <a:pt x="3256" y="642"/>
                      </a:lnTo>
                      <a:lnTo>
                        <a:pt x="3270" y="668"/>
                      </a:lnTo>
                      <a:lnTo>
                        <a:pt x="3275" y="697"/>
                      </a:lnTo>
                      <a:lnTo>
                        <a:pt x="3275" y="725"/>
                      </a:lnTo>
                      <a:lnTo>
                        <a:pt x="3270" y="752"/>
                      </a:lnTo>
                      <a:lnTo>
                        <a:pt x="3258" y="778"/>
                      </a:lnTo>
                      <a:lnTo>
                        <a:pt x="3239" y="800"/>
                      </a:lnTo>
                      <a:lnTo>
                        <a:pt x="3216" y="819"/>
                      </a:lnTo>
                      <a:lnTo>
                        <a:pt x="2269" y="1415"/>
                      </a:lnTo>
                      <a:lnTo>
                        <a:pt x="2247" y="1427"/>
                      </a:lnTo>
                      <a:lnTo>
                        <a:pt x="2224" y="1434"/>
                      </a:lnTo>
                      <a:lnTo>
                        <a:pt x="2200" y="1436"/>
                      </a:lnTo>
                      <a:lnTo>
                        <a:pt x="2168" y="1430"/>
                      </a:lnTo>
                      <a:lnTo>
                        <a:pt x="2137" y="1418"/>
                      </a:lnTo>
                      <a:lnTo>
                        <a:pt x="65" y="241"/>
                      </a:lnTo>
                      <a:lnTo>
                        <a:pt x="41" y="224"/>
                      </a:lnTo>
                      <a:lnTo>
                        <a:pt x="22" y="201"/>
                      </a:lnTo>
                      <a:lnTo>
                        <a:pt x="9" y="176"/>
                      </a:lnTo>
                      <a:lnTo>
                        <a:pt x="2" y="150"/>
                      </a:lnTo>
                      <a:lnTo>
                        <a:pt x="0" y="121"/>
                      </a:lnTo>
                      <a:lnTo>
                        <a:pt x="5" y="93"/>
                      </a:lnTo>
                      <a:lnTo>
                        <a:pt x="17" y="66"/>
                      </a:lnTo>
                      <a:lnTo>
                        <a:pt x="34" y="42"/>
                      </a:lnTo>
                      <a:lnTo>
                        <a:pt x="57" y="23"/>
                      </a:lnTo>
                      <a:lnTo>
                        <a:pt x="81" y="11"/>
                      </a:lnTo>
                      <a:lnTo>
                        <a:pt x="108" y="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1" name="Rectangle 50"/>
          <p:cNvSpPr/>
          <p:nvPr/>
        </p:nvSpPr>
        <p:spPr>
          <a:xfrm>
            <a:off x="2318529" y="1409388"/>
            <a:ext cx="986663" cy="274320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Growth Rate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21942" y="1409388"/>
            <a:ext cx="1188720" cy="274320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Profit-sales ratio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999702" y="1409388"/>
            <a:ext cx="1188720" cy="274320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Profit-sales ratio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2674084" y="1683708"/>
            <a:ext cx="0" cy="13126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3660747" y="1683708"/>
            <a:ext cx="0" cy="13126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594062" y="1680420"/>
            <a:ext cx="0" cy="13126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53" idx="2"/>
            <a:endCxn id="64" idx="0"/>
          </p:cNvCxnSpPr>
          <p:nvPr/>
        </p:nvCxnSpPr>
        <p:spPr>
          <a:xfrm rot="16200000" flipH="1">
            <a:off x="2755558" y="2295103"/>
            <a:ext cx="1017123" cy="1180070"/>
          </a:xfrm>
          <a:prstGeom prst="bentConnector3">
            <a:avLst>
              <a:gd name="adj1" fmla="val 8277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3" idx="2"/>
          </p:cNvCxnSpPr>
          <p:nvPr/>
        </p:nvCxnSpPr>
        <p:spPr>
          <a:xfrm>
            <a:off x="2674084" y="2376577"/>
            <a:ext cx="0" cy="101712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53" idx="2"/>
            <a:endCxn id="57" idx="2"/>
          </p:cNvCxnSpPr>
          <p:nvPr/>
        </p:nvCxnSpPr>
        <p:spPr>
          <a:xfrm rot="16200000" flipH="1">
            <a:off x="4647410" y="403251"/>
            <a:ext cx="12700" cy="3946652"/>
          </a:xfrm>
          <a:prstGeom prst="bentConnector3">
            <a:avLst>
              <a:gd name="adj1" fmla="val 10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660747" y="2382927"/>
            <a:ext cx="0" cy="13126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647410" y="2382927"/>
            <a:ext cx="0" cy="13126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634073" y="2386737"/>
            <a:ext cx="0" cy="13126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endCxn id="59" idx="2"/>
          </p:cNvCxnSpPr>
          <p:nvPr/>
        </p:nvCxnSpPr>
        <p:spPr>
          <a:xfrm>
            <a:off x="6902639" y="2366938"/>
            <a:ext cx="1691423" cy="9639"/>
          </a:xfrm>
          <a:prstGeom prst="bentConnector4">
            <a:avLst>
              <a:gd name="adj1" fmla="val -681"/>
              <a:gd name="adj2" fmla="val 1285808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59" idx="3"/>
            <a:endCxn id="60" idx="1"/>
          </p:cNvCxnSpPr>
          <p:nvPr/>
        </p:nvCxnSpPr>
        <p:spPr>
          <a:xfrm>
            <a:off x="8949617" y="2095776"/>
            <a:ext cx="275553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60" idx="3"/>
            <a:endCxn id="61" idx="1"/>
          </p:cNvCxnSpPr>
          <p:nvPr/>
        </p:nvCxnSpPr>
        <p:spPr>
          <a:xfrm>
            <a:off x="9936280" y="2095776"/>
            <a:ext cx="275555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634073" y="2484008"/>
            <a:ext cx="0" cy="276173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5824573" y="2382927"/>
            <a:ext cx="0" cy="286281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>
            <a:off x="3487602" y="2366939"/>
            <a:ext cx="1277749" cy="790546"/>
          </a:xfrm>
          <a:prstGeom prst="bentConnector3">
            <a:avLst>
              <a:gd name="adj1" fmla="val 129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773324" y="2335276"/>
            <a:ext cx="0" cy="105842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976326" y="2971422"/>
            <a:ext cx="0" cy="42227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58" idx="2"/>
            <a:endCxn id="67" idx="0"/>
          </p:cNvCxnSpPr>
          <p:nvPr/>
        </p:nvCxnSpPr>
        <p:spPr>
          <a:xfrm rot="5400000">
            <a:off x="6871142" y="2657442"/>
            <a:ext cx="1017123" cy="455393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58" idx="2"/>
            <a:endCxn id="68" idx="0"/>
          </p:cNvCxnSpPr>
          <p:nvPr/>
        </p:nvCxnSpPr>
        <p:spPr>
          <a:xfrm rot="16200000" flipH="1">
            <a:off x="7420783" y="2563192"/>
            <a:ext cx="1017123" cy="64389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606462" y="2375896"/>
            <a:ext cx="0" cy="23395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2435150" y="4134155"/>
            <a:ext cx="0" cy="41703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2813372" y="4143129"/>
            <a:ext cx="0" cy="110260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854154" y="4137044"/>
            <a:ext cx="0" cy="110260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4953438" y="4143129"/>
            <a:ext cx="0" cy="110260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6052722" y="4134155"/>
            <a:ext cx="0" cy="110260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V="1">
            <a:off x="6332476" y="4134155"/>
            <a:ext cx="0" cy="18703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83" idx="1"/>
          </p:cNvCxnSpPr>
          <p:nvPr/>
        </p:nvCxnSpPr>
        <p:spPr>
          <a:xfrm rot="10800000">
            <a:off x="6332478" y="4321193"/>
            <a:ext cx="1083252" cy="367157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67" idx="2"/>
            <a:endCxn id="69" idx="2"/>
          </p:cNvCxnSpPr>
          <p:nvPr/>
        </p:nvCxnSpPr>
        <p:spPr>
          <a:xfrm rot="16200000" flipH="1">
            <a:off x="8251290" y="3043845"/>
            <a:ext cx="12700" cy="2198568"/>
          </a:xfrm>
          <a:prstGeom prst="bentConnector3">
            <a:avLst>
              <a:gd name="adj1" fmla="val 126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83" idx="0"/>
            <a:endCxn id="68" idx="2"/>
          </p:cNvCxnSpPr>
          <p:nvPr/>
        </p:nvCxnSpPr>
        <p:spPr>
          <a:xfrm flipV="1">
            <a:off x="8251290" y="4143129"/>
            <a:ext cx="0" cy="40806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78" idx="0"/>
            <a:endCxn id="70" idx="2"/>
          </p:cNvCxnSpPr>
          <p:nvPr/>
        </p:nvCxnSpPr>
        <p:spPr>
          <a:xfrm flipV="1">
            <a:off x="10449856" y="4143129"/>
            <a:ext cx="0" cy="110260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77" idx="0"/>
            <a:endCxn id="83" idx="3"/>
          </p:cNvCxnSpPr>
          <p:nvPr/>
        </p:nvCxnSpPr>
        <p:spPr>
          <a:xfrm rot="16200000" flipV="1">
            <a:off x="8940018" y="4835182"/>
            <a:ext cx="557389" cy="263724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7152007" y="4703017"/>
            <a:ext cx="0" cy="54272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75" idx="3"/>
            <a:endCxn id="76" idx="1"/>
          </p:cNvCxnSpPr>
          <p:nvPr/>
        </p:nvCxnSpPr>
        <p:spPr>
          <a:xfrm>
            <a:off x="7625095" y="5620453"/>
            <a:ext cx="153106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76" idx="3"/>
            <a:endCxn id="77" idx="1"/>
          </p:cNvCxnSpPr>
          <p:nvPr/>
        </p:nvCxnSpPr>
        <p:spPr>
          <a:xfrm>
            <a:off x="8724379" y="5620453"/>
            <a:ext cx="153106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77" idx="3"/>
            <a:endCxn id="78" idx="1"/>
          </p:cNvCxnSpPr>
          <p:nvPr/>
        </p:nvCxnSpPr>
        <p:spPr>
          <a:xfrm>
            <a:off x="9823663" y="5620453"/>
            <a:ext cx="153104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74" idx="2"/>
            <a:endCxn id="76" idx="2"/>
          </p:cNvCxnSpPr>
          <p:nvPr/>
        </p:nvCxnSpPr>
        <p:spPr>
          <a:xfrm rot="16200000" flipH="1">
            <a:off x="7152006" y="4895883"/>
            <a:ext cx="12700" cy="2198568"/>
          </a:xfrm>
          <a:prstGeom prst="bentConnector3">
            <a:avLst>
              <a:gd name="adj1" fmla="val 96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/>
          <p:cNvCxnSpPr/>
          <p:nvPr/>
        </p:nvCxnSpPr>
        <p:spPr>
          <a:xfrm flipH="1">
            <a:off x="5825744" y="2088818"/>
            <a:ext cx="4870223" cy="3899391"/>
          </a:xfrm>
          <a:prstGeom prst="bentConnector4">
            <a:avLst>
              <a:gd name="adj1" fmla="val -8762"/>
              <a:gd name="adj2" fmla="val 1058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>
            <a:stCxn id="71" idx="2"/>
          </p:cNvCxnSpPr>
          <p:nvPr/>
        </p:nvCxnSpPr>
        <p:spPr>
          <a:xfrm rot="5400000" flipH="1" flipV="1">
            <a:off x="4212280" y="4534809"/>
            <a:ext cx="2948" cy="2917768"/>
          </a:xfrm>
          <a:prstGeom prst="bentConnector4">
            <a:avLst>
              <a:gd name="adj1" fmla="val -7754410"/>
              <a:gd name="adj2" fmla="val 9989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764718" y="2697102"/>
            <a:ext cx="1188720" cy="274320"/>
          </a:xfrm>
          <a:prstGeom prst="rect">
            <a:avLst/>
          </a:prstGeom>
          <a:solidFill>
            <a:schemeClr val="accent3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Stock Turnover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031282" y="2697102"/>
            <a:ext cx="1188720" cy="274320"/>
          </a:xfrm>
          <a:prstGeom prst="rect">
            <a:avLst/>
          </a:prstGeom>
          <a:solidFill>
            <a:schemeClr val="accent3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Rate of Turnover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318529" y="4551189"/>
            <a:ext cx="1188720" cy="274320"/>
          </a:xfrm>
          <a:prstGeom prst="rect">
            <a:avLst/>
          </a:prstGeom>
          <a:solidFill>
            <a:schemeClr val="accent3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Collection Duration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85093" y="4551189"/>
            <a:ext cx="2926080" cy="274320"/>
          </a:xfrm>
          <a:prstGeom prst="rect">
            <a:avLst/>
          </a:prstGeom>
          <a:solidFill>
            <a:schemeClr val="accent3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BPS Accumulate balances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415730" y="4551189"/>
            <a:ext cx="1671120" cy="274320"/>
          </a:xfrm>
          <a:prstGeom prst="rect">
            <a:avLst/>
          </a:prstGeom>
          <a:solidFill>
            <a:schemeClr val="accent3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BPS Accumulate balances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318529" y="1814975"/>
            <a:ext cx="711110" cy="56160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 revenue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05192" y="1814975"/>
            <a:ext cx="711110" cy="56160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 of sales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91855" y="1814975"/>
            <a:ext cx="711110" cy="56160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Other overhead costs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278518" y="1814975"/>
            <a:ext cx="711110" cy="56160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Depreciation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265181" y="1814975"/>
            <a:ext cx="711110" cy="56160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EBIT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251844" y="1814975"/>
            <a:ext cx="711110" cy="56160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Income from interest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38507" y="1814975"/>
            <a:ext cx="711110" cy="56160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Profit before tax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225170" y="1814975"/>
            <a:ext cx="711110" cy="56160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Tax expenditure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211835" y="1814975"/>
            <a:ext cx="711110" cy="56160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281781" y="3393700"/>
            <a:ext cx="946178" cy="74942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Receivables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381065" y="3393700"/>
            <a:ext cx="946178" cy="74942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Stock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80349" y="3393700"/>
            <a:ext cx="946178" cy="74942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Payables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579633" y="3393700"/>
            <a:ext cx="946178" cy="74942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Real estate, properties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678917" y="3393700"/>
            <a:ext cx="946178" cy="74942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Long-term payables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78201" y="3393700"/>
            <a:ext cx="946178" cy="74942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Financial assets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877485" y="3393700"/>
            <a:ext cx="946178" cy="74942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Equity capital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976767" y="3393700"/>
            <a:ext cx="946178" cy="74942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Liquid funds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81781" y="5245738"/>
            <a:ext cx="946178" cy="74942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Receivables Changes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381065" y="5245738"/>
            <a:ext cx="946178" cy="74942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Balance Sheet Changes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80349" y="5245738"/>
            <a:ext cx="946178" cy="74942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Payables changes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79633" y="5245738"/>
            <a:ext cx="946178" cy="74942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Operational CF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78917" y="5245738"/>
            <a:ext cx="946178" cy="74942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Investment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778201" y="5245738"/>
            <a:ext cx="946178" cy="74942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Requirements for liquid funds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877485" y="5245738"/>
            <a:ext cx="946178" cy="74942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Financing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976767" y="5245738"/>
            <a:ext cx="946178" cy="74942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Liquid funds changes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2585695" y="3091121"/>
            <a:ext cx="182880" cy="182880"/>
            <a:chOff x="4527932" y="2148289"/>
            <a:chExt cx="457200" cy="457200"/>
          </a:xfrm>
        </p:grpSpPr>
        <p:sp>
          <p:nvSpPr>
            <p:cNvPr id="226" name="Oval 225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Plus 226"/>
            <p:cNvSpPr/>
            <p:nvPr/>
          </p:nvSpPr>
          <p:spPr>
            <a:xfrm>
              <a:off x="4599541" y="2218521"/>
              <a:ext cx="313981" cy="316735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4280387" y="3074292"/>
            <a:ext cx="182880" cy="182880"/>
            <a:chOff x="4527932" y="2148289"/>
            <a:chExt cx="457200" cy="457200"/>
          </a:xfrm>
        </p:grpSpPr>
        <p:sp>
          <p:nvSpPr>
            <p:cNvPr id="229" name="Oval 228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Plus 229"/>
            <p:cNvSpPr/>
            <p:nvPr/>
          </p:nvSpPr>
          <p:spPr>
            <a:xfrm>
              <a:off x="4599541" y="2218521"/>
              <a:ext cx="313981" cy="316735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5737480" y="3111752"/>
            <a:ext cx="182880" cy="182880"/>
            <a:chOff x="4527932" y="2148289"/>
            <a:chExt cx="457200" cy="457200"/>
          </a:xfrm>
        </p:grpSpPr>
        <p:sp>
          <p:nvSpPr>
            <p:cNvPr id="232" name="Oval 231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Plus 232"/>
            <p:cNvSpPr/>
            <p:nvPr/>
          </p:nvSpPr>
          <p:spPr>
            <a:xfrm>
              <a:off x="4599541" y="2218521"/>
              <a:ext cx="313981" cy="316735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6035314" y="2407782"/>
            <a:ext cx="182880" cy="182880"/>
            <a:chOff x="4527932" y="2148289"/>
            <a:chExt cx="457200" cy="457200"/>
          </a:xfrm>
        </p:grpSpPr>
        <p:sp>
          <p:nvSpPr>
            <p:cNvPr id="235" name="Oval 234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Plus 235"/>
            <p:cNvSpPr/>
            <p:nvPr/>
          </p:nvSpPr>
          <p:spPr>
            <a:xfrm>
              <a:off x="4599541" y="2218521"/>
              <a:ext cx="313981" cy="316735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6385413" y="4149479"/>
            <a:ext cx="182880" cy="182880"/>
            <a:chOff x="4527932" y="2148289"/>
            <a:chExt cx="457200" cy="457200"/>
          </a:xfrm>
        </p:grpSpPr>
        <p:sp>
          <p:nvSpPr>
            <p:cNvPr id="238" name="Oval 237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Plus 238"/>
            <p:cNvSpPr/>
            <p:nvPr/>
          </p:nvSpPr>
          <p:spPr>
            <a:xfrm>
              <a:off x="4599541" y="2218521"/>
              <a:ext cx="313981" cy="316735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7056913" y="4879898"/>
            <a:ext cx="182880" cy="182880"/>
            <a:chOff x="4527932" y="2148289"/>
            <a:chExt cx="457200" cy="457200"/>
          </a:xfrm>
        </p:grpSpPr>
        <p:sp>
          <p:nvSpPr>
            <p:cNvPr id="241" name="Oval 240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Plus 241"/>
            <p:cNvSpPr/>
            <p:nvPr/>
          </p:nvSpPr>
          <p:spPr>
            <a:xfrm>
              <a:off x="4599541" y="2218521"/>
              <a:ext cx="313981" cy="316735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5031282" y="6141167"/>
            <a:ext cx="182880" cy="182880"/>
            <a:chOff x="4527932" y="2148289"/>
            <a:chExt cx="457200" cy="457200"/>
          </a:xfrm>
        </p:grpSpPr>
        <p:sp>
          <p:nvSpPr>
            <p:cNvPr id="244" name="Oval 243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Plus 244"/>
            <p:cNvSpPr/>
            <p:nvPr/>
          </p:nvSpPr>
          <p:spPr>
            <a:xfrm>
              <a:off x="4599541" y="2218521"/>
              <a:ext cx="313981" cy="316735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7606462" y="5905977"/>
            <a:ext cx="182880" cy="182880"/>
            <a:chOff x="4527932" y="2148289"/>
            <a:chExt cx="457200" cy="457200"/>
          </a:xfrm>
        </p:grpSpPr>
        <p:sp>
          <p:nvSpPr>
            <p:cNvPr id="247" name="Oval 246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Plus 247"/>
            <p:cNvSpPr/>
            <p:nvPr/>
          </p:nvSpPr>
          <p:spPr>
            <a:xfrm>
              <a:off x="4599541" y="2218521"/>
              <a:ext cx="313981" cy="316735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265484" y="6134817"/>
            <a:ext cx="182880" cy="182880"/>
            <a:chOff x="4527932" y="2148289"/>
            <a:chExt cx="457200" cy="457200"/>
          </a:xfrm>
        </p:grpSpPr>
        <p:sp>
          <p:nvSpPr>
            <p:cNvPr id="250" name="Oval 249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Plus 250"/>
            <p:cNvSpPr/>
            <p:nvPr/>
          </p:nvSpPr>
          <p:spPr>
            <a:xfrm>
              <a:off x="4599541" y="2218521"/>
              <a:ext cx="313981" cy="316735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8159850" y="3010300"/>
            <a:ext cx="182880" cy="182880"/>
            <a:chOff x="4527932" y="2148289"/>
            <a:chExt cx="457200" cy="457200"/>
          </a:xfrm>
        </p:grpSpPr>
        <p:sp>
          <p:nvSpPr>
            <p:cNvPr id="253" name="Oval 252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Plus 253"/>
            <p:cNvSpPr/>
            <p:nvPr/>
          </p:nvSpPr>
          <p:spPr>
            <a:xfrm>
              <a:off x="4599541" y="2218521"/>
              <a:ext cx="313981" cy="316735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7066507" y="3034542"/>
            <a:ext cx="182880" cy="182880"/>
            <a:chOff x="4527932" y="2148289"/>
            <a:chExt cx="457200" cy="457200"/>
          </a:xfrm>
        </p:grpSpPr>
        <p:sp>
          <p:nvSpPr>
            <p:cNvPr id="256" name="Oval 255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Minus 256"/>
            <p:cNvSpPr/>
            <p:nvPr/>
          </p:nvSpPr>
          <p:spPr>
            <a:xfrm>
              <a:off x="4599541" y="2218521"/>
              <a:ext cx="313981" cy="316735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6120477" y="6016247"/>
            <a:ext cx="182880" cy="182880"/>
            <a:chOff x="4527932" y="2148289"/>
            <a:chExt cx="457200" cy="457200"/>
          </a:xfrm>
        </p:grpSpPr>
        <p:sp>
          <p:nvSpPr>
            <p:cNvPr id="259" name="Oval 258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Minus 259"/>
            <p:cNvSpPr/>
            <p:nvPr/>
          </p:nvSpPr>
          <p:spPr>
            <a:xfrm>
              <a:off x="4599541" y="2218521"/>
              <a:ext cx="313981" cy="316735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3768616" y="6015241"/>
            <a:ext cx="182880" cy="182880"/>
            <a:chOff x="4527932" y="2148289"/>
            <a:chExt cx="457200" cy="457200"/>
          </a:xfrm>
        </p:grpSpPr>
        <p:sp>
          <p:nvSpPr>
            <p:cNvPr id="262" name="Oval 261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Minus 262"/>
            <p:cNvSpPr/>
            <p:nvPr/>
          </p:nvSpPr>
          <p:spPr>
            <a:xfrm>
              <a:off x="4599541" y="2218521"/>
              <a:ext cx="313981" cy="316735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2663430" y="6023731"/>
            <a:ext cx="182880" cy="182880"/>
            <a:chOff x="4527932" y="2148289"/>
            <a:chExt cx="457200" cy="457200"/>
          </a:xfrm>
        </p:grpSpPr>
        <p:sp>
          <p:nvSpPr>
            <p:cNvPr id="265" name="Oval 264"/>
            <p:cNvSpPr/>
            <p:nvPr/>
          </p:nvSpPr>
          <p:spPr>
            <a:xfrm>
              <a:off x="4527932" y="2148289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Minus 265"/>
            <p:cNvSpPr/>
            <p:nvPr/>
          </p:nvSpPr>
          <p:spPr>
            <a:xfrm>
              <a:off x="4599541" y="2218521"/>
              <a:ext cx="313981" cy="316735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0999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 flipV="1">
            <a:off x="7394181" y="5091867"/>
            <a:ext cx="1778230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5" idx="3"/>
          </p:cNvCxnSpPr>
          <p:nvPr/>
        </p:nvCxnSpPr>
        <p:spPr>
          <a:xfrm flipV="1">
            <a:off x="2917794" y="2456377"/>
            <a:ext cx="1778230" cy="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917794" y="5091867"/>
            <a:ext cx="177823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7394181" y="2456377"/>
            <a:ext cx="1778230" cy="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57394" y="511643"/>
            <a:ext cx="1724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Cash Flow</a:t>
            </a:r>
            <a:endParaRPr lang="en-US" sz="32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394" y="964216"/>
            <a:ext cx="1905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150" dirty="0" smtClean="0">
                <a:solidFill>
                  <a:schemeClr val="accent3"/>
                </a:solidFill>
              </a:rPr>
              <a:t>Cash flow quadrant</a:t>
            </a:r>
            <a:endParaRPr lang="en-US" sz="2000" b="1" spc="-150" dirty="0">
              <a:solidFill>
                <a:schemeClr val="accent3"/>
              </a:solidFill>
            </a:endParaRPr>
          </a:p>
        </p:txBody>
      </p:sp>
      <p:sp>
        <p:nvSpPr>
          <p:cNvPr id="4" name="Pie 3"/>
          <p:cNvSpPr/>
          <p:nvPr/>
        </p:nvSpPr>
        <p:spPr>
          <a:xfrm>
            <a:off x="4038600" y="1839814"/>
            <a:ext cx="3967619" cy="3951912"/>
          </a:xfrm>
          <a:prstGeom prst="pie">
            <a:avLst>
              <a:gd name="adj1" fmla="val 10799999"/>
              <a:gd name="adj2" fmla="val 1620000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 flipH="1">
            <a:off x="4185781" y="1839814"/>
            <a:ext cx="3967619" cy="3951912"/>
          </a:xfrm>
          <a:prstGeom prst="pie">
            <a:avLst>
              <a:gd name="adj1" fmla="val 10799999"/>
              <a:gd name="adj2" fmla="val 1620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ie 5"/>
          <p:cNvSpPr/>
          <p:nvPr/>
        </p:nvSpPr>
        <p:spPr>
          <a:xfrm flipH="1" flipV="1">
            <a:off x="4185781" y="2002702"/>
            <a:ext cx="3967619" cy="3951912"/>
          </a:xfrm>
          <a:prstGeom prst="pie">
            <a:avLst>
              <a:gd name="adj1" fmla="val 10799999"/>
              <a:gd name="adj2" fmla="val 1620000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ie 6"/>
          <p:cNvSpPr/>
          <p:nvPr/>
        </p:nvSpPr>
        <p:spPr>
          <a:xfrm flipV="1">
            <a:off x="4038600" y="2002702"/>
            <a:ext cx="3967619" cy="3951912"/>
          </a:xfrm>
          <a:prstGeom prst="pie">
            <a:avLst>
              <a:gd name="adj1" fmla="val 10799999"/>
              <a:gd name="adj2" fmla="val 1620000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696024" y="2424539"/>
            <a:ext cx="1057021" cy="1123385"/>
            <a:chOff x="4876743" y="2598098"/>
            <a:chExt cx="1057021" cy="1123385"/>
          </a:xfrm>
        </p:grpSpPr>
        <p:sp>
          <p:nvSpPr>
            <p:cNvPr id="10" name="Rectangle 9"/>
            <p:cNvSpPr/>
            <p:nvPr/>
          </p:nvSpPr>
          <p:spPr>
            <a:xfrm>
              <a:off x="5153421" y="2598098"/>
              <a:ext cx="50366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5400" b="1" spc="-150" dirty="0">
                  <a:solidFill>
                    <a:schemeClr val="bg1"/>
                  </a:solidFill>
                </a:rPr>
                <a:t>E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6743" y="3321373"/>
              <a:ext cx="10570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spc="-150" dirty="0" smtClean="0">
                  <a:solidFill>
                    <a:schemeClr val="bg1"/>
                  </a:solidFill>
                </a:rPr>
                <a:t>Employee</a:t>
              </a:r>
              <a:endParaRPr lang="en-US" sz="2000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63288" y="2424539"/>
            <a:ext cx="1577676" cy="1123385"/>
            <a:chOff x="4550227" y="2340951"/>
            <a:chExt cx="1577676" cy="1123385"/>
          </a:xfrm>
        </p:grpSpPr>
        <p:sp>
          <p:nvSpPr>
            <p:cNvPr id="16" name="Rectangle 15"/>
            <p:cNvSpPr/>
            <p:nvPr/>
          </p:nvSpPr>
          <p:spPr>
            <a:xfrm>
              <a:off x="5062387" y="2340951"/>
              <a:ext cx="55335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b="1" spc="-150" dirty="0" smtClean="0">
                  <a:solidFill>
                    <a:schemeClr val="bg1"/>
                  </a:solidFill>
                </a:rPr>
                <a:t>B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50227" y="3064226"/>
              <a:ext cx="15776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spc="-150" dirty="0" smtClean="0">
                  <a:solidFill>
                    <a:schemeClr val="bg1"/>
                  </a:solidFill>
                </a:rPr>
                <a:t>Business Owner</a:t>
              </a:r>
              <a:endParaRPr lang="en-US" sz="2000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03244" y="4123105"/>
            <a:ext cx="1430520" cy="1123385"/>
            <a:chOff x="4176728" y="2340951"/>
            <a:chExt cx="1430520" cy="1123385"/>
          </a:xfrm>
        </p:grpSpPr>
        <p:sp>
          <p:nvSpPr>
            <p:cNvPr id="19" name="Rectangle 18"/>
            <p:cNvSpPr/>
            <p:nvPr/>
          </p:nvSpPr>
          <p:spPr>
            <a:xfrm>
              <a:off x="4640156" y="2340951"/>
              <a:ext cx="50366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5400" b="1" spc="-150" dirty="0" smtClean="0">
                  <a:solidFill>
                    <a:schemeClr val="bg1"/>
                  </a:solidFill>
                </a:rPr>
                <a:t>S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76728" y="3064226"/>
              <a:ext cx="14305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spc="-150" dirty="0" smtClean="0">
                  <a:solidFill>
                    <a:schemeClr val="bg1"/>
                  </a:solidFill>
                </a:rPr>
                <a:t>Self-Employed</a:t>
              </a:r>
              <a:endParaRPr lang="en-US" sz="2000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15596" y="4123105"/>
            <a:ext cx="873060" cy="1123385"/>
            <a:chOff x="4550227" y="2340951"/>
            <a:chExt cx="873060" cy="1123385"/>
          </a:xfrm>
        </p:grpSpPr>
        <p:sp>
          <p:nvSpPr>
            <p:cNvPr id="22" name="Rectangle 21"/>
            <p:cNvSpPr/>
            <p:nvPr/>
          </p:nvSpPr>
          <p:spPr>
            <a:xfrm>
              <a:off x="4811869" y="2340951"/>
              <a:ext cx="3497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b="1" spc="-150" dirty="0" smtClean="0">
                  <a:solidFill>
                    <a:schemeClr val="bg1"/>
                  </a:solidFill>
                </a:rPr>
                <a:t>I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50227" y="3064226"/>
              <a:ext cx="8730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spc="-150" dirty="0" smtClean="0">
                  <a:solidFill>
                    <a:schemeClr val="bg1"/>
                  </a:solidFill>
                </a:rPr>
                <a:t>Investor</a:t>
              </a:r>
              <a:endParaRPr lang="en-US" sz="2000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95201" y="1888878"/>
            <a:ext cx="1722593" cy="722121"/>
            <a:chOff x="1195201" y="1888878"/>
            <a:chExt cx="1722593" cy="722121"/>
          </a:xfrm>
        </p:grpSpPr>
        <p:sp>
          <p:nvSpPr>
            <p:cNvPr id="25" name="Rectangle 24"/>
            <p:cNvSpPr/>
            <p:nvPr/>
          </p:nvSpPr>
          <p:spPr>
            <a:xfrm>
              <a:off x="1195201" y="2301756"/>
              <a:ext cx="1722593" cy="3092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No Leverage</a:t>
              </a:r>
              <a:endParaRPr lang="en-US" sz="16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41210" y="1888878"/>
              <a:ext cx="16305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Have Job</a:t>
              </a:r>
              <a:endParaRPr 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164105" y="4524369"/>
            <a:ext cx="1784784" cy="722121"/>
            <a:chOff x="1164105" y="4524369"/>
            <a:chExt cx="1784784" cy="722121"/>
          </a:xfrm>
        </p:grpSpPr>
        <p:sp>
          <p:nvSpPr>
            <p:cNvPr id="29" name="Rectangle 28"/>
            <p:cNvSpPr/>
            <p:nvPr/>
          </p:nvSpPr>
          <p:spPr>
            <a:xfrm>
              <a:off x="1195201" y="4937247"/>
              <a:ext cx="1722593" cy="3092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No Leverage</a:t>
              </a:r>
              <a:endParaRPr lang="en-US" sz="1600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64105" y="4524369"/>
              <a:ext cx="17847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Create Job</a:t>
              </a:r>
              <a:endParaRPr 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731011" y="1888878"/>
            <a:ext cx="2613857" cy="722121"/>
            <a:chOff x="8731011" y="1888878"/>
            <a:chExt cx="2613857" cy="722121"/>
          </a:xfrm>
        </p:grpSpPr>
        <p:sp>
          <p:nvSpPr>
            <p:cNvPr id="32" name="Rectangle 31"/>
            <p:cNvSpPr/>
            <p:nvPr/>
          </p:nvSpPr>
          <p:spPr>
            <a:xfrm>
              <a:off x="9176643" y="2301756"/>
              <a:ext cx="1722593" cy="3092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Leverage</a:t>
              </a:r>
              <a:endParaRPr lang="en-US" sz="16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731011" y="1888878"/>
              <a:ext cx="26138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People Works for You</a:t>
              </a:r>
              <a:endParaRPr 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087615" y="4524369"/>
            <a:ext cx="1900649" cy="722121"/>
            <a:chOff x="9444219" y="4524369"/>
            <a:chExt cx="1900649" cy="722121"/>
          </a:xfrm>
        </p:grpSpPr>
        <p:sp>
          <p:nvSpPr>
            <p:cNvPr id="35" name="Rectangle 34"/>
            <p:cNvSpPr/>
            <p:nvPr/>
          </p:nvSpPr>
          <p:spPr>
            <a:xfrm>
              <a:off x="9533247" y="4937247"/>
              <a:ext cx="1722593" cy="3092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Passive Leverage</a:t>
              </a:r>
              <a:endParaRPr lang="en-US" sz="16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444219" y="4524369"/>
              <a:ext cx="19006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$ Works for You</a:t>
              </a:r>
              <a:endParaRPr 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293505" y="2730778"/>
            <a:ext cx="1018831" cy="394431"/>
            <a:chOff x="1293505" y="2730778"/>
            <a:chExt cx="1018831" cy="394431"/>
          </a:xfrm>
        </p:grpSpPr>
        <p:grpSp>
          <p:nvGrpSpPr>
            <p:cNvPr id="49" name="Group 4"/>
            <p:cNvGrpSpPr>
              <a:grpSpLocks noChangeAspect="1"/>
            </p:cNvGrpSpPr>
            <p:nvPr/>
          </p:nvGrpSpPr>
          <p:grpSpPr bwMode="auto">
            <a:xfrm>
              <a:off x="1293505" y="2730778"/>
              <a:ext cx="394830" cy="394431"/>
              <a:chOff x="2388" y="190"/>
              <a:chExt cx="2966" cy="296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2" name="Freeform 6"/>
              <p:cNvSpPr>
                <a:spLocks/>
              </p:cNvSpPr>
              <p:nvPr/>
            </p:nvSpPr>
            <p:spPr bwMode="auto">
              <a:xfrm>
                <a:off x="2388" y="190"/>
                <a:ext cx="2659" cy="2246"/>
              </a:xfrm>
              <a:custGeom>
                <a:avLst/>
                <a:gdLst>
                  <a:gd name="T0" fmla="*/ 3292 w 5317"/>
                  <a:gd name="T1" fmla="*/ 18 h 4493"/>
                  <a:gd name="T2" fmla="*/ 3767 w 5317"/>
                  <a:gd name="T3" fmla="*/ 110 h 4493"/>
                  <a:gd name="T4" fmla="*/ 4216 w 5317"/>
                  <a:gd name="T5" fmla="*/ 276 h 4493"/>
                  <a:gd name="T6" fmla="*/ 4633 w 5317"/>
                  <a:gd name="T7" fmla="*/ 512 h 4493"/>
                  <a:gd name="T8" fmla="*/ 5011 w 5317"/>
                  <a:gd name="T9" fmla="*/ 817 h 4493"/>
                  <a:gd name="T10" fmla="*/ 5130 w 5317"/>
                  <a:gd name="T11" fmla="*/ 476 h 4493"/>
                  <a:gd name="T12" fmla="*/ 5191 w 5317"/>
                  <a:gd name="T13" fmla="*/ 415 h 4493"/>
                  <a:gd name="T14" fmla="*/ 5278 w 5317"/>
                  <a:gd name="T15" fmla="*/ 429 h 4493"/>
                  <a:gd name="T16" fmla="*/ 5317 w 5317"/>
                  <a:gd name="T17" fmla="*/ 507 h 4493"/>
                  <a:gd name="T18" fmla="*/ 5298 w 5317"/>
                  <a:gd name="T19" fmla="*/ 1178 h 4493"/>
                  <a:gd name="T20" fmla="*/ 5220 w 5317"/>
                  <a:gd name="T21" fmla="*/ 1217 h 4493"/>
                  <a:gd name="T22" fmla="*/ 4549 w 5317"/>
                  <a:gd name="T23" fmla="*/ 1198 h 4493"/>
                  <a:gd name="T24" fmla="*/ 4511 w 5317"/>
                  <a:gd name="T25" fmla="*/ 1120 h 4493"/>
                  <a:gd name="T26" fmla="*/ 4549 w 5317"/>
                  <a:gd name="T27" fmla="*/ 1043 h 4493"/>
                  <a:gd name="T28" fmla="*/ 4947 w 5317"/>
                  <a:gd name="T29" fmla="*/ 1024 h 4493"/>
                  <a:gd name="T30" fmla="*/ 4588 w 5317"/>
                  <a:gd name="T31" fmla="*/ 716 h 4493"/>
                  <a:gd name="T32" fmla="*/ 4186 w 5317"/>
                  <a:gd name="T33" fmla="*/ 474 h 4493"/>
                  <a:gd name="T34" fmla="*/ 3747 w 5317"/>
                  <a:gd name="T35" fmla="*/ 305 h 4493"/>
                  <a:gd name="T36" fmla="*/ 3285 w 5317"/>
                  <a:gd name="T37" fmla="*/ 211 h 4493"/>
                  <a:gd name="T38" fmla="*/ 2809 w 5317"/>
                  <a:gd name="T39" fmla="*/ 197 h 4493"/>
                  <a:gd name="T40" fmla="*/ 2345 w 5317"/>
                  <a:gd name="T41" fmla="*/ 262 h 4493"/>
                  <a:gd name="T42" fmla="*/ 1904 w 5317"/>
                  <a:gd name="T43" fmla="*/ 402 h 4493"/>
                  <a:gd name="T44" fmla="*/ 1493 w 5317"/>
                  <a:gd name="T45" fmla="*/ 615 h 4493"/>
                  <a:gd name="T46" fmla="*/ 1121 w 5317"/>
                  <a:gd name="T47" fmla="*/ 896 h 4493"/>
                  <a:gd name="T48" fmla="*/ 796 w 5317"/>
                  <a:gd name="T49" fmla="*/ 1239 h 4493"/>
                  <a:gd name="T50" fmla="*/ 536 w 5317"/>
                  <a:gd name="T51" fmla="*/ 1625 h 4493"/>
                  <a:gd name="T52" fmla="*/ 349 w 5317"/>
                  <a:gd name="T53" fmla="*/ 2047 h 4493"/>
                  <a:gd name="T54" fmla="*/ 233 w 5317"/>
                  <a:gd name="T55" fmla="*/ 2494 h 4493"/>
                  <a:gd name="T56" fmla="*/ 193 w 5317"/>
                  <a:gd name="T57" fmla="*/ 2963 h 4493"/>
                  <a:gd name="T58" fmla="*/ 235 w 5317"/>
                  <a:gd name="T59" fmla="*/ 3447 h 4493"/>
                  <a:gd name="T60" fmla="*/ 359 w 5317"/>
                  <a:gd name="T61" fmla="*/ 3912 h 4493"/>
                  <a:gd name="T62" fmla="*/ 563 w 5317"/>
                  <a:gd name="T63" fmla="*/ 4349 h 4493"/>
                  <a:gd name="T64" fmla="*/ 574 w 5317"/>
                  <a:gd name="T65" fmla="*/ 4423 h 4493"/>
                  <a:gd name="T66" fmla="*/ 529 w 5317"/>
                  <a:gd name="T67" fmla="*/ 4480 h 4493"/>
                  <a:gd name="T68" fmla="*/ 457 w 5317"/>
                  <a:gd name="T69" fmla="*/ 4489 h 4493"/>
                  <a:gd name="T70" fmla="*/ 397 w 5317"/>
                  <a:gd name="T71" fmla="*/ 4446 h 4493"/>
                  <a:gd name="T72" fmla="*/ 179 w 5317"/>
                  <a:gd name="T73" fmla="*/ 3977 h 4493"/>
                  <a:gd name="T74" fmla="*/ 45 w 5317"/>
                  <a:gd name="T75" fmla="*/ 3479 h 4493"/>
                  <a:gd name="T76" fmla="*/ 0 w 5317"/>
                  <a:gd name="T77" fmla="*/ 2963 h 4493"/>
                  <a:gd name="T78" fmla="*/ 44 w 5317"/>
                  <a:gd name="T79" fmla="*/ 2462 h 4493"/>
                  <a:gd name="T80" fmla="*/ 166 w 5317"/>
                  <a:gd name="T81" fmla="*/ 1982 h 4493"/>
                  <a:gd name="T82" fmla="*/ 368 w 5317"/>
                  <a:gd name="T83" fmla="*/ 1533 h 4493"/>
                  <a:gd name="T84" fmla="*/ 645 w 5317"/>
                  <a:gd name="T85" fmla="*/ 1120 h 4493"/>
                  <a:gd name="T86" fmla="*/ 993 w 5317"/>
                  <a:gd name="T87" fmla="*/ 752 h 4493"/>
                  <a:gd name="T88" fmla="*/ 1392 w 5317"/>
                  <a:gd name="T89" fmla="*/ 451 h 4493"/>
                  <a:gd name="T90" fmla="*/ 1830 w 5317"/>
                  <a:gd name="T91" fmla="*/ 225 h 4493"/>
                  <a:gd name="T92" fmla="*/ 2301 w 5317"/>
                  <a:gd name="T93" fmla="*/ 74 h 4493"/>
                  <a:gd name="T94" fmla="*/ 2798 w 5317"/>
                  <a:gd name="T95" fmla="*/ 5 h 4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317" h="4493">
                    <a:moveTo>
                      <a:pt x="2966" y="0"/>
                    </a:moveTo>
                    <a:lnTo>
                      <a:pt x="3130" y="5"/>
                    </a:lnTo>
                    <a:lnTo>
                      <a:pt x="3292" y="18"/>
                    </a:lnTo>
                    <a:lnTo>
                      <a:pt x="3453" y="40"/>
                    </a:lnTo>
                    <a:lnTo>
                      <a:pt x="3610" y="70"/>
                    </a:lnTo>
                    <a:lnTo>
                      <a:pt x="3767" y="110"/>
                    </a:lnTo>
                    <a:lnTo>
                      <a:pt x="3920" y="157"/>
                    </a:lnTo>
                    <a:lnTo>
                      <a:pt x="4070" y="213"/>
                    </a:lnTo>
                    <a:lnTo>
                      <a:pt x="4216" y="276"/>
                    </a:lnTo>
                    <a:lnTo>
                      <a:pt x="4359" y="348"/>
                    </a:lnTo>
                    <a:lnTo>
                      <a:pt x="4498" y="426"/>
                    </a:lnTo>
                    <a:lnTo>
                      <a:pt x="4633" y="512"/>
                    </a:lnTo>
                    <a:lnTo>
                      <a:pt x="4763" y="608"/>
                    </a:lnTo>
                    <a:lnTo>
                      <a:pt x="4890" y="709"/>
                    </a:lnTo>
                    <a:lnTo>
                      <a:pt x="5011" y="817"/>
                    </a:lnTo>
                    <a:lnTo>
                      <a:pt x="5124" y="932"/>
                    </a:lnTo>
                    <a:lnTo>
                      <a:pt x="5124" y="507"/>
                    </a:lnTo>
                    <a:lnTo>
                      <a:pt x="5130" y="476"/>
                    </a:lnTo>
                    <a:lnTo>
                      <a:pt x="5142" y="449"/>
                    </a:lnTo>
                    <a:lnTo>
                      <a:pt x="5164" y="429"/>
                    </a:lnTo>
                    <a:lnTo>
                      <a:pt x="5191" y="415"/>
                    </a:lnTo>
                    <a:lnTo>
                      <a:pt x="5220" y="409"/>
                    </a:lnTo>
                    <a:lnTo>
                      <a:pt x="5251" y="415"/>
                    </a:lnTo>
                    <a:lnTo>
                      <a:pt x="5278" y="429"/>
                    </a:lnTo>
                    <a:lnTo>
                      <a:pt x="5298" y="449"/>
                    </a:lnTo>
                    <a:lnTo>
                      <a:pt x="5312" y="476"/>
                    </a:lnTo>
                    <a:lnTo>
                      <a:pt x="5317" y="507"/>
                    </a:lnTo>
                    <a:lnTo>
                      <a:pt x="5317" y="1120"/>
                    </a:lnTo>
                    <a:lnTo>
                      <a:pt x="5312" y="1151"/>
                    </a:lnTo>
                    <a:lnTo>
                      <a:pt x="5298" y="1178"/>
                    </a:lnTo>
                    <a:lnTo>
                      <a:pt x="5278" y="1198"/>
                    </a:lnTo>
                    <a:lnTo>
                      <a:pt x="5251" y="1212"/>
                    </a:lnTo>
                    <a:lnTo>
                      <a:pt x="5220" y="1217"/>
                    </a:lnTo>
                    <a:lnTo>
                      <a:pt x="4606" y="1217"/>
                    </a:lnTo>
                    <a:lnTo>
                      <a:pt x="4576" y="1212"/>
                    </a:lnTo>
                    <a:lnTo>
                      <a:pt x="4549" y="1198"/>
                    </a:lnTo>
                    <a:lnTo>
                      <a:pt x="4529" y="1178"/>
                    </a:lnTo>
                    <a:lnTo>
                      <a:pt x="4514" y="1151"/>
                    </a:lnTo>
                    <a:lnTo>
                      <a:pt x="4511" y="1120"/>
                    </a:lnTo>
                    <a:lnTo>
                      <a:pt x="4514" y="1089"/>
                    </a:lnTo>
                    <a:lnTo>
                      <a:pt x="4529" y="1064"/>
                    </a:lnTo>
                    <a:lnTo>
                      <a:pt x="4549" y="1043"/>
                    </a:lnTo>
                    <a:lnTo>
                      <a:pt x="4576" y="1030"/>
                    </a:lnTo>
                    <a:lnTo>
                      <a:pt x="4606" y="1024"/>
                    </a:lnTo>
                    <a:lnTo>
                      <a:pt x="4947" y="1024"/>
                    </a:lnTo>
                    <a:lnTo>
                      <a:pt x="4832" y="914"/>
                    </a:lnTo>
                    <a:lnTo>
                      <a:pt x="4713" y="812"/>
                    </a:lnTo>
                    <a:lnTo>
                      <a:pt x="4588" y="716"/>
                    </a:lnTo>
                    <a:lnTo>
                      <a:pt x="4458" y="628"/>
                    </a:lnTo>
                    <a:lnTo>
                      <a:pt x="4323" y="547"/>
                    </a:lnTo>
                    <a:lnTo>
                      <a:pt x="4186" y="474"/>
                    </a:lnTo>
                    <a:lnTo>
                      <a:pt x="4043" y="409"/>
                    </a:lnTo>
                    <a:lnTo>
                      <a:pt x="3897" y="354"/>
                    </a:lnTo>
                    <a:lnTo>
                      <a:pt x="3747" y="305"/>
                    </a:lnTo>
                    <a:lnTo>
                      <a:pt x="3596" y="265"/>
                    </a:lnTo>
                    <a:lnTo>
                      <a:pt x="3442" y="233"/>
                    </a:lnTo>
                    <a:lnTo>
                      <a:pt x="3285" y="211"/>
                    </a:lnTo>
                    <a:lnTo>
                      <a:pt x="3126" y="197"/>
                    </a:lnTo>
                    <a:lnTo>
                      <a:pt x="2966" y="193"/>
                    </a:lnTo>
                    <a:lnTo>
                      <a:pt x="2809" y="197"/>
                    </a:lnTo>
                    <a:lnTo>
                      <a:pt x="2652" y="209"/>
                    </a:lnTo>
                    <a:lnTo>
                      <a:pt x="2498" y="233"/>
                    </a:lnTo>
                    <a:lnTo>
                      <a:pt x="2345" y="262"/>
                    </a:lnTo>
                    <a:lnTo>
                      <a:pt x="2195" y="301"/>
                    </a:lnTo>
                    <a:lnTo>
                      <a:pt x="2049" y="348"/>
                    </a:lnTo>
                    <a:lnTo>
                      <a:pt x="1904" y="402"/>
                    </a:lnTo>
                    <a:lnTo>
                      <a:pt x="1764" y="465"/>
                    </a:lnTo>
                    <a:lnTo>
                      <a:pt x="1626" y="536"/>
                    </a:lnTo>
                    <a:lnTo>
                      <a:pt x="1493" y="615"/>
                    </a:lnTo>
                    <a:lnTo>
                      <a:pt x="1365" y="700"/>
                    </a:lnTo>
                    <a:lnTo>
                      <a:pt x="1240" y="794"/>
                    </a:lnTo>
                    <a:lnTo>
                      <a:pt x="1121" y="896"/>
                    </a:lnTo>
                    <a:lnTo>
                      <a:pt x="1006" y="1005"/>
                    </a:lnTo>
                    <a:lnTo>
                      <a:pt x="897" y="1118"/>
                    </a:lnTo>
                    <a:lnTo>
                      <a:pt x="796" y="1239"/>
                    </a:lnTo>
                    <a:lnTo>
                      <a:pt x="702" y="1364"/>
                    </a:lnTo>
                    <a:lnTo>
                      <a:pt x="616" y="1492"/>
                    </a:lnTo>
                    <a:lnTo>
                      <a:pt x="536" y="1625"/>
                    </a:lnTo>
                    <a:lnTo>
                      <a:pt x="466" y="1762"/>
                    </a:lnTo>
                    <a:lnTo>
                      <a:pt x="403" y="1903"/>
                    </a:lnTo>
                    <a:lnTo>
                      <a:pt x="349" y="2047"/>
                    </a:lnTo>
                    <a:lnTo>
                      <a:pt x="302" y="2193"/>
                    </a:lnTo>
                    <a:lnTo>
                      <a:pt x="262" y="2343"/>
                    </a:lnTo>
                    <a:lnTo>
                      <a:pt x="233" y="2494"/>
                    </a:lnTo>
                    <a:lnTo>
                      <a:pt x="211" y="2650"/>
                    </a:lnTo>
                    <a:lnTo>
                      <a:pt x="197" y="2806"/>
                    </a:lnTo>
                    <a:lnTo>
                      <a:pt x="193" y="2963"/>
                    </a:lnTo>
                    <a:lnTo>
                      <a:pt x="199" y="3126"/>
                    </a:lnTo>
                    <a:lnTo>
                      <a:pt x="211" y="3286"/>
                    </a:lnTo>
                    <a:lnTo>
                      <a:pt x="235" y="3447"/>
                    </a:lnTo>
                    <a:lnTo>
                      <a:pt x="267" y="3604"/>
                    </a:lnTo>
                    <a:lnTo>
                      <a:pt x="309" y="3759"/>
                    </a:lnTo>
                    <a:lnTo>
                      <a:pt x="359" y="3912"/>
                    </a:lnTo>
                    <a:lnTo>
                      <a:pt x="419" y="4062"/>
                    </a:lnTo>
                    <a:lnTo>
                      <a:pt x="488" y="4208"/>
                    </a:lnTo>
                    <a:lnTo>
                      <a:pt x="563" y="4349"/>
                    </a:lnTo>
                    <a:lnTo>
                      <a:pt x="574" y="4372"/>
                    </a:lnTo>
                    <a:lnTo>
                      <a:pt x="576" y="4397"/>
                    </a:lnTo>
                    <a:lnTo>
                      <a:pt x="574" y="4423"/>
                    </a:lnTo>
                    <a:lnTo>
                      <a:pt x="565" y="4444"/>
                    </a:lnTo>
                    <a:lnTo>
                      <a:pt x="549" y="4464"/>
                    </a:lnTo>
                    <a:lnTo>
                      <a:pt x="529" y="4480"/>
                    </a:lnTo>
                    <a:lnTo>
                      <a:pt x="506" y="4489"/>
                    </a:lnTo>
                    <a:lnTo>
                      <a:pt x="480" y="4493"/>
                    </a:lnTo>
                    <a:lnTo>
                      <a:pt x="457" y="4489"/>
                    </a:lnTo>
                    <a:lnTo>
                      <a:pt x="433" y="4480"/>
                    </a:lnTo>
                    <a:lnTo>
                      <a:pt x="414" y="4466"/>
                    </a:lnTo>
                    <a:lnTo>
                      <a:pt x="397" y="4446"/>
                    </a:lnTo>
                    <a:lnTo>
                      <a:pt x="316" y="4293"/>
                    </a:lnTo>
                    <a:lnTo>
                      <a:pt x="242" y="4138"/>
                    </a:lnTo>
                    <a:lnTo>
                      <a:pt x="179" y="3977"/>
                    </a:lnTo>
                    <a:lnTo>
                      <a:pt x="125" y="3815"/>
                    </a:lnTo>
                    <a:lnTo>
                      <a:pt x="81" y="3649"/>
                    </a:lnTo>
                    <a:lnTo>
                      <a:pt x="45" y="3479"/>
                    </a:lnTo>
                    <a:lnTo>
                      <a:pt x="22" y="3310"/>
                    </a:lnTo>
                    <a:lnTo>
                      <a:pt x="6" y="3137"/>
                    </a:lnTo>
                    <a:lnTo>
                      <a:pt x="0" y="2963"/>
                    </a:lnTo>
                    <a:lnTo>
                      <a:pt x="6" y="2796"/>
                    </a:lnTo>
                    <a:lnTo>
                      <a:pt x="20" y="2628"/>
                    </a:lnTo>
                    <a:lnTo>
                      <a:pt x="44" y="2462"/>
                    </a:lnTo>
                    <a:lnTo>
                      <a:pt x="76" y="2300"/>
                    </a:lnTo>
                    <a:lnTo>
                      <a:pt x="116" y="2141"/>
                    </a:lnTo>
                    <a:lnTo>
                      <a:pt x="166" y="1982"/>
                    </a:lnTo>
                    <a:lnTo>
                      <a:pt x="226" y="1829"/>
                    </a:lnTo>
                    <a:lnTo>
                      <a:pt x="293" y="1679"/>
                    </a:lnTo>
                    <a:lnTo>
                      <a:pt x="368" y="1533"/>
                    </a:lnTo>
                    <a:lnTo>
                      <a:pt x="453" y="1391"/>
                    </a:lnTo>
                    <a:lnTo>
                      <a:pt x="545" y="1252"/>
                    </a:lnTo>
                    <a:lnTo>
                      <a:pt x="645" y="1120"/>
                    </a:lnTo>
                    <a:lnTo>
                      <a:pt x="753" y="992"/>
                    </a:lnTo>
                    <a:lnTo>
                      <a:pt x="870" y="869"/>
                    </a:lnTo>
                    <a:lnTo>
                      <a:pt x="993" y="752"/>
                    </a:lnTo>
                    <a:lnTo>
                      <a:pt x="1121" y="644"/>
                    </a:lnTo>
                    <a:lnTo>
                      <a:pt x="1253" y="545"/>
                    </a:lnTo>
                    <a:lnTo>
                      <a:pt x="1392" y="451"/>
                    </a:lnTo>
                    <a:lnTo>
                      <a:pt x="1534" y="368"/>
                    </a:lnTo>
                    <a:lnTo>
                      <a:pt x="1681" y="292"/>
                    </a:lnTo>
                    <a:lnTo>
                      <a:pt x="1830" y="225"/>
                    </a:lnTo>
                    <a:lnTo>
                      <a:pt x="1986" y="166"/>
                    </a:lnTo>
                    <a:lnTo>
                      <a:pt x="2143" y="115"/>
                    </a:lnTo>
                    <a:lnTo>
                      <a:pt x="2301" y="74"/>
                    </a:lnTo>
                    <a:lnTo>
                      <a:pt x="2466" y="43"/>
                    </a:lnTo>
                    <a:lnTo>
                      <a:pt x="2630" y="20"/>
                    </a:lnTo>
                    <a:lnTo>
                      <a:pt x="2798" y="5"/>
                    </a:lnTo>
                    <a:lnTo>
                      <a:pt x="29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7"/>
              <p:cNvSpPr>
                <a:spLocks/>
              </p:cNvSpPr>
              <p:nvPr/>
            </p:nvSpPr>
            <p:spPr bwMode="auto">
              <a:xfrm>
                <a:off x="2696" y="906"/>
                <a:ext cx="2658" cy="2247"/>
              </a:xfrm>
              <a:custGeom>
                <a:avLst/>
                <a:gdLst>
                  <a:gd name="T0" fmla="*/ 4884 w 5315"/>
                  <a:gd name="T1" fmla="*/ 13 h 4493"/>
                  <a:gd name="T2" fmla="*/ 5001 w 5315"/>
                  <a:gd name="T3" fmla="*/ 200 h 4493"/>
                  <a:gd name="T4" fmla="*/ 5191 w 5315"/>
                  <a:gd name="T5" fmla="*/ 678 h 4493"/>
                  <a:gd name="T6" fmla="*/ 5295 w 5315"/>
                  <a:gd name="T7" fmla="*/ 1185 h 4493"/>
                  <a:gd name="T8" fmla="*/ 5312 w 5315"/>
                  <a:gd name="T9" fmla="*/ 1699 h 4493"/>
                  <a:gd name="T10" fmla="*/ 5241 w 5315"/>
                  <a:gd name="T11" fmla="*/ 2193 h 4493"/>
                  <a:gd name="T12" fmla="*/ 5091 w 5315"/>
                  <a:gd name="T13" fmla="*/ 2664 h 4493"/>
                  <a:gd name="T14" fmla="*/ 4864 w 5315"/>
                  <a:gd name="T15" fmla="*/ 3104 h 4493"/>
                  <a:gd name="T16" fmla="*/ 4563 w 5315"/>
                  <a:gd name="T17" fmla="*/ 3503 h 4493"/>
                  <a:gd name="T18" fmla="*/ 4196 w 5315"/>
                  <a:gd name="T19" fmla="*/ 3849 h 4493"/>
                  <a:gd name="T20" fmla="*/ 3783 w 5315"/>
                  <a:gd name="T21" fmla="*/ 4127 h 4493"/>
                  <a:gd name="T22" fmla="*/ 3332 w 5315"/>
                  <a:gd name="T23" fmla="*/ 4327 h 4493"/>
                  <a:gd name="T24" fmla="*/ 2851 w 5315"/>
                  <a:gd name="T25" fmla="*/ 4451 h 4493"/>
                  <a:gd name="T26" fmla="*/ 2350 w 5315"/>
                  <a:gd name="T27" fmla="*/ 4493 h 4493"/>
                  <a:gd name="T28" fmla="*/ 1864 w 5315"/>
                  <a:gd name="T29" fmla="*/ 4453 h 4493"/>
                  <a:gd name="T30" fmla="*/ 1397 w 5315"/>
                  <a:gd name="T31" fmla="*/ 4336 h 4493"/>
                  <a:gd name="T32" fmla="*/ 956 w 5315"/>
                  <a:gd name="T33" fmla="*/ 4146 h 4493"/>
                  <a:gd name="T34" fmla="*/ 552 w 5315"/>
                  <a:gd name="T35" fmla="*/ 3887 h 4493"/>
                  <a:gd name="T36" fmla="*/ 193 w 5315"/>
                  <a:gd name="T37" fmla="*/ 3562 h 4493"/>
                  <a:gd name="T38" fmla="*/ 173 w 5315"/>
                  <a:gd name="T39" fmla="*/ 4044 h 4493"/>
                  <a:gd name="T40" fmla="*/ 95 w 5315"/>
                  <a:gd name="T41" fmla="*/ 4083 h 4493"/>
                  <a:gd name="T42" fmla="*/ 18 w 5315"/>
                  <a:gd name="T43" fmla="*/ 4044 h 4493"/>
                  <a:gd name="T44" fmla="*/ 0 w 5315"/>
                  <a:gd name="T45" fmla="*/ 3373 h 4493"/>
                  <a:gd name="T46" fmla="*/ 39 w 5315"/>
                  <a:gd name="T47" fmla="*/ 3295 h 4493"/>
                  <a:gd name="T48" fmla="*/ 711 w 5315"/>
                  <a:gd name="T49" fmla="*/ 3277 h 4493"/>
                  <a:gd name="T50" fmla="*/ 788 w 5315"/>
                  <a:gd name="T51" fmla="*/ 3317 h 4493"/>
                  <a:gd name="T52" fmla="*/ 801 w 5315"/>
                  <a:gd name="T53" fmla="*/ 3403 h 4493"/>
                  <a:gd name="T54" fmla="*/ 741 w 5315"/>
                  <a:gd name="T55" fmla="*/ 3465 h 4493"/>
                  <a:gd name="T56" fmla="*/ 483 w 5315"/>
                  <a:gd name="T57" fmla="*/ 3578 h 4493"/>
                  <a:gd name="T58" fmla="*/ 859 w 5315"/>
                  <a:gd name="T59" fmla="*/ 3867 h 4493"/>
                  <a:gd name="T60" fmla="*/ 1274 w 5315"/>
                  <a:gd name="T61" fmla="*/ 4083 h 4493"/>
                  <a:gd name="T62" fmla="*/ 1722 w 5315"/>
                  <a:gd name="T63" fmla="*/ 4229 h 4493"/>
                  <a:gd name="T64" fmla="*/ 2191 w 5315"/>
                  <a:gd name="T65" fmla="*/ 4296 h 4493"/>
                  <a:gd name="T66" fmla="*/ 2666 w 5315"/>
                  <a:gd name="T67" fmla="*/ 4284 h 4493"/>
                  <a:gd name="T68" fmla="*/ 3120 w 5315"/>
                  <a:gd name="T69" fmla="*/ 4193 h 4493"/>
                  <a:gd name="T70" fmla="*/ 3554 w 5315"/>
                  <a:gd name="T71" fmla="*/ 4029 h 4493"/>
                  <a:gd name="T72" fmla="*/ 3952 w 5315"/>
                  <a:gd name="T73" fmla="*/ 3793 h 4493"/>
                  <a:gd name="T74" fmla="*/ 4312 w 5315"/>
                  <a:gd name="T75" fmla="*/ 3490 h 4493"/>
                  <a:gd name="T76" fmla="*/ 4615 w 5315"/>
                  <a:gd name="T77" fmla="*/ 3131 h 4493"/>
                  <a:gd name="T78" fmla="*/ 4851 w 5315"/>
                  <a:gd name="T79" fmla="*/ 2731 h 4493"/>
                  <a:gd name="T80" fmla="*/ 5016 w 5315"/>
                  <a:gd name="T81" fmla="*/ 2300 h 4493"/>
                  <a:gd name="T82" fmla="*/ 5106 w 5315"/>
                  <a:gd name="T83" fmla="*/ 1843 h 4493"/>
                  <a:gd name="T84" fmla="*/ 5118 w 5315"/>
                  <a:gd name="T85" fmla="*/ 1367 h 4493"/>
                  <a:gd name="T86" fmla="*/ 5048 w 5315"/>
                  <a:gd name="T87" fmla="*/ 889 h 4493"/>
                  <a:gd name="T88" fmla="*/ 4896 w 5315"/>
                  <a:gd name="T89" fmla="*/ 433 h 4493"/>
                  <a:gd name="T90" fmla="*/ 4743 w 5315"/>
                  <a:gd name="T91" fmla="*/ 121 h 4493"/>
                  <a:gd name="T92" fmla="*/ 4752 w 5315"/>
                  <a:gd name="T93" fmla="*/ 49 h 4493"/>
                  <a:gd name="T94" fmla="*/ 4812 w 5315"/>
                  <a:gd name="T95" fmla="*/ 4 h 4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315" h="4493">
                    <a:moveTo>
                      <a:pt x="4837" y="0"/>
                    </a:moveTo>
                    <a:lnTo>
                      <a:pt x="4860" y="4"/>
                    </a:lnTo>
                    <a:lnTo>
                      <a:pt x="4884" y="13"/>
                    </a:lnTo>
                    <a:lnTo>
                      <a:pt x="4904" y="27"/>
                    </a:lnTo>
                    <a:lnTo>
                      <a:pt x="4918" y="49"/>
                    </a:lnTo>
                    <a:lnTo>
                      <a:pt x="5001" y="200"/>
                    </a:lnTo>
                    <a:lnTo>
                      <a:pt x="5073" y="355"/>
                    </a:lnTo>
                    <a:lnTo>
                      <a:pt x="5136" y="516"/>
                    </a:lnTo>
                    <a:lnTo>
                      <a:pt x="5191" y="678"/>
                    </a:lnTo>
                    <a:lnTo>
                      <a:pt x="5236" y="846"/>
                    </a:lnTo>
                    <a:lnTo>
                      <a:pt x="5270" y="1014"/>
                    </a:lnTo>
                    <a:lnTo>
                      <a:pt x="5295" y="1185"/>
                    </a:lnTo>
                    <a:lnTo>
                      <a:pt x="5310" y="1356"/>
                    </a:lnTo>
                    <a:lnTo>
                      <a:pt x="5315" y="1529"/>
                    </a:lnTo>
                    <a:lnTo>
                      <a:pt x="5312" y="1699"/>
                    </a:lnTo>
                    <a:lnTo>
                      <a:pt x="5297" y="1865"/>
                    </a:lnTo>
                    <a:lnTo>
                      <a:pt x="5274" y="2031"/>
                    </a:lnTo>
                    <a:lnTo>
                      <a:pt x="5241" y="2193"/>
                    </a:lnTo>
                    <a:lnTo>
                      <a:pt x="5200" y="2354"/>
                    </a:lnTo>
                    <a:lnTo>
                      <a:pt x="5151" y="2511"/>
                    </a:lnTo>
                    <a:lnTo>
                      <a:pt x="5091" y="2664"/>
                    </a:lnTo>
                    <a:lnTo>
                      <a:pt x="5025" y="2815"/>
                    </a:lnTo>
                    <a:lnTo>
                      <a:pt x="4949" y="2961"/>
                    </a:lnTo>
                    <a:lnTo>
                      <a:pt x="4864" y="3104"/>
                    </a:lnTo>
                    <a:lnTo>
                      <a:pt x="4772" y="3241"/>
                    </a:lnTo>
                    <a:lnTo>
                      <a:pt x="4671" y="3375"/>
                    </a:lnTo>
                    <a:lnTo>
                      <a:pt x="4563" y="3503"/>
                    </a:lnTo>
                    <a:lnTo>
                      <a:pt x="4447" y="3625"/>
                    </a:lnTo>
                    <a:lnTo>
                      <a:pt x="4324" y="3741"/>
                    </a:lnTo>
                    <a:lnTo>
                      <a:pt x="4196" y="3849"/>
                    </a:lnTo>
                    <a:lnTo>
                      <a:pt x="4063" y="3950"/>
                    </a:lnTo>
                    <a:lnTo>
                      <a:pt x="3925" y="4042"/>
                    </a:lnTo>
                    <a:lnTo>
                      <a:pt x="3783" y="4127"/>
                    </a:lnTo>
                    <a:lnTo>
                      <a:pt x="3637" y="4202"/>
                    </a:lnTo>
                    <a:lnTo>
                      <a:pt x="3485" y="4269"/>
                    </a:lnTo>
                    <a:lnTo>
                      <a:pt x="3332" y="4327"/>
                    </a:lnTo>
                    <a:lnTo>
                      <a:pt x="3175" y="4377"/>
                    </a:lnTo>
                    <a:lnTo>
                      <a:pt x="3014" y="4419"/>
                    </a:lnTo>
                    <a:lnTo>
                      <a:pt x="2851" y="4451"/>
                    </a:lnTo>
                    <a:lnTo>
                      <a:pt x="2687" y="4475"/>
                    </a:lnTo>
                    <a:lnTo>
                      <a:pt x="2519" y="4489"/>
                    </a:lnTo>
                    <a:lnTo>
                      <a:pt x="2350" y="4493"/>
                    </a:lnTo>
                    <a:lnTo>
                      <a:pt x="2187" y="4489"/>
                    </a:lnTo>
                    <a:lnTo>
                      <a:pt x="2025" y="4475"/>
                    </a:lnTo>
                    <a:lnTo>
                      <a:pt x="1864" y="4453"/>
                    </a:lnTo>
                    <a:lnTo>
                      <a:pt x="1705" y="4422"/>
                    </a:lnTo>
                    <a:lnTo>
                      <a:pt x="1550" y="4383"/>
                    </a:lnTo>
                    <a:lnTo>
                      <a:pt x="1397" y="4336"/>
                    </a:lnTo>
                    <a:lnTo>
                      <a:pt x="1247" y="4280"/>
                    </a:lnTo>
                    <a:lnTo>
                      <a:pt x="1101" y="4217"/>
                    </a:lnTo>
                    <a:lnTo>
                      <a:pt x="956" y="4146"/>
                    </a:lnTo>
                    <a:lnTo>
                      <a:pt x="817" y="4067"/>
                    </a:lnTo>
                    <a:lnTo>
                      <a:pt x="684" y="3981"/>
                    </a:lnTo>
                    <a:lnTo>
                      <a:pt x="552" y="3887"/>
                    </a:lnTo>
                    <a:lnTo>
                      <a:pt x="427" y="3786"/>
                    </a:lnTo>
                    <a:lnTo>
                      <a:pt x="307" y="3678"/>
                    </a:lnTo>
                    <a:lnTo>
                      <a:pt x="193" y="3562"/>
                    </a:lnTo>
                    <a:lnTo>
                      <a:pt x="193" y="3988"/>
                    </a:lnTo>
                    <a:lnTo>
                      <a:pt x="187" y="4018"/>
                    </a:lnTo>
                    <a:lnTo>
                      <a:pt x="173" y="4044"/>
                    </a:lnTo>
                    <a:lnTo>
                      <a:pt x="153" y="4065"/>
                    </a:lnTo>
                    <a:lnTo>
                      <a:pt x="126" y="4078"/>
                    </a:lnTo>
                    <a:lnTo>
                      <a:pt x="95" y="4083"/>
                    </a:lnTo>
                    <a:lnTo>
                      <a:pt x="65" y="4078"/>
                    </a:lnTo>
                    <a:lnTo>
                      <a:pt x="39" y="4065"/>
                    </a:lnTo>
                    <a:lnTo>
                      <a:pt x="18" y="4044"/>
                    </a:lnTo>
                    <a:lnTo>
                      <a:pt x="5" y="4018"/>
                    </a:lnTo>
                    <a:lnTo>
                      <a:pt x="0" y="3988"/>
                    </a:lnTo>
                    <a:lnTo>
                      <a:pt x="0" y="3373"/>
                    </a:lnTo>
                    <a:lnTo>
                      <a:pt x="5" y="3342"/>
                    </a:lnTo>
                    <a:lnTo>
                      <a:pt x="18" y="3317"/>
                    </a:lnTo>
                    <a:lnTo>
                      <a:pt x="39" y="3295"/>
                    </a:lnTo>
                    <a:lnTo>
                      <a:pt x="65" y="3283"/>
                    </a:lnTo>
                    <a:lnTo>
                      <a:pt x="95" y="3277"/>
                    </a:lnTo>
                    <a:lnTo>
                      <a:pt x="711" y="3277"/>
                    </a:lnTo>
                    <a:lnTo>
                      <a:pt x="741" y="3283"/>
                    </a:lnTo>
                    <a:lnTo>
                      <a:pt x="767" y="3295"/>
                    </a:lnTo>
                    <a:lnTo>
                      <a:pt x="788" y="3317"/>
                    </a:lnTo>
                    <a:lnTo>
                      <a:pt x="801" y="3342"/>
                    </a:lnTo>
                    <a:lnTo>
                      <a:pt x="806" y="3373"/>
                    </a:lnTo>
                    <a:lnTo>
                      <a:pt x="801" y="3403"/>
                    </a:lnTo>
                    <a:lnTo>
                      <a:pt x="788" y="3430"/>
                    </a:lnTo>
                    <a:lnTo>
                      <a:pt x="767" y="3450"/>
                    </a:lnTo>
                    <a:lnTo>
                      <a:pt x="741" y="3465"/>
                    </a:lnTo>
                    <a:lnTo>
                      <a:pt x="711" y="3468"/>
                    </a:lnTo>
                    <a:lnTo>
                      <a:pt x="370" y="3468"/>
                    </a:lnTo>
                    <a:lnTo>
                      <a:pt x="483" y="3578"/>
                    </a:lnTo>
                    <a:lnTo>
                      <a:pt x="604" y="3683"/>
                    </a:lnTo>
                    <a:lnTo>
                      <a:pt x="729" y="3779"/>
                    </a:lnTo>
                    <a:lnTo>
                      <a:pt x="859" y="3867"/>
                    </a:lnTo>
                    <a:lnTo>
                      <a:pt x="992" y="3946"/>
                    </a:lnTo>
                    <a:lnTo>
                      <a:pt x="1131" y="4020"/>
                    </a:lnTo>
                    <a:lnTo>
                      <a:pt x="1274" y="4083"/>
                    </a:lnTo>
                    <a:lnTo>
                      <a:pt x="1420" y="4141"/>
                    </a:lnTo>
                    <a:lnTo>
                      <a:pt x="1570" y="4190"/>
                    </a:lnTo>
                    <a:lnTo>
                      <a:pt x="1722" y="4229"/>
                    </a:lnTo>
                    <a:lnTo>
                      <a:pt x="1875" y="4260"/>
                    </a:lnTo>
                    <a:lnTo>
                      <a:pt x="2032" y="4284"/>
                    </a:lnTo>
                    <a:lnTo>
                      <a:pt x="2191" y="4296"/>
                    </a:lnTo>
                    <a:lnTo>
                      <a:pt x="2350" y="4302"/>
                    </a:lnTo>
                    <a:lnTo>
                      <a:pt x="2509" y="4296"/>
                    </a:lnTo>
                    <a:lnTo>
                      <a:pt x="2666" y="4284"/>
                    </a:lnTo>
                    <a:lnTo>
                      <a:pt x="2819" y="4262"/>
                    </a:lnTo>
                    <a:lnTo>
                      <a:pt x="2971" y="4231"/>
                    </a:lnTo>
                    <a:lnTo>
                      <a:pt x="3120" y="4193"/>
                    </a:lnTo>
                    <a:lnTo>
                      <a:pt x="3268" y="4146"/>
                    </a:lnTo>
                    <a:lnTo>
                      <a:pt x="3413" y="4091"/>
                    </a:lnTo>
                    <a:lnTo>
                      <a:pt x="3554" y="4029"/>
                    </a:lnTo>
                    <a:lnTo>
                      <a:pt x="3689" y="3957"/>
                    </a:lnTo>
                    <a:lnTo>
                      <a:pt x="3822" y="3880"/>
                    </a:lnTo>
                    <a:lnTo>
                      <a:pt x="3952" y="3793"/>
                    </a:lnTo>
                    <a:lnTo>
                      <a:pt x="4077" y="3699"/>
                    </a:lnTo>
                    <a:lnTo>
                      <a:pt x="4196" y="3598"/>
                    </a:lnTo>
                    <a:lnTo>
                      <a:pt x="4312" y="3490"/>
                    </a:lnTo>
                    <a:lnTo>
                      <a:pt x="4420" y="3375"/>
                    </a:lnTo>
                    <a:lnTo>
                      <a:pt x="4521" y="3255"/>
                    </a:lnTo>
                    <a:lnTo>
                      <a:pt x="4615" y="3131"/>
                    </a:lnTo>
                    <a:lnTo>
                      <a:pt x="4701" y="3001"/>
                    </a:lnTo>
                    <a:lnTo>
                      <a:pt x="4779" y="2868"/>
                    </a:lnTo>
                    <a:lnTo>
                      <a:pt x="4851" y="2731"/>
                    </a:lnTo>
                    <a:lnTo>
                      <a:pt x="4914" y="2592"/>
                    </a:lnTo>
                    <a:lnTo>
                      <a:pt x="4969" y="2447"/>
                    </a:lnTo>
                    <a:lnTo>
                      <a:pt x="5016" y="2300"/>
                    </a:lnTo>
                    <a:lnTo>
                      <a:pt x="5053" y="2150"/>
                    </a:lnTo>
                    <a:lnTo>
                      <a:pt x="5084" y="1998"/>
                    </a:lnTo>
                    <a:lnTo>
                      <a:pt x="5106" y="1843"/>
                    </a:lnTo>
                    <a:lnTo>
                      <a:pt x="5118" y="1688"/>
                    </a:lnTo>
                    <a:lnTo>
                      <a:pt x="5124" y="1529"/>
                    </a:lnTo>
                    <a:lnTo>
                      <a:pt x="5118" y="1367"/>
                    </a:lnTo>
                    <a:lnTo>
                      <a:pt x="5104" y="1207"/>
                    </a:lnTo>
                    <a:lnTo>
                      <a:pt x="5081" y="1048"/>
                    </a:lnTo>
                    <a:lnTo>
                      <a:pt x="5048" y="889"/>
                    </a:lnTo>
                    <a:lnTo>
                      <a:pt x="5007" y="734"/>
                    </a:lnTo>
                    <a:lnTo>
                      <a:pt x="4956" y="581"/>
                    </a:lnTo>
                    <a:lnTo>
                      <a:pt x="4896" y="433"/>
                    </a:lnTo>
                    <a:lnTo>
                      <a:pt x="4830" y="287"/>
                    </a:lnTo>
                    <a:lnTo>
                      <a:pt x="4752" y="144"/>
                    </a:lnTo>
                    <a:lnTo>
                      <a:pt x="4743" y="121"/>
                    </a:lnTo>
                    <a:lnTo>
                      <a:pt x="4739" y="96"/>
                    </a:lnTo>
                    <a:lnTo>
                      <a:pt x="4743" y="72"/>
                    </a:lnTo>
                    <a:lnTo>
                      <a:pt x="4752" y="49"/>
                    </a:lnTo>
                    <a:lnTo>
                      <a:pt x="4766" y="29"/>
                    </a:lnTo>
                    <a:lnTo>
                      <a:pt x="4788" y="13"/>
                    </a:lnTo>
                    <a:lnTo>
                      <a:pt x="4812" y="4"/>
                    </a:lnTo>
                    <a:lnTo>
                      <a:pt x="48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8"/>
              <p:cNvSpPr>
                <a:spLocks noEditPoints="1"/>
              </p:cNvSpPr>
              <p:nvPr/>
            </p:nvSpPr>
            <p:spPr bwMode="auto">
              <a:xfrm>
                <a:off x="2799" y="600"/>
                <a:ext cx="2145" cy="2143"/>
              </a:xfrm>
              <a:custGeom>
                <a:avLst/>
                <a:gdLst>
                  <a:gd name="T0" fmla="*/ 1614 w 4291"/>
                  <a:gd name="T1" fmla="*/ 265 h 4287"/>
                  <a:gd name="T2" fmla="*/ 1094 w 4291"/>
                  <a:gd name="T3" fmla="*/ 497 h 4287"/>
                  <a:gd name="T4" fmla="*/ 668 w 4291"/>
                  <a:gd name="T5" fmla="*/ 867 h 4287"/>
                  <a:gd name="T6" fmla="*/ 363 w 4291"/>
                  <a:gd name="T7" fmla="*/ 1342 h 4287"/>
                  <a:gd name="T8" fmla="*/ 208 w 4291"/>
                  <a:gd name="T9" fmla="*/ 1899 h 4287"/>
                  <a:gd name="T10" fmla="*/ 461 w 4291"/>
                  <a:gd name="T11" fmla="*/ 2065 h 4287"/>
                  <a:gd name="T12" fmla="*/ 495 w 4291"/>
                  <a:gd name="T13" fmla="*/ 2173 h 4287"/>
                  <a:gd name="T14" fmla="*/ 403 w 4291"/>
                  <a:gd name="T15" fmla="*/ 2238 h 4287"/>
                  <a:gd name="T16" fmla="*/ 266 w 4291"/>
                  <a:gd name="T17" fmla="*/ 2674 h 4287"/>
                  <a:gd name="T18" fmla="*/ 499 w 4291"/>
                  <a:gd name="T19" fmla="*/ 3194 h 4287"/>
                  <a:gd name="T20" fmla="*/ 869 w 4291"/>
                  <a:gd name="T21" fmla="*/ 3618 h 4287"/>
                  <a:gd name="T22" fmla="*/ 1343 w 4291"/>
                  <a:gd name="T23" fmla="*/ 3923 h 4287"/>
                  <a:gd name="T24" fmla="*/ 1901 w 4291"/>
                  <a:gd name="T25" fmla="*/ 4079 h 4287"/>
                  <a:gd name="T26" fmla="*/ 2067 w 4291"/>
                  <a:gd name="T27" fmla="*/ 3827 h 4287"/>
                  <a:gd name="T28" fmla="*/ 2175 w 4291"/>
                  <a:gd name="T29" fmla="*/ 3793 h 4287"/>
                  <a:gd name="T30" fmla="*/ 2242 w 4291"/>
                  <a:gd name="T31" fmla="*/ 3883 h 4287"/>
                  <a:gd name="T32" fmla="*/ 2677 w 4291"/>
                  <a:gd name="T33" fmla="*/ 4022 h 4287"/>
                  <a:gd name="T34" fmla="*/ 3197 w 4291"/>
                  <a:gd name="T35" fmla="*/ 3787 h 4287"/>
                  <a:gd name="T36" fmla="*/ 3621 w 4291"/>
                  <a:gd name="T37" fmla="*/ 3419 h 4287"/>
                  <a:gd name="T38" fmla="*/ 3926 w 4291"/>
                  <a:gd name="T39" fmla="*/ 2943 h 4287"/>
                  <a:gd name="T40" fmla="*/ 4083 w 4291"/>
                  <a:gd name="T41" fmla="*/ 2388 h 4287"/>
                  <a:gd name="T42" fmla="*/ 3830 w 4291"/>
                  <a:gd name="T43" fmla="*/ 2220 h 4287"/>
                  <a:gd name="T44" fmla="*/ 3796 w 4291"/>
                  <a:gd name="T45" fmla="*/ 2112 h 4287"/>
                  <a:gd name="T46" fmla="*/ 3886 w 4291"/>
                  <a:gd name="T47" fmla="*/ 2047 h 4287"/>
                  <a:gd name="T48" fmla="*/ 4025 w 4291"/>
                  <a:gd name="T49" fmla="*/ 1612 h 4287"/>
                  <a:gd name="T50" fmla="*/ 3791 w 4291"/>
                  <a:gd name="T51" fmla="*/ 1093 h 4287"/>
                  <a:gd name="T52" fmla="*/ 3423 w 4291"/>
                  <a:gd name="T53" fmla="*/ 667 h 4287"/>
                  <a:gd name="T54" fmla="*/ 2946 w 4291"/>
                  <a:gd name="T55" fmla="*/ 362 h 4287"/>
                  <a:gd name="T56" fmla="*/ 2390 w 4291"/>
                  <a:gd name="T57" fmla="*/ 205 h 4287"/>
                  <a:gd name="T58" fmla="*/ 2222 w 4291"/>
                  <a:gd name="T59" fmla="*/ 458 h 4287"/>
                  <a:gd name="T60" fmla="*/ 2116 w 4291"/>
                  <a:gd name="T61" fmla="*/ 494 h 4287"/>
                  <a:gd name="T62" fmla="*/ 2049 w 4291"/>
                  <a:gd name="T63" fmla="*/ 402 h 4287"/>
                  <a:gd name="T64" fmla="*/ 2448 w 4291"/>
                  <a:gd name="T65" fmla="*/ 20 h 4287"/>
                  <a:gd name="T66" fmla="*/ 3013 w 4291"/>
                  <a:gd name="T67" fmla="*/ 182 h 4287"/>
                  <a:gd name="T68" fmla="*/ 3502 w 4291"/>
                  <a:gd name="T69" fmla="*/ 483 h 4287"/>
                  <a:gd name="T70" fmla="*/ 3894 w 4291"/>
                  <a:gd name="T71" fmla="*/ 901 h 4287"/>
                  <a:gd name="T72" fmla="*/ 4163 w 4291"/>
                  <a:gd name="T73" fmla="*/ 1410 h 4287"/>
                  <a:gd name="T74" fmla="*/ 4285 w 4291"/>
                  <a:gd name="T75" fmla="*/ 1989 h 4287"/>
                  <a:gd name="T76" fmla="*/ 4244 w 4291"/>
                  <a:gd name="T77" fmla="*/ 2593 h 4287"/>
                  <a:gd name="T78" fmla="*/ 4043 w 4291"/>
                  <a:gd name="T79" fmla="*/ 3140 h 4287"/>
                  <a:gd name="T80" fmla="*/ 3711 w 4291"/>
                  <a:gd name="T81" fmla="*/ 3607 h 4287"/>
                  <a:gd name="T82" fmla="*/ 3269 w 4291"/>
                  <a:gd name="T83" fmla="*/ 3969 h 4287"/>
                  <a:gd name="T84" fmla="*/ 2739 w 4291"/>
                  <a:gd name="T85" fmla="*/ 4204 h 4287"/>
                  <a:gd name="T86" fmla="*/ 2145 w 4291"/>
                  <a:gd name="T87" fmla="*/ 4287 h 4287"/>
                  <a:gd name="T88" fmla="*/ 1553 w 4291"/>
                  <a:gd name="T89" fmla="*/ 4204 h 4287"/>
                  <a:gd name="T90" fmla="*/ 1022 w 4291"/>
                  <a:gd name="T91" fmla="*/ 3969 h 4287"/>
                  <a:gd name="T92" fmla="*/ 580 w 4291"/>
                  <a:gd name="T93" fmla="*/ 3607 h 4287"/>
                  <a:gd name="T94" fmla="*/ 246 w 4291"/>
                  <a:gd name="T95" fmla="*/ 3140 h 4287"/>
                  <a:gd name="T96" fmla="*/ 47 w 4291"/>
                  <a:gd name="T97" fmla="*/ 2593 h 4287"/>
                  <a:gd name="T98" fmla="*/ 0 w 4291"/>
                  <a:gd name="T99" fmla="*/ 2142 h 4287"/>
                  <a:gd name="T100" fmla="*/ 83 w 4291"/>
                  <a:gd name="T101" fmla="*/ 1549 h 4287"/>
                  <a:gd name="T102" fmla="*/ 318 w 4291"/>
                  <a:gd name="T103" fmla="*/ 1021 h 4287"/>
                  <a:gd name="T104" fmla="*/ 681 w 4291"/>
                  <a:gd name="T105" fmla="*/ 577 h 4287"/>
                  <a:gd name="T106" fmla="*/ 1147 w 4291"/>
                  <a:gd name="T107" fmla="*/ 245 h 4287"/>
                  <a:gd name="T108" fmla="*/ 1695 w 4291"/>
                  <a:gd name="T109" fmla="*/ 47 h 4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91" h="4287">
                    <a:moveTo>
                      <a:pt x="2049" y="193"/>
                    </a:moveTo>
                    <a:lnTo>
                      <a:pt x="1901" y="205"/>
                    </a:lnTo>
                    <a:lnTo>
                      <a:pt x="1755" y="231"/>
                    </a:lnTo>
                    <a:lnTo>
                      <a:pt x="1614" y="265"/>
                    </a:lnTo>
                    <a:lnTo>
                      <a:pt x="1477" y="308"/>
                    </a:lnTo>
                    <a:lnTo>
                      <a:pt x="1343" y="362"/>
                    </a:lnTo>
                    <a:lnTo>
                      <a:pt x="1217" y="425"/>
                    </a:lnTo>
                    <a:lnTo>
                      <a:pt x="1094" y="497"/>
                    </a:lnTo>
                    <a:lnTo>
                      <a:pt x="979" y="579"/>
                    </a:lnTo>
                    <a:lnTo>
                      <a:pt x="869" y="667"/>
                    </a:lnTo>
                    <a:lnTo>
                      <a:pt x="764" y="763"/>
                    </a:lnTo>
                    <a:lnTo>
                      <a:pt x="668" y="867"/>
                    </a:lnTo>
                    <a:lnTo>
                      <a:pt x="580" y="975"/>
                    </a:lnTo>
                    <a:lnTo>
                      <a:pt x="499" y="1093"/>
                    </a:lnTo>
                    <a:lnTo>
                      <a:pt x="426" y="1215"/>
                    </a:lnTo>
                    <a:lnTo>
                      <a:pt x="363" y="1342"/>
                    </a:lnTo>
                    <a:lnTo>
                      <a:pt x="309" y="1475"/>
                    </a:lnTo>
                    <a:lnTo>
                      <a:pt x="266" y="1612"/>
                    </a:lnTo>
                    <a:lnTo>
                      <a:pt x="231" y="1753"/>
                    </a:lnTo>
                    <a:lnTo>
                      <a:pt x="208" y="1899"/>
                    </a:lnTo>
                    <a:lnTo>
                      <a:pt x="194" y="2047"/>
                    </a:lnTo>
                    <a:lnTo>
                      <a:pt x="403" y="2047"/>
                    </a:lnTo>
                    <a:lnTo>
                      <a:pt x="434" y="2052"/>
                    </a:lnTo>
                    <a:lnTo>
                      <a:pt x="461" y="2065"/>
                    </a:lnTo>
                    <a:lnTo>
                      <a:pt x="481" y="2086"/>
                    </a:lnTo>
                    <a:lnTo>
                      <a:pt x="495" y="2112"/>
                    </a:lnTo>
                    <a:lnTo>
                      <a:pt x="499" y="2142"/>
                    </a:lnTo>
                    <a:lnTo>
                      <a:pt x="495" y="2173"/>
                    </a:lnTo>
                    <a:lnTo>
                      <a:pt x="481" y="2200"/>
                    </a:lnTo>
                    <a:lnTo>
                      <a:pt x="461" y="2220"/>
                    </a:lnTo>
                    <a:lnTo>
                      <a:pt x="434" y="2234"/>
                    </a:lnTo>
                    <a:lnTo>
                      <a:pt x="403" y="2238"/>
                    </a:lnTo>
                    <a:lnTo>
                      <a:pt x="194" y="2238"/>
                    </a:lnTo>
                    <a:lnTo>
                      <a:pt x="208" y="2388"/>
                    </a:lnTo>
                    <a:lnTo>
                      <a:pt x="231" y="2532"/>
                    </a:lnTo>
                    <a:lnTo>
                      <a:pt x="266" y="2674"/>
                    </a:lnTo>
                    <a:lnTo>
                      <a:pt x="309" y="2812"/>
                    </a:lnTo>
                    <a:lnTo>
                      <a:pt x="363" y="2943"/>
                    </a:lnTo>
                    <a:lnTo>
                      <a:pt x="426" y="3071"/>
                    </a:lnTo>
                    <a:lnTo>
                      <a:pt x="499" y="3194"/>
                    </a:lnTo>
                    <a:lnTo>
                      <a:pt x="580" y="3309"/>
                    </a:lnTo>
                    <a:lnTo>
                      <a:pt x="668" y="3419"/>
                    </a:lnTo>
                    <a:lnTo>
                      <a:pt x="764" y="3522"/>
                    </a:lnTo>
                    <a:lnTo>
                      <a:pt x="869" y="3618"/>
                    </a:lnTo>
                    <a:lnTo>
                      <a:pt x="979" y="3706"/>
                    </a:lnTo>
                    <a:lnTo>
                      <a:pt x="1094" y="3787"/>
                    </a:lnTo>
                    <a:lnTo>
                      <a:pt x="1217" y="3859"/>
                    </a:lnTo>
                    <a:lnTo>
                      <a:pt x="1343" y="3923"/>
                    </a:lnTo>
                    <a:lnTo>
                      <a:pt x="1477" y="3977"/>
                    </a:lnTo>
                    <a:lnTo>
                      <a:pt x="1614" y="4022"/>
                    </a:lnTo>
                    <a:lnTo>
                      <a:pt x="1755" y="4056"/>
                    </a:lnTo>
                    <a:lnTo>
                      <a:pt x="1901" y="4079"/>
                    </a:lnTo>
                    <a:lnTo>
                      <a:pt x="2049" y="4092"/>
                    </a:lnTo>
                    <a:lnTo>
                      <a:pt x="2049" y="3883"/>
                    </a:lnTo>
                    <a:lnTo>
                      <a:pt x="2054" y="3854"/>
                    </a:lnTo>
                    <a:lnTo>
                      <a:pt x="2067" y="3827"/>
                    </a:lnTo>
                    <a:lnTo>
                      <a:pt x="2089" y="3805"/>
                    </a:lnTo>
                    <a:lnTo>
                      <a:pt x="2116" y="3793"/>
                    </a:lnTo>
                    <a:lnTo>
                      <a:pt x="2145" y="3787"/>
                    </a:lnTo>
                    <a:lnTo>
                      <a:pt x="2175" y="3793"/>
                    </a:lnTo>
                    <a:lnTo>
                      <a:pt x="2202" y="3805"/>
                    </a:lnTo>
                    <a:lnTo>
                      <a:pt x="2222" y="3827"/>
                    </a:lnTo>
                    <a:lnTo>
                      <a:pt x="2237" y="3854"/>
                    </a:lnTo>
                    <a:lnTo>
                      <a:pt x="2242" y="3883"/>
                    </a:lnTo>
                    <a:lnTo>
                      <a:pt x="2242" y="4092"/>
                    </a:lnTo>
                    <a:lnTo>
                      <a:pt x="2390" y="4079"/>
                    </a:lnTo>
                    <a:lnTo>
                      <a:pt x="2535" y="4056"/>
                    </a:lnTo>
                    <a:lnTo>
                      <a:pt x="2677" y="4022"/>
                    </a:lnTo>
                    <a:lnTo>
                      <a:pt x="2814" y="3977"/>
                    </a:lnTo>
                    <a:lnTo>
                      <a:pt x="2946" y="3923"/>
                    </a:lnTo>
                    <a:lnTo>
                      <a:pt x="3074" y="3859"/>
                    </a:lnTo>
                    <a:lnTo>
                      <a:pt x="3197" y="3787"/>
                    </a:lnTo>
                    <a:lnTo>
                      <a:pt x="3312" y="3706"/>
                    </a:lnTo>
                    <a:lnTo>
                      <a:pt x="3423" y="3618"/>
                    </a:lnTo>
                    <a:lnTo>
                      <a:pt x="3525" y="3522"/>
                    </a:lnTo>
                    <a:lnTo>
                      <a:pt x="3621" y="3419"/>
                    </a:lnTo>
                    <a:lnTo>
                      <a:pt x="3711" y="3309"/>
                    </a:lnTo>
                    <a:lnTo>
                      <a:pt x="3791" y="3194"/>
                    </a:lnTo>
                    <a:lnTo>
                      <a:pt x="3863" y="3071"/>
                    </a:lnTo>
                    <a:lnTo>
                      <a:pt x="3926" y="2943"/>
                    </a:lnTo>
                    <a:lnTo>
                      <a:pt x="3980" y="2812"/>
                    </a:lnTo>
                    <a:lnTo>
                      <a:pt x="4025" y="2674"/>
                    </a:lnTo>
                    <a:lnTo>
                      <a:pt x="4060" y="2532"/>
                    </a:lnTo>
                    <a:lnTo>
                      <a:pt x="4083" y="2388"/>
                    </a:lnTo>
                    <a:lnTo>
                      <a:pt x="4096" y="2238"/>
                    </a:lnTo>
                    <a:lnTo>
                      <a:pt x="3886" y="2238"/>
                    </a:lnTo>
                    <a:lnTo>
                      <a:pt x="3858" y="2234"/>
                    </a:lnTo>
                    <a:lnTo>
                      <a:pt x="3830" y="2220"/>
                    </a:lnTo>
                    <a:lnTo>
                      <a:pt x="3811" y="2200"/>
                    </a:lnTo>
                    <a:lnTo>
                      <a:pt x="3796" y="2173"/>
                    </a:lnTo>
                    <a:lnTo>
                      <a:pt x="3791" y="2142"/>
                    </a:lnTo>
                    <a:lnTo>
                      <a:pt x="3796" y="2112"/>
                    </a:lnTo>
                    <a:lnTo>
                      <a:pt x="3811" y="2086"/>
                    </a:lnTo>
                    <a:lnTo>
                      <a:pt x="3830" y="2065"/>
                    </a:lnTo>
                    <a:lnTo>
                      <a:pt x="3858" y="2052"/>
                    </a:lnTo>
                    <a:lnTo>
                      <a:pt x="3886" y="2047"/>
                    </a:lnTo>
                    <a:lnTo>
                      <a:pt x="4096" y="2047"/>
                    </a:lnTo>
                    <a:lnTo>
                      <a:pt x="4083" y="1899"/>
                    </a:lnTo>
                    <a:lnTo>
                      <a:pt x="4060" y="1753"/>
                    </a:lnTo>
                    <a:lnTo>
                      <a:pt x="4025" y="1612"/>
                    </a:lnTo>
                    <a:lnTo>
                      <a:pt x="3980" y="1475"/>
                    </a:lnTo>
                    <a:lnTo>
                      <a:pt x="3926" y="1342"/>
                    </a:lnTo>
                    <a:lnTo>
                      <a:pt x="3863" y="1215"/>
                    </a:lnTo>
                    <a:lnTo>
                      <a:pt x="3791" y="1093"/>
                    </a:lnTo>
                    <a:lnTo>
                      <a:pt x="3711" y="975"/>
                    </a:lnTo>
                    <a:lnTo>
                      <a:pt x="3621" y="867"/>
                    </a:lnTo>
                    <a:lnTo>
                      <a:pt x="3525" y="763"/>
                    </a:lnTo>
                    <a:lnTo>
                      <a:pt x="3423" y="667"/>
                    </a:lnTo>
                    <a:lnTo>
                      <a:pt x="3312" y="579"/>
                    </a:lnTo>
                    <a:lnTo>
                      <a:pt x="3197" y="497"/>
                    </a:lnTo>
                    <a:lnTo>
                      <a:pt x="3074" y="425"/>
                    </a:lnTo>
                    <a:lnTo>
                      <a:pt x="2946" y="362"/>
                    </a:lnTo>
                    <a:lnTo>
                      <a:pt x="2814" y="308"/>
                    </a:lnTo>
                    <a:lnTo>
                      <a:pt x="2677" y="265"/>
                    </a:lnTo>
                    <a:lnTo>
                      <a:pt x="2535" y="231"/>
                    </a:lnTo>
                    <a:lnTo>
                      <a:pt x="2390" y="205"/>
                    </a:lnTo>
                    <a:lnTo>
                      <a:pt x="2242" y="193"/>
                    </a:lnTo>
                    <a:lnTo>
                      <a:pt x="2242" y="402"/>
                    </a:lnTo>
                    <a:lnTo>
                      <a:pt x="2237" y="433"/>
                    </a:lnTo>
                    <a:lnTo>
                      <a:pt x="2222" y="458"/>
                    </a:lnTo>
                    <a:lnTo>
                      <a:pt x="2202" y="479"/>
                    </a:lnTo>
                    <a:lnTo>
                      <a:pt x="2175" y="494"/>
                    </a:lnTo>
                    <a:lnTo>
                      <a:pt x="2145" y="497"/>
                    </a:lnTo>
                    <a:lnTo>
                      <a:pt x="2116" y="494"/>
                    </a:lnTo>
                    <a:lnTo>
                      <a:pt x="2089" y="479"/>
                    </a:lnTo>
                    <a:lnTo>
                      <a:pt x="2067" y="458"/>
                    </a:lnTo>
                    <a:lnTo>
                      <a:pt x="2054" y="433"/>
                    </a:lnTo>
                    <a:lnTo>
                      <a:pt x="2049" y="402"/>
                    </a:lnTo>
                    <a:lnTo>
                      <a:pt x="2049" y="193"/>
                    </a:lnTo>
                    <a:close/>
                    <a:moveTo>
                      <a:pt x="2145" y="0"/>
                    </a:moveTo>
                    <a:lnTo>
                      <a:pt x="2298" y="3"/>
                    </a:lnTo>
                    <a:lnTo>
                      <a:pt x="2448" y="20"/>
                    </a:lnTo>
                    <a:lnTo>
                      <a:pt x="2596" y="47"/>
                    </a:lnTo>
                    <a:lnTo>
                      <a:pt x="2739" y="83"/>
                    </a:lnTo>
                    <a:lnTo>
                      <a:pt x="2877" y="128"/>
                    </a:lnTo>
                    <a:lnTo>
                      <a:pt x="3013" y="182"/>
                    </a:lnTo>
                    <a:lnTo>
                      <a:pt x="3143" y="245"/>
                    </a:lnTo>
                    <a:lnTo>
                      <a:pt x="3269" y="317"/>
                    </a:lnTo>
                    <a:lnTo>
                      <a:pt x="3388" y="396"/>
                    </a:lnTo>
                    <a:lnTo>
                      <a:pt x="3502" y="483"/>
                    </a:lnTo>
                    <a:lnTo>
                      <a:pt x="3610" y="577"/>
                    </a:lnTo>
                    <a:lnTo>
                      <a:pt x="3711" y="680"/>
                    </a:lnTo>
                    <a:lnTo>
                      <a:pt x="3805" y="786"/>
                    </a:lnTo>
                    <a:lnTo>
                      <a:pt x="3894" y="901"/>
                    </a:lnTo>
                    <a:lnTo>
                      <a:pt x="3973" y="1021"/>
                    </a:lnTo>
                    <a:lnTo>
                      <a:pt x="4043" y="1145"/>
                    </a:lnTo>
                    <a:lnTo>
                      <a:pt x="4107" y="1277"/>
                    </a:lnTo>
                    <a:lnTo>
                      <a:pt x="4163" y="1410"/>
                    </a:lnTo>
                    <a:lnTo>
                      <a:pt x="4208" y="1549"/>
                    </a:lnTo>
                    <a:lnTo>
                      <a:pt x="4244" y="1693"/>
                    </a:lnTo>
                    <a:lnTo>
                      <a:pt x="4269" y="1839"/>
                    </a:lnTo>
                    <a:lnTo>
                      <a:pt x="4285" y="1989"/>
                    </a:lnTo>
                    <a:lnTo>
                      <a:pt x="4291" y="2142"/>
                    </a:lnTo>
                    <a:lnTo>
                      <a:pt x="4285" y="2296"/>
                    </a:lnTo>
                    <a:lnTo>
                      <a:pt x="4269" y="2445"/>
                    </a:lnTo>
                    <a:lnTo>
                      <a:pt x="4244" y="2593"/>
                    </a:lnTo>
                    <a:lnTo>
                      <a:pt x="4208" y="2736"/>
                    </a:lnTo>
                    <a:lnTo>
                      <a:pt x="4163" y="2875"/>
                    </a:lnTo>
                    <a:lnTo>
                      <a:pt x="4107" y="3010"/>
                    </a:lnTo>
                    <a:lnTo>
                      <a:pt x="4043" y="3140"/>
                    </a:lnTo>
                    <a:lnTo>
                      <a:pt x="3973" y="3266"/>
                    </a:lnTo>
                    <a:lnTo>
                      <a:pt x="3894" y="3385"/>
                    </a:lnTo>
                    <a:lnTo>
                      <a:pt x="3805" y="3499"/>
                    </a:lnTo>
                    <a:lnTo>
                      <a:pt x="3711" y="3607"/>
                    </a:lnTo>
                    <a:lnTo>
                      <a:pt x="3610" y="3708"/>
                    </a:lnTo>
                    <a:lnTo>
                      <a:pt x="3502" y="3802"/>
                    </a:lnTo>
                    <a:lnTo>
                      <a:pt x="3388" y="3890"/>
                    </a:lnTo>
                    <a:lnTo>
                      <a:pt x="3269" y="3969"/>
                    </a:lnTo>
                    <a:lnTo>
                      <a:pt x="3143" y="4040"/>
                    </a:lnTo>
                    <a:lnTo>
                      <a:pt x="3013" y="4103"/>
                    </a:lnTo>
                    <a:lnTo>
                      <a:pt x="2877" y="4159"/>
                    </a:lnTo>
                    <a:lnTo>
                      <a:pt x="2739" y="4204"/>
                    </a:lnTo>
                    <a:lnTo>
                      <a:pt x="2596" y="4240"/>
                    </a:lnTo>
                    <a:lnTo>
                      <a:pt x="2448" y="4265"/>
                    </a:lnTo>
                    <a:lnTo>
                      <a:pt x="2298" y="4282"/>
                    </a:lnTo>
                    <a:lnTo>
                      <a:pt x="2145" y="4287"/>
                    </a:lnTo>
                    <a:lnTo>
                      <a:pt x="1993" y="4282"/>
                    </a:lnTo>
                    <a:lnTo>
                      <a:pt x="1841" y="4265"/>
                    </a:lnTo>
                    <a:lnTo>
                      <a:pt x="1695" y="4240"/>
                    </a:lnTo>
                    <a:lnTo>
                      <a:pt x="1553" y="4204"/>
                    </a:lnTo>
                    <a:lnTo>
                      <a:pt x="1412" y="4159"/>
                    </a:lnTo>
                    <a:lnTo>
                      <a:pt x="1278" y="4103"/>
                    </a:lnTo>
                    <a:lnTo>
                      <a:pt x="1147" y="4040"/>
                    </a:lnTo>
                    <a:lnTo>
                      <a:pt x="1022" y="3969"/>
                    </a:lnTo>
                    <a:lnTo>
                      <a:pt x="903" y="3890"/>
                    </a:lnTo>
                    <a:lnTo>
                      <a:pt x="789" y="3802"/>
                    </a:lnTo>
                    <a:lnTo>
                      <a:pt x="681" y="3708"/>
                    </a:lnTo>
                    <a:lnTo>
                      <a:pt x="580" y="3607"/>
                    </a:lnTo>
                    <a:lnTo>
                      <a:pt x="484" y="3499"/>
                    </a:lnTo>
                    <a:lnTo>
                      <a:pt x="398" y="3385"/>
                    </a:lnTo>
                    <a:lnTo>
                      <a:pt x="318" y="3266"/>
                    </a:lnTo>
                    <a:lnTo>
                      <a:pt x="246" y="3140"/>
                    </a:lnTo>
                    <a:lnTo>
                      <a:pt x="183" y="3010"/>
                    </a:lnTo>
                    <a:lnTo>
                      <a:pt x="129" y="2875"/>
                    </a:lnTo>
                    <a:lnTo>
                      <a:pt x="83" y="2736"/>
                    </a:lnTo>
                    <a:lnTo>
                      <a:pt x="47" y="2593"/>
                    </a:lnTo>
                    <a:lnTo>
                      <a:pt x="20" y="2445"/>
                    </a:lnTo>
                    <a:lnTo>
                      <a:pt x="6" y="2296"/>
                    </a:lnTo>
                    <a:lnTo>
                      <a:pt x="0" y="2142"/>
                    </a:lnTo>
                    <a:lnTo>
                      <a:pt x="0" y="2142"/>
                    </a:lnTo>
                    <a:lnTo>
                      <a:pt x="6" y="1989"/>
                    </a:lnTo>
                    <a:lnTo>
                      <a:pt x="20" y="1839"/>
                    </a:lnTo>
                    <a:lnTo>
                      <a:pt x="47" y="1693"/>
                    </a:lnTo>
                    <a:lnTo>
                      <a:pt x="83" y="1549"/>
                    </a:lnTo>
                    <a:lnTo>
                      <a:pt x="129" y="1410"/>
                    </a:lnTo>
                    <a:lnTo>
                      <a:pt x="183" y="1275"/>
                    </a:lnTo>
                    <a:lnTo>
                      <a:pt x="246" y="1145"/>
                    </a:lnTo>
                    <a:lnTo>
                      <a:pt x="318" y="1021"/>
                    </a:lnTo>
                    <a:lnTo>
                      <a:pt x="398" y="901"/>
                    </a:lnTo>
                    <a:lnTo>
                      <a:pt x="484" y="786"/>
                    </a:lnTo>
                    <a:lnTo>
                      <a:pt x="580" y="680"/>
                    </a:lnTo>
                    <a:lnTo>
                      <a:pt x="681" y="577"/>
                    </a:lnTo>
                    <a:lnTo>
                      <a:pt x="789" y="483"/>
                    </a:lnTo>
                    <a:lnTo>
                      <a:pt x="903" y="396"/>
                    </a:lnTo>
                    <a:lnTo>
                      <a:pt x="1022" y="317"/>
                    </a:lnTo>
                    <a:lnTo>
                      <a:pt x="1147" y="245"/>
                    </a:lnTo>
                    <a:lnTo>
                      <a:pt x="1278" y="182"/>
                    </a:lnTo>
                    <a:lnTo>
                      <a:pt x="1412" y="128"/>
                    </a:lnTo>
                    <a:lnTo>
                      <a:pt x="1553" y="83"/>
                    </a:lnTo>
                    <a:lnTo>
                      <a:pt x="1695" y="47"/>
                    </a:lnTo>
                    <a:lnTo>
                      <a:pt x="1841" y="20"/>
                    </a:lnTo>
                    <a:lnTo>
                      <a:pt x="1993" y="3"/>
                    </a:lnTo>
                    <a:lnTo>
                      <a:pt x="21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9"/>
              <p:cNvSpPr>
                <a:spLocks noEditPoints="1"/>
              </p:cNvSpPr>
              <p:nvPr/>
            </p:nvSpPr>
            <p:spPr bwMode="auto">
              <a:xfrm>
                <a:off x="3515" y="1035"/>
                <a:ext cx="1019" cy="940"/>
              </a:xfrm>
              <a:custGeom>
                <a:avLst/>
                <a:gdLst>
                  <a:gd name="T0" fmla="*/ 664 w 2037"/>
                  <a:gd name="T1" fmla="*/ 1068 h 1881"/>
                  <a:gd name="T2" fmla="*/ 579 w 2037"/>
                  <a:gd name="T3" fmla="*/ 1109 h 1881"/>
                  <a:gd name="T4" fmla="*/ 521 w 2037"/>
                  <a:gd name="T5" fmla="*/ 1181 h 1881"/>
                  <a:gd name="T6" fmla="*/ 500 w 2037"/>
                  <a:gd name="T7" fmla="*/ 1273 h 1881"/>
                  <a:gd name="T8" fmla="*/ 521 w 2037"/>
                  <a:gd name="T9" fmla="*/ 1367 h 1881"/>
                  <a:gd name="T10" fmla="*/ 579 w 2037"/>
                  <a:gd name="T11" fmla="*/ 1439 h 1881"/>
                  <a:gd name="T12" fmla="*/ 664 w 2037"/>
                  <a:gd name="T13" fmla="*/ 1479 h 1881"/>
                  <a:gd name="T14" fmla="*/ 759 w 2037"/>
                  <a:gd name="T15" fmla="*/ 1479 h 1881"/>
                  <a:gd name="T16" fmla="*/ 844 w 2037"/>
                  <a:gd name="T17" fmla="*/ 1439 h 1881"/>
                  <a:gd name="T18" fmla="*/ 900 w 2037"/>
                  <a:gd name="T19" fmla="*/ 1367 h 1881"/>
                  <a:gd name="T20" fmla="*/ 922 w 2037"/>
                  <a:gd name="T21" fmla="*/ 1273 h 1881"/>
                  <a:gd name="T22" fmla="*/ 900 w 2037"/>
                  <a:gd name="T23" fmla="*/ 1181 h 1881"/>
                  <a:gd name="T24" fmla="*/ 844 w 2037"/>
                  <a:gd name="T25" fmla="*/ 1109 h 1881"/>
                  <a:gd name="T26" fmla="*/ 759 w 2037"/>
                  <a:gd name="T27" fmla="*/ 1068 h 1881"/>
                  <a:gd name="T28" fmla="*/ 1889 w 2037"/>
                  <a:gd name="T29" fmla="*/ 0 h 1881"/>
                  <a:gd name="T30" fmla="*/ 1938 w 2037"/>
                  <a:gd name="T31" fmla="*/ 13 h 1881"/>
                  <a:gd name="T32" fmla="*/ 1974 w 2037"/>
                  <a:gd name="T33" fmla="*/ 49 h 1881"/>
                  <a:gd name="T34" fmla="*/ 1985 w 2037"/>
                  <a:gd name="T35" fmla="*/ 96 h 1881"/>
                  <a:gd name="T36" fmla="*/ 1974 w 2037"/>
                  <a:gd name="T37" fmla="*/ 144 h 1881"/>
                  <a:gd name="T38" fmla="*/ 1055 w 2037"/>
                  <a:gd name="T39" fmla="*/ 1064 h 1881"/>
                  <a:gd name="T40" fmla="*/ 1102 w 2037"/>
                  <a:gd name="T41" fmla="*/ 1178 h 1881"/>
                  <a:gd name="T42" fmla="*/ 1971 w 2037"/>
                  <a:gd name="T43" fmla="*/ 1183 h 1881"/>
                  <a:gd name="T44" fmla="*/ 2019 w 2037"/>
                  <a:gd name="T45" fmla="*/ 1217 h 1881"/>
                  <a:gd name="T46" fmla="*/ 2037 w 2037"/>
                  <a:gd name="T47" fmla="*/ 1273 h 1881"/>
                  <a:gd name="T48" fmla="*/ 2019 w 2037"/>
                  <a:gd name="T49" fmla="*/ 1331 h 1881"/>
                  <a:gd name="T50" fmla="*/ 1971 w 2037"/>
                  <a:gd name="T51" fmla="*/ 1365 h 1881"/>
                  <a:gd name="T52" fmla="*/ 1102 w 2037"/>
                  <a:gd name="T53" fmla="*/ 1369 h 1881"/>
                  <a:gd name="T54" fmla="*/ 1057 w 2037"/>
                  <a:gd name="T55" fmla="*/ 1479 h 1881"/>
                  <a:gd name="T56" fmla="*/ 985 w 2037"/>
                  <a:gd name="T57" fmla="*/ 1571 h 1881"/>
                  <a:gd name="T58" fmla="*/ 888 w 2037"/>
                  <a:gd name="T59" fmla="*/ 1636 h 1881"/>
                  <a:gd name="T60" fmla="*/ 774 w 2037"/>
                  <a:gd name="T61" fmla="*/ 1672 h 1881"/>
                  <a:gd name="T62" fmla="*/ 655 w 2037"/>
                  <a:gd name="T63" fmla="*/ 1674 h 1881"/>
                  <a:gd name="T64" fmla="*/ 550 w 2037"/>
                  <a:gd name="T65" fmla="*/ 1643 h 1881"/>
                  <a:gd name="T66" fmla="*/ 267 w 2037"/>
                  <a:gd name="T67" fmla="*/ 1854 h 1881"/>
                  <a:gd name="T68" fmla="*/ 223 w 2037"/>
                  <a:gd name="T69" fmla="*/ 1879 h 1881"/>
                  <a:gd name="T70" fmla="*/ 175 w 2037"/>
                  <a:gd name="T71" fmla="*/ 1879 h 1881"/>
                  <a:gd name="T72" fmla="*/ 131 w 2037"/>
                  <a:gd name="T73" fmla="*/ 1854 h 1881"/>
                  <a:gd name="T74" fmla="*/ 106 w 2037"/>
                  <a:gd name="T75" fmla="*/ 1811 h 1881"/>
                  <a:gd name="T76" fmla="*/ 106 w 2037"/>
                  <a:gd name="T77" fmla="*/ 1762 h 1881"/>
                  <a:gd name="T78" fmla="*/ 131 w 2037"/>
                  <a:gd name="T79" fmla="*/ 1717 h 1881"/>
                  <a:gd name="T80" fmla="*/ 339 w 2037"/>
                  <a:gd name="T81" fmla="*/ 1429 h 1881"/>
                  <a:gd name="T82" fmla="*/ 97 w 2037"/>
                  <a:gd name="T83" fmla="*/ 1369 h 1881"/>
                  <a:gd name="T84" fmla="*/ 39 w 2037"/>
                  <a:gd name="T85" fmla="*/ 1351 h 1881"/>
                  <a:gd name="T86" fmla="*/ 5 w 2037"/>
                  <a:gd name="T87" fmla="*/ 1304 h 1881"/>
                  <a:gd name="T88" fmla="*/ 5 w 2037"/>
                  <a:gd name="T89" fmla="*/ 1243 h 1881"/>
                  <a:gd name="T90" fmla="*/ 39 w 2037"/>
                  <a:gd name="T91" fmla="*/ 1196 h 1881"/>
                  <a:gd name="T92" fmla="*/ 97 w 2037"/>
                  <a:gd name="T93" fmla="*/ 1178 h 1881"/>
                  <a:gd name="T94" fmla="*/ 339 w 2037"/>
                  <a:gd name="T95" fmla="*/ 1120 h 1881"/>
                  <a:gd name="T96" fmla="*/ 398 w 2037"/>
                  <a:gd name="T97" fmla="*/ 1019 h 1881"/>
                  <a:gd name="T98" fmla="*/ 485 w 2037"/>
                  <a:gd name="T99" fmla="*/ 942 h 1881"/>
                  <a:gd name="T100" fmla="*/ 590 w 2037"/>
                  <a:gd name="T101" fmla="*/ 889 h 1881"/>
                  <a:gd name="T102" fmla="*/ 711 w 2037"/>
                  <a:gd name="T103" fmla="*/ 871 h 1881"/>
                  <a:gd name="T104" fmla="*/ 821 w 2037"/>
                  <a:gd name="T105" fmla="*/ 886 h 1881"/>
                  <a:gd name="T106" fmla="*/ 920 w 2037"/>
                  <a:gd name="T107" fmla="*/ 929 h 1881"/>
                  <a:gd name="T108" fmla="*/ 1842 w 2037"/>
                  <a:gd name="T109" fmla="*/ 13 h 1881"/>
                  <a:gd name="T110" fmla="*/ 1889 w 2037"/>
                  <a:gd name="T111" fmla="*/ 0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37" h="1881">
                    <a:moveTo>
                      <a:pt x="711" y="1062"/>
                    </a:moveTo>
                    <a:lnTo>
                      <a:pt x="664" y="1068"/>
                    </a:lnTo>
                    <a:lnTo>
                      <a:pt x="619" y="1084"/>
                    </a:lnTo>
                    <a:lnTo>
                      <a:pt x="579" y="1109"/>
                    </a:lnTo>
                    <a:lnTo>
                      <a:pt x="546" y="1142"/>
                    </a:lnTo>
                    <a:lnTo>
                      <a:pt x="521" y="1181"/>
                    </a:lnTo>
                    <a:lnTo>
                      <a:pt x="505" y="1225"/>
                    </a:lnTo>
                    <a:lnTo>
                      <a:pt x="500" y="1273"/>
                    </a:lnTo>
                    <a:lnTo>
                      <a:pt x="505" y="1322"/>
                    </a:lnTo>
                    <a:lnTo>
                      <a:pt x="521" y="1367"/>
                    </a:lnTo>
                    <a:lnTo>
                      <a:pt x="546" y="1405"/>
                    </a:lnTo>
                    <a:lnTo>
                      <a:pt x="579" y="1439"/>
                    </a:lnTo>
                    <a:lnTo>
                      <a:pt x="619" y="1463"/>
                    </a:lnTo>
                    <a:lnTo>
                      <a:pt x="664" y="1479"/>
                    </a:lnTo>
                    <a:lnTo>
                      <a:pt x="711" y="1484"/>
                    </a:lnTo>
                    <a:lnTo>
                      <a:pt x="759" y="1479"/>
                    </a:lnTo>
                    <a:lnTo>
                      <a:pt x="805" y="1463"/>
                    </a:lnTo>
                    <a:lnTo>
                      <a:pt x="844" y="1439"/>
                    </a:lnTo>
                    <a:lnTo>
                      <a:pt x="877" y="1405"/>
                    </a:lnTo>
                    <a:lnTo>
                      <a:pt x="900" y="1367"/>
                    </a:lnTo>
                    <a:lnTo>
                      <a:pt x="916" y="1322"/>
                    </a:lnTo>
                    <a:lnTo>
                      <a:pt x="922" y="1273"/>
                    </a:lnTo>
                    <a:lnTo>
                      <a:pt x="916" y="1225"/>
                    </a:lnTo>
                    <a:lnTo>
                      <a:pt x="900" y="1181"/>
                    </a:lnTo>
                    <a:lnTo>
                      <a:pt x="877" y="1142"/>
                    </a:lnTo>
                    <a:lnTo>
                      <a:pt x="844" y="1109"/>
                    </a:lnTo>
                    <a:lnTo>
                      <a:pt x="805" y="1084"/>
                    </a:lnTo>
                    <a:lnTo>
                      <a:pt x="759" y="1068"/>
                    </a:lnTo>
                    <a:lnTo>
                      <a:pt x="711" y="1062"/>
                    </a:lnTo>
                    <a:close/>
                    <a:moveTo>
                      <a:pt x="1889" y="0"/>
                    </a:moveTo>
                    <a:lnTo>
                      <a:pt x="1915" y="4"/>
                    </a:lnTo>
                    <a:lnTo>
                      <a:pt x="1938" y="13"/>
                    </a:lnTo>
                    <a:lnTo>
                      <a:pt x="1958" y="29"/>
                    </a:lnTo>
                    <a:lnTo>
                      <a:pt x="1974" y="49"/>
                    </a:lnTo>
                    <a:lnTo>
                      <a:pt x="1983" y="72"/>
                    </a:lnTo>
                    <a:lnTo>
                      <a:pt x="1985" y="96"/>
                    </a:lnTo>
                    <a:lnTo>
                      <a:pt x="1983" y="121"/>
                    </a:lnTo>
                    <a:lnTo>
                      <a:pt x="1974" y="144"/>
                    </a:lnTo>
                    <a:lnTo>
                      <a:pt x="1958" y="164"/>
                    </a:lnTo>
                    <a:lnTo>
                      <a:pt x="1055" y="1064"/>
                    </a:lnTo>
                    <a:lnTo>
                      <a:pt x="1084" y="1118"/>
                    </a:lnTo>
                    <a:lnTo>
                      <a:pt x="1102" y="1178"/>
                    </a:lnTo>
                    <a:lnTo>
                      <a:pt x="1942" y="1178"/>
                    </a:lnTo>
                    <a:lnTo>
                      <a:pt x="1971" y="1183"/>
                    </a:lnTo>
                    <a:lnTo>
                      <a:pt x="1998" y="1196"/>
                    </a:lnTo>
                    <a:lnTo>
                      <a:pt x="2019" y="1217"/>
                    </a:lnTo>
                    <a:lnTo>
                      <a:pt x="2032" y="1243"/>
                    </a:lnTo>
                    <a:lnTo>
                      <a:pt x="2037" y="1273"/>
                    </a:lnTo>
                    <a:lnTo>
                      <a:pt x="2032" y="1304"/>
                    </a:lnTo>
                    <a:lnTo>
                      <a:pt x="2019" y="1331"/>
                    </a:lnTo>
                    <a:lnTo>
                      <a:pt x="1998" y="1351"/>
                    </a:lnTo>
                    <a:lnTo>
                      <a:pt x="1971" y="1365"/>
                    </a:lnTo>
                    <a:lnTo>
                      <a:pt x="1942" y="1369"/>
                    </a:lnTo>
                    <a:lnTo>
                      <a:pt x="1102" y="1369"/>
                    </a:lnTo>
                    <a:lnTo>
                      <a:pt x="1084" y="1427"/>
                    </a:lnTo>
                    <a:lnTo>
                      <a:pt x="1057" y="1479"/>
                    </a:lnTo>
                    <a:lnTo>
                      <a:pt x="1025" y="1528"/>
                    </a:lnTo>
                    <a:lnTo>
                      <a:pt x="985" y="1571"/>
                    </a:lnTo>
                    <a:lnTo>
                      <a:pt x="938" y="1607"/>
                    </a:lnTo>
                    <a:lnTo>
                      <a:pt x="888" y="1636"/>
                    </a:lnTo>
                    <a:lnTo>
                      <a:pt x="832" y="1659"/>
                    </a:lnTo>
                    <a:lnTo>
                      <a:pt x="774" y="1672"/>
                    </a:lnTo>
                    <a:lnTo>
                      <a:pt x="711" y="1677"/>
                    </a:lnTo>
                    <a:lnTo>
                      <a:pt x="655" y="1674"/>
                    </a:lnTo>
                    <a:lnTo>
                      <a:pt x="601" y="1661"/>
                    </a:lnTo>
                    <a:lnTo>
                      <a:pt x="550" y="1643"/>
                    </a:lnTo>
                    <a:lnTo>
                      <a:pt x="501" y="1618"/>
                    </a:lnTo>
                    <a:lnTo>
                      <a:pt x="267" y="1854"/>
                    </a:lnTo>
                    <a:lnTo>
                      <a:pt x="247" y="1869"/>
                    </a:lnTo>
                    <a:lnTo>
                      <a:pt x="223" y="1879"/>
                    </a:lnTo>
                    <a:lnTo>
                      <a:pt x="198" y="1881"/>
                    </a:lnTo>
                    <a:lnTo>
                      <a:pt x="175" y="1879"/>
                    </a:lnTo>
                    <a:lnTo>
                      <a:pt x="151" y="1869"/>
                    </a:lnTo>
                    <a:lnTo>
                      <a:pt x="131" y="1854"/>
                    </a:lnTo>
                    <a:lnTo>
                      <a:pt x="115" y="1833"/>
                    </a:lnTo>
                    <a:lnTo>
                      <a:pt x="106" y="1811"/>
                    </a:lnTo>
                    <a:lnTo>
                      <a:pt x="102" y="1786"/>
                    </a:lnTo>
                    <a:lnTo>
                      <a:pt x="106" y="1762"/>
                    </a:lnTo>
                    <a:lnTo>
                      <a:pt x="115" y="1739"/>
                    </a:lnTo>
                    <a:lnTo>
                      <a:pt x="131" y="1717"/>
                    </a:lnTo>
                    <a:lnTo>
                      <a:pt x="366" y="1483"/>
                    </a:lnTo>
                    <a:lnTo>
                      <a:pt x="339" y="1429"/>
                    </a:lnTo>
                    <a:lnTo>
                      <a:pt x="319" y="1369"/>
                    </a:lnTo>
                    <a:lnTo>
                      <a:pt x="97" y="1369"/>
                    </a:lnTo>
                    <a:lnTo>
                      <a:pt x="66" y="1365"/>
                    </a:lnTo>
                    <a:lnTo>
                      <a:pt x="39" y="1351"/>
                    </a:lnTo>
                    <a:lnTo>
                      <a:pt x="19" y="1331"/>
                    </a:lnTo>
                    <a:lnTo>
                      <a:pt x="5" y="1304"/>
                    </a:lnTo>
                    <a:lnTo>
                      <a:pt x="0" y="1273"/>
                    </a:lnTo>
                    <a:lnTo>
                      <a:pt x="5" y="1243"/>
                    </a:lnTo>
                    <a:lnTo>
                      <a:pt x="19" y="1217"/>
                    </a:lnTo>
                    <a:lnTo>
                      <a:pt x="39" y="1196"/>
                    </a:lnTo>
                    <a:lnTo>
                      <a:pt x="66" y="1183"/>
                    </a:lnTo>
                    <a:lnTo>
                      <a:pt x="97" y="1178"/>
                    </a:lnTo>
                    <a:lnTo>
                      <a:pt x="319" y="1178"/>
                    </a:lnTo>
                    <a:lnTo>
                      <a:pt x="339" y="1120"/>
                    </a:lnTo>
                    <a:lnTo>
                      <a:pt x="364" y="1068"/>
                    </a:lnTo>
                    <a:lnTo>
                      <a:pt x="398" y="1019"/>
                    </a:lnTo>
                    <a:lnTo>
                      <a:pt x="438" y="978"/>
                    </a:lnTo>
                    <a:lnTo>
                      <a:pt x="485" y="942"/>
                    </a:lnTo>
                    <a:lnTo>
                      <a:pt x="536" y="911"/>
                    </a:lnTo>
                    <a:lnTo>
                      <a:pt x="590" y="889"/>
                    </a:lnTo>
                    <a:lnTo>
                      <a:pt x="649" y="875"/>
                    </a:lnTo>
                    <a:lnTo>
                      <a:pt x="711" y="871"/>
                    </a:lnTo>
                    <a:lnTo>
                      <a:pt x="768" y="875"/>
                    </a:lnTo>
                    <a:lnTo>
                      <a:pt x="821" y="886"/>
                    </a:lnTo>
                    <a:lnTo>
                      <a:pt x="873" y="904"/>
                    </a:lnTo>
                    <a:lnTo>
                      <a:pt x="920" y="929"/>
                    </a:lnTo>
                    <a:lnTo>
                      <a:pt x="1823" y="29"/>
                    </a:lnTo>
                    <a:lnTo>
                      <a:pt x="1842" y="13"/>
                    </a:lnTo>
                    <a:lnTo>
                      <a:pt x="1866" y="4"/>
                    </a:lnTo>
                    <a:lnTo>
                      <a:pt x="18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" name="Equal 60"/>
            <p:cNvSpPr/>
            <p:nvPr/>
          </p:nvSpPr>
          <p:spPr>
            <a:xfrm>
              <a:off x="1786408" y="2827966"/>
              <a:ext cx="263776" cy="200055"/>
            </a:xfrm>
            <a:prstGeom prst="mathEqua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Freeform 14"/>
            <p:cNvSpPr>
              <a:spLocks/>
            </p:cNvSpPr>
            <p:nvPr/>
          </p:nvSpPr>
          <p:spPr bwMode="auto">
            <a:xfrm>
              <a:off x="2145102" y="2773704"/>
              <a:ext cx="167234" cy="308578"/>
            </a:xfrm>
            <a:custGeom>
              <a:avLst/>
              <a:gdLst>
                <a:gd name="T0" fmla="*/ 986 w 1734"/>
                <a:gd name="T1" fmla="*/ 2 h 3353"/>
                <a:gd name="T2" fmla="*/ 1069 w 1734"/>
                <a:gd name="T3" fmla="*/ 49 h 3353"/>
                <a:gd name="T4" fmla="*/ 1081 w 1734"/>
                <a:gd name="T5" fmla="*/ 209 h 3353"/>
                <a:gd name="T6" fmla="*/ 1092 w 1734"/>
                <a:gd name="T7" fmla="*/ 331 h 3353"/>
                <a:gd name="T8" fmla="*/ 1168 w 1734"/>
                <a:gd name="T9" fmla="*/ 372 h 3353"/>
                <a:gd name="T10" fmla="*/ 1477 w 1734"/>
                <a:gd name="T11" fmla="*/ 448 h 3353"/>
                <a:gd name="T12" fmla="*/ 1619 w 1734"/>
                <a:gd name="T13" fmla="*/ 539 h 3353"/>
                <a:gd name="T14" fmla="*/ 1565 w 1734"/>
                <a:gd name="T15" fmla="*/ 788 h 3353"/>
                <a:gd name="T16" fmla="*/ 1497 w 1734"/>
                <a:gd name="T17" fmla="*/ 951 h 3353"/>
                <a:gd name="T18" fmla="*/ 1402 w 1734"/>
                <a:gd name="T19" fmla="*/ 937 h 3353"/>
                <a:gd name="T20" fmla="*/ 1038 w 1734"/>
                <a:gd name="T21" fmla="*/ 837 h 3353"/>
                <a:gd name="T22" fmla="*/ 781 w 1734"/>
                <a:gd name="T23" fmla="*/ 850 h 3353"/>
                <a:gd name="T24" fmla="*/ 647 w 1734"/>
                <a:gd name="T25" fmla="*/ 943 h 3353"/>
                <a:gd name="T26" fmla="*/ 616 w 1734"/>
                <a:gd name="T27" fmla="*/ 1080 h 3353"/>
                <a:gd name="T28" fmla="*/ 698 w 1734"/>
                <a:gd name="T29" fmla="*/ 1212 h 3353"/>
                <a:gd name="T30" fmla="*/ 923 w 1734"/>
                <a:gd name="T31" fmla="*/ 1337 h 3353"/>
                <a:gd name="T32" fmla="*/ 1333 w 1734"/>
                <a:gd name="T33" fmla="*/ 1523 h 3353"/>
                <a:gd name="T34" fmla="*/ 1569 w 1734"/>
                <a:gd name="T35" fmla="*/ 1722 h 3353"/>
                <a:gd name="T36" fmla="*/ 1704 w 1734"/>
                <a:gd name="T37" fmla="*/ 1979 h 3353"/>
                <a:gd name="T38" fmla="*/ 1730 w 1734"/>
                <a:gd name="T39" fmla="*/ 2263 h 3353"/>
                <a:gd name="T40" fmla="*/ 1639 w 1734"/>
                <a:gd name="T41" fmla="*/ 2540 h 3353"/>
                <a:gd name="T42" fmla="*/ 1436 w 1734"/>
                <a:gd name="T43" fmla="*/ 2771 h 3353"/>
                <a:gd name="T44" fmla="*/ 1161 w 1734"/>
                <a:gd name="T45" fmla="*/ 2904 h 3353"/>
                <a:gd name="T46" fmla="*/ 1073 w 1734"/>
                <a:gd name="T47" fmla="*/ 2966 h 3353"/>
                <a:gd name="T48" fmla="*/ 1062 w 1734"/>
                <a:gd name="T49" fmla="*/ 3179 h 3353"/>
                <a:gd name="T50" fmla="*/ 1030 w 1734"/>
                <a:gd name="T51" fmla="*/ 3331 h 3353"/>
                <a:gd name="T52" fmla="*/ 733 w 1734"/>
                <a:gd name="T53" fmla="*/ 3353 h 3353"/>
                <a:gd name="T54" fmla="*/ 647 w 1734"/>
                <a:gd name="T55" fmla="*/ 3308 h 3353"/>
                <a:gd name="T56" fmla="*/ 630 w 1734"/>
                <a:gd name="T57" fmla="*/ 3087 h 3353"/>
                <a:gd name="T58" fmla="*/ 614 w 1734"/>
                <a:gd name="T59" fmla="*/ 2980 h 3353"/>
                <a:gd name="T60" fmla="*/ 514 w 1734"/>
                <a:gd name="T61" fmla="*/ 2948 h 3353"/>
                <a:gd name="T62" fmla="*/ 166 w 1734"/>
                <a:gd name="T63" fmla="*/ 2858 h 3353"/>
                <a:gd name="T64" fmla="*/ 16 w 1734"/>
                <a:gd name="T65" fmla="*/ 2773 h 3353"/>
                <a:gd name="T66" fmla="*/ 7 w 1734"/>
                <a:gd name="T67" fmla="*/ 2674 h 3353"/>
                <a:gd name="T68" fmla="*/ 102 w 1734"/>
                <a:gd name="T69" fmla="*/ 2359 h 3353"/>
                <a:gd name="T70" fmla="*/ 161 w 1734"/>
                <a:gd name="T71" fmla="*/ 2321 h 3353"/>
                <a:gd name="T72" fmla="*/ 371 w 1734"/>
                <a:gd name="T73" fmla="*/ 2410 h 3353"/>
                <a:gd name="T74" fmla="*/ 735 w 1734"/>
                <a:gd name="T75" fmla="*/ 2487 h 3353"/>
                <a:gd name="T76" fmla="*/ 985 w 1734"/>
                <a:gd name="T77" fmla="*/ 2442 h 3353"/>
                <a:gd name="T78" fmla="*/ 1113 w 1734"/>
                <a:gd name="T79" fmla="*/ 2329 h 3353"/>
                <a:gd name="T80" fmla="*/ 1133 w 1734"/>
                <a:gd name="T81" fmla="*/ 2175 h 3353"/>
                <a:gd name="T82" fmla="*/ 1041 w 1734"/>
                <a:gd name="T83" fmla="*/ 2030 h 3353"/>
                <a:gd name="T84" fmla="*/ 801 w 1734"/>
                <a:gd name="T85" fmla="*/ 1899 h 3353"/>
                <a:gd name="T86" fmla="*/ 463 w 1734"/>
                <a:gd name="T87" fmla="*/ 1754 h 3353"/>
                <a:gd name="T88" fmla="*/ 226 w 1734"/>
                <a:gd name="T89" fmla="*/ 1589 h 3353"/>
                <a:gd name="T90" fmla="*/ 77 w 1734"/>
                <a:gd name="T91" fmla="*/ 1389 h 3353"/>
                <a:gd name="T92" fmla="*/ 21 w 1734"/>
                <a:gd name="T93" fmla="*/ 1137 h 3353"/>
                <a:gd name="T94" fmla="*/ 73 w 1734"/>
                <a:gd name="T95" fmla="*/ 839 h 3353"/>
                <a:gd name="T96" fmla="*/ 229 w 1734"/>
                <a:gd name="T97" fmla="*/ 609 h 3353"/>
                <a:gd name="T98" fmla="*/ 475 w 1734"/>
                <a:gd name="T99" fmla="*/ 451 h 3353"/>
                <a:gd name="T100" fmla="*/ 623 w 1734"/>
                <a:gd name="T101" fmla="*/ 391 h 3353"/>
                <a:gd name="T102" fmla="*/ 659 w 1734"/>
                <a:gd name="T103" fmla="*/ 329 h 3353"/>
                <a:gd name="T104" fmla="*/ 662 w 1734"/>
                <a:gd name="T105" fmla="*/ 120 h 3353"/>
                <a:gd name="T106" fmla="*/ 691 w 1734"/>
                <a:gd name="T107" fmla="*/ 18 h 3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3353">
                  <a:moveTo>
                    <a:pt x="780" y="0"/>
                  </a:moveTo>
                  <a:lnTo>
                    <a:pt x="871" y="0"/>
                  </a:lnTo>
                  <a:lnTo>
                    <a:pt x="915" y="0"/>
                  </a:lnTo>
                  <a:lnTo>
                    <a:pt x="954" y="1"/>
                  </a:lnTo>
                  <a:lnTo>
                    <a:pt x="986" y="2"/>
                  </a:lnTo>
                  <a:lnTo>
                    <a:pt x="1011" y="6"/>
                  </a:lnTo>
                  <a:lnTo>
                    <a:pt x="1032" y="12"/>
                  </a:lnTo>
                  <a:lnTo>
                    <a:pt x="1049" y="21"/>
                  </a:lnTo>
                  <a:lnTo>
                    <a:pt x="1061" y="33"/>
                  </a:lnTo>
                  <a:lnTo>
                    <a:pt x="1069" y="49"/>
                  </a:lnTo>
                  <a:lnTo>
                    <a:pt x="1075" y="70"/>
                  </a:lnTo>
                  <a:lnTo>
                    <a:pt x="1078" y="95"/>
                  </a:lnTo>
                  <a:lnTo>
                    <a:pt x="1080" y="127"/>
                  </a:lnTo>
                  <a:lnTo>
                    <a:pt x="1081" y="165"/>
                  </a:lnTo>
                  <a:lnTo>
                    <a:pt x="1081" y="209"/>
                  </a:lnTo>
                  <a:lnTo>
                    <a:pt x="1082" y="244"/>
                  </a:lnTo>
                  <a:lnTo>
                    <a:pt x="1082" y="273"/>
                  </a:lnTo>
                  <a:lnTo>
                    <a:pt x="1084" y="296"/>
                  </a:lnTo>
                  <a:lnTo>
                    <a:pt x="1087" y="315"/>
                  </a:lnTo>
                  <a:lnTo>
                    <a:pt x="1092" y="331"/>
                  </a:lnTo>
                  <a:lnTo>
                    <a:pt x="1101" y="343"/>
                  </a:lnTo>
                  <a:lnTo>
                    <a:pt x="1112" y="353"/>
                  </a:lnTo>
                  <a:lnTo>
                    <a:pt x="1126" y="360"/>
                  </a:lnTo>
                  <a:lnTo>
                    <a:pt x="1144" y="367"/>
                  </a:lnTo>
                  <a:lnTo>
                    <a:pt x="1168" y="372"/>
                  </a:lnTo>
                  <a:lnTo>
                    <a:pt x="1196" y="377"/>
                  </a:lnTo>
                  <a:lnTo>
                    <a:pt x="1230" y="382"/>
                  </a:lnTo>
                  <a:lnTo>
                    <a:pt x="1314" y="398"/>
                  </a:lnTo>
                  <a:lnTo>
                    <a:pt x="1397" y="421"/>
                  </a:lnTo>
                  <a:lnTo>
                    <a:pt x="1477" y="448"/>
                  </a:lnTo>
                  <a:lnTo>
                    <a:pt x="1557" y="480"/>
                  </a:lnTo>
                  <a:lnTo>
                    <a:pt x="1579" y="492"/>
                  </a:lnTo>
                  <a:lnTo>
                    <a:pt x="1596" y="505"/>
                  </a:lnTo>
                  <a:lnTo>
                    <a:pt x="1611" y="522"/>
                  </a:lnTo>
                  <a:lnTo>
                    <a:pt x="1619" y="539"/>
                  </a:lnTo>
                  <a:lnTo>
                    <a:pt x="1624" y="559"/>
                  </a:lnTo>
                  <a:lnTo>
                    <a:pt x="1623" y="582"/>
                  </a:lnTo>
                  <a:lnTo>
                    <a:pt x="1618" y="606"/>
                  </a:lnTo>
                  <a:lnTo>
                    <a:pt x="1591" y="697"/>
                  </a:lnTo>
                  <a:lnTo>
                    <a:pt x="1565" y="788"/>
                  </a:lnTo>
                  <a:lnTo>
                    <a:pt x="1537" y="879"/>
                  </a:lnTo>
                  <a:lnTo>
                    <a:pt x="1528" y="904"/>
                  </a:lnTo>
                  <a:lnTo>
                    <a:pt x="1519" y="925"/>
                  </a:lnTo>
                  <a:lnTo>
                    <a:pt x="1508" y="941"/>
                  </a:lnTo>
                  <a:lnTo>
                    <a:pt x="1497" y="951"/>
                  </a:lnTo>
                  <a:lnTo>
                    <a:pt x="1482" y="957"/>
                  </a:lnTo>
                  <a:lnTo>
                    <a:pt x="1467" y="958"/>
                  </a:lnTo>
                  <a:lnTo>
                    <a:pt x="1449" y="955"/>
                  </a:lnTo>
                  <a:lnTo>
                    <a:pt x="1426" y="948"/>
                  </a:lnTo>
                  <a:lnTo>
                    <a:pt x="1402" y="937"/>
                  </a:lnTo>
                  <a:lnTo>
                    <a:pt x="1331" y="906"/>
                  </a:lnTo>
                  <a:lnTo>
                    <a:pt x="1259" y="881"/>
                  </a:lnTo>
                  <a:lnTo>
                    <a:pt x="1186" y="860"/>
                  </a:lnTo>
                  <a:lnTo>
                    <a:pt x="1113" y="846"/>
                  </a:lnTo>
                  <a:lnTo>
                    <a:pt x="1038" y="837"/>
                  </a:lnTo>
                  <a:lnTo>
                    <a:pt x="962" y="833"/>
                  </a:lnTo>
                  <a:lnTo>
                    <a:pt x="885" y="835"/>
                  </a:lnTo>
                  <a:lnTo>
                    <a:pt x="850" y="837"/>
                  </a:lnTo>
                  <a:lnTo>
                    <a:pt x="815" y="842"/>
                  </a:lnTo>
                  <a:lnTo>
                    <a:pt x="781" y="850"/>
                  </a:lnTo>
                  <a:lnTo>
                    <a:pt x="747" y="863"/>
                  </a:lnTo>
                  <a:lnTo>
                    <a:pt x="716" y="879"/>
                  </a:lnTo>
                  <a:lnTo>
                    <a:pt x="688" y="898"/>
                  </a:lnTo>
                  <a:lnTo>
                    <a:pt x="665" y="920"/>
                  </a:lnTo>
                  <a:lnTo>
                    <a:pt x="647" y="943"/>
                  </a:lnTo>
                  <a:lnTo>
                    <a:pt x="631" y="969"/>
                  </a:lnTo>
                  <a:lnTo>
                    <a:pt x="621" y="995"/>
                  </a:lnTo>
                  <a:lnTo>
                    <a:pt x="615" y="1023"/>
                  </a:lnTo>
                  <a:lnTo>
                    <a:pt x="613" y="1051"/>
                  </a:lnTo>
                  <a:lnTo>
                    <a:pt x="616" y="1080"/>
                  </a:lnTo>
                  <a:lnTo>
                    <a:pt x="623" y="1107"/>
                  </a:lnTo>
                  <a:lnTo>
                    <a:pt x="634" y="1135"/>
                  </a:lnTo>
                  <a:lnTo>
                    <a:pt x="652" y="1163"/>
                  </a:lnTo>
                  <a:lnTo>
                    <a:pt x="673" y="1188"/>
                  </a:lnTo>
                  <a:lnTo>
                    <a:pt x="698" y="1212"/>
                  </a:lnTo>
                  <a:lnTo>
                    <a:pt x="740" y="1242"/>
                  </a:lnTo>
                  <a:lnTo>
                    <a:pt x="784" y="1270"/>
                  </a:lnTo>
                  <a:lnTo>
                    <a:pt x="829" y="1294"/>
                  </a:lnTo>
                  <a:lnTo>
                    <a:pt x="876" y="1317"/>
                  </a:lnTo>
                  <a:lnTo>
                    <a:pt x="923" y="1337"/>
                  </a:lnTo>
                  <a:lnTo>
                    <a:pt x="1007" y="1372"/>
                  </a:lnTo>
                  <a:lnTo>
                    <a:pt x="1089" y="1407"/>
                  </a:lnTo>
                  <a:lnTo>
                    <a:pt x="1172" y="1443"/>
                  </a:lnTo>
                  <a:lnTo>
                    <a:pt x="1252" y="1481"/>
                  </a:lnTo>
                  <a:lnTo>
                    <a:pt x="1333" y="1523"/>
                  </a:lnTo>
                  <a:lnTo>
                    <a:pt x="1388" y="1557"/>
                  </a:lnTo>
                  <a:lnTo>
                    <a:pt x="1439" y="1593"/>
                  </a:lnTo>
                  <a:lnTo>
                    <a:pt x="1487" y="1633"/>
                  </a:lnTo>
                  <a:lnTo>
                    <a:pt x="1530" y="1676"/>
                  </a:lnTo>
                  <a:lnTo>
                    <a:pt x="1569" y="1722"/>
                  </a:lnTo>
                  <a:lnTo>
                    <a:pt x="1605" y="1770"/>
                  </a:lnTo>
                  <a:lnTo>
                    <a:pt x="1636" y="1819"/>
                  </a:lnTo>
                  <a:lnTo>
                    <a:pt x="1663" y="1871"/>
                  </a:lnTo>
                  <a:lnTo>
                    <a:pt x="1686" y="1924"/>
                  </a:lnTo>
                  <a:lnTo>
                    <a:pt x="1704" y="1979"/>
                  </a:lnTo>
                  <a:lnTo>
                    <a:pt x="1719" y="2034"/>
                  </a:lnTo>
                  <a:lnTo>
                    <a:pt x="1728" y="2091"/>
                  </a:lnTo>
                  <a:lnTo>
                    <a:pt x="1733" y="2148"/>
                  </a:lnTo>
                  <a:lnTo>
                    <a:pt x="1734" y="2206"/>
                  </a:lnTo>
                  <a:lnTo>
                    <a:pt x="1730" y="2263"/>
                  </a:lnTo>
                  <a:lnTo>
                    <a:pt x="1721" y="2320"/>
                  </a:lnTo>
                  <a:lnTo>
                    <a:pt x="1707" y="2376"/>
                  </a:lnTo>
                  <a:lnTo>
                    <a:pt x="1689" y="2432"/>
                  </a:lnTo>
                  <a:lnTo>
                    <a:pt x="1667" y="2487"/>
                  </a:lnTo>
                  <a:lnTo>
                    <a:pt x="1639" y="2540"/>
                  </a:lnTo>
                  <a:lnTo>
                    <a:pt x="1606" y="2592"/>
                  </a:lnTo>
                  <a:lnTo>
                    <a:pt x="1568" y="2642"/>
                  </a:lnTo>
                  <a:lnTo>
                    <a:pt x="1527" y="2689"/>
                  </a:lnTo>
                  <a:lnTo>
                    <a:pt x="1482" y="2732"/>
                  </a:lnTo>
                  <a:lnTo>
                    <a:pt x="1436" y="2771"/>
                  </a:lnTo>
                  <a:lnTo>
                    <a:pt x="1386" y="2806"/>
                  </a:lnTo>
                  <a:lnTo>
                    <a:pt x="1333" y="2836"/>
                  </a:lnTo>
                  <a:lnTo>
                    <a:pt x="1278" y="2863"/>
                  </a:lnTo>
                  <a:lnTo>
                    <a:pt x="1221" y="2885"/>
                  </a:lnTo>
                  <a:lnTo>
                    <a:pt x="1161" y="2904"/>
                  </a:lnTo>
                  <a:lnTo>
                    <a:pt x="1136" y="2912"/>
                  </a:lnTo>
                  <a:lnTo>
                    <a:pt x="1116" y="2922"/>
                  </a:lnTo>
                  <a:lnTo>
                    <a:pt x="1098" y="2934"/>
                  </a:lnTo>
                  <a:lnTo>
                    <a:pt x="1084" y="2949"/>
                  </a:lnTo>
                  <a:lnTo>
                    <a:pt x="1073" y="2966"/>
                  </a:lnTo>
                  <a:lnTo>
                    <a:pt x="1066" y="2985"/>
                  </a:lnTo>
                  <a:lnTo>
                    <a:pt x="1063" y="3009"/>
                  </a:lnTo>
                  <a:lnTo>
                    <a:pt x="1062" y="3034"/>
                  </a:lnTo>
                  <a:lnTo>
                    <a:pt x="1063" y="3107"/>
                  </a:lnTo>
                  <a:lnTo>
                    <a:pt x="1062" y="3179"/>
                  </a:lnTo>
                  <a:lnTo>
                    <a:pt x="1062" y="3251"/>
                  </a:lnTo>
                  <a:lnTo>
                    <a:pt x="1060" y="3277"/>
                  </a:lnTo>
                  <a:lnTo>
                    <a:pt x="1054" y="3299"/>
                  </a:lnTo>
                  <a:lnTo>
                    <a:pt x="1044" y="3317"/>
                  </a:lnTo>
                  <a:lnTo>
                    <a:pt x="1030" y="3331"/>
                  </a:lnTo>
                  <a:lnTo>
                    <a:pt x="1012" y="3343"/>
                  </a:lnTo>
                  <a:lnTo>
                    <a:pt x="991" y="3349"/>
                  </a:lnTo>
                  <a:lnTo>
                    <a:pt x="965" y="3352"/>
                  </a:lnTo>
                  <a:lnTo>
                    <a:pt x="849" y="3353"/>
                  </a:lnTo>
                  <a:lnTo>
                    <a:pt x="733" y="3353"/>
                  </a:lnTo>
                  <a:lnTo>
                    <a:pt x="709" y="3350"/>
                  </a:lnTo>
                  <a:lnTo>
                    <a:pt x="688" y="3345"/>
                  </a:lnTo>
                  <a:lnTo>
                    <a:pt x="671" y="3335"/>
                  </a:lnTo>
                  <a:lnTo>
                    <a:pt x="657" y="3323"/>
                  </a:lnTo>
                  <a:lnTo>
                    <a:pt x="647" y="3308"/>
                  </a:lnTo>
                  <a:lnTo>
                    <a:pt x="638" y="3291"/>
                  </a:lnTo>
                  <a:lnTo>
                    <a:pt x="633" y="3269"/>
                  </a:lnTo>
                  <a:lnTo>
                    <a:pt x="632" y="3246"/>
                  </a:lnTo>
                  <a:lnTo>
                    <a:pt x="631" y="3166"/>
                  </a:lnTo>
                  <a:lnTo>
                    <a:pt x="630" y="3087"/>
                  </a:lnTo>
                  <a:lnTo>
                    <a:pt x="630" y="3056"/>
                  </a:lnTo>
                  <a:lnTo>
                    <a:pt x="628" y="3029"/>
                  </a:lnTo>
                  <a:lnTo>
                    <a:pt x="626" y="3009"/>
                  </a:lnTo>
                  <a:lnTo>
                    <a:pt x="621" y="2993"/>
                  </a:lnTo>
                  <a:lnTo>
                    <a:pt x="614" y="2980"/>
                  </a:lnTo>
                  <a:lnTo>
                    <a:pt x="603" y="2971"/>
                  </a:lnTo>
                  <a:lnTo>
                    <a:pt x="588" y="2964"/>
                  </a:lnTo>
                  <a:lnTo>
                    <a:pt x="569" y="2958"/>
                  </a:lnTo>
                  <a:lnTo>
                    <a:pt x="544" y="2953"/>
                  </a:lnTo>
                  <a:lnTo>
                    <a:pt x="514" y="2948"/>
                  </a:lnTo>
                  <a:lnTo>
                    <a:pt x="443" y="2935"/>
                  </a:lnTo>
                  <a:lnTo>
                    <a:pt x="372" y="2921"/>
                  </a:lnTo>
                  <a:lnTo>
                    <a:pt x="302" y="2904"/>
                  </a:lnTo>
                  <a:lnTo>
                    <a:pt x="233" y="2883"/>
                  </a:lnTo>
                  <a:lnTo>
                    <a:pt x="166" y="2858"/>
                  </a:lnTo>
                  <a:lnTo>
                    <a:pt x="99" y="2828"/>
                  </a:lnTo>
                  <a:lnTo>
                    <a:pt x="71" y="2814"/>
                  </a:lnTo>
                  <a:lnTo>
                    <a:pt x="48" y="2801"/>
                  </a:lnTo>
                  <a:lnTo>
                    <a:pt x="30" y="2787"/>
                  </a:lnTo>
                  <a:lnTo>
                    <a:pt x="16" y="2773"/>
                  </a:lnTo>
                  <a:lnTo>
                    <a:pt x="7" y="2758"/>
                  </a:lnTo>
                  <a:lnTo>
                    <a:pt x="2" y="2741"/>
                  </a:lnTo>
                  <a:lnTo>
                    <a:pt x="0" y="2722"/>
                  </a:lnTo>
                  <a:lnTo>
                    <a:pt x="2" y="2701"/>
                  </a:lnTo>
                  <a:lnTo>
                    <a:pt x="7" y="2674"/>
                  </a:lnTo>
                  <a:lnTo>
                    <a:pt x="15" y="2645"/>
                  </a:lnTo>
                  <a:lnTo>
                    <a:pt x="48" y="2524"/>
                  </a:lnTo>
                  <a:lnTo>
                    <a:pt x="83" y="2404"/>
                  </a:lnTo>
                  <a:lnTo>
                    <a:pt x="93" y="2379"/>
                  </a:lnTo>
                  <a:lnTo>
                    <a:pt x="102" y="2359"/>
                  </a:lnTo>
                  <a:lnTo>
                    <a:pt x="111" y="2342"/>
                  </a:lnTo>
                  <a:lnTo>
                    <a:pt x="121" y="2330"/>
                  </a:lnTo>
                  <a:lnTo>
                    <a:pt x="132" y="2323"/>
                  </a:lnTo>
                  <a:lnTo>
                    <a:pt x="146" y="2320"/>
                  </a:lnTo>
                  <a:lnTo>
                    <a:pt x="161" y="2321"/>
                  </a:lnTo>
                  <a:lnTo>
                    <a:pt x="178" y="2325"/>
                  </a:lnTo>
                  <a:lnTo>
                    <a:pt x="199" y="2333"/>
                  </a:lnTo>
                  <a:lnTo>
                    <a:pt x="223" y="2344"/>
                  </a:lnTo>
                  <a:lnTo>
                    <a:pt x="296" y="2379"/>
                  </a:lnTo>
                  <a:lnTo>
                    <a:pt x="371" y="2410"/>
                  </a:lnTo>
                  <a:lnTo>
                    <a:pt x="447" y="2434"/>
                  </a:lnTo>
                  <a:lnTo>
                    <a:pt x="524" y="2455"/>
                  </a:lnTo>
                  <a:lnTo>
                    <a:pt x="603" y="2470"/>
                  </a:lnTo>
                  <a:lnTo>
                    <a:pt x="683" y="2482"/>
                  </a:lnTo>
                  <a:lnTo>
                    <a:pt x="735" y="2487"/>
                  </a:lnTo>
                  <a:lnTo>
                    <a:pt x="786" y="2487"/>
                  </a:lnTo>
                  <a:lnTo>
                    <a:pt x="837" y="2483"/>
                  </a:lnTo>
                  <a:lnTo>
                    <a:pt x="887" y="2475"/>
                  </a:lnTo>
                  <a:lnTo>
                    <a:pt x="937" y="2462"/>
                  </a:lnTo>
                  <a:lnTo>
                    <a:pt x="985" y="2442"/>
                  </a:lnTo>
                  <a:lnTo>
                    <a:pt x="1019" y="2425"/>
                  </a:lnTo>
                  <a:lnTo>
                    <a:pt x="1049" y="2405"/>
                  </a:lnTo>
                  <a:lnTo>
                    <a:pt x="1074" y="2381"/>
                  </a:lnTo>
                  <a:lnTo>
                    <a:pt x="1096" y="2356"/>
                  </a:lnTo>
                  <a:lnTo>
                    <a:pt x="1113" y="2329"/>
                  </a:lnTo>
                  <a:lnTo>
                    <a:pt x="1126" y="2300"/>
                  </a:lnTo>
                  <a:lnTo>
                    <a:pt x="1134" y="2269"/>
                  </a:lnTo>
                  <a:lnTo>
                    <a:pt x="1138" y="2238"/>
                  </a:lnTo>
                  <a:lnTo>
                    <a:pt x="1138" y="2207"/>
                  </a:lnTo>
                  <a:lnTo>
                    <a:pt x="1133" y="2175"/>
                  </a:lnTo>
                  <a:lnTo>
                    <a:pt x="1124" y="2144"/>
                  </a:lnTo>
                  <a:lnTo>
                    <a:pt x="1111" y="2114"/>
                  </a:lnTo>
                  <a:lnTo>
                    <a:pt x="1091" y="2084"/>
                  </a:lnTo>
                  <a:lnTo>
                    <a:pt x="1069" y="2057"/>
                  </a:lnTo>
                  <a:lnTo>
                    <a:pt x="1041" y="2030"/>
                  </a:lnTo>
                  <a:lnTo>
                    <a:pt x="1001" y="1999"/>
                  </a:lnTo>
                  <a:lnTo>
                    <a:pt x="959" y="1974"/>
                  </a:lnTo>
                  <a:lnTo>
                    <a:pt x="915" y="1951"/>
                  </a:lnTo>
                  <a:lnTo>
                    <a:pt x="870" y="1929"/>
                  </a:lnTo>
                  <a:lnTo>
                    <a:pt x="801" y="1899"/>
                  </a:lnTo>
                  <a:lnTo>
                    <a:pt x="733" y="1872"/>
                  </a:lnTo>
                  <a:lnTo>
                    <a:pt x="665" y="1844"/>
                  </a:lnTo>
                  <a:lnTo>
                    <a:pt x="597" y="1816"/>
                  </a:lnTo>
                  <a:lnTo>
                    <a:pt x="529" y="1786"/>
                  </a:lnTo>
                  <a:lnTo>
                    <a:pt x="463" y="1754"/>
                  </a:lnTo>
                  <a:lnTo>
                    <a:pt x="399" y="1717"/>
                  </a:lnTo>
                  <a:lnTo>
                    <a:pt x="352" y="1687"/>
                  </a:lnTo>
                  <a:lnTo>
                    <a:pt x="307" y="1657"/>
                  </a:lnTo>
                  <a:lnTo>
                    <a:pt x="266" y="1623"/>
                  </a:lnTo>
                  <a:lnTo>
                    <a:pt x="226" y="1589"/>
                  </a:lnTo>
                  <a:lnTo>
                    <a:pt x="190" y="1552"/>
                  </a:lnTo>
                  <a:lnTo>
                    <a:pt x="157" y="1515"/>
                  </a:lnTo>
                  <a:lnTo>
                    <a:pt x="127" y="1475"/>
                  </a:lnTo>
                  <a:lnTo>
                    <a:pt x="101" y="1433"/>
                  </a:lnTo>
                  <a:lnTo>
                    <a:pt x="77" y="1389"/>
                  </a:lnTo>
                  <a:lnTo>
                    <a:pt x="58" y="1343"/>
                  </a:lnTo>
                  <a:lnTo>
                    <a:pt x="43" y="1295"/>
                  </a:lnTo>
                  <a:lnTo>
                    <a:pt x="32" y="1244"/>
                  </a:lnTo>
                  <a:lnTo>
                    <a:pt x="24" y="1192"/>
                  </a:lnTo>
                  <a:lnTo>
                    <a:pt x="21" y="1137"/>
                  </a:lnTo>
                  <a:lnTo>
                    <a:pt x="22" y="1079"/>
                  </a:lnTo>
                  <a:lnTo>
                    <a:pt x="28" y="1015"/>
                  </a:lnTo>
                  <a:lnTo>
                    <a:pt x="40" y="952"/>
                  </a:lnTo>
                  <a:lnTo>
                    <a:pt x="54" y="894"/>
                  </a:lnTo>
                  <a:lnTo>
                    <a:pt x="73" y="839"/>
                  </a:lnTo>
                  <a:lnTo>
                    <a:pt x="97" y="787"/>
                  </a:lnTo>
                  <a:lnTo>
                    <a:pt x="124" y="738"/>
                  </a:lnTo>
                  <a:lnTo>
                    <a:pt x="155" y="692"/>
                  </a:lnTo>
                  <a:lnTo>
                    <a:pt x="189" y="649"/>
                  </a:lnTo>
                  <a:lnTo>
                    <a:pt x="229" y="609"/>
                  </a:lnTo>
                  <a:lnTo>
                    <a:pt x="271" y="573"/>
                  </a:lnTo>
                  <a:lnTo>
                    <a:pt x="317" y="538"/>
                  </a:lnTo>
                  <a:lnTo>
                    <a:pt x="367" y="506"/>
                  </a:lnTo>
                  <a:lnTo>
                    <a:pt x="419" y="478"/>
                  </a:lnTo>
                  <a:lnTo>
                    <a:pt x="475" y="451"/>
                  </a:lnTo>
                  <a:lnTo>
                    <a:pt x="535" y="428"/>
                  </a:lnTo>
                  <a:lnTo>
                    <a:pt x="563" y="418"/>
                  </a:lnTo>
                  <a:lnTo>
                    <a:pt x="587" y="408"/>
                  </a:lnTo>
                  <a:lnTo>
                    <a:pt x="607" y="400"/>
                  </a:lnTo>
                  <a:lnTo>
                    <a:pt x="623" y="391"/>
                  </a:lnTo>
                  <a:lnTo>
                    <a:pt x="635" y="383"/>
                  </a:lnTo>
                  <a:lnTo>
                    <a:pt x="644" y="373"/>
                  </a:lnTo>
                  <a:lnTo>
                    <a:pt x="652" y="360"/>
                  </a:lnTo>
                  <a:lnTo>
                    <a:pt x="657" y="346"/>
                  </a:lnTo>
                  <a:lnTo>
                    <a:pt x="659" y="329"/>
                  </a:lnTo>
                  <a:lnTo>
                    <a:pt x="661" y="308"/>
                  </a:lnTo>
                  <a:lnTo>
                    <a:pt x="662" y="283"/>
                  </a:lnTo>
                  <a:lnTo>
                    <a:pt x="662" y="253"/>
                  </a:lnTo>
                  <a:lnTo>
                    <a:pt x="662" y="186"/>
                  </a:lnTo>
                  <a:lnTo>
                    <a:pt x="662" y="120"/>
                  </a:lnTo>
                  <a:lnTo>
                    <a:pt x="664" y="89"/>
                  </a:lnTo>
                  <a:lnTo>
                    <a:pt x="667" y="64"/>
                  </a:lnTo>
                  <a:lnTo>
                    <a:pt x="672" y="45"/>
                  </a:lnTo>
                  <a:lnTo>
                    <a:pt x="680" y="30"/>
                  </a:lnTo>
                  <a:lnTo>
                    <a:pt x="691" y="18"/>
                  </a:lnTo>
                  <a:lnTo>
                    <a:pt x="707" y="10"/>
                  </a:lnTo>
                  <a:lnTo>
                    <a:pt x="726" y="4"/>
                  </a:lnTo>
                  <a:lnTo>
                    <a:pt x="750" y="1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293505" y="5376611"/>
            <a:ext cx="1209090" cy="394431"/>
            <a:chOff x="1293505" y="5376611"/>
            <a:chExt cx="1209090" cy="394431"/>
          </a:xfrm>
        </p:grpSpPr>
        <p:grpSp>
          <p:nvGrpSpPr>
            <p:cNvPr id="56" name="Group 4"/>
            <p:cNvGrpSpPr>
              <a:grpSpLocks noChangeAspect="1"/>
            </p:cNvGrpSpPr>
            <p:nvPr/>
          </p:nvGrpSpPr>
          <p:grpSpPr bwMode="auto">
            <a:xfrm>
              <a:off x="1293505" y="5376611"/>
              <a:ext cx="394830" cy="394431"/>
              <a:chOff x="2388" y="190"/>
              <a:chExt cx="2966" cy="296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7" name="Freeform 6"/>
              <p:cNvSpPr>
                <a:spLocks/>
              </p:cNvSpPr>
              <p:nvPr/>
            </p:nvSpPr>
            <p:spPr bwMode="auto">
              <a:xfrm>
                <a:off x="2388" y="190"/>
                <a:ext cx="2659" cy="2246"/>
              </a:xfrm>
              <a:custGeom>
                <a:avLst/>
                <a:gdLst>
                  <a:gd name="T0" fmla="*/ 3292 w 5317"/>
                  <a:gd name="T1" fmla="*/ 18 h 4493"/>
                  <a:gd name="T2" fmla="*/ 3767 w 5317"/>
                  <a:gd name="T3" fmla="*/ 110 h 4493"/>
                  <a:gd name="T4" fmla="*/ 4216 w 5317"/>
                  <a:gd name="T5" fmla="*/ 276 h 4493"/>
                  <a:gd name="T6" fmla="*/ 4633 w 5317"/>
                  <a:gd name="T7" fmla="*/ 512 h 4493"/>
                  <a:gd name="T8" fmla="*/ 5011 w 5317"/>
                  <a:gd name="T9" fmla="*/ 817 h 4493"/>
                  <a:gd name="T10" fmla="*/ 5130 w 5317"/>
                  <a:gd name="T11" fmla="*/ 476 h 4493"/>
                  <a:gd name="T12" fmla="*/ 5191 w 5317"/>
                  <a:gd name="T13" fmla="*/ 415 h 4493"/>
                  <a:gd name="T14" fmla="*/ 5278 w 5317"/>
                  <a:gd name="T15" fmla="*/ 429 h 4493"/>
                  <a:gd name="T16" fmla="*/ 5317 w 5317"/>
                  <a:gd name="T17" fmla="*/ 507 h 4493"/>
                  <a:gd name="T18" fmla="*/ 5298 w 5317"/>
                  <a:gd name="T19" fmla="*/ 1178 h 4493"/>
                  <a:gd name="T20" fmla="*/ 5220 w 5317"/>
                  <a:gd name="T21" fmla="*/ 1217 h 4493"/>
                  <a:gd name="T22" fmla="*/ 4549 w 5317"/>
                  <a:gd name="T23" fmla="*/ 1198 h 4493"/>
                  <a:gd name="T24" fmla="*/ 4511 w 5317"/>
                  <a:gd name="T25" fmla="*/ 1120 h 4493"/>
                  <a:gd name="T26" fmla="*/ 4549 w 5317"/>
                  <a:gd name="T27" fmla="*/ 1043 h 4493"/>
                  <a:gd name="T28" fmla="*/ 4947 w 5317"/>
                  <a:gd name="T29" fmla="*/ 1024 h 4493"/>
                  <a:gd name="T30" fmla="*/ 4588 w 5317"/>
                  <a:gd name="T31" fmla="*/ 716 h 4493"/>
                  <a:gd name="T32" fmla="*/ 4186 w 5317"/>
                  <a:gd name="T33" fmla="*/ 474 h 4493"/>
                  <a:gd name="T34" fmla="*/ 3747 w 5317"/>
                  <a:gd name="T35" fmla="*/ 305 h 4493"/>
                  <a:gd name="T36" fmla="*/ 3285 w 5317"/>
                  <a:gd name="T37" fmla="*/ 211 h 4493"/>
                  <a:gd name="T38" fmla="*/ 2809 w 5317"/>
                  <a:gd name="T39" fmla="*/ 197 h 4493"/>
                  <a:gd name="T40" fmla="*/ 2345 w 5317"/>
                  <a:gd name="T41" fmla="*/ 262 h 4493"/>
                  <a:gd name="T42" fmla="*/ 1904 w 5317"/>
                  <a:gd name="T43" fmla="*/ 402 h 4493"/>
                  <a:gd name="T44" fmla="*/ 1493 w 5317"/>
                  <a:gd name="T45" fmla="*/ 615 h 4493"/>
                  <a:gd name="T46" fmla="*/ 1121 w 5317"/>
                  <a:gd name="T47" fmla="*/ 896 h 4493"/>
                  <a:gd name="T48" fmla="*/ 796 w 5317"/>
                  <a:gd name="T49" fmla="*/ 1239 h 4493"/>
                  <a:gd name="T50" fmla="*/ 536 w 5317"/>
                  <a:gd name="T51" fmla="*/ 1625 h 4493"/>
                  <a:gd name="T52" fmla="*/ 349 w 5317"/>
                  <a:gd name="T53" fmla="*/ 2047 h 4493"/>
                  <a:gd name="T54" fmla="*/ 233 w 5317"/>
                  <a:gd name="T55" fmla="*/ 2494 h 4493"/>
                  <a:gd name="T56" fmla="*/ 193 w 5317"/>
                  <a:gd name="T57" fmla="*/ 2963 h 4493"/>
                  <a:gd name="T58" fmla="*/ 235 w 5317"/>
                  <a:gd name="T59" fmla="*/ 3447 h 4493"/>
                  <a:gd name="T60" fmla="*/ 359 w 5317"/>
                  <a:gd name="T61" fmla="*/ 3912 h 4493"/>
                  <a:gd name="T62" fmla="*/ 563 w 5317"/>
                  <a:gd name="T63" fmla="*/ 4349 h 4493"/>
                  <a:gd name="T64" fmla="*/ 574 w 5317"/>
                  <a:gd name="T65" fmla="*/ 4423 h 4493"/>
                  <a:gd name="T66" fmla="*/ 529 w 5317"/>
                  <a:gd name="T67" fmla="*/ 4480 h 4493"/>
                  <a:gd name="T68" fmla="*/ 457 w 5317"/>
                  <a:gd name="T69" fmla="*/ 4489 h 4493"/>
                  <a:gd name="T70" fmla="*/ 397 w 5317"/>
                  <a:gd name="T71" fmla="*/ 4446 h 4493"/>
                  <a:gd name="T72" fmla="*/ 179 w 5317"/>
                  <a:gd name="T73" fmla="*/ 3977 h 4493"/>
                  <a:gd name="T74" fmla="*/ 45 w 5317"/>
                  <a:gd name="T75" fmla="*/ 3479 h 4493"/>
                  <a:gd name="T76" fmla="*/ 0 w 5317"/>
                  <a:gd name="T77" fmla="*/ 2963 h 4493"/>
                  <a:gd name="T78" fmla="*/ 44 w 5317"/>
                  <a:gd name="T79" fmla="*/ 2462 h 4493"/>
                  <a:gd name="T80" fmla="*/ 166 w 5317"/>
                  <a:gd name="T81" fmla="*/ 1982 h 4493"/>
                  <a:gd name="T82" fmla="*/ 368 w 5317"/>
                  <a:gd name="T83" fmla="*/ 1533 h 4493"/>
                  <a:gd name="T84" fmla="*/ 645 w 5317"/>
                  <a:gd name="T85" fmla="*/ 1120 h 4493"/>
                  <a:gd name="T86" fmla="*/ 993 w 5317"/>
                  <a:gd name="T87" fmla="*/ 752 h 4493"/>
                  <a:gd name="T88" fmla="*/ 1392 w 5317"/>
                  <a:gd name="T89" fmla="*/ 451 h 4493"/>
                  <a:gd name="T90" fmla="*/ 1830 w 5317"/>
                  <a:gd name="T91" fmla="*/ 225 h 4493"/>
                  <a:gd name="T92" fmla="*/ 2301 w 5317"/>
                  <a:gd name="T93" fmla="*/ 74 h 4493"/>
                  <a:gd name="T94" fmla="*/ 2798 w 5317"/>
                  <a:gd name="T95" fmla="*/ 5 h 4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317" h="4493">
                    <a:moveTo>
                      <a:pt x="2966" y="0"/>
                    </a:moveTo>
                    <a:lnTo>
                      <a:pt x="3130" y="5"/>
                    </a:lnTo>
                    <a:lnTo>
                      <a:pt x="3292" y="18"/>
                    </a:lnTo>
                    <a:lnTo>
                      <a:pt x="3453" y="40"/>
                    </a:lnTo>
                    <a:lnTo>
                      <a:pt x="3610" y="70"/>
                    </a:lnTo>
                    <a:lnTo>
                      <a:pt x="3767" y="110"/>
                    </a:lnTo>
                    <a:lnTo>
                      <a:pt x="3920" y="157"/>
                    </a:lnTo>
                    <a:lnTo>
                      <a:pt x="4070" y="213"/>
                    </a:lnTo>
                    <a:lnTo>
                      <a:pt x="4216" y="276"/>
                    </a:lnTo>
                    <a:lnTo>
                      <a:pt x="4359" y="348"/>
                    </a:lnTo>
                    <a:lnTo>
                      <a:pt x="4498" y="426"/>
                    </a:lnTo>
                    <a:lnTo>
                      <a:pt x="4633" y="512"/>
                    </a:lnTo>
                    <a:lnTo>
                      <a:pt x="4763" y="608"/>
                    </a:lnTo>
                    <a:lnTo>
                      <a:pt x="4890" y="709"/>
                    </a:lnTo>
                    <a:lnTo>
                      <a:pt x="5011" y="817"/>
                    </a:lnTo>
                    <a:lnTo>
                      <a:pt x="5124" y="932"/>
                    </a:lnTo>
                    <a:lnTo>
                      <a:pt x="5124" y="507"/>
                    </a:lnTo>
                    <a:lnTo>
                      <a:pt x="5130" y="476"/>
                    </a:lnTo>
                    <a:lnTo>
                      <a:pt x="5142" y="449"/>
                    </a:lnTo>
                    <a:lnTo>
                      <a:pt x="5164" y="429"/>
                    </a:lnTo>
                    <a:lnTo>
                      <a:pt x="5191" y="415"/>
                    </a:lnTo>
                    <a:lnTo>
                      <a:pt x="5220" y="409"/>
                    </a:lnTo>
                    <a:lnTo>
                      <a:pt x="5251" y="415"/>
                    </a:lnTo>
                    <a:lnTo>
                      <a:pt x="5278" y="429"/>
                    </a:lnTo>
                    <a:lnTo>
                      <a:pt x="5298" y="449"/>
                    </a:lnTo>
                    <a:lnTo>
                      <a:pt x="5312" y="476"/>
                    </a:lnTo>
                    <a:lnTo>
                      <a:pt x="5317" y="507"/>
                    </a:lnTo>
                    <a:lnTo>
                      <a:pt x="5317" y="1120"/>
                    </a:lnTo>
                    <a:lnTo>
                      <a:pt x="5312" y="1151"/>
                    </a:lnTo>
                    <a:lnTo>
                      <a:pt x="5298" y="1178"/>
                    </a:lnTo>
                    <a:lnTo>
                      <a:pt x="5278" y="1198"/>
                    </a:lnTo>
                    <a:lnTo>
                      <a:pt x="5251" y="1212"/>
                    </a:lnTo>
                    <a:lnTo>
                      <a:pt x="5220" y="1217"/>
                    </a:lnTo>
                    <a:lnTo>
                      <a:pt x="4606" y="1217"/>
                    </a:lnTo>
                    <a:lnTo>
                      <a:pt x="4576" y="1212"/>
                    </a:lnTo>
                    <a:lnTo>
                      <a:pt x="4549" y="1198"/>
                    </a:lnTo>
                    <a:lnTo>
                      <a:pt x="4529" y="1178"/>
                    </a:lnTo>
                    <a:lnTo>
                      <a:pt x="4514" y="1151"/>
                    </a:lnTo>
                    <a:lnTo>
                      <a:pt x="4511" y="1120"/>
                    </a:lnTo>
                    <a:lnTo>
                      <a:pt x="4514" y="1089"/>
                    </a:lnTo>
                    <a:lnTo>
                      <a:pt x="4529" y="1064"/>
                    </a:lnTo>
                    <a:lnTo>
                      <a:pt x="4549" y="1043"/>
                    </a:lnTo>
                    <a:lnTo>
                      <a:pt x="4576" y="1030"/>
                    </a:lnTo>
                    <a:lnTo>
                      <a:pt x="4606" y="1024"/>
                    </a:lnTo>
                    <a:lnTo>
                      <a:pt x="4947" y="1024"/>
                    </a:lnTo>
                    <a:lnTo>
                      <a:pt x="4832" y="914"/>
                    </a:lnTo>
                    <a:lnTo>
                      <a:pt x="4713" y="812"/>
                    </a:lnTo>
                    <a:lnTo>
                      <a:pt x="4588" y="716"/>
                    </a:lnTo>
                    <a:lnTo>
                      <a:pt x="4458" y="628"/>
                    </a:lnTo>
                    <a:lnTo>
                      <a:pt x="4323" y="547"/>
                    </a:lnTo>
                    <a:lnTo>
                      <a:pt x="4186" y="474"/>
                    </a:lnTo>
                    <a:lnTo>
                      <a:pt x="4043" y="409"/>
                    </a:lnTo>
                    <a:lnTo>
                      <a:pt x="3897" y="354"/>
                    </a:lnTo>
                    <a:lnTo>
                      <a:pt x="3747" y="305"/>
                    </a:lnTo>
                    <a:lnTo>
                      <a:pt x="3596" y="265"/>
                    </a:lnTo>
                    <a:lnTo>
                      <a:pt x="3442" y="233"/>
                    </a:lnTo>
                    <a:lnTo>
                      <a:pt x="3285" y="211"/>
                    </a:lnTo>
                    <a:lnTo>
                      <a:pt x="3126" y="197"/>
                    </a:lnTo>
                    <a:lnTo>
                      <a:pt x="2966" y="193"/>
                    </a:lnTo>
                    <a:lnTo>
                      <a:pt x="2809" y="197"/>
                    </a:lnTo>
                    <a:lnTo>
                      <a:pt x="2652" y="209"/>
                    </a:lnTo>
                    <a:lnTo>
                      <a:pt x="2498" y="233"/>
                    </a:lnTo>
                    <a:lnTo>
                      <a:pt x="2345" y="262"/>
                    </a:lnTo>
                    <a:lnTo>
                      <a:pt x="2195" y="301"/>
                    </a:lnTo>
                    <a:lnTo>
                      <a:pt x="2049" y="348"/>
                    </a:lnTo>
                    <a:lnTo>
                      <a:pt x="1904" y="402"/>
                    </a:lnTo>
                    <a:lnTo>
                      <a:pt x="1764" y="465"/>
                    </a:lnTo>
                    <a:lnTo>
                      <a:pt x="1626" y="536"/>
                    </a:lnTo>
                    <a:lnTo>
                      <a:pt x="1493" y="615"/>
                    </a:lnTo>
                    <a:lnTo>
                      <a:pt x="1365" y="700"/>
                    </a:lnTo>
                    <a:lnTo>
                      <a:pt x="1240" y="794"/>
                    </a:lnTo>
                    <a:lnTo>
                      <a:pt x="1121" y="896"/>
                    </a:lnTo>
                    <a:lnTo>
                      <a:pt x="1006" y="1005"/>
                    </a:lnTo>
                    <a:lnTo>
                      <a:pt x="897" y="1118"/>
                    </a:lnTo>
                    <a:lnTo>
                      <a:pt x="796" y="1239"/>
                    </a:lnTo>
                    <a:lnTo>
                      <a:pt x="702" y="1364"/>
                    </a:lnTo>
                    <a:lnTo>
                      <a:pt x="616" y="1492"/>
                    </a:lnTo>
                    <a:lnTo>
                      <a:pt x="536" y="1625"/>
                    </a:lnTo>
                    <a:lnTo>
                      <a:pt x="466" y="1762"/>
                    </a:lnTo>
                    <a:lnTo>
                      <a:pt x="403" y="1903"/>
                    </a:lnTo>
                    <a:lnTo>
                      <a:pt x="349" y="2047"/>
                    </a:lnTo>
                    <a:lnTo>
                      <a:pt x="302" y="2193"/>
                    </a:lnTo>
                    <a:lnTo>
                      <a:pt x="262" y="2343"/>
                    </a:lnTo>
                    <a:lnTo>
                      <a:pt x="233" y="2494"/>
                    </a:lnTo>
                    <a:lnTo>
                      <a:pt x="211" y="2650"/>
                    </a:lnTo>
                    <a:lnTo>
                      <a:pt x="197" y="2806"/>
                    </a:lnTo>
                    <a:lnTo>
                      <a:pt x="193" y="2963"/>
                    </a:lnTo>
                    <a:lnTo>
                      <a:pt x="199" y="3126"/>
                    </a:lnTo>
                    <a:lnTo>
                      <a:pt x="211" y="3286"/>
                    </a:lnTo>
                    <a:lnTo>
                      <a:pt x="235" y="3447"/>
                    </a:lnTo>
                    <a:lnTo>
                      <a:pt x="267" y="3604"/>
                    </a:lnTo>
                    <a:lnTo>
                      <a:pt x="309" y="3759"/>
                    </a:lnTo>
                    <a:lnTo>
                      <a:pt x="359" y="3912"/>
                    </a:lnTo>
                    <a:lnTo>
                      <a:pt x="419" y="4062"/>
                    </a:lnTo>
                    <a:lnTo>
                      <a:pt x="488" y="4208"/>
                    </a:lnTo>
                    <a:lnTo>
                      <a:pt x="563" y="4349"/>
                    </a:lnTo>
                    <a:lnTo>
                      <a:pt x="574" y="4372"/>
                    </a:lnTo>
                    <a:lnTo>
                      <a:pt x="576" y="4397"/>
                    </a:lnTo>
                    <a:lnTo>
                      <a:pt x="574" y="4423"/>
                    </a:lnTo>
                    <a:lnTo>
                      <a:pt x="565" y="4444"/>
                    </a:lnTo>
                    <a:lnTo>
                      <a:pt x="549" y="4464"/>
                    </a:lnTo>
                    <a:lnTo>
                      <a:pt x="529" y="4480"/>
                    </a:lnTo>
                    <a:lnTo>
                      <a:pt x="506" y="4489"/>
                    </a:lnTo>
                    <a:lnTo>
                      <a:pt x="480" y="4493"/>
                    </a:lnTo>
                    <a:lnTo>
                      <a:pt x="457" y="4489"/>
                    </a:lnTo>
                    <a:lnTo>
                      <a:pt x="433" y="4480"/>
                    </a:lnTo>
                    <a:lnTo>
                      <a:pt x="414" y="4466"/>
                    </a:lnTo>
                    <a:lnTo>
                      <a:pt x="397" y="4446"/>
                    </a:lnTo>
                    <a:lnTo>
                      <a:pt x="316" y="4293"/>
                    </a:lnTo>
                    <a:lnTo>
                      <a:pt x="242" y="4138"/>
                    </a:lnTo>
                    <a:lnTo>
                      <a:pt x="179" y="3977"/>
                    </a:lnTo>
                    <a:lnTo>
                      <a:pt x="125" y="3815"/>
                    </a:lnTo>
                    <a:lnTo>
                      <a:pt x="81" y="3649"/>
                    </a:lnTo>
                    <a:lnTo>
                      <a:pt x="45" y="3479"/>
                    </a:lnTo>
                    <a:lnTo>
                      <a:pt x="22" y="3310"/>
                    </a:lnTo>
                    <a:lnTo>
                      <a:pt x="6" y="3137"/>
                    </a:lnTo>
                    <a:lnTo>
                      <a:pt x="0" y="2963"/>
                    </a:lnTo>
                    <a:lnTo>
                      <a:pt x="6" y="2796"/>
                    </a:lnTo>
                    <a:lnTo>
                      <a:pt x="20" y="2628"/>
                    </a:lnTo>
                    <a:lnTo>
                      <a:pt x="44" y="2462"/>
                    </a:lnTo>
                    <a:lnTo>
                      <a:pt x="76" y="2300"/>
                    </a:lnTo>
                    <a:lnTo>
                      <a:pt x="116" y="2141"/>
                    </a:lnTo>
                    <a:lnTo>
                      <a:pt x="166" y="1982"/>
                    </a:lnTo>
                    <a:lnTo>
                      <a:pt x="226" y="1829"/>
                    </a:lnTo>
                    <a:lnTo>
                      <a:pt x="293" y="1679"/>
                    </a:lnTo>
                    <a:lnTo>
                      <a:pt x="368" y="1533"/>
                    </a:lnTo>
                    <a:lnTo>
                      <a:pt x="453" y="1391"/>
                    </a:lnTo>
                    <a:lnTo>
                      <a:pt x="545" y="1252"/>
                    </a:lnTo>
                    <a:lnTo>
                      <a:pt x="645" y="1120"/>
                    </a:lnTo>
                    <a:lnTo>
                      <a:pt x="753" y="992"/>
                    </a:lnTo>
                    <a:lnTo>
                      <a:pt x="870" y="869"/>
                    </a:lnTo>
                    <a:lnTo>
                      <a:pt x="993" y="752"/>
                    </a:lnTo>
                    <a:lnTo>
                      <a:pt x="1121" y="644"/>
                    </a:lnTo>
                    <a:lnTo>
                      <a:pt x="1253" y="545"/>
                    </a:lnTo>
                    <a:lnTo>
                      <a:pt x="1392" y="451"/>
                    </a:lnTo>
                    <a:lnTo>
                      <a:pt x="1534" y="368"/>
                    </a:lnTo>
                    <a:lnTo>
                      <a:pt x="1681" y="292"/>
                    </a:lnTo>
                    <a:lnTo>
                      <a:pt x="1830" y="225"/>
                    </a:lnTo>
                    <a:lnTo>
                      <a:pt x="1986" y="166"/>
                    </a:lnTo>
                    <a:lnTo>
                      <a:pt x="2143" y="115"/>
                    </a:lnTo>
                    <a:lnTo>
                      <a:pt x="2301" y="74"/>
                    </a:lnTo>
                    <a:lnTo>
                      <a:pt x="2466" y="43"/>
                    </a:lnTo>
                    <a:lnTo>
                      <a:pt x="2630" y="20"/>
                    </a:lnTo>
                    <a:lnTo>
                      <a:pt x="2798" y="5"/>
                    </a:lnTo>
                    <a:lnTo>
                      <a:pt x="29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7"/>
              <p:cNvSpPr>
                <a:spLocks/>
              </p:cNvSpPr>
              <p:nvPr/>
            </p:nvSpPr>
            <p:spPr bwMode="auto">
              <a:xfrm>
                <a:off x="2696" y="906"/>
                <a:ext cx="2658" cy="2247"/>
              </a:xfrm>
              <a:custGeom>
                <a:avLst/>
                <a:gdLst>
                  <a:gd name="T0" fmla="*/ 4884 w 5315"/>
                  <a:gd name="T1" fmla="*/ 13 h 4493"/>
                  <a:gd name="T2" fmla="*/ 5001 w 5315"/>
                  <a:gd name="T3" fmla="*/ 200 h 4493"/>
                  <a:gd name="T4" fmla="*/ 5191 w 5315"/>
                  <a:gd name="T5" fmla="*/ 678 h 4493"/>
                  <a:gd name="T6" fmla="*/ 5295 w 5315"/>
                  <a:gd name="T7" fmla="*/ 1185 h 4493"/>
                  <a:gd name="T8" fmla="*/ 5312 w 5315"/>
                  <a:gd name="T9" fmla="*/ 1699 h 4493"/>
                  <a:gd name="T10" fmla="*/ 5241 w 5315"/>
                  <a:gd name="T11" fmla="*/ 2193 h 4493"/>
                  <a:gd name="T12" fmla="*/ 5091 w 5315"/>
                  <a:gd name="T13" fmla="*/ 2664 h 4493"/>
                  <a:gd name="T14" fmla="*/ 4864 w 5315"/>
                  <a:gd name="T15" fmla="*/ 3104 h 4493"/>
                  <a:gd name="T16" fmla="*/ 4563 w 5315"/>
                  <a:gd name="T17" fmla="*/ 3503 h 4493"/>
                  <a:gd name="T18" fmla="*/ 4196 w 5315"/>
                  <a:gd name="T19" fmla="*/ 3849 h 4493"/>
                  <a:gd name="T20" fmla="*/ 3783 w 5315"/>
                  <a:gd name="T21" fmla="*/ 4127 h 4493"/>
                  <a:gd name="T22" fmla="*/ 3332 w 5315"/>
                  <a:gd name="T23" fmla="*/ 4327 h 4493"/>
                  <a:gd name="T24" fmla="*/ 2851 w 5315"/>
                  <a:gd name="T25" fmla="*/ 4451 h 4493"/>
                  <a:gd name="T26" fmla="*/ 2350 w 5315"/>
                  <a:gd name="T27" fmla="*/ 4493 h 4493"/>
                  <a:gd name="T28" fmla="*/ 1864 w 5315"/>
                  <a:gd name="T29" fmla="*/ 4453 h 4493"/>
                  <a:gd name="T30" fmla="*/ 1397 w 5315"/>
                  <a:gd name="T31" fmla="*/ 4336 h 4493"/>
                  <a:gd name="T32" fmla="*/ 956 w 5315"/>
                  <a:gd name="T33" fmla="*/ 4146 h 4493"/>
                  <a:gd name="T34" fmla="*/ 552 w 5315"/>
                  <a:gd name="T35" fmla="*/ 3887 h 4493"/>
                  <a:gd name="T36" fmla="*/ 193 w 5315"/>
                  <a:gd name="T37" fmla="*/ 3562 h 4493"/>
                  <a:gd name="T38" fmla="*/ 173 w 5315"/>
                  <a:gd name="T39" fmla="*/ 4044 h 4493"/>
                  <a:gd name="T40" fmla="*/ 95 w 5315"/>
                  <a:gd name="T41" fmla="*/ 4083 h 4493"/>
                  <a:gd name="T42" fmla="*/ 18 w 5315"/>
                  <a:gd name="T43" fmla="*/ 4044 h 4493"/>
                  <a:gd name="T44" fmla="*/ 0 w 5315"/>
                  <a:gd name="T45" fmla="*/ 3373 h 4493"/>
                  <a:gd name="T46" fmla="*/ 39 w 5315"/>
                  <a:gd name="T47" fmla="*/ 3295 h 4493"/>
                  <a:gd name="T48" fmla="*/ 711 w 5315"/>
                  <a:gd name="T49" fmla="*/ 3277 h 4493"/>
                  <a:gd name="T50" fmla="*/ 788 w 5315"/>
                  <a:gd name="T51" fmla="*/ 3317 h 4493"/>
                  <a:gd name="T52" fmla="*/ 801 w 5315"/>
                  <a:gd name="T53" fmla="*/ 3403 h 4493"/>
                  <a:gd name="T54" fmla="*/ 741 w 5315"/>
                  <a:gd name="T55" fmla="*/ 3465 h 4493"/>
                  <a:gd name="T56" fmla="*/ 483 w 5315"/>
                  <a:gd name="T57" fmla="*/ 3578 h 4493"/>
                  <a:gd name="T58" fmla="*/ 859 w 5315"/>
                  <a:gd name="T59" fmla="*/ 3867 h 4493"/>
                  <a:gd name="T60" fmla="*/ 1274 w 5315"/>
                  <a:gd name="T61" fmla="*/ 4083 h 4493"/>
                  <a:gd name="T62" fmla="*/ 1722 w 5315"/>
                  <a:gd name="T63" fmla="*/ 4229 h 4493"/>
                  <a:gd name="T64" fmla="*/ 2191 w 5315"/>
                  <a:gd name="T65" fmla="*/ 4296 h 4493"/>
                  <a:gd name="T66" fmla="*/ 2666 w 5315"/>
                  <a:gd name="T67" fmla="*/ 4284 h 4493"/>
                  <a:gd name="T68" fmla="*/ 3120 w 5315"/>
                  <a:gd name="T69" fmla="*/ 4193 h 4493"/>
                  <a:gd name="T70" fmla="*/ 3554 w 5315"/>
                  <a:gd name="T71" fmla="*/ 4029 h 4493"/>
                  <a:gd name="T72" fmla="*/ 3952 w 5315"/>
                  <a:gd name="T73" fmla="*/ 3793 h 4493"/>
                  <a:gd name="T74" fmla="*/ 4312 w 5315"/>
                  <a:gd name="T75" fmla="*/ 3490 h 4493"/>
                  <a:gd name="T76" fmla="*/ 4615 w 5315"/>
                  <a:gd name="T77" fmla="*/ 3131 h 4493"/>
                  <a:gd name="T78" fmla="*/ 4851 w 5315"/>
                  <a:gd name="T79" fmla="*/ 2731 h 4493"/>
                  <a:gd name="T80" fmla="*/ 5016 w 5315"/>
                  <a:gd name="T81" fmla="*/ 2300 h 4493"/>
                  <a:gd name="T82" fmla="*/ 5106 w 5315"/>
                  <a:gd name="T83" fmla="*/ 1843 h 4493"/>
                  <a:gd name="T84" fmla="*/ 5118 w 5315"/>
                  <a:gd name="T85" fmla="*/ 1367 h 4493"/>
                  <a:gd name="T86" fmla="*/ 5048 w 5315"/>
                  <a:gd name="T87" fmla="*/ 889 h 4493"/>
                  <a:gd name="T88" fmla="*/ 4896 w 5315"/>
                  <a:gd name="T89" fmla="*/ 433 h 4493"/>
                  <a:gd name="T90" fmla="*/ 4743 w 5315"/>
                  <a:gd name="T91" fmla="*/ 121 h 4493"/>
                  <a:gd name="T92" fmla="*/ 4752 w 5315"/>
                  <a:gd name="T93" fmla="*/ 49 h 4493"/>
                  <a:gd name="T94" fmla="*/ 4812 w 5315"/>
                  <a:gd name="T95" fmla="*/ 4 h 4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315" h="4493">
                    <a:moveTo>
                      <a:pt x="4837" y="0"/>
                    </a:moveTo>
                    <a:lnTo>
                      <a:pt x="4860" y="4"/>
                    </a:lnTo>
                    <a:lnTo>
                      <a:pt x="4884" y="13"/>
                    </a:lnTo>
                    <a:lnTo>
                      <a:pt x="4904" y="27"/>
                    </a:lnTo>
                    <a:lnTo>
                      <a:pt x="4918" y="49"/>
                    </a:lnTo>
                    <a:lnTo>
                      <a:pt x="5001" y="200"/>
                    </a:lnTo>
                    <a:lnTo>
                      <a:pt x="5073" y="355"/>
                    </a:lnTo>
                    <a:lnTo>
                      <a:pt x="5136" y="516"/>
                    </a:lnTo>
                    <a:lnTo>
                      <a:pt x="5191" y="678"/>
                    </a:lnTo>
                    <a:lnTo>
                      <a:pt x="5236" y="846"/>
                    </a:lnTo>
                    <a:lnTo>
                      <a:pt x="5270" y="1014"/>
                    </a:lnTo>
                    <a:lnTo>
                      <a:pt x="5295" y="1185"/>
                    </a:lnTo>
                    <a:lnTo>
                      <a:pt x="5310" y="1356"/>
                    </a:lnTo>
                    <a:lnTo>
                      <a:pt x="5315" y="1529"/>
                    </a:lnTo>
                    <a:lnTo>
                      <a:pt x="5312" y="1699"/>
                    </a:lnTo>
                    <a:lnTo>
                      <a:pt x="5297" y="1865"/>
                    </a:lnTo>
                    <a:lnTo>
                      <a:pt x="5274" y="2031"/>
                    </a:lnTo>
                    <a:lnTo>
                      <a:pt x="5241" y="2193"/>
                    </a:lnTo>
                    <a:lnTo>
                      <a:pt x="5200" y="2354"/>
                    </a:lnTo>
                    <a:lnTo>
                      <a:pt x="5151" y="2511"/>
                    </a:lnTo>
                    <a:lnTo>
                      <a:pt x="5091" y="2664"/>
                    </a:lnTo>
                    <a:lnTo>
                      <a:pt x="5025" y="2815"/>
                    </a:lnTo>
                    <a:lnTo>
                      <a:pt x="4949" y="2961"/>
                    </a:lnTo>
                    <a:lnTo>
                      <a:pt x="4864" y="3104"/>
                    </a:lnTo>
                    <a:lnTo>
                      <a:pt x="4772" y="3241"/>
                    </a:lnTo>
                    <a:lnTo>
                      <a:pt x="4671" y="3375"/>
                    </a:lnTo>
                    <a:lnTo>
                      <a:pt x="4563" y="3503"/>
                    </a:lnTo>
                    <a:lnTo>
                      <a:pt x="4447" y="3625"/>
                    </a:lnTo>
                    <a:lnTo>
                      <a:pt x="4324" y="3741"/>
                    </a:lnTo>
                    <a:lnTo>
                      <a:pt x="4196" y="3849"/>
                    </a:lnTo>
                    <a:lnTo>
                      <a:pt x="4063" y="3950"/>
                    </a:lnTo>
                    <a:lnTo>
                      <a:pt x="3925" y="4042"/>
                    </a:lnTo>
                    <a:lnTo>
                      <a:pt x="3783" y="4127"/>
                    </a:lnTo>
                    <a:lnTo>
                      <a:pt x="3637" y="4202"/>
                    </a:lnTo>
                    <a:lnTo>
                      <a:pt x="3485" y="4269"/>
                    </a:lnTo>
                    <a:lnTo>
                      <a:pt x="3332" y="4327"/>
                    </a:lnTo>
                    <a:lnTo>
                      <a:pt x="3175" y="4377"/>
                    </a:lnTo>
                    <a:lnTo>
                      <a:pt x="3014" y="4419"/>
                    </a:lnTo>
                    <a:lnTo>
                      <a:pt x="2851" y="4451"/>
                    </a:lnTo>
                    <a:lnTo>
                      <a:pt x="2687" y="4475"/>
                    </a:lnTo>
                    <a:lnTo>
                      <a:pt x="2519" y="4489"/>
                    </a:lnTo>
                    <a:lnTo>
                      <a:pt x="2350" y="4493"/>
                    </a:lnTo>
                    <a:lnTo>
                      <a:pt x="2187" y="4489"/>
                    </a:lnTo>
                    <a:lnTo>
                      <a:pt x="2025" y="4475"/>
                    </a:lnTo>
                    <a:lnTo>
                      <a:pt x="1864" y="4453"/>
                    </a:lnTo>
                    <a:lnTo>
                      <a:pt x="1705" y="4422"/>
                    </a:lnTo>
                    <a:lnTo>
                      <a:pt x="1550" y="4383"/>
                    </a:lnTo>
                    <a:lnTo>
                      <a:pt x="1397" y="4336"/>
                    </a:lnTo>
                    <a:lnTo>
                      <a:pt x="1247" y="4280"/>
                    </a:lnTo>
                    <a:lnTo>
                      <a:pt x="1101" y="4217"/>
                    </a:lnTo>
                    <a:lnTo>
                      <a:pt x="956" y="4146"/>
                    </a:lnTo>
                    <a:lnTo>
                      <a:pt x="817" y="4067"/>
                    </a:lnTo>
                    <a:lnTo>
                      <a:pt x="684" y="3981"/>
                    </a:lnTo>
                    <a:lnTo>
                      <a:pt x="552" y="3887"/>
                    </a:lnTo>
                    <a:lnTo>
                      <a:pt x="427" y="3786"/>
                    </a:lnTo>
                    <a:lnTo>
                      <a:pt x="307" y="3678"/>
                    </a:lnTo>
                    <a:lnTo>
                      <a:pt x="193" y="3562"/>
                    </a:lnTo>
                    <a:lnTo>
                      <a:pt x="193" y="3988"/>
                    </a:lnTo>
                    <a:lnTo>
                      <a:pt x="187" y="4018"/>
                    </a:lnTo>
                    <a:lnTo>
                      <a:pt x="173" y="4044"/>
                    </a:lnTo>
                    <a:lnTo>
                      <a:pt x="153" y="4065"/>
                    </a:lnTo>
                    <a:lnTo>
                      <a:pt x="126" y="4078"/>
                    </a:lnTo>
                    <a:lnTo>
                      <a:pt x="95" y="4083"/>
                    </a:lnTo>
                    <a:lnTo>
                      <a:pt x="65" y="4078"/>
                    </a:lnTo>
                    <a:lnTo>
                      <a:pt x="39" y="4065"/>
                    </a:lnTo>
                    <a:lnTo>
                      <a:pt x="18" y="4044"/>
                    </a:lnTo>
                    <a:lnTo>
                      <a:pt x="5" y="4018"/>
                    </a:lnTo>
                    <a:lnTo>
                      <a:pt x="0" y="3988"/>
                    </a:lnTo>
                    <a:lnTo>
                      <a:pt x="0" y="3373"/>
                    </a:lnTo>
                    <a:lnTo>
                      <a:pt x="5" y="3342"/>
                    </a:lnTo>
                    <a:lnTo>
                      <a:pt x="18" y="3317"/>
                    </a:lnTo>
                    <a:lnTo>
                      <a:pt x="39" y="3295"/>
                    </a:lnTo>
                    <a:lnTo>
                      <a:pt x="65" y="3283"/>
                    </a:lnTo>
                    <a:lnTo>
                      <a:pt x="95" y="3277"/>
                    </a:lnTo>
                    <a:lnTo>
                      <a:pt x="711" y="3277"/>
                    </a:lnTo>
                    <a:lnTo>
                      <a:pt x="741" y="3283"/>
                    </a:lnTo>
                    <a:lnTo>
                      <a:pt x="767" y="3295"/>
                    </a:lnTo>
                    <a:lnTo>
                      <a:pt x="788" y="3317"/>
                    </a:lnTo>
                    <a:lnTo>
                      <a:pt x="801" y="3342"/>
                    </a:lnTo>
                    <a:lnTo>
                      <a:pt x="806" y="3373"/>
                    </a:lnTo>
                    <a:lnTo>
                      <a:pt x="801" y="3403"/>
                    </a:lnTo>
                    <a:lnTo>
                      <a:pt x="788" y="3430"/>
                    </a:lnTo>
                    <a:lnTo>
                      <a:pt x="767" y="3450"/>
                    </a:lnTo>
                    <a:lnTo>
                      <a:pt x="741" y="3465"/>
                    </a:lnTo>
                    <a:lnTo>
                      <a:pt x="711" y="3468"/>
                    </a:lnTo>
                    <a:lnTo>
                      <a:pt x="370" y="3468"/>
                    </a:lnTo>
                    <a:lnTo>
                      <a:pt x="483" y="3578"/>
                    </a:lnTo>
                    <a:lnTo>
                      <a:pt x="604" y="3683"/>
                    </a:lnTo>
                    <a:lnTo>
                      <a:pt x="729" y="3779"/>
                    </a:lnTo>
                    <a:lnTo>
                      <a:pt x="859" y="3867"/>
                    </a:lnTo>
                    <a:lnTo>
                      <a:pt x="992" y="3946"/>
                    </a:lnTo>
                    <a:lnTo>
                      <a:pt x="1131" y="4020"/>
                    </a:lnTo>
                    <a:lnTo>
                      <a:pt x="1274" y="4083"/>
                    </a:lnTo>
                    <a:lnTo>
                      <a:pt x="1420" y="4141"/>
                    </a:lnTo>
                    <a:lnTo>
                      <a:pt x="1570" y="4190"/>
                    </a:lnTo>
                    <a:lnTo>
                      <a:pt x="1722" y="4229"/>
                    </a:lnTo>
                    <a:lnTo>
                      <a:pt x="1875" y="4260"/>
                    </a:lnTo>
                    <a:lnTo>
                      <a:pt x="2032" y="4284"/>
                    </a:lnTo>
                    <a:lnTo>
                      <a:pt x="2191" y="4296"/>
                    </a:lnTo>
                    <a:lnTo>
                      <a:pt x="2350" y="4302"/>
                    </a:lnTo>
                    <a:lnTo>
                      <a:pt x="2509" y="4296"/>
                    </a:lnTo>
                    <a:lnTo>
                      <a:pt x="2666" y="4284"/>
                    </a:lnTo>
                    <a:lnTo>
                      <a:pt x="2819" y="4262"/>
                    </a:lnTo>
                    <a:lnTo>
                      <a:pt x="2971" y="4231"/>
                    </a:lnTo>
                    <a:lnTo>
                      <a:pt x="3120" y="4193"/>
                    </a:lnTo>
                    <a:lnTo>
                      <a:pt x="3268" y="4146"/>
                    </a:lnTo>
                    <a:lnTo>
                      <a:pt x="3413" y="4091"/>
                    </a:lnTo>
                    <a:lnTo>
                      <a:pt x="3554" y="4029"/>
                    </a:lnTo>
                    <a:lnTo>
                      <a:pt x="3689" y="3957"/>
                    </a:lnTo>
                    <a:lnTo>
                      <a:pt x="3822" y="3880"/>
                    </a:lnTo>
                    <a:lnTo>
                      <a:pt x="3952" y="3793"/>
                    </a:lnTo>
                    <a:lnTo>
                      <a:pt x="4077" y="3699"/>
                    </a:lnTo>
                    <a:lnTo>
                      <a:pt x="4196" y="3598"/>
                    </a:lnTo>
                    <a:lnTo>
                      <a:pt x="4312" y="3490"/>
                    </a:lnTo>
                    <a:lnTo>
                      <a:pt x="4420" y="3375"/>
                    </a:lnTo>
                    <a:lnTo>
                      <a:pt x="4521" y="3255"/>
                    </a:lnTo>
                    <a:lnTo>
                      <a:pt x="4615" y="3131"/>
                    </a:lnTo>
                    <a:lnTo>
                      <a:pt x="4701" y="3001"/>
                    </a:lnTo>
                    <a:lnTo>
                      <a:pt x="4779" y="2868"/>
                    </a:lnTo>
                    <a:lnTo>
                      <a:pt x="4851" y="2731"/>
                    </a:lnTo>
                    <a:lnTo>
                      <a:pt x="4914" y="2592"/>
                    </a:lnTo>
                    <a:lnTo>
                      <a:pt x="4969" y="2447"/>
                    </a:lnTo>
                    <a:lnTo>
                      <a:pt x="5016" y="2300"/>
                    </a:lnTo>
                    <a:lnTo>
                      <a:pt x="5053" y="2150"/>
                    </a:lnTo>
                    <a:lnTo>
                      <a:pt x="5084" y="1998"/>
                    </a:lnTo>
                    <a:lnTo>
                      <a:pt x="5106" y="1843"/>
                    </a:lnTo>
                    <a:lnTo>
                      <a:pt x="5118" y="1688"/>
                    </a:lnTo>
                    <a:lnTo>
                      <a:pt x="5124" y="1529"/>
                    </a:lnTo>
                    <a:lnTo>
                      <a:pt x="5118" y="1367"/>
                    </a:lnTo>
                    <a:lnTo>
                      <a:pt x="5104" y="1207"/>
                    </a:lnTo>
                    <a:lnTo>
                      <a:pt x="5081" y="1048"/>
                    </a:lnTo>
                    <a:lnTo>
                      <a:pt x="5048" y="889"/>
                    </a:lnTo>
                    <a:lnTo>
                      <a:pt x="5007" y="734"/>
                    </a:lnTo>
                    <a:lnTo>
                      <a:pt x="4956" y="581"/>
                    </a:lnTo>
                    <a:lnTo>
                      <a:pt x="4896" y="433"/>
                    </a:lnTo>
                    <a:lnTo>
                      <a:pt x="4830" y="287"/>
                    </a:lnTo>
                    <a:lnTo>
                      <a:pt x="4752" y="144"/>
                    </a:lnTo>
                    <a:lnTo>
                      <a:pt x="4743" y="121"/>
                    </a:lnTo>
                    <a:lnTo>
                      <a:pt x="4739" y="96"/>
                    </a:lnTo>
                    <a:lnTo>
                      <a:pt x="4743" y="72"/>
                    </a:lnTo>
                    <a:lnTo>
                      <a:pt x="4752" y="49"/>
                    </a:lnTo>
                    <a:lnTo>
                      <a:pt x="4766" y="29"/>
                    </a:lnTo>
                    <a:lnTo>
                      <a:pt x="4788" y="13"/>
                    </a:lnTo>
                    <a:lnTo>
                      <a:pt x="4812" y="4"/>
                    </a:lnTo>
                    <a:lnTo>
                      <a:pt x="48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8"/>
              <p:cNvSpPr>
                <a:spLocks noEditPoints="1"/>
              </p:cNvSpPr>
              <p:nvPr/>
            </p:nvSpPr>
            <p:spPr bwMode="auto">
              <a:xfrm>
                <a:off x="2799" y="600"/>
                <a:ext cx="2145" cy="2143"/>
              </a:xfrm>
              <a:custGeom>
                <a:avLst/>
                <a:gdLst>
                  <a:gd name="T0" fmla="*/ 1614 w 4291"/>
                  <a:gd name="T1" fmla="*/ 265 h 4287"/>
                  <a:gd name="T2" fmla="*/ 1094 w 4291"/>
                  <a:gd name="T3" fmla="*/ 497 h 4287"/>
                  <a:gd name="T4" fmla="*/ 668 w 4291"/>
                  <a:gd name="T5" fmla="*/ 867 h 4287"/>
                  <a:gd name="T6" fmla="*/ 363 w 4291"/>
                  <a:gd name="T7" fmla="*/ 1342 h 4287"/>
                  <a:gd name="T8" fmla="*/ 208 w 4291"/>
                  <a:gd name="T9" fmla="*/ 1899 h 4287"/>
                  <a:gd name="T10" fmla="*/ 461 w 4291"/>
                  <a:gd name="T11" fmla="*/ 2065 h 4287"/>
                  <a:gd name="T12" fmla="*/ 495 w 4291"/>
                  <a:gd name="T13" fmla="*/ 2173 h 4287"/>
                  <a:gd name="T14" fmla="*/ 403 w 4291"/>
                  <a:gd name="T15" fmla="*/ 2238 h 4287"/>
                  <a:gd name="T16" fmla="*/ 266 w 4291"/>
                  <a:gd name="T17" fmla="*/ 2674 h 4287"/>
                  <a:gd name="T18" fmla="*/ 499 w 4291"/>
                  <a:gd name="T19" fmla="*/ 3194 h 4287"/>
                  <a:gd name="T20" fmla="*/ 869 w 4291"/>
                  <a:gd name="T21" fmla="*/ 3618 h 4287"/>
                  <a:gd name="T22" fmla="*/ 1343 w 4291"/>
                  <a:gd name="T23" fmla="*/ 3923 h 4287"/>
                  <a:gd name="T24" fmla="*/ 1901 w 4291"/>
                  <a:gd name="T25" fmla="*/ 4079 h 4287"/>
                  <a:gd name="T26" fmla="*/ 2067 w 4291"/>
                  <a:gd name="T27" fmla="*/ 3827 h 4287"/>
                  <a:gd name="T28" fmla="*/ 2175 w 4291"/>
                  <a:gd name="T29" fmla="*/ 3793 h 4287"/>
                  <a:gd name="T30" fmla="*/ 2242 w 4291"/>
                  <a:gd name="T31" fmla="*/ 3883 h 4287"/>
                  <a:gd name="T32" fmla="*/ 2677 w 4291"/>
                  <a:gd name="T33" fmla="*/ 4022 h 4287"/>
                  <a:gd name="T34" fmla="*/ 3197 w 4291"/>
                  <a:gd name="T35" fmla="*/ 3787 h 4287"/>
                  <a:gd name="T36" fmla="*/ 3621 w 4291"/>
                  <a:gd name="T37" fmla="*/ 3419 h 4287"/>
                  <a:gd name="T38" fmla="*/ 3926 w 4291"/>
                  <a:gd name="T39" fmla="*/ 2943 h 4287"/>
                  <a:gd name="T40" fmla="*/ 4083 w 4291"/>
                  <a:gd name="T41" fmla="*/ 2388 h 4287"/>
                  <a:gd name="T42" fmla="*/ 3830 w 4291"/>
                  <a:gd name="T43" fmla="*/ 2220 h 4287"/>
                  <a:gd name="T44" fmla="*/ 3796 w 4291"/>
                  <a:gd name="T45" fmla="*/ 2112 h 4287"/>
                  <a:gd name="T46" fmla="*/ 3886 w 4291"/>
                  <a:gd name="T47" fmla="*/ 2047 h 4287"/>
                  <a:gd name="T48" fmla="*/ 4025 w 4291"/>
                  <a:gd name="T49" fmla="*/ 1612 h 4287"/>
                  <a:gd name="T50" fmla="*/ 3791 w 4291"/>
                  <a:gd name="T51" fmla="*/ 1093 h 4287"/>
                  <a:gd name="T52" fmla="*/ 3423 w 4291"/>
                  <a:gd name="T53" fmla="*/ 667 h 4287"/>
                  <a:gd name="T54" fmla="*/ 2946 w 4291"/>
                  <a:gd name="T55" fmla="*/ 362 h 4287"/>
                  <a:gd name="T56" fmla="*/ 2390 w 4291"/>
                  <a:gd name="T57" fmla="*/ 205 h 4287"/>
                  <a:gd name="T58" fmla="*/ 2222 w 4291"/>
                  <a:gd name="T59" fmla="*/ 458 h 4287"/>
                  <a:gd name="T60" fmla="*/ 2116 w 4291"/>
                  <a:gd name="T61" fmla="*/ 494 h 4287"/>
                  <a:gd name="T62" fmla="*/ 2049 w 4291"/>
                  <a:gd name="T63" fmla="*/ 402 h 4287"/>
                  <a:gd name="T64" fmla="*/ 2448 w 4291"/>
                  <a:gd name="T65" fmla="*/ 20 h 4287"/>
                  <a:gd name="T66" fmla="*/ 3013 w 4291"/>
                  <a:gd name="T67" fmla="*/ 182 h 4287"/>
                  <a:gd name="T68" fmla="*/ 3502 w 4291"/>
                  <a:gd name="T69" fmla="*/ 483 h 4287"/>
                  <a:gd name="T70" fmla="*/ 3894 w 4291"/>
                  <a:gd name="T71" fmla="*/ 901 h 4287"/>
                  <a:gd name="T72" fmla="*/ 4163 w 4291"/>
                  <a:gd name="T73" fmla="*/ 1410 h 4287"/>
                  <a:gd name="T74" fmla="*/ 4285 w 4291"/>
                  <a:gd name="T75" fmla="*/ 1989 h 4287"/>
                  <a:gd name="T76" fmla="*/ 4244 w 4291"/>
                  <a:gd name="T77" fmla="*/ 2593 h 4287"/>
                  <a:gd name="T78" fmla="*/ 4043 w 4291"/>
                  <a:gd name="T79" fmla="*/ 3140 h 4287"/>
                  <a:gd name="T80" fmla="*/ 3711 w 4291"/>
                  <a:gd name="T81" fmla="*/ 3607 h 4287"/>
                  <a:gd name="T82" fmla="*/ 3269 w 4291"/>
                  <a:gd name="T83" fmla="*/ 3969 h 4287"/>
                  <a:gd name="T84" fmla="*/ 2739 w 4291"/>
                  <a:gd name="T85" fmla="*/ 4204 h 4287"/>
                  <a:gd name="T86" fmla="*/ 2145 w 4291"/>
                  <a:gd name="T87" fmla="*/ 4287 h 4287"/>
                  <a:gd name="T88" fmla="*/ 1553 w 4291"/>
                  <a:gd name="T89" fmla="*/ 4204 h 4287"/>
                  <a:gd name="T90" fmla="*/ 1022 w 4291"/>
                  <a:gd name="T91" fmla="*/ 3969 h 4287"/>
                  <a:gd name="T92" fmla="*/ 580 w 4291"/>
                  <a:gd name="T93" fmla="*/ 3607 h 4287"/>
                  <a:gd name="T94" fmla="*/ 246 w 4291"/>
                  <a:gd name="T95" fmla="*/ 3140 h 4287"/>
                  <a:gd name="T96" fmla="*/ 47 w 4291"/>
                  <a:gd name="T97" fmla="*/ 2593 h 4287"/>
                  <a:gd name="T98" fmla="*/ 0 w 4291"/>
                  <a:gd name="T99" fmla="*/ 2142 h 4287"/>
                  <a:gd name="T100" fmla="*/ 83 w 4291"/>
                  <a:gd name="T101" fmla="*/ 1549 h 4287"/>
                  <a:gd name="T102" fmla="*/ 318 w 4291"/>
                  <a:gd name="T103" fmla="*/ 1021 h 4287"/>
                  <a:gd name="T104" fmla="*/ 681 w 4291"/>
                  <a:gd name="T105" fmla="*/ 577 h 4287"/>
                  <a:gd name="T106" fmla="*/ 1147 w 4291"/>
                  <a:gd name="T107" fmla="*/ 245 h 4287"/>
                  <a:gd name="T108" fmla="*/ 1695 w 4291"/>
                  <a:gd name="T109" fmla="*/ 47 h 4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91" h="4287">
                    <a:moveTo>
                      <a:pt x="2049" y="193"/>
                    </a:moveTo>
                    <a:lnTo>
                      <a:pt x="1901" y="205"/>
                    </a:lnTo>
                    <a:lnTo>
                      <a:pt x="1755" y="231"/>
                    </a:lnTo>
                    <a:lnTo>
                      <a:pt x="1614" y="265"/>
                    </a:lnTo>
                    <a:lnTo>
                      <a:pt x="1477" y="308"/>
                    </a:lnTo>
                    <a:lnTo>
                      <a:pt x="1343" y="362"/>
                    </a:lnTo>
                    <a:lnTo>
                      <a:pt x="1217" y="425"/>
                    </a:lnTo>
                    <a:lnTo>
                      <a:pt x="1094" y="497"/>
                    </a:lnTo>
                    <a:lnTo>
                      <a:pt x="979" y="579"/>
                    </a:lnTo>
                    <a:lnTo>
                      <a:pt x="869" y="667"/>
                    </a:lnTo>
                    <a:lnTo>
                      <a:pt x="764" y="763"/>
                    </a:lnTo>
                    <a:lnTo>
                      <a:pt x="668" y="867"/>
                    </a:lnTo>
                    <a:lnTo>
                      <a:pt x="580" y="975"/>
                    </a:lnTo>
                    <a:lnTo>
                      <a:pt x="499" y="1093"/>
                    </a:lnTo>
                    <a:lnTo>
                      <a:pt x="426" y="1215"/>
                    </a:lnTo>
                    <a:lnTo>
                      <a:pt x="363" y="1342"/>
                    </a:lnTo>
                    <a:lnTo>
                      <a:pt x="309" y="1475"/>
                    </a:lnTo>
                    <a:lnTo>
                      <a:pt x="266" y="1612"/>
                    </a:lnTo>
                    <a:lnTo>
                      <a:pt x="231" y="1753"/>
                    </a:lnTo>
                    <a:lnTo>
                      <a:pt x="208" y="1899"/>
                    </a:lnTo>
                    <a:lnTo>
                      <a:pt x="194" y="2047"/>
                    </a:lnTo>
                    <a:lnTo>
                      <a:pt x="403" y="2047"/>
                    </a:lnTo>
                    <a:lnTo>
                      <a:pt x="434" y="2052"/>
                    </a:lnTo>
                    <a:lnTo>
                      <a:pt x="461" y="2065"/>
                    </a:lnTo>
                    <a:lnTo>
                      <a:pt x="481" y="2086"/>
                    </a:lnTo>
                    <a:lnTo>
                      <a:pt x="495" y="2112"/>
                    </a:lnTo>
                    <a:lnTo>
                      <a:pt x="499" y="2142"/>
                    </a:lnTo>
                    <a:lnTo>
                      <a:pt x="495" y="2173"/>
                    </a:lnTo>
                    <a:lnTo>
                      <a:pt x="481" y="2200"/>
                    </a:lnTo>
                    <a:lnTo>
                      <a:pt x="461" y="2220"/>
                    </a:lnTo>
                    <a:lnTo>
                      <a:pt x="434" y="2234"/>
                    </a:lnTo>
                    <a:lnTo>
                      <a:pt x="403" y="2238"/>
                    </a:lnTo>
                    <a:lnTo>
                      <a:pt x="194" y="2238"/>
                    </a:lnTo>
                    <a:lnTo>
                      <a:pt x="208" y="2388"/>
                    </a:lnTo>
                    <a:lnTo>
                      <a:pt x="231" y="2532"/>
                    </a:lnTo>
                    <a:lnTo>
                      <a:pt x="266" y="2674"/>
                    </a:lnTo>
                    <a:lnTo>
                      <a:pt x="309" y="2812"/>
                    </a:lnTo>
                    <a:lnTo>
                      <a:pt x="363" y="2943"/>
                    </a:lnTo>
                    <a:lnTo>
                      <a:pt x="426" y="3071"/>
                    </a:lnTo>
                    <a:lnTo>
                      <a:pt x="499" y="3194"/>
                    </a:lnTo>
                    <a:lnTo>
                      <a:pt x="580" y="3309"/>
                    </a:lnTo>
                    <a:lnTo>
                      <a:pt x="668" y="3419"/>
                    </a:lnTo>
                    <a:lnTo>
                      <a:pt x="764" y="3522"/>
                    </a:lnTo>
                    <a:lnTo>
                      <a:pt x="869" y="3618"/>
                    </a:lnTo>
                    <a:lnTo>
                      <a:pt x="979" y="3706"/>
                    </a:lnTo>
                    <a:lnTo>
                      <a:pt x="1094" y="3787"/>
                    </a:lnTo>
                    <a:lnTo>
                      <a:pt x="1217" y="3859"/>
                    </a:lnTo>
                    <a:lnTo>
                      <a:pt x="1343" y="3923"/>
                    </a:lnTo>
                    <a:lnTo>
                      <a:pt x="1477" y="3977"/>
                    </a:lnTo>
                    <a:lnTo>
                      <a:pt x="1614" y="4022"/>
                    </a:lnTo>
                    <a:lnTo>
                      <a:pt x="1755" y="4056"/>
                    </a:lnTo>
                    <a:lnTo>
                      <a:pt x="1901" y="4079"/>
                    </a:lnTo>
                    <a:lnTo>
                      <a:pt x="2049" y="4092"/>
                    </a:lnTo>
                    <a:lnTo>
                      <a:pt x="2049" y="3883"/>
                    </a:lnTo>
                    <a:lnTo>
                      <a:pt x="2054" y="3854"/>
                    </a:lnTo>
                    <a:lnTo>
                      <a:pt x="2067" y="3827"/>
                    </a:lnTo>
                    <a:lnTo>
                      <a:pt x="2089" y="3805"/>
                    </a:lnTo>
                    <a:lnTo>
                      <a:pt x="2116" y="3793"/>
                    </a:lnTo>
                    <a:lnTo>
                      <a:pt x="2145" y="3787"/>
                    </a:lnTo>
                    <a:lnTo>
                      <a:pt x="2175" y="3793"/>
                    </a:lnTo>
                    <a:lnTo>
                      <a:pt x="2202" y="3805"/>
                    </a:lnTo>
                    <a:lnTo>
                      <a:pt x="2222" y="3827"/>
                    </a:lnTo>
                    <a:lnTo>
                      <a:pt x="2237" y="3854"/>
                    </a:lnTo>
                    <a:lnTo>
                      <a:pt x="2242" y="3883"/>
                    </a:lnTo>
                    <a:lnTo>
                      <a:pt x="2242" y="4092"/>
                    </a:lnTo>
                    <a:lnTo>
                      <a:pt x="2390" y="4079"/>
                    </a:lnTo>
                    <a:lnTo>
                      <a:pt x="2535" y="4056"/>
                    </a:lnTo>
                    <a:lnTo>
                      <a:pt x="2677" y="4022"/>
                    </a:lnTo>
                    <a:lnTo>
                      <a:pt x="2814" y="3977"/>
                    </a:lnTo>
                    <a:lnTo>
                      <a:pt x="2946" y="3923"/>
                    </a:lnTo>
                    <a:lnTo>
                      <a:pt x="3074" y="3859"/>
                    </a:lnTo>
                    <a:lnTo>
                      <a:pt x="3197" y="3787"/>
                    </a:lnTo>
                    <a:lnTo>
                      <a:pt x="3312" y="3706"/>
                    </a:lnTo>
                    <a:lnTo>
                      <a:pt x="3423" y="3618"/>
                    </a:lnTo>
                    <a:lnTo>
                      <a:pt x="3525" y="3522"/>
                    </a:lnTo>
                    <a:lnTo>
                      <a:pt x="3621" y="3419"/>
                    </a:lnTo>
                    <a:lnTo>
                      <a:pt x="3711" y="3309"/>
                    </a:lnTo>
                    <a:lnTo>
                      <a:pt x="3791" y="3194"/>
                    </a:lnTo>
                    <a:lnTo>
                      <a:pt x="3863" y="3071"/>
                    </a:lnTo>
                    <a:lnTo>
                      <a:pt x="3926" y="2943"/>
                    </a:lnTo>
                    <a:lnTo>
                      <a:pt x="3980" y="2812"/>
                    </a:lnTo>
                    <a:lnTo>
                      <a:pt x="4025" y="2674"/>
                    </a:lnTo>
                    <a:lnTo>
                      <a:pt x="4060" y="2532"/>
                    </a:lnTo>
                    <a:lnTo>
                      <a:pt x="4083" y="2388"/>
                    </a:lnTo>
                    <a:lnTo>
                      <a:pt x="4096" y="2238"/>
                    </a:lnTo>
                    <a:lnTo>
                      <a:pt x="3886" y="2238"/>
                    </a:lnTo>
                    <a:lnTo>
                      <a:pt x="3858" y="2234"/>
                    </a:lnTo>
                    <a:lnTo>
                      <a:pt x="3830" y="2220"/>
                    </a:lnTo>
                    <a:lnTo>
                      <a:pt x="3811" y="2200"/>
                    </a:lnTo>
                    <a:lnTo>
                      <a:pt x="3796" y="2173"/>
                    </a:lnTo>
                    <a:lnTo>
                      <a:pt x="3791" y="2142"/>
                    </a:lnTo>
                    <a:lnTo>
                      <a:pt x="3796" y="2112"/>
                    </a:lnTo>
                    <a:lnTo>
                      <a:pt x="3811" y="2086"/>
                    </a:lnTo>
                    <a:lnTo>
                      <a:pt x="3830" y="2065"/>
                    </a:lnTo>
                    <a:lnTo>
                      <a:pt x="3858" y="2052"/>
                    </a:lnTo>
                    <a:lnTo>
                      <a:pt x="3886" y="2047"/>
                    </a:lnTo>
                    <a:lnTo>
                      <a:pt x="4096" y="2047"/>
                    </a:lnTo>
                    <a:lnTo>
                      <a:pt x="4083" y="1899"/>
                    </a:lnTo>
                    <a:lnTo>
                      <a:pt x="4060" y="1753"/>
                    </a:lnTo>
                    <a:lnTo>
                      <a:pt x="4025" y="1612"/>
                    </a:lnTo>
                    <a:lnTo>
                      <a:pt x="3980" y="1475"/>
                    </a:lnTo>
                    <a:lnTo>
                      <a:pt x="3926" y="1342"/>
                    </a:lnTo>
                    <a:lnTo>
                      <a:pt x="3863" y="1215"/>
                    </a:lnTo>
                    <a:lnTo>
                      <a:pt x="3791" y="1093"/>
                    </a:lnTo>
                    <a:lnTo>
                      <a:pt x="3711" y="975"/>
                    </a:lnTo>
                    <a:lnTo>
                      <a:pt x="3621" y="867"/>
                    </a:lnTo>
                    <a:lnTo>
                      <a:pt x="3525" y="763"/>
                    </a:lnTo>
                    <a:lnTo>
                      <a:pt x="3423" y="667"/>
                    </a:lnTo>
                    <a:lnTo>
                      <a:pt x="3312" y="579"/>
                    </a:lnTo>
                    <a:lnTo>
                      <a:pt x="3197" y="497"/>
                    </a:lnTo>
                    <a:lnTo>
                      <a:pt x="3074" y="425"/>
                    </a:lnTo>
                    <a:lnTo>
                      <a:pt x="2946" y="362"/>
                    </a:lnTo>
                    <a:lnTo>
                      <a:pt x="2814" y="308"/>
                    </a:lnTo>
                    <a:lnTo>
                      <a:pt x="2677" y="265"/>
                    </a:lnTo>
                    <a:lnTo>
                      <a:pt x="2535" y="231"/>
                    </a:lnTo>
                    <a:lnTo>
                      <a:pt x="2390" y="205"/>
                    </a:lnTo>
                    <a:lnTo>
                      <a:pt x="2242" y="193"/>
                    </a:lnTo>
                    <a:lnTo>
                      <a:pt x="2242" y="402"/>
                    </a:lnTo>
                    <a:lnTo>
                      <a:pt x="2237" y="433"/>
                    </a:lnTo>
                    <a:lnTo>
                      <a:pt x="2222" y="458"/>
                    </a:lnTo>
                    <a:lnTo>
                      <a:pt x="2202" y="479"/>
                    </a:lnTo>
                    <a:lnTo>
                      <a:pt x="2175" y="494"/>
                    </a:lnTo>
                    <a:lnTo>
                      <a:pt x="2145" y="497"/>
                    </a:lnTo>
                    <a:lnTo>
                      <a:pt x="2116" y="494"/>
                    </a:lnTo>
                    <a:lnTo>
                      <a:pt x="2089" y="479"/>
                    </a:lnTo>
                    <a:lnTo>
                      <a:pt x="2067" y="458"/>
                    </a:lnTo>
                    <a:lnTo>
                      <a:pt x="2054" y="433"/>
                    </a:lnTo>
                    <a:lnTo>
                      <a:pt x="2049" y="402"/>
                    </a:lnTo>
                    <a:lnTo>
                      <a:pt x="2049" y="193"/>
                    </a:lnTo>
                    <a:close/>
                    <a:moveTo>
                      <a:pt x="2145" y="0"/>
                    </a:moveTo>
                    <a:lnTo>
                      <a:pt x="2298" y="3"/>
                    </a:lnTo>
                    <a:lnTo>
                      <a:pt x="2448" y="20"/>
                    </a:lnTo>
                    <a:lnTo>
                      <a:pt x="2596" y="47"/>
                    </a:lnTo>
                    <a:lnTo>
                      <a:pt x="2739" y="83"/>
                    </a:lnTo>
                    <a:lnTo>
                      <a:pt x="2877" y="128"/>
                    </a:lnTo>
                    <a:lnTo>
                      <a:pt x="3013" y="182"/>
                    </a:lnTo>
                    <a:lnTo>
                      <a:pt x="3143" y="245"/>
                    </a:lnTo>
                    <a:lnTo>
                      <a:pt x="3269" y="317"/>
                    </a:lnTo>
                    <a:lnTo>
                      <a:pt x="3388" y="396"/>
                    </a:lnTo>
                    <a:lnTo>
                      <a:pt x="3502" y="483"/>
                    </a:lnTo>
                    <a:lnTo>
                      <a:pt x="3610" y="577"/>
                    </a:lnTo>
                    <a:lnTo>
                      <a:pt x="3711" y="680"/>
                    </a:lnTo>
                    <a:lnTo>
                      <a:pt x="3805" y="786"/>
                    </a:lnTo>
                    <a:lnTo>
                      <a:pt x="3894" y="901"/>
                    </a:lnTo>
                    <a:lnTo>
                      <a:pt x="3973" y="1021"/>
                    </a:lnTo>
                    <a:lnTo>
                      <a:pt x="4043" y="1145"/>
                    </a:lnTo>
                    <a:lnTo>
                      <a:pt x="4107" y="1277"/>
                    </a:lnTo>
                    <a:lnTo>
                      <a:pt x="4163" y="1410"/>
                    </a:lnTo>
                    <a:lnTo>
                      <a:pt x="4208" y="1549"/>
                    </a:lnTo>
                    <a:lnTo>
                      <a:pt x="4244" y="1693"/>
                    </a:lnTo>
                    <a:lnTo>
                      <a:pt x="4269" y="1839"/>
                    </a:lnTo>
                    <a:lnTo>
                      <a:pt x="4285" y="1989"/>
                    </a:lnTo>
                    <a:lnTo>
                      <a:pt x="4291" y="2142"/>
                    </a:lnTo>
                    <a:lnTo>
                      <a:pt x="4285" y="2296"/>
                    </a:lnTo>
                    <a:lnTo>
                      <a:pt x="4269" y="2445"/>
                    </a:lnTo>
                    <a:lnTo>
                      <a:pt x="4244" y="2593"/>
                    </a:lnTo>
                    <a:lnTo>
                      <a:pt x="4208" y="2736"/>
                    </a:lnTo>
                    <a:lnTo>
                      <a:pt x="4163" y="2875"/>
                    </a:lnTo>
                    <a:lnTo>
                      <a:pt x="4107" y="3010"/>
                    </a:lnTo>
                    <a:lnTo>
                      <a:pt x="4043" y="3140"/>
                    </a:lnTo>
                    <a:lnTo>
                      <a:pt x="3973" y="3266"/>
                    </a:lnTo>
                    <a:lnTo>
                      <a:pt x="3894" y="3385"/>
                    </a:lnTo>
                    <a:lnTo>
                      <a:pt x="3805" y="3499"/>
                    </a:lnTo>
                    <a:lnTo>
                      <a:pt x="3711" y="3607"/>
                    </a:lnTo>
                    <a:lnTo>
                      <a:pt x="3610" y="3708"/>
                    </a:lnTo>
                    <a:lnTo>
                      <a:pt x="3502" y="3802"/>
                    </a:lnTo>
                    <a:lnTo>
                      <a:pt x="3388" y="3890"/>
                    </a:lnTo>
                    <a:lnTo>
                      <a:pt x="3269" y="3969"/>
                    </a:lnTo>
                    <a:lnTo>
                      <a:pt x="3143" y="4040"/>
                    </a:lnTo>
                    <a:lnTo>
                      <a:pt x="3013" y="4103"/>
                    </a:lnTo>
                    <a:lnTo>
                      <a:pt x="2877" y="4159"/>
                    </a:lnTo>
                    <a:lnTo>
                      <a:pt x="2739" y="4204"/>
                    </a:lnTo>
                    <a:lnTo>
                      <a:pt x="2596" y="4240"/>
                    </a:lnTo>
                    <a:lnTo>
                      <a:pt x="2448" y="4265"/>
                    </a:lnTo>
                    <a:lnTo>
                      <a:pt x="2298" y="4282"/>
                    </a:lnTo>
                    <a:lnTo>
                      <a:pt x="2145" y="4287"/>
                    </a:lnTo>
                    <a:lnTo>
                      <a:pt x="1993" y="4282"/>
                    </a:lnTo>
                    <a:lnTo>
                      <a:pt x="1841" y="4265"/>
                    </a:lnTo>
                    <a:lnTo>
                      <a:pt x="1695" y="4240"/>
                    </a:lnTo>
                    <a:lnTo>
                      <a:pt x="1553" y="4204"/>
                    </a:lnTo>
                    <a:lnTo>
                      <a:pt x="1412" y="4159"/>
                    </a:lnTo>
                    <a:lnTo>
                      <a:pt x="1278" y="4103"/>
                    </a:lnTo>
                    <a:lnTo>
                      <a:pt x="1147" y="4040"/>
                    </a:lnTo>
                    <a:lnTo>
                      <a:pt x="1022" y="3969"/>
                    </a:lnTo>
                    <a:lnTo>
                      <a:pt x="903" y="3890"/>
                    </a:lnTo>
                    <a:lnTo>
                      <a:pt x="789" y="3802"/>
                    </a:lnTo>
                    <a:lnTo>
                      <a:pt x="681" y="3708"/>
                    </a:lnTo>
                    <a:lnTo>
                      <a:pt x="580" y="3607"/>
                    </a:lnTo>
                    <a:lnTo>
                      <a:pt x="484" y="3499"/>
                    </a:lnTo>
                    <a:lnTo>
                      <a:pt x="398" y="3385"/>
                    </a:lnTo>
                    <a:lnTo>
                      <a:pt x="318" y="3266"/>
                    </a:lnTo>
                    <a:lnTo>
                      <a:pt x="246" y="3140"/>
                    </a:lnTo>
                    <a:lnTo>
                      <a:pt x="183" y="3010"/>
                    </a:lnTo>
                    <a:lnTo>
                      <a:pt x="129" y="2875"/>
                    </a:lnTo>
                    <a:lnTo>
                      <a:pt x="83" y="2736"/>
                    </a:lnTo>
                    <a:lnTo>
                      <a:pt x="47" y="2593"/>
                    </a:lnTo>
                    <a:lnTo>
                      <a:pt x="20" y="2445"/>
                    </a:lnTo>
                    <a:lnTo>
                      <a:pt x="6" y="2296"/>
                    </a:lnTo>
                    <a:lnTo>
                      <a:pt x="0" y="2142"/>
                    </a:lnTo>
                    <a:lnTo>
                      <a:pt x="0" y="2142"/>
                    </a:lnTo>
                    <a:lnTo>
                      <a:pt x="6" y="1989"/>
                    </a:lnTo>
                    <a:lnTo>
                      <a:pt x="20" y="1839"/>
                    </a:lnTo>
                    <a:lnTo>
                      <a:pt x="47" y="1693"/>
                    </a:lnTo>
                    <a:lnTo>
                      <a:pt x="83" y="1549"/>
                    </a:lnTo>
                    <a:lnTo>
                      <a:pt x="129" y="1410"/>
                    </a:lnTo>
                    <a:lnTo>
                      <a:pt x="183" y="1275"/>
                    </a:lnTo>
                    <a:lnTo>
                      <a:pt x="246" y="1145"/>
                    </a:lnTo>
                    <a:lnTo>
                      <a:pt x="318" y="1021"/>
                    </a:lnTo>
                    <a:lnTo>
                      <a:pt x="398" y="901"/>
                    </a:lnTo>
                    <a:lnTo>
                      <a:pt x="484" y="786"/>
                    </a:lnTo>
                    <a:lnTo>
                      <a:pt x="580" y="680"/>
                    </a:lnTo>
                    <a:lnTo>
                      <a:pt x="681" y="577"/>
                    </a:lnTo>
                    <a:lnTo>
                      <a:pt x="789" y="483"/>
                    </a:lnTo>
                    <a:lnTo>
                      <a:pt x="903" y="396"/>
                    </a:lnTo>
                    <a:lnTo>
                      <a:pt x="1022" y="317"/>
                    </a:lnTo>
                    <a:lnTo>
                      <a:pt x="1147" y="245"/>
                    </a:lnTo>
                    <a:lnTo>
                      <a:pt x="1278" y="182"/>
                    </a:lnTo>
                    <a:lnTo>
                      <a:pt x="1412" y="128"/>
                    </a:lnTo>
                    <a:lnTo>
                      <a:pt x="1553" y="83"/>
                    </a:lnTo>
                    <a:lnTo>
                      <a:pt x="1695" y="47"/>
                    </a:lnTo>
                    <a:lnTo>
                      <a:pt x="1841" y="20"/>
                    </a:lnTo>
                    <a:lnTo>
                      <a:pt x="1993" y="3"/>
                    </a:lnTo>
                    <a:lnTo>
                      <a:pt x="21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9"/>
              <p:cNvSpPr>
                <a:spLocks noEditPoints="1"/>
              </p:cNvSpPr>
              <p:nvPr/>
            </p:nvSpPr>
            <p:spPr bwMode="auto">
              <a:xfrm>
                <a:off x="3515" y="1035"/>
                <a:ext cx="1019" cy="940"/>
              </a:xfrm>
              <a:custGeom>
                <a:avLst/>
                <a:gdLst>
                  <a:gd name="T0" fmla="*/ 664 w 2037"/>
                  <a:gd name="T1" fmla="*/ 1068 h 1881"/>
                  <a:gd name="T2" fmla="*/ 579 w 2037"/>
                  <a:gd name="T3" fmla="*/ 1109 h 1881"/>
                  <a:gd name="T4" fmla="*/ 521 w 2037"/>
                  <a:gd name="T5" fmla="*/ 1181 h 1881"/>
                  <a:gd name="T6" fmla="*/ 500 w 2037"/>
                  <a:gd name="T7" fmla="*/ 1273 h 1881"/>
                  <a:gd name="T8" fmla="*/ 521 w 2037"/>
                  <a:gd name="T9" fmla="*/ 1367 h 1881"/>
                  <a:gd name="T10" fmla="*/ 579 w 2037"/>
                  <a:gd name="T11" fmla="*/ 1439 h 1881"/>
                  <a:gd name="T12" fmla="*/ 664 w 2037"/>
                  <a:gd name="T13" fmla="*/ 1479 h 1881"/>
                  <a:gd name="T14" fmla="*/ 759 w 2037"/>
                  <a:gd name="T15" fmla="*/ 1479 h 1881"/>
                  <a:gd name="T16" fmla="*/ 844 w 2037"/>
                  <a:gd name="T17" fmla="*/ 1439 h 1881"/>
                  <a:gd name="T18" fmla="*/ 900 w 2037"/>
                  <a:gd name="T19" fmla="*/ 1367 h 1881"/>
                  <a:gd name="T20" fmla="*/ 922 w 2037"/>
                  <a:gd name="T21" fmla="*/ 1273 h 1881"/>
                  <a:gd name="T22" fmla="*/ 900 w 2037"/>
                  <a:gd name="T23" fmla="*/ 1181 h 1881"/>
                  <a:gd name="T24" fmla="*/ 844 w 2037"/>
                  <a:gd name="T25" fmla="*/ 1109 h 1881"/>
                  <a:gd name="T26" fmla="*/ 759 w 2037"/>
                  <a:gd name="T27" fmla="*/ 1068 h 1881"/>
                  <a:gd name="T28" fmla="*/ 1889 w 2037"/>
                  <a:gd name="T29" fmla="*/ 0 h 1881"/>
                  <a:gd name="T30" fmla="*/ 1938 w 2037"/>
                  <a:gd name="T31" fmla="*/ 13 h 1881"/>
                  <a:gd name="T32" fmla="*/ 1974 w 2037"/>
                  <a:gd name="T33" fmla="*/ 49 h 1881"/>
                  <a:gd name="T34" fmla="*/ 1985 w 2037"/>
                  <a:gd name="T35" fmla="*/ 96 h 1881"/>
                  <a:gd name="T36" fmla="*/ 1974 w 2037"/>
                  <a:gd name="T37" fmla="*/ 144 h 1881"/>
                  <a:gd name="T38" fmla="*/ 1055 w 2037"/>
                  <a:gd name="T39" fmla="*/ 1064 h 1881"/>
                  <a:gd name="T40" fmla="*/ 1102 w 2037"/>
                  <a:gd name="T41" fmla="*/ 1178 h 1881"/>
                  <a:gd name="T42" fmla="*/ 1971 w 2037"/>
                  <a:gd name="T43" fmla="*/ 1183 h 1881"/>
                  <a:gd name="T44" fmla="*/ 2019 w 2037"/>
                  <a:gd name="T45" fmla="*/ 1217 h 1881"/>
                  <a:gd name="T46" fmla="*/ 2037 w 2037"/>
                  <a:gd name="T47" fmla="*/ 1273 h 1881"/>
                  <a:gd name="T48" fmla="*/ 2019 w 2037"/>
                  <a:gd name="T49" fmla="*/ 1331 h 1881"/>
                  <a:gd name="T50" fmla="*/ 1971 w 2037"/>
                  <a:gd name="T51" fmla="*/ 1365 h 1881"/>
                  <a:gd name="T52" fmla="*/ 1102 w 2037"/>
                  <a:gd name="T53" fmla="*/ 1369 h 1881"/>
                  <a:gd name="T54" fmla="*/ 1057 w 2037"/>
                  <a:gd name="T55" fmla="*/ 1479 h 1881"/>
                  <a:gd name="T56" fmla="*/ 985 w 2037"/>
                  <a:gd name="T57" fmla="*/ 1571 h 1881"/>
                  <a:gd name="T58" fmla="*/ 888 w 2037"/>
                  <a:gd name="T59" fmla="*/ 1636 h 1881"/>
                  <a:gd name="T60" fmla="*/ 774 w 2037"/>
                  <a:gd name="T61" fmla="*/ 1672 h 1881"/>
                  <a:gd name="T62" fmla="*/ 655 w 2037"/>
                  <a:gd name="T63" fmla="*/ 1674 h 1881"/>
                  <a:gd name="T64" fmla="*/ 550 w 2037"/>
                  <a:gd name="T65" fmla="*/ 1643 h 1881"/>
                  <a:gd name="T66" fmla="*/ 267 w 2037"/>
                  <a:gd name="T67" fmla="*/ 1854 h 1881"/>
                  <a:gd name="T68" fmla="*/ 223 w 2037"/>
                  <a:gd name="T69" fmla="*/ 1879 h 1881"/>
                  <a:gd name="T70" fmla="*/ 175 w 2037"/>
                  <a:gd name="T71" fmla="*/ 1879 h 1881"/>
                  <a:gd name="T72" fmla="*/ 131 w 2037"/>
                  <a:gd name="T73" fmla="*/ 1854 h 1881"/>
                  <a:gd name="T74" fmla="*/ 106 w 2037"/>
                  <a:gd name="T75" fmla="*/ 1811 h 1881"/>
                  <a:gd name="T76" fmla="*/ 106 w 2037"/>
                  <a:gd name="T77" fmla="*/ 1762 h 1881"/>
                  <a:gd name="T78" fmla="*/ 131 w 2037"/>
                  <a:gd name="T79" fmla="*/ 1717 h 1881"/>
                  <a:gd name="T80" fmla="*/ 339 w 2037"/>
                  <a:gd name="T81" fmla="*/ 1429 h 1881"/>
                  <a:gd name="T82" fmla="*/ 97 w 2037"/>
                  <a:gd name="T83" fmla="*/ 1369 h 1881"/>
                  <a:gd name="T84" fmla="*/ 39 w 2037"/>
                  <a:gd name="T85" fmla="*/ 1351 h 1881"/>
                  <a:gd name="T86" fmla="*/ 5 w 2037"/>
                  <a:gd name="T87" fmla="*/ 1304 h 1881"/>
                  <a:gd name="T88" fmla="*/ 5 w 2037"/>
                  <a:gd name="T89" fmla="*/ 1243 h 1881"/>
                  <a:gd name="T90" fmla="*/ 39 w 2037"/>
                  <a:gd name="T91" fmla="*/ 1196 h 1881"/>
                  <a:gd name="T92" fmla="*/ 97 w 2037"/>
                  <a:gd name="T93" fmla="*/ 1178 h 1881"/>
                  <a:gd name="T94" fmla="*/ 339 w 2037"/>
                  <a:gd name="T95" fmla="*/ 1120 h 1881"/>
                  <a:gd name="T96" fmla="*/ 398 w 2037"/>
                  <a:gd name="T97" fmla="*/ 1019 h 1881"/>
                  <a:gd name="T98" fmla="*/ 485 w 2037"/>
                  <a:gd name="T99" fmla="*/ 942 h 1881"/>
                  <a:gd name="T100" fmla="*/ 590 w 2037"/>
                  <a:gd name="T101" fmla="*/ 889 h 1881"/>
                  <a:gd name="T102" fmla="*/ 711 w 2037"/>
                  <a:gd name="T103" fmla="*/ 871 h 1881"/>
                  <a:gd name="T104" fmla="*/ 821 w 2037"/>
                  <a:gd name="T105" fmla="*/ 886 h 1881"/>
                  <a:gd name="T106" fmla="*/ 920 w 2037"/>
                  <a:gd name="T107" fmla="*/ 929 h 1881"/>
                  <a:gd name="T108" fmla="*/ 1842 w 2037"/>
                  <a:gd name="T109" fmla="*/ 13 h 1881"/>
                  <a:gd name="T110" fmla="*/ 1889 w 2037"/>
                  <a:gd name="T111" fmla="*/ 0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37" h="1881">
                    <a:moveTo>
                      <a:pt x="711" y="1062"/>
                    </a:moveTo>
                    <a:lnTo>
                      <a:pt x="664" y="1068"/>
                    </a:lnTo>
                    <a:lnTo>
                      <a:pt x="619" y="1084"/>
                    </a:lnTo>
                    <a:lnTo>
                      <a:pt x="579" y="1109"/>
                    </a:lnTo>
                    <a:lnTo>
                      <a:pt x="546" y="1142"/>
                    </a:lnTo>
                    <a:lnTo>
                      <a:pt x="521" y="1181"/>
                    </a:lnTo>
                    <a:lnTo>
                      <a:pt x="505" y="1225"/>
                    </a:lnTo>
                    <a:lnTo>
                      <a:pt x="500" y="1273"/>
                    </a:lnTo>
                    <a:lnTo>
                      <a:pt x="505" y="1322"/>
                    </a:lnTo>
                    <a:lnTo>
                      <a:pt x="521" y="1367"/>
                    </a:lnTo>
                    <a:lnTo>
                      <a:pt x="546" y="1405"/>
                    </a:lnTo>
                    <a:lnTo>
                      <a:pt x="579" y="1439"/>
                    </a:lnTo>
                    <a:lnTo>
                      <a:pt x="619" y="1463"/>
                    </a:lnTo>
                    <a:lnTo>
                      <a:pt x="664" y="1479"/>
                    </a:lnTo>
                    <a:lnTo>
                      <a:pt x="711" y="1484"/>
                    </a:lnTo>
                    <a:lnTo>
                      <a:pt x="759" y="1479"/>
                    </a:lnTo>
                    <a:lnTo>
                      <a:pt x="805" y="1463"/>
                    </a:lnTo>
                    <a:lnTo>
                      <a:pt x="844" y="1439"/>
                    </a:lnTo>
                    <a:lnTo>
                      <a:pt x="877" y="1405"/>
                    </a:lnTo>
                    <a:lnTo>
                      <a:pt x="900" y="1367"/>
                    </a:lnTo>
                    <a:lnTo>
                      <a:pt x="916" y="1322"/>
                    </a:lnTo>
                    <a:lnTo>
                      <a:pt x="922" y="1273"/>
                    </a:lnTo>
                    <a:lnTo>
                      <a:pt x="916" y="1225"/>
                    </a:lnTo>
                    <a:lnTo>
                      <a:pt x="900" y="1181"/>
                    </a:lnTo>
                    <a:lnTo>
                      <a:pt x="877" y="1142"/>
                    </a:lnTo>
                    <a:lnTo>
                      <a:pt x="844" y="1109"/>
                    </a:lnTo>
                    <a:lnTo>
                      <a:pt x="805" y="1084"/>
                    </a:lnTo>
                    <a:lnTo>
                      <a:pt x="759" y="1068"/>
                    </a:lnTo>
                    <a:lnTo>
                      <a:pt x="711" y="1062"/>
                    </a:lnTo>
                    <a:close/>
                    <a:moveTo>
                      <a:pt x="1889" y="0"/>
                    </a:moveTo>
                    <a:lnTo>
                      <a:pt x="1915" y="4"/>
                    </a:lnTo>
                    <a:lnTo>
                      <a:pt x="1938" y="13"/>
                    </a:lnTo>
                    <a:lnTo>
                      <a:pt x="1958" y="29"/>
                    </a:lnTo>
                    <a:lnTo>
                      <a:pt x="1974" y="49"/>
                    </a:lnTo>
                    <a:lnTo>
                      <a:pt x="1983" y="72"/>
                    </a:lnTo>
                    <a:lnTo>
                      <a:pt x="1985" y="96"/>
                    </a:lnTo>
                    <a:lnTo>
                      <a:pt x="1983" y="121"/>
                    </a:lnTo>
                    <a:lnTo>
                      <a:pt x="1974" y="144"/>
                    </a:lnTo>
                    <a:lnTo>
                      <a:pt x="1958" y="164"/>
                    </a:lnTo>
                    <a:lnTo>
                      <a:pt x="1055" y="1064"/>
                    </a:lnTo>
                    <a:lnTo>
                      <a:pt x="1084" y="1118"/>
                    </a:lnTo>
                    <a:lnTo>
                      <a:pt x="1102" y="1178"/>
                    </a:lnTo>
                    <a:lnTo>
                      <a:pt x="1942" y="1178"/>
                    </a:lnTo>
                    <a:lnTo>
                      <a:pt x="1971" y="1183"/>
                    </a:lnTo>
                    <a:lnTo>
                      <a:pt x="1998" y="1196"/>
                    </a:lnTo>
                    <a:lnTo>
                      <a:pt x="2019" y="1217"/>
                    </a:lnTo>
                    <a:lnTo>
                      <a:pt x="2032" y="1243"/>
                    </a:lnTo>
                    <a:lnTo>
                      <a:pt x="2037" y="1273"/>
                    </a:lnTo>
                    <a:lnTo>
                      <a:pt x="2032" y="1304"/>
                    </a:lnTo>
                    <a:lnTo>
                      <a:pt x="2019" y="1331"/>
                    </a:lnTo>
                    <a:lnTo>
                      <a:pt x="1998" y="1351"/>
                    </a:lnTo>
                    <a:lnTo>
                      <a:pt x="1971" y="1365"/>
                    </a:lnTo>
                    <a:lnTo>
                      <a:pt x="1942" y="1369"/>
                    </a:lnTo>
                    <a:lnTo>
                      <a:pt x="1102" y="1369"/>
                    </a:lnTo>
                    <a:lnTo>
                      <a:pt x="1084" y="1427"/>
                    </a:lnTo>
                    <a:lnTo>
                      <a:pt x="1057" y="1479"/>
                    </a:lnTo>
                    <a:lnTo>
                      <a:pt x="1025" y="1528"/>
                    </a:lnTo>
                    <a:lnTo>
                      <a:pt x="985" y="1571"/>
                    </a:lnTo>
                    <a:lnTo>
                      <a:pt x="938" y="1607"/>
                    </a:lnTo>
                    <a:lnTo>
                      <a:pt x="888" y="1636"/>
                    </a:lnTo>
                    <a:lnTo>
                      <a:pt x="832" y="1659"/>
                    </a:lnTo>
                    <a:lnTo>
                      <a:pt x="774" y="1672"/>
                    </a:lnTo>
                    <a:lnTo>
                      <a:pt x="711" y="1677"/>
                    </a:lnTo>
                    <a:lnTo>
                      <a:pt x="655" y="1674"/>
                    </a:lnTo>
                    <a:lnTo>
                      <a:pt x="601" y="1661"/>
                    </a:lnTo>
                    <a:lnTo>
                      <a:pt x="550" y="1643"/>
                    </a:lnTo>
                    <a:lnTo>
                      <a:pt x="501" y="1618"/>
                    </a:lnTo>
                    <a:lnTo>
                      <a:pt x="267" y="1854"/>
                    </a:lnTo>
                    <a:lnTo>
                      <a:pt x="247" y="1869"/>
                    </a:lnTo>
                    <a:lnTo>
                      <a:pt x="223" y="1879"/>
                    </a:lnTo>
                    <a:lnTo>
                      <a:pt x="198" y="1881"/>
                    </a:lnTo>
                    <a:lnTo>
                      <a:pt x="175" y="1879"/>
                    </a:lnTo>
                    <a:lnTo>
                      <a:pt x="151" y="1869"/>
                    </a:lnTo>
                    <a:lnTo>
                      <a:pt x="131" y="1854"/>
                    </a:lnTo>
                    <a:lnTo>
                      <a:pt x="115" y="1833"/>
                    </a:lnTo>
                    <a:lnTo>
                      <a:pt x="106" y="1811"/>
                    </a:lnTo>
                    <a:lnTo>
                      <a:pt x="102" y="1786"/>
                    </a:lnTo>
                    <a:lnTo>
                      <a:pt x="106" y="1762"/>
                    </a:lnTo>
                    <a:lnTo>
                      <a:pt x="115" y="1739"/>
                    </a:lnTo>
                    <a:lnTo>
                      <a:pt x="131" y="1717"/>
                    </a:lnTo>
                    <a:lnTo>
                      <a:pt x="366" y="1483"/>
                    </a:lnTo>
                    <a:lnTo>
                      <a:pt x="339" y="1429"/>
                    </a:lnTo>
                    <a:lnTo>
                      <a:pt x="319" y="1369"/>
                    </a:lnTo>
                    <a:lnTo>
                      <a:pt x="97" y="1369"/>
                    </a:lnTo>
                    <a:lnTo>
                      <a:pt x="66" y="1365"/>
                    </a:lnTo>
                    <a:lnTo>
                      <a:pt x="39" y="1351"/>
                    </a:lnTo>
                    <a:lnTo>
                      <a:pt x="19" y="1331"/>
                    </a:lnTo>
                    <a:lnTo>
                      <a:pt x="5" y="1304"/>
                    </a:lnTo>
                    <a:lnTo>
                      <a:pt x="0" y="1273"/>
                    </a:lnTo>
                    <a:lnTo>
                      <a:pt x="5" y="1243"/>
                    </a:lnTo>
                    <a:lnTo>
                      <a:pt x="19" y="1217"/>
                    </a:lnTo>
                    <a:lnTo>
                      <a:pt x="39" y="1196"/>
                    </a:lnTo>
                    <a:lnTo>
                      <a:pt x="66" y="1183"/>
                    </a:lnTo>
                    <a:lnTo>
                      <a:pt x="97" y="1178"/>
                    </a:lnTo>
                    <a:lnTo>
                      <a:pt x="319" y="1178"/>
                    </a:lnTo>
                    <a:lnTo>
                      <a:pt x="339" y="1120"/>
                    </a:lnTo>
                    <a:lnTo>
                      <a:pt x="364" y="1068"/>
                    </a:lnTo>
                    <a:lnTo>
                      <a:pt x="398" y="1019"/>
                    </a:lnTo>
                    <a:lnTo>
                      <a:pt x="438" y="978"/>
                    </a:lnTo>
                    <a:lnTo>
                      <a:pt x="485" y="942"/>
                    </a:lnTo>
                    <a:lnTo>
                      <a:pt x="536" y="911"/>
                    </a:lnTo>
                    <a:lnTo>
                      <a:pt x="590" y="889"/>
                    </a:lnTo>
                    <a:lnTo>
                      <a:pt x="649" y="875"/>
                    </a:lnTo>
                    <a:lnTo>
                      <a:pt x="711" y="871"/>
                    </a:lnTo>
                    <a:lnTo>
                      <a:pt x="768" y="875"/>
                    </a:lnTo>
                    <a:lnTo>
                      <a:pt x="821" y="886"/>
                    </a:lnTo>
                    <a:lnTo>
                      <a:pt x="873" y="904"/>
                    </a:lnTo>
                    <a:lnTo>
                      <a:pt x="920" y="929"/>
                    </a:lnTo>
                    <a:lnTo>
                      <a:pt x="1823" y="29"/>
                    </a:lnTo>
                    <a:lnTo>
                      <a:pt x="1842" y="13"/>
                    </a:lnTo>
                    <a:lnTo>
                      <a:pt x="1866" y="4"/>
                    </a:lnTo>
                    <a:lnTo>
                      <a:pt x="18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2" name="Equal 61"/>
            <p:cNvSpPr/>
            <p:nvPr/>
          </p:nvSpPr>
          <p:spPr>
            <a:xfrm>
              <a:off x="1786408" y="5473799"/>
              <a:ext cx="263776" cy="200055"/>
            </a:xfrm>
            <a:prstGeom prst="mathEqua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2145102" y="5419537"/>
              <a:ext cx="357493" cy="308578"/>
              <a:chOff x="2145102" y="2762053"/>
              <a:chExt cx="357493" cy="308578"/>
            </a:xfrm>
          </p:grpSpPr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2145102" y="2762053"/>
                <a:ext cx="167234" cy="308578"/>
              </a:xfrm>
              <a:custGeom>
                <a:avLst/>
                <a:gdLst>
                  <a:gd name="T0" fmla="*/ 986 w 1734"/>
                  <a:gd name="T1" fmla="*/ 2 h 3353"/>
                  <a:gd name="T2" fmla="*/ 1069 w 1734"/>
                  <a:gd name="T3" fmla="*/ 49 h 3353"/>
                  <a:gd name="T4" fmla="*/ 1081 w 1734"/>
                  <a:gd name="T5" fmla="*/ 209 h 3353"/>
                  <a:gd name="T6" fmla="*/ 1092 w 1734"/>
                  <a:gd name="T7" fmla="*/ 331 h 3353"/>
                  <a:gd name="T8" fmla="*/ 1168 w 1734"/>
                  <a:gd name="T9" fmla="*/ 372 h 3353"/>
                  <a:gd name="T10" fmla="*/ 1477 w 1734"/>
                  <a:gd name="T11" fmla="*/ 448 h 3353"/>
                  <a:gd name="T12" fmla="*/ 1619 w 1734"/>
                  <a:gd name="T13" fmla="*/ 539 h 3353"/>
                  <a:gd name="T14" fmla="*/ 1565 w 1734"/>
                  <a:gd name="T15" fmla="*/ 788 h 3353"/>
                  <a:gd name="T16" fmla="*/ 1497 w 1734"/>
                  <a:gd name="T17" fmla="*/ 951 h 3353"/>
                  <a:gd name="T18" fmla="*/ 1402 w 1734"/>
                  <a:gd name="T19" fmla="*/ 937 h 3353"/>
                  <a:gd name="T20" fmla="*/ 1038 w 1734"/>
                  <a:gd name="T21" fmla="*/ 837 h 3353"/>
                  <a:gd name="T22" fmla="*/ 781 w 1734"/>
                  <a:gd name="T23" fmla="*/ 850 h 3353"/>
                  <a:gd name="T24" fmla="*/ 647 w 1734"/>
                  <a:gd name="T25" fmla="*/ 943 h 3353"/>
                  <a:gd name="T26" fmla="*/ 616 w 1734"/>
                  <a:gd name="T27" fmla="*/ 1080 h 3353"/>
                  <a:gd name="T28" fmla="*/ 698 w 1734"/>
                  <a:gd name="T29" fmla="*/ 1212 h 3353"/>
                  <a:gd name="T30" fmla="*/ 923 w 1734"/>
                  <a:gd name="T31" fmla="*/ 1337 h 3353"/>
                  <a:gd name="T32" fmla="*/ 1333 w 1734"/>
                  <a:gd name="T33" fmla="*/ 1523 h 3353"/>
                  <a:gd name="T34" fmla="*/ 1569 w 1734"/>
                  <a:gd name="T35" fmla="*/ 1722 h 3353"/>
                  <a:gd name="T36" fmla="*/ 1704 w 1734"/>
                  <a:gd name="T37" fmla="*/ 1979 h 3353"/>
                  <a:gd name="T38" fmla="*/ 1730 w 1734"/>
                  <a:gd name="T39" fmla="*/ 2263 h 3353"/>
                  <a:gd name="T40" fmla="*/ 1639 w 1734"/>
                  <a:gd name="T41" fmla="*/ 2540 h 3353"/>
                  <a:gd name="T42" fmla="*/ 1436 w 1734"/>
                  <a:gd name="T43" fmla="*/ 2771 h 3353"/>
                  <a:gd name="T44" fmla="*/ 1161 w 1734"/>
                  <a:gd name="T45" fmla="*/ 2904 h 3353"/>
                  <a:gd name="T46" fmla="*/ 1073 w 1734"/>
                  <a:gd name="T47" fmla="*/ 2966 h 3353"/>
                  <a:gd name="T48" fmla="*/ 1062 w 1734"/>
                  <a:gd name="T49" fmla="*/ 3179 h 3353"/>
                  <a:gd name="T50" fmla="*/ 1030 w 1734"/>
                  <a:gd name="T51" fmla="*/ 3331 h 3353"/>
                  <a:gd name="T52" fmla="*/ 733 w 1734"/>
                  <a:gd name="T53" fmla="*/ 3353 h 3353"/>
                  <a:gd name="T54" fmla="*/ 647 w 1734"/>
                  <a:gd name="T55" fmla="*/ 3308 h 3353"/>
                  <a:gd name="T56" fmla="*/ 630 w 1734"/>
                  <a:gd name="T57" fmla="*/ 3087 h 3353"/>
                  <a:gd name="T58" fmla="*/ 614 w 1734"/>
                  <a:gd name="T59" fmla="*/ 2980 h 3353"/>
                  <a:gd name="T60" fmla="*/ 514 w 1734"/>
                  <a:gd name="T61" fmla="*/ 2948 h 3353"/>
                  <a:gd name="T62" fmla="*/ 166 w 1734"/>
                  <a:gd name="T63" fmla="*/ 2858 h 3353"/>
                  <a:gd name="T64" fmla="*/ 16 w 1734"/>
                  <a:gd name="T65" fmla="*/ 2773 h 3353"/>
                  <a:gd name="T66" fmla="*/ 7 w 1734"/>
                  <a:gd name="T67" fmla="*/ 2674 h 3353"/>
                  <a:gd name="T68" fmla="*/ 102 w 1734"/>
                  <a:gd name="T69" fmla="*/ 2359 h 3353"/>
                  <a:gd name="T70" fmla="*/ 161 w 1734"/>
                  <a:gd name="T71" fmla="*/ 2321 h 3353"/>
                  <a:gd name="T72" fmla="*/ 371 w 1734"/>
                  <a:gd name="T73" fmla="*/ 2410 h 3353"/>
                  <a:gd name="T74" fmla="*/ 735 w 1734"/>
                  <a:gd name="T75" fmla="*/ 2487 h 3353"/>
                  <a:gd name="T76" fmla="*/ 985 w 1734"/>
                  <a:gd name="T77" fmla="*/ 2442 h 3353"/>
                  <a:gd name="T78" fmla="*/ 1113 w 1734"/>
                  <a:gd name="T79" fmla="*/ 2329 h 3353"/>
                  <a:gd name="T80" fmla="*/ 1133 w 1734"/>
                  <a:gd name="T81" fmla="*/ 2175 h 3353"/>
                  <a:gd name="T82" fmla="*/ 1041 w 1734"/>
                  <a:gd name="T83" fmla="*/ 2030 h 3353"/>
                  <a:gd name="T84" fmla="*/ 801 w 1734"/>
                  <a:gd name="T85" fmla="*/ 1899 h 3353"/>
                  <a:gd name="T86" fmla="*/ 463 w 1734"/>
                  <a:gd name="T87" fmla="*/ 1754 h 3353"/>
                  <a:gd name="T88" fmla="*/ 226 w 1734"/>
                  <a:gd name="T89" fmla="*/ 1589 h 3353"/>
                  <a:gd name="T90" fmla="*/ 77 w 1734"/>
                  <a:gd name="T91" fmla="*/ 1389 h 3353"/>
                  <a:gd name="T92" fmla="*/ 21 w 1734"/>
                  <a:gd name="T93" fmla="*/ 1137 h 3353"/>
                  <a:gd name="T94" fmla="*/ 73 w 1734"/>
                  <a:gd name="T95" fmla="*/ 839 h 3353"/>
                  <a:gd name="T96" fmla="*/ 229 w 1734"/>
                  <a:gd name="T97" fmla="*/ 609 h 3353"/>
                  <a:gd name="T98" fmla="*/ 475 w 1734"/>
                  <a:gd name="T99" fmla="*/ 451 h 3353"/>
                  <a:gd name="T100" fmla="*/ 623 w 1734"/>
                  <a:gd name="T101" fmla="*/ 391 h 3353"/>
                  <a:gd name="T102" fmla="*/ 659 w 1734"/>
                  <a:gd name="T103" fmla="*/ 329 h 3353"/>
                  <a:gd name="T104" fmla="*/ 662 w 1734"/>
                  <a:gd name="T105" fmla="*/ 120 h 3353"/>
                  <a:gd name="T106" fmla="*/ 691 w 1734"/>
                  <a:gd name="T107" fmla="*/ 18 h 3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34" h="3353">
                    <a:moveTo>
                      <a:pt x="780" y="0"/>
                    </a:moveTo>
                    <a:lnTo>
                      <a:pt x="871" y="0"/>
                    </a:lnTo>
                    <a:lnTo>
                      <a:pt x="915" y="0"/>
                    </a:lnTo>
                    <a:lnTo>
                      <a:pt x="954" y="1"/>
                    </a:lnTo>
                    <a:lnTo>
                      <a:pt x="986" y="2"/>
                    </a:lnTo>
                    <a:lnTo>
                      <a:pt x="1011" y="6"/>
                    </a:lnTo>
                    <a:lnTo>
                      <a:pt x="1032" y="12"/>
                    </a:lnTo>
                    <a:lnTo>
                      <a:pt x="1049" y="21"/>
                    </a:lnTo>
                    <a:lnTo>
                      <a:pt x="1061" y="33"/>
                    </a:lnTo>
                    <a:lnTo>
                      <a:pt x="1069" y="49"/>
                    </a:lnTo>
                    <a:lnTo>
                      <a:pt x="1075" y="70"/>
                    </a:lnTo>
                    <a:lnTo>
                      <a:pt x="1078" y="95"/>
                    </a:lnTo>
                    <a:lnTo>
                      <a:pt x="1080" y="127"/>
                    </a:lnTo>
                    <a:lnTo>
                      <a:pt x="1081" y="165"/>
                    </a:lnTo>
                    <a:lnTo>
                      <a:pt x="1081" y="209"/>
                    </a:lnTo>
                    <a:lnTo>
                      <a:pt x="1082" y="244"/>
                    </a:lnTo>
                    <a:lnTo>
                      <a:pt x="1082" y="273"/>
                    </a:lnTo>
                    <a:lnTo>
                      <a:pt x="1084" y="296"/>
                    </a:lnTo>
                    <a:lnTo>
                      <a:pt x="1087" y="315"/>
                    </a:lnTo>
                    <a:lnTo>
                      <a:pt x="1092" y="331"/>
                    </a:lnTo>
                    <a:lnTo>
                      <a:pt x="1101" y="343"/>
                    </a:lnTo>
                    <a:lnTo>
                      <a:pt x="1112" y="353"/>
                    </a:lnTo>
                    <a:lnTo>
                      <a:pt x="1126" y="360"/>
                    </a:lnTo>
                    <a:lnTo>
                      <a:pt x="1144" y="367"/>
                    </a:lnTo>
                    <a:lnTo>
                      <a:pt x="1168" y="372"/>
                    </a:lnTo>
                    <a:lnTo>
                      <a:pt x="1196" y="377"/>
                    </a:lnTo>
                    <a:lnTo>
                      <a:pt x="1230" y="382"/>
                    </a:lnTo>
                    <a:lnTo>
                      <a:pt x="1314" y="398"/>
                    </a:lnTo>
                    <a:lnTo>
                      <a:pt x="1397" y="421"/>
                    </a:lnTo>
                    <a:lnTo>
                      <a:pt x="1477" y="448"/>
                    </a:lnTo>
                    <a:lnTo>
                      <a:pt x="1557" y="480"/>
                    </a:lnTo>
                    <a:lnTo>
                      <a:pt x="1579" y="492"/>
                    </a:lnTo>
                    <a:lnTo>
                      <a:pt x="1596" y="505"/>
                    </a:lnTo>
                    <a:lnTo>
                      <a:pt x="1611" y="522"/>
                    </a:lnTo>
                    <a:lnTo>
                      <a:pt x="1619" y="539"/>
                    </a:lnTo>
                    <a:lnTo>
                      <a:pt x="1624" y="559"/>
                    </a:lnTo>
                    <a:lnTo>
                      <a:pt x="1623" y="582"/>
                    </a:lnTo>
                    <a:lnTo>
                      <a:pt x="1618" y="606"/>
                    </a:lnTo>
                    <a:lnTo>
                      <a:pt x="1591" y="697"/>
                    </a:lnTo>
                    <a:lnTo>
                      <a:pt x="1565" y="788"/>
                    </a:lnTo>
                    <a:lnTo>
                      <a:pt x="1537" y="879"/>
                    </a:lnTo>
                    <a:lnTo>
                      <a:pt x="1528" y="904"/>
                    </a:lnTo>
                    <a:lnTo>
                      <a:pt x="1519" y="925"/>
                    </a:lnTo>
                    <a:lnTo>
                      <a:pt x="1508" y="941"/>
                    </a:lnTo>
                    <a:lnTo>
                      <a:pt x="1497" y="951"/>
                    </a:lnTo>
                    <a:lnTo>
                      <a:pt x="1482" y="957"/>
                    </a:lnTo>
                    <a:lnTo>
                      <a:pt x="1467" y="958"/>
                    </a:lnTo>
                    <a:lnTo>
                      <a:pt x="1449" y="955"/>
                    </a:lnTo>
                    <a:lnTo>
                      <a:pt x="1426" y="948"/>
                    </a:lnTo>
                    <a:lnTo>
                      <a:pt x="1402" y="937"/>
                    </a:lnTo>
                    <a:lnTo>
                      <a:pt x="1331" y="906"/>
                    </a:lnTo>
                    <a:lnTo>
                      <a:pt x="1259" y="881"/>
                    </a:lnTo>
                    <a:lnTo>
                      <a:pt x="1186" y="860"/>
                    </a:lnTo>
                    <a:lnTo>
                      <a:pt x="1113" y="846"/>
                    </a:lnTo>
                    <a:lnTo>
                      <a:pt x="1038" y="837"/>
                    </a:lnTo>
                    <a:lnTo>
                      <a:pt x="962" y="833"/>
                    </a:lnTo>
                    <a:lnTo>
                      <a:pt x="885" y="835"/>
                    </a:lnTo>
                    <a:lnTo>
                      <a:pt x="850" y="837"/>
                    </a:lnTo>
                    <a:lnTo>
                      <a:pt x="815" y="842"/>
                    </a:lnTo>
                    <a:lnTo>
                      <a:pt x="781" y="850"/>
                    </a:lnTo>
                    <a:lnTo>
                      <a:pt x="747" y="863"/>
                    </a:lnTo>
                    <a:lnTo>
                      <a:pt x="716" y="879"/>
                    </a:lnTo>
                    <a:lnTo>
                      <a:pt x="688" y="898"/>
                    </a:lnTo>
                    <a:lnTo>
                      <a:pt x="665" y="920"/>
                    </a:lnTo>
                    <a:lnTo>
                      <a:pt x="647" y="943"/>
                    </a:lnTo>
                    <a:lnTo>
                      <a:pt x="631" y="969"/>
                    </a:lnTo>
                    <a:lnTo>
                      <a:pt x="621" y="995"/>
                    </a:lnTo>
                    <a:lnTo>
                      <a:pt x="615" y="1023"/>
                    </a:lnTo>
                    <a:lnTo>
                      <a:pt x="613" y="1051"/>
                    </a:lnTo>
                    <a:lnTo>
                      <a:pt x="616" y="1080"/>
                    </a:lnTo>
                    <a:lnTo>
                      <a:pt x="623" y="1107"/>
                    </a:lnTo>
                    <a:lnTo>
                      <a:pt x="634" y="1135"/>
                    </a:lnTo>
                    <a:lnTo>
                      <a:pt x="652" y="1163"/>
                    </a:lnTo>
                    <a:lnTo>
                      <a:pt x="673" y="1188"/>
                    </a:lnTo>
                    <a:lnTo>
                      <a:pt x="698" y="1212"/>
                    </a:lnTo>
                    <a:lnTo>
                      <a:pt x="740" y="1242"/>
                    </a:lnTo>
                    <a:lnTo>
                      <a:pt x="784" y="1270"/>
                    </a:lnTo>
                    <a:lnTo>
                      <a:pt x="829" y="1294"/>
                    </a:lnTo>
                    <a:lnTo>
                      <a:pt x="876" y="1317"/>
                    </a:lnTo>
                    <a:lnTo>
                      <a:pt x="923" y="1337"/>
                    </a:lnTo>
                    <a:lnTo>
                      <a:pt x="1007" y="1372"/>
                    </a:lnTo>
                    <a:lnTo>
                      <a:pt x="1089" y="1407"/>
                    </a:lnTo>
                    <a:lnTo>
                      <a:pt x="1172" y="1443"/>
                    </a:lnTo>
                    <a:lnTo>
                      <a:pt x="1252" y="1481"/>
                    </a:lnTo>
                    <a:lnTo>
                      <a:pt x="1333" y="1523"/>
                    </a:lnTo>
                    <a:lnTo>
                      <a:pt x="1388" y="1557"/>
                    </a:lnTo>
                    <a:lnTo>
                      <a:pt x="1439" y="1593"/>
                    </a:lnTo>
                    <a:lnTo>
                      <a:pt x="1487" y="1633"/>
                    </a:lnTo>
                    <a:lnTo>
                      <a:pt x="1530" y="1676"/>
                    </a:lnTo>
                    <a:lnTo>
                      <a:pt x="1569" y="1722"/>
                    </a:lnTo>
                    <a:lnTo>
                      <a:pt x="1605" y="1770"/>
                    </a:lnTo>
                    <a:lnTo>
                      <a:pt x="1636" y="1819"/>
                    </a:lnTo>
                    <a:lnTo>
                      <a:pt x="1663" y="1871"/>
                    </a:lnTo>
                    <a:lnTo>
                      <a:pt x="1686" y="1924"/>
                    </a:lnTo>
                    <a:lnTo>
                      <a:pt x="1704" y="1979"/>
                    </a:lnTo>
                    <a:lnTo>
                      <a:pt x="1719" y="2034"/>
                    </a:lnTo>
                    <a:lnTo>
                      <a:pt x="1728" y="2091"/>
                    </a:lnTo>
                    <a:lnTo>
                      <a:pt x="1733" y="2148"/>
                    </a:lnTo>
                    <a:lnTo>
                      <a:pt x="1734" y="2206"/>
                    </a:lnTo>
                    <a:lnTo>
                      <a:pt x="1730" y="2263"/>
                    </a:lnTo>
                    <a:lnTo>
                      <a:pt x="1721" y="2320"/>
                    </a:lnTo>
                    <a:lnTo>
                      <a:pt x="1707" y="2376"/>
                    </a:lnTo>
                    <a:lnTo>
                      <a:pt x="1689" y="2432"/>
                    </a:lnTo>
                    <a:lnTo>
                      <a:pt x="1667" y="2487"/>
                    </a:lnTo>
                    <a:lnTo>
                      <a:pt x="1639" y="2540"/>
                    </a:lnTo>
                    <a:lnTo>
                      <a:pt x="1606" y="2592"/>
                    </a:lnTo>
                    <a:lnTo>
                      <a:pt x="1568" y="2642"/>
                    </a:lnTo>
                    <a:lnTo>
                      <a:pt x="1527" y="2689"/>
                    </a:lnTo>
                    <a:lnTo>
                      <a:pt x="1482" y="2732"/>
                    </a:lnTo>
                    <a:lnTo>
                      <a:pt x="1436" y="2771"/>
                    </a:lnTo>
                    <a:lnTo>
                      <a:pt x="1386" y="2806"/>
                    </a:lnTo>
                    <a:lnTo>
                      <a:pt x="1333" y="2836"/>
                    </a:lnTo>
                    <a:lnTo>
                      <a:pt x="1278" y="2863"/>
                    </a:lnTo>
                    <a:lnTo>
                      <a:pt x="1221" y="2885"/>
                    </a:lnTo>
                    <a:lnTo>
                      <a:pt x="1161" y="2904"/>
                    </a:lnTo>
                    <a:lnTo>
                      <a:pt x="1136" y="2912"/>
                    </a:lnTo>
                    <a:lnTo>
                      <a:pt x="1116" y="2922"/>
                    </a:lnTo>
                    <a:lnTo>
                      <a:pt x="1098" y="2934"/>
                    </a:lnTo>
                    <a:lnTo>
                      <a:pt x="1084" y="2949"/>
                    </a:lnTo>
                    <a:lnTo>
                      <a:pt x="1073" y="2966"/>
                    </a:lnTo>
                    <a:lnTo>
                      <a:pt x="1066" y="2985"/>
                    </a:lnTo>
                    <a:lnTo>
                      <a:pt x="1063" y="3009"/>
                    </a:lnTo>
                    <a:lnTo>
                      <a:pt x="1062" y="3034"/>
                    </a:lnTo>
                    <a:lnTo>
                      <a:pt x="1063" y="3107"/>
                    </a:lnTo>
                    <a:lnTo>
                      <a:pt x="1062" y="3179"/>
                    </a:lnTo>
                    <a:lnTo>
                      <a:pt x="1062" y="3251"/>
                    </a:lnTo>
                    <a:lnTo>
                      <a:pt x="1060" y="3277"/>
                    </a:lnTo>
                    <a:lnTo>
                      <a:pt x="1054" y="3299"/>
                    </a:lnTo>
                    <a:lnTo>
                      <a:pt x="1044" y="3317"/>
                    </a:lnTo>
                    <a:lnTo>
                      <a:pt x="1030" y="3331"/>
                    </a:lnTo>
                    <a:lnTo>
                      <a:pt x="1012" y="3343"/>
                    </a:lnTo>
                    <a:lnTo>
                      <a:pt x="991" y="3349"/>
                    </a:lnTo>
                    <a:lnTo>
                      <a:pt x="965" y="3352"/>
                    </a:lnTo>
                    <a:lnTo>
                      <a:pt x="849" y="3353"/>
                    </a:lnTo>
                    <a:lnTo>
                      <a:pt x="733" y="3353"/>
                    </a:lnTo>
                    <a:lnTo>
                      <a:pt x="709" y="3350"/>
                    </a:lnTo>
                    <a:lnTo>
                      <a:pt x="688" y="3345"/>
                    </a:lnTo>
                    <a:lnTo>
                      <a:pt x="671" y="3335"/>
                    </a:lnTo>
                    <a:lnTo>
                      <a:pt x="657" y="3323"/>
                    </a:lnTo>
                    <a:lnTo>
                      <a:pt x="647" y="3308"/>
                    </a:lnTo>
                    <a:lnTo>
                      <a:pt x="638" y="3291"/>
                    </a:lnTo>
                    <a:lnTo>
                      <a:pt x="633" y="3269"/>
                    </a:lnTo>
                    <a:lnTo>
                      <a:pt x="632" y="3246"/>
                    </a:lnTo>
                    <a:lnTo>
                      <a:pt x="631" y="3166"/>
                    </a:lnTo>
                    <a:lnTo>
                      <a:pt x="630" y="3087"/>
                    </a:lnTo>
                    <a:lnTo>
                      <a:pt x="630" y="3056"/>
                    </a:lnTo>
                    <a:lnTo>
                      <a:pt x="628" y="3029"/>
                    </a:lnTo>
                    <a:lnTo>
                      <a:pt x="626" y="3009"/>
                    </a:lnTo>
                    <a:lnTo>
                      <a:pt x="621" y="2993"/>
                    </a:lnTo>
                    <a:lnTo>
                      <a:pt x="614" y="2980"/>
                    </a:lnTo>
                    <a:lnTo>
                      <a:pt x="603" y="2971"/>
                    </a:lnTo>
                    <a:lnTo>
                      <a:pt x="588" y="2964"/>
                    </a:lnTo>
                    <a:lnTo>
                      <a:pt x="569" y="2958"/>
                    </a:lnTo>
                    <a:lnTo>
                      <a:pt x="544" y="2953"/>
                    </a:lnTo>
                    <a:lnTo>
                      <a:pt x="514" y="2948"/>
                    </a:lnTo>
                    <a:lnTo>
                      <a:pt x="443" y="2935"/>
                    </a:lnTo>
                    <a:lnTo>
                      <a:pt x="372" y="2921"/>
                    </a:lnTo>
                    <a:lnTo>
                      <a:pt x="302" y="2904"/>
                    </a:lnTo>
                    <a:lnTo>
                      <a:pt x="233" y="2883"/>
                    </a:lnTo>
                    <a:lnTo>
                      <a:pt x="166" y="2858"/>
                    </a:lnTo>
                    <a:lnTo>
                      <a:pt x="99" y="2828"/>
                    </a:lnTo>
                    <a:lnTo>
                      <a:pt x="71" y="2814"/>
                    </a:lnTo>
                    <a:lnTo>
                      <a:pt x="48" y="2801"/>
                    </a:lnTo>
                    <a:lnTo>
                      <a:pt x="30" y="2787"/>
                    </a:lnTo>
                    <a:lnTo>
                      <a:pt x="16" y="2773"/>
                    </a:lnTo>
                    <a:lnTo>
                      <a:pt x="7" y="2758"/>
                    </a:lnTo>
                    <a:lnTo>
                      <a:pt x="2" y="2741"/>
                    </a:lnTo>
                    <a:lnTo>
                      <a:pt x="0" y="2722"/>
                    </a:lnTo>
                    <a:lnTo>
                      <a:pt x="2" y="2701"/>
                    </a:lnTo>
                    <a:lnTo>
                      <a:pt x="7" y="2674"/>
                    </a:lnTo>
                    <a:lnTo>
                      <a:pt x="15" y="2645"/>
                    </a:lnTo>
                    <a:lnTo>
                      <a:pt x="48" y="2524"/>
                    </a:lnTo>
                    <a:lnTo>
                      <a:pt x="83" y="2404"/>
                    </a:lnTo>
                    <a:lnTo>
                      <a:pt x="93" y="2379"/>
                    </a:lnTo>
                    <a:lnTo>
                      <a:pt x="102" y="2359"/>
                    </a:lnTo>
                    <a:lnTo>
                      <a:pt x="111" y="2342"/>
                    </a:lnTo>
                    <a:lnTo>
                      <a:pt x="121" y="2330"/>
                    </a:lnTo>
                    <a:lnTo>
                      <a:pt x="132" y="2323"/>
                    </a:lnTo>
                    <a:lnTo>
                      <a:pt x="146" y="2320"/>
                    </a:lnTo>
                    <a:lnTo>
                      <a:pt x="161" y="2321"/>
                    </a:lnTo>
                    <a:lnTo>
                      <a:pt x="178" y="2325"/>
                    </a:lnTo>
                    <a:lnTo>
                      <a:pt x="199" y="2333"/>
                    </a:lnTo>
                    <a:lnTo>
                      <a:pt x="223" y="2344"/>
                    </a:lnTo>
                    <a:lnTo>
                      <a:pt x="296" y="2379"/>
                    </a:lnTo>
                    <a:lnTo>
                      <a:pt x="371" y="2410"/>
                    </a:lnTo>
                    <a:lnTo>
                      <a:pt x="447" y="2434"/>
                    </a:lnTo>
                    <a:lnTo>
                      <a:pt x="524" y="2455"/>
                    </a:lnTo>
                    <a:lnTo>
                      <a:pt x="603" y="2470"/>
                    </a:lnTo>
                    <a:lnTo>
                      <a:pt x="683" y="2482"/>
                    </a:lnTo>
                    <a:lnTo>
                      <a:pt x="735" y="2487"/>
                    </a:lnTo>
                    <a:lnTo>
                      <a:pt x="786" y="2487"/>
                    </a:lnTo>
                    <a:lnTo>
                      <a:pt x="837" y="2483"/>
                    </a:lnTo>
                    <a:lnTo>
                      <a:pt x="887" y="2475"/>
                    </a:lnTo>
                    <a:lnTo>
                      <a:pt x="937" y="2462"/>
                    </a:lnTo>
                    <a:lnTo>
                      <a:pt x="985" y="2442"/>
                    </a:lnTo>
                    <a:lnTo>
                      <a:pt x="1019" y="2425"/>
                    </a:lnTo>
                    <a:lnTo>
                      <a:pt x="1049" y="2405"/>
                    </a:lnTo>
                    <a:lnTo>
                      <a:pt x="1074" y="2381"/>
                    </a:lnTo>
                    <a:lnTo>
                      <a:pt x="1096" y="2356"/>
                    </a:lnTo>
                    <a:lnTo>
                      <a:pt x="1113" y="2329"/>
                    </a:lnTo>
                    <a:lnTo>
                      <a:pt x="1126" y="2300"/>
                    </a:lnTo>
                    <a:lnTo>
                      <a:pt x="1134" y="2269"/>
                    </a:lnTo>
                    <a:lnTo>
                      <a:pt x="1138" y="2238"/>
                    </a:lnTo>
                    <a:lnTo>
                      <a:pt x="1138" y="2207"/>
                    </a:lnTo>
                    <a:lnTo>
                      <a:pt x="1133" y="2175"/>
                    </a:lnTo>
                    <a:lnTo>
                      <a:pt x="1124" y="2144"/>
                    </a:lnTo>
                    <a:lnTo>
                      <a:pt x="1111" y="2114"/>
                    </a:lnTo>
                    <a:lnTo>
                      <a:pt x="1091" y="2084"/>
                    </a:lnTo>
                    <a:lnTo>
                      <a:pt x="1069" y="2057"/>
                    </a:lnTo>
                    <a:lnTo>
                      <a:pt x="1041" y="2030"/>
                    </a:lnTo>
                    <a:lnTo>
                      <a:pt x="1001" y="1999"/>
                    </a:lnTo>
                    <a:lnTo>
                      <a:pt x="959" y="1974"/>
                    </a:lnTo>
                    <a:lnTo>
                      <a:pt x="915" y="1951"/>
                    </a:lnTo>
                    <a:lnTo>
                      <a:pt x="870" y="1929"/>
                    </a:lnTo>
                    <a:lnTo>
                      <a:pt x="801" y="1899"/>
                    </a:lnTo>
                    <a:lnTo>
                      <a:pt x="733" y="1872"/>
                    </a:lnTo>
                    <a:lnTo>
                      <a:pt x="665" y="1844"/>
                    </a:lnTo>
                    <a:lnTo>
                      <a:pt x="597" y="1816"/>
                    </a:lnTo>
                    <a:lnTo>
                      <a:pt x="529" y="1786"/>
                    </a:lnTo>
                    <a:lnTo>
                      <a:pt x="463" y="1754"/>
                    </a:lnTo>
                    <a:lnTo>
                      <a:pt x="399" y="1717"/>
                    </a:lnTo>
                    <a:lnTo>
                      <a:pt x="352" y="1687"/>
                    </a:lnTo>
                    <a:lnTo>
                      <a:pt x="307" y="1657"/>
                    </a:lnTo>
                    <a:lnTo>
                      <a:pt x="266" y="1623"/>
                    </a:lnTo>
                    <a:lnTo>
                      <a:pt x="226" y="1589"/>
                    </a:lnTo>
                    <a:lnTo>
                      <a:pt x="190" y="1552"/>
                    </a:lnTo>
                    <a:lnTo>
                      <a:pt x="157" y="1515"/>
                    </a:lnTo>
                    <a:lnTo>
                      <a:pt x="127" y="1475"/>
                    </a:lnTo>
                    <a:lnTo>
                      <a:pt x="101" y="1433"/>
                    </a:lnTo>
                    <a:lnTo>
                      <a:pt x="77" y="1389"/>
                    </a:lnTo>
                    <a:lnTo>
                      <a:pt x="58" y="1343"/>
                    </a:lnTo>
                    <a:lnTo>
                      <a:pt x="43" y="1295"/>
                    </a:lnTo>
                    <a:lnTo>
                      <a:pt x="32" y="1244"/>
                    </a:lnTo>
                    <a:lnTo>
                      <a:pt x="24" y="1192"/>
                    </a:lnTo>
                    <a:lnTo>
                      <a:pt x="21" y="1137"/>
                    </a:lnTo>
                    <a:lnTo>
                      <a:pt x="22" y="1079"/>
                    </a:lnTo>
                    <a:lnTo>
                      <a:pt x="28" y="1015"/>
                    </a:lnTo>
                    <a:lnTo>
                      <a:pt x="40" y="952"/>
                    </a:lnTo>
                    <a:lnTo>
                      <a:pt x="54" y="894"/>
                    </a:lnTo>
                    <a:lnTo>
                      <a:pt x="73" y="839"/>
                    </a:lnTo>
                    <a:lnTo>
                      <a:pt x="97" y="787"/>
                    </a:lnTo>
                    <a:lnTo>
                      <a:pt x="124" y="738"/>
                    </a:lnTo>
                    <a:lnTo>
                      <a:pt x="155" y="692"/>
                    </a:lnTo>
                    <a:lnTo>
                      <a:pt x="189" y="649"/>
                    </a:lnTo>
                    <a:lnTo>
                      <a:pt x="229" y="609"/>
                    </a:lnTo>
                    <a:lnTo>
                      <a:pt x="271" y="573"/>
                    </a:lnTo>
                    <a:lnTo>
                      <a:pt x="317" y="538"/>
                    </a:lnTo>
                    <a:lnTo>
                      <a:pt x="367" y="506"/>
                    </a:lnTo>
                    <a:lnTo>
                      <a:pt x="419" y="478"/>
                    </a:lnTo>
                    <a:lnTo>
                      <a:pt x="475" y="451"/>
                    </a:lnTo>
                    <a:lnTo>
                      <a:pt x="535" y="428"/>
                    </a:lnTo>
                    <a:lnTo>
                      <a:pt x="563" y="418"/>
                    </a:lnTo>
                    <a:lnTo>
                      <a:pt x="587" y="408"/>
                    </a:lnTo>
                    <a:lnTo>
                      <a:pt x="607" y="400"/>
                    </a:lnTo>
                    <a:lnTo>
                      <a:pt x="623" y="391"/>
                    </a:lnTo>
                    <a:lnTo>
                      <a:pt x="635" y="383"/>
                    </a:lnTo>
                    <a:lnTo>
                      <a:pt x="644" y="373"/>
                    </a:lnTo>
                    <a:lnTo>
                      <a:pt x="652" y="360"/>
                    </a:lnTo>
                    <a:lnTo>
                      <a:pt x="657" y="346"/>
                    </a:lnTo>
                    <a:lnTo>
                      <a:pt x="659" y="329"/>
                    </a:lnTo>
                    <a:lnTo>
                      <a:pt x="661" y="308"/>
                    </a:lnTo>
                    <a:lnTo>
                      <a:pt x="662" y="283"/>
                    </a:lnTo>
                    <a:lnTo>
                      <a:pt x="662" y="253"/>
                    </a:lnTo>
                    <a:lnTo>
                      <a:pt x="662" y="186"/>
                    </a:lnTo>
                    <a:lnTo>
                      <a:pt x="662" y="120"/>
                    </a:lnTo>
                    <a:lnTo>
                      <a:pt x="664" y="89"/>
                    </a:lnTo>
                    <a:lnTo>
                      <a:pt x="667" y="64"/>
                    </a:lnTo>
                    <a:lnTo>
                      <a:pt x="672" y="45"/>
                    </a:lnTo>
                    <a:lnTo>
                      <a:pt x="680" y="30"/>
                    </a:lnTo>
                    <a:lnTo>
                      <a:pt x="691" y="18"/>
                    </a:lnTo>
                    <a:lnTo>
                      <a:pt x="707" y="10"/>
                    </a:lnTo>
                    <a:lnTo>
                      <a:pt x="726" y="4"/>
                    </a:lnTo>
                    <a:lnTo>
                      <a:pt x="750" y="1"/>
                    </a:lnTo>
                    <a:lnTo>
                      <a:pt x="78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4"/>
              <p:cNvSpPr>
                <a:spLocks/>
              </p:cNvSpPr>
              <p:nvPr/>
            </p:nvSpPr>
            <p:spPr bwMode="auto">
              <a:xfrm>
                <a:off x="2335361" y="2762053"/>
                <a:ext cx="167234" cy="308578"/>
              </a:xfrm>
              <a:custGeom>
                <a:avLst/>
                <a:gdLst>
                  <a:gd name="T0" fmla="*/ 986 w 1734"/>
                  <a:gd name="T1" fmla="*/ 2 h 3353"/>
                  <a:gd name="T2" fmla="*/ 1069 w 1734"/>
                  <a:gd name="T3" fmla="*/ 49 h 3353"/>
                  <a:gd name="T4" fmla="*/ 1081 w 1734"/>
                  <a:gd name="T5" fmla="*/ 209 h 3353"/>
                  <a:gd name="T6" fmla="*/ 1092 w 1734"/>
                  <a:gd name="T7" fmla="*/ 331 h 3353"/>
                  <a:gd name="T8" fmla="*/ 1168 w 1734"/>
                  <a:gd name="T9" fmla="*/ 372 h 3353"/>
                  <a:gd name="T10" fmla="*/ 1477 w 1734"/>
                  <a:gd name="T11" fmla="*/ 448 h 3353"/>
                  <a:gd name="T12" fmla="*/ 1619 w 1734"/>
                  <a:gd name="T13" fmla="*/ 539 h 3353"/>
                  <a:gd name="T14" fmla="*/ 1565 w 1734"/>
                  <a:gd name="T15" fmla="*/ 788 h 3353"/>
                  <a:gd name="T16" fmla="*/ 1497 w 1734"/>
                  <a:gd name="T17" fmla="*/ 951 h 3353"/>
                  <a:gd name="T18" fmla="*/ 1402 w 1734"/>
                  <a:gd name="T19" fmla="*/ 937 h 3353"/>
                  <a:gd name="T20" fmla="*/ 1038 w 1734"/>
                  <a:gd name="T21" fmla="*/ 837 h 3353"/>
                  <a:gd name="T22" fmla="*/ 781 w 1734"/>
                  <a:gd name="T23" fmla="*/ 850 h 3353"/>
                  <a:gd name="T24" fmla="*/ 647 w 1734"/>
                  <a:gd name="T25" fmla="*/ 943 h 3353"/>
                  <a:gd name="T26" fmla="*/ 616 w 1734"/>
                  <a:gd name="T27" fmla="*/ 1080 h 3353"/>
                  <a:gd name="T28" fmla="*/ 698 w 1734"/>
                  <a:gd name="T29" fmla="*/ 1212 h 3353"/>
                  <a:gd name="T30" fmla="*/ 923 w 1734"/>
                  <a:gd name="T31" fmla="*/ 1337 h 3353"/>
                  <a:gd name="T32" fmla="*/ 1333 w 1734"/>
                  <a:gd name="T33" fmla="*/ 1523 h 3353"/>
                  <a:gd name="T34" fmla="*/ 1569 w 1734"/>
                  <a:gd name="T35" fmla="*/ 1722 h 3353"/>
                  <a:gd name="T36" fmla="*/ 1704 w 1734"/>
                  <a:gd name="T37" fmla="*/ 1979 h 3353"/>
                  <a:gd name="T38" fmla="*/ 1730 w 1734"/>
                  <a:gd name="T39" fmla="*/ 2263 h 3353"/>
                  <a:gd name="T40" fmla="*/ 1639 w 1734"/>
                  <a:gd name="T41" fmla="*/ 2540 h 3353"/>
                  <a:gd name="T42" fmla="*/ 1436 w 1734"/>
                  <a:gd name="T43" fmla="*/ 2771 h 3353"/>
                  <a:gd name="T44" fmla="*/ 1161 w 1734"/>
                  <a:gd name="T45" fmla="*/ 2904 h 3353"/>
                  <a:gd name="T46" fmla="*/ 1073 w 1734"/>
                  <a:gd name="T47" fmla="*/ 2966 h 3353"/>
                  <a:gd name="T48" fmla="*/ 1062 w 1734"/>
                  <a:gd name="T49" fmla="*/ 3179 h 3353"/>
                  <a:gd name="T50" fmla="*/ 1030 w 1734"/>
                  <a:gd name="T51" fmla="*/ 3331 h 3353"/>
                  <a:gd name="T52" fmla="*/ 733 w 1734"/>
                  <a:gd name="T53" fmla="*/ 3353 h 3353"/>
                  <a:gd name="T54" fmla="*/ 647 w 1734"/>
                  <a:gd name="T55" fmla="*/ 3308 h 3353"/>
                  <a:gd name="T56" fmla="*/ 630 w 1734"/>
                  <a:gd name="T57" fmla="*/ 3087 h 3353"/>
                  <a:gd name="T58" fmla="*/ 614 w 1734"/>
                  <a:gd name="T59" fmla="*/ 2980 h 3353"/>
                  <a:gd name="T60" fmla="*/ 514 w 1734"/>
                  <a:gd name="T61" fmla="*/ 2948 h 3353"/>
                  <a:gd name="T62" fmla="*/ 166 w 1734"/>
                  <a:gd name="T63" fmla="*/ 2858 h 3353"/>
                  <a:gd name="T64" fmla="*/ 16 w 1734"/>
                  <a:gd name="T65" fmla="*/ 2773 h 3353"/>
                  <a:gd name="T66" fmla="*/ 7 w 1734"/>
                  <a:gd name="T67" fmla="*/ 2674 h 3353"/>
                  <a:gd name="T68" fmla="*/ 102 w 1734"/>
                  <a:gd name="T69" fmla="*/ 2359 h 3353"/>
                  <a:gd name="T70" fmla="*/ 161 w 1734"/>
                  <a:gd name="T71" fmla="*/ 2321 h 3353"/>
                  <a:gd name="T72" fmla="*/ 371 w 1734"/>
                  <a:gd name="T73" fmla="*/ 2410 h 3353"/>
                  <a:gd name="T74" fmla="*/ 735 w 1734"/>
                  <a:gd name="T75" fmla="*/ 2487 h 3353"/>
                  <a:gd name="T76" fmla="*/ 985 w 1734"/>
                  <a:gd name="T77" fmla="*/ 2442 h 3353"/>
                  <a:gd name="T78" fmla="*/ 1113 w 1734"/>
                  <a:gd name="T79" fmla="*/ 2329 h 3353"/>
                  <a:gd name="T80" fmla="*/ 1133 w 1734"/>
                  <a:gd name="T81" fmla="*/ 2175 h 3353"/>
                  <a:gd name="T82" fmla="*/ 1041 w 1734"/>
                  <a:gd name="T83" fmla="*/ 2030 h 3353"/>
                  <a:gd name="T84" fmla="*/ 801 w 1734"/>
                  <a:gd name="T85" fmla="*/ 1899 h 3353"/>
                  <a:gd name="T86" fmla="*/ 463 w 1734"/>
                  <a:gd name="T87" fmla="*/ 1754 h 3353"/>
                  <a:gd name="T88" fmla="*/ 226 w 1734"/>
                  <a:gd name="T89" fmla="*/ 1589 h 3353"/>
                  <a:gd name="T90" fmla="*/ 77 w 1734"/>
                  <a:gd name="T91" fmla="*/ 1389 h 3353"/>
                  <a:gd name="T92" fmla="*/ 21 w 1734"/>
                  <a:gd name="T93" fmla="*/ 1137 h 3353"/>
                  <a:gd name="T94" fmla="*/ 73 w 1734"/>
                  <a:gd name="T95" fmla="*/ 839 h 3353"/>
                  <a:gd name="T96" fmla="*/ 229 w 1734"/>
                  <a:gd name="T97" fmla="*/ 609 h 3353"/>
                  <a:gd name="T98" fmla="*/ 475 w 1734"/>
                  <a:gd name="T99" fmla="*/ 451 h 3353"/>
                  <a:gd name="T100" fmla="*/ 623 w 1734"/>
                  <a:gd name="T101" fmla="*/ 391 h 3353"/>
                  <a:gd name="T102" fmla="*/ 659 w 1734"/>
                  <a:gd name="T103" fmla="*/ 329 h 3353"/>
                  <a:gd name="T104" fmla="*/ 662 w 1734"/>
                  <a:gd name="T105" fmla="*/ 120 h 3353"/>
                  <a:gd name="T106" fmla="*/ 691 w 1734"/>
                  <a:gd name="T107" fmla="*/ 18 h 3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34" h="3353">
                    <a:moveTo>
                      <a:pt x="780" y="0"/>
                    </a:moveTo>
                    <a:lnTo>
                      <a:pt x="871" y="0"/>
                    </a:lnTo>
                    <a:lnTo>
                      <a:pt x="915" y="0"/>
                    </a:lnTo>
                    <a:lnTo>
                      <a:pt x="954" y="1"/>
                    </a:lnTo>
                    <a:lnTo>
                      <a:pt x="986" y="2"/>
                    </a:lnTo>
                    <a:lnTo>
                      <a:pt x="1011" y="6"/>
                    </a:lnTo>
                    <a:lnTo>
                      <a:pt x="1032" y="12"/>
                    </a:lnTo>
                    <a:lnTo>
                      <a:pt x="1049" y="21"/>
                    </a:lnTo>
                    <a:lnTo>
                      <a:pt x="1061" y="33"/>
                    </a:lnTo>
                    <a:lnTo>
                      <a:pt x="1069" y="49"/>
                    </a:lnTo>
                    <a:lnTo>
                      <a:pt x="1075" y="70"/>
                    </a:lnTo>
                    <a:lnTo>
                      <a:pt x="1078" y="95"/>
                    </a:lnTo>
                    <a:lnTo>
                      <a:pt x="1080" y="127"/>
                    </a:lnTo>
                    <a:lnTo>
                      <a:pt x="1081" y="165"/>
                    </a:lnTo>
                    <a:lnTo>
                      <a:pt x="1081" y="209"/>
                    </a:lnTo>
                    <a:lnTo>
                      <a:pt x="1082" y="244"/>
                    </a:lnTo>
                    <a:lnTo>
                      <a:pt x="1082" y="273"/>
                    </a:lnTo>
                    <a:lnTo>
                      <a:pt x="1084" y="296"/>
                    </a:lnTo>
                    <a:lnTo>
                      <a:pt x="1087" y="315"/>
                    </a:lnTo>
                    <a:lnTo>
                      <a:pt x="1092" y="331"/>
                    </a:lnTo>
                    <a:lnTo>
                      <a:pt x="1101" y="343"/>
                    </a:lnTo>
                    <a:lnTo>
                      <a:pt x="1112" y="353"/>
                    </a:lnTo>
                    <a:lnTo>
                      <a:pt x="1126" y="360"/>
                    </a:lnTo>
                    <a:lnTo>
                      <a:pt x="1144" y="367"/>
                    </a:lnTo>
                    <a:lnTo>
                      <a:pt x="1168" y="372"/>
                    </a:lnTo>
                    <a:lnTo>
                      <a:pt x="1196" y="377"/>
                    </a:lnTo>
                    <a:lnTo>
                      <a:pt x="1230" y="382"/>
                    </a:lnTo>
                    <a:lnTo>
                      <a:pt x="1314" y="398"/>
                    </a:lnTo>
                    <a:lnTo>
                      <a:pt x="1397" y="421"/>
                    </a:lnTo>
                    <a:lnTo>
                      <a:pt x="1477" y="448"/>
                    </a:lnTo>
                    <a:lnTo>
                      <a:pt x="1557" y="480"/>
                    </a:lnTo>
                    <a:lnTo>
                      <a:pt x="1579" y="492"/>
                    </a:lnTo>
                    <a:lnTo>
                      <a:pt x="1596" y="505"/>
                    </a:lnTo>
                    <a:lnTo>
                      <a:pt x="1611" y="522"/>
                    </a:lnTo>
                    <a:lnTo>
                      <a:pt x="1619" y="539"/>
                    </a:lnTo>
                    <a:lnTo>
                      <a:pt x="1624" y="559"/>
                    </a:lnTo>
                    <a:lnTo>
                      <a:pt x="1623" y="582"/>
                    </a:lnTo>
                    <a:lnTo>
                      <a:pt x="1618" y="606"/>
                    </a:lnTo>
                    <a:lnTo>
                      <a:pt x="1591" y="697"/>
                    </a:lnTo>
                    <a:lnTo>
                      <a:pt x="1565" y="788"/>
                    </a:lnTo>
                    <a:lnTo>
                      <a:pt x="1537" y="879"/>
                    </a:lnTo>
                    <a:lnTo>
                      <a:pt x="1528" y="904"/>
                    </a:lnTo>
                    <a:lnTo>
                      <a:pt x="1519" y="925"/>
                    </a:lnTo>
                    <a:lnTo>
                      <a:pt x="1508" y="941"/>
                    </a:lnTo>
                    <a:lnTo>
                      <a:pt x="1497" y="951"/>
                    </a:lnTo>
                    <a:lnTo>
                      <a:pt x="1482" y="957"/>
                    </a:lnTo>
                    <a:lnTo>
                      <a:pt x="1467" y="958"/>
                    </a:lnTo>
                    <a:lnTo>
                      <a:pt x="1449" y="955"/>
                    </a:lnTo>
                    <a:lnTo>
                      <a:pt x="1426" y="948"/>
                    </a:lnTo>
                    <a:lnTo>
                      <a:pt x="1402" y="937"/>
                    </a:lnTo>
                    <a:lnTo>
                      <a:pt x="1331" y="906"/>
                    </a:lnTo>
                    <a:lnTo>
                      <a:pt x="1259" y="881"/>
                    </a:lnTo>
                    <a:lnTo>
                      <a:pt x="1186" y="860"/>
                    </a:lnTo>
                    <a:lnTo>
                      <a:pt x="1113" y="846"/>
                    </a:lnTo>
                    <a:lnTo>
                      <a:pt x="1038" y="837"/>
                    </a:lnTo>
                    <a:lnTo>
                      <a:pt x="962" y="833"/>
                    </a:lnTo>
                    <a:lnTo>
                      <a:pt x="885" y="835"/>
                    </a:lnTo>
                    <a:lnTo>
                      <a:pt x="850" y="837"/>
                    </a:lnTo>
                    <a:lnTo>
                      <a:pt x="815" y="842"/>
                    </a:lnTo>
                    <a:lnTo>
                      <a:pt x="781" y="850"/>
                    </a:lnTo>
                    <a:lnTo>
                      <a:pt x="747" y="863"/>
                    </a:lnTo>
                    <a:lnTo>
                      <a:pt x="716" y="879"/>
                    </a:lnTo>
                    <a:lnTo>
                      <a:pt x="688" y="898"/>
                    </a:lnTo>
                    <a:lnTo>
                      <a:pt x="665" y="920"/>
                    </a:lnTo>
                    <a:lnTo>
                      <a:pt x="647" y="943"/>
                    </a:lnTo>
                    <a:lnTo>
                      <a:pt x="631" y="969"/>
                    </a:lnTo>
                    <a:lnTo>
                      <a:pt x="621" y="995"/>
                    </a:lnTo>
                    <a:lnTo>
                      <a:pt x="615" y="1023"/>
                    </a:lnTo>
                    <a:lnTo>
                      <a:pt x="613" y="1051"/>
                    </a:lnTo>
                    <a:lnTo>
                      <a:pt x="616" y="1080"/>
                    </a:lnTo>
                    <a:lnTo>
                      <a:pt x="623" y="1107"/>
                    </a:lnTo>
                    <a:lnTo>
                      <a:pt x="634" y="1135"/>
                    </a:lnTo>
                    <a:lnTo>
                      <a:pt x="652" y="1163"/>
                    </a:lnTo>
                    <a:lnTo>
                      <a:pt x="673" y="1188"/>
                    </a:lnTo>
                    <a:lnTo>
                      <a:pt x="698" y="1212"/>
                    </a:lnTo>
                    <a:lnTo>
                      <a:pt x="740" y="1242"/>
                    </a:lnTo>
                    <a:lnTo>
                      <a:pt x="784" y="1270"/>
                    </a:lnTo>
                    <a:lnTo>
                      <a:pt x="829" y="1294"/>
                    </a:lnTo>
                    <a:lnTo>
                      <a:pt x="876" y="1317"/>
                    </a:lnTo>
                    <a:lnTo>
                      <a:pt x="923" y="1337"/>
                    </a:lnTo>
                    <a:lnTo>
                      <a:pt x="1007" y="1372"/>
                    </a:lnTo>
                    <a:lnTo>
                      <a:pt x="1089" y="1407"/>
                    </a:lnTo>
                    <a:lnTo>
                      <a:pt x="1172" y="1443"/>
                    </a:lnTo>
                    <a:lnTo>
                      <a:pt x="1252" y="1481"/>
                    </a:lnTo>
                    <a:lnTo>
                      <a:pt x="1333" y="1523"/>
                    </a:lnTo>
                    <a:lnTo>
                      <a:pt x="1388" y="1557"/>
                    </a:lnTo>
                    <a:lnTo>
                      <a:pt x="1439" y="1593"/>
                    </a:lnTo>
                    <a:lnTo>
                      <a:pt x="1487" y="1633"/>
                    </a:lnTo>
                    <a:lnTo>
                      <a:pt x="1530" y="1676"/>
                    </a:lnTo>
                    <a:lnTo>
                      <a:pt x="1569" y="1722"/>
                    </a:lnTo>
                    <a:lnTo>
                      <a:pt x="1605" y="1770"/>
                    </a:lnTo>
                    <a:lnTo>
                      <a:pt x="1636" y="1819"/>
                    </a:lnTo>
                    <a:lnTo>
                      <a:pt x="1663" y="1871"/>
                    </a:lnTo>
                    <a:lnTo>
                      <a:pt x="1686" y="1924"/>
                    </a:lnTo>
                    <a:lnTo>
                      <a:pt x="1704" y="1979"/>
                    </a:lnTo>
                    <a:lnTo>
                      <a:pt x="1719" y="2034"/>
                    </a:lnTo>
                    <a:lnTo>
                      <a:pt x="1728" y="2091"/>
                    </a:lnTo>
                    <a:lnTo>
                      <a:pt x="1733" y="2148"/>
                    </a:lnTo>
                    <a:lnTo>
                      <a:pt x="1734" y="2206"/>
                    </a:lnTo>
                    <a:lnTo>
                      <a:pt x="1730" y="2263"/>
                    </a:lnTo>
                    <a:lnTo>
                      <a:pt x="1721" y="2320"/>
                    </a:lnTo>
                    <a:lnTo>
                      <a:pt x="1707" y="2376"/>
                    </a:lnTo>
                    <a:lnTo>
                      <a:pt x="1689" y="2432"/>
                    </a:lnTo>
                    <a:lnTo>
                      <a:pt x="1667" y="2487"/>
                    </a:lnTo>
                    <a:lnTo>
                      <a:pt x="1639" y="2540"/>
                    </a:lnTo>
                    <a:lnTo>
                      <a:pt x="1606" y="2592"/>
                    </a:lnTo>
                    <a:lnTo>
                      <a:pt x="1568" y="2642"/>
                    </a:lnTo>
                    <a:lnTo>
                      <a:pt x="1527" y="2689"/>
                    </a:lnTo>
                    <a:lnTo>
                      <a:pt x="1482" y="2732"/>
                    </a:lnTo>
                    <a:lnTo>
                      <a:pt x="1436" y="2771"/>
                    </a:lnTo>
                    <a:lnTo>
                      <a:pt x="1386" y="2806"/>
                    </a:lnTo>
                    <a:lnTo>
                      <a:pt x="1333" y="2836"/>
                    </a:lnTo>
                    <a:lnTo>
                      <a:pt x="1278" y="2863"/>
                    </a:lnTo>
                    <a:lnTo>
                      <a:pt x="1221" y="2885"/>
                    </a:lnTo>
                    <a:lnTo>
                      <a:pt x="1161" y="2904"/>
                    </a:lnTo>
                    <a:lnTo>
                      <a:pt x="1136" y="2912"/>
                    </a:lnTo>
                    <a:lnTo>
                      <a:pt x="1116" y="2922"/>
                    </a:lnTo>
                    <a:lnTo>
                      <a:pt x="1098" y="2934"/>
                    </a:lnTo>
                    <a:lnTo>
                      <a:pt x="1084" y="2949"/>
                    </a:lnTo>
                    <a:lnTo>
                      <a:pt x="1073" y="2966"/>
                    </a:lnTo>
                    <a:lnTo>
                      <a:pt x="1066" y="2985"/>
                    </a:lnTo>
                    <a:lnTo>
                      <a:pt x="1063" y="3009"/>
                    </a:lnTo>
                    <a:lnTo>
                      <a:pt x="1062" y="3034"/>
                    </a:lnTo>
                    <a:lnTo>
                      <a:pt x="1063" y="3107"/>
                    </a:lnTo>
                    <a:lnTo>
                      <a:pt x="1062" y="3179"/>
                    </a:lnTo>
                    <a:lnTo>
                      <a:pt x="1062" y="3251"/>
                    </a:lnTo>
                    <a:lnTo>
                      <a:pt x="1060" y="3277"/>
                    </a:lnTo>
                    <a:lnTo>
                      <a:pt x="1054" y="3299"/>
                    </a:lnTo>
                    <a:lnTo>
                      <a:pt x="1044" y="3317"/>
                    </a:lnTo>
                    <a:lnTo>
                      <a:pt x="1030" y="3331"/>
                    </a:lnTo>
                    <a:lnTo>
                      <a:pt x="1012" y="3343"/>
                    </a:lnTo>
                    <a:lnTo>
                      <a:pt x="991" y="3349"/>
                    </a:lnTo>
                    <a:lnTo>
                      <a:pt x="965" y="3352"/>
                    </a:lnTo>
                    <a:lnTo>
                      <a:pt x="849" y="3353"/>
                    </a:lnTo>
                    <a:lnTo>
                      <a:pt x="733" y="3353"/>
                    </a:lnTo>
                    <a:lnTo>
                      <a:pt x="709" y="3350"/>
                    </a:lnTo>
                    <a:lnTo>
                      <a:pt x="688" y="3345"/>
                    </a:lnTo>
                    <a:lnTo>
                      <a:pt x="671" y="3335"/>
                    </a:lnTo>
                    <a:lnTo>
                      <a:pt x="657" y="3323"/>
                    </a:lnTo>
                    <a:lnTo>
                      <a:pt x="647" y="3308"/>
                    </a:lnTo>
                    <a:lnTo>
                      <a:pt x="638" y="3291"/>
                    </a:lnTo>
                    <a:lnTo>
                      <a:pt x="633" y="3269"/>
                    </a:lnTo>
                    <a:lnTo>
                      <a:pt x="632" y="3246"/>
                    </a:lnTo>
                    <a:lnTo>
                      <a:pt x="631" y="3166"/>
                    </a:lnTo>
                    <a:lnTo>
                      <a:pt x="630" y="3087"/>
                    </a:lnTo>
                    <a:lnTo>
                      <a:pt x="630" y="3056"/>
                    </a:lnTo>
                    <a:lnTo>
                      <a:pt x="628" y="3029"/>
                    </a:lnTo>
                    <a:lnTo>
                      <a:pt x="626" y="3009"/>
                    </a:lnTo>
                    <a:lnTo>
                      <a:pt x="621" y="2993"/>
                    </a:lnTo>
                    <a:lnTo>
                      <a:pt x="614" y="2980"/>
                    </a:lnTo>
                    <a:lnTo>
                      <a:pt x="603" y="2971"/>
                    </a:lnTo>
                    <a:lnTo>
                      <a:pt x="588" y="2964"/>
                    </a:lnTo>
                    <a:lnTo>
                      <a:pt x="569" y="2958"/>
                    </a:lnTo>
                    <a:lnTo>
                      <a:pt x="544" y="2953"/>
                    </a:lnTo>
                    <a:lnTo>
                      <a:pt x="514" y="2948"/>
                    </a:lnTo>
                    <a:lnTo>
                      <a:pt x="443" y="2935"/>
                    </a:lnTo>
                    <a:lnTo>
                      <a:pt x="372" y="2921"/>
                    </a:lnTo>
                    <a:lnTo>
                      <a:pt x="302" y="2904"/>
                    </a:lnTo>
                    <a:lnTo>
                      <a:pt x="233" y="2883"/>
                    </a:lnTo>
                    <a:lnTo>
                      <a:pt x="166" y="2858"/>
                    </a:lnTo>
                    <a:lnTo>
                      <a:pt x="99" y="2828"/>
                    </a:lnTo>
                    <a:lnTo>
                      <a:pt x="71" y="2814"/>
                    </a:lnTo>
                    <a:lnTo>
                      <a:pt x="48" y="2801"/>
                    </a:lnTo>
                    <a:lnTo>
                      <a:pt x="30" y="2787"/>
                    </a:lnTo>
                    <a:lnTo>
                      <a:pt x="16" y="2773"/>
                    </a:lnTo>
                    <a:lnTo>
                      <a:pt x="7" y="2758"/>
                    </a:lnTo>
                    <a:lnTo>
                      <a:pt x="2" y="2741"/>
                    </a:lnTo>
                    <a:lnTo>
                      <a:pt x="0" y="2722"/>
                    </a:lnTo>
                    <a:lnTo>
                      <a:pt x="2" y="2701"/>
                    </a:lnTo>
                    <a:lnTo>
                      <a:pt x="7" y="2674"/>
                    </a:lnTo>
                    <a:lnTo>
                      <a:pt x="15" y="2645"/>
                    </a:lnTo>
                    <a:lnTo>
                      <a:pt x="48" y="2524"/>
                    </a:lnTo>
                    <a:lnTo>
                      <a:pt x="83" y="2404"/>
                    </a:lnTo>
                    <a:lnTo>
                      <a:pt x="93" y="2379"/>
                    </a:lnTo>
                    <a:lnTo>
                      <a:pt x="102" y="2359"/>
                    </a:lnTo>
                    <a:lnTo>
                      <a:pt x="111" y="2342"/>
                    </a:lnTo>
                    <a:lnTo>
                      <a:pt x="121" y="2330"/>
                    </a:lnTo>
                    <a:lnTo>
                      <a:pt x="132" y="2323"/>
                    </a:lnTo>
                    <a:lnTo>
                      <a:pt x="146" y="2320"/>
                    </a:lnTo>
                    <a:lnTo>
                      <a:pt x="161" y="2321"/>
                    </a:lnTo>
                    <a:lnTo>
                      <a:pt x="178" y="2325"/>
                    </a:lnTo>
                    <a:lnTo>
                      <a:pt x="199" y="2333"/>
                    </a:lnTo>
                    <a:lnTo>
                      <a:pt x="223" y="2344"/>
                    </a:lnTo>
                    <a:lnTo>
                      <a:pt x="296" y="2379"/>
                    </a:lnTo>
                    <a:lnTo>
                      <a:pt x="371" y="2410"/>
                    </a:lnTo>
                    <a:lnTo>
                      <a:pt x="447" y="2434"/>
                    </a:lnTo>
                    <a:lnTo>
                      <a:pt x="524" y="2455"/>
                    </a:lnTo>
                    <a:lnTo>
                      <a:pt x="603" y="2470"/>
                    </a:lnTo>
                    <a:lnTo>
                      <a:pt x="683" y="2482"/>
                    </a:lnTo>
                    <a:lnTo>
                      <a:pt x="735" y="2487"/>
                    </a:lnTo>
                    <a:lnTo>
                      <a:pt x="786" y="2487"/>
                    </a:lnTo>
                    <a:lnTo>
                      <a:pt x="837" y="2483"/>
                    </a:lnTo>
                    <a:lnTo>
                      <a:pt x="887" y="2475"/>
                    </a:lnTo>
                    <a:lnTo>
                      <a:pt x="937" y="2462"/>
                    </a:lnTo>
                    <a:lnTo>
                      <a:pt x="985" y="2442"/>
                    </a:lnTo>
                    <a:lnTo>
                      <a:pt x="1019" y="2425"/>
                    </a:lnTo>
                    <a:lnTo>
                      <a:pt x="1049" y="2405"/>
                    </a:lnTo>
                    <a:lnTo>
                      <a:pt x="1074" y="2381"/>
                    </a:lnTo>
                    <a:lnTo>
                      <a:pt x="1096" y="2356"/>
                    </a:lnTo>
                    <a:lnTo>
                      <a:pt x="1113" y="2329"/>
                    </a:lnTo>
                    <a:lnTo>
                      <a:pt x="1126" y="2300"/>
                    </a:lnTo>
                    <a:lnTo>
                      <a:pt x="1134" y="2269"/>
                    </a:lnTo>
                    <a:lnTo>
                      <a:pt x="1138" y="2238"/>
                    </a:lnTo>
                    <a:lnTo>
                      <a:pt x="1138" y="2207"/>
                    </a:lnTo>
                    <a:lnTo>
                      <a:pt x="1133" y="2175"/>
                    </a:lnTo>
                    <a:lnTo>
                      <a:pt x="1124" y="2144"/>
                    </a:lnTo>
                    <a:lnTo>
                      <a:pt x="1111" y="2114"/>
                    </a:lnTo>
                    <a:lnTo>
                      <a:pt x="1091" y="2084"/>
                    </a:lnTo>
                    <a:lnTo>
                      <a:pt x="1069" y="2057"/>
                    </a:lnTo>
                    <a:lnTo>
                      <a:pt x="1041" y="2030"/>
                    </a:lnTo>
                    <a:lnTo>
                      <a:pt x="1001" y="1999"/>
                    </a:lnTo>
                    <a:lnTo>
                      <a:pt x="959" y="1974"/>
                    </a:lnTo>
                    <a:lnTo>
                      <a:pt x="915" y="1951"/>
                    </a:lnTo>
                    <a:lnTo>
                      <a:pt x="870" y="1929"/>
                    </a:lnTo>
                    <a:lnTo>
                      <a:pt x="801" y="1899"/>
                    </a:lnTo>
                    <a:lnTo>
                      <a:pt x="733" y="1872"/>
                    </a:lnTo>
                    <a:lnTo>
                      <a:pt x="665" y="1844"/>
                    </a:lnTo>
                    <a:lnTo>
                      <a:pt x="597" y="1816"/>
                    </a:lnTo>
                    <a:lnTo>
                      <a:pt x="529" y="1786"/>
                    </a:lnTo>
                    <a:lnTo>
                      <a:pt x="463" y="1754"/>
                    </a:lnTo>
                    <a:lnTo>
                      <a:pt x="399" y="1717"/>
                    </a:lnTo>
                    <a:lnTo>
                      <a:pt x="352" y="1687"/>
                    </a:lnTo>
                    <a:lnTo>
                      <a:pt x="307" y="1657"/>
                    </a:lnTo>
                    <a:lnTo>
                      <a:pt x="266" y="1623"/>
                    </a:lnTo>
                    <a:lnTo>
                      <a:pt x="226" y="1589"/>
                    </a:lnTo>
                    <a:lnTo>
                      <a:pt x="190" y="1552"/>
                    </a:lnTo>
                    <a:lnTo>
                      <a:pt x="157" y="1515"/>
                    </a:lnTo>
                    <a:lnTo>
                      <a:pt x="127" y="1475"/>
                    </a:lnTo>
                    <a:lnTo>
                      <a:pt x="101" y="1433"/>
                    </a:lnTo>
                    <a:lnTo>
                      <a:pt x="77" y="1389"/>
                    </a:lnTo>
                    <a:lnTo>
                      <a:pt x="58" y="1343"/>
                    </a:lnTo>
                    <a:lnTo>
                      <a:pt x="43" y="1295"/>
                    </a:lnTo>
                    <a:lnTo>
                      <a:pt x="32" y="1244"/>
                    </a:lnTo>
                    <a:lnTo>
                      <a:pt x="24" y="1192"/>
                    </a:lnTo>
                    <a:lnTo>
                      <a:pt x="21" y="1137"/>
                    </a:lnTo>
                    <a:lnTo>
                      <a:pt x="22" y="1079"/>
                    </a:lnTo>
                    <a:lnTo>
                      <a:pt x="28" y="1015"/>
                    </a:lnTo>
                    <a:lnTo>
                      <a:pt x="40" y="952"/>
                    </a:lnTo>
                    <a:lnTo>
                      <a:pt x="54" y="894"/>
                    </a:lnTo>
                    <a:lnTo>
                      <a:pt x="73" y="839"/>
                    </a:lnTo>
                    <a:lnTo>
                      <a:pt x="97" y="787"/>
                    </a:lnTo>
                    <a:lnTo>
                      <a:pt x="124" y="738"/>
                    </a:lnTo>
                    <a:lnTo>
                      <a:pt x="155" y="692"/>
                    </a:lnTo>
                    <a:lnTo>
                      <a:pt x="189" y="649"/>
                    </a:lnTo>
                    <a:lnTo>
                      <a:pt x="229" y="609"/>
                    </a:lnTo>
                    <a:lnTo>
                      <a:pt x="271" y="573"/>
                    </a:lnTo>
                    <a:lnTo>
                      <a:pt x="317" y="538"/>
                    </a:lnTo>
                    <a:lnTo>
                      <a:pt x="367" y="506"/>
                    </a:lnTo>
                    <a:lnTo>
                      <a:pt x="419" y="478"/>
                    </a:lnTo>
                    <a:lnTo>
                      <a:pt x="475" y="451"/>
                    </a:lnTo>
                    <a:lnTo>
                      <a:pt x="535" y="428"/>
                    </a:lnTo>
                    <a:lnTo>
                      <a:pt x="563" y="418"/>
                    </a:lnTo>
                    <a:lnTo>
                      <a:pt x="587" y="408"/>
                    </a:lnTo>
                    <a:lnTo>
                      <a:pt x="607" y="400"/>
                    </a:lnTo>
                    <a:lnTo>
                      <a:pt x="623" y="391"/>
                    </a:lnTo>
                    <a:lnTo>
                      <a:pt x="635" y="383"/>
                    </a:lnTo>
                    <a:lnTo>
                      <a:pt x="644" y="373"/>
                    </a:lnTo>
                    <a:lnTo>
                      <a:pt x="652" y="360"/>
                    </a:lnTo>
                    <a:lnTo>
                      <a:pt x="657" y="346"/>
                    </a:lnTo>
                    <a:lnTo>
                      <a:pt x="659" y="329"/>
                    </a:lnTo>
                    <a:lnTo>
                      <a:pt x="661" y="308"/>
                    </a:lnTo>
                    <a:lnTo>
                      <a:pt x="662" y="283"/>
                    </a:lnTo>
                    <a:lnTo>
                      <a:pt x="662" y="253"/>
                    </a:lnTo>
                    <a:lnTo>
                      <a:pt x="662" y="186"/>
                    </a:lnTo>
                    <a:lnTo>
                      <a:pt x="662" y="120"/>
                    </a:lnTo>
                    <a:lnTo>
                      <a:pt x="664" y="89"/>
                    </a:lnTo>
                    <a:lnTo>
                      <a:pt x="667" y="64"/>
                    </a:lnTo>
                    <a:lnTo>
                      <a:pt x="672" y="45"/>
                    </a:lnTo>
                    <a:lnTo>
                      <a:pt x="680" y="30"/>
                    </a:lnTo>
                    <a:lnTo>
                      <a:pt x="691" y="18"/>
                    </a:lnTo>
                    <a:lnTo>
                      <a:pt x="707" y="10"/>
                    </a:lnTo>
                    <a:lnTo>
                      <a:pt x="726" y="4"/>
                    </a:lnTo>
                    <a:lnTo>
                      <a:pt x="750" y="1"/>
                    </a:lnTo>
                    <a:lnTo>
                      <a:pt x="78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9268347" y="5415148"/>
            <a:ext cx="1500847" cy="308578"/>
            <a:chOff x="9268347" y="5415148"/>
            <a:chExt cx="1500847" cy="308578"/>
          </a:xfrm>
        </p:grpSpPr>
        <p:sp>
          <p:nvSpPr>
            <p:cNvPr id="75" name="Equal 74"/>
            <p:cNvSpPr/>
            <p:nvPr/>
          </p:nvSpPr>
          <p:spPr>
            <a:xfrm>
              <a:off x="9886883" y="5469410"/>
              <a:ext cx="263776" cy="200055"/>
            </a:xfrm>
            <a:prstGeom prst="mathEqua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0221441" y="5415148"/>
              <a:ext cx="547753" cy="308578"/>
              <a:chOff x="2145102" y="2762053"/>
              <a:chExt cx="547753" cy="308578"/>
            </a:xfrm>
          </p:grpSpPr>
          <p:sp>
            <p:nvSpPr>
              <p:cNvPr id="77" name="Freeform 14"/>
              <p:cNvSpPr>
                <a:spLocks/>
              </p:cNvSpPr>
              <p:nvPr/>
            </p:nvSpPr>
            <p:spPr bwMode="auto">
              <a:xfrm>
                <a:off x="2145102" y="2762053"/>
                <a:ext cx="167234" cy="308578"/>
              </a:xfrm>
              <a:custGeom>
                <a:avLst/>
                <a:gdLst>
                  <a:gd name="T0" fmla="*/ 986 w 1734"/>
                  <a:gd name="T1" fmla="*/ 2 h 3353"/>
                  <a:gd name="T2" fmla="*/ 1069 w 1734"/>
                  <a:gd name="T3" fmla="*/ 49 h 3353"/>
                  <a:gd name="T4" fmla="*/ 1081 w 1734"/>
                  <a:gd name="T5" fmla="*/ 209 h 3353"/>
                  <a:gd name="T6" fmla="*/ 1092 w 1734"/>
                  <a:gd name="T7" fmla="*/ 331 h 3353"/>
                  <a:gd name="T8" fmla="*/ 1168 w 1734"/>
                  <a:gd name="T9" fmla="*/ 372 h 3353"/>
                  <a:gd name="T10" fmla="*/ 1477 w 1734"/>
                  <a:gd name="T11" fmla="*/ 448 h 3353"/>
                  <a:gd name="T12" fmla="*/ 1619 w 1734"/>
                  <a:gd name="T13" fmla="*/ 539 h 3353"/>
                  <a:gd name="T14" fmla="*/ 1565 w 1734"/>
                  <a:gd name="T15" fmla="*/ 788 h 3353"/>
                  <a:gd name="T16" fmla="*/ 1497 w 1734"/>
                  <a:gd name="T17" fmla="*/ 951 h 3353"/>
                  <a:gd name="T18" fmla="*/ 1402 w 1734"/>
                  <a:gd name="T19" fmla="*/ 937 h 3353"/>
                  <a:gd name="T20" fmla="*/ 1038 w 1734"/>
                  <a:gd name="T21" fmla="*/ 837 h 3353"/>
                  <a:gd name="T22" fmla="*/ 781 w 1734"/>
                  <a:gd name="T23" fmla="*/ 850 h 3353"/>
                  <a:gd name="T24" fmla="*/ 647 w 1734"/>
                  <a:gd name="T25" fmla="*/ 943 h 3353"/>
                  <a:gd name="T26" fmla="*/ 616 w 1734"/>
                  <a:gd name="T27" fmla="*/ 1080 h 3353"/>
                  <a:gd name="T28" fmla="*/ 698 w 1734"/>
                  <a:gd name="T29" fmla="*/ 1212 h 3353"/>
                  <a:gd name="T30" fmla="*/ 923 w 1734"/>
                  <a:gd name="T31" fmla="*/ 1337 h 3353"/>
                  <a:gd name="T32" fmla="*/ 1333 w 1734"/>
                  <a:gd name="T33" fmla="*/ 1523 h 3353"/>
                  <a:gd name="T34" fmla="*/ 1569 w 1734"/>
                  <a:gd name="T35" fmla="*/ 1722 h 3353"/>
                  <a:gd name="T36" fmla="*/ 1704 w 1734"/>
                  <a:gd name="T37" fmla="*/ 1979 h 3353"/>
                  <a:gd name="T38" fmla="*/ 1730 w 1734"/>
                  <a:gd name="T39" fmla="*/ 2263 h 3353"/>
                  <a:gd name="T40" fmla="*/ 1639 w 1734"/>
                  <a:gd name="T41" fmla="*/ 2540 h 3353"/>
                  <a:gd name="T42" fmla="*/ 1436 w 1734"/>
                  <a:gd name="T43" fmla="*/ 2771 h 3353"/>
                  <a:gd name="T44" fmla="*/ 1161 w 1734"/>
                  <a:gd name="T45" fmla="*/ 2904 h 3353"/>
                  <a:gd name="T46" fmla="*/ 1073 w 1734"/>
                  <a:gd name="T47" fmla="*/ 2966 h 3353"/>
                  <a:gd name="T48" fmla="*/ 1062 w 1734"/>
                  <a:gd name="T49" fmla="*/ 3179 h 3353"/>
                  <a:gd name="T50" fmla="*/ 1030 w 1734"/>
                  <a:gd name="T51" fmla="*/ 3331 h 3353"/>
                  <a:gd name="T52" fmla="*/ 733 w 1734"/>
                  <a:gd name="T53" fmla="*/ 3353 h 3353"/>
                  <a:gd name="T54" fmla="*/ 647 w 1734"/>
                  <a:gd name="T55" fmla="*/ 3308 h 3353"/>
                  <a:gd name="T56" fmla="*/ 630 w 1734"/>
                  <a:gd name="T57" fmla="*/ 3087 h 3353"/>
                  <a:gd name="T58" fmla="*/ 614 w 1734"/>
                  <a:gd name="T59" fmla="*/ 2980 h 3353"/>
                  <a:gd name="T60" fmla="*/ 514 w 1734"/>
                  <a:gd name="T61" fmla="*/ 2948 h 3353"/>
                  <a:gd name="T62" fmla="*/ 166 w 1734"/>
                  <a:gd name="T63" fmla="*/ 2858 h 3353"/>
                  <a:gd name="T64" fmla="*/ 16 w 1734"/>
                  <a:gd name="T65" fmla="*/ 2773 h 3353"/>
                  <a:gd name="T66" fmla="*/ 7 w 1734"/>
                  <a:gd name="T67" fmla="*/ 2674 h 3353"/>
                  <a:gd name="T68" fmla="*/ 102 w 1734"/>
                  <a:gd name="T69" fmla="*/ 2359 h 3353"/>
                  <a:gd name="T70" fmla="*/ 161 w 1734"/>
                  <a:gd name="T71" fmla="*/ 2321 h 3353"/>
                  <a:gd name="T72" fmla="*/ 371 w 1734"/>
                  <a:gd name="T73" fmla="*/ 2410 h 3353"/>
                  <a:gd name="T74" fmla="*/ 735 w 1734"/>
                  <a:gd name="T75" fmla="*/ 2487 h 3353"/>
                  <a:gd name="T76" fmla="*/ 985 w 1734"/>
                  <a:gd name="T77" fmla="*/ 2442 h 3353"/>
                  <a:gd name="T78" fmla="*/ 1113 w 1734"/>
                  <a:gd name="T79" fmla="*/ 2329 h 3353"/>
                  <a:gd name="T80" fmla="*/ 1133 w 1734"/>
                  <a:gd name="T81" fmla="*/ 2175 h 3353"/>
                  <a:gd name="T82" fmla="*/ 1041 w 1734"/>
                  <a:gd name="T83" fmla="*/ 2030 h 3353"/>
                  <a:gd name="T84" fmla="*/ 801 w 1734"/>
                  <a:gd name="T85" fmla="*/ 1899 h 3353"/>
                  <a:gd name="T86" fmla="*/ 463 w 1734"/>
                  <a:gd name="T87" fmla="*/ 1754 h 3353"/>
                  <a:gd name="T88" fmla="*/ 226 w 1734"/>
                  <a:gd name="T89" fmla="*/ 1589 h 3353"/>
                  <a:gd name="T90" fmla="*/ 77 w 1734"/>
                  <a:gd name="T91" fmla="*/ 1389 h 3353"/>
                  <a:gd name="T92" fmla="*/ 21 w 1734"/>
                  <a:gd name="T93" fmla="*/ 1137 h 3353"/>
                  <a:gd name="T94" fmla="*/ 73 w 1734"/>
                  <a:gd name="T95" fmla="*/ 839 h 3353"/>
                  <a:gd name="T96" fmla="*/ 229 w 1734"/>
                  <a:gd name="T97" fmla="*/ 609 h 3353"/>
                  <a:gd name="T98" fmla="*/ 475 w 1734"/>
                  <a:gd name="T99" fmla="*/ 451 h 3353"/>
                  <a:gd name="T100" fmla="*/ 623 w 1734"/>
                  <a:gd name="T101" fmla="*/ 391 h 3353"/>
                  <a:gd name="T102" fmla="*/ 659 w 1734"/>
                  <a:gd name="T103" fmla="*/ 329 h 3353"/>
                  <a:gd name="T104" fmla="*/ 662 w 1734"/>
                  <a:gd name="T105" fmla="*/ 120 h 3353"/>
                  <a:gd name="T106" fmla="*/ 691 w 1734"/>
                  <a:gd name="T107" fmla="*/ 18 h 3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34" h="3353">
                    <a:moveTo>
                      <a:pt x="780" y="0"/>
                    </a:moveTo>
                    <a:lnTo>
                      <a:pt x="871" y="0"/>
                    </a:lnTo>
                    <a:lnTo>
                      <a:pt x="915" y="0"/>
                    </a:lnTo>
                    <a:lnTo>
                      <a:pt x="954" y="1"/>
                    </a:lnTo>
                    <a:lnTo>
                      <a:pt x="986" y="2"/>
                    </a:lnTo>
                    <a:lnTo>
                      <a:pt x="1011" y="6"/>
                    </a:lnTo>
                    <a:lnTo>
                      <a:pt x="1032" y="12"/>
                    </a:lnTo>
                    <a:lnTo>
                      <a:pt x="1049" y="21"/>
                    </a:lnTo>
                    <a:lnTo>
                      <a:pt x="1061" y="33"/>
                    </a:lnTo>
                    <a:lnTo>
                      <a:pt x="1069" y="49"/>
                    </a:lnTo>
                    <a:lnTo>
                      <a:pt x="1075" y="70"/>
                    </a:lnTo>
                    <a:lnTo>
                      <a:pt x="1078" y="95"/>
                    </a:lnTo>
                    <a:lnTo>
                      <a:pt x="1080" y="127"/>
                    </a:lnTo>
                    <a:lnTo>
                      <a:pt x="1081" y="165"/>
                    </a:lnTo>
                    <a:lnTo>
                      <a:pt x="1081" y="209"/>
                    </a:lnTo>
                    <a:lnTo>
                      <a:pt x="1082" y="244"/>
                    </a:lnTo>
                    <a:lnTo>
                      <a:pt x="1082" y="273"/>
                    </a:lnTo>
                    <a:lnTo>
                      <a:pt x="1084" y="296"/>
                    </a:lnTo>
                    <a:lnTo>
                      <a:pt x="1087" y="315"/>
                    </a:lnTo>
                    <a:lnTo>
                      <a:pt x="1092" y="331"/>
                    </a:lnTo>
                    <a:lnTo>
                      <a:pt x="1101" y="343"/>
                    </a:lnTo>
                    <a:lnTo>
                      <a:pt x="1112" y="353"/>
                    </a:lnTo>
                    <a:lnTo>
                      <a:pt x="1126" y="360"/>
                    </a:lnTo>
                    <a:lnTo>
                      <a:pt x="1144" y="367"/>
                    </a:lnTo>
                    <a:lnTo>
                      <a:pt x="1168" y="372"/>
                    </a:lnTo>
                    <a:lnTo>
                      <a:pt x="1196" y="377"/>
                    </a:lnTo>
                    <a:lnTo>
                      <a:pt x="1230" y="382"/>
                    </a:lnTo>
                    <a:lnTo>
                      <a:pt x="1314" y="398"/>
                    </a:lnTo>
                    <a:lnTo>
                      <a:pt x="1397" y="421"/>
                    </a:lnTo>
                    <a:lnTo>
                      <a:pt x="1477" y="448"/>
                    </a:lnTo>
                    <a:lnTo>
                      <a:pt x="1557" y="480"/>
                    </a:lnTo>
                    <a:lnTo>
                      <a:pt x="1579" y="492"/>
                    </a:lnTo>
                    <a:lnTo>
                      <a:pt x="1596" y="505"/>
                    </a:lnTo>
                    <a:lnTo>
                      <a:pt x="1611" y="522"/>
                    </a:lnTo>
                    <a:lnTo>
                      <a:pt x="1619" y="539"/>
                    </a:lnTo>
                    <a:lnTo>
                      <a:pt x="1624" y="559"/>
                    </a:lnTo>
                    <a:lnTo>
                      <a:pt x="1623" y="582"/>
                    </a:lnTo>
                    <a:lnTo>
                      <a:pt x="1618" y="606"/>
                    </a:lnTo>
                    <a:lnTo>
                      <a:pt x="1591" y="697"/>
                    </a:lnTo>
                    <a:lnTo>
                      <a:pt x="1565" y="788"/>
                    </a:lnTo>
                    <a:lnTo>
                      <a:pt x="1537" y="879"/>
                    </a:lnTo>
                    <a:lnTo>
                      <a:pt x="1528" y="904"/>
                    </a:lnTo>
                    <a:lnTo>
                      <a:pt x="1519" y="925"/>
                    </a:lnTo>
                    <a:lnTo>
                      <a:pt x="1508" y="941"/>
                    </a:lnTo>
                    <a:lnTo>
                      <a:pt x="1497" y="951"/>
                    </a:lnTo>
                    <a:lnTo>
                      <a:pt x="1482" y="957"/>
                    </a:lnTo>
                    <a:lnTo>
                      <a:pt x="1467" y="958"/>
                    </a:lnTo>
                    <a:lnTo>
                      <a:pt x="1449" y="955"/>
                    </a:lnTo>
                    <a:lnTo>
                      <a:pt x="1426" y="948"/>
                    </a:lnTo>
                    <a:lnTo>
                      <a:pt x="1402" y="937"/>
                    </a:lnTo>
                    <a:lnTo>
                      <a:pt x="1331" y="906"/>
                    </a:lnTo>
                    <a:lnTo>
                      <a:pt x="1259" y="881"/>
                    </a:lnTo>
                    <a:lnTo>
                      <a:pt x="1186" y="860"/>
                    </a:lnTo>
                    <a:lnTo>
                      <a:pt x="1113" y="846"/>
                    </a:lnTo>
                    <a:lnTo>
                      <a:pt x="1038" y="837"/>
                    </a:lnTo>
                    <a:lnTo>
                      <a:pt x="962" y="833"/>
                    </a:lnTo>
                    <a:lnTo>
                      <a:pt x="885" y="835"/>
                    </a:lnTo>
                    <a:lnTo>
                      <a:pt x="850" y="837"/>
                    </a:lnTo>
                    <a:lnTo>
                      <a:pt x="815" y="842"/>
                    </a:lnTo>
                    <a:lnTo>
                      <a:pt x="781" y="850"/>
                    </a:lnTo>
                    <a:lnTo>
                      <a:pt x="747" y="863"/>
                    </a:lnTo>
                    <a:lnTo>
                      <a:pt x="716" y="879"/>
                    </a:lnTo>
                    <a:lnTo>
                      <a:pt x="688" y="898"/>
                    </a:lnTo>
                    <a:lnTo>
                      <a:pt x="665" y="920"/>
                    </a:lnTo>
                    <a:lnTo>
                      <a:pt x="647" y="943"/>
                    </a:lnTo>
                    <a:lnTo>
                      <a:pt x="631" y="969"/>
                    </a:lnTo>
                    <a:lnTo>
                      <a:pt x="621" y="995"/>
                    </a:lnTo>
                    <a:lnTo>
                      <a:pt x="615" y="1023"/>
                    </a:lnTo>
                    <a:lnTo>
                      <a:pt x="613" y="1051"/>
                    </a:lnTo>
                    <a:lnTo>
                      <a:pt x="616" y="1080"/>
                    </a:lnTo>
                    <a:lnTo>
                      <a:pt x="623" y="1107"/>
                    </a:lnTo>
                    <a:lnTo>
                      <a:pt x="634" y="1135"/>
                    </a:lnTo>
                    <a:lnTo>
                      <a:pt x="652" y="1163"/>
                    </a:lnTo>
                    <a:lnTo>
                      <a:pt x="673" y="1188"/>
                    </a:lnTo>
                    <a:lnTo>
                      <a:pt x="698" y="1212"/>
                    </a:lnTo>
                    <a:lnTo>
                      <a:pt x="740" y="1242"/>
                    </a:lnTo>
                    <a:lnTo>
                      <a:pt x="784" y="1270"/>
                    </a:lnTo>
                    <a:lnTo>
                      <a:pt x="829" y="1294"/>
                    </a:lnTo>
                    <a:lnTo>
                      <a:pt x="876" y="1317"/>
                    </a:lnTo>
                    <a:lnTo>
                      <a:pt x="923" y="1337"/>
                    </a:lnTo>
                    <a:lnTo>
                      <a:pt x="1007" y="1372"/>
                    </a:lnTo>
                    <a:lnTo>
                      <a:pt x="1089" y="1407"/>
                    </a:lnTo>
                    <a:lnTo>
                      <a:pt x="1172" y="1443"/>
                    </a:lnTo>
                    <a:lnTo>
                      <a:pt x="1252" y="1481"/>
                    </a:lnTo>
                    <a:lnTo>
                      <a:pt x="1333" y="1523"/>
                    </a:lnTo>
                    <a:lnTo>
                      <a:pt x="1388" y="1557"/>
                    </a:lnTo>
                    <a:lnTo>
                      <a:pt x="1439" y="1593"/>
                    </a:lnTo>
                    <a:lnTo>
                      <a:pt x="1487" y="1633"/>
                    </a:lnTo>
                    <a:lnTo>
                      <a:pt x="1530" y="1676"/>
                    </a:lnTo>
                    <a:lnTo>
                      <a:pt x="1569" y="1722"/>
                    </a:lnTo>
                    <a:lnTo>
                      <a:pt x="1605" y="1770"/>
                    </a:lnTo>
                    <a:lnTo>
                      <a:pt x="1636" y="1819"/>
                    </a:lnTo>
                    <a:lnTo>
                      <a:pt x="1663" y="1871"/>
                    </a:lnTo>
                    <a:lnTo>
                      <a:pt x="1686" y="1924"/>
                    </a:lnTo>
                    <a:lnTo>
                      <a:pt x="1704" y="1979"/>
                    </a:lnTo>
                    <a:lnTo>
                      <a:pt x="1719" y="2034"/>
                    </a:lnTo>
                    <a:lnTo>
                      <a:pt x="1728" y="2091"/>
                    </a:lnTo>
                    <a:lnTo>
                      <a:pt x="1733" y="2148"/>
                    </a:lnTo>
                    <a:lnTo>
                      <a:pt x="1734" y="2206"/>
                    </a:lnTo>
                    <a:lnTo>
                      <a:pt x="1730" y="2263"/>
                    </a:lnTo>
                    <a:lnTo>
                      <a:pt x="1721" y="2320"/>
                    </a:lnTo>
                    <a:lnTo>
                      <a:pt x="1707" y="2376"/>
                    </a:lnTo>
                    <a:lnTo>
                      <a:pt x="1689" y="2432"/>
                    </a:lnTo>
                    <a:lnTo>
                      <a:pt x="1667" y="2487"/>
                    </a:lnTo>
                    <a:lnTo>
                      <a:pt x="1639" y="2540"/>
                    </a:lnTo>
                    <a:lnTo>
                      <a:pt x="1606" y="2592"/>
                    </a:lnTo>
                    <a:lnTo>
                      <a:pt x="1568" y="2642"/>
                    </a:lnTo>
                    <a:lnTo>
                      <a:pt x="1527" y="2689"/>
                    </a:lnTo>
                    <a:lnTo>
                      <a:pt x="1482" y="2732"/>
                    </a:lnTo>
                    <a:lnTo>
                      <a:pt x="1436" y="2771"/>
                    </a:lnTo>
                    <a:lnTo>
                      <a:pt x="1386" y="2806"/>
                    </a:lnTo>
                    <a:lnTo>
                      <a:pt x="1333" y="2836"/>
                    </a:lnTo>
                    <a:lnTo>
                      <a:pt x="1278" y="2863"/>
                    </a:lnTo>
                    <a:lnTo>
                      <a:pt x="1221" y="2885"/>
                    </a:lnTo>
                    <a:lnTo>
                      <a:pt x="1161" y="2904"/>
                    </a:lnTo>
                    <a:lnTo>
                      <a:pt x="1136" y="2912"/>
                    </a:lnTo>
                    <a:lnTo>
                      <a:pt x="1116" y="2922"/>
                    </a:lnTo>
                    <a:lnTo>
                      <a:pt x="1098" y="2934"/>
                    </a:lnTo>
                    <a:lnTo>
                      <a:pt x="1084" y="2949"/>
                    </a:lnTo>
                    <a:lnTo>
                      <a:pt x="1073" y="2966"/>
                    </a:lnTo>
                    <a:lnTo>
                      <a:pt x="1066" y="2985"/>
                    </a:lnTo>
                    <a:lnTo>
                      <a:pt x="1063" y="3009"/>
                    </a:lnTo>
                    <a:lnTo>
                      <a:pt x="1062" y="3034"/>
                    </a:lnTo>
                    <a:lnTo>
                      <a:pt x="1063" y="3107"/>
                    </a:lnTo>
                    <a:lnTo>
                      <a:pt x="1062" y="3179"/>
                    </a:lnTo>
                    <a:lnTo>
                      <a:pt x="1062" y="3251"/>
                    </a:lnTo>
                    <a:lnTo>
                      <a:pt x="1060" y="3277"/>
                    </a:lnTo>
                    <a:lnTo>
                      <a:pt x="1054" y="3299"/>
                    </a:lnTo>
                    <a:lnTo>
                      <a:pt x="1044" y="3317"/>
                    </a:lnTo>
                    <a:lnTo>
                      <a:pt x="1030" y="3331"/>
                    </a:lnTo>
                    <a:lnTo>
                      <a:pt x="1012" y="3343"/>
                    </a:lnTo>
                    <a:lnTo>
                      <a:pt x="991" y="3349"/>
                    </a:lnTo>
                    <a:lnTo>
                      <a:pt x="965" y="3352"/>
                    </a:lnTo>
                    <a:lnTo>
                      <a:pt x="849" y="3353"/>
                    </a:lnTo>
                    <a:lnTo>
                      <a:pt x="733" y="3353"/>
                    </a:lnTo>
                    <a:lnTo>
                      <a:pt x="709" y="3350"/>
                    </a:lnTo>
                    <a:lnTo>
                      <a:pt x="688" y="3345"/>
                    </a:lnTo>
                    <a:lnTo>
                      <a:pt x="671" y="3335"/>
                    </a:lnTo>
                    <a:lnTo>
                      <a:pt x="657" y="3323"/>
                    </a:lnTo>
                    <a:lnTo>
                      <a:pt x="647" y="3308"/>
                    </a:lnTo>
                    <a:lnTo>
                      <a:pt x="638" y="3291"/>
                    </a:lnTo>
                    <a:lnTo>
                      <a:pt x="633" y="3269"/>
                    </a:lnTo>
                    <a:lnTo>
                      <a:pt x="632" y="3246"/>
                    </a:lnTo>
                    <a:lnTo>
                      <a:pt x="631" y="3166"/>
                    </a:lnTo>
                    <a:lnTo>
                      <a:pt x="630" y="3087"/>
                    </a:lnTo>
                    <a:lnTo>
                      <a:pt x="630" y="3056"/>
                    </a:lnTo>
                    <a:lnTo>
                      <a:pt x="628" y="3029"/>
                    </a:lnTo>
                    <a:lnTo>
                      <a:pt x="626" y="3009"/>
                    </a:lnTo>
                    <a:lnTo>
                      <a:pt x="621" y="2993"/>
                    </a:lnTo>
                    <a:lnTo>
                      <a:pt x="614" y="2980"/>
                    </a:lnTo>
                    <a:lnTo>
                      <a:pt x="603" y="2971"/>
                    </a:lnTo>
                    <a:lnTo>
                      <a:pt x="588" y="2964"/>
                    </a:lnTo>
                    <a:lnTo>
                      <a:pt x="569" y="2958"/>
                    </a:lnTo>
                    <a:lnTo>
                      <a:pt x="544" y="2953"/>
                    </a:lnTo>
                    <a:lnTo>
                      <a:pt x="514" y="2948"/>
                    </a:lnTo>
                    <a:lnTo>
                      <a:pt x="443" y="2935"/>
                    </a:lnTo>
                    <a:lnTo>
                      <a:pt x="372" y="2921"/>
                    </a:lnTo>
                    <a:lnTo>
                      <a:pt x="302" y="2904"/>
                    </a:lnTo>
                    <a:lnTo>
                      <a:pt x="233" y="2883"/>
                    </a:lnTo>
                    <a:lnTo>
                      <a:pt x="166" y="2858"/>
                    </a:lnTo>
                    <a:lnTo>
                      <a:pt x="99" y="2828"/>
                    </a:lnTo>
                    <a:lnTo>
                      <a:pt x="71" y="2814"/>
                    </a:lnTo>
                    <a:lnTo>
                      <a:pt x="48" y="2801"/>
                    </a:lnTo>
                    <a:lnTo>
                      <a:pt x="30" y="2787"/>
                    </a:lnTo>
                    <a:lnTo>
                      <a:pt x="16" y="2773"/>
                    </a:lnTo>
                    <a:lnTo>
                      <a:pt x="7" y="2758"/>
                    </a:lnTo>
                    <a:lnTo>
                      <a:pt x="2" y="2741"/>
                    </a:lnTo>
                    <a:lnTo>
                      <a:pt x="0" y="2722"/>
                    </a:lnTo>
                    <a:lnTo>
                      <a:pt x="2" y="2701"/>
                    </a:lnTo>
                    <a:lnTo>
                      <a:pt x="7" y="2674"/>
                    </a:lnTo>
                    <a:lnTo>
                      <a:pt x="15" y="2645"/>
                    </a:lnTo>
                    <a:lnTo>
                      <a:pt x="48" y="2524"/>
                    </a:lnTo>
                    <a:lnTo>
                      <a:pt x="83" y="2404"/>
                    </a:lnTo>
                    <a:lnTo>
                      <a:pt x="93" y="2379"/>
                    </a:lnTo>
                    <a:lnTo>
                      <a:pt x="102" y="2359"/>
                    </a:lnTo>
                    <a:lnTo>
                      <a:pt x="111" y="2342"/>
                    </a:lnTo>
                    <a:lnTo>
                      <a:pt x="121" y="2330"/>
                    </a:lnTo>
                    <a:lnTo>
                      <a:pt x="132" y="2323"/>
                    </a:lnTo>
                    <a:lnTo>
                      <a:pt x="146" y="2320"/>
                    </a:lnTo>
                    <a:lnTo>
                      <a:pt x="161" y="2321"/>
                    </a:lnTo>
                    <a:lnTo>
                      <a:pt x="178" y="2325"/>
                    </a:lnTo>
                    <a:lnTo>
                      <a:pt x="199" y="2333"/>
                    </a:lnTo>
                    <a:lnTo>
                      <a:pt x="223" y="2344"/>
                    </a:lnTo>
                    <a:lnTo>
                      <a:pt x="296" y="2379"/>
                    </a:lnTo>
                    <a:lnTo>
                      <a:pt x="371" y="2410"/>
                    </a:lnTo>
                    <a:lnTo>
                      <a:pt x="447" y="2434"/>
                    </a:lnTo>
                    <a:lnTo>
                      <a:pt x="524" y="2455"/>
                    </a:lnTo>
                    <a:lnTo>
                      <a:pt x="603" y="2470"/>
                    </a:lnTo>
                    <a:lnTo>
                      <a:pt x="683" y="2482"/>
                    </a:lnTo>
                    <a:lnTo>
                      <a:pt x="735" y="2487"/>
                    </a:lnTo>
                    <a:lnTo>
                      <a:pt x="786" y="2487"/>
                    </a:lnTo>
                    <a:lnTo>
                      <a:pt x="837" y="2483"/>
                    </a:lnTo>
                    <a:lnTo>
                      <a:pt x="887" y="2475"/>
                    </a:lnTo>
                    <a:lnTo>
                      <a:pt x="937" y="2462"/>
                    </a:lnTo>
                    <a:lnTo>
                      <a:pt x="985" y="2442"/>
                    </a:lnTo>
                    <a:lnTo>
                      <a:pt x="1019" y="2425"/>
                    </a:lnTo>
                    <a:lnTo>
                      <a:pt x="1049" y="2405"/>
                    </a:lnTo>
                    <a:lnTo>
                      <a:pt x="1074" y="2381"/>
                    </a:lnTo>
                    <a:lnTo>
                      <a:pt x="1096" y="2356"/>
                    </a:lnTo>
                    <a:lnTo>
                      <a:pt x="1113" y="2329"/>
                    </a:lnTo>
                    <a:lnTo>
                      <a:pt x="1126" y="2300"/>
                    </a:lnTo>
                    <a:lnTo>
                      <a:pt x="1134" y="2269"/>
                    </a:lnTo>
                    <a:lnTo>
                      <a:pt x="1138" y="2238"/>
                    </a:lnTo>
                    <a:lnTo>
                      <a:pt x="1138" y="2207"/>
                    </a:lnTo>
                    <a:lnTo>
                      <a:pt x="1133" y="2175"/>
                    </a:lnTo>
                    <a:lnTo>
                      <a:pt x="1124" y="2144"/>
                    </a:lnTo>
                    <a:lnTo>
                      <a:pt x="1111" y="2114"/>
                    </a:lnTo>
                    <a:lnTo>
                      <a:pt x="1091" y="2084"/>
                    </a:lnTo>
                    <a:lnTo>
                      <a:pt x="1069" y="2057"/>
                    </a:lnTo>
                    <a:lnTo>
                      <a:pt x="1041" y="2030"/>
                    </a:lnTo>
                    <a:lnTo>
                      <a:pt x="1001" y="1999"/>
                    </a:lnTo>
                    <a:lnTo>
                      <a:pt x="959" y="1974"/>
                    </a:lnTo>
                    <a:lnTo>
                      <a:pt x="915" y="1951"/>
                    </a:lnTo>
                    <a:lnTo>
                      <a:pt x="870" y="1929"/>
                    </a:lnTo>
                    <a:lnTo>
                      <a:pt x="801" y="1899"/>
                    </a:lnTo>
                    <a:lnTo>
                      <a:pt x="733" y="1872"/>
                    </a:lnTo>
                    <a:lnTo>
                      <a:pt x="665" y="1844"/>
                    </a:lnTo>
                    <a:lnTo>
                      <a:pt x="597" y="1816"/>
                    </a:lnTo>
                    <a:lnTo>
                      <a:pt x="529" y="1786"/>
                    </a:lnTo>
                    <a:lnTo>
                      <a:pt x="463" y="1754"/>
                    </a:lnTo>
                    <a:lnTo>
                      <a:pt x="399" y="1717"/>
                    </a:lnTo>
                    <a:lnTo>
                      <a:pt x="352" y="1687"/>
                    </a:lnTo>
                    <a:lnTo>
                      <a:pt x="307" y="1657"/>
                    </a:lnTo>
                    <a:lnTo>
                      <a:pt x="266" y="1623"/>
                    </a:lnTo>
                    <a:lnTo>
                      <a:pt x="226" y="1589"/>
                    </a:lnTo>
                    <a:lnTo>
                      <a:pt x="190" y="1552"/>
                    </a:lnTo>
                    <a:lnTo>
                      <a:pt x="157" y="1515"/>
                    </a:lnTo>
                    <a:lnTo>
                      <a:pt x="127" y="1475"/>
                    </a:lnTo>
                    <a:lnTo>
                      <a:pt x="101" y="1433"/>
                    </a:lnTo>
                    <a:lnTo>
                      <a:pt x="77" y="1389"/>
                    </a:lnTo>
                    <a:lnTo>
                      <a:pt x="58" y="1343"/>
                    </a:lnTo>
                    <a:lnTo>
                      <a:pt x="43" y="1295"/>
                    </a:lnTo>
                    <a:lnTo>
                      <a:pt x="32" y="1244"/>
                    </a:lnTo>
                    <a:lnTo>
                      <a:pt x="24" y="1192"/>
                    </a:lnTo>
                    <a:lnTo>
                      <a:pt x="21" y="1137"/>
                    </a:lnTo>
                    <a:lnTo>
                      <a:pt x="22" y="1079"/>
                    </a:lnTo>
                    <a:lnTo>
                      <a:pt x="28" y="1015"/>
                    </a:lnTo>
                    <a:lnTo>
                      <a:pt x="40" y="952"/>
                    </a:lnTo>
                    <a:lnTo>
                      <a:pt x="54" y="894"/>
                    </a:lnTo>
                    <a:lnTo>
                      <a:pt x="73" y="839"/>
                    </a:lnTo>
                    <a:lnTo>
                      <a:pt x="97" y="787"/>
                    </a:lnTo>
                    <a:lnTo>
                      <a:pt x="124" y="738"/>
                    </a:lnTo>
                    <a:lnTo>
                      <a:pt x="155" y="692"/>
                    </a:lnTo>
                    <a:lnTo>
                      <a:pt x="189" y="649"/>
                    </a:lnTo>
                    <a:lnTo>
                      <a:pt x="229" y="609"/>
                    </a:lnTo>
                    <a:lnTo>
                      <a:pt x="271" y="573"/>
                    </a:lnTo>
                    <a:lnTo>
                      <a:pt x="317" y="538"/>
                    </a:lnTo>
                    <a:lnTo>
                      <a:pt x="367" y="506"/>
                    </a:lnTo>
                    <a:lnTo>
                      <a:pt x="419" y="478"/>
                    </a:lnTo>
                    <a:lnTo>
                      <a:pt x="475" y="451"/>
                    </a:lnTo>
                    <a:lnTo>
                      <a:pt x="535" y="428"/>
                    </a:lnTo>
                    <a:lnTo>
                      <a:pt x="563" y="418"/>
                    </a:lnTo>
                    <a:lnTo>
                      <a:pt x="587" y="408"/>
                    </a:lnTo>
                    <a:lnTo>
                      <a:pt x="607" y="400"/>
                    </a:lnTo>
                    <a:lnTo>
                      <a:pt x="623" y="391"/>
                    </a:lnTo>
                    <a:lnTo>
                      <a:pt x="635" y="383"/>
                    </a:lnTo>
                    <a:lnTo>
                      <a:pt x="644" y="373"/>
                    </a:lnTo>
                    <a:lnTo>
                      <a:pt x="652" y="360"/>
                    </a:lnTo>
                    <a:lnTo>
                      <a:pt x="657" y="346"/>
                    </a:lnTo>
                    <a:lnTo>
                      <a:pt x="659" y="329"/>
                    </a:lnTo>
                    <a:lnTo>
                      <a:pt x="661" y="308"/>
                    </a:lnTo>
                    <a:lnTo>
                      <a:pt x="662" y="283"/>
                    </a:lnTo>
                    <a:lnTo>
                      <a:pt x="662" y="253"/>
                    </a:lnTo>
                    <a:lnTo>
                      <a:pt x="662" y="186"/>
                    </a:lnTo>
                    <a:lnTo>
                      <a:pt x="662" y="120"/>
                    </a:lnTo>
                    <a:lnTo>
                      <a:pt x="664" y="89"/>
                    </a:lnTo>
                    <a:lnTo>
                      <a:pt x="667" y="64"/>
                    </a:lnTo>
                    <a:lnTo>
                      <a:pt x="672" y="45"/>
                    </a:lnTo>
                    <a:lnTo>
                      <a:pt x="680" y="30"/>
                    </a:lnTo>
                    <a:lnTo>
                      <a:pt x="691" y="18"/>
                    </a:lnTo>
                    <a:lnTo>
                      <a:pt x="707" y="10"/>
                    </a:lnTo>
                    <a:lnTo>
                      <a:pt x="726" y="4"/>
                    </a:lnTo>
                    <a:lnTo>
                      <a:pt x="750" y="1"/>
                    </a:lnTo>
                    <a:lnTo>
                      <a:pt x="78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4"/>
              <p:cNvSpPr>
                <a:spLocks/>
              </p:cNvSpPr>
              <p:nvPr/>
            </p:nvSpPr>
            <p:spPr bwMode="auto">
              <a:xfrm>
                <a:off x="2335361" y="2762053"/>
                <a:ext cx="167234" cy="308578"/>
              </a:xfrm>
              <a:custGeom>
                <a:avLst/>
                <a:gdLst>
                  <a:gd name="T0" fmla="*/ 986 w 1734"/>
                  <a:gd name="T1" fmla="*/ 2 h 3353"/>
                  <a:gd name="T2" fmla="*/ 1069 w 1734"/>
                  <a:gd name="T3" fmla="*/ 49 h 3353"/>
                  <a:gd name="T4" fmla="*/ 1081 w 1734"/>
                  <a:gd name="T5" fmla="*/ 209 h 3353"/>
                  <a:gd name="T6" fmla="*/ 1092 w 1734"/>
                  <a:gd name="T7" fmla="*/ 331 h 3353"/>
                  <a:gd name="T8" fmla="*/ 1168 w 1734"/>
                  <a:gd name="T9" fmla="*/ 372 h 3353"/>
                  <a:gd name="T10" fmla="*/ 1477 w 1734"/>
                  <a:gd name="T11" fmla="*/ 448 h 3353"/>
                  <a:gd name="T12" fmla="*/ 1619 w 1734"/>
                  <a:gd name="T13" fmla="*/ 539 h 3353"/>
                  <a:gd name="T14" fmla="*/ 1565 w 1734"/>
                  <a:gd name="T15" fmla="*/ 788 h 3353"/>
                  <a:gd name="T16" fmla="*/ 1497 w 1734"/>
                  <a:gd name="T17" fmla="*/ 951 h 3353"/>
                  <a:gd name="T18" fmla="*/ 1402 w 1734"/>
                  <a:gd name="T19" fmla="*/ 937 h 3353"/>
                  <a:gd name="T20" fmla="*/ 1038 w 1734"/>
                  <a:gd name="T21" fmla="*/ 837 h 3353"/>
                  <a:gd name="T22" fmla="*/ 781 w 1734"/>
                  <a:gd name="T23" fmla="*/ 850 h 3353"/>
                  <a:gd name="T24" fmla="*/ 647 w 1734"/>
                  <a:gd name="T25" fmla="*/ 943 h 3353"/>
                  <a:gd name="T26" fmla="*/ 616 w 1734"/>
                  <a:gd name="T27" fmla="*/ 1080 h 3353"/>
                  <a:gd name="T28" fmla="*/ 698 w 1734"/>
                  <a:gd name="T29" fmla="*/ 1212 h 3353"/>
                  <a:gd name="T30" fmla="*/ 923 w 1734"/>
                  <a:gd name="T31" fmla="*/ 1337 h 3353"/>
                  <a:gd name="T32" fmla="*/ 1333 w 1734"/>
                  <a:gd name="T33" fmla="*/ 1523 h 3353"/>
                  <a:gd name="T34" fmla="*/ 1569 w 1734"/>
                  <a:gd name="T35" fmla="*/ 1722 h 3353"/>
                  <a:gd name="T36" fmla="*/ 1704 w 1734"/>
                  <a:gd name="T37" fmla="*/ 1979 h 3353"/>
                  <a:gd name="T38" fmla="*/ 1730 w 1734"/>
                  <a:gd name="T39" fmla="*/ 2263 h 3353"/>
                  <a:gd name="T40" fmla="*/ 1639 w 1734"/>
                  <a:gd name="T41" fmla="*/ 2540 h 3353"/>
                  <a:gd name="T42" fmla="*/ 1436 w 1734"/>
                  <a:gd name="T43" fmla="*/ 2771 h 3353"/>
                  <a:gd name="T44" fmla="*/ 1161 w 1734"/>
                  <a:gd name="T45" fmla="*/ 2904 h 3353"/>
                  <a:gd name="T46" fmla="*/ 1073 w 1734"/>
                  <a:gd name="T47" fmla="*/ 2966 h 3353"/>
                  <a:gd name="T48" fmla="*/ 1062 w 1734"/>
                  <a:gd name="T49" fmla="*/ 3179 h 3353"/>
                  <a:gd name="T50" fmla="*/ 1030 w 1734"/>
                  <a:gd name="T51" fmla="*/ 3331 h 3353"/>
                  <a:gd name="T52" fmla="*/ 733 w 1734"/>
                  <a:gd name="T53" fmla="*/ 3353 h 3353"/>
                  <a:gd name="T54" fmla="*/ 647 w 1734"/>
                  <a:gd name="T55" fmla="*/ 3308 h 3353"/>
                  <a:gd name="T56" fmla="*/ 630 w 1734"/>
                  <a:gd name="T57" fmla="*/ 3087 h 3353"/>
                  <a:gd name="T58" fmla="*/ 614 w 1734"/>
                  <a:gd name="T59" fmla="*/ 2980 h 3353"/>
                  <a:gd name="T60" fmla="*/ 514 w 1734"/>
                  <a:gd name="T61" fmla="*/ 2948 h 3353"/>
                  <a:gd name="T62" fmla="*/ 166 w 1734"/>
                  <a:gd name="T63" fmla="*/ 2858 h 3353"/>
                  <a:gd name="T64" fmla="*/ 16 w 1734"/>
                  <a:gd name="T65" fmla="*/ 2773 h 3353"/>
                  <a:gd name="T66" fmla="*/ 7 w 1734"/>
                  <a:gd name="T67" fmla="*/ 2674 h 3353"/>
                  <a:gd name="T68" fmla="*/ 102 w 1734"/>
                  <a:gd name="T69" fmla="*/ 2359 h 3353"/>
                  <a:gd name="T70" fmla="*/ 161 w 1734"/>
                  <a:gd name="T71" fmla="*/ 2321 h 3353"/>
                  <a:gd name="T72" fmla="*/ 371 w 1734"/>
                  <a:gd name="T73" fmla="*/ 2410 h 3353"/>
                  <a:gd name="T74" fmla="*/ 735 w 1734"/>
                  <a:gd name="T75" fmla="*/ 2487 h 3353"/>
                  <a:gd name="T76" fmla="*/ 985 w 1734"/>
                  <a:gd name="T77" fmla="*/ 2442 h 3353"/>
                  <a:gd name="T78" fmla="*/ 1113 w 1734"/>
                  <a:gd name="T79" fmla="*/ 2329 h 3353"/>
                  <a:gd name="T80" fmla="*/ 1133 w 1734"/>
                  <a:gd name="T81" fmla="*/ 2175 h 3353"/>
                  <a:gd name="T82" fmla="*/ 1041 w 1734"/>
                  <a:gd name="T83" fmla="*/ 2030 h 3353"/>
                  <a:gd name="T84" fmla="*/ 801 w 1734"/>
                  <a:gd name="T85" fmla="*/ 1899 h 3353"/>
                  <a:gd name="T86" fmla="*/ 463 w 1734"/>
                  <a:gd name="T87" fmla="*/ 1754 h 3353"/>
                  <a:gd name="T88" fmla="*/ 226 w 1734"/>
                  <a:gd name="T89" fmla="*/ 1589 h 3353"/>
                  <a:gd name="T90" fmla="*/ 77 w 1734"/>
                  <a:gd name="T91" fmla="*/ 1389 h 3353"/>
                  <a:gd name="T92" fmla="*/ 21 w 1734"/>
                  <a:gd name="T93" fmla="*/ 1137 h 3353"/>
                  <a:gd name="T94" fmla="*/ 73 w 1734"/>
                  <a:gd name="T95" fmla="*/ 839 h 3353"/>
                  <a:gd name="T96" fmla="*/ 229 w 1734"/>
                  <a:gd name="T97" fmla="*/ 609 h 3353"/>
                  <a:gd name="T98" fmla="*/ 475 w 1734"/>
                  <a:gd name="T99" fmla="*/ 451 h 3353"/>
                  <a:gd name="T100" fmla="*/ 623 w 1734"/>
                  <a:gd name="T101" fmla="*/ 391 h 3353"/>
                  <a:gd name="T102" fmla="*/ 659 w 1734"/>
                  <a:gd name="T103" fmla="*/ 329 h 3353"/>
                  <a:gd name="T104" fmla="*/ 662 w 1734"/>
                  <a:gd name="T105" fmla="*/ 120 h 3353"/>
                  <a:gd name="T106" fmla="*/ 691 w 1734"/>
                  <a:gd name="T107" fmla="*/ 18 h 3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34" h="3353">
                    <a:moveTo>
                      <a:pt x="780" y="0"/>
                    </a:moveTo>
                    <a:lnTo>
                      <a:pt x="871" y="0"/>
                    </a:lnTo>
                    <a:lnTo>
                      <a:pt x="915" y="0"/>
                    </a:lnTo>
                    <a:lnTo>
                      <a:pt x="954" y="1"/>
                    </a:lnTo>
                    <a:lnTo>
                      <a:pt x="986" y="2"/>
                    </a:lnTo>
                    <a:lnTo>
                      <a:pt x="1011" y="6"/>
                    </a:lnTo>
                    <a:lnTo>
                      <a:pt x="1032" y="12"/>
                    </a:lnTo>
                    <a:lnTo>
                      <a:pt x="1049" y="21"/>
                    </a:lnTo>
                    <a:lnTo>
                      <a:pt x="1061" y="33"/>
                    </a:lnTo>
                    <a:lnTo>
                      <a:pt x="1069" y="49"/>
                    </a:lnTo>
                    <a:lnTo>
                      <a:pt x="1075" y="70"/>
                    </a:lnTo>
                    <a:lnTo>
                      <a:pt x="1078" y="95"/>
                    </a:lnTo>
                    <a:lnTo>
                      <a:pt x="1080" y="127"/>
                    </a:lnTo>
                    <a:lnTo>
                      <a:pt x="1081" y="165"/>
                    </a:lnTo>
                    <a:lnTo>
                      <a:pt x="1081" y="209"/>
                    </a:lnTo>
                    <a:lnTo>
                      <a:pt x="1082" y="244"/>
                    </a:lnTo>
                    <a:lnTo>
                      <a:pt x="1082" y="273"/>
                    </a:lnTo>
                    <a:lnTo>
                      <a:pt x="1084" y="296"/>
                    </a:lnTo>
                    <a:lnTo>
                      <a:pt x="1087" y="315"/>
                    </a:lnTo>
                    <a:lnTo>
                      <a:pt x="1092" y="331"/>
                    </a:lnTo>
                    <a:lnTo>
                      <a:pt x="1101" y="343"/>
                    </a:lnTo>
                    <a:lnTo>
                      <a:pt x="1112" y="353"/>
                    </a:lnTo>
                    <a:lnTo>
                      <a:pt x="1126" y="360"/>
                    </a:lnTo>
                    <a:lnTo>
                      <a:pt x="1144" y="367"/>
                    </a:lnTo>
                    <a:lnTo>
                      <a:pt x="1168" y="372"/>
                    </a:lnTo>
                    <a:lnTo>
                      <a:pt x="1196" y="377"/>
                    </a:lnTo>
                    <a:lnTo>
                      <a:pt x="1230" y="382"/>
                    </a:lnTo>
                    <a:lnTo>
                      <a:pt x="1314" y="398"/>
                    </a:lnTo>
                    <a:lnTo>
                      <a:pt x="1397" y="421"/>
                    </a:lnTo>
                    <a:lnTo>
                      <a:pt x="1477" y="448"/>
                    </a:lnTo>
                    <a:lnTo>
                      <a:pt x="1557" y="480"/>
                    </a:lnTo>
                    <a:lnTo>
                      <a:pt x="1579" y="492"/>
                    </a:lnTo>
                    <a:lnTo>
                      <a:pt x="1596" y="505"/>
                    </a:lnTo>
                    <a:lnTo>
                      <a:pt x="1611" y="522"/>
                    </a:lnTo>
                    <a:lnTo>
                      <a:pt x="1619" y="539"/>
                    </a:lnTo>
                    <a:lnTo>
                      <a:pt x="1624" y="559"/>
                    </a:lnTo>
                    <a:lnTo>
                      <a:pt x="1623" y="582"/>
                    </a:lnTo>
                    <a:lnTo>
                      <a:pt x="1618" y="606"/>
                    </a:lnTo>
                    <a:lnTo>
                      <a:pt x="1591" y="697"/>
                    </a:lnTo>
                    <a:lnTo>
                      <a:pt x="1565" y="788"/>
                    </a:lnTo>
                    <a:lnTo>
                      <a:pt x="1537" y="879"/>
                    </a:lnTo>
                    <a:lnTo>
                      <a:pt x="1528" y="904"/>
                    </a:lnTo>
                    <a:lnTo>
                      <a:pt x="1519" y="925"/>
                    </a:lnTo>
                    <a:lnTo>
                      <a:pt x="1508" y="941"/>
                    </a:lnTo>
                    <a:lnTo>
                      <a:pt x="1497" y="951"/>
                    </a:lnTo>
                    <a:lnTo>
                      <a:pt x="1482" y="957"/>
                    </a:lnTo>
                    <a:lnTo>
                      <a:pt x="1467" y="958"/>
                    </a:lnTo>
                    <a:lnTo>
                      <a:pt x="1449" y="955"/>
                    </a:lnTo>
                    <a:lnTo>
                      <a:pt x="1426" y="948"/>
                    </a:lnTo>
                    <a:lnTo>
                      <a:pt x="1402" y="937"/>
                    </a:lnTo>
                    <a:lnTo>
                      <a:pt x="1331" y="906"/>
                    </a:lnTo>
                    <a:lnTo>
                      <a:pt x="1259" y="881"/>
                    </a:lnTo>
                    <a:lnTo>
                      <a:pt x="1186" y="860"/>
                    </a:lnTo>
                    <a:lnTo>
                      <a:pt x="1113" y="846"/>
                    </a:lnTo>
                    <a:lnTo>
                      <a:pt x="1038" y="837"/>
                    </a:lnTo>
                    <a:lnTo>
                      <a:pt x="962" y="833"/>
                    </a:lnTo>
                    <a:lnTo>
                      <a:pt x="885" y="835"/>
                    </a:lnTo>
                    <a:lnTo>
                      <a:pt x="850" y="837"/>
                    </a:lnTo>
                    <a:lnTo>
                      <a:pt x="815" y="842"/>
                    </a:lnTo>
                    <a:lnTo>
                      <a:pt x="781" y="850"/>
                    </a:lnTo>
                    <a:lnTo>
                      <a:pt x="747" y="863"/>
                    </a:lnTo>
                    <a:lnTo>
                      <a:pt x="716" y="879"/>
                    </a:lnTo>
                    <a:lnTo>
                      <a:pt x="688" y="898"/>
                    </a:lnTo>
                    <a:lnTo>
                      <a:pt x="665" y="920"/>
                    </a:lnTo>
                    <a:lnTo>
                      <a:pt x="647" y="943"/>
                    </a:lnTo>
                    <a:lnTo>
                      <a:pt x="631" y="969"/>
                    </a:lnTo>
                    <a:lnTo>
                      <a:pt x="621" y="995"/>
                    </a:lnTo>
                    <a:lnTo>
                      <a:pt x="615" y="1023"/>
                    </a:lnTo>
                    <a:lnTo>
                      <a:pt x="613" y="1051"/>
                    </a:lnTo>
                    <a:lnTo>
                      <a:pt x="616" y="1080"/>
                    </a:lnTo>
                    <a:lnTo>
                      <a:pt x="623" y="1107"/>
                    </a:lnTo>
                    <a:lnTo>
                      <a:pt x="634" y="1135"/>
                    </a:lnTo>
                    <a:lnTo>
                      <a:pt x="652" y="1163"/>
                    </a:lnTo>
                    <a:lnTo>
                      <a:pt x="673" y="1188"/>
                    </a:lnTo>
                    <a:lnTo>
                      <a:pt x="698" y="1212"/>
                    </a:lnTo>
                    <a:lnTo>
                      <a:pt x="740" y="1242"/>
                    </a:lnTo>
                    <a:lnTo>
                      <a:pt x="784" y="1270"/>
                    </a:lnTo>
                    <a:lnTo>
                      <a:pt x="829" y="1294"/>
                    </a:lnTo>
                    <a:lnTo>
                      <a:pt x="876" y="1317"/>
                    </a:lnTo>
                    <a:lnTo>
                      <a:pt x="923" y="1337"/>
                    </a:lnTo>
                    <a:lnTo>
                      <a:pt x="1007" y="1372"/>
                    </a:lnTo>
                    <a:lnTo>
                      <a:pt x="1089" y="1407"/>
                    </a:lnTo>
                    <a:lnTo>
                      <a:pt x="1172" y="1443"/>
                    </a:lnTo>
                    <a:lnTo>
                      <a:pt x="1252" y="1481"/>
                    </a:lnTo>
                    <a:lnTo>
                      <a:pt x="1333" y="1523"/>
                    </a:lnTo>
                    <a:lnTo>
                      <a:pt x="1388" y="1557"/>
                    </a:lnTo>
                    <a:lnTo>
                      <a:pt x="1439" y="1593"/>
                    </a:lnTo>
                    <a:lnTo>
                      <a:pt x="1487" y="1633"/>
                    </a:lnTo>
                    <a:lnTo>
                      <a:pt x="1530" y="1676"/>
                    </a:lnTo>
                    <a:lnTo>
                      <a:pt x="1569" y="1722"/>
                    </a:lnTo>
                    <a:lnTo>
                      <a:pt x="1605" y="1770"/>
                    </a:lnTo>
                    <a:lnTo>
                      <a:pt x="1636" y="1819"/>
                    </a:lnTo>
                    <a:lnTo>
                      <a:pt x="1663" y="1871"/>
                    </a:lnTo>
                    <a:lnTo>
                      <a:pt x="1686" y="1924"/>
                    </a:lnTo>
                    <a:lnTo>
                      <a:pt x="1704" y="1979"/>
                    </a:lnTo>
                    <a:lnTo>
                      <a:pt x="1719" y="2034"/>
                    </a:lnTo>
                    <a:lnTo>
                      <a:pt x="1728" y="2091"/>
                    </a:lnTo>
                    <a:lnTo>
                      <a:pt x="1733" y="2148"/>
                    </a:lnTo>
                    <a:lnTo>
                      <a:pt x="1734" y="2206"/>
                    </a:lnTo>
                    <a:lnTo>
                      <a:pt x="1730" y="2263"/>
                    </a:lnTo>
                    <a:lnTo>
                      <a:pt x="1721" y="2320"/>
                    </a:lnTo>
                    <a:lnTo>
                      <a:pt x="1707" y="2376"/>
                    </a:lnTo>
                    <a:lnTo>
                      <a:pt x="1689" y="2432"/>
                    </a:lnTo>
                    <a:lnTo>
                      <a:pt x="1667" y="2487"/>
                    </a:lnTo>
                    <a:lnTo>
                      <a:pt x="1639" y="2540"/>
                    </a:lnTo>
                    <a:lnTo>
                      <a:pt x="1606" y="2592"/>
                    </a:lnTo>
                    <a:lnTo>
                      <a:pt x="1568" y="2642"/>
                    </a:lnTo>
                    <a:lnTo>
                      <a:pt x="1527" y="2689"/>
                    </a:lnTo>
                    <a:lnTo>
                      <a:pt x="1482" y="2732"/>
                    </a:lnTo>
                    <a:lnTo>
                      <a:pt x="1436" y="2771"/>
                    </a:lnTo>
                    <a:lnTo>
                      <a:pt x="1386" y="2806"/>
                    </a:lnTo>
                    <a:lnTo>
                      <a:pt x="1333" y="2836"/>
                    </a:lnTo>
                    <a:lnTo>
                      <a:pt x="1278" y="2863"/>
                    </a:lnTo>
                    <a:lnTo>
                      <a:pt x="1221" y="2885"/>
                    </a:lnTo>
                    <a:lnTo>
                      <a:pt x="1161" y="2904"/>
                    </a:lnTo>
                    <a:lnTo>
                      <a:pt x="1136" y="2912"/>
                    </a:lnTo>
                    <a:lnTo>
                      <a:pt x="1116" y="2922"/>
                    </a:lnTo>
                    <a:lnTo>
                      <a:pt x="1098" y="2934"/>
                    </a:lnTo>
                    <a:lnTo>
                      <a:pt x="1084" y="2949"/>
                    </a:lnTo>
                    <a:lnTo>
                      <a:pt x="1073" y="2966"/>
                    </a:lnTo>
                    <a:lnTo>
                      <a:pt x="1066" y="2985"/>
                    </a:lnTo>
                    <a:lnTo>
                      <a:pt x="1063" y="3009"/>
                    </a:lnTo>
                    <a:lnTo>
                      <a:pt x="1062" y="3034"/>
                    </a:lnTo>
                    <a:lnTo>
                      <a:pt x="1063" y="3107"/>
                    </a:lnTo>
                    <a:lnTo>
                      <a:pt x="1062" y="3179"/>
                    </a:lnTo>
                    <a:lnTo>
                      <a:pt x="1062" y="3251"/>
                    </a:lnTo>
                    <a:lnTo>
                      <a:pt x="1060" y="3277"/>
                    </a:lnTo>
                    <a:lnTo>
                      <a:pt x="1054" y="3299"/>
                    </a:lnTo>
                    <a:lnTo>
                      <a:pt x="1044" y="3317"/>
                    </a:lnTo>
                    <a:lnTo>
                      <a:pt x="1030" y="3331"/>
                    </a:lnTo>
                    <a:lnTo>
                      <a:pt x="1012" y="3343"/>
                    </a:lnTo>
                    <a:lnTo>
                      <a:pt x="991" y="3349"/>
                    </a:lnTo>
                    <a:lnTo>
                      <a:pt x="965" y="3352"/>
                    </a:lnTo>
                    <a:lnTo>
                      <a:pt x="849" y="3353"/>
                    </a:lnTo>
                    <a:lnTo>
                      <a:pt x="733" y="3353"/>
                    </a:lnTo>
                    <a:lnTo>
                      <a:pt x="709" y="3350"/>
                    </a:lnTo>
                    <a:lnTo>
                      <a:pt x="688" y="3345"/>
                    </a:lnTo>
                    <a:lnTo>
                      <a:pt x="671" y="3335"/>
                    </a:lnTo>
                    <a:lnTo>
                      <a:pt x="657" y="3323"/>
                    </a:lnTo>
                    <a:lnTo>
                      <a:pt x="647" y="3308"/>
                    </a:lnTo>
                    <a:lnTo>
                      <a:pt x="638" y="3291"/>
                    </a:lnTo>
                    <a:lnTo>
                      <a:pt x="633" y="3269"/>
                    </a:lnTo>
                    <a:lnTo>
                      <a:pt x="632" y="3246"/>
                    </a:lnTo>
                    <a:lnTo>
                      <a:pt x="631" y="3166"/>
                    </a:lnTo>
                    <a:lnTo>
                      <a:pt x="630" y="3087"/>
                    </a:lnTo>
                    <a:lnTo>
                      <a:pt x="630" y="3056"/>
                    </a:lnTo>
                    <a:lnTo>
                      <a:pt x="628" y="3029"/>
                    </a:lnTo>
                    <a:lnTo>
                      <a:pt x="626" y="3009"/>
                    </a:lnTo>
                    <a:lnTo>
                      <a:pt x="621" y="2993"/>
                    </a:lnTo>
                    <a:lnTo>
                      <a:pt x="614" y="2980"/>
                    </a:lnTo>
                    <a:lnTo>
                      <a:pt x="603" y="2971"/>
                    </a:lnTo>
                    <a:lnTo>
                      <a:pt x="588" y="2964"/>
                    </a:lnTo>
                    <a:lnTo>
                      <a:pt x="569" y="2958"/>
                    </a:lnTo>
                    <a:lnTo>
                      <a:pt x="544" y="2953"/>
                    </a:lnTo>
                    <a:lnTo>
                      <a:pt x="514" y="2948"/>
                    </a:lnTo>
                    <a:lnTo>
                      <a:pt x="443" y="2935"/>
                    </a:lnTo>
                    <a:lnTo>
                      <a:pt x="372" y="2921"/>
                    </a:lnTo>
                    <a:lnTo>
                      <a:pt x="302" y="2904"/>
                    </a:lnTo>
                    <a:lnTo>
                      <a:pt x="233" y="2883"/>
                    </a:lnTo>
                    <a:lnTo>
                      <a:pt x="166" y="2858"/>
                    </a:lnTo>
                    <a:lnTo>
                      <a:pt x="99" y="2828"/>
                    </a:lnTo>
                    <a:lnTo>
                      <a:pt x="71" y="2814"/>
                    </a:lnTo>
                    <a:lnTo>
                      <a:pt x="48" y="2801"/>
                    </a:lnTo>
                    <a:lnTo>
                      <a:pt x="30" y="2787"/>
                    </a:lnTo>
                    <a:lnTo>
                      <a:pt x="16" y="2773"/>
                    </a:lnTo>
                    <a:lnTo>
                      <a:pt x="7" y="2758"/>
                    </a:lnTo>
                    <a:lnTo>
                      <a:pt x="2" y="2741"/>
                    </a:lnTo>
                    <a:lnTo>
                      <a:pt x="0" y="2722"/>
                    </a:lnTo>
                    <a:lnTo>
                      <a:pt x="2" y="2701"/>
                    </a:lnTo>
                    <a:lnTo>
                      <a:pt x="7" y="2674"/>
                    </a:lnTo>
                    <a:lnTo>
                      <a:pt x="15" y="2645"/>
                    </a:lnTo>
                    <a:lnTo>
                      <a:pt x="48" y="2524"/>
                    </a:lnTo>
                    <a:lnTo>
                      <a:pt x="83" y="2404"/>
                    </a:lnTo>
                    <a:lnTo>
                      <a:pt x="93" y="2379"/>
                    </a:lnTo>
                    <a:lnTo>
                      <a:pt x="102" y="2359"/>
                    </a:lnTo>
                    <a:lnTo>
                      <a:pt x="111" y="2342"/>
                    </a:lnTo>
                    <a:lnTo>
                      <a:pt x="121" y="2330"/>
                    </a:lnTo>
                    <a:lnTo>
                      <a:pt x="132" y="2323"/>
                    </a:lnTo>
                    <a:lnTo>
                      <a:pt x="146" y="2320"/>
                    </a:lnTo>
                    <a:lnTo>
                      <a:pt x="161" y="2321"/>
                    </a:lnTo>
                    <a:lnTo>
                      <a:pt x="178" y="2325"/>
                    </a:lnTo>
                    <a:lnTo>
                      <a:pt x="199" y="2333"/>
                    </a:lnTo>
                    <a:lnTo>
                      <a:pt x="223" y="2344"/>
                    </a:lnTo>
                    <a:lnTo>
                      <a:pt x="296" y="2379"/>
                    </a:lnTo>
                    <a:lnTo>
                      <a:pt x="371" y="2410"/>
                    </a:lnTo>
                    <a:lnTo>
                      <a:pt x="447" y="2434"/>
                    </a:lnTo>
                    <a:lnTo>
                      <a:pt x="524" y="2455"/>
                    </a:lnTo>
                    <a:lnTo>
                      <a:pt x="603" y="2470"/>
                    </a:lnTo>
                    <a:lnTo>
                      <a:pt x="683" y="2482"/>
                    </a:lnTo>
                    <a:lnTo>
                      <a:pt x="735" y="2487"/>
                    </a:lnTo>
                    <a:lnTo>
                      <a:pt x="786" y="2487"/>
                    </a:lnTo>
                    <a:lnTo>
                      <a:pt x="837" y="2483"/>
                    </a:lnTo>
                    <a:lnTo>
                      <a:pt x="887" y="2475"/>
                    </a:lnTo>
                    <a:lnTo>
                      <a:pt x="937" y="2462"/>
                    </a:lnTo>
                    <a:lnTo>
                      <a:pt x="985" y="2442"/>
                    </a:lnTo>
                    <a:lnTo>
                      <a:pt x="1019" y="2425"/>
                    </a:lnTo>
                    <a:lnTo>
                      <a:pt x="1049" y="2405"/>
                    </a:lnTo>
                    <a:lnTo>
                      <a:pt x="1074" y="2381"/>
                    </a:lnTo>
                    <a:lnTo>
                      <a:pt x="1096" y="2356"/>
                    </a:lnTo>
                    <a:lnTo>
                      <a:pt x="1113" y="2329"/>
                    </a:lnTo>
                    <a:lnTo>
                      <a:pt x="1126" y="2300"/>
                    </a:lnTo>
                    <a:lnTo>
                      <a:pt x="1134" y="2269"/>
                    </a:lnTo>
                    <a:lnTo>
                      <a:pt x="1138" y="2238"/>
                    </a:lnTo>
                    <a:lnTo>
                      <a:pt x="1138" y="2207"/>
                    </a:lnTo>
                    <a:lnTo>
                      <a:pt x="1133" y="2175"/>
                    </a:lnTo>
                    <a:lnTo>
                      <a:pt x="1124" y="2144"/>
                    </a:lnTo>
                    <a:lnTo>
                      <a:pt x="1111" y="2114"/>
                    </a:lnTo>
                    <a:lnTo>
                      <a:pt x="1091" y="2084"/>
                    </a:lnTo>
                    <a:lnTo>
                      <a:pt x="1069" y="2057"/>
                    </a:lnTo>
                    <a:lnTo>
                      <a:pt x="1041" y="2030"/>
                    </a:lnTo>
                    <a:lnTo>
                      <a:pt x="1001" y="1999"/>
                    </a:lnTo>
                    <a:lnTo>
                      <a:pt x="959" y="1974"/>
                    </a:lnTo>
                    <a:lnTo>
                      <a:pt x="915" y="1951"/>
                    </a:lnTo>
                    <a:lnTo>
                      <a:pt x="870" y="1929"/>
                    </a:lnTo>
                    <a:lnTo>
                      <a:pt x="801" y="1899"/>
                    </a:lnTo>
                    <a:lnTo>
                      <a:pt x="733" y="1872"/>
                    </a:lnTo>
                    <a:lnTo>
                      <a:pt x="665" y="1844"/>
                    </a:lnTo>
                    <a:lnTo>
                      <a:pt x="597" y="1816"/>
                    </a:lnTo>
                    <a:lnTo>
                      <a:pt x="529" y="1786"/>
                    </a:lnTo>
                    <a:lnTo>
                      <a:pt x="463" y="1754"/>
                    </a:lnTo>
                    <a:lnTo>
                      <a:pt x="399" y="1717"/>
                    </a:lnTo>
                    <a:lnTo>
                      <a:pt x="352" y="1687"/>
                    </a:lnTo>
                    <a:lnTo>
                      <a:pt x="307" y="1657"/>
                    </a:lnTo>
                    <a:lnTo>
                      <a:pt x="266" y="1623"/>
                    </a:lnTo>
                    <a:lnTo>
                      <a:pt x="226" y="1589"/>
                    </a:lnTo>
                    <a:lnTo>
                      <a:pt x="190" y="1552"/>
                    </a:lnTo>
                    <a:lnTo>
                      <a:pt x="157" y="1515"/>
                    </a:lnTo>
                    <a:lnTo>
                      <a:pt x="127" y="1475"/>
                    </a:lnTo>
                    <a:lnTo>
                      <a:pt x="101" y="1433"/>
                    </a:lnTo>
                    <a:lnTo>
                      <a:pt x="77" y="1389"/>
                    </a:lnTo>
                    <a:lnTo>
                      <a:pt x="58" y="1343"/>
                    </a:lnTo>
                    <a:lnTo>
                      <a:pt x="43" y="1295"/>
                    </a:lnTo>
                    <a:lnTo>
                      <a:pt x="32" y="1244"/>
                    </a:lnTo>
                    <a:lnTo>
                      <a:pt x="24" y="1192"/>
                    </a:lnTo>
                    <a:lnTo>
                      <a:pt x="21" y="1137"/>
                    </a:lnTo>
                    <a:lnTo>
                      <a:pt x="22" y="1079"/>
                    </a:lnTo>
                    <a:lnTo>
                      <a:pt x="28" y="1015"/>
                    </a:lnTo>
                    <a:lnTo>
                      <a:pt x="40" y="952"/>
                    </a:lnTo>
                    <a:lnTo>
                      <a:pt x="54" y="894"/>
                    </a:lnTo>
                    <a:lnTo>
                      <a:pt x="73" y="839"/>
                    </a:lnTo>
                    <a:lnTo>
                      <a:pt x="97" y="787"/>
                    </a:lnTo>
                    <a:lnTo>
                      <a:pt x="124" y="738"/>
                    </a:lnTo>
                    <a:lnTo>
                      <a:pt x="155" y="692"/>
                    </a:lnTo>
                    <a:lnTo>
                      <a:pt x="189" y="649"/>
                    </a:lnTo>
                    <a:lnTo>
                      <a:pt x="229" y="609"/>
                    </a:lnTo>
                    <a:lnTo>
                      <a:pt x="271" y="573"/>
                    </a:lnTo>
                    <a:lnTo>
                      <a:pt x="317" y="538"/>
                    </a:lnTo>
                    <a:lnTo>
                      <a:pt x="367" y="506"/>
                    </a:lnTo>
                    <a:lnTo>
                      <a:pt x="419" y="478"/>
                    </a:lnTo>
                    <a:lnTo>
                      <a:pt x="475" y="451"/>
                    </a:lnTo>
                    <a:lnTo>
                      <a:pt x="535" y="428"/>
                    </a:lnTo>
                    <a:lnTo>
                      <a:pt x="563" y="418"/>
                    </a:lnTo>
                    <a:lnTo>
                      <a:pt x="587" y="408"/>
                    </a:lnTo>
                    <a:lnTo>
                      <a:pt x="607" y="400"/>
                    </a:lnTo>
                    <a:lnTo>
                      <a:pt x="623" y="391"/>
                    </a:lnTo>
                    <a:lnTo>
                      <a:pt x="635" y="383"/>
                    </a:lnTo>
                    <a:lnTo>
                      <a:pt x="644" y="373"/>
                    </a:lnTo>
                    <a:lnTo>
                      <a:pt x="652" y="360"/>
                    </a:lnTo>
                    <a:lnTo>
                      <a:pt x="657" y="346"/>
                    </a:lnTo>
                    <a:lnTo>
                      <a:pt x="659" y="329"/>
                    </a:lnTo>
                    <a:lnTo>
                      <a:pt x="661" y="308"/>
                    </a:lnTo>
                    <a:lnTo>
                      <a:pt x="662" y="283"/>
                    </a:lnTo>
                    <a:lnTo>
                      <a:pt x="662" y="253"/>
                    </a:lnTo>
                    <a:lnTo>
                      <a:pt x="662" y="186"/>
                    </a:lnTo>
                    <a:lnTo>
                      <a:pt x="662" y="120"/>
                    </a:lnTo>
                    <a:lnTo>
                      <a:pt x="664" y="89"/>
                    </a:lnTo>
                    <a:lnTo>
                      <a:pt x="667" y="64"/>
                    </a:lnTo>
                    <a:lnTo>
                      <a:pt x="672" y="45"/>
                    </a:lnTo>
                    <a:lnTo>
                      <a:pt x="680" y="30"/>
                    </a:lnTo>
                    <a:lnTo>
                      <a:pt x="691" y="18"/>
                    </a:lnTo>
                    <a:lnTo>
                      <a:pt x="707" y="10"/>
                    </a:lnTo>
                    <a:lnTo>
                      <a:pt x="726" y="4"/>
                    </a:lnTo>
                    <a:lnTo>
                      <a:pt x="750" y="1"/>
                    </a:lnTo>
                    <a:lnTo>
                      <a:pt x="78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4"/>
              <p:cNvSpPr>
                <a:spLocks/>
              </p:cNvSpPr>
              <p:nvPr/>
            </p:nvSpPr>
            <p:spPr bwMode="auto">
              <a:xfrm>
                <a:off x="2525621" y="2762053"/>
                <a:ext cx="167234" cy="308578"/>
              </a:xfrm>
              <a:custGeom>
                <a:avLst/>
                <a:gdLst>
                  <a:gd name="T0" fmla="*/ 986 w 1734"/>
                  <a:gd name="T1" fmla="*/ 2 h 3353"/>
                  <a:gd name="T2" fmla="*/ 1069 w 1734"/>
                  <a:gd name="T3" fmla="*/ 49 h 3353"/>
                  <a:gd name="T4" fmla="*/ 1081 w 1734"/>
                  <a:gd name="T5" fmla="*/ 209 h 3353"/>
                  <a:gd name="T6" fmla="*/ 1092 w 1734"/>
                  <a:gd name="T7" fmla="*/ 331 h 3353"/>
                  <a:gd name="T8" fmla="*/ 1168 w 1734"/>
                  <a:gd name="T9" fmla="*/ 372 h 3353"/>
                  <a:gd name="T10" fmla="*/ 1477 w 1734"/>
                  <a:gd name="T11" fmla="*/ 448 h 3353"/>
                  <a:gd name="T12" fmla="*/ 1619 w 1734"/>
                  <a:gd name="T13" fmla="*/ 539 h 3353"/>
                  <a:gd name="T14" fmla="*/ 1565 w 1734"/>
                  <a:gd name="T15" fmla="*/ 788 h 3353"/>
                  <a:gd name="T16" fmla="*/ 1497 w 1734"/>
                  <a:gd name="T17" fmla="*/ 951 h 3353"/>
                  <a:gd name="T18" fmla="*/ 1402 w 1734"/>
                  <a:gd name="T19" fmla="*/ 937 h 3353"/>
                  <a:gd name="T20" fmla="*/ 1038 w 1734"/>
                  <a:gd name="T21" fmla="*/ 837 h 3353"/>
                  <a:gd name="T22" fmla="*/ 781 w 1734"/>
                  <a:gd name="T23" fmla="*/ 850 h 3353"/>
                  <a:gd name="T24" fmla="*/ 647 w 1734"/>
                  <a:gd name="T25" fmla="*/ 943 h 3353"/>
                  <a:gd name="T26" fmla="*/ 616 w 1734"/>
                  <a:gd name="T27" fmla="*/ 1080 h 3353"/>
                  <a:gd name="T28" fmla="*/ 698 w 1734"/>
                  <a:gd name="T29" fmla="*/ 1212 h 3353"/>
                  <a:gd name="T30" fmla="*/ 923 w 1734"/>
                  <a:gd name="T31" fmla="*/ 1337 h 3353"/>
                  <a:gd name="T32" fmla="*/ 1333 w 1734"/>
                  <a:gd name="T33" fmla="*/ 1523 h 3353"/>
                  <a:gd name="T34" fmla="*/ 1569 w 1734"/>
                  <a:gd name="T35" fmla="*/ 1722 h 3353"/>
                  <a:gd name="T36" fmla="*/ 1704 w 1734"/>
                  <a:gd name="T37" fmla="*/ 1979 h 3353"/>
                  <a:gd name="T38" fmla="*/ 1730 w 1734"/>
                  <a:gd name="T39" fmla="*/ 2263 h 3353"/>
                  <a:gd name="T40" fmla="*/ 1639 w 1734"/>
                  <a:gd name="T41" fmla="*/ 2540 h 3353"/>
                  <a:gd name="T42" fmla="*/ 1436 w 1734"/>
                  <a:gd name="T43" fmla="*/ 2771 h 3353"/>
                  <a:gd name="T44" fmla="*/ 1161 w 1734"/>
                  <a:gd name="T45" fmla="*/ 2904 h 3353"/>
                  <a:gd name="T46" fmla="*/ 1073 w 1734"/>
                  <a:gd name="T47" fmla="*/ 2966 h 3353"/>
                  <a:gd name="T48" fmla="*/ 1062 w 1734"/>
                  <a:gd name="T49" fmla="*/ 3179 h 3353"/>
                  <a:gd name="T50" fmla="*/ 1030 w 1734"/>
                  <a:gd name="T51" fmla="*/ 3331 h 3353"/>
                  <a:gd name="T52" fmla="*/ 733 w 1734"/>
                  <a:gd name="T53" fmla="*/ 3353 h 3353"/>
                  <a:gd name="T54" fmla="*/ 647 w 1734"/>
                  <a:gd name="T55" fmla="*/ 3308 h 3353"/>
                  <a:gd name="T56" fmla="*/ 630 w 1734"/>
                  <a:gd name="T57" fmla="*/ 3087 h 3353"/>
                  <a:gd name="T58" fmla="*/ 614 w 1734"/>
                  <a:gd name="T59" fmla="*/ 2980 h 3353"/>
                  <a:gd name="T60" fmla="*/ 514 w 1734"/>
                  <a:gd name="T61" fmla="*/ 2948 h 3353"/>
                  <a:gd name="T62" fmla="*/ 166 w 1734"/>
                  <a:gd name="T63" fmla="*/ 2858 h 3353"/>
                  <a:gd name="T64" fmla="*/ 16 w 1734"/>
                  <a:gd name="T65" fmla="*/ 2773 h 3353"/>
                  <a:gd name="T66" fmla="*/ 7 w 1734"/>
                  <a:gd name="T67" fmla="*/ 2674 h 3353"/>
                  <a:gd name="T68" fmla="*/ 102 w 1734"/>
                  <a:gd name="T69" fmla="*/ 2359 h 3353"/>
                  <a:gd name="T70" fmla="*/ 161 w 1734"/>
                  <a:gd name="T71" fmla="*/ 2321 h 3353"/>
                  <a:gd name="T72" fmla="*/ 371 w 1734"/>
                  <a:gd name="T73" fmla="*/ 2410 h 3353"/>
                  <a:gd name="T74" fmla="*/ 735 w 1734"/>
                  <a:gd name="T75" fmla="*/ 2487 h 3353"/>
                  <a:gd name="T76" fmla="*/ 985 w 1734"/>
                  <a:gd name="T77" fmla="*/ 2442 h 3353"/>
                  <a:gd name="T78" fmla="*/ 1113 w 1734"/>
                  <a:gd name="T79" fmla="*/ 2329 h 3353"/>
                  <a:gd name="T80" fmla="*/ 1133 w 1734"/>
                  <a:gd name="T81" fmla="*/ 2175 h 3353"/>
                  <a:gd name="T82" fmla="*/ 1041 w 1734"/>
                  <a:gd name="T83" fmla="*/ 2030 h 3353"/>
                  <a:gd name="T84" fmla="*/ 801 w 1734"/>
                  <a:gd name="T85" fmla="*/ 1899 h 3353"/>
                  <a:gd name="T86" fmla="*/ 463 w 1734"/>
                  <a:gd name="T87" fmla="*/ 1754 h 3353"/>
                  <a:gd name="T88" fmla="*/ 226 w 1734"/>
                  <a:gd name="T89" fmla="*/ 1589 h 3353"/>
                  <a:gd name="T90" fmla="*/ 77 w 1734"/>
                  <a:gd name="T91" fmla="*/ 1389 h 3353"/>
                  <a:gd name="T92" fmla="*/ 21 w 1734"/>
                  <a:gd name="T93" fmla="*/ 1137 h 3353"/>
                  <a:gd name="T94" fmla="*/ 73 w 1734"/>
                  <a:gd name="T95" fmla="*/ 839 h 3353"/>
                  <a:gd name="T96" fmla="*/ 229 w 1734"/>
                  <a:gd name="T97" fmla="*/ 609 h 3353"/>
                  <a:gd name="T98" fmla="*/ 475 w 1734"/>
                  <a:gd name="T99" fmla="*/ 451 h 3353"/>
                  <a:gd name="T100" fmla="*/ 623 w 1734"/>
                  <a:gd name="T101" fmla="*/ 391 h 3353"/>
                  <a:gd name="T102" fmla="*/ 659 w 1734"/>
                  <a:gd name="T103" fmla="*/ 329 h 3353"/>
                  <a:gd name="T104" fmla="*/ 662 w 1734"/>
                  <a:gd name="T105" fmla="*/ 120 h 3353"/>
                  <a:gd name="T106" fmla="*/ 691 w 1734"/>
                  <a:gd name="T107" fmla="*/ 18 h 3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34" h="3353">
                    <a:moveTo>
                      <a:pt x="780" y="0"/>
                    </a:moveTo>
                    <a:lnTo>
                      <a:pt x="871" y="0"/>
                    </a:lnTo>
                    <a:lnTo>
                      <a:pt x="915" y="0"/>
                    </a:lnTo>
                    <a:lnTo>
                      <a:pt x="954" y="1"/>
                    </a:lnTo>
                    <a:lnTo>
                      <a:pt x="986" y="2"/>
                    </a:lnTo>
                    <a:lnTo>
                      <a:pt x="1011" y="6"/>
                    </a:lnTo>
                    <a:lnTo>
                      <a:pt x="1032" y="12"/>
                    </a:lnTo>
                    <a:lnTo>
                      <a:pt x="1049" y="21"/>
                    </a:lnTo>
                    <a:lnTo>
                      <a:pt x="1061" y="33"/>
                    </a:lnTo>
                    <a:lnTo>
                      <a:pt x="1069" y="49"/>
                    </a:lnTo>
                    <a:lnTo>
                      <a:pt x="1075" y="70"/>
                    </a:lnTo>
                    <a:lnTo>
                      <a:pt x="1078" y="95"/>
                    </a:lnTo>
                    <a:lnTo>
                      <a:pt x="1080" y="127"/>
                    </a:lnTo>
                    <a:lnTo>
                      <a:pt x="1081" y="165"/>
                    </a:lnTo>
                    <a:lnTo>
                      <a:pt x="1081" y="209"/>
                    </a:lnTo>
                    <a:lnTo>
                      <a:pt x="1082" y="244"/>
                    </a:lnTo>
                    <a:lnTo>
                      <a:pt x="1082" y="273"/>
                    </a:lnTo>
                    <a:lnTo>
                      <a:pt x="1084" y="296"/>
                    </a:lnTo>
                    <a:lnTo>
                      <a:pt x="1087" y="315"/>
                    </a:lnTo>
                    <a:lnTo>
                      <a:pt x="1092" y="331"/>
                    </a:lnTo>
                    <a:lnTo>
                      <a:pt x="1101" y="343"/>
                    </a:lnTo>
                    <a:lnTo>
                      <a:pt x="1112" y="353"/>
                    </a:lnTo>
                    <a:lnTo>
                      <a:pt x="1126" y="360"/>
                    </a:lnTo>
                    <a:lnTo>
                      <a:pt x="1144" y="367"/>
                    </a:lnTo>
                    <a:lnTo>
                      <a:pt x="1168" y="372"/>
                    </a:lnTo>
                    <a:lnTo>
                      <a:pt x="1196" y="377"/>
                    </a:lnTo>
                    <a:lnTo>
                      <a:pt x="1230" y="382"/>
                    </a:lnTo>
                    <a:lnTo>
                      <a:pt x="1314" y="398"/>
                    </a:lnTo>
                    <a:lnTo>
                      <a:pt x="1397" y="421"/>
                    </a:lnTo>
                    <a:lnTo>
                      <a:pt x="1477" y="448"/>
                    </a:lnTo>
                    <a:lnTo>
                      <a:pt x="1557" y="480"/>
                    </a:lnTo>
                    <a:lnTo>
                      <a:pt x="1579" y="492"/>
                    </a:lnTo>
                    <a:lnTo>
                      <a:pt x="1596" y="505"/>
                    </a:lnTo>
                    <a:lnTo>
                      <a:pt x="1611" y="522"/>
                    </a:lnTo>
                    <a:lnTo>
                      <a:pt x="1619" y="539"/>
                    </a:lnTo>
                    <a:lnTo>
                      <a:pt x="1624" y="559"/>
                    </a:lnTo>
                    <a:lnTo>
                      <a:pt x="1623" y="582"/>
                    </a:lnTo>
                    <a:lnTo>
                      <a:pt x="1618" y="606"/>
                    </a:lnTo>
                    <a:lnTo>
                      <a:pt x="1591" y="697"/>
                    </a:lnTo>
                    <a:lnTo>
                      <a:pt x="1565" y="788"/>
                    </a:lnTo>
                    <a:lnTo>
                      <a:pt x="1537" y="879"/>
                    </a:lnTo>
                    <a:lnTo>
                      <a:pt x="1528" y="904"/>
                    </a:lnTo>
                    <a:lnTo>
                      <a:pt x="1519" y="925"/>
                    </a:lnTo>
                    <a:lnTo>
                      <a:pt x="1508" y="941"/>
                    </a:lnTo>
                    <a:lnTo>
                      <a:pt x="1497" y="951"/>
                    </a:lnTo>
                    <a:lnTo>
                      <a:pt x="1482" y="957"/>
                    </a:lnTo>
                    <a:lnTo>
                      <a:pt x="1467" y="958"/>
                    </a:lnTo>
                    <a:lnTo>
                      <a:pt x="1449" y="955"/>
                    </a:lnTo>
                    <a:lnTo>
                      <a:pt x="1426" y="948"/>
                    </a:lnTo>
                    <a:lnTo>
                      <a:pt x="1402" y="937"/>
                    </a:lnTo>
                    <a:lnTo>
                      <a:pt x="1331" y="906"/>
                    </a:lnTo>
                    <a:lnTo>
                      <a:pt x="1259" y="881"/>
                    </a:lnTo>
                    <a:lnTo>
                      <a:pt x="1186" y="860"/>
                    </a:lnTo>
                    <a:lnTo>
                      <a:pt x="1113" y="846"/>
                    </a:lnTo>
                    <a:lnTo>
                      <a:pt x="1038" y="837"/>
                    </a:lnTo>
                    <a:lnTo>
                      <a:pt x="962" y="833"/>
                    </a:lnTo>
                    <a:lnTo>
                      <a:pt x="885" y="835"/>
                    </a:lnTo>
                    <a:lnTo>
                      <a:pt x="850" y="837"/>
                    </a:lnTo>
                    <a:lnTo>
                      <a:pt x="815" y="842"/>
                    </a:lnTo>
                    <a:lnTo>
                      <a:pt x="781" y="850"/>
                    </a:lnTo>
                    <a:lnTo>
                      <a:pt x="747" y="863"/>
                    </a:lnTo>
                    <a:lnTo>
                      <a:pt x="716" y="879"/>
                    </a:lnTo>
                    <a:lnTo>
                      <a:pt x="688" y="898"/>
                    </a:lnTo>
                    <a:lnTo>
                      <a:pt x="665" y="920"/>
                    </a:lnTo>
                    <a:lnTo>
                      <a:pt x="647" y="943"/>
                    </a:lnTo>
                    <a:lnTo>
                      <a:pt x="631" y="969"/>
                    </a:lnTo>
                    <a:lnTo>
                      <a:pt x="621" y="995"/>
                    </a:lnTo>
                    <a:lnTo>
                      <a:pt x="615" y="1023"/>
                    </a:lnTo>
                    <a:lnTo>
                      <a:pt x="613" y="1051"/>
                    </a:lnTo>
                    <a:lnTo>
                      <a:pt x="616" y="1080"/>
                    </a:lnTo>
                    <a:lnTo>
                      <a:pt x="623" y="1107"/>
                    </a:lnTo>
                    <a:lnTo>
                      <a:pt x="634" y="1135"/>
                    </a:lnTo>
                    <a:lnTo>
                      <a:pt x="652" y="1163"/>
                    </a:lnTo>
                    <a:lnTo>
                      <a:pt x="673" y="1188"/>
                    </a:lnTo>
                    <a:lnTo>
                      <a:pt x="698" y="1212"/>
                    </a:lnTo>
                    <a:lnTo>
                      <a:pt x="740" y="1242"/>
                    </a:lnTo>
                    <a:lnTo>
                      <a:pt x="784" y="1270"/>
                    </a:lnTo>
                    <a:lnTo>
                      <a:pt x="829" y="1294"/>
                    </a:lnTo>
                    <a:lnTo>
                      <a:pt x="876" y="1317"/>
                    </a:lnTo>
                    <a:lnTo>
                      <a:pt x="923" y="1337"/>
                    </a:lnTo>
                    <a:lnTo>
                      <a:pt x="1007" y="1372"/>
                    </a:lnTo>
                    <a:lnTo>
                      <a:pt x="1089" y="1407"/>
                    </a:lnTo>
                    <a:lnTo>
                      <a:pt x="1172" y="1443"/>
                    </a:lnTo>
                    <a:lnTo>
                      <a:pt x="1252" y="1481"/>
                    </a:lnTo>
                    <a:lnTo>
                      <a:pt x="1333" y="1523"/>
                    </a:lnTo>
                    <a:lnTo>
                      <a:pt x="1388" y="1557"/>
                    </a:lnTo>
                    <a:lnTo>
                      <a:pt x="1439" y="1593"/>
                    </a:lnTo>
                    <a:lnTo>
                      <a:pt x="1487" y="1633"/>
                    </a:lnTo>
                    <a:lnTo>
                      <a:pt x="1530" y="1676"/>
                    </a:lnTo>
                    <a:lnTo>
                      <a:pt x="1569" y="1722"/>
                    </a:lnTo>
                    <a:lnTo>
                      <a:pt x="1605" y="1770"/>
                    </a:lnTo>
                    <a:lnTo>
                      <a:pt x="1636" y="1819"/>
                    </a:lnTo>
                    <a:lnTo>
                      <a:pt x="1663" y="1871"/>
                    </a:lnTo>
                    <a:lnTo>
                      <a:pt x="1686" y="1924"/>
                    </a:lnTo>
                    <a:lnTo>
                      <a:pt x="1704" y="1979"/>
                    </a:lnTo>
                    <a:lnTo>
                      <a:pt x="1719" y="2034"/>
                    </a:lnTo>
                    <a:lnTo>
                      <a:pt x="1728" y="2091"/>
                    </a:lnTo>
                    <a:lnTo>
                      <a:pt x="1733" y="2148"/>
                    </a:lnTo>
                    <a:lnTo>
                      <a:pt x="1734" y="2206"/>
                    </a:lnTo>
                    <a:lnTo>
                      <a:pt x="1730" y="2263"/>
                    </a:lnTo>
                    <a:lnTo>
                      <a:pt x="1721" y="2320"/>
                    </a:lnTo>
                    <a:lnTo>
                      <a:pt x="1707" y="2376"/>
                    </a:lnTo>
                    <a:lnTo>
                      <a:pt x="1689" y="2432"/>
                    </a:lnTo>
                    <a:lnTo>
                      <a:pt x="1667" y="2487"/>
                    </a:lnTo>
                    <a:lnTo>
                      <a:pt x="1639" y="2540"/>
                    </a:lnTo>
                    <a:lnTo>
                      <a:pt x="1606" y="2592"/>
                    </a:lnTo>
                    <a:lnTo>
                      <a:pt x="1568" y="2642"/>
                    </a:lnTo>
                    <a:lnTo>
                      <a:pt x="1527" y="2689"/>
                    </a:lnTo>
                    <a:lnTo>
                      <a:pt x="1482" y="2732"/>
                    </a:lnTo>
                    <a:lnTo>
                      <a:pt x="1436" y="2771"/>
                    </a:lnTo>
                    <a:lnTo>
                      <a:pt x="1386" y="2806"/>
                    </a:lnTo>
                    <a:lnTo>
                      <a:pt x="1333" y="2836"/>
                    </a:lnTo>
                    <a:lnTo>
                      <a:pt x="1278" y="2863"/>
                    </a:lnTo>
                    <a:lnTo>
                      <a:pt x="1221" y="2885"/>
                    </a:lnTo>
                    <a:lnTo>
                      <a:pt x="1161" y="2904"/>
                    </a:lnTo>
                    <a:lnTo>
                      <a:pt x="1136" y="2912"/>
                    </a:lnTo>
                    <a:lnTo>
                      <a:pt x="1116" y="2922"/>
                    </a:lnTo>
                    <a:lnTo>
                      <a:pt x="1098" y="2934"/>
                    </a:lnTo>
                    <a:lnTo>
                      <a:pt x="1084" y="2949"/>
                    </a:lnTo>
                    <a:lnTo>
                      <a:pt x="1073" y="2966"/>
                    </a:lnTo>
                    <a:lnTo>
                      <a:pt x="1066" y="2985"/>
                    </a:lnTo>
                    <a:lnTo>
                      <a:pt x="1063" y="3009"/>
                    </a:lnTo>
                    <a:lnTo>
                      <a:pt x="1062" y="3034"/>
                    </a:lnTo>
                    <a:lnTo>
                      <a:pt x="1063" y="3107"/>
                    </a:lnTo>
                    <a:lnTo>
                      <a:pt x="1062" y="3179"/>
                    </a:lnTo>
                    <a:lnTo>
                      <a:pt x="1062" y="3251"/>
                    </a:lnTo>
                    <a:lnTo>
                      <a:pt x="1060" y="3277"/>
                    </a:lnTo>
                    <a:lnTo>
                      <a:pt x="1054" y="3299"/>
                    </a:lnTo>
                    <a:lnTo>
                      <a:pt x="1044" y="3317"/>
                    </a:lnTo>
                    <a:lnTo>
                      <a:pt x="1030" y="3331"/>
                    </a:lnTo>
                    <a:lnTo>
                      <a:pt x="1012" y="3343"/>
                    </a:lnTo>
                    <a:lnTo>
                      <a:pt x="991" y="3349"/>
                    </a:lnTo>
                    <a:lnTo>
                      <a:pt x="965" y="3352"/>
                    </a:lnTo>
                    <a:lnTo>
                      <a:pt x="849" y="3353"/>
                    </a:lnTo>
                    <a:lnTo>
                      <a:pt x="733" y="3353"/>
                    </a:lnTo>
                    <a:lnTo>
                      <a:pt x="709" y="3350"/>
                    </a:lnTo>
                    <a:lnTo>
                      <a:pt x="688" y="3345"/>
                    </a:lnTo>
                    <a:lnTo>
                      <a:pt x="671" y="3335"/>
                    </a:lnTo>
                    <a:lnTo>
                      <a:pt x="657" y="3323"/>
                    </a:lnTo>
                    <a:lnTo>
                      <a:pt x="647" y="3308"/>
                    </a:lnTo>
                    <a:lnTo>
                      <a:pt x="638" y="3291"/>
                    </a:lnTo>
                    <a:lnTo>
                      <a:pt x="633" y="3269"/>
                    </a:lnTo>
                    <a:lnTo>
                      <a:pt x="632" y="3246"/>
                    </a:lnTo>
                    <a:lnTo>
                      <a:pt x="631" y="3166"/>
                    </a:lnTo>
                    <a:lnTo>
                      <a:pt x="630" y="3087"/>
                    </a:lnTo>
                    <a:lnTo>
                      <a:pt x="630" y="3056"/>
                    </a:lnTo>
                    <a:lnTo>
                      <a:pt x="628" y="3029"/>
                    </a:lnTo>
                    <a:lnTo>
                      <a:pt x="626" y="3009"/>
                    </a:lnTo>
                    <a:lnTo>
                      <a:pt x="621" y="2993"/>
                    </a:lnTo>
                    <a:lnTo>
                      <a:pt x="614" y="2980"/>
                    </a:lnTo>
                    <a:lnTo>
                      <a:pt x="603" y="2971"/>
                    </a:lnTo>
                    <a:lnTo>
                      <a:pt x="588" y="2964"/>
                    </a:lnTo>
                    <a:lnTo>
                      <a:pt x="569" y="2958"/>
                    </a:lnTo>
                    <a:lnTo>
                      <a:pt x="544" y="2953"/>
                    </a:lnTo>
                    <a:lnTo>
                      <a:pt x="514" y="2948"/>
                    </a:lnTo>
                    <a:lnTo>
                      <a:pt x="443" y="2935"/>
                    </a:lnTo>
                    <a:lnTo>
                      <a:pt x="372" y="2921"/>
                    </a:lnTo>
                    <a:lnTo>
                      <a:pt x="302" y="2904"/>
                    </a:lnTo>
                    <a:lnTo>
                      <a:pt x="233" y="2883"/>
                    </a:lnTo>
                    <a:lnTo>
                      <a:pt x="166" y="2858"/>
                    </a:lnTo>
                    <a:lnTo>
                      <a:pt x="99" y="2828"/>
                    </a:lnTo>
                    <a:lnTo>
                      <a:pt x="71" y="2814"/>
                    </a:lnTo>
                    <a:lnTo>
                      <a:pt x="48" y="2801"/>
                    </a:lnTo>
                    <a:lnTo>
                      <a:pt x="30" y="2787"/>
                    </a:lnTo>
                    <a:lnTo>
                      <a:pt x="16" y="2773"/>
                    </a:lnTo>
                    <a:lnTo>
                      <a:pt x="7" y="2758"/>
                    </a:lnTo>
                    <a:lnTo>
                      <a:pt x="2" y="2741"/>
                    </a:lnTo>
                    <a:lnTo>
                      <a:pt x="0" y="2722"/>
                    </a:lnTo>
                    <a:lnTo>
                      <a:pt x="2" y="2701"/>
                    </a:lnTo>
                    <a:lnTo>
                      <a:pt x="7" y="2674"/>
                    </a:lnTo>
                    <a:lnTo>
                      <a:pt x="15" y="2645"/>
                    </a:lnTo>
                    <a:lnTo>
                      <a:pt x="48" y="2524"/>
                    </a:lnTo>
                    <a:lnTo>
                      <a:pt x="83" y="2404"/>
                    </a:lnTo>
                    <a:lnTo>
                      <a:pt x="93" y="2379"/>
                    </a:lnTo>
                    <a:lnTo>
                      <a:pt x="102" y="2359"/>
                    </a:lnTo>
                    <a:lnTo>
                      <a:pt x="111" y="2342"/>
                    </a:lnTo>
                    <a:lnTo>
                      <a:pt x="121" y="2330"/>
                    </a:lnTo>
                    <a:lnTo>
                      <a:pt x="132" y="2323"/>
                    </a:lnTo>
                    <a:lnTo>
                      <a:pt x="146" y="2320"/>
                    </a:lnTo>
                    <a:lnTo>
                      <a:pt x="161" y="2321"/>
                    </a:lnTo>
                    <a:lnTo>
                      <a:pt x="178" y="2325"/>
                    </a:lnTo>
                    <a:lnTo>
                      <a:pt x="199" y="2333"/>
                    </a:lnTo>
                    <a:lnTo>
                      <a:pt x="223" y="2344"/>
                    </a:lnTo>
                    <a:lnTo>
                      <a:pt x="296" y="2379"/>
                    </a:lnTo>
                    <a:lnTo>
                      <a:pt x="371" y="2410"/>
                    </a:lnTo>
                    <a:lnTo>
                      <a:pt x="447" y="2434"/>
                    </a:lnTo>
                    <a:lnTo>
                      <a:pt x="524" y="2455"/>
                    </a:lnTo>
                    <a:lnTo>
                      <a:pt x="603" y="2470"/>
                    </a:lnTo>
                    <a:lnTo>
                      <a:pt x="683" y="2482"/>
                    </a:lnTo>
                    <a:lnTo>
                      <a:pt x="735" y="2487"/>
                    </a:lnTo>
                    <a:lnTo>
                      <a:pt x="786" y="2487"/>
                    </a:lnTo>
                    <a:lnTo>
                      <a:pt x="837" y="2483"/>
                    </a:lnTo>
                    <a:lnTo>
                      <a:pt x="887" y="2475"/>
                    </a:lnTo>
                    <a:lnTo>
                      <a:pt x="937" y="2462"/>
                    </a:lnTo>
                    <a:lnTo>
                      <a:pt x="985" y="2442"/>
                    </a:lnTo>
                    <a:lnTo>
                      <a:pt x="1019" y="2425"/>
                    </a:lnTo>
                    <a:lnTo>
                      <a:pt x="1049" y="2405"/>
                    </a:lnTo>
                    <a:lnTo>
                      <a:pt x="1074" y="2381"/>
                    </a:lnTo>
                    <a:lnTo>
                      <a:pt x="1096" y="2356"/>
                    </a:lnTo>
                    <a:lnTo>
                      <a:pt x="1113" y="2329"/>
                    </a:lnTo>
                    <a:lnTo>
                      <a:pt x="1126" y="2300"/>
                    </a:lnTo>
                    <a:lnTo>
                      <a:pt x="1134" y="2269"/>
                    </a:lnTo>
                    <a:lnTo>
                      <a:pt x="1138" y="2238"/>
                    </a:lnTo>
                    <a:lnTo>
                      <a:pt x="1138" y="2207"/>
                    </a:lnTo>
                    <a:lnTo>
                      <a:pt x="1133" y="2175"/>
                    </a:lnTo>
                    <a:lnTo>
                      <a:pt x="1124" y="2144"/>
                    </a:lnTo>
                    <a:lnTo>
                      <a:pt x="1111" y="2114"/>
                    </a:lnTo>
                    <a:lnTo>
                      <a:pt x="1091" y="2084"/>
                    </a:lnTo>
                    <a:lnTo>
                      <a:pt x="1069" y="2057"/>
                    </a:lnTo>
                    <a:lnTo>
                      <a:pt x="1041" y="2030"/>
                    </a:lnTo>
                    <a:lnTo>
                      <a:pt x="1001" y="1999"/>
                    </a:lnTo>
                    <a:lnTo>
                      <a:pt x="959" y="1974"/>
                    </a:lnTo>
                    <a:lnTo>
                      <a:pt x="915" y="1951"/>
                    </a:lnTo>
                    <a:lnTo>
                      <a:pt x="870" y="1929"/>
                    </a:lnTo>
                    <a:lnTo>
                      <a:pt x="801" y="1899"/>
                    </a:lnTo>
                    <a:lnTo>
                      <a:pt x="733" y="1872"/>
                    </a:lnTo>
                    <a:lnTo>
                      <a:pt x="665" y="1844"/>
                    </a:lnTo>
                    <a:lnTo>
                      <a:pt x="597" y="1816"/>
                    </a:lnTo>
                    <a:lnTo>
                      <a:pt x="529" y="1786"/>
                    </a:lnTo>
                    <a:lnTo>
                      <a:pt x="463" y="1754"/>
                    </a:lnTo>
                    <a:lnTo>
                      <a:pt x="399" y="1717"/>
                    </a:lnTo>
                    <a:lnTo>
                      <a:pt x="352" y="1687"/>
                    </a:lnTo>
                    <a:lnTo>
                      <a:pt x="307" y="1657"/>
                    </a:lnTo>
                    <a:lnTo>
                      <a:pt x="266" y="1623"/>
                    </a:lnTo>
                    <a:lnTo>
                      <a:pt x="226" y="1589"/>
                    </a:lnTo>
                    <a:lnTo>
                      <a:pt x="190" y="1552"/>
                    </a:lnTo>
                    <a:lnTo>
                      <a:pt x="157" y="1515"/>
                    </a:lnTo>
                    <a:lnTo>
                      <a:pt x="127" y="1475"/>
                    </a:lnTo>
                    <a:lnTo>
                      <a:pt x="101" y="1433"/>
                    </a:lnTo>
                    <a:lnTo>
                      <a:pt x="77" y="1389"/>
                    </a:lnTo>
                    <a:lnTo>
                      <a:pt x="58" y="1343"/>
                    </a:lnTo>
                    <a:lnTo>
                      <a:pt x="43" y="1295"/>
                    </a:lnTo>
                    <a:lnTo>
                      <a:pt x="32" y="1244"/>
                    </a:lnTo>
                    <a:lnTo>
                      <a:pt x="24" y="1192"/>
                    </a:lnTo>
                    <a:lnTo>
                      <a:pt x="21" y="1137"/>
                    </a:lnTo>
                    <a:lnTo>
                      <a:pt x="22" y="1079"/>
                    </a:lnTo>
                    <a:lnTo>
                      <a:pt x="28" y="1015"/>
                    </a:lnTo>
                    <a:lnTo>
                      <a:pt x="40" y="952"/>
                    </a:lnTo>
                    <a:lnTo>
                      <a:pt x="54" y="894"/>
                    </a:lnTo>
                    <a:lnTo>
                      <a:pt x="73" y="839"/>
                    </a:lnTo>
                    <a:lnTo>
                      <a:pt x="97" y="787"/>
                    </a:lnTo>
                    <a:lnTo>
                      <a:pt x="124" y="738"/>
                    </a:lnTo>
                    <a:lnTo>
                      <a:pt x="155" y="692"/>
                    </a:lnTo>
                    <a:lnTo>
                      <a:pt x="189" y="649"/>
                    </a:lnTo>
                    <a:lnTo>
                      <a:pt x="229" y="609"/>
                    </a:lnTo>
                    <a:lnTo>
                      <a:pt x="271" y="573"/>
                    </a:lnTo>
                    <a:lnTo>
                      <a:pt x="317" y="538"/>
                    </a:lnTo>
                    <a:lnTo>
                      <a:pt x="367" y="506"/>
                    </a:lnTo>
                    <a:lnTo>
                      <a:pt x="419" y="478"/>
                    </a:lnTo>
                    <a:lnTo>
                      <a:pt x="475" y="451"/>
                    </a:lnTo>
                    <a:lnTo>
                      <a:pt x="535" y="428"/>
                    </a:lnTo>
                    <a:lnTo>
                      <a:pt x="563" y="418"/>
                    </a:lnTo>
                    <a:lnTo>
                      <a:pt x="587" y="408"/>
                    </a:lnTo>
                    <a:lnTo>
                      <a:pt x="607" y="400"/>
                    </a:lnTo>
                    <a:lnTo>
                      <a:pt x="623" y="391"/>
                    </a:lnTo>
                    <a:lnTo>
                      <a:pt x="635" y="383"/>
                    </a:lnTo>
                    <a:lnTo>
                      <a:pt x="644" y="373"/>
                    </a:lnTo>
                    <a:lnTo>
                      <a:pt x="652" y="360"/>
                    </a:lnTo>
                    <a:lnTo>
                      <a:pt x="657" y="346"/>
                    </a:lnTo>
                    <a:lnTo>
                      <a:pt x="659" y="329"/>
                    </a:lnTo>
                    <a:lnTo>
                      <a:pt x="661" y="308"/>
                    </a:lnTo>
                    <a:lnTo>
                      <a:pt x="662" y="283"/>
                    </a:lnTo>
                    <a:lnTo>
                      <a:pt x="662" y="253"/>
                    </a:lnTo>
                    <a:lnTo>
                      <a:pt x="662" y="186"/>
                    </a:lnTo>
                    <a:lnTo>
                      <a:pt x="662" y="120"/>
                    </a:lnTo>
                    <a:lnTo>
                      <a:pt x="664" y="89"/>
                    </a:lnTo>
                    <a:lnTo>
                      <a:pt x="667" y="64"/>
                    </a:lnTo>
                    <a:lnTo>
                      <a:pt x="672" y="45"/>
                    </a:lnTo>
                    <a:lnTo>
                      <a:pt x="680" y="30"/>
                    </a:lnTo>
                    <a:lnTo>
                      <a:pt x="691" y="18"/>
                    </a:lnTo>
                    <a:lnTo>
                      <a:pt x="707" y="10"/>
                    </a:lnTo>
                    <a:lnTo>
                      <a:pt x="726" y="4"/>
                    </a:lnTo>
                    <a:lnTo>
                      <a:pt x="750" y="1"/>
                    </a:lnTo>
                    <a:lnTo>
                      <a:pt x="78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9268347" y="5415148"/>
              <a:ext cx="547753" cy="308578"/>
              <a:chOff x="2145102" y="2762053"/>
              <a:chExt cx="547753" cy="308578"/>
            </a:xfrm>
          </p:grpSpPr>
          <p:sp>
            <p:nvSpPr>
              <p:cNvPr id="81" name="Freeform 14"/>
              <p:cNvSpPr>
                <a:spLocks/>
              </p:cNvSpPr>
              <p:nvPr/>
            </p:nvSpPr>
            <p:spPr bwMode="auto">
              <a:xfrm>
                <a:off x="2145102" y="2762053"/>
                <a:ext cx="167234" cy="308578"/>
              </a:xfrm>
              <a:custGeom>
                <a:avLst/>
                <a:gdLst>
                  <a:gd name="T0" fmla="*/ 986 w 1734"/>
                  <a:gd name="T1" fmla="*/ 2 h 3353"/>
                  <a:gd name="T2" fmla="*/ 1069 w 1734"/>
                  <a:gd name="T3" fmla="*/ 49 h 3353"/>
                  <a:gd name="T4" fmla="*/ 1081 w 1734"/>
                  <a:gd name="T5" fmla="*/ 209 h 3353"/>
                  <a:gd name="T6" fmla="*/ 1092 w 1734"/>
                  <a:gd name="T7" fmla="*/ 331 h 3353"/>
                  <a:gd name="T8" fmla="*/ 1168 w 1734"/>
                  <a:gd name="T9" fmla="*/ 372 h 3353"/>
                  <a:gd name="T10" fmla="*/ 1477 w 1734"/>
                  <a:gd name="T11" fmla="*/ 448 h 3353"/>
                  <a:gd name="T12" fmla="*/ 1619 w 1734"/>
                  <a:gd name="T13" fmla="*/ 539 h 3353"/>
                  <a:gd name="T14" fmla="*/ 1565 w 1734"/>
                  <a:gd name="T15" fmla="*/ 788 h 3353"/>
                  <a:gd name="T16" fmla="*/ 1497 w 1734"/>
                  <a:gd name="T17" fmla="*/ 951 h 3353"/>
                  <a:gd name="T18" fmla="*/ 1402 w 1734"/>
                  <a:gd name="T19" fmla="*/ 937 h 3353"/>
                  <a:gd name="T20" fmla="*/ 1038 w 1734"/>
                  <a:gd name="T21" fmla="*/ 837 h 3353"/>
                  <a:gd name="T22" fmla="*/ 781 w 1734"/>
                  <a:gd name="T23" fmla="*/ 850 h 3353"/>
                  <a:gd name="T24" fmla="*/ 647 w 1734"/>
                  <a:gd name="T25" fmla="*/ 943 h 3353"/>
                  <a:gd name="T26" fmla="*/ 616 w 1734"/>
                  <a:gd name="T27" fmla="*/ 1080 h 3353"/>
                  <a:gd name="T28" fmla="*/ 698 w 1734"/>
                  <a:gd name="T29" fmla="*/ 1212 h 3353"/>
                  <a:gd name="T30" fmla="*/ 923 w 1734"/>
                  <a:gd name="T31" fmla="*/ 1337 h 3353"/>
                  <a:gd name="T32" fmla="*/ 1333 w 1734"/>
                  <a:gd name="T33" fmla="*/ 1523 h 3353"/>
                  <a:gd name="T34" fmla="*/ 1569 w 1734"/>
                  <a:gd name="T35" fmla="*/ 1722 h 3353"/>
                  <a:gd name="T36" fmla="*/ 1704 w 1734"/>
                  <a:gd name="T37" fmla="*/ 1979 h 3353"/>
                  <a:gd name="T38" fmla="*/ 1730 w 1734"/>
                  <a:gd name="T39" fmla="*/ 2263 h 3353"/>
                  <a:gd name="T40" fmla="*/ 1639 w 1734"/>
                  <a:gd name="T41" fmla="*/ 2540 h 3353"/>
                  <a:gd name="T42" fmla="*/ 1436 w 1734"/>
                  <a:gd name="T43" fmla="*/ 2771 h 3353"/>
                  <a:gd name="T44" fmla="*/ 1161 w 1734"/>
                  <a:gd name="T45" fmla="*/ 2904 h 3353"/>
                  <a:gd name="T46" fmla="*/ 1073 w 1734"/>
                  <a:gd name="T47" fmla="*/ 2966 h 3353"/>
                  <a:gd name="T48" fmla="*/ 1062 w 1734"/>
                  <a:gd name="T49" fmla="*/ 3179 h 3353"/>
                  <a:gd name="T50" fmla="*/ 1030 w 1734"/>
                  <a:gd name="T51" fmla="*/ 3331 h 3353"/>
                  <a:gd name="T52" fmla="*/ 733 w 1734"/>
                  <a:gd name="T53" fmla="*/ 3353 h 3353"/>
                  <a:gd name="T54" fmla="*/ 647 w 1734"/>
                  <a:gd name="T55" fmla="*/ 3308 h 3353"/>
                  <a:gd name="T56" fmla="*/ 630 w 1734"/>
                  <a:gd name="T57" fmla="*/ 3087 h 3353"/>
                  <a:gd name="T58" fmla="*/ 614 w 1734"/>
                  <a:gd name="T59" fmla="*/ 2980 h 3353"/>
                  <a:gd name="T60" fmla="*/ 514 w 1734"/>
                  <a:gd name="T61" fmla="*/ 2948 h 3353"/>
                  <a:gd name="T62" fmla="*/ 166 w 1734"/>
                  <a:gd name="T63" fmla="*/ 2858 h 3353"/>
                  <a:gd name="T64" fmla="*/ 16 w 1734"/>
                  <a:gd name="T65" fmla="*/ 2773 h 3353"/>
                  <a:gd name="T66" fmla="*/ 7 w 1734"/>
                  <a:gd name="T67" fmla="*/ 2674 h 3353"/>
                  <a:gd name="T68" fmla="*/ 102 w 1734"/>
                  <a:gd name="T69" fmla="*/ 2359 h 3353"/>
                  <a:gd name="T70" fmla="*/ 161 w 1734"/>
                  <a:gd name="T71" fmla="*/ 2321 h 3353"/>
                  <a:gd name="T72" fmla="*/ 371 w 1734"/>
                  <a:gd name="T73" fmla="*/ 2410 h 3353"/>
                  <a:gd name="T74" fmla="*/ 735 w 1734"/>
                  <a:gd name="T75" fmla="*/ 2487 h 3353"/>
                  <a:gd name="T76" fmla="*/ 985 w 1734"/>
                  <a:gd name="T77" fmla="*/ 2442 h 3353"/>
                  <a:gd name="T78" fmla="*/ 1113 w 1734"/>
                  <a:gd name="T79" fmla="*/ 2329 h 3353"/>
                  <a:gd name="T80" fmla="*/ 1133 w 1734"/>
                  <a:gd name="T81" fmla="*/ 2175 h 3353"/>
                  <a:gd name="T82" fmla="*/ 1041 w 1734"/>
                  <a:gd name="T83" fmla="*/ 2030 h 3353"/>
                  <a:gd name="T84" fmla="*/ 801 w 1734"/>
                  <a:gd name="T85" fmla="*/ 1899 h 3353"/>
                  <a:gd name="T86" fmla="*/ 463 w 1734"/>
                  <a:gd name="T87" fmla="*/ 1754 h 3353"/>
                  <a:gd name="T88" fmla="*/ 226 w 1734"/>
                  <a:gd name="T89" fmla="*/ 1589 h 3353"/>
                  <a:gd name="T90" fmla="*/ 77 w 1734"/>
                  <a:gd name="T91" fmla="*/ 1389 h 3353"/>
                  <a:gd name="T92" fmla="*/ 21 w 1734"/>
                  <a:gd name="T93" fmla="*/ 1137 h 3353"/>
                  <a:gd name="T94" fmla="*/ 73 w 1734"/>
                  <a:gd name="T95" fmla="*/ 839 h 3353"/>
                  <a:gd name="T96" fmla="*/ 229 w 1734"/>
                  <a:gd name="T97" fmla="*/ 609 h 3353"/>
                  <a:gd name="T98" fmla="*/ 475 w 1734"/>
                  <a:gd name="T99" fmla="*/ 451 h 3353"/>
                  <a:gd name="T100" fmla="*/ 623 w 1734"/>
                  <a:gd name="T101" fmla="*/ 391 h 3353"/>
                  <a:gd name="T102" fmla="*/ 659 w 1734"/>
                  <a:gd name="T103" fmla="*/ 329 h 3353"/>
                  <a:gd name="T104" fmla="*/ 662 w 1734"/>
                  <a:gd name="T105" fmla="*/ 120 h 3353"/>
                  <a:gd name="T106" fmla="*/ 691 w 1734"/>
                  <a:gd name="T107" fmla="*/ 18 h 3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34" h="3353">
                    <a:moveTo>
                      <a:pt x="780" y="0"/>
                    </a:moveTo>
                    <a:lnTo>
                      <a:pt x="871" y="0"/>
                    </a:lnTo>
                    <a:lnTo>
                      <a:pt x="915" y="0"/>
                    </a:lnTo>
                    <a:lnTo>
                      <a:pt x="954" y="1"/>
                    </a:lnTo>
                    <a:lnTo>
                      <a:pt x="986" y="2"/>
                    </a:lnTo>
                    <a:lnTo>
                      <a:pt x="1011" y="6"/>
                    </a:lnTo>
                    <a:lnTo>
                      <a:pt x="1032" y="12"/>
                    </a:lnTo>
                    <a:lnTo>
                      <a:pt x="1049" y="21"/>
                    </a:lnTo>
                    <a:lnTo>
                      <a:pt x="1061" y="33"/>
                    </a:lnTo>
                    <a:lnTo>
                      <a:pt x="1069" y="49"/>
                    </a:lnTo>
                    <a:lnTo>
                      <a:pt x="1075" y="70"/>
                    </a:lnTo>
                    <a:lnTo>
                      <a:pt x="1078" y="95"/>
                    </a:lnTo>
                    <a:lnTo>
                      <a:pt x="1080" y="127"/>
                    </a:lnTo>
                    <a:lnTo>
                      <a:pt x="1081" y="165"/>
                    </a:lnTo>
                    <a:lnTo>
                      <a:pt x="1081" y="209"/>
                    </a:lnTo>
                    <a:lnTo>
                      <a:pt x="1082" y="244"/>
                    </a:lnTo>
                    <a:lnTo>
                      <a:pt x="1082" y="273"/>
                    </a:lnTo>
                    <a:lnTo>
                      <a:pt x="1084" y="296"/>
                    </a:lnTo>
                    <a:lnTo>
                      <a:pt x="1087" y="315"/>
                    </a:lnTo>
                    <a:lnTo>
                      <a:pt x="1092" y="331"/>
                    </a:lnTo>
                    <a:lnTo>
                      <a:pt x="1101" y="343"/>
                    </a:lnTo>
                    <a:lnTo>
                      <a:pt x="1112" y="353"/>
                    </a:lnTo>
                    <a:lnTo>
                      <a:pt x="1126" y="360"/>
                    </a:lnTo>
                    <a:lnTo>
                      <a:pt x="1144" y="367"/>
                    </a:lnTo>
                    <a:lnTo>
                      <a:pt x="1168" y="372"/>
                    </a:lnTo>
                    <a:lnTo>
                      <a:pt x="1196" y="377"/>
                    </a:lnTo>
                    <a:lnTo>
                      <a:pt x="1230" y="382"/>
                    </a:lnTo>
                    <a:lnTo>
                      <a:pt x="1314" y="398"/>
                    </a:lnTo>
                    <a:lnTo>
                      <a:pt x="1397" y="421"/>
                    </a:lnTo>
                    <a:lnTo>
                      <a:pt x="1477" y="448"/>
                    </a:lnTo>
                    <a:lnTo>
                      <a:pt x="1557" y="480"/>
                    </a:lnTo>
                    <a:lnTo>
                      <a:pt x="1579" y="492"/>
                    </a:lnTo>
                    <a:lnTo>
                      <a:pt x="1596" y="505"/>
                    </a:lnTo>
                    <a:lnTo>
                      <a:pt x="1611" y="522"/>
                    </a:lnTo>
                    <a:lnTo>
                      <a:pt x="1619" y="539"/>
                    </a:lnTo>
                    <a:lnTo>
                      <a:pt x="1624" y="559"/>
                    </a:lnTo>
                    <a:lnTo>
                      <a:pt x="1623" y="582"/>
                    </a:lnTo>
                    <a:lnTo>
                      <a:pt x="1618" y="606"/>
                    </a:lnTo>
                    <a:lnTo>
                      <a:pt x="1591" y="697"/>
                    </a:lnTo>
                    <a:lnTo>
                      <a:pt x="1565" y="788"/>
                    </a:lnTo>
                    <a:lnTo>
                      <a:pt x="1537" y="879"/>
                    </a:lnTo>
                    <a:lnTo>
                      <a:pt x="1528" y="904"/>
                    </a:lnTo>
                    <a:lnTo>
                      <a:pt x="1519" y="925"/>
                    </a:lnTo>
                    <a:lnTo>
                      <a:pt x="1508" y="941"/>
                    </a:lnTo>
                    <a:lnTo>
                      <a:pt x="1497" y="951"/>
                    </a:lnTo>
                    <a:lnTo>
                      <a:pt x="1482" y="957"/>
                    </a:lnTo>
                    <a:lnTo>
                      <a:pt x="1467" y="958"/>
                    </a:lnTo>
                    <a:lnTo>
                      <a:pt x="1449" y="955"/>
                    </a:lnTo>
                    <a:lnTo>
                      <a:pt x="1426" y="948"/>
                    </a:lnTo>
                    <a:lnTo>
                      <a:pt x="1402" y="937"/>
                    </a:lnTo>
                    <a:lnTo>
                      <a:pt x="1331" y="906"/>
                    </a:lnTo>
                    <a:lnTo>
                      <a:pt x="1259" y="881"/>
                    </a:lnTo>
                    <a:lnTo>
                      <a:pt x="1186" y="860"/>
                    </a:lnTo>
                    <a:lnTo>
                      <a:pt x="1113" y="846"/>
                    </a:lnTo>
                    <a:lnTo>
                      <a:pt x="1038" y="837"/>
                    </a:lnTo>
                    <a:lnTo>
                      <a:pt x="962" y="833"/>
                    </a:lnTo>
                    <a:lnTo>
                      <a:pt x="885" y="835"/>
                    </a:lnTo>
                    <a:lnTo>
                      <a:pt x="850" y="837"/>
                    </a:lnTo>
                    <a:lnTo>
                      <a:pt x="815" y="842"/>
                    </a:lnTo>
                    <a:lnTo>
                      <a:pt x="781" y="850"/>
                    </a:lnTo>
                    <a:lnTo>
                      <a:pt x="747" y="863"/>
                    </a:lnTo>
                    <a:lnTo>
                      <a:pt x="716" y="879"/>
                    </a:lnTo>
                    <a:lnTo>
                      <a:pt x="688" y="898"/>
                    </a:lnTo>
                    <a:lnTo>
                      <a:pt x="665" y="920"/>
                    </a:lnTo>
                    <a:lnTo>
                      <a:pt x="647" y="943"/>
                    </a:lnTo>
                    <a:lnTo>
                      <a:pt x="631" y="969"/>
                    </a:lnTo>
                    <a:lnTo>
                      <a:pt x="621" y="995"/>
                    </a:lnTo>
                    <a:lnTo>
                      <a:pt x="615" y="1023"/>
                    </a:lnTo>
                    <a:lnTo>
                      <a:pt x="613" y="1051"/>
                    </a:lnTo>
                    <a:lnTo>
                      <a:pt x="616" y="1080"/>
                    </a:lnTo>
                    <a:lnTo>
                      <a:pt x="623" y="1107"/>
                    </a:lnTo>
                    <a:lnTo>
                      <a:pt x="634" y="1135"/>
                    </a:lnTo>
                    <a:lnTo>
                      <a:pt x="652" y="1163"/>
                    </a:lnTo>
                    <a:lnTo>
                      <a:pt x="673" y="1188"/>
                    </a:lnTo>
                    <a:lnTo>
                      <a:pt x="698" y="1212"/>
                    </a:lnTo>
                    <a:lnTo>
                      <a:pt x="740" y="1242"/>
                    </a:lnTo>
                    <a:lnTo>
                      <a:pt x="784" y="1270"/>
                    </a:lnTo>
                    <a:lnTo>
                      <a:pt x="829" y="1294"/>
                    </a:lnTo>
                    <a:lnTo>
                      <a:pt x="876" y="1317"/>
                    </a:lnTo>
                    <a:lnTo>
                      <a:pt x="923" y="1337"/>
                    </a:lnTo>
                    <a:lnTo>
                      <a:pt x="1007" y="1372"/>
                    </a:lnTo>
                    <a:lnTo>
                      <a:pt x="1089" y="1407"/>
                    </a:lnTo>
                    <a:lnTo>
                      <a:pt x="1172" y="1443"/>
                    </a:lnTo>
                    <a:lnTo>
                      <a:pt x="1252" y="1481"/>
                    </a:lnTo>
                    <a:lnTo>
                      <a:pt x="1333" y="1523"/>
                    </a:lnTo>
                    <a:lnTo>
                      <a:pt x="1388" y="1557"/>
                    </a:lnTo>
                    <a:lnTo>
                      <a:pt x="1439" y="1593"/>
                    </a:lnTo>
                    <a:lnTo>
                      <a:pt x="1487" y="1633"/>
                    </a:lnTo>
                    <a:lnTo>
                      <a:pt x="1530" y="1676"/>
                    </a:lnTo>
                    <a:lnTo>
                      <a:pt x="1569" y="1722"/>
                    </a:lnTo>
                    <a:lnTo>
                      <a:pt x="1605" y="1770"/>
                    </a:lnTo>
                    <a:lnTo>
                      <a:pt x="1636" y="1819"/>
                    </a:lnTo>
                    <a:lnTo>
                      <a:pt x="1663" y="1871"/>
                    </a:lnTo>
                    <a:lnTo>
                      <a:pt x="1686" y="1924"/>
                    </a:lnTo>
                    <a:lnTo>
                      <a:pt x="1704" y="1979"/>
                    </a:lnTo>
                    <a:lnTo>
                      <a:pt x="1719" y="2034"/>
                    </a:lnTo>
                    <a:lnTo>
                      <a:pt x="1728" y="2091"/>
                    </a:lnTo>
                    <a:lnTo>
                      <a:pt x="1733" y="2148"/>
                    </a:lnTo>
                    <a:lnTo>
                      <a:pt x="1734" y="2206"/>
                    </a:lnTo>
                    <a:lnTo>
                      <a:pt x="1730" y="2263"/>
                    </a:lnTo>
                    <a:lnTo>
                      <a:pt x="1721" y="2320"/>
                    </a:lnTo>
                    <a:lnTo>
                      <a:pt x="1707" y="2376"/>
                    </a:lnTo>
                    <a:lnTo>
                      <a:pt x="1689" y="2432"/>
                    </a:lnTo>
                    <a:lnTo>
                      <a:pt x="1667" y="2487"/>
                    </a:lnTo>
                    <a:lnTo>
                      <a:pt x="1639" y="2540"/>
                    </a:lnTo>
                    <a:lnTo>
                      <a:pt x="1606" y="2592"/>
                    </a:lnTo>
                    <a:lnTo>
                      <a:pt x="1568" y="2642"/>
                    </a:lnTo>
                    <a:lnTo>
                      <a:pt x="1527" y="2689"/>
                    </a:lnTo>
                    <a:lnTo>
                      <a:pt x="1482" y="2732"/>
                    </a:lnTo>
                    <a:lnTo>
                      <a:pt x="1436" y="2771"/>
                    </a:lnTo>
                    <a:lnTo>
                      <a:pt x="1386" y="2806"/>
                    </a:lnTo>
                    <a:lnTo>
                      <a:pt x="1333" y="2836"/>
                    </a:lnTo>
                    <a:lnTo>
                      <a:pt x="1278" y="2863"/>
                    </a:lnTo>
                    <a:lnTo>
                      <a:pt x="1221" y="2885"/>
                    </a:lnTo>
                    <a:lnTo>
                      <a:pt x="1161" y="2904"/>
                    </a:lnTo>
                    <a:lnTo>
                      <a:pt x="1136" y="2912"/>
                    </a:lnTo>
                    <a:lnTo>
                      <a:pt x="1116" y="2922"/>
                    </a:lnTo>
                    <a:lnTo>
                      <a:pt x="1098" y="2934"/>
                    </a:lnTo>
                    <a:lnTo>
                      <a:pt x="1084" y="2949"/>
                    </a:lnTo>
                    <a:lnTo>
                      <a:pt x="1073" y="2966"/>
                    </a:lnTo>
                    <a:lnTo>
                      <a:pt x="1066" y="2985"/>
                    </a:lnTo>
                    <a:lnTo>
                      <a:pt x="1063" y="3009"/>
                    </a:lnTo>
                    <a:lnTo>
                      <a:pt x="1062" y="3034"/>
                    </a:lnTo>
                    <a:lnTo>
                      <a:pt x="1063" y="3107"/>
                    </a:lnTo>
                    <a:lnTo>
                      <a:pt x="1062" y="3179"/>
                    </a:lnTo>
                    <a:lnTo>
                      <a:pt x="1062" y="3251"/>
                    </a:lnTo>
                    <a:lnTo>
                      <a:pt x="1060" y="3277"/>
                    </a:lnTo>
                    <a:lnTo>
                      <a:pt x="1054" y="3299"/>
                    </a:lnTo>
                    <a:lnTo>
                      <a:pt x="1044" y="3317"/>
                    </a:lnTo>
                    <a:lnTo>
                      <a:pt x="1030" y="3331"/>
                    </a:lnTo>
                    <a:lnTo>
                      <a:pt x="1012" y="3343"/>
                    </a:lnTo>
                    <a:lnTo>
                      <a:pt x="991" y="3349"/>
                    </a:lnTo>
                    <a:lnTo>
                      <a:pt x="965" y="3352"/>
                    </a:lnTo>
                    <a:lnTo>
                      <a:pt x="849" y="3353"/>
                    </a:lnTo>
                    <a:lnTo>
                      <a:pt x="733" y="3353"/>
                    </a:lnTo>
                    <a:lnTo>
                      <a:pt x="709" y="3350"/>
                    </a:lnTo>
                    <a:lnTo>
                      <a:pt x="688" y="3345"/>
                    </a:lnTo>
                    <a:lnTo>
                      <a:pt x="671" y="3335"/>
                    </a:lnTo>
                    <a:lnTo>
                      <a:pt x="657" y="3323"/>
                    </a:lnTo>
                    <a:lnTo>
                      <a:pt x="647" y="3308"/>
                    </a:lnTo>
                    <a:lnTo>
                      <a:pt x="638" y="3291"/>
                    </a:lnTo>
                    <a:lnTo>
                      <a:pt x="633" y="3269"/>
                    </a:lnTo>
                    <a:lnTo>
                      <a:pt x="632" y="3246"/>
                    </a:lnTo>
                    <a:lnTo>
                      <a:pt x="631" y="3166"/>
                    </a:lnTo>
                    <a:lnTo>
                      <a:pt x="630" y="3087"/>
                    </a:lnTo>
                    <a:lnTo>
                      <a:pt x="630" y="3056"/>
                    </a:lnTo>
                    <a:lnTo>
                      <a:pt x="628" y="3029"/>
                    </a:lnTo>
                    <a:lnTo>
                      <a:pt x="626" y="3009"/>
                    </a:lnTo>
                    <a:lnTo>
                      <a:pt x="621" y="2993"/>
                    </a:lnTo>
                    <a:lnTo>
                      <a:pt x="614" y="2980"/>
                    </a:lnTo>
                    <a:lnTo>
                      <a:pt x="603" y="2971"/>
                    </a:lnTo>
                    <a:lnTo>
                      <a:pt x="588" y="2964"/>
                    </a:lnTo>
                    <a:lnTo>
                      <a:pt x="569" y="2958"/>
                    </a:lnTo>
                    <a:lnTo>
                      <a:pt x="544" y="2953"/>
                    </a:lnTo>
                    <a:lnTo>
                      <a:pt x="514" y="2948"/>
                    </a:lnTo>
                    <a:lnTo>
                      <a:pt x="443" y="2935"/>
                    </a:lnTo>
                    <a:lnTo>
                      <a:pt x="372" y="2921"/>
                    </a:lnTo>
                    <a:lnTo>
                      <a:pt x="302" y="2904"/>
                    </a:lnTo>
                    <a:lnTo>
                      <a:pt x="233" y="2883"/>
                    </a:lnTo>
                    <a:lnTo>
                      <a:pt x="166" y="2858"/>
                    </a:lnTo>
                    <a:lnTo>
                      <a:pt x="99" y="2828"/>
                    </a:lnTo>
                    <a:lnTo>
                      <a:pt x="71" y="2814"/>
                    </a:lnTo>
                    <a:lnTo>
                      <a:pt x="48" y="2801"/>
                    </a:lnTo>
                    <a:lnTo>
                      <a:pt x="30" y="2787"/>
                    </a:lnTo>
                    <a:lnTo>
                      <a:pt x="16" y="2773"/>
                    </a:lnTo>
                    <a:lnTo>
                      <a:pt x="7" y="2758"/>
                    </a:lnTo>
                    <a:lnTo>
                      <a:pt x="2" y="2741"/>
                    </a:lnTo>
                    <a:lnTo>
                      <a:pt x="0" y="2722"/>
                    </a:lnTo>
                    <a:lnTo>
                      <a:pt x="2" y="2701"/>
                    </a:lnTo>
                    <a:lnTo>
                      <a:pt x="7" y="2674"/>
                    </a:lnTo>
                    <a:lnTo>
                      <a:pt x="15" y="2645"/>
                    </a:lnTo>
                    <a:lnTo>
                      <a:pt x="48" y="2524"/>
                    </a:lnTo>
                    <a:lnTo>
                      <a:pt x="83" y="2404"/>
                    </a:lnTo>
                    <a:lnTo>
                      <a:pt x="93" y="2379"/>
                    </a:lnTo>
                    <a:lnTo>
                      <a:pt x="102" y="2359"/>
                    </a:lnTo>
                    <a:lnTo>
                      <a:pt x="111" y="2342"/>
                    </a:lnTo>
                    <a:lnTo>
                      <a:pt x="121" y="2330"/>
                    </a:lnTo>
                    <a:lnTo>
                      <a:pt x="132" y="2323"/>
                    </a:lnTo>
                    <a:lnTo>
                      <a:pt x="146" y="2320"/>
                    </a:lnTo>
                    <a:lnTo>
                      <a:pt x="161" y="2321"/>
                    </a:lnTo>
                    <a:lnTo>
                      <a:pt x="178" y="2325"/>
                    </a:lnTo>
                    <a:lnTo>
                      <a:pt x="199" y="2333"/>
                    </a:lnTo>
                    <a:lnTo>
                      <a:pt x="223" y="2344"/>
                    </a:lnTo>
                    <a:lnTo>
                      <a:pt x="296" y="2379"/>
                    </a:lnTo>
                    <a:lnTo>
                      <a:pt x="371" y="2410"/>
                    </a:lnTo>
                    <a:lnTo>
                      <a:pt x="447" y="2434"/>
                    </a:lnTo>
                    <a:lnTo>
                      <a:pt x="524" y="2455"/>
                    </a:lnTo>
                    <a:lnTo>
                      <a:pt x="603" y="2470"/>
                    </a:lnTo>
                    <a:lnTo>
                      <a:pt x="683" y="2482"/>
                    </a:lnTo>
                    <a:lnTo>
                      <a:pt x="735" y="2487"/>
                    </a:lnTo>
                    <a:lnTo>
                      <a:pt x="786" y="2487"/>
                    </a:lnTo>
                    <a:lnTo>
                      <a:pt x="837" y="2483"/>
                    </a:lnTo>
                    <a:lnTo>
                      <a:pt x="887" y="2475"/>
                    </a:lnTo>
                    <a:lnTo>
                      <a:pt x="937" y="2462"/>
                    </a:lnTo>
                    <a:lnTo>
                      <a:pt x="985" y="2442"/>
                    </a:lnTo>
                    <a:lnTo>
                      <a:pt x="1019" y="2425"/>
                    </a:lnTo>
                    <a:lnTo>
                      <a:pt x="1049" y="2405"/>
                    </a:lnTo>
                    <a:lnTo>
                      <a:pt x="1074" y="2381"/>
                    </a:lnTo>
                    <a:lnTo>
                      <a:pt x="1096" y="2356"/>
                    </a:lnTo>
                    <a:lnTo>
                      <a:pt x="1113" y="2329"/>
                    </a:lnTo>
                    <a:lnTo>
                      <a:pt x="1126" y="2300"/>
                    </a:lnTo>
                    <a:lnTo>
                      <a:pt x="1134" y="2269"/>
                    </a:lnTo>
                    <a:lnTo>
                      <a:pt x="1138" y="2238"/>
                    </a:lnTo>
                    <a:lnTo>
                      <a:pt x="1138" y="2207"/>
                    </a:lnTo>
                    <a:lnTo>
                      <a:pt x="1133" y="2175"/>
                    </a:lnTo>
                    <a:lnTo>
                      <a:pt x="1124" y="2144"/>
                    </a:lnTo>
                    <a:lnTo>
                      <a:pt x="1111" y="2114"/>
                    </a:lnTo>
                    <a:lnTo>
                      <a:pt x="1091" y="2084"/>
                    </a:lnTo>
                    <a:lnTo>
                      <a:pt x="1069" y="2057"/>
                    </a:lnTo>
                    <a:lnTo>
                      <a:pt x="1041" y="2030"/>
                    </a:lnTo>
                    <a:lnTo>
                      <a:pt x="1001" y="1999"/>
                    </a:lnTo>
                    <a:lnTo>
                      <a:pt x="959" y="1974"/>
                    </a:lnTo>
                    <a:lnTo>
                      <a:pt x="915" y="1951"/>
                    </a:lnTo>
                    <a:lnTo>
                      <a:pt x="870" y="1929"/>
                    </a:lnTo>
                    <a:lnTo>
                      <a:pt x="801" y="1899"/>
                    </a:lnTo>
                    <a:lnTo>
                      <a:pt x="733" y="1872"/>
                    </a:lnTo>
                    <a:lnTo>
                      <a:pt x="665" y="1844"/>
                    </a:lnTo>
                    <a:lnTo>
                      <a:pt x="597" y="1816"/>
                    </a:lnTo>
                    <a:lnTo>
                      <a:pt x="529" y="1786"/>
                    </a:lnTo>
                    <a:lnTo>
                      <a:pt x="463" y="1754"/>
                    </a:lnTo>
                    <a:lnTo>
                      <a:pt x="399" y="1717"/>
                    </a:lnTo>
                    <a:lnTo>
                      <a:pt x="352" y="1687"/>
                    </a:lnTo>
                    <a:lnTo>
                      <a:pt x="307" y="1657"/>
                    </a:lnTo>
                    <a:lnTo>
                      <a:pt x="266" y="1623"/>
                    </a:lnTo>
                    <a:lnTo>
                      <a:pt x="226" y="1589"/>
                    </a:lnTo>
                    <a:lnTo>
                      <a:pt x="190" y="1552"/>
                    </a:lnTo>
                    <a:lnTo>
                      <a:pt x="157" y="1515"/>
                    </a:lnTo>
                    <a:lnTo>
                      <a:pt x="127" y="1475"/>
                    </a:lnTo>
                    <a:lnTo>
                      <a:pt x="101" y="1433"/>
                    </a:lnTo>
                    <a:lnTo>
                      <a:pt x="77" y="1389"/>
                    </a:lnTo>
                    <a:lnTo>
                      <a:pt x="58" y="1343"/>
                    </a:lnTo>
                    <a:lnTo>
                      <a:pt x="43" y="1295"/>
                    </a:lnTo>
                    <a:lnTo>
                      <a:pt x="32" y="1244"/>
                    </a:lnTo>
                    <a:lnTo>
                      <a:pt x="24" y="1192"/>
                    </a:lnTo>
                    <a:lnTo>
                      <a:pt x="21" y="1137"/>
                    </a:lnTo>
                    <a:lnTo>
                      <a:pt x="22" y="1079"/>
                    </a:lnTo>
                    <a:lnTo>
                      <a:pt x="28" y="1015"/>
                    </a:lnTo>
                    <a:lnTo>
                      <a:pt x="40" y="952"/>
                    </a:lnTo>
                    <a:lnTo>
                      <a:pt x="54" y="894"/>
                    </a:lnTo>
                    <a:lnTo>
                      <a:pt x="73" y="839"/>
                    </a:lnTo>
                    <a:lnTo>
                      <a:pt x="97" y="787"/>
                    </a:lnTo>
                    <a:lnTo>
                      <a:pt x="124" y="738"/>
                    </a:lnTo>
                    <a:lnTo>
                      <a:pt x="155" y="692"/>
                    </a:lnTo>
                    <a:lnTo>
                      <a:pt x="189" y="649"/>
                    </a:lnTo>
                    <a:lnTo>
                      <a:pt x="229" y="609"/>
                    </a:lnTo>
                    <a:lnTo>
                      <a:pt x="271" y="573"/>
                    </a:lnTo>
                    <a:lnTo>
                      <a:pt x="317" y="538"/>
                    </a:lnTo>
                    <a:lnTo>
                      <a:pt x="367" y="506"/>
                    </a:lnTo>
                    <a:lnTo>
                      <a:pt x="419" y="478"/>
                    </a:lnTo>
                    <a:lnTo>
                      <a:pt x="475" y="451"/>
                    </a:lnTo>
                    <a:lnTo>
                      <a:pt x="535" y="428"/>
                    </a:lnTo>
                    <a:lnTo>
                      <a:pt x="563" y="418"/>
                    </a:lnTo>
                    <a:lnTo>
                      <a:pt x="587" y="408"/>
                    </a:lnTo>
                    <a:lnTo>
                      <a:pt x="607" y="400"/>
                    </a:lnTo>
                    <a:lnTo>
                      <a:pt x="623" y="391"/>
                    </a:lnTo>
                    <a:lnTo>
                      <a:pt x="635" y="383"/>
                    </a:lnTo>
                    <a:lnTo>
                      <a:pt x="644" y="373"/>
                    </a:lnTo>
                    <a:lnTo>
                      <a:pt x="652" y="360"/>
                    </a:lnTo>
                    <a:lnTo>
                      <a:pt x="657" y="346"/>
                    </a:lnTo>
                    <a:lnTo>
                      <a:pt x="659" y="329"/>
                    </a:lnTo>
                    <a:lnTo>
                      <a:pt x="661" y="308"/>
                    </a:lnTo>
                    <a:lnTo>
                      <a:pt x="662" y="283"/>
                    </a:lnTo>
                    <a:lnTo>
                      <a:pt x="662" y="253"/>
                    </a:lnTo>
                    <a:lnTo>
                      <a:pt x="662" y="186"/>
                    </a:lnTo>
                    <a:lnTo>
                      <a:pt x="662" y="120"/>
                    </a:lnTo>
                    <a:lnTo>
                      <a:pt x="664" y="89"/>
                    </a:lnTo>
                    <a:lnTo>
                      <a:pt x="667" y="64"/>
                    </a:lnTo>
                    <a:lnTo>
                      <a:pt x="672" y="45"/>
                    </a:lnTo>
                    <a:lnTo>
                      <a:pt x="680" y="30"/>
                    </a:lnTo>
                    <a:lnTo>
                      <a:pt x="691" y="18"/>
                    </a:lnTo>
                    <a:lnTo>
                      <a:pt x="707" y="10"/>
                    </a:lnTo>
                    <a:lnTo>
                      <a:pt x="726" y="4"/>
                    </a:lnTo>
                    <a:lnTo>
                      <a:pt x="750" y="1"/>
                    </a:lnTo>
                    <a:lnTo>
                      <a:pt x="78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4"/>
              <p:cNvSpPr>
                <a:spLocks/>
              </p:cNvSpPr>
              <p:nvPr/>
            </p:nvSpPr>
            <p:spPr bwMode="auto">
              <a:xfrm>
                <a:off x="2335361" y="2762053"/>
                <a:ext cx="167234" cy="308578"/>
              </a:xfrm>
              <a:custGeom>
                <a:avLst/>
                <a:gdLst>
                  <a:gd name="T0" fmla="*/ 986 w 1734"/>
                  <a:gd name="T1" fmla="*/ 2 h 3353"/>
                  <a:gd name="T2" fmla="*/ 1069 w 1734"/>
                  <a:gd name="T3" fmla="*/ 49 h 3353"/>
                  <a:gd name="T4" fmla="*/ 1081 w 1734"/>
                  <a:gd name="T5" fmla="*/ 209 h 3353"/>
                  <a:gd name="T6" fmla="*/ 1092 w 1734"/>
                  <a:gd name="T7" fmla="*/ 331 h 3353"/>
                  <a:gd name="T8" fmla="*/ 1168 w 1734"/>
                  <a:gd name="T9" fmla="*/ 372 h 3353"/>
                  <a:gd name="T10" fmla="*/ 1477 w 1734"/>
                  <a:gd name="T11" fmla="*/ 448 h 3353"/>
                  <a:gd name="T12" fmla="*/ 1619 w 1734"/>
                  <a:gd name="T13" fmla="*/ 539 h 3353"/>
                  <a:gd name="T14" fmla="*/ 1565 w 1734"/>
                  <a:gd name="T15" fmla="*/ 788 h 3353"/>
                  <a:gd name="T16" fmla="*/ 1497 w 1734"/>
                  <a:gd name="T17" fmla="*/ 951 h 3353"/>
                  <a:gd name="T18" fmla="*/ 1402 w 1734"/>
                  <a:gd name="T19" fmla="*/ 937 h 3353"/>
                  <a:gd name="T20" fmla="*/ 1038 w 1734"/>
                  <a:gd name="T21" fmla="*/ 837 h 3353"/>
                  <a:gd name="T22" fmla="*/ 781 w 1734"/>
                  <a:gd name="T23" fmla="*/ 850 h 3353"/>
                  <a:gd name="T24" fmla="*/ 647 w 1734"/>
                  <a:gd name="T25" fmla="*/ 943 h 3353"/>
                  <a:gd name="T26" fmla="*/ 616 w 1734"/>
                  <a:gd name="T27" fmla="*/ 1080 h 3353"/>
                  <a:gd name="T28" fmla="*/ 698 w 1734"/>
                  <a:gd name="T29" fmla="*/ 1212 h 3353"/>
                  <a:gd name="T30" fmla="*/ 923 w 1734"/>
                  <a:gd name="T31" fmla="*/ 1337 h 3353"/>
                  <a:gd name="T32" fmla="*/ 1333 w 1734"/>
                  <a:gd name="T33" fmla="*/ 1523 h 3353"/>
                  <a:gd name="T34" fmla="*/ 1569 w 1734"/>
                  <a:gd name="T35" fmla="*/ 1722 h 3353"/>
                  <a:gd name="T36" fmla="*/ 1704 w 1734"/>
                  <a:gd name="T37" fmla="*/ 1979 h 3353"/>
                  <a:gd name="T38" fmla="*/ 1730 w 1734"/>
                  <a:gd name="T39" fmla="*/ 2263 h 3353"/>
                  <a:gd name="T40" fmla="*/ 1639 w 1734"/>
                  <a:gd name="T41" fmla="*/ 2540 h 3353"/>
                  <a:gd name="T42" fmla="*/ 1436 w 1734"/>
                  <a:gd name="T43" fmla="*/ 2771 h 3353"/>
                  <a:gd name="T44" fmla="*/ 1161 w 1734"/>
                  <a:gd name="T45" fmla="*/ 2904 h 3353"/>
                  <a:gd name="T46" fmla="*/ 1073 w 1734"/>
                  <a:gd name="T47" fmla="*/ 2966 h 3353"/>
                  <a:gd name="T48" fmla="*/ 1062 w 1734"/>
                  <a:gd name="T49" fmla="*/ 3179 h 3353"/>
                  <a:gd name="T50" fmla="*/ 1030 w 1734"/>
                  <a:gd name="T51" fmla="*/ 3331 h 3353"/>
                  <a:gd name="T52" fmla="*/ 733 w 1734"/>
                  <a:gd name="T53" fmla="*/ 3353 h 3353"/>
                  <a:gd name="T54" fmla="*/ 647 w 1734"/>
                  <a:gd name="T55" fmla="*/ 3308 h 3353"/>
                  <a:gd name="T56" fmla="*/ 630 w 1734"/>
                  <a:gd name="T57" fmla="*/ 3087 h 3353"/>
                  <a:gd name="T58" fmla="*/ 614 w 1734"/>
                  <a:gd name="T59" fmla="*/ 2980 h 3353"/>
                  <a:gd name="T60" fmla="*/ 514 w 1734"/>
                  <a:gd name="T61" fmla="*/ 2948 h 3353"/>
                  <a:gd name="T62" fmla="*/ 166 w 1734"/>
                  <a:gd name="T63" fmla="*/ 2858 h 3353"/>
                  <a:gd name="T64" fmla="*/ 16 w 1734"/>
                  <a:gd name="T65" fmla="*/ 2773 h 3353"/>
                  <a:gd name="T66" fmla="*/ 7 w 1734"/>
                  <a:gd name="T67" fmla="*/ 2674 h 3353"/>
                  <a:gd name="T68" fmla="*/ 102 w 1734"/>
                  <a:gd name="T69" fmla="*/ 2359 h 3353"/>
                  <a:gd name="T70" fmla="*/ 161 w 1734"/>
                  <a:gd name="T71" fmla="*/ 2321 h 3353"/>
                  <a:gd name="T72" fmla="*/ 371 w 1734"/>
                  <a:gd name="T73" fmla="*/ 2410 h 3353"/>
                  <a:gd name="T74" fmla="*/ 735 w 1734"/>
                  <a:gd name="T75" fmla="*/ 2487 h 3353"/>
                  <a:gd name="T76" fmla="*/ 985 w 1734"/>
                  <a:gd name="T77" fmla="*/ 2442 h 3353"/>
                  <a:gd name="T78" fmla="*/ 1113 w 1734"/>
                  <a:gd name="T79" fmla="*/ 2329 h 3353"/>
                  <a:gd name="T80" fmla="*/ 1133 w 1734"/>
                  <a:gd name="T81" fmla="*/ 2175 h 3353"/>
                  <a:gd name="T82" fmla="*/ 1041 w 1734"/>
                  <a:gd name="T83" fmla="*/ 2030 h 3353"/>
                  <a:gd name="T84" fmla="*/ 801 w 1734"/>
                  <a:gd name="T85" fmla="*/ 1899 h 3353"/>
                  <a:gd name="T86" fmla="*/ 463 w 1734"/>
                  <a:gd name="T87" fmla="*/ 1754 h 3353"/>
                  <a:gd name="T88" fmla="*/ 226 w 1734"/>
                  <a:gd name="T89" fmla="*/ 1589 h 3353"/>
                  <a:gd name="T90" fmla="*/ 77 w 1734"/>
                  <a:gd name="T91" fmla="*/ 1389 h 3353"/>
                  <a:gd name="T92" fmla="*/ 21 w 1734"/>
                  <a:gd name="T93" fmla="*/ 1137 h 3353"/>
                  <a:gd name="T94" fmla="*/ 73 w 1734"/>
                  <a:gd name="T95" fmla="*/ 839 h 3353"/>
                  <a:gd name="T96" fmla="*/ 229 w 1734"/>
                  <a:gd name="T97" fmla="*/ 609 h 3353"/>
                  <a:gd name="T98" fmla="*/ 475 w 1734"/>
                  <a:gd name="T99" fmla="*/ 451 h 3353"/>
                  <a:gd name="T100" fmla="*/ 623 w 1734"/>
                  <a:gd name="T101" fmla="*/ 391 h 3353"/>
                  <a:gd name="T102" fmla="*/ 659 w 1734"/>
                  <a:gd name="T103" fmla="*/ 329 h 3353"/>
                  <a:gd name="T104" fmla="*/ 662 w 1734"/>
                  <a:gd name="T105" fmla="*/ 120 h 3353"/>
                  <a:gd name="T106" fmla="*/ 691 w 1734"/>
                  <a:gd name="T107" fmla="*/ 18 h 3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34" h="3353">
                    <a:moveTo>
                      <a:pt x="780" y="0"/>
                    </a:moveTo>
                    <a:lnTo>
                      <a:pt x="871" y="0"/>
                    </a:lnTo>
                    <a:lnTo>
                      <a:pt x="915" y="0"/>
                    </a:lnTo>
                    <a:lnTo>
                      <a:pt x="954" y="1"/>
                    </a:lnTo>
                    <a:lnTo>
                      <a:pt x="986" y="2"/>
                    </a:lnTo>
                    <a:lnTo>
                      <a:pt x="1011" y="6"/>
                    </a:lnTo>
                    <a:lnTo>
                      <a:pt x="1032" y="12"/>
                    </a:lnTo>
                    <a:lnTo>
                      <a:pt x="1049" y="21"/>
                    </a:lnTo>
                    <a:lnTo>
                      <a:pt x="1061" y="33"/>
                    </a:lnTo>
                    <a:lnTo>
                      <a:pt x="1069" y="49"/>
                    </a:lnTo>
                    <a:lnTo>
                      <a:pt x="1075" y="70"/>
                    </a:lnTo>
                    <a:lnTo>
                      <a:pt x="1078" y="95"/>
                    </a:lnTo>
                    <a:lnTo>
                      <a:pt x="1080" y="127"/>
                    </a:lnTo>
                    <a:lnTo>
                      <a:pt x="1081" y="165"/>
                    </a:lnTo>
                    <a:lnTo>
                      <a:pt x="1081" y="209"/>
                    </a:lnTo>
                    <a:lnTo>
                      <a:pt x="1082" y="244"/>
                    </a:lnTo>
                    <a:lnTo>
                      <a:pt x="1082" y="273"/>
                    </a:lnTo>
                    <a:lnTo>
                      <a:pt x="1084" y="296"/>
                    </a:lnTo>
                    <a:lnTo>
                      <a:pt x="1087" y="315"/>
                    </a:lnTo>
                    <a:lnTo>
                      <a:pt x="1092" y="331"/>
                    </a:lnTo>
                    <a:lnTo>
                      <a:pt x="1101" y="343"/>
                    </a:lnTo>
                    <a:lnTo>
                      <a:pt x="1112" y="353"/>
                    </a:lnTo>
                    <a:lnTo>
                      <a:pt x="1126" y="360"/>
                    </a:lnTo>
                    <a:lnTo>
                      <a:pt x="1144" y="367"/>
                    </a:lnTo>
                    <a:lnTo>
                      <a:pt x="1168" y="372"/>
                    </a:lnTo>
                    <a:lnTo>
                      <a:pt x="1196" y="377"/>
                    </a:lnTo>
                    <a:lnTo>
                      <a:pt x="1230" y="382"/>
                    </a:lnTo>
                    <a:lnTo>
                      <a:pt x="1314" y="398"/>
                    </a:lnTo>
                    <a:lnTo>
                      <a:pt x="1397" y="421"/>
                    </a:lnTo>
                    <a:lnTo>
                      <a:pt x="1477" y="448"/>
                    </a:lnTo>
                    <a:lnTo>
                      <a:pt x="1557" y="480"/>
                    </a:lnTo>
                    <a:lnTo>
                      <a:pt x="1579" y="492"/>
                    </a:lnTo>
                    <a:lnTo>
                      <a:pt x="1596" y="505"/>
                    </a:lnTo>
                    <a:lnTo>
                      <a:pt x="1611" y="522"/>
                    </a:lnTo>
                    <a:lnTo>
                      <a:pt x="1619" y="539"/>
                    </a:lnTo>
                    <a:lnTo>
                      <a:pt x="1624" y="559"/>
                    </a:lnTo>
                    <a:lnTo>
                      <a:pt x="1623" y="582"/>
                    </a:lnTo>
                    <a:lnTo>
                      <a:pt x="1618" y="606"/>
                    </a:lnTo>
                    <a:lnTo>
                      <a:pt x="1591" y="697"/>
                    </a:lnTo>
                    <a:lnTo>
                      <a:pt x="1565" y="788"/>
                    </a:lnTo>
                    <a:lnTo>
                      <a:pt x="1537" y="879"/>
                    </a:lnTo>
                    <a:lnTo>
                      <a:pt x="1528" y="904"/>
                    </a:lnTo>
                    <a:lnTo>
                      <a:pt x="1519" y="925"/>
                    </a:lnTo>
                    <a:lnTo>
                      <a:pt x="1508" y="941"/>
                    </a:lnTo>
                    <a:lnTo>
                      <a:pt x="1497" y="951"/>
                    </a:lnTo>
                    <a:lnTo>
                      <a:pt x="1482" y="957"/>
                    </a:lnTo>
                    <a:lnTo>
                      <a:pt x="1467" y="958"/>
                    </a:lnTo>
                    <a:lnTo>
                      <a:pt x="1449" y="955"/>
                    </a:lnTo>
                    <a:lnTo>
                      <a:pt x="1426" y="948"/>
                    </a:lnTo>
                    <a:lnTo>
                      <a:pt x="1402" y="937"/>
                    </a:lnTo>
                    <a:lnTo>
                      <a:pt x="1331" y="906"/>
                    </a:lnTo>
                    <a:lnTo>
                      <a:pt x="1259" y="881"/>
                    </a:lnTo>
                    <a:lnTo>
                      <a:pt x="1186" y="860"/>
                    </a:lnTo>
                    <a:lnTo>
                      <a:pt x="1113" y="846"/>
                    </a:lnTo>
                    <a:lnTo>
                      <a:pt x="1038" y="837"/>
                    </a:lnTo>
                    <a:lnTo>
                      <a:pt x="962" y="833"/>
                    </a:lnTo>
                    <a:lnTo>
                      <a:pt x="885" y="835"/>
                    </a:lnTo>
                    <a:lnTo>
                      <a:pt x="850" y="837"/>
                    </a:lnTo>
                    <a:lnTo>
                      <a:pt x="815" y="842"/>
                    </a:lnTo>
                    <a:lnTo>
                      <a:pt x="781" y="850"/>
                    </a:lnTo>
                    <a:lnTo>
                      <a:pt x="747" y="863"/>
                    </a:lnTo>
                    <a:lnTo>
                      <a:pt x="716" y="879"/>
                    </a:lnTo>
                    <a:lnTo>
                      <a:pt x="688" y="898"/>
                    </a:lnTo>
                    <a:lnTo>
                      <a:pt x="665" y="920"/>
                    </a:lnTo>
                    <a:lnTo>
                      <a:pt x="647" y="943"/>
                    </a:lnTo>
                    <a:lnTo>
                      <a:pt x="631" y="969"/>
                    </a:lnTo>
                    <a:lnTo>
                      <a:pt x="621" y="995"/>
                    </a:lnTo>
                    <a:lnTo>
                      <a:pt x="615" y="1023"/>
                    </a:lnTo>
                    <a:lnTo>
                      <a:pt x="613" y="1051"/>
                    </a:lnTo>
                    <a:lnTo>
                      <a:pt x="616" y="1080"/>
                    </a:lnTo>
                    <a:lnTo>
                      <a:pt x="623" y="1107"/>
                    </a:lnTo>
                    <a:lnTo>
                      <a:pt x="634" y="1135"/>
                    </a:lnTo>
                    <a:lnTo>
                      <a:pt x="652" y="1163"/>
                    </a:lnTo>
                    <a:lnTo>
                      <a:pt x="673" y="1188"/>
                    </a:lnTo>
                    <a:lnTo>
                      <a:pt x="698" y="1212"/>
                    </a:lnTo>
                    <a:lnTo>
                      <a:pt x="740" y="1242"/>
                    </a:lnTo>
                    <a:lnTo>
                      <a:pt x="784" y="1270"/>
                    </a:lnTo>
                    <a:lnTo>
                      <a:pt x="829" y="1294"/>
                    </a:lnTo>
                    <a:lnTo>
                      <a:pt x="876" y="1317"/>
                    </a:lnTo>
                    <a:lnTo>
                      <a:pt x="923" y="1337"/>
                    </a:lnTo>
                    <a:lnTo>
                      <a:pt x="1007" y="1372"/>
                    </a:lnTo>
                    <a:lnTo>
                      <a:pt x="1089" y="1407"/>
                    </a:lnTo>
                    <a:lnTo>
                      <a:pt x="1172" y="1443"/>
                    </a:lnTo>
                    <a:lnTo>
                      <a:pt x="1252" y="1481"/>
                    </a:lnTo>
                    <a:lnTo>
                      <a:pt x="1333" y="1523"/>
                    </a:lnTo>
                    <a:lnTo>
                      <a:pt x="1388" y="1557"/>
                    </a:lnTo>
                    <a:lnTo>
                      <a:pt x="1439" y="1593"/>
                    </a:lnTo>
                    <a:lnTo>
                      <a:pt x="1487" y="1633"/>
                    </a:lnTo>
                    <a:lnTo>
                      <a:pt x="1530" y="1676"/>
                    </a:lnTo>
                    <a:lnTo>
                      <a:pt x="1569" y="1722"/>
                    </a:lnTo>
                    <a:lnTo>
                      <a:pt x="1605" y="1770"/>
                    </a:lnTo>
                    <a:lnTo>
                      <a:pt x="1636" y="1819"/>
                    </a:lnTo>
                    <a:lnTo>
                      <a:pt x="1663" y="1871"/>
                    </a:lnTo>
                    <a:lnTo>
                      <a:pt x="1686" y="1924"/>
                    </a:lnTo>
                    <a:lnTo>
                      <a:pt x="1704" y="1979"/>
                    </a:lnTo>
                    <a:lnTo>
                      <a:pt x="1719" y="2034"/>
                    </a:lnTo>
                    <a:lnTo>
                      <a:pt x="1728" y="2091"/>
                    </a:lnTo>
                    <a:lnTo>
                      <a:pt x="1733" y="2148"/>
                    </a:lnTo>
                    <a:lnTo>
                      <a:pt x="1734" y="2206"/>
                    </a:lnTo>
                    <a:lnTo>
                      <a:pt x="1730" y="2263"/>
                    </a:lnTo>
                    <a:lnTo>
                      <a:pt x="1721" y="2320"/>
                    </a:lnTo>
                    <a:lnTo>
                      <a:pt x="1707" y="2376"/>
                    </a:lnTo>
                    <a:lnTo>
                      <a:pt x="1689" y="2432"/>
                    </a:lnTo>
                    <a:lnTo>
                      <a:pt x="1667" y="2487"/>
                    </a:lnTo>
                    <a:lnTo>
                      <a:pt x="1639" y="2540"/>
                    </a:lnTo>
                    <a:lnTo>
                      <a:pt x="1606" y="2592"/>
                    </a:lnTo>
                    <a:lnTo>
                      <a:pt x="1568" y="2642"/>
                    </a:lnTo>
                    <a:lnTo>
                      <a:pt x="1527" y="2689"/>
                    </a:lnTo>
                    <a:lnTo>
                      <a:pt x="1482" y="2732"/>
                    </a:lnTo>
                    <a:lnTo>
                      <a:pt x="1436" y="2771"/>
                    </a:lnTo>
                    <a:lnTo>
                      <a:pt x="1386" y="2806"/>
                    </a:lnTo>
                    <a:lnTo>
                      <a:pt x="1333" y="2836"/>
                    </a:lnTo>
                    <a:lnTo>
                      <a:pt x="1278" y="2863"/>
                    </a:lnTo>
                    <a:lnTo>
                      <a:pt x="1221" y="2885"/>
                    </a:lnTo>
                    <a:lnTo>
                      <a:pt x="1161" y="2904"/>
                    </a:lnTo>
                    <a:lnTo>
                      <a:pt x="1136" y="2912"/>
                    </a:lnTo>
                    <a:lnTo>
                      <a:pt x="1116" y="2922"/>
                    </a:lnTo>
                    <a:lnTo>
                      <a:pt x="1098" y="2934"/>
                    </a:lnTo>
                    <a:lnTo>
                      <a:pt x="1084" y="2949"/>
                    </a:lnTo>
                    <a:lnTo>
                      <a:pt x="1073" y="2966"/>
                    </a:lnTo>
                    <a:lnTo>
                      <a:pt x="1066" y="2985"/>
                    </a:lnTo>
                    <a:lnTo>
                      <a:pt x="1063" y="3009"/>
                    </a:lnTo>
                    <a:lnTo>
                      <a:pt x="1062" y="3034"/>
                    </a:lnTo>
                    <a:lnTo>
                      <a:pt x="1063" y="3107"/>
                    </a:lnTo>
                    <a:lnTo>
                      <a:pt x="1062" y="3179"/>
                    </a:lnTo>
                    <a:lnTo>
                      <a:pt x="1062" y="3251"/>
                    </a:lnTo>
                    <a:lnTo>
                      <a:pt x="1060" y="3277"/>
                    </a:lnTo>
                    <a:lnTo>
                      <a:pt x="1054" y="3299"/>
                    </a:lnTo>
                    <a:lnTo>
                      <a:pt x="1044" y="3317"/>
                    </a:lnTo>
                    <a:lnTo>
                      <a:pt x="1030" y="3331"/>
                    </a:lnTo>
                    <a:lnTo>
                      <a:pt x="1012" y="3343"/>
                    </a:lnTo>
                    <a:lnTo>
                      <a:pt x="991" y="3349"/>
                    </a:lnTo>
                    <a:lnTo>
                      <a:pt x="965" y="3352"/>
                    </a:lnTo>
                    <a:lnTo>
                      <a:pt x="849" y="3353"/>
                    </a:lnTo>
                    <a:lnTo>
                      <a:pt x="733" y="3353"/>
                    </a:lnTo>
                    <a:lnTo>
                      <a:pt x="709" y="3350"/>
                    </a:lnTo>
                    <a:lnTo>
                      <a:pt x="688" y="3345"/>
                    </a:lnTo>
                    <a:lnTo>
                      <a:pt x="671" y="3335"/>
                    </a:lnTo>
                    <a:lnTo>
                      <a:pt x="657" y="3323"/>
                    </a:lnTo>
                    <a:lnTo>
                      <a:pt x="647" y="3308"/>
                    </a:lnTo>
                    <a:lnTo>
                      <a:pt x="638" y="3291"/>
                    </a:lnTo>
                    <a:lnTo>
                      <a:pt x="633" y="3269"/>
                    </a:lnTo>
                    <a:lnTo>
                      <a:pt x="632" y="3246"/>
                    </a:lnTo>
                    <a:lnTo>
                      <a:pt x="631" y="3166"/>
                    </a:lnTo>
                    <a:lnTo>
                      <a:pt x="630" y="3087"/>
                    </a:lnTo>
                    <a:lnTo>
                      <a:pt x="630" y="3056"/>
                    </a:lnTo>
                    <a:lnTo>
                      <a:pt x="628" y="3029"/>
                    </a:lnTo>
                    <a:lnTo>
                      <a:pt x="626" y="3009"/>
                    </a:lnTo>
                    <a:lnTo>
                      <a:pt x="621" y="2993"/>
                    </a:lnTo>
                    <a:lnTo>
                      <a:pt x="614" y="2980"/>
                    </a:lnTo>
                    <a:lnTo>
                      <a:pt x="603" y="2971"/>
                    </a:lnTo>
                    <a:lnTo>
                      <a:pt x="588" y="2964"/>
                    </a:lnTo>
                    <a:lnTo>
                      <a:pt x="569" y="2958"/>
                    </a:lnTo>
                    <a:lnTo>
                      <a:pt x="544" y="2953"/>
                    </a:lnTo>
                    <a:lnTo>
                      <a:pt x="514" y="2948"/>
                    </a:lnTo>
                    <a:lnTo>
                      <a:pt x="443" y="2935"/>
                    </a:lnTo>
                    <a:lnTo>
                      <a:pt x="372" y="2921"/>
                    </a:lnTo>
                    <a:lnTo>
                      <a:pt x="302" y="2904"/>
                    </a:lnTo>
                    <a:lnTo>
                      <a:pt x="233" y="2883"/>
                    </a:lnTo>
                    <a:lnTo>
                      <a:pt x="166" y="2858"/>
                    </a:lnTo>
                    <a:lnTo>
                      <a:pt x="99" y="2828"/>
                    </a:lnTo>
                    <a:lnTo>
                      <a:pt x="71" y="2814"/>
                    </a:lnTo>
                    <a:lnTo>
                      <a:pt x="48" y="2801"/>
                    </a:lnTo>
                    <a:lnTo>
                      <a:pt x="30" y="2787"/>
                    </a:lnTo>
                    <a:lnTo>
                      <a:pt x="16" y="2773"/>
                    </a:lnTo>
                    <a:lnTo>
                      <a:pt x="7" y="2758"/>
                    </a:lnTo>
                    <a:lnTo>
                      <a:pt x="2" y="2741"/>
                    </a:lnTo>
                    <a:lnTo>
                      <a:pt x="0" y="2722"/>
                    </a:lnTo>
                    <a:lnTo>
                      <a:pt x="2" y="2701"/>
                    </a:lnTo>
                    <a:lnTo>
                      <a:pt x="7" y="2674"/>
                    </a:lnTo>
                    <a:lnTo>
                      <a:pt x="15" y="2645"/>
                    </a:lnTo>
                    <a:lnTo>
                      <a:pt x="48" y="2524"/>
                    </a:lnTo>
                    <a:lnTo>
                      <a:pt x="83" y="2404"/>
                    </a:lnTo>
                    <a:lnTo>
                      <a:pt x="93" y="2379"/>
                    </a:lnTo>
                    <a:lnTo>
                      <a:pt x="102" y="2359"/>
                    </a:lnTo>
                    <a:lnTo>
                      <a:pt x="111" y="2342"/>
                    </a:lnTo>
                    <a:lnTo>
                      <a:pt x="121" y="2330"/>
                    </a:lnTo>
                    <a:lnTo>
                      <a:pt x="132" y="2323"/>
                    </a:lnTo>
                    <a:lnTo>
                      <a:pt x="146" y="2320"/>
                    </a:lnTo>
                    <a:lnTo>
                      <a:pt x="161" y="2321"/>
                    </a:lnTo>
                    <a:lnTo>
                      <a:pt x="178" y="2325"/>
                    </a:lnTo>
                    <a:lnTo>
                      <a:pt x="199" y="2333"/>
                    </a:lnTo>
                    <a:lnTo>
                      <a:pt x="223" y="2344"/>
                    </a:lnTo>
                    <a:lnTo>
                      <a:pt x="296" y="2379"/>
                    </a:lnTo>
                    <a:lnTo>
                      <a:pt x="371" y="2410"/>
                    </a:lnTo>
                    <a:lnTo>
                      <a:pt x="447" y="2434"/>
                    </a:lnTo>
                    <a:lnTo>
                      <a:pt x="524" y="2455"/>
                    </a:lnTo>
                    <a:lnTo>
                      <a:pt x="603" y="2470"/>
                    </a:lnTo>
                    <a:lnTo>
                      <a:pt x="683" y="2482"/>
                    </a:lnTo>
                    <a:lnTo>
                      <a:pt x="735" y="2487"/>
                    </a:lnTo>
                    <a:lnTo>
                      <a:pt x="786" y="2487"/>
                    </a:lnTo>
                    <a:lnTo>
                      <a:pt x="837" y="2483"/>
                    </a:lnTo>
                    <a:lnTo>
                      <a:pt x="887" y="2475"/>
                    </a:lnTo>
                    <a:lnTo>
                      <a:pt x="937" y="2462"/>
                    </a:lnTo>
                    <a:lnTo>
                      <a:pt x="985" y="2442"/>
                    </a:lnTo>
                    <a:lnTo>
                      <a:pt x="1019" y="2425"/>
                    </a:lnTo>
                    <a:lnTo>
                      <a:pt x="1049" y="2405"/>
                    </a:lnTo>
                    <a:lnTo>
                      <a:pt x="1074" y="2381"/>
                    </a:lnTo>
                    <a:lnTo>
                      <a:pt x="1096" y="2356"/>
                    </a:lnTo>
                    <a:lnTo>
                      <a:pt x="1113" y="2329"/>
                    </a:lnTo>
                    <a:lnTo>
                      <a:pt x="1126" y="2300"/>
                    </a:lnTo>
                    <a:lnTo>
                      <a:pt x="1134" y="2269"/>
                    </a:lnTo>
                    <a:lnTo>
                      <a:pt x="1138" y="2238"/>
                    </a:lnTo>
                    <a:lnTo>
                      <a:pt x="1138" y="2207"/>
                    </a:lnTo>
                    <a:lnTo>
                      <a:pt x="1133" y="2175"/>
                    </a:lnTo>
                    <a:lnTo>
                      <a:pt x="1124" y="2144"/>
                    </a:lnTo>
                    <a:lnTo>
                      <a:pt x="1111" y="2114"/>
                    </a:lnTo>
                    <a:lnTo>
                      <a:pt x="1091" y="2084"/>
                    </a:lnTo>
                    <a:lnTo>
                      <a:pt x="1069" y="2057"/>
                    </a:lnTo>
                    <a:lnTo>
                      <a:pt x="1041" y="2030"/>
                    </a:lnTo>
                    <a:lnTo>
                      <a:pt x="1001" y="1999"/>
                    </a:lnTo>
                    <a:lnTo>
                      <a:pt x="959" y="1974"/>
                    </a:lnTo>
                    <a:lnTo>
                      <a:pt x="915" y="1951"/>
                    </a:lnTo>
                    <a:lnTo>
                      <a:pt x="870" y="1929"/>
                    </a:lnTo>
                    <a:lnTo>
                      <a:pt x="801" y="1899"/>
                    </a:lnTo>
                    <a:lnTo>
                      <a:pt x="733" y="1872"/>
                    </a:lnTo>
                    <a:lnTo>
                      <a:pt x="665" y="1844"/>
                    </a:lnTo>
                    <a:lnTo>
                      <a:pt x="597" y="1816"/>
                    </a:lnTo>
                    <a:lnTo>
                      <a:pt x="529" y="1786"/>
                    </a:lnTo>
                    <a:lnTo>
                      <a:pt x="463" y="1754"/>
                    </a:lnTo>
                    <a:lnTo>
                      <a:pt x="399" y="1717"/>
                    </a:lnTo>
                    <a:lnTo>
                      <a:pt x="352" y="1687"/>
                    </a:lnTo>
                    <a:lnTo>
                      <a:pt x="307" y="1657"/>
                    </a:lnTo>
                    <a:lnTo>
                      <a:pt x="266" y="1623"/>
                    </a:lnTo>
                    <a:lnTo>
                      <a:pt x="226" y="1589"/>
                    </a:lnTo>
                    <a:lnTo>
                      <a:pt x="190" y="1552"/>
                    </a:lnTo>
                    <a:lnTo>
                      <a:pt x="157" y="1515"/>
                    </a:lnTo>
                    <a:lnTo>
                      <a:pt x="127" y="1475"/>
                    </a:lnTo>
                    <a:lnTo>
                      <a:pt x="101" y="1433"/>
                    </a:lnTo>
                    <a:lnTo>
                      <a:pt x="77" y="1389"/>
                    </a:lnTo>
                    <a:lnTo>
                      <a:pt x="58" y="1343"/>
                    </a:lnTo>
                    <a:lnTo>
                      <a:pt x="43" y="1295"/>
                    </a:lnTo>
                    <a:lnTo>
                      <a:pt x="32" y="1244"/>
                    </a:lnTo>
                    <a:lnTo>
                      <a:pt x="24" y="1192"/>
                    </a:lnTo>
                    <a:lnTo>
                      <a:pt x="21" y="1137"/>
                    </a:lnTo>
                    <a:lnTo>
                      <a:pt x="22" y="1079"/>
                    </a:lnTo>
                    <a:lnTo>
                      <a:pt x="28" y="1015"/>
                    </a:lnTo>
                    <a:lnTo>
                      <a:pt x="40" y="952"/>
                    </a:lnTo>
                    <a:lnTo>
                      <a:pt x="54" y="894"/>
                    </a:lnTo>
                    <a:lnTo>
                      <a:pt x="73" y="839"/>
                    </a:lnTo>
                    <a:lnTo>
                      <a:pt x="97" y="787"/>
                    </a:lnTo>
                    <a:lnTo>
                      <a:pt x="124" y="738"/>
                    </a:lnTo>
                    <a:lnTo>
                      <a:pt x="155" y="692"/>
                    </a:lnTo>
                    <a:lnTo>
                      <a:pt x="189" y="649"/>
                    </a:lnTo>
                    <a:lnTo>
                      <a:pt x="229" y="609"/>
                    </a:lnTo>
                    <a:lnTo>
                      <a:pt x="271" y="573"/>
                    </a:lnTo>
                    <a:lnTo>
                      <a:pt x="317" y="538"/>
                    </a:lnTo>
                    <a:lnTo>
                      <a:pt x="367" y="506"/>
                    </a:lnTo>
                    <a:lnTo>
                      <a:pt x="419" y="478"/>
                    </a:lnTo>
                    <a:lnTo>
                      <a:pt x="475" y="451"/>
                    </a:lnTo>
                    <a:lnTo>
                      <a:pt x="535" y="428"/>
                    </a:lnTo>
                    <a:lnTo>
                      <a:pt x="563" y="418"/>
                    </a:lnTo>
                    <a:lnTo>
                      <a:pt x="587" y="408"/>
                    </a:lnTo>
                    <a:lnTo>
                      <a:pt x="607" y="400"/>
                    </a:lnTo>
                    <a:lnTo>
                      <a:pt x="623" y="391"/>
                    </a:lnTo>
                    <a:lnTo>
                      <a:pt x="635" y="383"/>
                    </a:lnTo>
                    <a:lnTo>
                      <a:pt x="644" y="373"/>
                    </a:lnTo>
                    <a:lnTo>
                      <a:pt x="652" y="360"/>
                    </a:lnTo>
                    <a:lnTo>
                      <a:pt x="657" y="346"/>
                    </a:lnTo>
                    <a:lnTo>
                      <a:pt x="659" y="329"/>
                    </a:lnTo>
                    <a:lnTo>
                      <a:pt x="661" y="308"/>
                    </a:lnTo>
                    <a:lnTo>
                      <a:pt x="662" y="283"/>
                    </a:lnTo>
                    <a:lnTo>
                      <a:pt x="662" y="253"/>
                    </a:lnTo>
                    <a:lnTo>
                      <a:pt x="662" y="186"/>
                    </a:lnTo>
                    <a:lnTo>
                      <a:pt x="662" y="120"/>
                    </a:lnTo>
                    <a:lnTo>
                      <a:pt x="664" y="89"/>
                    </a:lnTo>
                    <a:lnTo>
                      <a:pt x="667" y="64"/>
                    </a:lnTo>
                    <a:lnTo>
                      <a:pt x="672" y="45"/>
                    </a:lnTo>
                    <a:lnTo>
                      <a:pt x="680" y="30"/>
                    </a:lnTo>
                    <a:lnTo>
                      <a:pt x="691" y="18"/>
                    </a:lnTo>
                    <a:lnTo>
                      <a:pt x="707" y="10"/>
                    </a:lnTo>
                    <a:lnTo>
                      <a:pt x="726" y="4"/>
                    </a:lnTo>
                    <a:lnTo>
                      <a:pt x="750" y="1"/>
                    </a:lnTo>
                    <a:lnTo>
                      <a:pt x="78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4"/>
              <p:cNvSpPr>
                <a:spLocks/>
              </p:cNvSpPr>
              <p:nvPr/>
            </p:nvSpPr>
            <p:spPr bwMode="auto">
              <a:xfrm>
                <a:off x="2525621" y="2762053"/>
                <a:ext cx="167234" cy="308578"/>
              </a:xfrm>
              <a:custGeom>
                <a:avLst/>
                <a:gdLst>
                  <a:gd name="T0" fmla="*/ 986 w 1734"/>
                  <a:gd name="T1" fmla="*/ 2 h 3353"/>
                  <a:gd name="T2" fmla="*/ 1069 w 1734"/>
                  <a:gd name="T3" fmla="*/ 49 h 3353"/>
                  <a:gd name="T4" fmla="*/ 1081 w 1734"/>
                  <a:gd name="T5" fmla="*/ 209 h 3353"/>
                  <a:gd name="T6" fmla="*/ 1092 w 1734"/>
                  <a:gd name="T7" fmla="*/ 331 h 3353"/>
                  <a:gd name="T8" fmla="*/ 1168 w 1734"/>
                  <a:gd name="T9" fmla="*/ 372 h 3353"/>
                  <a:gd name="T10" fmla="*/ 1477 w 1734"/>
                  <a:gd name="T11" fmla="*/ 448 h 3353"/>
                  <a:gd name="T12" fmla="*/ 1619 w 1734"/>
                  <a:gd name="T13" fmla="*/ 539 h 3353"/>
                  <a:gd name="T14" fmla="*/ 1565 w 1734"/>
                  <a:gd name="T15" fmla="*/ 788 h 3353"/>
                  <a:gd name="T16" fmla="*/ 1497 w 1734"/>
                  <a:gd name="T17" fmla="*/ 951 h 3353"/>
                  <a:gd name="T18" fmla="*/ 1402 w 1734"/>
                  <a:gd name="T19" fmla="*/ 937 h 3353"/>
                  <a:gd name="T20" fmla="*/ 1038 w 1734"/>
                  <a:gd name="T21" fmla="*/ 837 h 3353"/>
                  <a:gd name="T22" fmla="*/ 781 w 1734"/>
                  <a:gd name="T23" fmla="*/ 850 h 3353"/>
                  <a:gd name="T24" fmla="*/ 647 w 1734"/>
                  <a:gd name="T25" fmla="*/ 943 h 3353"/>
                  <a:gd name="T26" fmla="*/ 616 w 1734"/>
                  <a:gd name="T27" fmla="*/ 1080 h 3353"/>
                  <a:gd name="T28" fmla="*/ 698 w 1734"/>
                  <a:gd name="T29" fmla="*/ 1212 h 3353"/>
                  <a:gd name="T30" fmla="*/ 923 w 1734"/>
                  <a:gd name="T31" fmla="*/ 1337 h 3353"/>
                  <a:gd name="T32" fmla="*/ 1333 w 1734"/>
                  <a:gd name="T33" fmla="*/ 1523 h 3353"/>
                  <a:gd name="T34" fmla="*/ 1569 w 1734"/>
                  <a:gd name="T35" fmla="*/ 1722 h 3353"/>
                  <a:gd name="T36" fmla="*/ 1704 w 1734"/>
                  <a:gd name="T37" fmla="*/ 1979 h 3353"/>
                  <a:gd name="T38" fmla="*/ 1730 w 1734"/>
                  <a:gd name="T39" fmla="*/ 2263 h 3353"/>
                  <a:gd name="T40" fmla="*/ 1639 w 1734"/>
                  <a:gd name="T41" fmla="*/ 2540 h 3353"/>
                  <a:gd name="T42" fmla="*/ 1436 w 1734"/>
                  <a:gd name="T43" fmla="*/ 2771 h 3353"/>
                  <a:gd name="T44" fmla="*/ 1161 w 1734"/>
                  <a:gd name="T45" fmla="*/ 2904 h 3353"/>
                  <a:gd name="T46" fmla="*/ 1073 w 1734"/>
                  <a:gd name="T47" fmla="*/ 2966 h 3353"/>
                  <a:gd name="T48" fmla="*/ 1062 w 1734"/>
                  <a:gd name="T49" fmla="*/ 3179 h 3353"/>
                  <a:gd name="T50" fmla="*/ 1030 w 1734"/>
                  <a:gd name="T51" fmla="*/ 3331 h 3353"/>
                  <a:gd name="T52" fmla="*/ 733 w 1734"/>
                  <a:gd name="T53" fmla="*/ 3353 h 3353"/>
                  <a:gd name="T54" fmla="*/ 647 w 1734"/>
                  <a:gd name="T55" fmla="*/ 3308 h 3353"/>
                  <a:gd name="T56" fmla="*/ 630 w 1734"/>
                  <a:gd name="T57" fmla="*/ 3087 h 3353"/>
                  <a:gd name="T58" fmla="*/ 614 w 1734"/>
                  <a:gd name="T59" fmla="*/ 2980 h 3353"/>
                  <a:gd name="T60" fmla="*/ 514 w 1734"/>
                  <a:gd name="T61" fmla="*/ 2948 h 3353"/>
                  <a:gd name="T62" fmla="*/ 166 w 1734"/>
                  <a:gd name="T63" fmla="*/ 2858 h 3353"/>
                  <a:gd name="T64" fmla="*/ 16 w 1734"/>
                  <a:gd name="T65" fmla="*/ 2773 h 3353"/>
                  <a:gd name="T66" fmla="*/ 7 w 1734"/>
                  <a:gd name="T67" fmla="*/ 2674 h 3353"/>
                  <a:gd name="T68" fmla="*/ 102 w 1734"/>
                  <a:gd name="T69" fmla="*/ 2359 h 3353"/>
                  <a:gd name="T70" fmla="*/ 161 w 1734"/>
                  <a:gd name="T71" fmla="*/ 2321 h 3353"/>
                  <a:gd name="T72" fmla="*/ 371 w 1734"/>
                  <a:gd name="T73" fmla="*/ 2410 h 3353"/>
                  <a:gd name="T74" fmla="*/ 735 w 1734"/>
                  <a:gd name="T75" fmla="*/ 2487 h 3353"/>
                  <a:gd name="T76" fmla="*/ 985 w 1734"/>
                  <a:gd name="T77" fmla="*/ 2442 h 3353"/>
                  <a:gd name="T78" fmla="*/ 1113 w 1734"/>
                  <a:gd name="T79" fmla="*/ 2329 h 3353"/>
                  <a:gd name="T80" fmla="*/ 1133 w 1734"/>
                  <a:gd name="T81" fmla="*/ 2175 h 3353"/>
                  <a:gd name="T82" fmla="*/ 1041 w 1734"/>
                  <a:gd name="T83" fmla="*/ 2030 h 3353"/>
                  <a:gd name="T84" fmla="*/ 801 w 1734"/>
                  <a:gd name="T85" fmla="*/ 1899 h 3353"/>
                  <a:gd name="T86" fmla="*/ 463 w 1734"/>
                  <a:gd name="T87" fmla="*/ 1754 h 3353"/>
                  <a:gd name="T88" fmla="*/ 226 w 1734"/>
                  <a:gd name="T89" fmla="*/ 1589 h 3353"/>
                  <a:gd name="T90" fmla="*/ 77 w 1734"/>
                  <a:gd name="T91" fmla="*/ 1389 h 3353"/>
                  <a:gd name="T92" fmla="*/ 21 w 1734"/>
                  <a:gd name="T93" fmla="*/ 1137 h 3353"/>
                  <a:gd name="T94" fmla="*/ 73 w 1734"/>
                  <a:gd name="T95" fmla="*/ 839 h 3353"/>
                  <a:gd name="T96" fmla="*/ 229 w 1734"/>
                  <a:gd name="T97" fmla="*/ 609 h 3353"/>
                  <a:gd name="T98" fmla="*/ 475 w 1734"/>
                  <a:gd name="T99" fmla="*/ 451 h 3353"/>
                  <a:gd name="T100" fmla="*/ 623 w 1734"/>
                  <a:gd name="T101" fmla="*/ 391 h 3353"/>
                  <a:gd name="T102" fmla="*/ 659 w 1734"/>
                  <a:gd name="T103" fmla="*/ 329 h 3353"/>
                  <a:gd name="T104" fmla="*/ 662 w 1734"/>
                  <a:gd name="T105" fmla="*/ 120 h 3353"/>
                  <a:gd name="T106" fmla="*/ 691 w 1734"/>
                  <a:gd name="T107" fmla="*/ 18 h 3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34" h="3353">
                    <a:moveTo>
                      <a:pt x="780" y="0"/>
                    </a:moveTo>
                    <a:lnTo>
                      <a:pt x="871" y="0"/>
                    </a:lnTo>
                    <a:lnTo>
                      <a:pt x="915" y="0"/>
                    </a:lnTo>
                    <a:lnTo>
                      <a:pt x="954" y="1"/>
                    </a:lnTo>
                    <a:lnTo>
                      <a:pt x="986" y="2"/>
                    </a:lnTo>
                    <a:lnTo>
                      <a:pt x="1011" y="6"/>
                    </a:lnTo>
                    <a:lnTo>
                      <a:pt x="1032" y="12"/>
                    </a:lnTo>
                    <a:lnTo>
                      <a:pt x="1049" y="21"/>
                    </a:lnTo>
                    <a:lnTo>
                      <a:pt x="1061" y="33"/>
                    </a:lnTo>
                    <a:lnTo>
                      <a:pt x="1069" y="49"/>
                    </a:lnTo>
                    <a:lnTo>
                      <a:pt x="1075" y="70"/>
                    </a:lnTo>
                    <a:lnTo>
                      <a:pt x="1078" y="95"/>
                    </a:lnTo>
                    <a:lnTo>
                      <a:pt x="1080" y="127"/>
                    </a:lnTo>
                    <a:lnTo>
                      <a:pt x="1081" y="165"/>
                    </a:lnTo>
                    <a:lnTo>
                      <a:pt x="1081" y="209"/>
                    </a:lnTo>
                    <a:lnTo>
                      <a:pt x="1082" y="244"/>
                    </a:lnTo>
                    <a:lnTo>
                      <a:pt x="1082" y="273"/>
                    </a:lnTo>
                    <a:lnTo>
                      <a:pt x="1084" y="296"/>
                    </a:lnTo>
                    <a:lnTo>
                      <a:pt x="1087" y="315"/>
                    </a:lnTo>
                    <a:lnTo>
                      <a:pt x="1092" y="331"/>
                    </a:lnTo>
                    <a:lnTo>
                      <a:pt x="1101" y="343"/>
                    </a:lnTo>
                    <a:lnTo>
                      <a:pt x="1112" y="353"/>
                    </a:lnTo>
                    <a:lnTo>
                      <a:pt x="1126" y="360"/>
                    </a:lnTo>
                    <a:lnTo>
                      <a:pt x="1144" y="367"/>
                    </a:lnTo>
                    <a:lnTo>
                      <a:pt x="1168" y="372"/>
                    </a:lnTo>
                    <a:lnTo>
                      <a:pt x="1196" y="377"/>
                    </a:lnTo>
                    <a:lnTo>
                      <a:pt x="1230" y="382"/>
                    </a:lnTo>
                    <a:lnTo>
                      <a:pt x="1314" y="398"/>
                    </a:lnTo>
                    <a:lnTo>
                      <a:pt x="1397" y="421"/>
                    </a:lnTo>
                    <a:lnTo>
                      <a:pt x="1477" y="448"/>
                    </a:lnTo>
                    <a:lnTo>
                      <a:pt x="1557" y="480"/>
                    </a:lnTo>
                    <a:lnTo>
                      <a:pt x="1579" y="492"/>
                    </a:lnTo>
                    <a:lnTo>
                      <a:pt x="1596" y="505"/>
                    </a:lnTo>
                    <a:lnTo>
                      <a:pt x="1611" y="522"/>
                    </a:lnTo>
                    <a:lnTo>
                      <a:pt x="1619" y="539"/>
                    </a:lnTo>
                    <a:lnTo>
                      <a:pt x="1624" y="559"/>
                    </a:lnTo>
                    <a:lnTo>
                      <a:pt x="1623" y="582"/>
                    </a:lnTo>
                    <a:lnTo>
                      <a:pt x="1618" y="606"/>
                    </a:lnTo>
                    <a:lnTo>
                      <a:pt x="1591" y="697"/>
                    </a:lnTo>
                    <a:lnTo>
                      <a:pt x="1565" y="788"/>
                    </a:lnTo>
                    <a:lnTo>
                      <a:pt x="1537" y="879"/>
                    </a:lnTo>
                    <a:lnTo>
                      <a:pt x="1528" y="904"/>
                    </a:lnTo>
                    <a:lnTo>
                      <a:pt x="1519" y="925"/>
                    </a:lnTo>
                    <a:lnTo>
                      <a:pt x="1508" y="941"/>
                    </a:lnTo>
                    <a:lnTo>
                      <a:pt x="1497" y="951"/>
                    </a:lnTo>
                    <a:lnTo>
                      <a:pt x="1482" y="957"/>
                    </a:lnTo>
                    <a:lnTo>
                      <a:pt x="1467" y="958"/>
                    </a:lnTo>
                    <a:lnTo>
                      <a:pt x="1449" y="955"/>
                    </a:lnTo>
                    <a:lnTo>
                      <a:pt x="1426" y="948"/>
                    </a:lnTo>
                    <a:lnTo>
                      <a:pt x="1402" y="937"/>
                    </a:lnTo>
                    <a:lnTo>
                      <a:pt x="1331" y="906"/>
                    </a:lnTo>
                    <a:lnTo>
                      <a:pt x="1259" y="881"/>
                    </a:lnTo>
                    <a:lnTo>
                      <a:pt x="1186" y="860"/>
                    </a:lnTo>
                    <a:lnTo>
                      <a:pt x="1113" y="846"/>
                    </a:lnTo>
                    <a:lnTo>
                      <a:pt x="1038" y="837"/>
                    </a:lnTo>
                    <a:lnTo>
                      <a:pt x="962" y="833"/>
                    </a:lnTo>
                    <a:lnTo>
                      <a:pt x="885" y="835"/>
                    </a:lnTo>
                    <a:lnTo>
                      <a:pt x="850" y="837"/>
                    </a:lnTo>
                    <a:lnTo>
                      <a:pt x="815" y="842"/>
                    </a:lnTo>
                    <a:lnTo>
                      <a:pt x="781" y="850"/>
                    </a:lnTo>
                    <a:lnTo>
                      <a:pt x="747" y="863"/>
                    </a:lnTo>
                    <a:lnTo>
                      <a:pt x="716" y="879"/>
                    </a:lnTo>
                    <a:lnTo>
                      <a:pt x="688" y="898"/>
                    </a:lnTo>
                    <a:lnTo>
                      <a:pt x="665" y="920"/>
                    </a:lnTo>
                    <a:lnTo>
                      <a:pt x="647" y="943"/>
                    </a:lnTo>
                    <a:lnTo>
                      <a:pt x="631" y="969"/>
                    </a:lnTo>
                    <a:lnTo>
                      <a:pt x="621" y="995"/>
                    </a:lnTo>
                    <a:lnTo>
                      <a:pt x="615" y="1023"/>
                    </a:lnTo>
                    <a:lnTo>
                      <a:pt x="613" y="1051"/>
                    </a:lnTo>
                    <a:lnTo>
                      <a:pt x="616" y="1080"/>
                    </a:lnTo>
                    <a:lnTo>
                      <a:pt x="623" y="1107"/>
                    </a:lnTo>
                    <a:lnTo>
                      <a:pt x="634" y="1135"/>
                    </a:lnTo>
                    <a:lnTo>
                      <a:pt x="652" y="1163"/>
                    </a:lnTo>
                    <a:lnTo>
                      <a:pt x="673" y="1188"/>
                    </a:lnTo>
                    <a:lnTo>
                      <a:pt x="698" y="1212"/>
                    </a:lnTo>
                    <a:lnTo>
                      <a:pt x="740" y="1242"/>
                    </a:lnTo>
                    <a:lnTo>
                      <a:pt x="784" y="1270"/>
                    </a:lnTo>
                    <a:lnTo>
                      <a:pt x="829" y="1294"/>
                    </a:lnTo>
                    <a:lnTo>
                      <a:pt x="876" y="1317"/>
                    </a:lnTo>
                    <a:lnTo>
                      <a:pt x="923" y="1337"/>
                    </a:lnTo>
                    <a:lnTo>
                      <a:pt x="1007" y="1372"/>
                    </a:lnTo>
                    <a:lnTo>
                      <a:pt x="1089" y="1407"/>
                    </a:lnTo>
                    <a:lnTo>
                      <a:pt x="1172" y="1443"/>
                    </a:lnTo>
                    <a:lnTo>
                      <a:pt x="1252" y="1481"/>
                    </a:lnTo>
                    <a:lnTo>
                      <a:pt x="1333" y="1523"/>
                    </a:lnTo>
                    <a:lnTo>
                      <a:pt x="1388" y="1557"/>
                    </a:lnTo>
                    <a:lnTo>
                      <a:pt x="1439" y="1593"/>
                    </a:lnTo>
                    <a:lnTo>
                      <a:pt x="1487" y="1633"/>
                    </a:lnTo>
                    <a:lnTo>
                      <a:pt x="1530" y="1676"/>
                    </a:lnTo>
                    <a:lnTo>
                      <a:pt x="1569" y="1722"/>
                    </a:lnTo>
                    <a:lnTo>
                      <a:pt x="1605" y="1770"/>
                    </a:lnTo>
                    <a:lnTo>
                      <a:pt x="1636" y="1819"/>
                    </a:lnTo>
                    <a:lnTo>
                      <a:pt x="1663" y="1871"/>
                    </a:lnTo>
                    <a:lnTo>
                      <a:pt x="1686" y="1924"/>
                    </a:lnTo>
                    <a:lnTo>
                      <a:pt x="1704" y="1979"/>
                    </a:lnTo>
                    <a:lnTo>
                      <a:pt x="1719" y="2034"/>
                    </a:lnTo>
                    <a:lnTo>
                      <a:pt x="1728" y="2091"/>
                    </a:lnTo>
                    <a:lnTo>
                      <a:pt x="1733" y="2148"/>
                    </a:lnTo>
                    <a:lnTo>
                      <a:pt x="1734" y="2206"/>
                    </a:lnTo>
                    <a:lnTo>
                      <a:pt x="1730" y="2263"/>
                    </a:lnTo>
                    <a:lnTo>
                      <a:pt x="1721" y="2320"/>
                    </a:lnTo>
                    <a:lnTo>
                      <a:pt x="1707" y="2376"/>
                    </a:lnTo>
                    <a:lnTo>
                      <a:pt x="1689" y="2432"/>
                    </a:lnTo>
                    <a:lnTo>
                      <a:pt x="1667" y="2487"/>
                    </a:lnTo>
                    <a:lnTo>
                      <a:pt x="1639" y="2540"/>
                    </a:lnTo>
                    <a:lnTo>
                      <a:pt x="1606" y="2592"/>
                    </a:lnTo>
                    <a:lnTo>
                      <a:pt x="1568" y="2642"/>
                    </a:lnTo>
                    <a:lnTo>
                      <a:pt x="1527" y="2689"/>
                    </a:lnTo>
                    <a:lnTo>
                      <a:pt x="1482" y="2732"/>
                    </a:lnTo>
                    <a:lnTo>
                      <a:pt x="1436" y="2771"/>
                    </a:lnTo>
                    <a:lnTo>
                      <a:pt x="1386" y="2806"/>
                    </a:lnTo>
                    <a:lnTo>
                      <a:pt x="1333" y="2836"/>
                    </a:lnTo>
                    <a:lnTo>
                      <a:pt x="1278" y="2863"/>
                    </a:lnTo>
                    <a:lnTo>
                      <a:pt x="1221" y="2885"/>
                    </a:lnTo>
                    <a:lnTo>
                      <a:pt x="1161" y="2904"/>
                    </a:lnTo>
                    <a:lnTo>
                      <a:pt x="1136" y="2912"/>
                    </a:lnTo>
                    <a:lnTo>
                      <a:pt x="1116" y="2922"/>
                    </a:lnTo>
                    <a:lnTo>
                      <a:pt x="1098" y="2934"/>
                    </a:lnTo>
                    <a:lnTo>
                      <a:pt x="1084" y="2949"/>
                    </a:lnTo>
                    <a:lnTo>
                      <a:pt x="1073" y="2966"/>
                    </a:lnTo>
                    <a:lnTo>
                      <a:pt x="1066" y="2985"/>
                    </a:lnTo>
                    <a:lnTo>
                      <a:pt x="1063" y="3009"/>
                    </a:lnTo>
                    <a:lnTo>
                      <a:pt x="1062" y="3034"/>
                    </a:lnTo>
                    <a:lnTo>
                      <a:pt x="1063" y="3107"/>
                    </a:lnTo>
                    <a:lnTo>
                      <a:pt x="1062" y="3179"/>
                    </a:lnTo>
                    <a:lnTo>
                      <a:pt x="1062" y="3251"/>
                    </a:lnTo>
                    <a:lnTo>
                      <a:pt x="1060" y="3277"/>
                    </a:lnTo>
                    <a:lnTo>
                      <a:pt x="1054" y="3299"/>
                    </a:lnTo>
                    <a:lnTo>
                      <a:pt x="1044" y="3317"/>
                    </a:lnTo>
                    <a:lnTo>
                      <a:pt x="1030" y="3331"/>
                    </a:lnTo>
                    <a:lnTo>
                      <a:pt x="1012" y="3343"/>
                    </a:lnTo>
                    <a:lnTo>
                      <a:pt x="991" y="3349"/>
                    </a:lnTo>
                    <a:lnTo>
                      <a:pt x="965" y="3352"/>
                    </a:lnTo>
                    <a:lnTo>
                      <a:pt x="849" y="3353"/>
                    </a:lnTo>
                    <a:lnTo>
                      <a:pt x="733" y="3353"/>
                    </a:lnTo>
                    <a:lnTo>
                      <a:pt x="709" y="3350"/>
                    </a:lnTo>
                    <a:lnTo>
                      <a:pt x="688" y="3345"/>
                    </a:lnTo>
                    <a:lnTo>
                      <a:pt x="671" y="3335"/>
                    </a:lnTo>
                    <a:lnTo>
                      <a:pt x="657" y="3323"/>
                    </a:lnTo>
                    <a:lnTo>
                      <a:pt x="647" y="3308"/>
                    </a:lnTo>
                    <a:lnTo>
                      <a:pt x="638" y="3291"/>
                    </a:lnTo>
                    <a:lnTo>
                      <a:pt x="633" y="3269"/>
                    </a:lnTo>
                    <a:lnTo>
                      <a:pt x="632" y="3246"/>
                    </a:lnTo>
                    <a:lnTo>
                      <a:pt x="631" y="3166"/>
                    </a:lnTo>
                    <a:lnTo>
                      <a:pt x="630" y="3087"/>
                    </a:lnTo>
                    <a:lnTo>
                      <a:pt x="630" y="3056"/>
                    </a:lnTo>
                    <a:lnTo>
                      <a:pt x="628" y="3029"/>
                    </a:lnTo>
                    <a:lnTo>
                      <a:pt x="626" y="3009"/>
                    </a:lnTo>
                    <a:lnTo>
                      <a:pt x="621" y="2993"/>
                    </a:lnTo>
                    <a:lnTo>
                      <a:pt x="614" y="2980"/>
                    </a:lnTo>
                    <a:lnTo>
                      <a:pt x="603" y="2971"/>
                    </a:lnTo>
                    <a:lnTo>
                      <a:pt x="588" y="2964"/>
                    </a:lnTo>
                    <a:lnTo>
                      <a:pt x="569" y="2958"/>
                    </a:lnTo>
                    <a:lnTo>
                      <a:pt x="544" y="2953"/>
                    </a:lnTo>
                    <a:lnTo>
                      <a:pt x="514" y="2948"/>
                    </a:lnTo>
                    <a:lnTo>
                      <a:pt x="443" y="2935"/>
                    </a:lnTo>
                    <a:lnTo>
                      <a:pt x="372" y="2921"/>
                    </a:lnTo>
                    <a:lnTo>
                      <a:pt x="302" y="2904"/>
                    </a:lnTo>
                    <a:lnTo>
                      <a:pt x="233" y="2883"/>
                    </a:lnTo>
                    <a:lnTo>
                      <a:pt x="166" y="2858"/>
                    </a:lnTo>
                    <a:lnTo>
                      <a:pt x="99" y="2828"/>
                    </a:lnTo>
                    <a:lnTo>
                      <a:pt x="71" y="2814"/>
                    </a:lnTo>
                    <a:lnTo>
                      <a:pt x="48" y="2801"/>
                    </a:lnTo>
                    <a:lnTo>
                      <a:pt x="30" y="2787"/>
                    </a:lnTo>
                    <a:lnTo>
                      <a:pt x="16" y="2773"/>
                    </a:lnTo>
                    <a:lnTo>
                      <a:pt x="7" y="2758"/>
                    </a:lnTo>
                    <a:lnTo>
                      <a:pt x="2" y="2741"/>
                    </a:lnTo>
                    <a:lnTo>
                      <a:pt x="0" y="2722"/>
                    </a:lnTo>
                    <a:lnTo>
                      <a:pt x="2" y="2701"/>
                    </a:lnTo>
                    <a:lnTo>
                      <a:pt x="7" y="2674"/>
                    </a:lnTo>
                    <a:lnTo>
                      <a:pt x="15" y="2645"/>
                    </a:lnTo>
                    <a:lnTo>
                      <a:pt x="48" y="2524"/>
                    </a:lnTo>
                    <a:lnTo>
                      <a:pt x="83" y="2404"/>
                    </a:lnTo>
                    <a:lnTo>
                      <a:pt x="93" y="2379"/>
                    </a:lnTo>
                    <a:lnTo>
                      <a:pt x="102" y="2359"/>
                    </a:lnTo>
                    <a:lnTo>
                      <a:pt x="111" y="2342"/>
                    </a:lnTo>
                    <a:lnTo>
                      <a:pt x="121" y="2330"/>
                    </a:lnTo>
                    <a:lnTo>
                      <a:pt x="132" y="2323"/>
                    </a:lnTo>
                    <a:lnTo>
                      <a:pt x="146" y="2320"/>
                    </a:lnTo>
                    <a:lnTo>
                      <a:pt x="161" y="2321"/>
                    </a:lnTo>
                    <a:lnTo>
                      <a:pt x="178" y="2325"/>
                    </a:lnTo>
                    <a:lnTo>
                      <a:pt x="199" y="2333"/>
                    </a:lnTo>
                    <a:lnTo>
                      <a:pt x="223" y="2344"/>
                    </a:lnTo>
                    <a:lnTo>
                      <a:pt x="296" y="2379"/>
                    </a:lnTo>
                    <a:lnTo>
                      <a:pt x="371" y="2410"/>
                    </a:lnTo>
                    <a:lnTo>
                      <a:pt x="447" y="2434"/>
                    </a:lnTo>
                    <a:lnTo>
                      <a:pt x="524" y="2455"/>
                    </a:lnTo>
                    <a:lnTo>
                      <a:pt x="603" y="2470"/>
                    </a:lnTo>
                    <a:lnTo>
                      <a:pt x="683" y="2482"/>
                    </a:lnTo>
                    <a:lnTo>
                      <a:pt x="735" y="2487"/>
                    </a:lnTo>
                    <a:lnTo>
                      <a:pt x="786" y="2487"/>
                    </a:lnTo>
                    <a:lnTo>
                      <a:pt x="837" y="2483"/>
                    </a:lnTo>
                    <a:lnTo>
                      <a:pt x="887" y="2475"/>
                    </a:lnTo>
                    <a:lnTo>
                      <a:pt x="937" y="2462"/>
                    </a:lnTo>
                    <a:lnTo>
                      <a:pt x="985" y="2442"/>
                    </a:lnTo>
                    <a:lnTo>
                      <a:pt x="1019" y="2425"/>
                    </a:lnTo>
                    <a:lnTo>
                      <a:pt x="1049" y="2405"/>
                    </a:lnTo>
                    <a:lnTo>
                      <a:pt x="1074" y="2381"/>
                    </a:lnTo>
                    <a:lnTo>
                      <a:pt x="1096" y="2356"/>
                    </a:lnTo>
                    <a:lnTo>
                      <a:pt x="1113" y="2329"/>
                    </a:lnTo>
                    <a:lnTo>
                      <a:pt x="1126" y="2300"/>
                    </a:lnTo>
                    <a:lnTo>
                      <a:pt x="1134" y="2269"/>
                    </a:lnTo>
                    <a:lnTo>
                      <a:pt x="1138" y="2238"/>
                    </a:lnTo>
                    <a:lnTo>
                      <a:pt x="1138" y="2207"/>
                    </a:lnTo>
                    <a:lnTo>
                      <a:pt x="1133" y="2175"/>
                    </a:lnTo>
                    <a:lnTo>
                      <a:pt x="1124" y="2144"/>
                    </a:lnTo>
                    <a:lnTo>
                      <a:pt x="1111" y="2114"/>
                    </a:lnTo>
                    <a:lnTo>
                      <a:pt x="1091" y="2084"/>
                    </a:lnTo>
                    <a:lnTo>
                      <a:pt x="1069" y="2057"/>
                    </a:lnTo>
                    <a:lnTo>
                      <a:pt x="1041" y="2030"/>
                    </a:lnTo>
                    <a:lnTo>
                      <a:pt x="1001" y="1999"/>
                    </a:lnTo>
                    <a:lnTo>
                      <a:pt x="959" y="1974"/>
                    </a:lnTo>
                    <a:lnTo>
                      <a:pt x="915" y="1951"/>
                    </a:lnTo>
                    <a:lnTo>
                      <a:pt x="870" y="1929"/>
                    </a:lnTo>
                    <a:lnTo>
                      <a:pt x="801" y="1899"/>
                    </a:lnTo>
                    <a:lnTo>
                      <a:pt x="733" y="1872"/>
                    </a:lnTo>
                    <a:lnTo>
                      <a:pt x="665" y="1844"/>
                    </a:lnTo>
                    <a:lnTo>
                      <a:pt x="597" y="1816"/>
                    </a:lnTo>
                    <a:lnTo>
                      <a:pt x="529" y="1786"/>
                    </a:lnTo>
                    <a:lnTo>
                      <a:pt x="463" y="1754"/>
                    </a:lnTo>
                    <a:lnTo>
                      <a:pt x="399" y="1717"/>
                    </a:lnTo>
                    <a:lnTo>
                      <a:pt x="352" y="1687"/>
                    </a:lnTo>
                    <a:lnTo>
                      <a:pt x="307" y="1657"/>
                    </a:lnTo>
                    <a:lnTo>
                      <a:pt x="266" y="1623"/>
                    </a:lnTo>
                    <a:lnTo>
                      <a:pt x="226" y="1589"/>
                    </a:lnTo>
                    <a:lnTo>
                      <a:pt x="190" y="1552"/>
                    </a:lnTo>
                    <a:lnTo>
                      <a:pt x="157" y="1515"/>
                    </a:lnTo>
                    <a:lnTo>
                      <a:pt x="127" y="1475"/>
                    </a:lnTo>
                    <a:lnTo>
                      <a:pt x="101" y="1433"/>
                    </a:lnTo>
                    <a:lnTo>
                      <a:pt x="77" y="1389"/>
                    </a:lnTo>
                    <a:lnTo>
                      <a:pt x="58" y="1343"/>
                    </a:lnTo>
                    <a:lnTo>
                      <a:pt x="43" y="1295"/>
                    </a:lnTo>
                    <a:lnTo>
                      <a:pt x="32" y="1244"/>
                    </a:lnTo>
                    <a:lnTo>
                      <a:pt x="24" y="1192"/>
                    </a:lnTo>
                    <a:lnTo>
                      <a:pt x="21" y="1137"/>
                    </a:lnTo>
                    <a:lnTo>
                      <a:pt x="22" y="1079"/>
                    </a:lnTo>
                    <a:lnTo>
                      <a:pt x="28" y="1015"/>
                    </a:lnTo>
                    <a:lnTo>
                      <a:pt x="40" y="952"/>
                    </a:lnTo>
                    <a:lnTo>
                      <a:pt x="54" y="894"/>
                    </a:lnTo>
                    <a:lnTo>
                      <a:pt x="73" y="839"/>
                    </a:lnTo>
                    <a:lnTo>
                      <a:pt x="97" y="787"/>
                    </a:lnTo>
                    <a:lnTo>
                      <a:pt x="124" y="738"/>
                    </a:lnTo>
                    <a:lnTo>
                      <a:pt x="155" y="692"/>
                    </a:lnTo>
                    <a:lnTo>
                      <a:pt x="189" y="649"/>
                    </a:lnTo>
                    <a:lnTo>
                      <a:pt x="229" y="609"/>
                    </a:lnTo>
                    <a:lnTo>
                      <a:pt x="271" y="573"/>
                    </a:lnTo>
                    <a:lnTo>
                      <a:pt x="317" y="538"/>
                    </a:lnTo>
                    <a:lnTo>
                      <a:pt x="367" y="506"/>
                    </a:lnTo>
                    <a:lnTo>
                      <a:pt x="419" y="478"/>
                    </a:lnTo>
                    <a:lnTo>
                      <a:pt x="475" y="451"/>
                    </a:lnTo>
                    <a:lnTo>
                      <a:pt x="535" y="428"/>
                    </a:lnTo>
                    <a:lnTo>
                      <a:pt x="563" y="418"/>
                    </a:lnTo>
                    <a:lnTo>
                      <a:pt x="587" y="408"/>
                    </a:lnTo>
                    <a:lnTo>
                      <a:pt x="607" y="400"/>
                    </a:lnTo>
                    <a:lnTo>
                      <a:pt x="623" y="391"/>
                    </a:lnTo>
                    <a:lnTo>
                      <a:pt x="635" y="383"/>
                    </a:lnTo>
                    <a:lnTo>
                      <a:pt x="644" y="373"/>
                    </a:lnTo>
                    <a:lnTo>
                      <a:pt x="652" y="360"/>
                    </a:lnTo>
                    <a:lnTo>
                      <a:pt x="657" y="346"/>
                    </a:lnTo>
                    <a:lnTo>
                      <a:pt x="659" y="329"/>
                    </a:lnTo>
                    <a:lnTo>
                      <a:pt x="661" y="308"/>
                    </a:lnTo>
                    <a:lnTo>
                      <a:pt x="662" y="283"/>
                    </a:lnTo>
                    <a:lnTo>
                      <a:pt x="662" y="253"/>
                    </a:lnTo>
                    <a:lnTo>
                      <a:pt x="662" y="186"/>
                    </a:lnTo>
                    <a:lnTo>
                      <a:pt x="662" y="120"/>
                    </a:lnTo>
                    <a:lnTo>
                      <a:pt x="664" y="89"/>
                    </a:lnTo>
                    <a:lnTo>
                      <a:pt x="667" y="64"/>
                    </a:lnTo>
                    <a:lnTo>
                      <a:pt x="672" y="45"/>
                    </a:lnTo>
                    <a:lnTo>
                      <a:pt x="680" y="30"/>
                    </a:lnTo>
                    <a:lnTo>
                      <a:pt x="691" y="18"/>
                    </a:lnTo>
                    <a:lnTo>
                      <a:pt x="707" y="10"/>
                    </a:lnTo>
                    <a:lnTo>
                      <a:pt x="726" y="4"/>
                    </a:lnTo>
                    <a:lnTo>
                      <a:pt x="750" y="1"/>
                    </a:lnTo>
                    <a:lnTo>
                      <a:pt x="78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9352706" y="2800350"/>
            <a:ext cx="1370466" cy="347464"/>
            <a:chOff x="9259895" y="2800351"/>
            <a:chExt cx="1370466" cy="347464"/>
          </a:xfrm>
        </p:grpSpPr>
        <p:sp>
          <p:nvSpPr>
            <p:cNvPr id="91" name="Freeform 19"/>
            <p:cNvSpPr>
              <a:spLocks noEditPoints="1"/>
            </p:cNvSpPr>
            <p:nvPr/>
          </p:nvSpPr>
          <p:spPr bwMode="auto">
            <a:xfrm>
              <a:off x="9259895" y="2800351"/>
              <a:ext cx="388972" cy="347464"/>
            </a:xfrm>
            <a:custGeom>
              <a:avLst/>
              <a:gdLst>
                <a:gd name="T0" fmla="*/ 2315 w 3604"/>
                <a:gd name="T1" fmla="*/ 1678 h 3007"/>
                <a:gd name="T2" fmla="*/ 2613 w 3604"/>
                <a:gd name="T3" fmla="*/ 1921 h 3007"/>
                <a:gd name="T4" fmla="*/ 2729 w 3604"/>
                <a:gd name="T5" fmla="*/ 2297 h 3007"/>
                <a:gd name="T6" fmla="*/ 2655 w 3604"/>
                <a:gd name="T7" fmla="*/ 2873 h 3007"/>
                <a:gd name="T8" fmla="*/ 2444 w 3604"/>
                <a:gd name="T9" fmla="*/ 2942 h 3007"/>
                <a:gd name="T10" fmla="*/ 2054 w 3604"/>
                <a:gd name="T11" fmla="*/ 3002 h 3007"/>
                <a:gd name="T12" fmla="*/ 1556 w 3604"/>
                <a:gd name="T13" fmla="*/ 2987 h 3007"/>
                <a:gd name="T14" fmla="*/ 967 w 3604"/>
                <a:gd name="T15" fmla="*/ 2860 h 3007"/>
                <a:gd name="T16" fmla="*/ 958 w 3604"/>
                <a:gd name="T17" fmla="*/ 2097 h 3007"/>
                <a:gd name="T18" fmla="*/ 1174 w 3604"/>
                <a:gd name="T19" fmla="*/ 1778 h 3007"/>
                <a:gd name="T20" fmla="*/ 1535 w 3604"/>
                <a:gd name="T21" fmla="*/ 1629 h 3007"/>
                <a:gd name="T22" fmla="*/ 3128 w 3604"/>
                <a:gd name="T23" fmla="*/ 1114 h 3007"/>
                <a:gd name="T24" fmla="*/ 3449 w 3604"/>
                <a:gd name="T25" fmla="*/ 1328 h 3007"/>
                <a:gd name="T26" fmla="*/ 3600 w 3604"/>
                <a:gd name="T27" fmla="*/ 1686 h 3007"/>
                <a:gd name="T28" fmla="*/ 3548 w 3604"/>
                <a:gd name="T29" fmla="*/ 2325 h 3007"/>
                <a:gd name="T30" fmla="*/ 3368 w 3604"/>
                <a:gd name="T31" fmla="*/ 2388 h 3007"/>
                <a:gd name="T32" fmla="*/ 3012 w 3604"/>
                <a:gd name="T33" fmla="*/ 2454 h 3007"/>
                <a:gd name="T34" fmla="*/ 2828 w 3604"/>
                <a:gd name="T35" fmla="*/ 2089 h 3007"/>
                <a:gd name="T36" fmla="*/ 2626 w 3604"/>
                <a:gd name="T37" fmla="*/ 1741 h 3007"/>
                <a:gd name="T38" fmla="*/ 2281 w 3604"/>
                <a:gd name="T39" fmla="*/ 1534 h 3007"/>
                <a:gd name="T40" fmla="*/ 2466 w 3604"/>
                <a:gd name="T41" fmla="*/ 1213 h 3007"/>
                <a:gd name="T42" fmla="*/ 1180 w 3604"/>
                <a:gd name="T43" fmla="*/ 1151 h 3007"/>
                <a:gd name="T44" fmla="*/ 1333 w 3604"/>
                <a:gd name="T45" fmla="*/ 1489 h 3007"/>
                <a:gd name="T46" fmla="*/ 1080 w 3604"/>
                <a:gd name="T47" fmla="*/ 1695 h 3007"/>
                <a:gd name="T48" fmla="*/ 850 w 3604"/>
                <a:gd name="T49" fmla="*/ 2023 h 3007"/>
                <a:gd name="T50" fmla="*/ 716 w 3604"/>
                <a:gd name="T51" fmla="*/ 2455 h 3007"/>
                <a:gd name="T52" fmla="*/ 145 w 3604"/>
                <a:gd name="T53" fmla="*/ 2350 h 3007"/>
                <a:gd name="T54" fmla="*/ 13 w 3604"/>
                <a:gd name="T55" fmla="*/ 1620 h 3007"/>
                <a:gd name="T56" fmla="*/ 198 w 3604"/>
                <a:gd name="T57" fmla="*/ 1281 h 3007"/>
                <a:gd name="T58" fmla="*/ 540 w 3604"/>
                <a:gd name="T59" fmla="*/ 1097 h 3007"/>
                <a:gd name="T60" fmla="*/ 1995 w 3604"/>
                <a:gd name="T61" fmla="*/ 568 h 3007"/>
                <a:gd name="T62" fmla="*/ 2254 w 3604"/>
                <a:gd name="T63" fmla="*/ 756 h 3007"/>
                <a:gd name="T64" fmla="*/ 2357 w 3604"/>
                <a:gd name="T65" fmla="*/ 1065 h 3007"/>
                <a:gd name="T66" fmla="*/ 2254 w 3604"/>
                <a:gd name="T67" fmla="*/ 1374 h 3007"/>
                <a:gd name="T68" fmla="*/ 1995 w 3604"/>
                <a:gd name="T69" fmla="*/ 1563 h 3007"/>
                <a:gd name="T70" fmla="*/ 1661 w 3604"/>
                <a:gd name="T71" fmla="*/ 1563 h 3007"/>
                <a:gd name="T72" fmla="*/ 1402 w 3604"/>
                <a:gd name="T73" fmla="*/ 1375 h 3007"/>
                <a:gd name="T74" fmla="*/ 1300 w 3604"/>
                <a:gd name="T75" fmla="*/ 1065 h 3007"/>
                <a:gd name="T76" fmla="*/ 1402 w 3604"/>
                <a:gd name="T77" fmla="*/ 756 h 3007"/>
                <a:gd name="T78" fmla="*/ 1661 w 3604"/>
                <a:gd name="T79" fmla="*/ 568 h 3007"/>
                <a:gd name="T80" fmla="*/ 2816 w 3604"/>
                <a:gd name="T81" fmla="*/ 12 h 3007"/>
                <a:gd name="T82" fmla="*/ 3095 w 3604"/>
                <a:gd name="T83" fmla="*/ 173 h 3007"/>
                <a:gd name="T84" fmla="*/ 3228 w 3604"/>
                <a:gd name="T85" fmla="*/ 467 h 3007"/>
                <a:gd name="T86" fmla="*/ 3159 w 3604"/>
                <a:gd name="T87" fmla="*/ 789 h 3007"/>
                <a:gd name="T88" fmla="*/ 2921 w 3604"/>
                <a:gd name="T89" fmla="*/ 1002 h 3007"/>
                <a:gd name="T90" fmla="*/ 2587 w 3604"/>
                <a:gd name="T91" fmla="*/ 1035 h 3007"/>
                <a:gd name="T92" fmla="*/ 2411 w 3604"/>
                <a:gd name="T93" fmla="*/ 770 h 3007"/>
                <a:gd name="T94" fmla="*/ 2175 w 3604"/>
                <a:gd name="T95" fmla="*/ 516 h 3007"/>
                <a:gd name="T96" fmla="*/ 2293 w 3604"/>
                <a:gd name="T97" fmla="*/ 192 h 3007"/>
                <a:gd name="T98" fmla="*/ 2582 w 3604"/>
                <a:gd name="T99" fmla="*/ 13 h 3007"/>
                <a:gd name="T100" fmla="*/ 1069 w 3604"/>
                <a:gd name="T101" fmla="*/ 27 h 3007"/>
                <a:gd name="T102" fmla="*/ 1328 w 3604"/>
                <a:gd name="T103" fmla="*/ 214 h 3007"/>
                <a:gd name="T104" fmla="*/ 1429 w 3604"/>
                <a:gd name="T105" fmla="*/ 524 h 3007"/>
                <a:gd name="T106" fmla="*/ 1267 w 3604"/>
                <a:gd name="T107" fmla="*/ 735 h 3007"/>
                <a:gd name="T108" fmla="*/ 1096 w 3604"/>
                <a:gd name="T109" fmla="*/ 1011 h 3007"/>
                <a:gd name="T110" fmla="*/ 787 w 3604"/>
                <a:gd name="T111" fmla="*/ 1036 h 3007"/>
                <a:gd name="T112" fmla="*/ 508 w 3604"/>
                <a:gd name="T113" fmla="*/ 876 h 3007"/>
                <a:gd name="T114" fmla="*/ 375 w 3604"/>
                <a:gd name="T115" fmla="*/ 581 h 3007"/>
                <a:gd name="T116" fmla="*/ 445 w 3604"/>
                <a:gd name="T117" fmla="*/ 259 h 3007"/>
                <a:gd name="T118" fmla="*/ 683 w 3604"/>
                <a:gd name="T119" fmla="*/ 46 h 3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04" h="3007">
                  <a:moveTo>
                    <a:pt x="1604" y="1624"/>
                  </a:moveTo>
                  <a:lnTo>
                    <a:pt x="2053" y="1624"/>
                  </a:lnTo>
                  <a:lnTo>
                    <a:pt x="2122" y="1629"/>
                  </a:lnTo>
                  <a:lnTo>
                    <a:pt x="2189" y="1639"/>
                  </a:lnTo>
                  <a:lnTo>
                    <a:pt x="2253" y="1655"/>
                  </a:lnTo>
                  <a:lnTo>
                    <a:pt x="2315" y="1678"/>
                  </a:lnTo>
                  <a:lnTo>
                    <a:pt x="2375" y="1706"/>
                  </a:lnTo>
                  <a:lnTo>
                    <a:pt x="2430" y="1740"/>
                  </a:lnTo>
                  <a:lnTo>
                    <a:pt x="2483" y="1778"/>
                  </a:lnTo>
                  <a:lnTo>
                    <a:pt x="2531" y="1822"/>
                  </a:lnTo>
                  <a:lnTo>
                    <a:pt x="2574" y="1869"/>
                  </a:lnTo>
                  <a:lnTo>
                    <a:pt x="2613" y="1921"/>
                  </a:lnTo>
                  <a:lnTo>
                    <a:pt x="2647" y="1977"/>
                  </a:lnTo>
                  <a:lnTo>
                    <a:pt x="2676" y="2035"/>
                  </a:lnTo>
                  <a:lnTo>
                    <a:pt x="2698" y="2097"/>
                  </a:lnTo>
                  <a:lnTo>
                    <a:pt x="2715" y="2161"/>
                  </a:lnTo>
                  <a:lnTo>
                    <a:pt x="2726" y="2227"/>
                  </a:lnTo>
                  <a:lnTo>
                    <a:pt x="2729" y="2297"/>
                  </a:lnTo>
                  <a:lnTo>
                    <a:pt x="2729" y="2840"/>
                  </a:lnTo>
                  <a:lnTo>
                    <a:pt x="2725" y="2840"/>
                  </a:lnTo>
                  <a:lnTo>
                    <a:pt x="2691" y="2858"/>
                  </a:lnTo>
                  <a:lnTo>
                    <a:pt x="2684" y="2861"/>
                  </a:lnTo>
                  <a:lnTo>
                    <a:pt x="2673" y="2866"/>
                  </a:lnTo>
                  <a:lnTo>
                    <a:pt x="2655" y="2873"/>
                  </a:lnTo>
                  <a:lnTo>
                    <a:pt x="2633" y="2883"/>
                  </a:lnTo>
                  <a:lnTo>
                    <a:pt x="2605" y="2893"/>
                  </a:lnTo>
                  <a:lnTo>
                    <a:pt x="2573" y="2905"/>
                  </a:lnTo>
                  <a:lnTo>
                    <a:pt x="2535" y="2917"/>
                  </a:lnTo>
                  <a:lnTo>
                    <a:pt x="2491" y="2929"/>
                  </a:lnTo>
                  <a:lnTo>
                    <a:pt x="2444" y="2942"/>
                  </a:lnTo>
                  <a:lnTo>
                    <a:pt x="2391" y="2955"/>
                  </a:lnTo>
                  <a:lnTo>
                    <a:pt x="2332" y="2966"/>
                  </a:lnTo>
                  <a:lnTo>
                    <a:pt x="2270" y="2977"/>
                  </a:lnTo>
                  <a:lnTo>
                    <a:pt x="2202" y="2987"/>
                  </a:lnTo>
                  <a:lnTo>
                    <a:pt x="2130" y="2996"/>
                  </a:lnTo>
                  <a:lnTo>
                    <a:pt x="2054" y="3002"/>
                  </a:lnTo>
                  <a:lnTo>
                    <a:pt x="1972" y="3006"/>
                  </a:lnTo>
                  <a:lnTo>
                    <a:pt x="1887" y="3007"/>
                  </a:lnTo>
                  <a:lnTo>
                    <a:pt x="1808" y="3006"/>
                  </a:lnTo>
                  <a:lnTo>
                    <a:pt x="1727" y="3003"/>
                  </a:lnTo>
                  <a:lnTo>
                    <a:pt x="1643" y="2996"/>
                  </a:lnTo>
                  <a:lnTo>
                    <a:pt x="1556" y="2987"/>
                  </a:lnTo>
                  <a:lnTo>
                    <a:pt x="1465" y="2975"/>
                  </a:lnTo>
                  <a:lnTo>
                    <a:pt x="1371" y="2960"/>
                  </a:lnTo>
                  <a:lnTo>
                    <a:pt x="1274" y="2941"/>
                  </a:lnTo>
                  <a:lnTo>
                    <a:pt x="1175" y="2918"/>
                  </a:lnTo>
                  <a:lnTo>
                    <a:pt x="1072" y="2892"/>
                  </a:lnTo>
                  <a:lnTo>
                    <a:pt x="967" y="2860"/>
                  </a:lnTo>
                  <a:lnTo>
                    <a:pt x="929" y="2849"/>
                  </a:lnTo>
                  <a:lnTo>
                    <a:pt x="927" y="2840"/>
                  </a:lnTo>
                  <a:lnTo>
                    <a:pt x="927" y="2297"/>
                  </a:lnTo>
                  <a:lnTo>
                    <a:pt x="931" y="2227"/>
                  </a:lnTo>
                  <a:lnTo>
                    <a:pt x="941" y="2161"/>
                  </a:lnTo>
                  <a:lnTo>
                    <a:pt x="958" y="2097"/>
                  </a:lnTo>
                  <a:lnTo>
                    <a:pt x="981" y="2035"/>
                  </a:lnTo>
                  <a:lnTo>
                    <a:pt x="1009" y="1977"/>
                  </a:lnTo>
                  <a:lnTo>
                    <a:pt x="1043" y="1921"/>
                  </a:lnTo>
                  <a:lnTo>
                    <a:pt x="1082" y="1869"/>
                  </a:lnTo>
                  <a:lnTo>
                    <a:pt x="1126" y="1822"/>
                  </a:lnTo>
                  <a:lnTo>
                    <a:pt x="1174" y="1778"/>
                  </a:lnTo>
                  <a:lnTo>
                    <a:pt x="1226" y="1740"/>
                  </a:lnTo>
                  <a:lnTo>
                    <a:pt x="1282" y="1706"/>
                  </a:lnTo>
                  <a:lnTo>
                    <a:pt x="1341" y="1678"/>
                  </a:lnTo>
                  <a:lnTo>
                    <a:pt x="1403" y="1655"/>
                  </a:lnTo>
                  <a:lnTo>
                    <a:pt x="1468" y="1639"/>
                  </a:lnTo>
                  <a:lnTo>
                    <a:pt x="1535" y="1629"/>
                  </a:lnTo>
                  <a:lnTo>
                    <a:pt x="1604" y="1624"/>
                  </a:lnTo>
                  <a:close/>
                  <a:moveTo>
                    <a:pt x="2483" y="1084"/>
                  </a:moveTo>
                  <a:lnTo>
                    <a:pt x="2927" y="1084"/>
                  </a:lnTo>
                  <a:lnTo>
                    <a:pt x="2996" y="1087"/>
                  </a:lnTo>
                  <a:lnTo>
                    <a:pt x="3063" y="1097"/>
                  </a:lnTo>
                  <a:lnTo>
                    <a:pt x="3128" y="1114"/>
                  </a:lnTo>
                  <a:lnTo>
                    <a:pt x="3190" y="1137"/>
                  </a:lnTo>
                  <a:lnTo>
                    <a:pt x="3249" y="1165"/>
                  </a:lnTo>
                  <a:lnTo>
                    <a:pt x="3305" y="1198"/>
                  </a:lnTo>
                  <a:lnTo>
                    <a:pt x="3357" y="1237"/>
                  </a:lnTo>
                  <a:lnTo>
                    <a:pt x="3405" y="1281"/>
                  </a:lnTo>
                  <a:lnTo>
                    <a:pt x="3449" y="1328"/>
                  </a:lnTo>
                  <a:lnTo>
                    <a:pt x="3488" y="1380"/>
                  </a:lnTo>
                  <a:lnTo>
                    <a:pt x="3522" y="1436"/>
                  </a:lnTo>
                  <a:lnTo>
                    <a:pt x="3550" y="1494"/>
                  </a:lnTo>
                  <a:lnTo>
                    <a:pt x="3573" y="1555"/>
                  </a:lnTo>
                  <a:lnTo>
                    <a:pt x="3590" y="1620"/>
                  </a:lnTo>
                  <a:lnTo>
                    <a:pt x="3600" y="1686"/>
                  </a:lnTo>
                  <a:lnTo>
                    <a:pt x="3604" y="1755"/>
                  </a:lnTo>
                  <a:lnTo>
                    <a:pt x="3604" y="2299"/>
                  </a:lnTo>
                  <a:lnTo>
                    <a:pt x="3600" y="2299"/>
                  </a:lnTo>
                  <a:lnTo>
                    <a:pt x="3564" y="2316"/>
                  </a:lnTo>
                  <a:lnTo>
                    <a:pt x="3559" y="2320"/>
                  </a:lnTo>
                  <a:lnTo>
                    <a:pt x="3548" y="2325"/>
                  </a:lnTo>
                  <a:lnTo>
                    <a:pt x="3531" y="2332"/>
                  </a:lnTo>
                  <a:lnTo>
                    <a:pt x="3509" y="2342"/>
                  </a:lnTo>
                  <a:lnTo>
                    <a:pt x="3481" y="2351"/>
                  </a:lnTo>
                  <a:lnTo>
                    <a:pt x="3449" y="2363"/>
                  </a:lnTo>
                  <a:lnTo>
                    <a:pt x="3412" y="2376"/>
                  </a:lnTo>
                  <a:lnTo>
                    <a:pt x="3368" y="2388"/>
                  </a:lnTo>
                  <a:lnTo>
                    <a:pt x="3321" y="2401"/>
                  </a:lnTo>
                  <a:lnTo>
                    <a:pt x="3269" y="2413"/>
                  </a:lnTo>
                  <a:lnTo>
                    <a:pt x="3211" y="2425"/>
                  </a:lnTo>
                  <a:lnTo>
                    <a:pt x="3149" y="2436"/>
                  </a:lnTo>
                  <a:lnTo>
                    <a:pt x="3083" y="2446"/>
                  </a:lnTo>
                  <a:lnTo>
                    <a:pt x="3012" y="2454"/>
                  </a:lnTo>
                  <a:lnTo>
                    <a:pt x="2935" y="2460"/>
                  </a:lnTo>
                  <a:lnTo>
                    <a:pt x="2856" y="2465"/>
                  </a:lnTo>
                  <a:lnTo>
                    <a:pt x="2856" y="2297"/>
                  </a:lnTo>
                  <a:lnTo>
                    <a:pt x="2852" y="2226"/>
                  </a:lnTo>
                  <a:lnTo>
                    <a:pt x="2842" y="2156"/>
                  </a:lnTo>
                  <a:lnTo>
                    <a:pt x="2828" y="2089"/>
                  </a:lnTo>
                  <a:lnTo>
                    <a:pt x="2807" y="2023"/>
                  </a:lnTo>
                  <a:lnTo>
                    <a:pt x="2780" y="1960"/>
                  </a:lnTo>
                  <a:lnTo>
                    <a:pt x="2748" y="1901"/>
                  </a:lnTo>
                  <a:lnTo>
                    <a:pt x="2713" y="1844"/>
                  </a:lnTo>
                  <a:lnTo>
                    <a:pt x="2672" y="1790"/>
                  </a:lnTo>
                  <a:lnTo>
                    <a:pt x="2626" y="1741"/>
                  </a:lnTo>
                  <a:lnTo>
                    <a:pt x="2578" y="1695"/>
                  </a:lnTo>
                  <a:lnTo>
                    <a:pt x="2525" y="1653"/>
                  </a:lnTo>
                  <a:lnTo>
                    <a:pt x="2468" y="1616"/>
                  </a:lnTo>
                  <a:lnTo>
                    <a:pt x="2408" y="1584"/>
                  </a:lnTo>
                  <a:lnTo>
                    <a:pt x="2346" y="1556"/>
                  </a:lnTo>
                  <a:lnTo>
                    <a:pt x="2281" y="1534"/>
                  </a:lnTo>
                  <a:lnTo>
                    <a:pt x="2324" y="1489"/>
                  </a:lnTo>
                  <a:lnTo>
                    <a:pt x="2363" y="1440"/>
                  </a:lnTo>
                  <a:lnTo>
                    <a:pt x="2396" y="1387"/>
                  </a:lnTo>
                  <a:lnTo>
                    <a:pt x="2425" y="1332"/>
                  </a:lnTo>
                  <a:lnTo>
                    <a:pt x="2448" y="1274"/>
                  </a:lnTo>
                  <a:lnTo>
                    <a:pt x="2466" y="1213"/>
                  </a:lnTo>
                  <a:lnTo>
                    <a:pt x="2477" y="1149"/>
                  </a:lnTo>
                  <a:lnTo>
                    <a:pt x="2483" y="1084"/>
                  </a:lnTo>
                  <a:close/>
                  <a:moveTo>
                    <a:pt x="677" y="1084"/>
                  </a:moveTo>
                  <a:lnTo>
                    <a:pt x="1125" y="1084"/>
                  </a:lnTo>
                  <a:lnTo>
                    <a:pt x="1175" y="1086"/>
                  </a:lnTo>
                  <a:lnTo>
                    <a:pt x="1180" y="1151"/>
                  </a:lnTo>
                  <a:lnTo>
                    <a:pt x="1191" y="1214"/>
                  </a:lnTo>
                  <a:lnTo>
                    <a:pt x="1209" y="1275"/>
                  </a:lnTo>
                  <a:lnTo>
                    <a:pt x="1232" y="1333"/>
                  </a:lnTo>
                  <a:lnTo>
                    <a:pt x="1261" y="1388"/>
                  </a:lnTo>
                  <a:lnTo>
                    <a:pt x="1294" y="1441"/>
                  </a:lnTo>
                  <a:lnTo>
                    <a:pt x="1333" y="1489"/>
                  </a:lnTo>
                  <a:lnTo>
                    <a:pt x="1375" y="1534"/>
                  </a:lnTo>
                  <a:lnTo>
                    <a:pt x="1311" y="1556"/>
                  </a:lnTo>
                  <a:lnTo>
                    <a:pt x="1248" y="1584"/>
                  </a:lnTo>
                  <a:lnTo>
                    <a:pt x="1188" y="1616"/>
                  </a:lnTo>
                  <a:lnTo>
                    <a:pt x="1133" y="1653"/>
                  </a:lnTo>
                  <a:lnTo>
                    <a:pt x="1080" y="1695"/>
                  </a:lnTo>
                  <a:lnTo>
                    <a:pt x="1030" y="1741"/>
                  </a:lnTo>
                  <a:lnTo>
                    <a:pt x="985" y="1790"/>
                  </a:lnTo>
                  <a:lnTo>
                    <a:pt x="945" y="1844"/>
                  </a:lnTo>
                  <a:lnTo>
                    <a:pt x="908" y="1901"/>
                  </a:lnTo>
                  <a:lnTo>
                    <a:pt x="877" y="1960"/>
                  </a:lnTo>
                  <a:lnTo>
                    <a:pt x="850" y="2023"/>
                  </a:lnTo>
                  <a:lnTo>
                    <a:pt x="829" y="2089"/>
                  </a:lnTo>
                  <a:lnTo>
                    <a:pt x="814" y="2156"/>
                  </a:lnTo>
                  <a:lnTo>
                    <a:pt x="805" y="2226"/>
                  </a:lnTo>
                  <a:lnTo>
                    <a:pt x="802" y="2297"/>
                  </a:lnTo>
                  <a:lnTo>
                    <a:pt x="802" y="2461"/>
                  </a:lnTo>
                  <a:lnTo>
                    <a:pt x="716" y="2455"/>
                  </a:lnTo>
                  <a:lnTo>
                    <a:pt x="629" y="2446"/>
                  </a:lnTo>
                  <a:lnTo>
                    <a:pt x="538" y="2434"/>
                  </a:lnTo>
                  <a:lnTo>
                    <a:pt x="444" y="2418"/>
                  </a:lnTo>
                  <a:lnTo>
                    <a:pt x="348" y="2400"/>
                  </a:lnTo>
                  <a:lnTo>
                    <a:pt x="248" y="2377"/>
                  </a:lnTo>
                  <a:lnTo>
                    <a:pt x="145" y="2350"/>
                  </a:lnTo>
                  <a:lnTo>
                    <a:pt x="39" y="2320"/>
                  </a:lnTo>
                  <a:lnTo>
                    <a:pt x="1" y="2307"/>
                  </a:lnTo>
                  <a:lnTo>
                    <a:pt x="0" y="2299"/>
                  </a:lnTo>
                  <a:lnTo>
                    <a:pt x="0" y="1755"/>
                  </a:lnTo>
                  <a:lnTo>
                    <a:pt x="3" y="1686"/>
                  </a:lnTo>
                  <a:lnTo>
                    <a:pt x="13" y="1620"/>
                  </a:lnTo>
                  <a:lnTo>
                    <a:pt x="31" y="1555"/>
                  </a:lnTo>
                  <a:lnTo>
                    <a:pt x="53" y="1494"/>
                  </a:lnTo>
                  <a:lnTo>
                    <a:pt x="82" y="1436"/>
                  </a:lnTo>
                  <a:lnTo>
                    <a:pt x="115" y="1380"/>
                  </a:lnTo>
                  <a:lnTo>
                    <a:pt x="155" y="1328"/>
                  </a:lnTo>
                  <a:lnTo>
                    <a:pt x="198" y="1281"/>
                  </a:lnTo>
                  <a:lnTo>
                    <a:pt x="247" y="1237"/>
                  </a:lnTo>
                  <a:lnTo>
                    <a:pt x="299" y="1198"/>
                  </a:lnTo>
                  <a:lnTo>
                    <a:pt x="354" y="1165"/>
                  </a:lnTo>
                  <a:lnTo>
                    <a:pt x="413" y="1137"/>
                  </a:lnTo>
                  <a:lnTo>
                    <a:pt x="476" y="1114"/>
                  </a:lnTo>
                  <a:lnTo>
                    <a:pt x="540" y="1097"/>
                  </a:lnTo>
                  <a:lnTo>
                    <a:pt x="608" y="1087"/>
                  </a:lnTo>
                  <a:lnTo>
                    <a:pt x="677" y="1084"/>
                  </a:lnTo>
                  <a:close/>
                  <a:moveTo>
                    <a:pt x="1828" y="541"/>
                  </a:moveTo>
                  <a:lnTo>
                    <a:pt x="1886" y="544"/>
                  </a:lnTo>
                  <a:lnTo>
                    <a:pt x="1942" y="553"/>
                  </a:lnTo>
                  <a:lnTo>
                    <a:pt x="1995" y="568"/>
                  </a:lnTo>
                  <a:lnTo>
                    <a:pt x="2046" y="588"/>
                  </a:lnTo>
                  <a:lnTo>
                    <a:pt x="2095" y="613"/>
                  </a:lnTo>
                  <a:lnTo>
                    <a:pt x="2140" y="642"/>
                  </a:lnTo>
                  <a:lnTo>
                    <a:pt x="2182" y="676"/>
                  </a:lnTo>
                  <a:lnTo>
                    <a:pt x="2221" y="714"/>
                  </a:lnTo>
                  <a:lnTo>
                    <a:pt x="2254" y="756"/>
                  </a:lnTo>
                  <a:lnTo>
                    <a:pt x="2284" y="801"/>
                  </a:lnTo>
                  <a:lnTo>
                    <a:pt x="2310" y="848"/>
                  </a:lnTo>
                  <a:lnTo>
                    <a:pt x="2330" y="900"/>
                  </a:lnTo>
                  <a:lnTo>
                    <a:pt x="2345" y="952"/>
                  </a:lnTo>
                  <a:lnTo>
                    <a:pt x="2354" y="1008"/>
                  </a:lnTo>
                  <a:lnTo>
                    <a:pt x="2357" y="1065"/>
                  </a:lnTo>
                  <a:lnTo>
                    <a:pt x="2354" y="1123"/>
                  </a:lnTo>
                  <a:lnTo>
                    <a:pt x="2345" y="1177"/>
                  </a:lnTo>
                  <a:lnTo>
                    <a:pt x="2330" y="1230"/>
                  </a:lnTo>
                  <a:lnTo>
                    <a:pt x="2310" y="1282"/>
                  </a:lnTo>
                  <a:lnTo>
                    <a:pt x="2284" y="1330"/>
                  </a:lnTo>
                  <a:lnTo>
                    <a:pt x="2254" y="1374"/>
                  </a:lnTo>
                  <a:lnTo>
                    <a:pt x="2221" y="1416"/>
                  </a:lnTo>
                  <a:lnTo>
                    <a:pt x="2182" y="1454"/>
                  </a:lnTo>
                  <a:lnTo>
                    <a:pt x="2140" y="1488"/>
                  </a:lnTo>
                  <a:lnTo>
                    <a:pt x="2095" y="1518"/>
                  </a:lnTo>
                  <a:lnTo>
                    <a:pt x="2046" y="1542"/>
                  </a:lnTo>
                  <a:lnTo>
                    <a:pt x="1995" y="1563"/>
                  </a:lnTo>
                  <a:lnTo>
                    <a:pt x="1942" y="1577"/>
                  </a:lnTo>
                  <a:lnTo>
                    <a:pt x="1886" y="1586"/>
                  </a:lnTo>
                  <a:lnTo>
                    <a:pt x="1828" y="1589"/>
                  </a:lnTo>
                  <a:lnTo>
                    <a:pt x="1771" y="1586"/>
                  </a:lnTo>
                  <a:lnTo>
                    <a:pt x="1715" y="1577"/>
                  </a:lnTo>
                  <a:lnTo>
                    <a:pt x="1661" y="1563"/>
                  </a:lnTo>
                  <a:lnTo>
                    <a:pt x="1610" y="1542"/>
                  </a:lnTo>
                  <a:lnTo>
                    <a:pt x="1561" y="1518"/>
                  </a:lnTo>
                  <a:lnTo>
                    <a:pt x="1516" y="1488"/>
                  </a:lnTo>
                  <a:lnTo>
                    <a:pt x="1474" y="1454"/>
                  </a:lnTo>
                  <a:lnTo>
                    <a:pt x="1436" y="1416"/>
                  </a:lnTo>
                  <a:lnTo>
                    <a:pt x="1402" y="1375"/>
                  </a:lnTo>
                  <a:lnTo>
                    <a:pt x="1372" y="1330"/>
                  </a:lnTo>
                  <a:lnTo>
                    <a:pt x="1346" y="1282"/>
                  </a:lnTo>
                  <a:lnTo>
                    <a:pt x="1327" y="1231"/>
                  </a:lnTo>
                  <a:lnTo>
                    <a:pt x="1312" y="1177"/>
                  </a:lnTo>
                  <a:lnTo>
                    <a:pt x="1303" y="1123"/>
                  </a:lnTo>
                  <a:lnTo>
                    <a:pt x="1300" y="1065"/>
                  </a:lnTo>
                  <a:lnTo>
                    <a:pt x="1303" y="1008"/>
                  </a:lnTo>
                  <a:lnTo>
                    <a:pt x="1312" y="952"/>
                  </a:lnTo>
                  <a:lnTo>
                    <a:pt x="1327" y="900"/>
                  </a:lnTo>
                  <a:lnTo>
                    <a:pt x="1346" y="849"/>
                  </a:lnTo>
                  <a:lnTo>
                    <a:pt x="1372" y="801"/>
                  </a:lnTo>
                  <a:lnTo>
                    <a:pt x="1402" y="756"/>
                  </a:lnTo>
                  <a:lnTo>
                    <a:pt x="1436" y="714"/>
                  </a:lnTo>
                  <a:lnTo>
                    <a:pt x="1474" y="676"/>
                  </a:lnTo>
                  <a:lnTo>
                    <a:pt x="1516" y="642"/>
                  </a:lnTo>
                  <a:lnTo>
                    <a:pt x="1561" y="613"/>
                  </a:lnTo>
                  <a:lnTo>
                    <a:pt x="1610" y="588"/>
                  </a:lnTo>
                  <a:lnTo>
                    <a:pt x="1661" y="568"/>
                  </a:lnTo>
                  <a:lnTo>
                    <a:pt x="1715" y="553"/>
                  </a:lnTo>
                  <a:lnTo>
                    <a:pt x="1771" y="544"/>
                  </a:lnTo>
                  <a:lnTo>
                    <a:pt x="1828" y="541"/>
                  </a:lnTo>
                  <a:close/>
                  <a:moveTo>
                    <a:pt x="2703" y="0"/>
                  </a:moveTo>
                  <a:lnTo>
                    <a:pt x="2760" y="2"/>
                  </a:lnTo>
                  <a:lnTo>
                    <a:pt x="2816" y="12"/>
                  </a:lnTo>
                  <a:lnTo>
                    <a:pt x="2870" y="27"/>
                  </a:lnTo>
                  <a:lnTo>
                    <a:pt x="2921" y="46"/>
                  </a:lnTo>
                  <a:lnTo>
                    <a:pt x="2970" y="72"/>
                  </a:lnTo>
                  <a:lnTo>
                    <a:pt x="3015" y="101"/>
                  </a:lnTo>
                  <a:lnTo>
                    <a:pt x="3057" y="135"/>
                  </a:lnTo>
                  <a:lnTo>
                    <a:pt x="3095" y="173"/>
                  </a:lnTo>
                  <a:lnTo>
                    <a:pt x="3129" y="214"/>
                  </a:lnTo>
                  <a:lnTo>
                    <a:pt x="3159" y="259"/>
                  </a:lnTo>
                  <a:lnTo>
                    <a:pt x="3185" y="308"/>
                  </a:lnTo>
                  <a:lnTo>
                    <a:pt x="3204" y="358"/>
                  </a:lnTo>
                  <a:lnTo>
                    <a:pt x="3219" y="411"/>
                  </a:lnTo>
                  <a:lnTo>
                    <a:pt x="3228" y="467"/>
                  </a:lnTo>
                  <a:lnTo>
                    <a:pt x="3231" y="524"/>
                  </a:lnTo>
                  <a:lnTo>
                    <a:pt x="3228" y="581"/>
                  </a:lnTo>
                  <a:lnTo>
                    <a:pt x="3219" y="636"/>
                  </a:lnTo>
                  <a:lnTo>
                    <a:pt x="3204" y="690"/>
                  </a:lnTo>
                  <a:lnTo>
                    <a:pt x="3185" y="740"/>
                  </a:lnTo>
                  <a:lnTo>
                    <a:pt x="3159" y="789"/>
                  </a:lnTo>
                  <a:lnTo>
                    <a:pt x="3129" y="834"/>
                  </a:lnTo>
                  <a:lnTo>
                    <a:pt x="3095" y="876"/>
                  </a:lnTo>
                  <a:lnTo>
                    <a:pt x="3057" y="913"/>
                  </a:lnTo>
                  <a:lnTo>
                    <a:pt x="3015" y="947"/>
                  </a:lnTo>
                  <a:lnTo>
                    <a:pt x="2970" y="977"/>
                  </a:lnTo>
                  <a:lnTo>
                    <a:pt x="2921" y="1002"/>
                  </a:lnTo>
                  <a:lnTo>
                    <a:pt x="2870" y="1022"/>
                  </a:lnTo>
                  <a:lnTo>
                    <a:pt x="2816" y="1036"/>
                  </a:lnTo>
                  <a:lnTo>
                    <a:pt x="2760" y="1045"/>
                  </a:lnTo>
                  <a:lnTo>
                    <a:pt x="2703" y="1048"/>
                  </a:lnTo>
                  <a:lnTo>
                    <a:pt x="2644" y="1045"/>
                  </a:lnTo>
                  <a:lnTo>
                    <a:pt x="2587" y="1035"/>
                  </a:lnTo>
                  <a:lnTo>
                    <a:pt x="2531" y="1019"/>
                  </a:lnTo>
                  <a:lnTo>
                    <a:pt x="2479" y="999"/>
                  </a:lnTo>
                  <a:lnTo>
                    <a:pt x="2470" y="938"/>
                  </a:lnTo>
                  <a:lnTo>
                    <a:pt x="2456" y="880"/>
                  </a:lnTo>
                  <a:lnTo>
                    <a:pt x="2436" y="824"/>
                  </a:lnTo>
                  <a:lnTo>
                    <a:pt x="2411" y="770"/>
                  </a:lnTo>
                  <a:lnTo>
                    <a:pt x="2382" y="720"/>
                  </a:lnTo>
                  <a:lnTo>
                    <a:pt x="2347" y="672"/>
                  </a:lnTo>
                  <a:lnTo>
                    <a:pt x="2310" y="627"/>
                  </a:lnTo>
                  <a:lnTo>
                    <a:pt x="2269" y="587"/>
                  </a:lnTo>
                  <a:lnTo>
                    <a:pt x="2223" y="549"/>
                  </a:lnTo>
                  <a:lnTo>
                    <a:pt x="2175" y="516"/>
                  </a:lnTo>
                  <a:lnTo>
                    <a:pt x="2179" y="456"/>
                  </a:lnTo>
                  <a:lnTo>
                    <a:pt x="2190" y="398"/>
                  </a:lnTo>
                  <a:lnTo>
                    <a:pt x="2208" y="342"/>
                  </a:lnTo>
                  <a:lnTo>
                    <a:pt x="2231" y="289"/>
                  </a:lnTo>
                  <a:lnTo>
                    <a:pt x="2260" y="239"/>
                  </a:lnTo>
                  <a:lnTo>
                    <a:pt x="2293" y="192"/>
                  </a:lnTo>
                  <a:lnTo>
                    <a:pt x="2332" y="151"/>
                  </a:lnTo>
                  <a:lnTo>
                    <a:pt x="2375" y="113"/>
                  </a:lnTo>
                  <a:lnTo>
                    <a:pt x="2422" y="80"/>
                  </a:lnTo>
                  <a:lnTo>
                    <a:pt x="2473" y="52"/>
                  </a:lnTo>
                  <a:lnTo>
                    <a:pt x="2526" y="30"/>
                  </a:lnTo>
                  <a:lnTo>
                    <a:pt x="2582" y="13"/>
                  </a:lnTo>
                  <a:lnTo>
                    <a:pt x="2642" y="4"/>
                  </a:lnTo>
                  <a:lnTo>
                    <a:pt x="2703" y="0"/>
                  </a:lnTo>
                  <a:close/>
                  <a:moveTo>
                    <a:pt x="901" y="0"/>
                  </a:moveTo>
                  <a:lnTo>
                    <a:pt x="959" y="2"/>
                  </a:lnTo>
                  <a:lnTo>
                    <a:pt x="1014" y="12"/>
                  </a:lnTo>
                  <a:lnTo>
                    <a:pt x="1069" y="27"/>
                  </a:lnTo>
                  <a:lnTo>
                    <a:pt x="1119" y="46"/>
                  </a:lnTo>
                  <a:lnTo>
                    <a:pt x="1168" y="72"/>
                  </a:lnTo>
                  <a:lnTo>
                    <a:pt x="1214" y="101"/>
                  </a:lnTo>
                  <a:lnTo>
                    <a:pt x="1256" y="135"/>
                  </a:lnTo>
                  <a:lnTo>
                    <a:pt x="1293" y="173"/>
                  </a:lnTo>
                  <a:lnTo>
                    <a:pt x="1328" y="214"/>
                  </a:lnTo>
                  <a:lnTo>
                    <a:pt x="1358" y="259"/>
                  </a:lnTo>
                  <a:lnTo>
                    <a:pt x="1383" y="308"/>
                  </a:lnTo>
                  <a:lnTo>
                    <a:pt x="1403" y="358"/>
                  </a:lnTo>
                  <a:lnTo>
                    <a:pt x="1417" y="412"/>
                  </a:lnTo>
                  <a:lnTo>
                    <a:pt x="1426" y="467"/>
                  </a:lnTo>
                  <a:lnTo>
                    <a:pt x="1429" y="524"/>
                  </a:lnTo>
                  <a:lnTo>
                    <a:pt x="1429" y="538"/>
                  </a:lnTo>
                  <a:lnTo>
                    <a:pt x="1428" y="554"/>
                  </a:lnTo>
                  <a:lnTo>
                    <a:pt x="1382" y="593"/>
                  </a:lnTo>
                  <a:lnTo>
                    <a:pt x="1339" y="636"/>
                  </a:lnTo>
                  <a:lnTo>
                    <a:pt x="1300" y="684"/>
                  </a:lnTo>
                  <a:lnTo>
                    <a:pt x="1267" y="735"/>
                  </a:lnTo>
                  <a:lnTo>
                    <a:pt x="1237" y="789"/>
                  </a:lnTo>
                  <a:lnTo>
                    <a:pt x="1214" y="846"/>
                  </a:lnTo>
                  <a:lnTo>
                    <a:pt x="1195" y="905"/>
                  </a:lnTo>
                  <a:lnTo>
                    <a:pt x="1183" y="967"/>
                  </a:lnTo>
                  <a:lnTo>
                    <a:pt x="1140" y="991"/>
                  </a:lnTo>
                  <a:lnTo>
                    <a:pt x="1096" y="1011"/>
                  </a:lnTo>
                  <a:lnTo>
                    <a:pt x="1050" y="1027"/>
                  </a:lnTo>
                  <a:lnTo>
                    <a:pt x="1002" y="1038"/>
                  </a:lnTo>
                  <a:lnTo>
                    <a:pt x="952" y="1046"/>
                  </a:lnTo>
                  <a:lnTo>
                    <a:pt x="901" y="1048"/>
                  </a:lnTo>
                  <a:lnTo>
                    <a:pt x="844" y="1045"/>
                  </a:lnTo>
                  <a:lnTo>
                    <a:pt x="787" y="1036"/>
                  </a:lnTo>
                  <a:lnTo>
                    <a:pt x="734" y="1022"/>
                  </a:lnTo>
                  <a:lnTo>
                    <a:pt x="683" y="1002"/>
                  </a:lnTo>
                  <a:lnTo>
                    <a:pt x="634" y="977"/>
                  </a:lnTo>
                  <a:lnTo>
                    <a:pt x="589" y="947"/>
                  </a:lnTo>
                  <a:lnTo>
                    <a:pt x="547" y="913"/>
                  </a:lnTo>
                  <a:lnTo>
                    <a:pt x="508" y="876"/>
                  </a:lnTo>
                  <a:lnTo>
                    <a:pt x="474" y="834"/>
                  </a:lnTo>
                  <a:lnTo>
                    <a:pt x="445" y="789"/>
                  </a:lnTo>
                  <a:lnTo>
                    <a:pt x="420" y="740"/>
                  </a:lnTo>
                  <a:lnTo>
                    <a:pt x="400" y="690"/>
                  </a:lnTo>
                  <a:lnTo>
                    <a:pt x="384" y="636"/>
                  </a:lnTo>
                  <a:lnTo>
                    <a:pt x="375" y="581"/>
                  </a:lnTo>
                  <a:lnTo>
                    <a:pt x="372" y="524"/>
                  </a:lnTo>
                  <a:lnTo>
                    <a:pt x="375" y="467"/>
                  </a:lnTo>
                  <a:lnTo>
                    <a:pt x="384" y="412"/>
                  </a:lnTo>
                  <a:lnTo>
                    <a:pt x="400" y="358"/>
                  </a:lnTo>
                  <a:lnTo>
                    <a:pt x="420" y="308"/>
                  </a:lnTo>
                  <a:lnTo>
                    <a:pt x="445" y="259"/>
                  </a:lnTo>
                  <a:lnTo>
                    <a:pt x="474" y="214"/>
                  </a:lnTo>
                  <a:lnTo>
                    <a:pt x="508" y="173"/>
                  </a:lnTo>
                  <a:lnTo>
                    <a:pt x="547" y="135"/>
                  </a:lnTo>
                  <a:lnTo>
                    <a:pt x="589" y="101"/>
                  </a:lnTo>
                  <a:lnTo>
                    <a:pt x="634" y="72"/>
                  </a:lnTo>
                  <a:lnTo>
                    <a:pt x="683" y="46"/>
                  </a:lnTo>
                  <a:lnTo>
                    <a:pt x="734" y="27"/>
                  </a:lnTo>
                  <a:lnTo>
                    <a:pt x="787" y="12"/>
                  </a:lnTo>
                  <a:lnTo>
                    <a:pt x="844" y="2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Equal 91"/>
            <p:cNvSpPr/>
            <p:nvPr/>
          </p:nvSpPr>
          <p:spPr>
            <a:xfrm>
              <a:off x="9748050" y="2888181"/>
              <a:ext cx="263776" cy="200055"/>
            </a:xfrm>
            <a:prstGeom prst="mathEqua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Freeform 14"/>
            <p:cNvSpPr>
              <a:spLocks/>
            </p:cNvSpPr>
            <p:nvPr/>
          </p:nvSpPr>
          <p:spPr bwMode="auto">
            <a:xfrm>
              <a:off x="10082608" y="2833919"/>
              <a:ext cx="167234" cy="308578"/>
            </a:xfrm>
            <a:custGeom>
              <a:avLst/>
              <a:gdLst>
                <a:gd name="T0" fmla="*/ 986 w 1734"/>
                <a:gd name="T1" fmla="*/ 2 h 3353"/>
                <a:gd name="T2" fmla="*/ 1069 w 1734"/>
                <a:gd name="T3" fmla="*/ 49 h 3353"/>
                <a:gd name="T4" fmla="*/ 1081 w 1734"/>
                <a:gd name="T5" fmla="*/ 209 h 3353"/>
                <a:gd name="T6" fmla="*/ 1092 w 1734"/>
                <a:gd name="T7" fmla="*/ 331 h 3353"/>
                <a:gd name="T8" fmla="*/ 1168 w 1734"/>
                <a:gd name="T9" fmla="*/ 372 h 3353"/>
                <a:gd name="T10" fmla="*/ 1477 w 1734"/>
                <a:gd name="T11" fmla="*/ 448 h 3353"/>
                <a:gd name="T12" fmla="*/ 1619 w 1734"/>
                <a:gd name="T13" fmla="*/ 539 h 3353"/>
                <a:gd name="T14" fmla="*/ 1565 w 1734"/>
                <a:gd name="T15" fmla="*/ 788 h 3353"/>
                <a:gd name="T16" fmla="*/ 1497 w 1734"/>
                <a:gd name="T17" fmla="*/ 951 h 3353"/>
                <a:gd name="T18" fmla="*/ 1402 w 1734"/>
                <a:gd name="T19" fmla="*/ 937 h 3353"/>
                <a:gd name="T20" fmla="*/ 1038 w 1734"/>
                <a:gd name="T21" fmla="*/ 837 h 3353"/>
                <a:gd name="T22" fmla="*/ 781 w 1734"/>
                <a:gd name="T23" fmla="*/ 850 h 3353"/>
                <a:gd name="T24" fmla="*/ 647 w 1734"/>
                <a:gd name="T25" fmla="*/ 943 h 3353"/>
                <a:gd name="T26" fmla="*/ 616 w 1734"/>
                <a:gd name="T27" fmla="*/ 1080 h 3353"/>
                <a:gd name="T28" fmla="*/ 698 w 1734"/>
                <a:gd name="T29" fmla="*/ 1212 h 3353"/>
                <a:gd name="T30" fmla="*/ 923 w 1734"/>
                <a:gd name="T31" fmla="*/ 1337 h 3353"/>
                <a:gd name="T32" fmla="*/ 1333 w 1734"/>
                <a:gd name="T33" fmla="*/ 1523 h 3353"/>
                <a:gd name="T34" fmla="*/ 1569 w 1734"/>
                <a:gd name="T35" fmla="*/ 1722 h 3353"/>
                <a:gd name="T36" fmla="*/ 1704 w 1734"/>
                <a:gd name="T37" fmla="*/ 1979 h 3353"/>
                <a:gd name="T38" fmla="*/ 1730 w 1734"/>
                <a:gd name="T39" fmla="*/ 2263 h 3353"/>
                <a:gd name="T40" fmla="*/ 1639 w 1734"/>
                <a:gd name="T41" fmla="*/ 2540 h 3353"/>
                <a:gd name="T42" fmla="*/ 1436 w 1734"/>
                <a:gd name="T43" fmla="*/ 2771 h 3353"/>
                <a:gd name="T44" fmla="*/ 1161 w 1734"/>
                <a:gd name="T45" fmla="*/ 2904 h 3353"/>
                <a:gd name="T46" fmla="*/ 1073 w 1734"/>
                <a:gd name="T47" fmla="*/ 2966 h 3353"/>
                <a:gd name="T48" fmla="*/ 1062 w 1734"/>
                <a:gd name="T49" fmla="*/ 3179 h 3353"/>
                <a:gd name="T50" fmla="*/ 1030 w 1734"/>
                <a:gd name="T51" fmla="*/ 3331 h 3353"/>
                <a:gd name="T52" fmla="*/ 733 w 1734"/>
                <a:gd name="T53" fmla="*/ 3353 h 3353"/>
                <a:gd name="T54" fmla="*/ 647 w 1734"/>
                <a:gd name="T55" fmla="*/ 3308 h 3353"/>
                <a:gd name="T56" fmla="*/ 630 w 1734"/>
                <a:gd name="T57" fmla="*/ 3087 h 3353"/>
                <a:gd name="T58" fmla="*/ 614 w 1734"/>
                <a:gd name="T59" fmla="*/ 2980 h 3353"/>
                <a:gd name="T60" fmla="*/ 514 w 1734"/>
                <a:gd name="T61" fmla="*/ 2948 h 3353"/>
                <a:gd name="T62" fmla="*/ 166 w 1734"/>
                <a:gd name="T63" fmla="*/ 2858 h 3353"/>
                <a:gd name="T64" fmla="*/ 16 w 1734"/>
                <a:gd name="T65" fmla="*/ 2773 h 3353"/>
                <a:gd name="T66" fmla="*/ 7 w 1734"/>
                <a:gd name="T67" fmla="*/ 2674 h 3353"/>
                <a:gd name="T68" fmla="*/ 102 w 1734"/>
                <a:gd name="T69" fmla="*/ 2359 h 3353"/>
                <a:gd name="T70" fmla="*/ 161 w 1734"/>
                <a:gd name="T71" fmla="*/ 2321 h 3353"/>
                <a:gd name="T72" fmla="*/ 371 w 1734"/>
                <a:gd name="T73" fmla="*/ 2410 h 3353"/>
                <a:gd name="T74" fmla="*/ 735 w 1734"/>
                <a:gd name="T75" fmla="*/ 2487 h 3353"/>
                <a:gd name="T76" fmla="*/ 985 w 1734"/>
                <a:gd name="T77" fmla="*/ 2442 h 3353"/>
                <a:gd name="T78" fmla="*/ 1113 w 1734"/>
                <a:gd name="T79" fmla="*/ 2329 h 3353"/>
                <a:gd name="T80" fmla="*/ 1133 w 1734"/>
                <a:gd name="T81" fmla="*/ 2175 h 3353"/>
                <a:gd name="T82" fmla="*/ 1041 w 1734"/>
                <a:gd name="T83" fmla="*/ 2030 h 3353"/>
                <a:gd name="T84" fmla="*/ 801 w 1734"/>
                <a:gd name="T85" fmla="*/ 1899 h 3353"/>
                <a:gd name="T86" fmla="*/ 463 w 1734"/>
                <a:gd name="T87" fmla="*/ 1754 h 3353"/>
                <a:gd name="T88" fmla="*/ 226 w 1734"/>
                <a:gd name="T89" fmla="*/ 1589 h 3353"/>
                <a:gd name="T90" fmla="*/ 77 w 1734"/>
                <a:gd name="T91" fmla="*/ 1389 h 3353"/>
                <a:gd name="T92" fmla="*/ 21 w 1734"/>
                <a:gd name="T93" fmla="*/ 1137 h 3353"/>
                <a:gd name="T94" fmla="*/ 73 w 1734"/>
                <a:gd name="T95" fmla="*/ 839 h 3353"/>
                <a:gd name="T96" fmla="*/ 229 w 1734"/>
                <a:gd name="T97" fmla="*/ 609 h 3353"/>
                <a:gd name="T98" fmla="*/ 475 w 1734"/>
                <a:gd name="T99" fmla="*/ 451 h 3353"/>
                <a:gd name="T100" fmla="*/ 623 w 1734"/>
                <a:gd name="T101" fmla="*/ 391 h 3353"/>
                <a:gd name="T102" fmla="*/ 659 w 1734"/>
                <a:gd name="T103" fmla="*/ 329 h 3353"/>
                <a:gd name="T104" fmla="*/ 662 w 1734"/>
                <a:gd name="T105" fmla="*/ 120 h 3353"/>
                <a:gd name="T106" fmla="*/ 691 w 1734"/>
                <a:gd name="T107" fmla="*/ 18 h 3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3353">
                  <a:moveTo>
                    <a:pt x="780" y="0"/>
                  </a:moveTo>
                  <a:lnTo>
                    <a:pt x="871" y="0"/>
                  </a:lnTo>
                  <a:lnTo>
                    <a:pt x="915" y="0"/>
                  </a:lnTo>
                  <a:lnTo>
                    <a:pt x="954" y="1"/>
                  </a:lnTo>
                  <a:lnTo>
                    <a:pt x="986" y="2"/>
                  </a:lnTo>
                  <a:lnTo>
                    <a:pt x="1011" y="6"/>
                  </a:lnTo>
                  <a:lnTo>
                    <a:pt x="1032" y="12"/>
                  </a:lnTo>
                  <a:lnTo>
                    <a:pt x="1049" y="21"/>
                  </a:lnTo>
                  <a:lnTo>
                    <a:pt x="1061" y="33"/>
                  </a:lnTo>
                  <a:lnTo>
                    <a:pt x="1069" y="49"/>
                  </a:lnTo>
                  <a:lnTo>
                    <a:pt x="1075" y="70"/>
                  </a:lnTo>
                  <a:lnTo>
                    <a:pt x="1078" y="95"/>
                  </a:lnTo>
                  <a:lnTo>
                    <a:pt x="1080" y="127"/>
                  </a:lnTo>
                  <a:lnTo>
                    <a:pt x="1081" y="165"/>
                  </a:lnTo>
                  <a:lnTo>
                    <a:pt x="1081" y="209"/>
                  </a:lnTo>
                  <a:lnTo>
                    <a:pt x="1082" y="244"/>
                  </a:lnTo>
                  <a:lnTo>
                    <a:pt x="1082" y="273"/>
                  </a:lnTo>
                  <a:lnTo>
                    <a:pt x="1084" y="296"/>
                  </a:lnTo>
                  <a:lnTo>
                    <a:pt x="1087" y="315"/>
                  </a:lnTo>
                  <a:lnTo>
                    <a:pt x="1092" y="331"/>
                  </a:lnTo>
                  <a:lnTo>
                    <a:pt x="1101" y="343"/>
                  </a:lnTo>
                  <a:lnTo>
                    <a:pt x="1112" y="353"/>
                  </a:lnTo>
                  <a:lnTo>
                    <a:pt x="1126" y="360"/>
                  </a:lnTo>
                  <a:lnTo>
                    <a:pt x="1144" y="367"/>
                  </a:lnTo>
                  <a:lnTo>
                    <a:pt x="1168" y="372"/>
                  </a:lnTo>
                  <a:lnTo>
                    <a:pt x="1196" y="377"/>
                  </a:lnTo>
                  <a:lnTo>
                    <a:pt x="1230" y="382"/>
                  </a:lnTo>
                  <a:lnTo>
                    <a:pt x="1314" y="398"/>
                  </a:lnTo>
                  <a:lnTo>
                    <a:pt x="1397" y="421"/>
                  </a:lnTo>
                  <a:lnTo>
                    <a:pt x="1477" y="448"/>
                  </a:lnTo>
                  <a:lnTo>
                    <a:pt x="1557" y="480"/>
                  </a:lnTo>
                  <a:lnTo>
                    <a:pt x="1579" y="492"/>
                  </a:lnTo>
                  <a:lnTo>
                    <a:pt x="1596" y="505"/>
                  </a:lnTo>
                  <a:lnTo>
                    <a:pt x="1611" y="522"/>
                  </a:lnTo>
                  <a:lnTo>
                    <a:pt x="1619" y="539"/>
                  </a:lnTo>
                  <a:lnTo>
                    <a:pt x="1624" y="559"/>
                  </a:lnTo>
                  <a:lnTo>
                    <a:pt x="1623" y="582"/>
                  </a:lnTo>
                  <a:lnTo>
                    <a:pt x="1618" y="606"/>
                  </a:lnTo>
                  <a:lnTo>
                    <a:pt x="1591" y="697"/>
                  </a:lnTo>
                  <a:lnTo>
                    <a:pt x="1565" y="788"/>
                  </a:lnTo>
                  <a:lnTo>
                    <a:pt x="1537" y="879"/>
                  </a:lnTo>
                  <a:lnTo>
                    <a:pt x="1528" y="904"/>
                  </a:lnTo>
                  <a:lnTo>
                    <a:pt x="1519" y="925"/>
                  </a:lnTo>
                  <a:lnTo>
                    <a:pt x="1508" y="941"/>
                  </a:lnTo>
                  <a:lnTo>
                    <a:pt x="1497" y="951"/>
                  </a:lnTo>
                  <a:lnTo>
                    <a:pt x="1482" y="957"/>
                  </a:lnTo>
                  <a:lnTo>
                    <a:pt x="1467" y="958"/>
                  </a:lnTo>
                  <a:lnTo>
                    <a:pt x="1449" y="955"/>
                  </a:lnTo>
                  <a:lnTo>
                    <a:pt x="1426" y="948"/>
                  </a:lnTo>
                  <a:lnTo>
                    <a:pt x="1402" y="937"/>
                  </a:lnTo>
                  <a:lnTo>
                    <a:pt x="1331" y="906"/>
                  </a:lnTo>
                  <a:lnTo>
                    <a:pt x="1259" y="881"/>
                  </a:lnTo>
                  <a:lnTo>
                    <a:pt x="1186" y="860"/>
                  </a:lnTo>
                  <a:lnTo>
                    <a:pt x="1113" y="846"/>
                  </a:lnTo>
                  <a:lnTo>
                    <a:pt x="1038" y="837"/>
                  </a:lnTo>
                  <a:lnTo>
                    <a:pt x="962" y="833"/>
                  </a:lnTo>
                  <a:lnTo>
                    <a:pt x="885" y="835"/>
                  </a:lnTo>
                  <a:lnTo>
                    <a:pt x="850" y="837"/>
                  </a:lnTo>
                  <a:lnTo>
                    <a:pt x="815" y="842"/>
                  </a:lnTo>
                  <a:lnTo>
                    <a:pt x="781" y="850"/>
                  </a:lnTo>
                  <a:lnTo>
                    <a:pt x="747" y="863"/>
                  </a:lnTo>
                  <a:lnTo>
                    <a:pt x="716" y="879"/>
                  </a:lnTo>
                  <a:lnTo>
                    <a:pt x="688" y="898"/>
                  </a:lnTo>
                  <a:lnTo>
                    <a:pt x="665" y="920"/>
                  </a:lnTo>
                  <a:lnTo>
                    <a:pt x="647" y="943"/>
                  </a:lnTo>
                  <a:lnTo>
                    <a:pt x="631" y="969"/>
                  </a:lnTo>
                  <a:lnTo>
                    <a:pt x="621" y="995"/>
                  </a:lnTo>
                  <a:lnTo>
                    <a:pt x="615" y="1023"/>
                  </a:lnTo>
                  <a:lnTo>
                    <a:pt x="613" y="1051"/>
                  </a:lnTo>
                  <a:lnTo>
                    <a:pt x="616" y="1080"/>
                  </a:lnTo>
                  <a:lnTo>
                    <a:pt x="623" y="1107"/>
                  </a:lnTo>
                  <a:lnTo>
                    <a:pt x="634" y="1135"/>
                  </a:lnTo>
                  <a:lnTo>
                    <a:pt x="652" y="1163"/>
                  </a:lnTo>
                  <a:lnTo>
                    <a:pt x="673" y="1188"/>
                  </a:lnTo>
                  <a:lnTo>
                    <a:pt x="698" y="1212"/>
                  </a:lnTo>
                  <a:lnTo>
                    <a:pt x="740" y="1242"/>
                  </a:lnTo>
                  <a:lnTo>
                    <a:pt x="784" y="1270"/>
                  </a:lnTo>
                  <a:lnTo>
                    <a:pt x="829" y="1294"/>
                  </a:lnTo>
                  <a:lnTo>
                    <a:pt x="876" y="1317"/>
                  </a:lnTo>
                  <a:lnTo>
                    <a:pt x="923" y="1337"/>
                  </a:lnTo>
                  <a:lnTo>
                    <a:pt x="1007" y="1372"/>
                  </a:lnTo>
                  <a:lnTo>
                    <a:pt x="1089" y="1407"/>
                  </a:lnTo>
                  <a:lnTo>
                    <a:pt x="1172" y="1443"/>
                  </a:lnTo>
                  <a:lnTo>
                    <a:pt x="1252" y="1481"/>
                  </a:lnTo>
                  <a:lnTo>
                    <a:pt x="1333" y="1523"/>
                  </a:lnTo>
                  <a:lnTo>
                    <a:pt x="1388" y="1557"/>
                  </a:lnTo>
                  <a:lnTo>
                    <a:pt x="1439" y="1593"/>
                  </a:lnTo>
                  <a:lnTo>
                    <a:pt x="1487" y="1633"/>
                  </a:lnTo>
                  <a:lnTo>
                    <a:pt x="1530" y="1676"/>
                  </a:lnTo>
                  <a:lnTo>
                    <a:pt x="1569" y="1722"/>
                  </a:lnTo>
                  <a:lnTo>
                    <a:pt x="1605" y="1770"/>
                  </a:lnTo>
                  <a:lnTo>
                    <a:pt x="1636" y="1819"/>
                  </a:lnTo>
                  <a:lnTo>
                    <a:pt x="1663" y="1871"/>
                  </a:lnTo>
                  <a:lnTo>
                    <a:pt x="1686" y="1924"/>
                  </a:lnTo>
                  <a:lnTo>
                    <a:pt x="1704" y="1979"/>
                  </a:lnTo>
                  <a:lnTo>
                    <a:pt x="1719" y="2034"/>
                  </a:lnTo>
                  <a:lnTo>
                    <a:pt x="1728" y="2091"/>
                  </a:lnTo>
                  <a:lnTo>
                    <a:pt x="1733" y="2148"/>
                  </a:lnTo>
                  <a:lnTo>
                    <a:pt x="1734" y="2206"/>
                  </a:lnTo>
                  <a:lnTo>
                    <a:pt x="1730" y="2263"/>
                  </a:lnTo>
                  <a:lnTo>
                    <a:pt x="1721" y="2320"/>
                  </a:lnTo>
                  <a:lnTo>
                    <a:pt x="1707" y="2376"/>
                  </a:lnTo>
                  <a:lnTo>
                    <a:pt x="1689" y="2432"/>
                  </a:lnTo>
                  <a:lnTo>
                    <a:pt x="1667" y="2487"/>
                  </a:lnTo>
                  <a:lnTo>
                    <a:pt x="1639" y="2540"/>
                  </a:lnTo>
                  <a:lnTo>
                    <a:pt x="1606" y="2592"/>
                  </a:lnTo>
                  <a:lnTo>
                    <a:pt x="1568" y="2642"/>
                  </a:lnTo>
                  <a:lnTo>
                    <a:pt x="1527" y="2689"/>
                  </a:lnTo>
                  <a:lnTo>
                    <a:pt x="1482" y="2732"/>
                  </a:lnTo>
                  <a:lnTo>
                    <a:pt x="1436" y="2771"/>
                  </a:lnTo>
                  <a:lnTo>
                    <a:pt x="1386" y="2806"/>
                  </a:lnTo>
                  <a:lnTo>
                    <a:pt x="1333" y="2836"/>
                  </a:lnTo>
                  <a:lnTo>
                    <a:pt x="1278" y="2863"/>
                  </a:lnTo>
                  <a:lnTo>
                    <a:pt x="1221" y="2885"/>
                  </a:lnTo>
                  <a:lnTo>
                    <a:pt x="1161" y="2904"/>
                  </a:lnTo>
                  <a:lnTo>
                    <a:pt x="1136" y="2912"/>
                  </a:lnTo>
                  <a:lnTo>
                    <a:pt x="1116" y="2922"/>
                  </a:lnTo>
                  <a:lnTo>
                    <a:pt x="1098" y="2934"/>
                  </a:lnTo>
                  <a:lnTo>
                    <a:pt x="1084" y="2949"/>
                  </a:lnTo>
                  <a:lnTo>
                    <a:pt x="1073" y="2966"/>
                  </a:lnTo>
                  <a:lnTo>
                    <a:pt x="1066" y="2985"/>
                  </a:lnTo>
                  <a:lnTo>
                    <a:pt x="1063" y="3009"/>
                  </a:lnTo>
                  <a:lnTo>
                    <a:pt x="1062" y="3034"/>
                  </a:lnTo>
                  <a:lnTo>
                    <a:pt x="1063" y="3107"/>
                  </a:lnTo>
                  <a:lnTo>
                    <a:pt x="1062" y="3179"/>
                  </a:lnTo>
                  <a:lnTo>
                    <a:pt x="1062" y="3251"/>
                  </a:lnTo>
                  <a:lnTo>
                    <a:pt x="1060" y="3277"/>
                  </a:lnTo>
                  <a:lnTo>
                    <a:pt x="1054" y="3299"/>
                  </a:lnTo>
                  <a:lnTo>
                    <a:pt x="1044" y="3317"/>
                  </a:lnTo>
                  <a:lnTo>
                    <a:pt x="1030" y="3331"/>
                  </a:lnTo>
                  <a:lnTo>
                    <a:pt x="1012" y="3343"/>
                  </a:lnTo>
                  <a:lnTo>
                    <a:pt x="991" y="3349"/>
                  </a:lnTo>
                  <a:lnTo>
                    <a:pt x="965" y="3352"/>
                  </a:lnTo>
                  <a:lnTo>
                    <a:pt x="849" y="3353"/>
                  </a:lnTo>
                  <a:lnTo>
                    <a:pt x="733" y="3353"/>
                  </a:lnTo>
                  <a:lnTo>
                    <a:pt x="709" y="3350"/>
                  </a:lnTo>
                  <a:lnTo>
                    <a:pt x="688" y="3345"/>
                  </a:lnTo>
                  <a:lnTo>
                    <a:pt x="671" y="3335"/>
                  </a:lnTo>
                  <a:lnTo>
                    <a:pt x="657" y="3323"/>
                  </a:lnTo>
                  <a:lnTo>
                    <a:pt x="647" y="3308"/>
                  </a:lnTo>
                  <a:lnTo>
                    <a:pt x="638" y="3291"/>
                  </a:lnTo>
                  <a:lnTo>
                    <a:pt x="633" y="3269"/>
                  </a:lnTo>
                  <a:lnTo>
                    <a:pt x="632" y="3246"/>
                  </a:lnTo>
                  <a:lnTo>
                    <a:pt x="631" y="3166"/>
                  </a:lnTo>
                  <a:lnTo>
                    <a:pt x="630" y="3087"/>
                  </a:lnTo>
                  <a:lnTo>
                    <a:pt x="630" y="3056"/>
                  </a:lnTo>
                  <a:lnTo>
                    <a:pt x="628" y="3029"/>
                  </a:lnTo>
                  <a:lnTo>
                    <a:pt x="626" y="3009"/>
                  </a:lnTo>
                  <a:lnTo>
                    <a:pt x="621" y="2993"/>
                  </a:lnTo>
                  <a:lnTo>
                    <a:pt x="614" y="2980"/>
                  </a:lnTo>
                  <a:lnTo>
                    <a:pt x="603" y="2971"/>
                  </a:lnTo>
                  <a:lnTo>
                    <a:pt x="588" y="2964"/>
                  </a:lnTo>
                  <a:lnTo>
                    <a:pt x="569" y="2958"/>
                  </a:lnTo>
                  <a:lnTo>
                    <a:pt x="544" y="2953"/>
                  </a:lnTo>
                  <a:lnTo>
                    <a:pt x="514" y="2948"/>
                  </a:lnTo>
                  <a:lnTo>
                    <a:pt x="443" y="2935"/>
                  </a:lnTo>
                  <a:lnTo>
                    <a:pt x="372" y="2921"/>
                  </a:lnTo>
                  <a:lnTo>
                    <a:pt x="302" y="2904"/>
                  </a:lnTo>
                  <a:lnTo>
                    <a:pt x="233" y="2883"/>
                  </a:lnTo>
                  <a:lnTo>
                    <a:pt x="166" y="2858"/>
                  </a:lnTo>
                  <a:lnTo>
                    <a:pt x="99" y="2828"/>
                  </a:lnTo>
                  <a:lnTo>
                    <a:pt x="71" y="2814"/>
                  </a:lnTo>
                  <a:lnTo>
                    <a:pt x="48" y="2801"/>
                  </a:lnTo>
                  <a:lnTo>
                    <a:pt x="30" y="2787"/>
                  </a:lnTo>
                  <a:lnTo>
                    <a:pt x="16" y="2773"/>
                  </a:lnTo>
                  <a:lnTo>
                    <a:pt x="7" y="2758"/>
                  </a:lnTo>
                  <a:lnTo>
                    <a:pt x="2" y="2741"/>
                  </a:lnTo>
                  <a:lnTo>
                    <a:pt x="0" y="2722"/>
                  </a:lnTo>
                  <a:lnTo>
                    <a:pt x="2" y="2701"/>
                  </a:lnTo>
                  <a:lnTo>
                    <a:pt x="7" y="2674"/>
                  </a:lnTo>
                  <a:lnTo>
                    <a:pt x="15" y="2645"/>
                  </a:lnTo>
                  <a:lnTo>
                    <a:pt x="48" y="2524"/>
                  </a:lnTo>
                  <a:lnTo>
                    <a:pt x="83" y="2404"/>
                  </a:lnTo>
                  <a:lnTo>
                    <a:pt x="93" y="2379"/>
                  </a:lnTo>
                  <a:lnTo>
                    <a:pt x="102" y="2359"/>
                  </a:lnTo>
                  <a:lnTo>
                    <a:pt x="111" y="2342"/>
                  </a:lnTo>
                  <a:lnTo>
                    <a:pt x="121" y="2330"/>
                  </a:lnTo>
                  <a:lnTo>
                    <a:pt x="132" y="2323"/>
                  </a:lnTo>
                  <a:lnTo>
                    <a:pt x="146" y="2320"/>
                  </a:lnTo>
                  <a:lnTo>
                    <a:pt x="161" y="2321"/>
                  </a:lnTo>
                  <a:lnTo>
                    <a:pt x="178" y="2325"/>
                  </a:lnTo>
                  <a:lnTo>
                    <a:pt x="199" y="2333"/>
                  </a:lnTo>
                  <a:lnTo>
                    <a:pt x="223" y="2344"/>
                  </a:lnTo>
                  <a:lnTo>
                    <a:pt x="296" y="2379"/>
                  </a:lnTo>
                  <a:lnTo>
                    <a:pt x="371" y="2410"/>
                  </a:lnTo>
                  <a:lnTo>
                    <a:pt x="447" y="2434"/>
                  </a:lnTo>
                  <a:lnTo>
                    <a:pt x="524" y="2455"/>
                  </a:lnTo>
                  <a:lnTo>
                    <a:pt x="603" y="2470"/>
                  </a:lnTo>
                  <a:lnTo>
                    <a:pt x="683" y="2482"/>
                  </a:lnTo>
                  <a:lnTo>
                    <a:pt x="735" y="2487"/>
                  </a:lnTo>
                  <a:lnTo>
                    <a:pt x="786" y="2487"/>
                  </a:lnTo>
                  <a:lnTo>
                    <a:pt x="837" y="2483"/>
                  </a:lnTo>
                  <a:lnTo>
                    <a:pt x="887" y="2475"/>
                  </a:lnTo>
                  <a:lnTo>
                    <a:pt x="937" y="2462"/>
                  </a:lnTo>
                  <a:lnTo>
                    <a:pt x="985" y="2442"/>
                  </a:lnTo>
                  <a:lnTo>
                    <a:pt x="1019" y="2425"/>
                  </a:lnTo>
                  <a:lnTo>
                    <a:pt x="1049" y="2405"/>
                  </a:lnTo>
                  <a:lnTo>
                    <a:pt x="1074" y="2381"/>
                  </a:lnTo>
                  <a:lnTo>
                    <a:pt x="1096" y="2356"/>
                  </a:lnTo>
                  <a:lnTo>
                    <a:pt x="1113" y="2329"/>
                  </a:lnTo>
                  <a:lnTo>
                    <a:pt x="1126" y="2300"/>
                  </a:lnTo>
                  <a:lnTo>
                    <a:pt x="1134" y="2269"/>
                  </a:lnTo>
                  <a:lnTo>
                    <a:pt x="1138" y="2238"/>
                  </a:lnTo>
                  <a:lnTo>
                    <a:pt x="1138" y="2207"/>
                  </a:lnTo>
                  <a:lnTo>
                    <a:pt x="1133" y="2175"/>
                  </a:lnTo>
                  <a:lnTo>
                    <a:pt x="1124" y="2144"/>
                  </a:lnTo>
                  <a:lnTo>
                    <a:pt x="1111" y="2114"/>
                  </a:lnTo>
                  <a:lnTo>
                    <a:pt x="1091" y="2084"/>
                  </a:lnTo>
                  <a:lnTo>
                    <a:pt x="1069" y="2057"/>
                  </a:lnTo>
                  <a:lnTo>
                    <a:pt x="1041" y="2030"/>
                  </a:lnTo>
                  <a:lnTo>
                    <a:pt x="1001" y="1999"/>
                  </a:lnTo>
                  <a:lnTo>
                    <a:pt x="959" y="1974"/>
                  </a:lnTo>
                  <a:lnTo>
                    <a:pt x="915" y="1951"/>
                  </a:lnTo>
                  <a:lnTo>
                    <a:pt x="870" y="1929"/>
                  </a:lnTo>
                  <a:lnTo>
                    <a:pt x="801" y="1899"/>
                  </a:lnTo>
                  <a:lnTo>
                    <a:pt x="733" y="1872"/>
                  </a:lnTo>
                  <a:lnTo>
                    <a:pt x="665" y="1844"/>
                  </a:lnTo>
                  <a:lnTo>
                    <a:pt x="597" y="1816"/>
                  </a:lnTo>
                  <a:lnTo>
                    <a:pt x="529" y="1786"/>
                  </a:lnTo>
                  <a:lnTo>
                    <a:pt x="463" y="1754"/>
                  </a:lnTo>
                  <a:lnTo>
                    <a:pt x="399" y="1717"/>
                  </a:lnTo>
                  <a:lnTo>
                    <a:pt x="352" y="1687"/>
                  </a:lnTo>
                  <a:lnTo>
                    <a:pt x="307" y="1657"/>
                  </a:lnTo>
                  <a:lnTo>
                    <a:pt x="266" y="1623"/>
                  </a:lnTo>
                  <a:lnTo>
                    <a:pt x="226" y="1589"/>
                  </a:lnTo>
                  <a:lnTo>
                    <a:pt x="190" y="1552"/>
                  </a:lnTo>
                  <a:lnTo>
                    <a:pt x="157" y="1515"/>
                  </a:lnTo>
                  <a:lnTo>
                    <a:pt x="127" y="1475"/>
                  </a:lnTo>
                  <a:lnTo>
                    <a:pt x="101" y="1433"/>
                  </a:lnTo>
                  <a:lnTo>
                    <a:pt x="77" y="1389"/>
                  </a:lnTo>
                  <a:lnTo>
                    <a:pt x="58" y="1343"/>
                  </a:lnTo>
                  <a:lnTo>
                    <a:pt x="43" y="1295"/>
                  </a:lnTo>
                  <a:lnTo>
                    <a:pt x="32" y="1244"/>
                  </a:lnTo>
                  <a:lnTo>
                    <a:pt x="24" y="1192"/>
                  </a:lnTo>
                  <a:lnTo>
                    <a:pt x="21" y="1137"/>
                  </a:lnTo>
                  <a:lnTo>
                    <a:pt x="22" y="1079"/>
                  </a:lnTo>
                  <a:lnTo>
                    <a:pt x="28" y="1015"/>
                  </a:lnTo>
                  <a:lnTo>
                    <a:pt x="40" y="952"/>
                  </a:lnTo>
                  <a:lnTo>
                    <a:pt x="54" y="894"/>
                  </a:lnTo>
                  <a:lnTo>
                    <a:pt x="73" y="839"/>
                  </a:lnTo>
                  <a:lnTo>
                    <a:pt x="97" y="787"/>
                  </a:lnTo>
                  <a:lnTo>
                    <a:pt x="124" y="738"/>
                  </a:lnTo>
                  <a:lnTo>
                    <a:pt x="155" y="692"/>
                  </a:lnTo>
                  <a:lnTo>
                    <a:pt x="189" y="649"/>
                  </a:lnTo>
                  <a:lnTo>
                    <a:pt x="229" y="609"/>
                  </a:lnTo>
                  <a:lnTo>
                    <a:pt x="271" y="573"/>
                  </a:lnTo>
                  <a:lnTo>
                    <a:pt x="317" y="538"/>
                  </a:lnTo>
                  <a:lnTo>
                    <a:pt x="367" y="506"/>
                  </a:lnTo>
                  <a:lnTo>
                    <a:pt x="419" y="478"/>
                  </a:lnTo>
                  <a:lnTo>
                    <a:pt x="475" y="451"/>
                  </a:lnTo>
                  <a:lnTo>
                    <a:pt x="535" y="428"/>
                  </a:lnTo>
                  <a:lnTo>
                    <a:pt x="563" y="418"/>
                  </a:lnTo>
                  <a:lnTo>
                    <a:pt x="587" y="408"/>
                  </a:lnTo>
                  <a:lnTo>
                    <a:pt x="607" y="400"/>
                  </a:lnTo>
                  <a:lnTo>
                    <a:pt x="623" y="391"/>
                  </a:lnTo>
                  <a:lnTo>
                    <a:pt x="635" y="383"/>
                  </a:lnTo>
                  <a:lnTo>
                    <a:pt x="644" y="373"/>
                  </a:lnTo>
                  <a:lnTo>
                    <a:pt x="652" y="360"/>
                  </a:lnTo>
                  <a:lnTo>
                    <a:pt x="657" y="346"/>
                  </a:lnTo>
                  <a:lnTo>
                    <a:pt x="659" y="329"/>
                  </a:lnTo>
                  <a:lnTo>
                    <a:pt x="661" y="308"/>
                  </a:lnTo>
                  <a:lnTo>
                    <a:pt x="662" y="283"/>
                  </a:lnTo>
                  <a:lnTo>
                    <a:pt x="662" y="253"/>
                  </a:lnTo>
                  <a:lnTo>
                    <a:pt x="662" y="186"/>
                  </a:lnTo>
                  <a:lnTo>
                    <a:pt x="662" y="120"/>
                  </a:lnTo>
                  <a:lnTo>
                    <a:pt x="664" y="89"/>
                  </a:lnTo>
                  <a:lnTo>
                    <a:pt x="667" y="64"/>
                  </a:lnTo>
                  <a:lnTo>
                    <a:pt x="672" y="45"/>
                  </a:lnTo>
                  <a:lnTo>
                    <a:pt x="680" y="30"/>
                  </a:lnTo>
                  <a:lnTo>
                    <a:pt x="691" y="18"/>
                  </a:lnTo>
                  <a:lnTo>
                    <a:pt x="707" y="10"/>
                  </a:lnTo>
                  <a:lnTo>
                    <a:pt x="726" y="4"/>
                  </a:lnTo>
                  <a:lnTo>
                    <a:pt x="750" y="1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"/>
            <p:cNvSpPr>
              <a:spLocks/>
            </p:cNvSpPr>
            <p:nvPr/>
          </p:nvSpPr>
          <p:spPr bwMode="auto">
            <a:xfrm>
              <a:off x="10272867" y="2833919"/>
              <a:ext cx="167234" cy="308578"/>
            </a:xfrm>
            <a:custGeom>
              <a:avLst/>
              <a:gdLst>
                <a:gd name="T0" fmla="*/ 986 w 1734"/>
                <a:gd name="T1" fmla="*/ 2 h 3353"/>
                <a:gd name="T2" fmla="*/ 1069 w 1734"/>
                <a:gd name="T3" fmla="*/ 49 h 3353"/>
                <a:gd name="T4" fmla="*/ 1081 w 1734"/>
                <a:gd name="T5" fmla="*/ 209 h 3353"/>
                <a:gd name="T6" fmla="*/ 1092 w 1734"/>
                <a:gd name="T7" fmla="*/ 331 h 3353"/>
                <a:gd name="T8" fmla="*/ 1168 w 1734"/>
                <a:gd name="T9" fmla="*/ 372 h 3353"/>
                <a:gd name="T10" fmla="*/ 1477 w 1734"/>
                <a:gd name="T11" fmla="*/ 448 h 3353"/>
                <a:gd name="T12" fmla="*/ 1619 w 1734"/>
                <a:gd name="T13" fmla="*/ 539 h 3353"/>
                <a:gd name="T14" fmla="*/ 1565 w 1734"/>
                <a:gd name="T15" fmla="*/ 788 h 3353"/>
                <a:gd name="T16" fmla="*/ 1497 w 1734"/>
                <a:gd name="T17" fmla="*/ 951 h 3353"/>
                <a:gd name="T18" fmla="*/ 1402 w 1734"/>
                <a:gd name="T19" fmla="*/ 937 h 3353"/>
                <a:gd name="T20" fmla="*/ 1038 w 1734"/>
                <a:gd name="T21" fmla="*/ 837 h 3353"/>
                <a:gd name="T22" fmla="*/ 781 w 1734"/>
                <a:gd name="T23" fmla="*/ 850 h 3353"/>
                <a:gd name="T24" fmla="*/ 647 w 1734"/>
                <a:gd name="T25" fmla="*/ 943 h 3353"/>
                <a:gd name="T26" fmla="*/ 616 w 1734"/>
                <a:gd name="T27" fmla="*/ 1080 h 3353"/>
                <a:gd name="T28" fmla="*/ 698 w 1734"/>
                <a:gd name="T29" fmla="*/ 1212 h 3353"/>
                <a:gd name="T30" fmla="*/ 923 w 1734"/>
                <a:gd name="T31" fmla="*/ 1337 h 3353"/>
                <a:gd name="T32" fmla="*/ 1333 w 1734"/>
                <a:gd name="T33" fmla="*/ 1523 h 3353"/>
                <a:gd name="T34" fmla="*/ 1569 w 1734"/>
                <a:gd name="T35" fmla="*/ 1722 h 3353"/>
                <a:gd name="T36" fmla="*/ 1704 w 1734"/>
                <a:gd name="T37" fmla="*/ 1979 h 3353"/>
                <a:gd name="T38" fmla="*/ 1730 w 1734"/>
                <a:gd name="T39" fmla="*/ 2263 h 3353"/>
                <a:gd name="T40" fmla="*/ 1639 w 1734"/>
                <a:gd name="T41" fmla="*/ 2540 h 3353"/>
                <a:gd name="T42" fmla="*/ 1436 w 1734"/>
                <a:gd name="T43" fmla="*/ 2771 h 3353"/>
                <a:gd name="T44" fmla="*/ 1161 w 1734"/>
                <a:gd name="T45" fmla="*/ 2904 h 3353"/>
                <a:gd name="T46" fmla="*/ 1073 w 1734"/>
                <a:gd name="T47" fmla="*/ 2966 h 3353"/>
                <a:gd name="T48" fmla="*/ 1062 w 1734"/>
                <a:gd name="T49" fmla="*/ 3179 h 3353"/>
                <a:gd name="T50" fmla="*/ 1030 w 1734"/>
                <a:gd name="T51" fmla="*/ 3331 h 3353"/>
                <a:gd name="T52" fmla="*/ 733 w 1734"/>
                <a:gd name="T53" fmla="*/ 3353 h 3353"/>
                <a:gd name="T54" fmla="*/ 647 w 1734"/>
                <a:gd name="T55" fmla="*/ 3308 h 3353"/>
                <a:gd name="T56" fmla="*/ 630 w 1734"/>
                <a:gd name="T57" fmla="*/ 3087 h 3353"/>
                <a:gd name="T58" fmla="*/ 614 w 1734"/>
                <a:gd name="T59" fmla="*/ 2980 h 3353"/>
                <a:gd name="T60" fmla="*/ 514 w 1734"/>
                <a:gd name="T61" fmla="*/ 2948 h 3353"/>
                <a:gd name="T62" fmla="*/ 166 w 1734"/>
                <a:gd name="T63" fmla="*/ 2858 h 3353"/>
                <a:gd name="T64" fmla="*/ 16 w 1734"/>
                <a:gd name="T65" fmla="*/ 2773 h 3353"/>
                <a:gd name="T66" fmla="*/ 7 w 1734"/>
                <a:gd name="T67" fmla="*/ 2674 h 3353"/>
                <a:gd name="T68" fmla="*/ 102 w 1734"/>
                <a:gd name="T69" fmla="*/ 2359 h 3353"/>
                <a:gd name="T70" fmla="*/ 161 w 1734"/>
                <a:gd name="T71" fmla="*/ 2321 h 3353"/>
                <a:gd name="T72" fmla="*/ 371 w 1734"/>
                <a:gd name="T73" fmla="*/ 2410 h 3353"/>
                <a:gd name="T74" fmla="*/ 735 w 1734"/>
                <a:gd name="T75" fmla="*/ 2487 h 3353"/>
                <a:gd name="T76" fmla="*/ 985 w 1734"/>
                <a:gd name="T77" fmla="*/ 2442 h 3353"/>
                <a:gd name="T78" fmla="*/ 1113 w 1734"/>
                <a:gd name="T79" fmla="*/ 2329 h 3353"/>
                <a:gd name="T80" fmla="*/ 1133 w 1734"/>
                <a:gd name="T81" fmla="*/ 2175 h 3353"/>
                <a:gd name="T82" fmla="*/ 1041 w 1734"/>
                <a:gd name="T83" fmla="*/ 2030 h 3353"/>
                <a:gd name="T84" fmla="*/ 801 w 1734"/>
                <a:gd name="T85" fmla="*/ 1899 h 3353"/>
                <a:gd name="T86" fmla="*/ 463 w 1734"/>
                <a:gd name="T87" fmla="*/ 1754 h 3353"/>
                <a:gd name="T88" fmla="*/ 226 w 1734"/>
                <a:gd name="T89" fmla="*/ 1589 h 3353"/>
                <a:gd name="T90" fmla="*/ 77 w 1734"/>
                <a:gd name="T91" fmla="*/ 1389 h 3353"/>
                <a:gd name="T92" fmla="*/ 21 w 1734"/>
                <a:gd name="T93" fmla="*/ 1137 h 3353"/>
                <a:gd name="T94" fmla="*/ 73 w 1734"/>
                <a:gd name="T95" fmla="*/ 839 h 3353"/>
                <a:gd name="T96" fmla="*/ 229 w 1734"/>
                <a:gd name="T97" fmla="*/ 609 h 3353"/>
                <a:gd name="T98" fmla="*/ 475 w 1734"/>
                <a:gd name="T99" fmla="*/ 451 h 3353"/>
                <a:gd name="T100" fmla="*/ 623 w 1734"/>
                <a:gd name="T101" fmla="*/ 391 h 3353"/>
                <a:gd name="T102" fmla="*/ 659 w 1734"/>
                <a:gd name="T103" fmla="*/ 329 h 3353"/>
                <a:gd name="T104" fmla="*/ 662 w 1734"/>
                <a:gd name="T105" fmla="*/ 120 h 3353"/>
                <a:gd name="T106" fmla="*/ 691 w 1734"/>
                <a:gd name="T107" fmla="*/ 18 h 3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3353">
                  <a:moveTo>
                    <a:pt x="780" y="0"/>
                  </a:moveTo>
                  <a:lnTo>
                    <a:pt x="871" y="0"/>
                  </a:lnTo>
                  <a:lnTo>
                    <a:pt x="915" y="0"/>
                  </a:lnTo>
                  <a:lnTo>
                    <a:pt x="954" y="1"/>
                  </a:lnTo>
                  <a:lnTo>
                    <a:pt x="986" y="2"/>
                  </a:lnTo>
                  <a:lnTo>
                    <a:pt x="1011" y="6"/>
                  </a:lnTo>
                  <a:lnTo>
                    <a:pt x="1032" y="12"/>
                  </a:lnTo>
                  <a:lnTo>
                    <a:pt x="1049" y="21"/>
                  </a:lnTo>
                  <a:lnTo>
                    <a:pt x="1061" y="33"/>
                  </a:lnTo>
                  <a:lnTo>
                    <a:pt x="1069" y="49"/>
                  </a:lnTo>
                  <a:lnTo>
                    <a:pt x="1075" y="70"/>
                  </a:lnTo>
                  <a:lnTo>
                    <a:pt x="1078" y="95"/>
                  </a:lnTo>
                  <a:lnTo>
                    <a:pt x="1080" y="127"/>
                  </a:lnTo>
                  <a:lnTo>
                    <a:pt x="1081" y="165"/>
                  </a:lnTo>
                  <a:lnTo>
                    <a:pt x="1081" y="209"/>
                  </a:lnTo>
                  <a:lnTo>
                    <a:pt x="1082" y="244"/>
                  </a:lnTo>
                  <a:lnTo>
                    <a:pt x="1082" y="273"/>
                  </a:lnTo>
                  <a:lnTo>
                    <a:pt x="1084" y="296"/>
                  </a:lnTo>
                  <a:lnTo>
                    <a:pt x="1087" y="315"/>
                  </a:lnTo>
                  <a:lnTo>
                    <a:pt x="1092" y="331"/>
                  </a:lnTo>
                  <a:lnTo>
                    <a:pt x="1101" y="343"/>
                  </a:lnTo>
                  <a:lnTo>
                    <a:pt x="1112" y="353"/>
                  </a:lnTo>
                  <a:lnTo>
                    <a:pt x="1126" y="360"/>
                  </a:lnTo>
                  <a:lnTo>
                    <a:pt x="1144" y="367"/>
                  </a:lnTo>
                  <a:lnTo>
                    <a:pt x="1168" y="372"/>
                  </a:lnTo>
                  <a:lnTo>
                    <a:pt x="1196" y="377"/>
                  </a:lnTo>
                  <a:lnTo>
                    <a:pt x="1230" y="382"/>
                  </a:lnTo>
                  <a:lnTo>
                    <a:pt x="1314" y="398"/>
                  </a:lnTo>
                  <a:lnTo>
                    <a:pt x="1397" y="421"/>
                  </a:lnTo>
                  <a:lnTo>
                    <a:pt x="1477" y="448"/>
                  </a:lnTo>
                  <a:lnTo>
                    <a:pt x="1557" y="480"/>
                  </a:lnTo>
                  <a:lnTo>
                    <a:pt x="1579" y="492"/>
                  </a:lnTo>
                  <a:lnTo>
                    <a:pt x="1596" y="505"/>
                  </a:lnTo>
                  <a:lnTo>
                    <a:pt x="1611" y="522"/>
                  </a:lnTo>
                  <a:lnTo>
                    <a:pt x="1619" y="539"/>
                  </a:lnTo>
                  <a:lnTo>
                    <a:pt x="1624" y="559"/>
                  </a:lnTo>
                  <a:lnTo>
                    <a:pt x="1623" y="582"/>
                  </a:lnTo>
                  <a:lnTo>
                    <a:pt x="1618" y="606"/>
                  </a:lnTo>
                  <a:lnTo>
                    <a:pt x="1591" y="697"/>
                  </a:lnTo>
                  <a:lnTo>
                    <a:pt x="1565" y="788"/>
                  </a:lnTo>
                  <a:lnTo>
                    <a:pt x="1537" y="879"/>
                  </a:lnTo>
                  <a:lnTo>
                    <a:pt x="1528" y="904"/>
                  </a:lnTo>
                  <a:lnTo>
                    <a:pt x="1519" y="925"/>
                  </a:lnTo>
                  <a:lnTo>
                    <a:pt x="1508" y="941"/>
                  </a:lnTo>
                  <a:lnTo>
                    <a:pt x="1497" y="951"/>
                  </a:lnTo>
                  <a:lnTo>
                    <a:pt x="1482" y="957"/>
                  </a:lnTo>
                  <a:lnTo>
                    <a:pt x="1467" y="958"/>
                  </a:lnTo>
                  <a:lnTo>
                    <a:pt x="1449" y="955"/>
                  </a:lnTo>
                  <a:lnTo>
                    <a:pt x="1426" y="948"/>
                  </a:lnTo>
                  <a:lnTo>
                    <a:pt x="1402" y="937"/>
                  </a:lnTo>
                  <a:lnTo>
                    <a:pt x="1331" y="906"/>
                  </a:lnTo>
                  <a:lnTo>
                    <a:pt x="1259" y="881"/>
                  </a:lnTo>
                  <a:lnTo>
                    <a:pt x="1186" y="860"/>
                  </a:lnTo>
                  <a:lnTo>
                    <a:pt x="1113" y="846"/>
                  </a:lnTo>
                  <a:lnTo>
                    <a:pt x="1038" y="837"/>
                  </a:lnTo>
                  <a:lnTo>
                    <a:pt x="962" y="833"/>
                  </a:lnTo>
                  <a:lnTo>
                    <a:pt x="885" y="835"/>
                  </a:lnTo>
                  <a:lnTo>
                    <a:pt x="850" y="837"/>
                  </a:lnTo>
                  <a:lnTo>
                    <a:pt x="815" y="842"/>
                  </a:lnTo>
                  <a:lnTo>
                    <a:pt x="781" y="850"/>
                  </a:lnTo>
                  <a:lnTo>
                    <a:pt x="747" y="863"/>
                  </a:lnTo>
                  <a:lnTo>
                    <a:pt x="716" y="879"/>
                  </a:lnTo>
                  <a:lnTo>
                    <a:pt x="688" y="898"/>
                  </a:lnTo>
                  <a:lnTo>
                    <a:pt x="665" y="920"/>
                  </a:lnTo>
                  <a:lnTo>
                    <a:pt x="647" y="943"/>
                  </a:lnTo>
                  <a:lnTo>
                    <a:pt x="631" y="969"/>
                  </a:lnTo>
                  <a:lnTo>
                    <a:pt x="621" y="995"/>
                  </a:lnTo>
                  <a:lnTo>
                    <a:pt x="615" y="1023"/>
                  </a:lnTo>
                  <a:lnTo>
                    <a:pt x="613" y="1051"/>
                  </a:lnTo>
                  <a:lnTo>
                    <a:pt x="616" y="1080"/>
                  </a:lnTo>
                  <a:lnTo>
                    <a:pt x="623" y="1107"/>
                  </a:lnTo>
                  <a:lnTo>
                    <a:pt x="634" y="1135"/>
                  </a:lnTo>
                  <a:lnTo>
                    <a:pt x="652" y="1163"/>
                  </a:lnTo>
                  <a:lnTo>
                    <a:pt x="673" y="1188"/>
                  </a:lnTo>
                  <a:lnTo>
                    <a:pt x="698" y="1212"/>
                  </a:lnTo>
                  <a:lnTo>
                    <a:pt x="740" y="1242"/>
                  </a:lnTo>
                  <a:lnTo>
                    <a:pt x="784" y="1270"/>
                  </a:lnTo>
                  <a:lnTo>
                    <a:pt x="829" y="1294"/>
                  </a:lnTo>
                  <a:lnTo>
                    <a:pt x="876" y="1317"/>
                  </a:lnTo>
                  <a:lnTo>
                    <a:pt x="923" y="1337"/>
                  </a:lnTo>
                  <a:lnTo>
                    <a:pt x="1007" y="1372"/>
                  </a:lnTo>
                  <a:lnTo>
                    <a:pt x="1089" y="1407"/>
                  </a:lnTo>
                  <a:lnTo>
                    <a:pt x="1172" y="1443"/>
                  </a:lnTo>
                  <a:lnTo>
                    <a:pt x="1252" y="1481"/>
                  </a:lnTo>
                  <a:lnTo>
                    <a:pt x="1333" y="1523"/>
                  </a:lnTo>
                  <a:lnTo>
                    <a:pt x="1388" y="1557"/>
                  </a:lnTo>
                  <a:lnTo>
                    <a:pt x="1439" y="1593"/>
                  </a:lnTo>
                  <a:lnTo>
                    <a:pt x="1487" y="1633"/>
                  </a:lnTo>
                  <a:lnTo>
                    <a:pt x="1530" y="1676"/>
                  </a:lnTo>
                  <a:lnTo>
                    <a:pt x="1569" y="1722"/>
                  </a:lnTo>
                  <a:lnTo>
                    <a:pt x="1605" y="1770"/>
                  </a:lnTo>
                  <a:lnTo>
                    <a:pt x="1636" y="1819"/>
                  </a:lnTo>
                  <a:lnTo>
                    <a:pt x="1663" y="1871"/>
                  </a:lnTo>
                  <a:lnTo>
                    <a:pt x="1686" y="1924"/>
                  </a:lnTo>
                  <a:lnTo>
                    <a:pt x="1704" y="1979"/>
                  </a:lnTo>
                  <a:lnTo>
                    <a:pt x="1719" y="2034"/>
                  </a:lnTo>
                  <a:lnTo>
                    <a:pt x="1728" y="2091"/>
                  </a:lnTo>
                  <a:lnTo>
                    <a:pt x="1733" y="2148"/>
                  </a:lnTo>
                  <a:lnTo>
                    <a:pt x="1734" y="2206"/>
                  </a:lnTo>
                  <a:lnTo>
                    <a:pt x="1730" y="2263"/>
                  </a:lnTo>
                  <a:lnTo>
                    <a:pt x="1721" y="2320"/>
                  </a:lnTo>
                  <a:lnTo>
                    <a:pt x="1707" y="2376"/>
                  </a:lnTo>
                  <a:lnTo>
                    <a:pt x="1689" y="2432"/>
                  </a:lnTo>
                  <a:lnTo>
                    <a:pt x="1667" y="2487"/>
                  </a:lnTo>
                  <a:lnTo>
                    <a:pt x="1639" y="2540"/>
                  </a:lnTo>
                  <a:lnTo>
                    <a:pt x="1606" y="2592"/>
                  </a:lnTo>
                  <a:lnTo>
                    <a:pt x="1568" y="2642"/>
                  </a:lnTo>
                  <a:lnTo>
                    <a:pt x="1527" y="2689"/>
                  </a:lnTo>
                  <a:lnTo>
                    <a:pt x="1482" y="2732"/>
                  </a:lnTo>
                  <a:lnTo>
                    <a:pt x="1436" y="2771"/>
                  </a:lnTo>
                  <a:lnTo>
                    <a:pt x="1386" y="2806"/>
                  </a:lnTo>
                  <a:lnTo>
                    <a:pt x="1333" y="2836"/>
                  </a:lnTo>
                  <a:lnTo>
                    <a:pt x="1278" y="2863"/>
                  </a:lnTo>
                  <a:lnTo>
                    <a:pt x="1221" y="2885"/>
                  </a:lnTo>
                  <a:lnTo>
                    <a:pt x="1161" y="2904"/>
                  </a:lnTo>
                  <a:lnTo>
                    <a:pt x="1136" y="2912"/>
                  </a:lnTo>
                  <a:lnTo>
                    <a:pt x="1116" y="2922"/>
                  </a:lnTo>
                  <a:lnTo>
                    <a:pt x="1098" y="2934"/>
                  </a:lnTo>
                  <a:lnTo>
                    <a:pt x="1084" y="2949"/>
                  </a:lnTo>
                  <a:lnTo>
                    <a:pt x="1073" y="2966"/>
                  </a:lnTo>
                  <a:lnTo>
                    <a:pt x="1066" y="2985"/>
                  </a:lnTo>
                  <a:lnTo>
                    <a:pt x="1063" y="3009"/>
                  </a:lnTo>
                  <a:lnTo>
                    <a:pt x="1062" y="3034"/>
                  </a:lnTo>
                  <a:lnTo>
                    <a:pt x="1063" y="3107"/>
                  </a:lnTo>
                  <a:lnTo>
                    <a:pt x="1062" y="3179"/>
                  </a:lnTo>
                  <a:lnTo>
                    <a:pt x="1062" y="3251"/>
                  </a:lnTo>
                  <a:lnTo>
                    <a:pt x="1060" y="3277"/>
                  </a:lnTo>
                  <a:lnTo>
                    <a:pt x="1054" y="3299"/>
                  </a:lnTo>
                  <a:lnTo>
                    <a:pt x="1044" y="3317"/>
                  </a:lnTo>
                  <a:lnTo>
                    <a:pt x="1030" y="3331"/>
                  </a:lnTo>
                  <a:lnTo>
                    <a:pt x="1012" y="3343"/>
                  </a:lnTo>
                  <a:lnTo>
                    <a:pt x="991" y="3349"/>
                  </a:lnTo>
                  <a:lnTo>
                    <a:pt x="965" y="3352"/>
                  </a:lnTo>
                  <a:lnTo>
                    <a:pt x="849" y="3353"/>
                  </a:lnTo>
                  <a:lnTo>
                    <a:pt x="733" y="3353"/>
                  </a:lnTo>
                  <a:lnTo>
                    <a:pt x="709" y="3350"/>
                  </a:lnTo>
                  <a:lnTo>
                    <a:pt x="688" y="3345"/>
                  </a:lnTo>
                  <a:lnTo>
                    <a:pt x="671" y="3335"/>
                  </a:lnTo>
                  <a:lnTo>
                    <a:pt x="657" y="3323"/>
                  </a:lnTo>
                  <a:lnTo>
                    <a:pt x="647" y="3308"/>
                  </a:lnTo>
                  <a:lnTo>
                    <a:pt x="638" y="3291"/>
                  </a:lnTo>
                  <a:lnTo>
                    <a:pt x="633" y="3269"/>
                  </a:lnTo>
                  <a:lnTo>
                    <a:pt x="632" y="3246"/>
                  </a:lnTo>
                  <a:lnTo>
                    <a:pt x="631" y="3166"/>
                  </a:lnTo>
                  <a:lnTo>
                    <a:pt x="630" y="3087"/>
                  </a:lnTo>
                  <a:lnTo>
                    <a:pt x="630" y="3056"/>
                  </a:lnTo>
                  <a:lnTo>
                    <a:pt x="628" y="3029"/>
                  </a:lnTo>
                  <a:lnTo>
                    <a:pt x="626" y="3009"/>
                  </a:lnTo>
                  <a:lnTo>
                    <a:pt x="621" y="2993"/>
                  </a:lnTo>
                  <a:lnTo>
                    <a:pt x="614" y="2980"/>
                  </a:lnTo>
                  <a:lnTo>
                    <a:pt x="603" y="2971"/>
                  </a:lnTo>
                  <a:lnTo>
                    <a:pt x="588" y="2964"/>
                  </a:lnTo>
                  <a:lnTo>
                    <a:pt x="569" y="2958"/>
                  </a:lnTo>
                  <a:lnTo>
                    <a:pt x="544" y="2953"/>
                  </a:lnTo>
                  <a:lnTo>
                    <a:pt x="514" y="2948"/>
                  </a:lnTo>
                  <a:lnTo>
                    <a:pt x="443" y="2935"/>
                  </a:lnTo>
                  <a:lnTo>
                    <a:pt x="372" y="2921"/>
                  </a:lnTo>
                  <a:lnTo>
                    <a:pt x="302" y="2904"/>
                  </a:lnTo>
                  <a:lnTo>
                    <a:pt x="233" y="2883"/>
                  </a:lnTo>
                  <a:lnTo>
                    <a:pt x="166" y="2858"/>
                  </a:lnTo>
                  <a:lnTo>
                    <a:pt x="99" y="2828"/>
                  </a:lnTo>
                  <a:lnTo>
                    <a:pt x="71" y="2814"/>
                  </a:lnTo>
                  <a:lnTo>
                    <a:pt x="48" y="2801"/>
                  </a:lnTo>
                  <a:lnTo>
                    <a:pt x="30" y="2787"/>
                  </a:lnTo>
                  <a:lnTo>
                    <a:pt x="16" y="2773"/>
                  </a:lnTo>
                  <a:lnTo>
                    <a:pt x="7" y="2758"/>
                  </a:lnTo>
                  <a:lnTo>
                    <a:pt x="2" y="2741"/>
                  </a:lnTo>
                  <a:lnTo>
                    <a:pt x="0" y="2722"/>
                  </a:lnTo>
                  <a:lnTo>
                    <a:pt x="2" y="2701"/>
                  </a:lnTo>
                  <a:lnTo>
                    <a:pt x="7" y="2674"/>
                  </a:lnTo>
                  <a:lnTo>
                    <a:pt x="15" y="2645"/>
                  </a:lnTo>
                  <a:lnTo>
                    <a:pt x="48" y="2524"/>
                  </a:lnTo>
                  <a:lnTo>
                    <a:pt x="83" y="2404"/>
                  </a:lnTo>
                  <a:lnTo>
                    <a:pt x="93" y="2379"/>
                  </a:lnTo>
                  <a:lnTo>
                    <a:pt x="102" y="2359"/>
                  </a:lnTo>
                  <a:lnTo>
                    <a:pt x="111" y="2342"/>
                  </a:lnTo>
                  <a:lnTo>
                    <a:pt x="121" y="2330"/>
                  </a:lnTo>
                  <a:lnTo>
                    <a:pt x="132" y="2323"/>
                  </a:lnTo>
                  <a:lnTo>
                    <a:pt x="146" y="2320"/>
                  </a:lnTo>
                  <a:lnTo>
                    <a:pt x="161" y="2321"/>
                  </a:lnTo>
                  <a:lnTo>
                    <a:pt x="178" y="2325"/>
                  </a:lnTo>
                  <a:lnTo>
                    <a:pt x="199" y="2333"/>
                  </a:lnTo>
                  <a:lnTo>
                    <a:pt x="223" y="2344"/>
                  </a:lnTo>
                  <a:lnTo>
                    <a:pt x="296" y="2379"/>
                  </a:lnTo>
                  <a:lnTo>
                    <a:pt x="371" y="2410"/>
                  </a:lnTo>
                  <a:lnTo>
                    <a:pt x="447" y="2434"/>
                  </a:lnTo>
                  <a:lnTo>
                    <a:pt x="524" y="2455"/>
                  </a:lnTo>
                  <a:lnTo>
                    <a:pt x="603" y="2470"/>
                  </a:lnTo>
                  <a:lnTo>
                    <a:pt x="683" y="2482"/>
                  </a:lnTo>
                  <a:lnTo>
                    <a:pt x="735" y="2487"/>
                  </a:lnTo>
                  <a:lnTo>
                    <a:pt x="786" y="2487"/>
                  </a:lnTo>
                  <a:lnTo>
                    <a:pt x="837" y="2483"/>
                  </a:lnTo>
                  <a:lnTo>
                    <a:pt x="887" y="2475"/>
                  </a:lnTo>
                  <a:lnTo>
                    <a:pt x="937" y="2462"/>
                  </a:lnTo>
                  <a:lnTo>
                    <a:pt x="985" y="2442"/>
                  </a:lnTo>
                  <a:lnTo>
                    <a:pt x="1019" y="2425"/>
                  </a:lnTo>
                  <a:lnTo>
                    <a:pt x="1049" y="2405"/>
                  </a:lnTo>
                  <a:lnTo>
                    <a:pt x="1074" y="2381"/>
                  </a:lnTo>
                  <a:lnTo>
                    <a:pt x="1096" y="2356"/>
                  </a:lnTo>
                  <a:lnTo>
                    <a:pt x="1113" y="2329"/>
                  </a:lnTo>
                  <a:lnTo>
                    <a:pt x="1126" y="2300"/>
                  </a:lnTo>
                  <a:lnTo>
                    <a:pt x="1134" y="2269"/>
                  </a:lnTo>
                  <a:lnTo>
                    <a:pt x="1138" y="2238"/>
                  </a:lnTo>
                  <a:lnTo>
                    <a:pt x="1138" y="2207"/>
                  </a:lnTo>
                  <a:lnTo>
                    <a:pt x="1133" y="2175"/>
                  </a:lnTo>
                  <a:lnTo>
                    <a:pt x="1124" y="2144"/>
                  </a:lnTo>
                  <a:lnTo>
                    <a:pt x="1111" y="2114"/>
                  </a:lnTo>
                  <a:lnTo>
                    <a:pt x="1091" y="2084"/>
                  </a:lnTo>
                  <a:lnTo>
                    <a:pt x="1069" y="2057"/>
                  </a:lnTo>
                  <a:lnTo>
                    <a:pt x="1041" y="2030"/>
                  </a:lnTo>
                  <a:lnTo>
                    <a:pt x="1001" y="1999"/>
                  </a:lnTo>
                  <a:lnTo>
                    <a:pt x="959" y="1974"/>
                  </a:lnTo>
                  <a:lnTo>
                    <a:pt x="915" y="1951"/>
                  </a:lnTo>
                  <a:lnTo>
                    <a:pt x="870" y="1929"/>
                  </a:lnTo>
                  <a:lnTo>
                    <a:pt x="801" y="1899"/>
                  </a:lnTo>
                  <a:lnTo>
                    <a:pt x="733" y="1872"/>
                  </a:lnTo>
                  <a:lnTo>
                    <a:pt x="665" y="1844"/>
                  </a:lnTo>
                  <a:lnTo>
                    <a:pt x="597" y="1816"/>
                  </a:lnTo>
                  <a:lnTo>
                    <a:pt x="529" y="1786"/>
                  </a:lnTo>
                  <a:lnTo>
                    <a:pt x="463" y="1754"/>
                  </a:lnTo>
                  <a:lnTo>
                    <a:pt x="399" y="1717"/>
                  </a:lnTo>
                  <a:lnTo>
                    <a:pt x="352" y="1687"/>
                  </a:lnTo>
                  <a:lnTo>
                    <a:pt x="307" y="1657"/>
                  </a:lnTo>
                  <a:lnTo>
                    <a:pt x="266" y="1623"/>
                  </a:lnTo>
                  <a:lnTo>
                    <a:pt x="226" y="1589"/>
                  </a:lnTo>
                  <a:lnTo>
                    <a:pt x="190" y="1552"/>
                  </a:lnTo>
                  <a:lnTo>
                    <a:pt x="157" y="1515"/>
                  </a:lnTo>
                  <a:lnTo>
                    <a:pt x="127" y="1475"/>
                  </a:lnTo>
                  <a:lnTo>
                    <a:pt x="101" y="1433"/>
                  </a:lnTo>
                  <a:lnTo>
                    <a:pt x="77" y="1389"/>
                  </a:lnTo>
                  <a:lnTo>
                    <a:pt x="58" y="1343"/>
                  </a:lnTo>
                  <a:lnTo>
                    <a:pt x="43" y="1295"/>
                  </a:lnTo>
                  <a:lnTo>
                    <a:pt x="32" y="1244"/>
                  </a:lnTo>
                  <a:lnTo>
                    <a:pt x="24" y="1192"/>
                  </a:lnTo>
                  <a:lnTo>
                    <a:pt x="21" y="1137"/>
                  </a:lnTo>
                  <a:lnTo>
                    <a:pt x="22" y="1079"/>
                  </a:lnTo>
                  <a:lnTo>
                    <a:pt x="28" y="1015"/>
                  </a:lnTo>
                  <a:lnTo>
                    <a:pt x="40" y="952"/>
                  </a:lnTo>
                  <a:lnTo>
                    <a:pt x="54" y="894"/>
                  </a:lnTo>
                  <a:lnTo>
                    <a:pt x="73" y="839"/>
                  </a:lnTo>
                  <a:lnTo>
                    <a:pt x="97" y="787"/>
                  </a:lnTo>
                  <a:lnTo>
                    <a:pt x="124" y="738"/>
                  </a:lnTo>
                  <a:lnTo>
                    <a:pt x="155" y="692"/>
                  </a:lnTo>
                  <a:lnTo>
                    <a:pt x="189" y="649"/>
                  </a:lnTo>
                  <a:lnTo>
                    <a:pt x="229" y="609"/>
                  </a:lnTo>
                  <a:lnTo>
                    <a:pt x="271" y="573"/>
                  </a:lnTo>
                  <a:lnTo>
                    <a:pt x="317" y="538"/>
                  </a:lnTo>
                  <a:lnTo>
                    <a:pt x="367" y="506"/>
                  </a:lnTo>
                  <a:lnTo>
                    <a:pt x="419" y="478"/>
                  </a:lnTo>
                  <a:lnTo>
                    <a:pt x="475" y="451"/>
                  </a:lnTo>
                  <a:lnTo>
                    <a:pt x="535" y="428"/>
                  </a:lnTo>
                  <a:lnTo>
                    <a:pt x="563" y="418"/>
                  </a:lnTo>
                  <a:lnTo>
                    <a:pt x="587" y="408"/>
                  </a:lnTo>
                  <a:lnTo>
                    <a:pt x="607" y="400"/>
                  </a:lnTo>
                  <a:lnTo>
                    <a:pt x="623" y="391"/>
                  </a:lnTo>
                  <a:lnTo>
                    <a:pt x="635" y="383"/>
                  </a:lnTo>
                  <a:lnTo>
                    <a:pt x="644" y="373"/>
                  </a:lnTo>
                  <a:lnTo>
                    <a:pt x="652" y="360"/>
                  </a:lnTo>
                  <a:lnTo>
                    <a:pt x="657" y="346"/>
                  </a:lnTo>
                  <a:lnTo>
                    <a:pt x="659" y="329"/>
                  </a:lnTo>
                  <a:lnTo>
                    <a:pt x="661" y="308"/>
                  </a:lnTo>
                  <a:lnTo>
                    <a:pt x="662" y="283"/>
                  </a:lnTo>
                  <a:lnTo>
                    <a:pt x="662" y="253"/>
                  </a:lnTo>
                  <a:lnTo>
                    <a:pt x="662" y="186"/>
                  </a:lnTo>
                  <a:lnTo>
                    <a:pt x="662" y="120"/>
                  </a:lnTo>
                  <a:lnTo>
                    <a:pt x="664" y="89"/>
                  </a:lnTo>
                  <a:lnTo>
                    <a:pt x="667" y="64"/>
                  </a:lnTo>
                  <a:lnTo>
                    <a:pt x="672" y="45"/>
                  </a:lnTo>
                  <a:lnTo>
                    <a:pt x="680" y="30"/>
                  </a:lnTo>
                  <a:lnTo>
                    <a:pt x="691" y="18"/>
                  </a:lnTo>
                  <a:lnTo>
                    <a:pt x="707" y="10"/>
                  </a:lnTo>
                  <a:lnTo>
                    <a:pt x="726" y="4"/>
                  </a:lnTo>
                  <a:lnTo>
                    <a:pt x="750" y="1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10463127" y="2833919"/>
              <a:ext cx="167234" cy="308578"/>
            </a:xfrm>
            <a:custGeom>
              <a:avLst/>
              <a:gdLst>
                <a:gd name="T0" fmla="*/ 986 w 1734"/>
                <a:gd name="T1" fmla="*/ 2 h 3353"/>
                <a:gd name="T2" fmla="*/ 1069 w 1734"/>
                <a:gd name="T3" fmla="*/ 49 h 3353"/>
                <a:gd name="T4" fmla="*/ 1081 w 1734"/>
                <a:gd name="T5" fmla="*/ 209 h 3353"/>
                <a:gd name="T6" fmla="*/ 1092 w 1734"/>
                <a:gd name="T7" fmla="*/ 331 h 3353"/>
                <a:gd name="T8" fmla="*/ 1168 w 1734"/>
                <a:gd name="T9" fmla="*/ 372 h 3353"/>
                <a:gd name="T10" fmla="*/ 1477 w 1734"/>
                <a:gd name="T11" fmla="*/ 448 h 3353"/>
                <a:gd name="T12" fmla="*/ 1619 w 1734"/>
                <a:gd name="T13" fmla="*/ 539 h 3353"/>
                <a:gd name="T14" fmla="*/ 1565 w 1734"/>
                <a:gd name="T15" fmla="*/ 788 h 3353"/>
                <a:gd name="T16" fmla="*/ 1497 w 1734"/>
                <a:gd name="T17" fmla="*/ 951 h 3353"/>
                <a:gd name="T18" fmla="*/ 1402 w 1734"/>
                <a:gd name="T19" fmla="*/ 937 h 3353"/>
                <a:gd name="T20" fmla="*/ 1038 w 1734"/>
                <a:gd name="T21" fmla="*/ 837 h 3353"/>
                <a:gd name="T22" fmla="*/ 781 w 1734"/>
                <a:gd name="T23" fmla="*/ 850 h 3353"/>
                <a:gd name="T24" fmla="*/ 647 w 1734"/>
                <a:gd name="T25" fmla="*/ 943 h 3353"/>
                <a:gd name="T26" fmla="*/ 616 w 1734"/>
                <a:gd name="T27" fmla="*/ 1080 h 3353"/>
                <a:gd name="T28" fmla="*/ 698 w 1734"/>
                <a:gd name="T29" fmla="*/ 1212 h 3353"/>
                <a:gd name="T30" fmla="*/ 923 w 1734"/>
                <a:gd name="T31" fmla="*/ 1337 h 3353"/>
                <a:gd name="T32" fmla="*/ 1333 w 1734"/>
                <a:gd name="T33" fmla="*/ 1523 h 3353"/>
                <a:gd name="T34" fmla="*/ 1569 w 1734"/>
                <a:gd name="T35" fmla="*/ 1722 h 3353"/>
                <a:gd name="T36" fmla="*/ 1704 w 1734"/>
                <a:gd name="T37" fmla="*/ 1979 h 3353"/>
                <a:gd name="T38" fmla="*/ 1730 w 1734"/>
                <a:gd name="T39" fmla="*/ 2263 h 3353"/>
                <a:gd name="T40" fmla="*/ 1639 w 1734"/>
                <a:gd name="T41" fmla="*/ 2540 h 3353"/>
                <a:gd name="T42" fmla="*/ 1436 w 1734"/>
                <a:gd name="T43" fmla="*/ 2771 h 3353"/>
                <a:gd name="T44" fmla="*/ 1161 w 1734"/>
                <a:gd name="T45" fmla="*/ 2904 h 3353"/>
                <a:gd name="T46" fmla="*/ 1073 w 1734"/>
                <a:gd name="T47" fmla="*/ 2966 h 3353"/>
                <a:gd name="T48" fmla="*/ 1062 w 1734"/>
                <a:gd name="T49" fmla="*/ 3179 h 3353"/>
                <a:gd name="T50" fmla="*/ 1030 w 1734"/>
                <a:gd name="T51" fmla="*/ 3331 h 3353"/>
                <a:gd name="T52" fmla="*/ 733 w 1734"/>
                <a:gd name="T53" fmla="*/ 3353 h 3353"/>
                <a:gd name="T54" fmla="*/ 647 w 1734"/>
                <a:gd name="T55" fmla="*/ 3308 h 3353"/>
                <a:gd name="T56" fmla="*/ 630 w 1734"/>
                <a:gd name="T57" fmla="*/ 3087 h 3353"/>
                <a:gd name="T58" fmla="*/ 614 w 1734"/>
                <a:gd name="T59" fmla="*/ 2980 h 3353"/>
                <a:gd name="T60" fmla="*/ 514 w 1734"/>
                <a:gd name="T61" fmla="*/ 2948 h 3353"/>
                <a:gd name="T62" fmla="*/ 166 w 1734"/>
                <a:gd name="T63" fmla="*/ 2858 h 3353"/>
                <a:gd name="T64" fmla="*/ 16 w 1734"/>
                <a:gd name="T65" fmla="*/ 2773 h 3353"/>
                <a:gd name="T66" fmla="*/ 7 w 1734"/>
                <a:gd name="T67" fmla="*/ 2674 h 3353"/>
                <a:gd name="T68" fmla="*/ 102 w 1734"/>
                <a:gd name="T69" fmla="*/ 2359 h 3353"/>
                <a:gd name="T70" fmla="*/ 161 w 1734"/>
                <a:gd name="T71" fmla="*/ 2321 h 3353"/>
                <a:gd name="T72" fmla="*/ 371 w 1734"/>
                <a:gd name="T73" fmla="*/ 2410 h 3353"/>
                <a:gd name="T74" fmla="*/ 735 w 1734"/>
                <a:gd name="T75" fmla="*/ 2487 h 3353"/>
                <a:gd name="T76" fmla="*/ 985 w 1734"/>
                <a:gd name="T77" fmla="*/ 2442 h 3353"/>
                <a:gd name="T78" fmla="*/ 1113 w 1734"/>
                <a:gd name="T79" fmla="*/ 2329 h 3353"/>
                <a:gd name="T80" fmla="*/ 1133 w 1734"/>
                <a:gd name="T81" fmla="*/ 2175 h 3353"/>
                <a:gd name="T82" fmla="*/ 1041 w 1734"/>
                <a:gd name="T83" fmla="*/ 2030 h 3353"/>
                <a:gd name="T84" fmla="*/ 801 w 1734"/>
                <a:gd name="T85" fmla="*/ 1899 h 3353"/>
                <a:gd name="T86" fmla="*/ 463 w 1734"/>
                <a:gd name="T87" fmla="*/ 1754 h 3353"/>
                <a:gd name="T88" fmla="*/ 226 w 1734"/>
                <a:gd name="T89" fmla="*/ 1589 h 3353"/>
                <a:gd name="T90" fmla="*/ 77 w 1734"/>
                <a:gd name="T91" fmla="*/ 1389 h 3353"/>
                <a:gd name="T92" fmla="*/ 21 w 1734"/>
                <a:gd name="T93" fmla="*/ 1137 h 3353"/>
                <a:gd name="T94" fmla="*/ 73 w 1734"/>
                <a:gd name="T95" fmla="*/ 839 h 3353"/>
                <a:gd name="T96" fmla="*/ 229 w 1734"/>
                <a:gd name="T97" fmla="*/ 609 h 3353"/>
                <a:gd name="T98" fmla="*/ 475 w 1734"/>
                <a:gd name="T99" fmla="*/ 451 h 3353"/>
                <a:gd name="T100" fmla="*/ 623 w 1734"/>
                <a:gd name="T101" fmla="*/ 391 h 3353"/>
                <a:gd name="T102" fmla="*/ 659 w 1734"/>
                <a:gd name="T103" fmla="*/ 329 h 3353"/>
                <a:gd name="T104" fmla="*/ 662 w 1734"/>
                <a:gd name="T105" fmla="*/ 120 h 3353"/>
                <a:gd name="T106" fmla="*/ 691 w 1734"/>
                <a:gd name="T107" fmla="*/ 18 h 3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3353">
                  <a:moveTo>
                    <a:pt x="780" y="0"/>
                  </a:moveTo>
                  <a:lnTo>
                    <a:pt x="871" y="0"/>
                  </a:lnTo>
                  <a:lnTo>
                    <a:pt x="915" y="0"/>
                  </a:lnTo>
                  <a:lnTo>
                    <a:pt x="954" y="1"/>
                  </a:lnTo>
                  <a:lnTo>
                    <a:pt x="986" y="2"/>
                  </a:lnTo>
                  <a:lnTo>
                    <a:pt x="1011" y="6"/>
                  </a:lnTo>
                  <a:lnTo>
                    <a:pt x="1032" y="12"/>
                  </a:lnTo>
                  <a:lnTo>
                    <a:pt x="1049" y="21"/>
                  </a:lnTo>
                  <a:lnTo>
                    <a:pt x="1061" y="33"/>
                  </a:lnTo>
                  <a:lnTo>
                    <a:pt x="1069" y="49"/>
                  </a:lnTo>
                  <a:lnTo>
                    <a:pt x="1075" y="70"/>
                  </a:lnTo>
                  <a:lnTo>
                    <a:pt x="1078" y="95"/>
                  </a:lnTo>
                  <a:lnTo>
                    <a:pt x="1080" y="127"/>
                  </a:lnTo>
                  <a:lnTo>
                    <a:pt x="1081" y="165"/>
                  </a:lnTo>
                  <a:lnTo>
                    <a:pt x="1081" y="209"/>
                  </a:lnTo>
                  <a:lnTo>
                    <a:pt x="1082" y="244"/>
                  </a:lnTo>
                  <a:lnTo>
                    <a:pt x="1082" y="273"/>
                  </a:lnTo>
                  <a:lnTo>
                    <a:pt x="1084" y="296"/>
                  </a:lnTo>
                  <a:lnTo>
                    <a:pt x="1087" y="315"/>
                  </a:lnTo>
                  <a:lnTo>
                    <a:pt x="1092" y="331"/>
                  </a:lnTo>
                  <a:lnTo>
                    <a:pt x="1101" y="343"/>
                  </a:lnTo>
                  <a:lnTo>
                    <a:pt x="1112" y="353"/>
                  </a:lnTo>
                  <a:lnTo>
                    <a:pt x="1126" y="360"/>
                  </a:lnTo>
                  <a:lnTo>
                    <a:pt x="1144" y="367"/>
                  </a:lnTo>
                  <a:lnTo>
                    <a:pt x="1168" y="372"/>
                  </a:lnTo>
                  <a:lnTo>
                    <a:pt x="1196" y="377"/>
                  </a:lnTo>
                  <a:lnTo>
                    <a:pt x="1230" y="382"/>
                  </a:lnTo>
                  <a:lnTo>
                    <a:pt x="1314" y="398"/>
                  </a:lnTo>
                  <a:lnTo>
                    <a:pt x="1397" y="421"/>
                  </a:lnTo>
                  <a:lnTo>
                    <a:pt x="1477" y="448"/>
                  </a:lnTo>
                  <a:lnTo>
                    <a:pt x="1557" y="480"/>
                  </a:lnTo>
                  <a:lnTo>
                    <a:pt x="1579" y="492"/>
                  </a:lnTo>
                  <a:lnTo>
                    <a:pt x="1596" y="505"/>
                  </a:lnTo>
                  <a:lnTo>
                    <a:pt x="1611" y="522"/>
                  </a:lnTo>
                  <a:lnTo>
                    <a:pt x="1619" y="539"/>
                  </a:lnTo>
                  <a:lnTo>
                    <a:pt x="1624" y="559"/>
                  </a:lnTo>
                  <a:lnTo>
                    <a:pt x="1623" y="582"/>
                  </a:lnTo>
                  <a:lnTo>
                    <a:pt x="1618" y="606"/>
                  </a:lnTo>
                  <a:lnTo>
                    <a:pt x="1591" y="697"/>
                  </a:lnTo>
                  <a:lnTo>
                    <a:pt x="1565" y="788"/>
                  </a:lnTo>
                  <a:lnTo>
                    <a:pt x="1537" y="879"/>
                  </a:lnTo>
                  <a:lnTo>
                    <a:pt x="1528" y="904"/>
                  </a:lnTo>
                  <a:lnTo>
                    <a:pt x="1519" y="925"/>
                  </a:lnTo>
                  <a:lnTo>
                    <a:pt x="1508" y="941"/>
                  </a:lnTo>
                  <a:lnTo>
                    <a:pt x="1497" y="951"/>
                  </a:lnTo>
                  <a:lnTo>
                    <a:pt x="1482" y="957"/>
                  </a:lnTo>
                  <a:lnTo>
                    <a:pt x="1467" y="958"/>
                  </a:lnTo>
                  <a:lnTo>
                    <a:pt x="1449" y="955"/>
                  </a:lnTo>
                  <a:lnTo>
                    <a:pt x="1426" y="948"/>
                  </a:lnTo>
                  <a:lnTo>
                    <a:pt x="1402" y="937"/>
                  </a:lnTo>
                  <a:lnTo>
                    <a:pt x="1331" y="906"/>
                  </a:lnTo>
                  <a:lnTo>
                    <a:pt x="1259" y="881"/>
                  </a:lnTo>
                  <a:lnTo>
                    <a:pt x="1186" y="860"/>
                  </a:lnTo>
                  <a:lnTo>
                    <a:pt x="1113" y="846"/>
                  </a:lnTo>
                  <a:lnTo>
                    <a:pt x="1038" y="837"/>
                  </a:lnTo>
                  <a:lnTo>
                    <a:pt x="962" y="833"/>
                  </a:lnTo>
                  <a:lnTo>
                    <a:pt x="885" y="835"/>
                  </a:lnTo>
                  <a:lnTo>
                    <a:pt x="850" y="837"/>
                  </a:lnTo>
                  <a:lnTo>
                    <a:pt x="815" y="842"/>
                  </a:lnTo>
                  <a:lnTo>
                    <a:pt x="781" y="850"/>
                  </a:lnTo>
                  <a:lnTo>
                    <a:pt x="747" y="863"/>
                  </a:lnTo>
                  <a:lnTo>
                    <a:pt x="716" y="879"/>
                  </a:lnTo>
                  <a:lnTo>
                    <a:pt x="688" y="898"/>
                  </a:lnTo>
                  <a:lnTo>
                    <a:pt x="665" y="920"/>
                  </a:lnTo>
                  <a:lnTo>
                    <a:pt x="647" y="943"/>
                  </a:lnTo>
                  <a:lnTo>
                    <a:pt x="631" y="969"/>
                  </a:lnTo>
                  <a:lnTo>
                    <a:pt x="621" y="995"/>
                  </a:lnTo>
                  <a:lnTo>
                    <a:pt x="615" y="1023"/>
                  </a:lnTo>
                  <a:lnTo>
                    <a:pt x="613" y="1051"/>
                  </a:lnTo>
                  <a:lnTo>
                    <a:pt x="616" y="1080"/>
                  </a:lnTo>
                  <a:lnTo>
                    <a:pt x="623" y="1107"/>
                  </a:lnTo>
                  <a:lnTo>
                    <a:pt x="634" y="1135"/>
                  </a:lnTo>
                  <a:lnTo>
                    <a:pt x="652" y="1163"/>
                  </a:lnTo>
                  <a:lnTo>
                    <a:pt x="673" y="1188"/>
                  </a:lnTo>
                  <a:lnTo>
                    <a:pt x="698" y="1212"/>
                  </a:lnTo>
                  <a:lnTo>
                    <a:pt x="740" y="1242"/>
                  </a:lnTo>
                  <a:lnTo>
                    <a:pt x="784" y="1270"/>
                  </a:lnTo>
                  <a:lnTo>
                    <a:pt x="829" y="1294"/>
                  </a:lnTo>
                  <a:lnTo>
                    <a:pt x="876" y="1317"/>
                  </a:lnTo>
                  <a:lnTo>
                    <a:pt x="923" y="1337"/>
                  </a:lnTo>
                  <a:lnTo>
                    <a:pt x="1007" y="1372"/>
                  </a:lnTo>
                  <a:lnTo>
                    <a:pt x="1089" y="1407"/>
                  </a:lnTo>
                  <a:lnTo>
                    <a:pt x="1172" y="1443"/>
                  </a:lnTo>
                  <a:lnTo>
                    <a:pt x="1252" y="1481"/>
                  </a:lnTo>
                  <a:lnTo>
                    <a:pt x="1333" y="1523"/>
                  </a:lnTo>
                  <a:lnTo>
                    <a:pt x="1388" y="1557"/>
                  </a:lnTo>
                  <a:lnTo>
                    <a:pt x="1439" y="1593"/>
                  </a:lnTo>
                  <a:lnTo>
                    <a:pt x="1487" y="1633"/>
                  </a:lnTo>
                  <a:lnTo>
                    <a:pt x="1530" y="1676"/>
                  </a:lnTo>
                  <a:lnTo>
                    <a:pt x="1569" y="1722"/>
                  </a:lnTo>
                  <a:lnTo>
                    <a:pt x="1605" y="1770"/>
                  </a:lnTo>
                  <a:lnTo>
                    <a:pt x="1636" y="1819"/>
                  </a:lnTo>
                  <a:lnTo>
                    <a:pt x="1663" y="1871"/>
                  </a:lnTo>
                  <a:lnTo>
                    <a:pt x="1686" y="1924"/>
                  </a:lnTo>
                  <a:lnTo>
                    <a:pt x="1704" y="1979"/>
                  </a:lnTo>
                  <a:lnTo>
                    <a:pt x="1719" y="2034"/>
                  </a:lnTo>
                  <a:lnTo>
                    <a:pt x="1728" y="2091"/>
                  </a:lnTo>
                  <a:lnTo>
                    <a:pt x="1733" y="2148"/>
                  </a:lnTo>
                  <a:lnTo>
                    <a:pt x="1734" y="2206"/>
                  </a:lnTo>
                  <a:lnTo>
                    <a:pt x="1730" y="2263"/>
                  </a:lnTo>
                  <a:lnTo>
                    <a:pt x="1721" y="2320"/>
                  </a:lnTo>
                  <a:lnTo>
                    <a:pt x="1707" y="2376"/>
                  </a:lnTo>
                  <a:lnTo>
                    <a:pt x="1689" y="2432"/>
                  </a:lnTo>
                  <a:lnTo>
                    <a:pt x="1667" y="2487"/>
                  </a:lnTo>
                  <a:lnTo>
                    <a:pt x="1639" y="2540"/>
                  </a:lnTo>
                  <a:lnTo>
                    <a:pt x="1606" y="2592"/>
                  </a:lnTo>
                  <a:lnTo>
                    <a:pt x="1568" y="2642"/>
                  </a:lnTo>
                  <a:lnTo>
                    <a:pt x="1527" y="2689"/>
                  </a:lnTo>
                  <a:lnTo>
                    <a:pt x="1482" y="2732"/>
                  </a:lnTo>
                  <a:lnTo>
                    <a:pt x="1436" y="2771"/>
                  </a:lnTo>
                  <a:lnTo>
                    <a:pt x="1386" y="2806"/>
                  </a:lnTo>
                  <a:lnTo>
                    <a:pt x="1333" y="2836"/>
                  </a:lnTo>
                  <a:lnTo>
                    <a:pt x="1278" y="2863"/>
                  </a:lnTo>
                  <a:lnTo>
                    <a:pt x="1221" y="2885"/>
                  </a:lnTo>
                  <a:lnTo>
                    <a:pt x="1161" y="2904"/>
                  </a:lnTo>
                  <a:lnTo>
                    <a:pt x="1136" y="2912"/>
                  </a:lnTo>
                  <a:lnTo>
                    <a:pt x="1116" y="2922"/>
                  </a:lnTo>
                  <a:lnTo>
                    <a:pt x="1098" y="2934"/>
                  </a:lnTo>
                  <a:lnTo>
                    <a:pt x="1084" y="2949"/>
                  </a:lnTo>
                  <a:lnTo>
                    <a:pt x="1073" y="2966"/>
                  </a:lnTo>
                  <a:lnTo>
                    <a:pt x="1066" y="2985"/>
                  </a:lnTo>
                  <a:lnTo>
                    <a:pt x="1063" y="3009"/>
                  </a:lnTo>
                  <a:lnTo>
                    <a:pt x="1062" y="3034"/>
                  </a:lnTo>
                  <a:lnTo>
                    <a:pt x="1063" y="3107"/>
                  </a:lnTo>
                  <a:lnTo>
                    <a:pt x="1062" y="3179"/>
                  </a:lnTo>
                  <a:lnTo>
                    <a:pt x="1062" y="3251"/>
                  </a:lnTo>
                  <a:lnTo>
                    <a:pt x="1060" y="3277"/>
                  </a:lnTo>
                  <a:lnTo>
                    <a:pt x="1054" y="3299"/>
                  </a:lnTo>
                  <a:lnTo>
                    <a:pt x="1044" y="3317"/>
                  </a:lnTo>
                  <a:lnTo>
                    <a:pt x="1030" y="3331"/>
                  </a:lnTo>
                  <a:lnTo>
                    <a:pt x="1012" y="3343"/>
                  </a:lnTo>
                  <a:lnTo>
                    <a:pt x="991" y="3349"/>
                  </a:lnTo>
                  <a:lnTo>
                    <a:pt x="965" y="3352"/>
                  </a:lnTo>
                  <a:lnTo>
                    <a:pt x="849" y="3353"/>
                  </a:lnTo>
                  <a:lnTo>
                    <a:pt x="733" y="3353"/>
                  </a:lnTo>
                  <a:lnTo>
                    <a:pt x="709" y="3350"/>
                  </a:lnTo>
                  <a:lnTo>
                    <a:pt x="688" y="3345"/>
                  </a:lnTo>
                  <a:lnTo>
                    <a:pt x="671" y="3335"/>
                  </a:lnTo>
                  <a:lnTo>
                    <a:pt x="657" y="3323"/>
                  </a:lnTo>
                  <a:lnTo>
                    <a:pt x="647" y="3308"/>
                  </a:lnTo>
                  <a:lnTo>
                    <a:pt x="638" y="3291"/>
                  </a:lnTo>
                  <a:lnTo>
                    <a:pt x="633" y="3269"/>
                  </a:lnTo>
                  <a:lnTo>
                    <a:pt x="632" y="3246"/>
                  </a:lnTo>
                  <a:lnTo>
                    <a:pt x="631" y="3166"/>
                  </a:lnTo>
                  <a:lnTo>
                    <a:pt x="630" y="3087"/>
                  </a:lnTo>
                  <a:lnTo>
                    <a:pt x="630" y="3056"/>
                  </a:lnTo>
                  <a:lnTo>
                    <a:pt x="628" y="3029"/>
                  </a:lnTo>
                  <a:lnTo>
                    <a:pt x="626" y="3009"/>
                  </a:lnTo>
                  <a:lnTo>
                    <a:pt x="621" y="2993"/>
                  </a:lnTo>
                  <a:lnTo>
                    <a:pt x="614" y="2980"/>
                  </a:lnTo>
                  <a:lnTo>
                    <a:pt x="603" y="2971"/>
                  </a:lnTo>
                  <a:lnTo>
                    <a:pt x="588" y="2964"/>
                  </a:lnTo>
                  <a:lnTo>
                    <a:pt x="569" y="2958"/>
                  </a:lnTo>
                  <a:lnTo>
                    <a:pt x="544" y="2953"/>
                  </a:lnTo>
                  <a:lnTo>
                    <a:pt x="514" y="2948"/>
                  </a:lnTo>
                  <a:lnTo>
                    <a:pt x="443" y="2935"/>
                  </a:lnTo>
                  <a:lnTo>
                    <a:pt x="372" y="2921"/>
                  </a:lnTo>
                  <a:lnTo>
                    <a:pt x="302" y="2904"/>
                  </a:lnTo>
                  <a:lnTo>
                    <a:pt x="233" y="2883"/>
                  </a:lnTo>
                  <a:lnTo>
                    <a:pt x="166" y="2858"/>
                  </a:lnTo>
                  <a:lnTo>
                    <a:pt x="99" y="2828"/>
                  </a:lnTo>
                  <a:lnTo>
                    <a:pt x="71" y="2814"/>
                  </a:lnTo>
                  <a:lnTo>
                    <a:pt x="48" y="2801"/>
                  </a:lnTo>
                  <a:lnTo>
                    <a:pt x="30" y="2787"/>
                  </a:lnTo>
                  <a:lnTo>
                    <a:pt x="16" y="2773"/>
                  </a:lnTo>
                  <a:lnTo>
                    <a:pt x="7" y="2758"/>
                  </a:lnTo>
                  <a:lnTo>
                    <a:pt x="2" y="2741"/>
                  </a:lnTo>
                  <a:lnTo>
                    <a:pt x="0" y="2722"/>
                  </a:lnTo>
                  <a:lnTo>
                    <a:pt x="2" y="2701"/>
                  </a:lnTo>
                  <a:lnTo>
                    <a:pt x="7" y="2674"/>
                  </a:lnTo>
                  <a:lnTo>
                    <a:pt x="15" y="2645"/>
                  </a:lnTo>
                  <a:lnTo>
                    <a:pt x="48" y="2524"/>
                  </a:lnTo>
                  <a:lnTo>
                    <a:pt x="83" y="2404"/>
                  </a:lnTo>
                  <a:lnTo>
                    <a:pt x="93" y="2379"/>
                  </a:lnTo>
                  <a:lnTo>
                    <a:pt x="102" y="2359"/>
                  </a:lnTo>
                  <a:lnTo>
                    <a:pt x="111" y="2342"/>
                  </a:lnTo>
                  <a:lnTo>
                    <a:pt x="121" y="2330"/>
                  </a:lnTo>
                  <a:lnTo>
                    <a:pt x="132" y="2323"/>
                  </a:lnTo>
                  <a:lnTo>
                    <a:pt x="146" y="2320"/>
                  </a:lnTo>
                  <a:lnTo>
                    <a:pt x="161" y="2321"/>
                  </a:lnTo>
                  <a:lnTo>
                    <a:pt x="178" y="2325"/>
                  </a:lnTo>
                  <a:lnTo>
                    <a:pt x="199" y="2333"/>
                  </a:lnTo>
                  <a:lnTo>
                    <a:pt x="223" y="2344"/>
                  </a:lnTo>
                  <a:lnTo>
                    <a:pt x="296" y="2379"/>
                  </a:lnTo>
                  <a:lnTo>
                    <a:pt x="371" y="2410"/>
                  </a:lnTo>
                  <a:lnTo>
                    <a:pt x="447" y="2434"/>
                  </a:lnTo>
                  <a:lnTo>
                    <a:pt x="524" y="2455"/>
                  </a:lnTo>
                  <a:lnTo>
                    <a:pt x="603" y="2470"/>
                  </a:lnTo>
                  <a:lnTo>
                    <a:pt x="683" y="2482"/>
                  </a:lnTo>
                  <a:lnTo>
                    <a:pt x="735" y="2487"/>
                  </a:lnTo>
                  <a:lnTo>
                    <a:pt x="786" y="2487"/>
                  </a:lnTo>
                  <a:lnTo>
                    <a:pt x="837" y="2483"/>
                  </a:lnTo>
                  <a:lnTo>
                    <a:pt x="887" y="2475"/>
                  </a:lnTo>
                  <a:lnTo>
                    <a:pt x="937" y="2462"/>
                  </a:lnTo>
                  <a:lnTo>
                    <a:pt x="985" y="2442"/>
                  </a:lnTo>
                  <a:lnTo>
                    <a:pt x="1019" y="2425"/>
                  </a:lnTo>
                  <a:lnTo>
                    <a:pt x="1049" y="2405"/>
                  </a:lnTo>
                  <a:lnTo>
                    <a:pt x="1074" y="2381"/>
                  </a:lnTo>
                  <a:lnTo>
                    <a:pt x="1096" y="2356"/>
                  </a:lnTo>
                  <a:lnTo>
                    <a:pt x="1113" y="2329"/>
                  </a:lnTo>
                  <a:lnTo>
                    <a:pt x="1126" y="2300"/>
                  </a:lnTo>
                  <a:lnTo>
                    <a:pt x="1134" y="2269"/>
                  </a:lnTo>
                  <a:lnTo>
                    <a:pt x="1138" y="2238"/>
                  </a:lnTo>
                  <a:lnTo>
                    <a:pt x="1138" y="2207"/>
                  </a:lnTo>
                  <a:lnTo>
                    <a:pt x="1133" y="2175"/>
                  </a:lnTo>
                  <a:lnTo>
                    <a:pt x="1124" y="2144"/>
                  </a:lnTo>
                  <a:lnTo>
                    <a:pt x="1111" y="2114"/>
                  </a:lnTo>
                  <a:lnTo>
                    <a:pt x="1091" y="2084"/>
                  </a:lnTo>
                  <a:lnTo>
                    <a:pt x="1069" y="2057"/>
                  </a:lnTo>
                  <a:lnTo>
                    <a:pt x="1041" y="2030"/>
                  </a:lnTo>
                  <a:lnTo>
                    <a:pt x="1001" y="1999"/>
                  </a:lnTo>
                  <a:lnTo>
                    <a:pt x="959" y="1974"/>
                  </a:lnTo>
                  <a:lnTo>
                    <a:pt x="915" y="1951"/>
                  </a:lnTo>
                  <a:lnTo>
                    <a:pt x="870" y="1929"/>
                  </a:lnTo>
                  <a:lnTo>
                    <a:pt x="801" y="1899"/>
                  </a:lnTo>
                  <a:lnTo>
                    <a:pt x="733" y="1872"/>
                  </a:lnTo>
                  <a:lnTo>
                    <a:pt x="665" y="1844"/>
                  </a:lnTo>
                  <a:lnTo>
                    <a:pt x="597" y="1816"/>
                  </a:lnTo>
                  <a:lnTo>
                    <a:pt x="529" y="1786"/>
                  </a:lnTo>
                  <a:lnTo>
                    <a:pt x="463" y="1754"/>
                  </a:lnTo>
                  <a:lnTo>
                    <a:pt x="399" y="1717"/>
                  </a:lnTo>
                  <a:lnTo>
                    <a:pt x="352" y="1687"/>
                  </a:lnTo>
                  <a:lnTo>
                    <a:pt x="307" y="1657"/>
                  </a:lnTo>
                  <a:lnTo>
                    <a:pt x="266" y="1623"/>
                  </a:lnTo>
                  <a:lnTo>
                    <a:pt x="226" y="1589"/>
                  </a:lnTo>
                  <a:lnTo>
                    <a:pt x="190" y="1552"/>
                  </a:lnTo>
                  <a:lnTo>
                    <a:pt x="157" y="1515"/>
                  </a:lnTo>
                  <a:lnTo>
                    <a:pt x="127" y="1475"/>
                  </a:lnTo>
                  <a:lnTo>
                    <a:pt x="101" y="1433"/>
                  </a:lnTo>
                  <a:lnTo>
                    <a:pt x="77" y="1389"/>
                  </a:lnTo>
                  <a:lnTo>
                    <a:pt x="58" y="1343"/>
                  </a:lnTo>
                  <a:lnTo>
                    <a:pt x="43" y="1295"/>
                  </a:lnTo>
                  <a:lnTo>
                    <a:pt x="32" y="1244"/>
                  </a:lnTo>
                  <a:lnTo>
                    <a:pt x="24" y="1192"/>
                  </a:lnTo>
                  <a:lnTo>
                    <a:pt x="21" y="1137"/>
                  </a:lnTo>
                  <a:lnTo>
                    <a:pt x="22" y="1079"/>
                  </a:lnTo>
                  <a:lnTo>
                    <a:pt x="28" y="1015"/>
                  </a:lnTo>
                  <a:lnTo>
                    <a:pt x="40" y="952"/>
                  </a:lnTo>
                  <a:lnTo>
                    <a:pt x="54" y="894"/>
                  </a:lnTo>
                  <a:lnTo>
                    <a:pt x="73" y="839"/>
                  </a:lnTo>
                  <a:lnTo>
                    <a:pt x="97" y="787"/>
                  </a:lnTo>
                  <a:lnTo>
                    <a:pt x="124" y="738"/>
                  </a:lnTo>
                  <a:lnTo>
                    <a:pt x="155" y="692"/>
                  </a:lnTo>
                  <a:lnTo>
                    <a:pt x="189" y="649"/>
                  </a:lnTo>
                  <a:lnTo>
                    <a:pt x="229" y="609"/>
                  </a:lnTo>
                  <a:lnTo>
                    <a:pt x="271" y="573"/>
                  </a:lnTo>
                  <a:lnTo>
                    <a:pt x="317" y="538"/>
                  </a:lnTo>
                  <a:lnTo>
                    <a:pt x="367" y="506"/>
                  </a:lnTo>
                  <a:lnTo>
                    <a:pt x="419" y="478"/>
                  </a:lnTo>
                  <a:lnTo>
                    <a:pt x="475" y="451"/>
                  </a:lnTo>
                  <a:lnTo>
                    <a:pt x="535" y="428"/>
                  </a:lnTo>
                  <a:lnTo>
                    <a:pt x="563" y="418"/>
                  </a:lnTo>
                  <a:lnTo>
                    <a:pt x="587" y="408"/>
                  </a:lnTo>
                  <a:lnTo>
                    <a:pt x="607" y="400"/>
                  </a:lnTo>
                  <a:lnTo>
                    <a:pt x="623" y="391"/>
                  </a:lnTo>
                  <a:lnTo>
                    <a:pt x="635" y="383"/>
                  </a:lnTo>
                  <a:lnTo>
                    <a:pt x="644" y="373"/>
                  </a:lnTo>
                  <a:lnTo>
                    <a:pt x="652" y="360"/>
                  </a:lnTo>
                  <a:lnTo>
                    <a:pt x="657" y="346"/>
                  </a:lnTo>
                  <a:lnTo>
                    <a:pt x="659" y="329"/>
                  </a:lnTo>
                  <a:lnTo>
                    <a:pt x="661" y="308"/>
                  </a:lnTo>
                  <a:lnTo>
                    <a:pt x="662" y="283"/>
                  </a:lnTo>
                  <a:lnTo>
                    <a:pt x="662" y="253"/>
                  </a:lnTo>
                  <a:lnTo>
                    <a:pt x="662" y="186"/>
                  </a:lnTo>
                  <a:lnTo>
                    <a:pt x="662" y="120"/>
                  </a:lnTo>
                  <a:lnTo>
                    <a:pt x="664" y="89"/>
                  </a:lnTo>
                  <a:lnTo>
                    <a:pt x="667" y="64"/>
                  </a:lnTo>
                  <a:lnTo>
                    <a:pt x="672" y="45"/>
                  </a:lnTo>
                  <a:lnTo>
                    <a:pt x="680" y="30"/>
                  </a:lnTo>
                  <a:lnTo>
                    <a:pt x="691" y="18"/>
                  </a:lnTo>
                  <a:lnTo>
                    <a:pt x="707" y="10"/>
                  </a:lnTo>
                  <a:lnTo>
                    <a:pt x="726" y="4"/>
                  </a:lnTo>
                  <a:lnTo>
                    <a:pt x="750" y="1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7340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/>
          <p:cNvSpPr>
            <a:spLocks/>
          </p:cNvSpPr>
          <p:nvPr/>
        </p:nvSpPr>
        <p:spPr bwMode="auto">
          <a:xfrm rot="2945587" flipV="1">
            <a:off x="6313390" y="1991272"/>
            <a:ext cx="3429000" cy="2716213"/>
          </a:xfrm>
          <a:custGeom>
            <a:avLst/>
            <a:gdLst>
              <a:gd name="T0" fmla="*/ 4320 w 4320"/>
              <a:gd name="T1" fmla="*/ 1273 h 3421"/>
              <a:gd name="T2" fmla="*/ 2646 w 4320"/>
              <a:gd name="T3" fmla="*/ 1878 h 3421"/>
              <a:gd name="T4" fmla="*/ 2418 w 4320"/>
              <a:gd name="T5" fmla="*/ 1864 h 3421"/>
              <a:gd name="T6" fmla="*/ 2191 w 4320"/>
              <a:gd name="T7" fmla="*/ 1864 h 3421"/>
              <a:gd name="T8" fmla="*/ 1968 w 4320"/>
              <a:gd name="T9" fmla="*/ 1881 h 3421"/>
              <a:gd name="T10" fmla="*/ 1750 w 4320"/>
              <a:gd name="T11" fmla="*/ 1912 h 3421"/>
              <a:gd name="T12" fmla="*/ 1537 w 4320"/>
              <a:gd name="T13" fmla="*/ 1960 h 3421"/>
              <a:gd name="T14" fmla="*/ 1331 w 4320"/>
              <a:gd name="T15" fmla="*/ 2024 h 3421"/>
              <a:gd name="T16" fmla="*/ 1134 w 4320"/>
              <a:gd name="T17" fmla="*/ 2106 h 3421"/>
              <a:gd name="T18" fmla="*/ 946 w 4320"/>
              <a:gd name="T19" fmla="*/ 2206 h 3421"/>
              <a:gd name="T20" fmla="*/ 771 w 4320"/>
              <a:gd name="T21" fmla="*/ 2323 h 3421"/>
              <a:gd name="T22" fmla="*/ 605 w 4320"/>
              <a:gd name="T23" fmla="*/ 2458 h 3421"/>
              <a:gd name="T24" fmla="*/ 453 w 4320"/>
              <a:gd name="T25" fmla="*/ 2612 h 3421"/>
              <a:gd name="T26" fmla="*/ 316 w 4320"/>
              <a:gd name="T27" fmla="*/ 2785 h 3421"/>
              <a:gd name="T28" fmla="*/ 193 w 4320"/>
              <a:gd name="T29" fmla="*/ 2977 h 3421"/>
              <a:gd name="T30" fmla="*/ 88 w 4320"/>
              <a:gd name="T31" fmla="*/ 3188 h 3421"/>
              <a:gd name="T32" fmla="*/ 0 w 4320"/>
              <a:gd name="T33" fmla="*/ 3421 h 3421"/>
              <a:gd name="T34" fmla="*/ 12 w 4320"/>
              <a:gd name="T35" fmla="*/ 3153 h 3421"/>
              <a:gd name="T36" fmla="*/ 50 w 4320"/>
              <a:gd name="T37" fmla="*/ 2899 h 3421"/>
              <a:gd name="T38" fmla="*/ 112 w 4320"/>
              <a:gd name="T39" fmla="*/ 2658 h 3421"/>
              <a:gd name="T40" fmla="*/ 196 w 4320"/>
              <a:gd name="T41" fmla="*/ 2432 h 3421"/>
              <a:gd name="T42" fmla="*/ 299 w 4320"/>
              <a:gd name="T43" fmla="*/ 2219 h 3421"/>
              <a:gd name="T44" fmla="*/ 423 w 4320"/>
              <a:gd name="T45" fmla="*/ 2019 h 3421"/>
              <a:gd name="T46" fmla="*/ 566 w 4320"/>
              <a:gd name="T47" fmla="*/ 1832 h 3421"/>
              <a:gd name="T48" fmla="*/ 723 w 4320"/>
              <a:gd name="T49" fmla="*/ 1658 h 3421"/>
              <a:gd name="T50" fmla="*/ 897 w 4320"/>
              <a:gd name="T51" fmla="*/ 1499 h 3421"/>
              <a:gd name="T52" fmla="*/ 1083 w 4320"/>
              <a:gd name="T53" fmla="*/ 1352 h 3421"/>
              <a:gd name="T54" fmla="*/ 1283 w 4320"/>
              <a:gd name="T55" fmla="*/ 1218 h 3421"/>
              <a:gd name="T56" fmla="*/ 1491 w 4320"/>
              <a:gd name="T57" fmla="*/ 1097 h 3421"/>
              <a:gd name="T58" fmla="*/ 1710 w 4320"/>
              <a:gd name="T59" fmla="*/ 989 h 3421"/>
              <a:gd name="T60" fmla="*/ 1936 w 4320"/>
              <a:gd name="T61" fmla="*/ 893 h 3421"/>
              <a:gd name="T62" fmla="*/ 2169 w 4320"/>
              <a:gd name="T63" fmla="*/ 810 h 3421"/>
              <a:gd name="T64" fmla="*/ 2406 w 4320"/>
              <a:gd name="T65" fmla="*/ 739 h 3421"/>
              <a:gd name="T66" fmla="*/ 2646 w 4320"/>
              <a:gd name="T67" fmla="*/ 680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320" h="3421">
                <a:moveTo>
                  <a:pt x="2646" y="0"/>
                </a:moveTo>
                <a:lnTo>
                  <a:pt x="4320" y="1273"/>
                </a:lnTo>
                <a:lnTo>
                  <a:pt x="2646" y="2548"/>
                </a:lnTo>
                <a:lnTo>
                  <a:pt x="2646" y="1878"/>
                </a:lnTo>
                <a:lnTo>
                  <a:pt x="2532" y="1869"/>
                </a:lnTo>
                <a:lnTo>
                  <a:pt x="2418" y="1864"/>
                </a:lnTo>
                <a:lnTo>
                  <a:pt x="2304" y="1862"/>
                </a:lnTo>
                <a:lnTo>
                  <a:pt x="2191" y="1864"/>
                </a:lnTo>
                <a:lnTo>
                  <a:pt x="2079" y="1870"/>
                </a:lnTo>
                <a:lnTo>
                  <a:pt x="1968" y="1881"/>
                </a:lnTo>
                <a:lnTo>
                  <a:pt x="1858" y="1894"/>
                </a:lnTo>
                <a:lnTo>
                  <a:pt x="1750" y="1912"/>
                </a:lnTo>
                <a:lnTo>
                  <a:pt x="1642" y="1933"/>
                </a:lnTo>
                <a:lnTo>
                  <a:pt x="1537" y="1960"/>
                </a:lnTo>
                <a:lnTo>
                  <a:pt x="1433" y="1990"/>
                </a:lnTo>
                <a:lnTo>
                  <a:pt x="1331" y="2024"/>
                </a:lnTo>
                <a:lnTo>
                  <a:pt x="1231" y="2064"/>
                </a:lnTo>
                <a:lnTo>
                  <a:pt x="1134" y="2106"/>
                </a:lnTo>
                <a:lnTo>
                  <a:pt x="1040" y="2154"/>
                </a:lnTo>
                <a:lnTo>
                  <a:pt x="946" y="2206"/>
                </a:lnTo>
                <a:lnTo>
                  <a:pt x="857" y="2262"/>
                </a:lnTo>
                <a:lnTo>
                  <a:pt x="771" y="2323"/>
                </a:lnTo>
                <a:lnTo>
                  <a:pt x="687" y="2387"/>
                </a:lnTo>
                <a:lnTo>
                  <a:pt x="605" y="2458"/>
                </a:lnTo>
                <a:lnTo>
                  <a:pt x="528" y="2532"/>
                </a:lnTo>
                <a:lnTo>
                  <a:pt x="453" y="2612"/>
                </a:lnTo>
                <a:lnTo>
                  <a:pt x="383" y="2695"/>
                </a:lnTo>
                <a:lnTo>
                  <a:pt x="316" y="2785"/>
                </a:lnTo>
                <a:lnTo>
                  <a:pt x="252" y="2878"/>
                </a:lnTo>
                <a:lnTo>
                  <a:pt x="193" y="2977"/>
                </a:lnTo>
                <a:lnTo>
                  <a:pt x="139" y="3080"/>
                </a:lnTo>
                <a:lnTo>
                  <a:pt x="88" y="3188"/>
                </a:lnTo>
                <a:lnTo>
                  <a:pt x="42" y="3303"/>
                </a:lnTo>
                <a:lnTo>
                  <a:pt x="0" y="3421"/>
                </a:lnTo>
                <a:lnTo>
                  <a:pt x="3" y="3286"/>
                </a:lnTo>
                <a:lnTo>
                  <a:pt x="12" y="3153"/>
                </a:lnTo>
                <a:lnTo>
                  <a:pt x="28" y="3024"/>
                </a:lnTo>
                <a:lnTo>
                  <a:pt x="50" y="2899"/>
                </a:lnTo>
                <a:lnTo>
                  <a:pt x="77" y="2777"/>
                </a:lnTo>
                <a:lnTo>
                  <a:pt x="112" y="2658"/>
                </a:lnTo>
                <a:lnTo>
                  <a:pt x="151" y="2542"/>
                </a:lnTo>
                <a:lnTo>
                  <a:pt x="196" y="2432"/>
                </a:lnTo>
                <a:lnTo>
                  <a:pt x="244" y="2323"/>
                </a:lnTo>
                <a:lnTo>
                  <a:pt x="299" y="2219"/>
                </a:lnTo>
                <a:lnTo>
                  <a:pt x="360" y="2116"/>
                </a:lnTo>
                <a:lnTo>
                  <a:pt x="423" y="2019"/>
                </a:lnTo>
                <a:lnTo>
                  <a:pt x="492" y="1924"/>
                </a:lnTo>
                <a:lnTo>
                  <a:pt x="566" y="1832"/>
                </a:lnTo>
                <a:lnTo>
                  <a:pt x="642" y="1744"/>
                </a:lnTo>
                <a:lnTo>
                  <a:pt x="723" y="1658"/>
                </a:lnTo>
                <a:lnTo>
                  <a:pt x="809" y="1577"/>
                </a:lnTo>
                <a:lnTo>
                  <a:pt x="897" y="1499"/>
                </a:lnTo>
                <a:lnTo>
                  <a:pt x="988" y="1424"/>
                </a:lnTo>
                <a:lnTo>
                  <a:pt x="1083" y="1352"/>
                </a:lnTo>
                <a:lnTo>
                  <a:pt x="1181" y="1284"/>
                </a:lnTo>
                <a:lnTo>
                  <a:pt x="1283" y="1218"/>
                </a:lnTo>
                <a:lnTo>
                  <a:pt x="1386" y="1156"/>
                </a:lnTo>
                <a:lnTo>
                  <a:pt x="1491" y="1097"/>
                </a:lnTo>
                <a:lnTo>
                  <a:pt x="1600" y="1041"/>
                </a:lnTo>
                <a:lnTo>
                  <a:pt x="1710" y="989"/>
                </a:lnTo>
                <a:lnTo>
                  <a:pt x="1822" y="939"/>
                </a:lnTo>
                <a:lnTo>
                  <a:pt x="1936" y="893"/>
                </a:lnTo>
                <a:lnTo>
                  <a:pt x="2052" y="849"/>
                </a:lnTo>
                <a:lnTo>
                  <a:pt x="2169" y="810"/>
                </a:lnTo>
                <a:lnTo>
                  <a:pt x="2287" y="772"/>
                </a:lnTo>
                <a:lnTo>
                  <a:pt x="2406" y="739"/>
                </a:lnTo>
                <a:lnTo>
                  <a:pt x="2526" y="707"/>
                </a:lnTo>
                <a:lnTo>
                  <a:pt x="2646" y="680"/>
                </a:lnTo>
                <a:lnTo>
                  <a:pt x="2646" y="0"/>
                </a:lnTo>
                <a:close/>
              </a:path>
            </a:pathLst>
          </a:custGeom>
          <a:solidFill>
            <a:schemeClr val="bg1">
              <a:lumMod val="65000"/>
              <a:alpha val="64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/>
          <p:cNvSpPr>
            <a:spLocks/>
          </p:cNvSpPr>
          <p:nvPr/>
        </p:nvSpPr>
        <p:spPr bwMode="auto">
          <a:xfrm rot="19328973" flipV="1">
            <a:off x="2422395" y="1930568"/>
            <a:ext cx="3429000" cy="2716213"/>
          </a:xfrm>
          <a:custGeom>
            <a:avLst/>
            <a:gdLst>
              <a:gd name="T0" fmla="*/ 4320 w 4320"/>
              <a:gd name="T1" fmla="*/ 1273 h 3421"/>
              <a:gd name="T2" fmla="*/ 2646 w 4320"/>
              <a:gd name="T3" fmla="*/ 1878 h 3421"/>
              <a:gd name="T4" fmla="*/ 2418 w 4320"/>
              <a:gd name="T5" fmla="*/ 1864 h 3421"/>
              <a:gd name="T6" fmla="*/ 2191 w 4320"/>
              <a:gd name="T7" fmla="*/ 1864 h 3421"/>
              <a:gd name="T8" fmla="*/ 1968 w 4320"/>
              <a:gd name="T9" fmla="*/ 1881 h 3421"/>
              <a:gd name="T10" fmla="*/ 1750 w 4320"/>
              <a:gd name="T11" fmla="*/ 1912 h 3421"/>
              <a:gd name="T12" fmla="*/ 1537 w 4320"/>
              <a:gd name="T13" fmla="*/ 1960 h 3421"/>
              <a:gd name="T14" fmla="*/ 1331 w 4320"/>
              <a:gd name="T15" fmla="*/ 2024 h 3421"/>
              <a:gd name="T16" fmla="*/ 1134 w 4320"/>
              <a:gd name="T17" fmla="*/ 2106 h 3421"/>
              <a:gd name="T18" fmla="*/ 946 w 4320"/>
              <a:gd name="T19" fmla="*/ 2206 h 3421"/>
              <a:gd name="T20" fmla="*/ 771 w 4320"/>
              <a:gd name="T21" fmla="*/ 2323 h 3421"/>
              <a:gd name="T22" fmla="*/ 605 w 4320"/>
              <a:gd name="T23" fmla="*/ 2458 h 3421"/>
              <a:gd name="T24" fmla="*/ 453 w 4320"/>
              <a:gd name="T25" fmla="*/ 2612 h 3421"/>
              <a:gd name="T26" fmla="*/ 316 w 4320"/>
              <a:gd name="T27" fmla="*/ 2785 h 3421"/>
              <a:gd name="T28" fmla="*/ 193 w 4320"/>
              <a:gd name="T29" fmla="*/ 2977 h 3421"/>
              <a:gd name="T30" fmla="*/ 88 w 4320"/>
              <a:gd name="T31" fmla="*/ 3188 h 3421"/>
              <a:gd name="T32" fmla="*/ 0 w 4320"/>
              <a:gd name="T33" fmla="*/ 3421 h 3421"/>
              <a:gd name="T34" fmla="*/ 12 w 4320"/>
              <a:gd name="T35" fmla="*/ 3153 h 3421"/>
              <a:gd name="T36" fmla="*/ 50 w 4320"/>
              <a:gd name="T37" fmla="*/ 2899 h 3421"/>
              <a:gd name="T38" fmla="*/ 112 w 4320"/>
              <a:gd name="T39" fmla="*/ 2658 h 3421"/>
              <a:gd name="T40" fmla="*/ 196 w 4320"/>
              <a:gd name="T41" fmla="*/ 2432 h 3421"/>
              <a:gd name="T42" fmla="*/ 299 w 4320"/>
              <a:gd name="T43" fmla="*/ 2219 h 3421"/>
              <a:gd name="T44" fmla="*/ 423 w 4320"/>
              <a:gd name="T45" fmla="*/ 2019 h 3421"/>
              <a:gd name="T46" fmla="*/ 566 w 4320"/>
              <a:gd name="T47" fmla="*/ 1832 h 3421"/>
              <a:gd name="T48" fmla="*/ 723 w 4320"/>
              <a:gd name="T49" fmla="*/ 1658 h 3421"/>
              <a:gd name="T50" fmla="*/ 897 w 4320"/>
              <a:gd name="T51" fmla="*/ 1499 h 3421"/>
              <a:gd name="T52" fmla="*/ 1083 w 4320"/>
              <a:gd name="T53" fmla="*/ 1352 h 3421"/>
              <a:gd name="T54" fmla="*/ 1283 w 4320"/>
              <a:gd name="T55" fmla="*/ 1218 h 3421"/>
              <a:gd name="T56" fmla="*/ 1491 w 4320"/>
              <a:gd name="T57" fmla="*/ 1097 h 3421"/>
              <a:gd name="T58" fmla="*/ 1710 w 4320"/>
              <a:gd name="T59" fmla="*/ 989 h 3421"/>
              <a:gd name="T60" fmla="*/ 1936 w 4320"/>
              <a:gd name="T61" fmla="*/ 893 h 3421"/>
              <a:gd name="T62" fmla="*/ 2169 w 4320"/>
              <a:gd name="T63" fmla="*/ 810 h 3421"/>
              <a:gd name="T64" fmla="*/ 2406 w 4320"/>
              <a:gd name="T65" fmla="*/ 739 h 3421"/>
              <a:gd name="T66" fmla="*/ 2646 w 4320"/>
              <a:gd name="T67" fmla="*/ 680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320" h="3421">
                <a:moveTo>
                  <a:pt x="2646" y="0"/>
                </a:moveTo>
                <a:lnTo>
                  <a:pt x="4320" y="1273"/>
                </a:lnTo>
                <a:lnTo>
                  <a:pt x="2646" y="2548"/>
                </a:lnTo>
                <a:lnTo>
                  <a:pt x="2646" y="1878"/>
                </a:lnTo>
                <a:lnTo>
                  <a:pt x="2532" y="1869"/>
                </a:lnTo>
                <a:lnTo>
                  <a:pt x="2418" y="1864"/>
                </a:lnTo>
                <a:lnTo>
                  <a:pt x="2304" y="1862"/>
                </a:lnTo>
                <a:lnTo>
                  <a:pt x="2191" y="1864"/>
                </a:lnTo>
                <a:lnTo>
                  <a:pt x="2079" y="1870"/>
                </a:lnTo>
                <a:lnTo>
                  <a:pt x="1968" y="1881"/>
                </a:lnTo>
                <a:lnTo>
                  <a:pt x="1858" y="1894"/>
                </a:lnTo>
                <a:lnTo>
                  <a:pt x="1750" y="1912"/>
                </a:lnTo>
                <a:lnTo>
                  <a:pt x="1642" y="1933"/>
                </a:lnTo>
                <a:lnTo>
                  <a:pt x="1537" y="1960"/>
                </a:lnTo>
                <a:lnTo>
                  <a:pt x="1433" y="1990"/>
                </a:lnTo>
                <a:lnTo>
                  <a:pt x="1331" y="2024"/>
                </a:lnTo>
                <a:lnTo>
                  <a:pt x="1231" y="2064"/>
                </a:lnTo>
                <a:lnTo>
                  <a:pt x="1134" y="2106"/>
                </a:lnTo>
                <a:lnTo>
                  <a:pt x="1040" y="2154"/>
                </a:lnTo>
                <a:lnTo>
                  <a:pt x="946" y="2206"/>
                </a:lnTo>
                <a:lnTo>
                  <a:pt x="857" y="2262"/>
                </a:lnTo>
                <a:lnTo>
                  <a:pt x="771" y="2323"/>
                </a:lnTo>
                <a:lnTo>
                  <a:pt x="687" y="2387"/>
                </a:lnTo>
                <a:lnTo>
                  <a:pt x="605" y="2458"/>
                </a:lnTo>
                <a:lnTo>
                  <a:pt x="528" y="2532"/>
                </a:lnTo>
                <a:lnTo>
                  <a:pt x="453" y="2612"/>
                </a:lnTo>
                <a:lnTo>
                  <a:pt x="383" y="2695"/>
                </a:lnTo>
                <a:lnTo>
                  <a:pt x="316" y="2785"/>
                </a:lnTo>
                <a:lnTo>
                  <a:pt x="252" y="2878"/>
                </a:lnTo>
                <a:lnTo>
                  <a:pt x="193" y="2977"/>
                </a:lnTo>
                <a:lnTo>
                  <a:pt x="139" y="3080"/>
                </a:lnTo>
                <a:lnTo>
                  <a:pt x="88" y="3188"/>
                </a:lnTo>
                <a:lnTo>
                  <a:pt x="42" y="3303"/>
                </a:lnTo>
                <a:lnTo>
                  <a:pt x="0" y="3421"/>
                </a:lnTo>
                <a:lnTo>
                  <a:pt x="3" y="3286"/>
                </a:lnTo>
                <a:lnTo>
                  <a:pt x="12" y="3153"/>
                </a:lnTo>
                <a:lnTo>
                  <a:pt x="28" y="3024"/>
                </a:lnTo>
                <a:lnTo>
                  <a:pt x="50" y="2899"/>
                </a:lnTo>
                <a:lnTo>
                  <a:pt x="77" y="2777"/>
                </a:lnTo>
                <a:lnTo>
                  <a:pt x="112" y="2658"/>
                </a:lnTo>
                <a:lnTo>
                  <a:pt x="151" y="2542"/>
                </a:lnTo>
                <a:lnTo>
                  <a:pt x="196" y="2432"/>
                </a:lnTo>
                <a:lnTo>
                  <a:pt x="244" y="2323"/>
                </a:lnTo>
                <a:lnTo>
                  <a:pt x="299" y="2219"/>
                </a:lnTo>
                <a:lnTo>
                  <a:pt x="360" y="2116"/>
                </a:lnTo>
                <a:lnTo>
                  <a:pt x="423" y="2019"/>
                </a:lnTo>
                <a:lnTo>
                  <a:pt x="492" y="1924"/>
                </a:lnTo>
                <a:lnTo>
                  <a:pt x="566" y="1832"/>
                </a:lnTo>
                <a:lnTo>
                  <a:pt x="642" y="1744"/>
                </a:lnTo>
                <a:lnTo>
                  <a:pt x="723" y="1658"/>
                </a:lnTo>
                <a:lnTo>
                  <a:pt x="809" y="1577"/>
                </a:lnTo>
                <a:lnTo>
                  <a:pt x="897" y="1499"/>
                </a:lnTo>
                <a:lnTo>
                  <a:pt x="988" y="1424"/>
                </a:lnTo>
                <a:lnTo>
                  <a:pt x="1083" y="1352"/>
                </a:lnTo>
                <a:lnTo>
                  <a:pt x="1181" y="1284"/>
                </a:lnTo>
                <a:lnTo>
                  <a:pt x="1283" y="1218"/>
                </a:lnTo>
                <a:lnTo>
                  <a:pt x="1386" y="1156"/>
                </a:lnTo>
                <a:lnTo>
                  <a:pt x="1491" y="1097"/>
                </a:lnTo>
                <a:lnTo>
                  <a:pt x="1600" y="1041"/>
                </a:lnTo>
                <a:lnTo>
                  <a:pt x="1710" y="989"/>
                </a:lnTo>
                <a:lnTo>
                  <a:pt x="1822" y="939"/>
                </a:lnTo>
                <a:lnTo>
                  <a:pt x="1936" y="893"/>
                </a:lnTo>
                <a:lnTo>
                  <a:pt x="2052" y="849"/>
                </a:lnTo>
                <a:lnTo>
                  <a:pt x="2169" y="810"/>
                </a:lnTo>
                <a:lnTo>
                  <a:pt x="2287" y="772"/>
                </a:lnTo>
                <a:lnTo>
                  <a:pt x="2406" y="739"/>
                </a:lnTo>
                <a:lnTo>
                  <a:pt x="2526" y="707"/>
                </a:lnTo>
                <a:lnTo>
                  <a:pt x="2646" y="680"/>
                </a:lnTo>
                <a:lnTo>
                  <a:pt x="2646" y="0"/>
                </a:lnTo>
                <a:close/>
              </a:path>
            </a:pathLst>
          </a:custGeom>
          <a:solidFill>
            <a:schemeClr val="bg1">
              <a:lumMod val="65000"/>
              <a:alpha val="64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57394" y="511643"/>
            <a:ext cx="1724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Cash Flow</a:t>
            </a:r>
            <a:endParaRPr lang="en-US" sz="32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394" y="964216"/>
            <a:ext cx="1757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150" dirty="0" smtClean="0">
                <a:solidFill>
                  <a:schemeClr val="accent3"/>
                </a:solidFill>
              </a:rPr>
              <a:t>Subtitle goes here</a:t>
            </a:r>
            <a:endParaRPr lang="en-US" sz="2000" b="1" spc="-150" dirty="0">
              <a:solidFill>
                <a:schemeClr val="accent3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736225" y="1727200"/>
            <a:ext cx="6719550" cy="3733800"/>
            <a:chOff x="2176429" y="1727200"/>
            <a:chExt cx="6719550" cy="3733800"/>
          </a:xfrm>
        </p:grpSpPr>
        <p:sp>
          <p:nvSpPr>
            <p:cNvPr id="4" name="Oval 3"/>
            <p:cNvSpPr/>
            <p:nvPr/>
          </p:nvSpPr>
          <p:spPr>
            <a:xfrm>
              <a:off x="5079004" y="1727200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19100" dist="38100" dir="5400000" sx="114000" sy="114000" algn="t" rotWithShape="0">
                <a:prstClr val="black">
                  <a:alpha val="40000"/>
                </a:prstClr>
              </a:outerShdw>
            </a:effectLst>
            <a:scene3d>
              <a:camera prst="isometricTopUp">
                <a:rot lat="19101527" lon="17834177" rev="4267096"/>
              </a:camera>
              <a:lightRig rig="harsh" dir="t"/>
            </a:scene3d>
            <a:sp3d extrusionH="3175000">
              <a:bevelT w="190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$</a:t>
              </a:r>
              <a:endParaRPr lang="en-US" sz="4400" b="1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76429" y="2432050"/>
              <a:ext cx="3053979" cy="3028950"/>
              <a:chOff x="2176429" y="2432050"/>
              <a:chExt cx="3053979" cy="3028950"/>
            </a:xfrm>
            <a:solidFill>
              <a:schemeClr val="accent4"/>
            </a:solidFill>
          </p:grpSpPr>
          <p:sp>
            <p:nvSpPr>
              <p:cNvPr id="5" name="Oval 4"/>
              <p:cNvSpPr/>
              <p:nvPr/>
            </p:nvSpPr>
            <p:spPr>
              <a:xfrm>
                <a:off x="4316008" y="243205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19100" dist="38100" dir="5400000" sx="114000" sy="114000" algn="t" rotWithShape="0">
                  <a:prstClr val="black">
                    <a:alpha val="40000"/>
                  </a:prstClr>
                </a:outerShdw>
              </a:effectLst>
              <a:scene3d>
                <a:camera prst="isometricTopUp">
                  <a:rot lat="19101527" lon="17834177" rev="4267096"/>
                </a:camera>
                <a:lightRig rig="harsh" dir="t"/>
              </a:scene3d>
              <a:sp3d extrusionH="2540000">
                <a:bevelT w="190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 smtClean="0"/>
                  <a:t>$</a:t>
                </a:r>
                <a:endParaRPr lang="en-US" sz="44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602815" y="313690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19100" dist="38100" dir="5400000" sx="114000" sy="114000" algn="t" rotWithShape="0">
                  <a:prstClr val="black">
                    <a:alpha val="40000"/>
                  </a:prstClr>
                </a:outerShdw>
              </a:effectLst>
              <a:scene3d>
                <a:camera prst="isometricTopUp">
                  <a:rot lat="19101527" lon="17834177" rev="4267096"/>
                </a:camera>
                <a:lightRig rig="harsh" dir="t"/>
              </a:scene3d>
              <a:sp3d extrusionH="1905000">
                <a:bevelT w="190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 smtClean="0"/>
                  <a:t>$</a:t>
                </a:r>
                <a:endParaRPr lang="en-US" sz="4400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889622" y="384175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19100" dist="38100" dir="5400000" sx="114000" sy="114000" algn="t" rotWithShape="0">
                  <a:prstClr val="black">
                    <a:alpha val="40000"/>
                  </a:prstClr>
                </a:outerShdw>
              </a:effectLst>
              <a:scene3d>
                <a:camera prst="isometricTopUp">
                  <a:rot lat="19101527" lon="17834177" rev="4267096"/>
                </a:camera>
                <a:lightRig rig="harsh" dir="t"/>
              </a:scene3d>
              <a:sp3d extrusionH="1270000">
                <a:bevelT w="190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 smtClean="0"/>
                  <a:t>$</a:t>
                </a:r>
                <a:endParaRPr lang="en-US" sz="4400" b="1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176429" y="454660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19100" dist="38100" dir="5400000" sx="114000" sy="114000" algn="t" rotWithShape="0">
                  <a:prstClr val="black">
                    <a:alpha val="40000"/>
                  </a:prstClr>
                </a:outerShdw>
              </a:effectLst>
              <a:scene3d>
                <a:camera prst="isometricTopUp">
                  <a:rot lat="19101527" lon="17834177" rev="4267096"/>
                </a:camera>
                <a:lightRig rig="harsh" dir="t"/>
              </a:scene3d>
              <a:sp3d extrusionH="635000">
                <a:bevelT w="190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/>
                  <a:t>$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flipH="1">
              <a:off x="5842000" y="2432050"/>
              <a:ext cx="3053979" cy="3028950"/>
              <a:chOff x="2176429" y="2432050"/>
              <a:chExt cx="3053979" cy="302895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316008" y="2432050"/>
                <a:ext cx="914400" cy="914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419100" dist="38100" dir="5400000" sx="114000" sy="114000" algn="t" rotWithShape="0">
                  <a:prstClr val="black">
                    <a:alpha val="40000"/>
                  </a:prstClr>
                </a:outerShdw>
              </a:effectLst>
              <a:scene3d>
                <a:camera prst="isometricTopUp">
                  <a:rot lat="19101527" lon="17834177" rev="4267096"/>
                </a:camera>
                <a:lightRig rig="harsh" dir="t"/>
              </a:scene3d>
              <a:sp3d extrusionH="2540000">
                <a:bevelT w="190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 smtClean="0"/>
                  <a:t>$</a:t>
                </a:r>
                <a:endParaRPr lang="en-US" sz="4400" b="1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602815" y="3136900"/>
                <a:ext cx="914400" cy="914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419100" dist="38100" dir="5400000" sx="114000" sy="114000" algn="t" rotWithShape="0">
                  <a:prstClr val="black">
                    <a:alpha val="40000"/>
                  </a:prstClr>
                </a:outerShdw>
              </a:effectLst>
              <a:scene3d>
                <a:camera prst="isometricTopUp">
                  <a:rot lat="19101527" lon="17834177" rev="4267096"/>
                </a:camera>
                <a:lightRig rig="harsh" dir="t"/>
              </a:scene3d>
              <a:sp3d extrusionH="1905000">
                <a:bevelT w="190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 smtClean="0"/>
                  <a:t>$</a:t>
                </a:r>
                <a:endParaRPr lang="en-US" sz="4400" b="1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889622" y="3841750"/>
                <a:ext cx="914400" cy="914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419100" dist="38100" dir="5400000" sx="114000" sy="114000" algn="t" rotWithShape="0">
                  <a:prstClr val="black">
                    <a:alpha val="40000"/>
                  </a:prstClr>
                </a:outerShdw>
              </a:effectLst>
              <a:scene3d>
                <a:camera prst="isometricTopUp">
                  <a:rot lat="19101527" lon="17834177" rev="4267096"/>
                </a:camera>
                <a:lightRig rig="harsh" dir="t"/>
              </a:scene3d>
              <a:sp3d extrusionH="1270000">
                <a:bevelT w="190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 smtClean="0"/>
                  <a:t>$</a:t>
                </a:r>
                <a:endParaRPr lang="en-US" sz="4400" b="1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176429" y="4546600"/>
                <a:ext cx="914400" cy="914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419100" dist="38100" dir="5400000" sx="114000" sy="114000" algn="t" rotWithShape="0">
                  <a:prstClr val="black">
                    <a:alpha val="40000"/>
                  </a:prstClr>
                </a:outerShdw>
              </a:effectLst>
              <a:scene3d>
                <a:camera prst="isometricTopUp">
                  <a:rot lat="19101527" lon="17834177" rev="4267096"/>
                </a:camera>
                <a:lightRig rig="harsh" dir="t"/>
              </a:scene3d>
              <a:sp3d extrusionH="635000">
                <a:bevelT w="190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 smtClean="0"/>
                  <a:t>$</a:t>
                </a:r>
                <a:endParaRPr lang="en-US" sz="4400" b="1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1615706" y="2383994"/>
            <a:ext cx="1724318" cy="1289625"/>
            <a:chOff x="1615706" y="2432050"/>
            <a:chExt cx="1724318" cy="1289625"/>
          </a:xfrm>
        </p:grpSpPr>
        <p:sp>
          <p:nvSpPr>
            <p:cNvPr id="25" name="Rectangle 24"/>
            <p:cNvSpPr/>
            <p:nvPr/>
          </p:nvSpPr>
          <p:spPr>
            <a:xfrm>
              <a:off x="1615706" y="3136900"/>
              <a:ext cx="17243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Cash Flow</a:t>
              </a:r>
              <a:endParaRPr lang="en-US" sz="32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7" name="Group 9"/>
            <p:cNvGrpSpPr>
              <a:grpSpLocks noChangeAspect="1"/>
            </p:cNvGrpSpPr>
            <p:nvPr/>
          </p:nvGrpSpPr>
          <p:grpSpPr bwMode="auto">
            <a:xfrm>
              <a:off x="2154015" y="2432050"/>
              <a:ext cx="647700" cy="654050"/>
              <a:chOff x="6218" y="736"/>
              <a:chExt cx="408" cy="412"/>
            </a:xfrm>
            <a:solidFill>
              <a:schemeClr val="accent2"/>
            </a:solidFill>
          </p:grpSpPr>
          <p:sp>
            <p:nvSpPr>
              <p:cNvPr id="30" name="Freeform 11"/>
              <p:cNvSpPr>
                <a:spLocks/>
              </p:cNvSpPr>
              <p:nvPr/>
            </p:nvSpPr>
            <p:spPr bwMode="auto">
              <a:xfrm>
                <a:off x="6306" y="869"/>
                <a:ext cx="228" cy="128"/>
              </a:xfrm>
              <a:custGeom>
                <a:avLst/>
                <a:gdLst>
                  <a:gd name="T0" fmla="*/ 899 w 1822"/>
                  <a:gd name="T1" fmla="*/ 0 h 1023"/>
                  <a:gd name="T2" fmla="*/ 923 w 1822"/>
                  <a:gd name="T3" fmla="*/ 1 h 1023"/>
                  <a:gd name="T4" fmla="*/ 945 w 1822"/>
                  <a:gd name="T5" fmla="*/ 6 h 1023"/>
                  <a:gd name="T6" fmla="*/ 966 w 1822"/>
                  <a:gd name="T7" fmla="*/ 17 h 1023"/>
                  <a:gd name="T8" fmla="*/ 983 w 1822"/>
                  <a:gd name="T9" fmla="*/ 31 h 1023"/>
                  <a:gd name="T10" fmla="*/ 1793 w 1822"/>
                  <a:gd name="T11" fmla="*/ 847 h 1023"/>
                  <a:gd name="T12" fmla="*/ 1808 w 1822"/>
                  <a:gd name="T13" fmla="*/ 866 h 1023"/>
                  <a:gd name="T14" fmla="*/ 1817 w 1822"/>
                  <a:gd name="T15" fmla="*/ 887 h 1023"/>
                  <a:gd name="T16" fmla="*/ 1822 w 1822"/>
                  <a:gd name="T17" fmla="*/ 909 h 1023"/>
                  <a:gd name="T18" fmla="*/ 1822 w 1822"/>
                  <a:gd name="T19" fmla="*/ 932 h 1023"/>
                  <a:gd name="T20" fmla="*/ 1817 w 1822"/>
                  <a:gd name="T21" fmla="*/ 953 h 1023"/>
                  <a:gd name="T22" fmla="*/ 1808 w 1822"/>
                  <a:gd name="T23" fmla="*/ 974 h 1023"/>
                  <a:gd name="T24" fmla="*/ 1793 w 1822"/>
                  <a:gd name="T25" fmla="*/ 993 h 1023"/>
                  <a:gd name="T26" fmla="*/ 1777 w 1822"/>
                  <a:gd name="T27" fmla="*/ 1006 h 1023"/>
                  <a:gd name="T28" fmla="*/ 1759 w 1822"/>
                  <a:gd name="T29" fmla="*/ 1015 h 1023"/>
                  <a:gd name="T30" fmla="*/ 1740 w 1822"/>
                  <a:gd name="T31" fmla="*/ 1022 h 1023"/>
                  <a:gd name="T32" fmla="*/ 1721 w 1822"/>
                  <a:gd name="T33" fmla="*/ 1023 h 1023"/>
                  <a:gd name="T34" fmla="*/ 1702 w 1822"/>
                  <a:gd name="T35" fmla="*/ 1022 h 1023"/>
                  <a:gd name="T36" fmla="*/ 1682 w 1822"/>
                  <a:gd name="T37" fmla="*/ 1015 h 1023"/>
                  <a:gd name="T38" fmla="*/ 1665 w 1822"/>
                  <a:gd name="T39" fmla="*/ 1006 h 1023"/>
                  <a:gd name="T40" fmla="*/ 1648 w 1822"/>
                  <a:gd name="T41" fmla="*/ 993 h 1023"/>
                  <a:gd name="T42" fmla="*/ 911 w 1822"/>
                  <a:gd name="T43" fmla="*/ 248 h 1023"/>
                  <a:gd name="T44" fmla="*/ 173 w 1822"/>
                  <a:gd name="T45" fmla="*/ 993 h 1023"/>
                  <a:gd name="T46" fmla="*/ 154 w 1822"/>
                  <a:gd name="T47" fmla="*/ 1007 h 1023"/>
                  <a:gd name="T48" fmla="*/ 134 w 1822"/>
                  <a:gd name="T49" fmla="*/ 1018 h 1023"/>
                  <a:gd name="T50" fmla="*/ 112 w 1822"/>
                  <a:gd name="T51" fmla="*/ 1022 h 1023"/>
                  <a:gd name="T52" fmla="*/ 90 w 1822"/>
                  <a:gd name="T53" fmla="*/ 1022 h 1023"/>
                  <a:gd name="T54" fmla="*/ 68 w 1822"/>
                  <a:gd name="T55" fmla="*/ 1018 h 1023"/>
                  <a:gd name="T56" fmla="*/ 47 w 1822"/>
                  <a:gd name="T57" fmla="*/ 1007 h 1023"/>
                  <a:gd name="T58" fmla="*/ 29 w 1822"/>
                  <a:gd name="T59" fmla="*/ 993 h 1023"/>
                  <a:gd name="T60" fmla="*/ 14 w 1822"/>
                  <a:gd name="T61" fmla="*/ 974 h 1023"/>
                  <a:gd name="T62" fmla="*/ 4 w 1822"/>
                  <a:gd name="T63" fmla="*/ 953 h 1023"/>
                  <a:gd name="T64" fmla="*/ 0 w 1822"/>
                  <a:gd name="T65" fmla="*/ 931 h 1023"/>
                  <a:gd name="T66" fmla="*/ 0 w 1822"/>
                  <a:gd name="T67" fmla="*/ 908 h 1023"/>
                  <a:gd name="T68" fmla="*/ 4 w 1822"/>
                  <a:gd name="T69" fmla="*/ 886 h 1023"/>
                  <a:gd name="T70" fmla="*/ 14 w 1822"/>
                  <a:gd name="T71" fmla="*/ 866 h 1023"/>
                  <a:gd name="T72" fmla="*/ 29 w 1822"/>
                  <a:gd name="T73" fmla="*/ 847 h 1023"/>
                  <a:gd name="T74" fmla="*/ 838 w 1822"/>
                  <a:gd name="T75" fmla="*/ 30 h 1023"/>
                  <a:gd name="T76" fmla="*/ 856 w 1822"/>
                  <a:gd name="T77" fmla="*/ 16 h 1023"/>
                  <a:gd name="T78" fmla="*/ 877 w 1822"/>
                  <a:gd name="T79" fmla="*/ 5 h 1023"/>
                  <a:gd name="T80" fmla="*/ 899 w 1822"/>
                  <a:gd name="T81" fmla="*/ 0 h 1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22" h="1023">
                    <a:moveTo>
                      <a:pt x="899" y="0"/>
                    </a:moveTo>
                    <a:lnTo>
                      <a:pt x="923" y="1"/>
                    </a:lnTo>
                    <a:lnTo>
                      <a:pt x="945" y="6"/>
                    </a:lnTo>
                    <a:lnTo>
                      <a:pt x="966" y="17"/>
                    </a:lnTo>
                    <a:lnTo>
                      <a:pt x="983" y="31"/>
                    </a:lnTo>
                    <a:lnTo>
                      <a:pt x="1793" y="847"/>
                    </a:lnTo>
                    <a:lnTo>
                      <a:pt x="1808" y="866"/>
                    </a:lnTo>
                    <a:lnTo>
                      <a:pt x="1817" y="887"/>
                    </a:lnTo>
                    <a:lnTo>
                      <a:pt x="1822" y="909"/>
                    </a:lnTo>
                    <a:lnTo>
                      <a:pt x="1822" y="932"/>
                    </a:lnTo>
                    <a:lnTo>
                      <a:pt x="1817" y="953"/>
                    </a:lnTo>
                    <a:lnTo>
                      <a:pt x="1808" y="974"/>
                    </a:lnTo>
                    <a:lnTo>
                      <a:pt x="1793" y="993"/>
                    </a:lnTo>
                    <a:lnTo>
                      <a:pt x="1777" y="1006"/>
                    </a:lnTo>
                    <a:lnTo>
                      <a:pt x="1759" y="1015"/>
                    </a:lnTo>
                    <a:lnTo>
                      <a:pt x="1740" y="1022"/>
                    </a:lnTo>
                    <a:lnTo>
                      <a:pt x="1721" y="1023"/>
                    </a:lnTo>
                    <a:lnTo>
                      <a:pt x="1702" y="1022"/>
                    </a:lnTo>
                    <a:lnTo>
                      <a:pt x="1682" y="1015"/>
                    </a:lnTo>
                    <a:lnTo>
                      <a:pt x="1665" y="1006"/>
                    </a:lnTo>
                    <a:lnTo>
                      <a:pt x="1648" y="993"/>
                    </a:lnTo>
                    <a:lnTo>
                      <a:pt x="911" y="248"/>
                    </a:lnTo>
                    <a:lnTo>
                      <a:pt x="173" y="993"/>
                    </a:lnTo>
                    <a:lnTo>
                      <a:pt x="154" y="1007"/>
                    </a:lnTo>
                    <a:lnTo>
                      <a:pt x="134" y="1018"/>
                    </a:lnTo>
                    <a:lnTo>
                      <a:pt x="112" y="1022"/>
                    </a:lnTo>
                    <a:lnTo>
                      <a:pt x="90" y="1022"/>
                    </a:lnTo>
                    <a:lnTo>
                      <a:pt x="68" y="1018"/>
                    </a:lnTo>
                    <a:lnTo>
                      <a:pt x="47" y="1007"/>
                    </a:lnTo>
                    <a:lnTo>
                      <a:pt x="29" y="993"/>
                    </a:lnTo>
                    <a:lnTo>
                      <a:pt x="14" y="974"/>
                    </a:lnTo>
                    <a:lnTo>
                      <a:pt x="4" y="953"/>
                    </a:lnTo>
                    <a:lnTo>
                      <a:pt x="0" y="931"/>
                    </a:lnTo>
                    <a:lnTo>
                      <a:pt x="0" y="908"/>
                    </a:lnTo>
                    <a:lnTo>
                      <a:pt x="4" y="886"/>
                    </a:lnTo>
                    <a:lnTo>
                      <a:pt x="14" y="866"/>
                    </a:lnTo>
                    <a:lnTo>
                      <a:pt x="29" y="847"/>
                    </a:lnTo>
                    <a:lnTo>
                      <a:pt x="838" y="30"/>
                    </a:lnTo>
                    <a:lnTo>
                      <a:pt x="856" y="16"/>
                    </a:lnTo>
                    <a:lnTo>
                      <a:pt x="877" y="5"/>
                    </a:lnTo>
                    <a:lnTo>
                      <a:pt x="89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2"/>
              <p:cNvSpPr>
                <a:spLocks noEditPoints="1"/>
              </p:cNvSpPr>
              <p:nvPr/>
            </p:nvSpPr>
            <p:spPr bwMode="auto">
              <a:xfrm>
                <a:off x="6218" y="736"/>
                <a:ext cx="408" cy="412"/>
              </a:xfrm>
              <a:custGeom>
                <a:avLst/>
                <a:gdLst>
                  <a:gd name="T0" fmla="*/ 1355 w 3262"/>
                  <a:gd name="T1" fmla="*/ 232 h 3292"/>
                  <a:gd name="T2" fmla="*/ 1015 w 3262"/>
                  <a:gd name="T3" fmla="*/ 347 h 3292"/>
                  <a:gd name="T4" fmla="*/ 719 w 3262"/>
                  <a:gd name="T5" fmla="*/ 538 h 3292"/>
                  <a:gd name="T6" fmla="*/ 480 w 3262"/>
                  <a:gd name="T7" fmla="*/ 796 h 3292"/>
                  <a:gd name="T8" fmla="*/ 308 w 3262"/>
                  <a:gd name="T9" fmla="*/ 1107 h 3292"/>
                  <a:gd name="T10" fmla="*/ 216 w 3262"/>
                  <a:gd name="T11" fmla="*/ 1458 h 3292"/>
                  <a:gd name="T12" fmla="*/ 216 w 3262"/>
                  <a:gd name="T13" fmla="*/ 1833 h 3292"/>
                  <a:gd name="T14" fmla="*/ 308 w 3262"/>
                  <a:gd name="T15" fmla="*/ 2185 h 3292"/>
                  <a:gd name="T16" fmla="*/ 480 w 3262"/>
                  <a:gd name="T17" fmla="*/ 2496 h 3292"/>
                  <a:gd name="T18" fmla="*/ 719 w 3262"/>
                  <a:gd name="T19" fmla="*/ 2753 h 3292"/>
                  <a:gd name="T20" fmla="*/ 1015 w 3262"/>
                  <a:gd name="T21" fmla="*/ 2945 h 3292"/>
                  <a:gd name="T22" fmla="*/ 1355 w 3262"/>
                  <a:gd name="T23" fmla="*/ 3059 h 3292"/>
                  <a:gd name="T24" fmla="*/ 1725 w 3262"/>
                  <a:gd name="T25" fmla="*/ 3083 h 3292"/>
                  <a:gd name="T26" fmla="*/ 2082 w 3262"/>
                  <a:gd name="T27" fmla="*/ 3012 h 3292"/>
                  <a:gd name="T28" fmla="*/ 2400 w 3262"/>
                  <a:gd name="T29" fmla="*/ 2858 h 3292"/>
                  <a:gd name="T30" fmla="*/ 2670 w 3262"/>
                  <a:gd name="T31" fmla="*/ 2632 h 3292"/>
                  <a:gd name="T32" fmla="*/ 2877 w 3262"/>
                  <a:gd name="T33" fmla="*/ 2346 h 3292"/>
                  <a:gd name="T34" fmla="*/ 3011 w 3262"/>
                  <a:gd name="T35" fmla="*/ 2013 h 3292"/>
                  <a:gd name="T36" fmla="*/ 3058 w 3262"/>
                  <a:gd name="T37" fmla="*/ 1646 h 3292"/>
                  <a:gd name="T38" fmla="*/ 3011 w 3262"/>
                  <a:gd name="T39" fmla="*/ 1278 h 3292"/>
                  <a:gd name="T40" fmla="*/ 2877 w 3262"/>
                  <a:gd name="T41" fmla="*/ 945 h 3292"/>
                  <a:gd name="T42" fmla="*/ 2670 w 3262"/>
                  <a:gd name="T43" fmla="*/ 660 h 3292"/>
                  <a:gd name="T44" fmla="*/ 2400 w 3262"/>
                  <a:gd name="T45" fmla="*/ 433 h 3292"/>
                  <a:gd name="T46" fmla="*/ 2082 w 3262"/>
                  <a:gd name="T47" fmla="*/ 278 h 3292"/>
                  <a:gd name="T48" fmla="*/ 1725 w 3262"/>
                  <a:gd name="T49" fmla="*/ 208 h 3292"/>
                  <a:gd name="T50" fmla="*/ 1836 w 3262"/>
                  <a:gd name="T51" fmla="*/ 12 h 3292"/>
                  <a:gd name="T52" fmla="*/ 2220 w 3262"/>
                  <a:gd name="T53" fmla="*/ 110 h 3292"/>
                  <a:gd name="T54" fmla="*/ 2562 w 3262"/>
                  <a:gd name="T55" fmla="*/ 295 h 3292"/>
                  <a:gd name="T56" fmla="*/ 2850 w 3262"/>
                  <a:gd name="T57" fmla="*/ 553 h 3292"/>
                  <a:gd name="T58" fmla="*/ 3071 w 3262"/>
                  <a:gd name="T59" fmla="*/ 872 h 3292"/>
                  <a:gd name="T60" fmla="*/ 3212 w 3262"/>
                  <a:gd name="T61" fmla="*/ 1241 h 3292"/>
                  <a:gd name="T62" fmla="*/ 3262 w 3262"/>
                  <a:gd name="T63" fmla="*/ 1646 h 3292"/>
                  <a:gd name="T64" fmla="*/ 3212 w 3262"/>
                  <a:gd name="T65" fmla="*/ 2051 h 3292"/>
                  <a:gd name="T66" fmla="*/ 3071 w 3262"/>
                  <a:gd name="T67" fmla="*/ 2418 h 3292"/>
                  <a:gd name="T68" fmla="*/ 2850 w 3262"/>
                  <a:gd name="T69" fmla="*/ 2738 h 3292"/>
                  <a:gd name="T70" fmla="*/ 2562 w 3262"/>
                  <a:gd name="T71" fmla="*/ 2997 h 3292"/>
                  <a:gd name="T72" fmla="*/ 2220 w 3262"/>
                  <a:gd name="T73" fmla="*/ 3180 h 3292"/>
                  <a:gd name="T74" fmla="*/ 1836 w 3262"/>
                  <a:gd name="T75" fmla="*/ 3279 h 3292"/>
                  <a:gd name="T76" fmla="*/ 1427 w 3262"/>
                  <a:gd name="T77" fmla="*/ 3279 h 3292"/>
                  <a:gd name="T78" fmla="*/ 1043 w 3262"/>
                  <a:gd name="T79" fmla="*/ 3180 h 3292"/>
                  <a:gd name="T80" fmla="*/ 700 w 3262"/>
                  <a:gd name="T81" fmla="*/ 2997 h 3292"/>
                  <a:gd name="T82" fmla="*/ 412 w 3262"/>
                  <a:gd name="T83" fmla="*/ 2738 h 3292"/>
                  <a:gd name="T84" fmla="*/ 191 w 3262"/>
                  <a:gd name="T85" fmla="*/ 2418 h 3292"/>
                  <a:gd name="T86" fmla="*/ 50 w 3262"/>
                  <a:gd name="T87" fmla="*/ 2051 h 3292"/>
                  <a:gd name="T88" fmla="*/ 0 w 3262"/>
                  <a:gd name="T89" fmla="*/ 1646 h 3292"/>
                  <a:gd name="T90" fmla="*/ 50 w 3262"/>
                  <a:gd name="T91" fmla="*/ 1241 h 3292"/>
                  <a:gd name="T92" fmla="*/ 191 w 3262"/>
                  <a:gd name="T93" fmla="*/ 872 h 3292"/>
                  <a:gd name="T94" fmla="*/ 412 w 3262"/>
                  <a:gd name="T95" fmla="*/ 553 h 3292"/>
                  <a:gd name="T96" fmla="*/ 700 w 3262"/>
                  <a:gd name="T97" fmla="*/ 295 h 3292"/>
                  <a:gd name="T98" fmla="*/ 1043 w 3262"/>
                  <a:gd name="T99" fmla="*/ 110 h 3292"/>
                  <a:gd name="T100" fmla="*/ 1427 w 3262"/>
                  <a:gd name="T101" fmla="*/ 12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262" h="3292">
                    <a:moveTo>
                      <a:pt x="1631" y="205"/>
                    </a:moveTo>
                    <a:lnTo>
                      <a:pt x="1538" y="208"/>
                    </a:lnTo>
                    <a:lnTo>
                      <a:pt x="1446" y="218"/>
                    </a:lnTo>
                    <a:lnTo>
                      <a:pt x="1355" y="232"/>
                    </a:lnTo>
                    <a:lnTo>
                      <a:pt x="1267" y="253"/>
                    </a:lnTo>
                    <a:lnTo>
                      <a:pt x="1181" y="278"/>
                    </a:lnTo>
                    <a:lnTo>
                      <a:pt x="1097" y="309"/>
                    </a:lnTo>
                    <a:lnTo>
                      <a:pt x="1015" y="347"/>
                    </a:lnTo>
                    <a:lnTo>
                      <a:pt x="937" y="387"/>
                    </a:lnTo>
                    <a:lnTo>
                      <a:pt x="861" y="433"/>
                    </a:lnTo>
                    <a:lnTo>
                      <a:pt x="789" y="484"/>
                    </a:lnTo>
                    <a:lnTo>
                      <a:pt x="719" y="538"/>
                    </a:lnTo>
                    <a:lnTo>
                      <a:pt x="654" y="597"/>
                    </a:lnTo>
                    <a:lnTo>
                      <a:pt x="592" y="660"/>
                    </a:lnTo>
                    <a:lnTo>
                      <a:pt x="534" y="726"/>
                    </a:lnTo>
                    <a:lnTo>
                      <a:pt x="480" y="796"/>
                    </a:lnTo>
                    <a:lnTo>
                      <a:pt x="430" y="869"/>
                    </a:lnTo>
                    <a:lnTo>
                      <a:pt x="385" y="945"/>
                    </a:lnTo>
                    <a:lnTo>
                      <a:pt x="344" y="1024"/>
                    </a:lnTo>
                    <a:lnTo>
                      <a:pt x="308" y="1107"/>
                    </a:lnTo>
                    <a:lnTo>
                      <a:pt x="277" y="1190"/>
                    </a:lnTo>
                    <a:lnTo>
                      <a:pt x="251" y="1278"/>
                    </a:lnTo>
                    <a:lnTo>
                      <a:pt x="231" y="1367"/>
                    </a:lnTo>
                    <a:lnTo>
                      <a:pt x="216" y="1458"/>
                    </a:lnTo>
                    <a:lnTo>
                      <a:pt x="207" y="1551"/>
                    </a:lnTo>
                    <a:lnTo>
                      <a:pt x="204" y="1646"/>
                    </a:lnTo>
                    <a:lnTo>
                      <a:pt x="207" y="1740"/>
                    </a:lnTo>
                    <a:lnTo>
                      <a:pt x="216" y="1833"/>
                    </a:lnTo>
                    <a:lnTo>
                      <a:pt x="231" y="1925"/>
                    </a:lnTo>
                    <a:lnTo>
                      <a:pt x="251" y="2013"/>
                    </a:lnTo>
                    <a:lnTo>
                      <a:pt x="277" y="2100"/>
                    </a:lnTo>
                    <a:lnTo>
                      <a:pt x="308" y="2185"/>
                    </a:lnTo>
                    <a:lnTo>
                      <a:pt x="344" y="2268"/>
                    </a:lnTo>
                    <a:lnTo>
                      <a:pt x="385" y="2346"/>
                    </a:lnTo>
                    <a:lnTo>
                      <a:pt x="430" y="2422"/>
                    </a:lnTo>
                    <a:lnTo>
                      <a:pt x="480" y="2496"/>
                    </a:lnTo>
                    <a:lnTo>
                      <a:pt x="534" y="2566"/>
                    </a:lnTo>
                    <a:lnTo>
                      <a:pt x="592" y="2632"/>
                    </a:lnTo>
                    <a:lnTo>
                      <a:pt x="654" y="2694"/>
                    </a:lnTo>
                    <a:lnTo>
                      <a:pt x="719" y="2753"/>
                    </a:lnTo>
                    <a:lnTo>
                      <a:pt x="789" y="2808"/>
                    </a:lnTo>
                    <a:lnTo>
                      <a:pt x="861" y="2858"/>
                    </a:lnTo>
                    <a:lnTo>
                      <a:pt x="937" y="2904"/>
                    </a:lnTo>
                    <a:lnTo>
                      <a:pt x="1015" y="2945"/>
                    </a:lnTo>
                    <a:lnTo>
                      <a:pt x="1097" y="2981"/>
                    </a:lnTo>
                    <a:lnTo>
                      <a:pt x="1181" y="3012"/>
                    </a:lnTo>
                    <a:lnTo>
                      <a:pt x="1267" y="3038"/>
                    </a:lnTo>
                    <a:lnTo>
                      <a:pt x="1355" y="3059"/>
                    </a:lnTo>
                    <a:lnTo>
                      <a:pt x="1446" y="3074"/>
                    </a:lnTo>
                    <a:lnTo>
                      <a:pt x="1538" y="3083"/>
                    </a:lnTo>
                    <a:lnTo>
                      <a:pt x="1631" y="3085"/>
                    </a:lnTo>
                    <a:lnTo>
                      <a:pt x="1725" y="3083"/>
                    </a:lnTo>
                    <a:lnTo>
                      <a:pt x="1817" y="3074"/>
                    </a:lnTo>
                    <a:lnTo>
                      <a:pt x="1907" y="3059"/>
                    </a:lnTo>
                    <a:lnTo>
                      <a:pt x="1995" y="3038"/>
                    </a:lnTo>
                    <a:lnTo>
                      <a:pt x="2082" y="3012"/>
                    </a:lnTo>
                    <a:lnTo>
                      <a:pt x="2165" y="2981"/>
                    </a:lnTo>
                    <a:lnTo>
                      <a:pt x="2247" y="2945"/>
                    </a:lnTo>
                    <a:lnTo>
                      <a:pt x="2326" y="2904"/>
                    </a:lnTo>
                    <a:lnTo>
                      <a:pt x="2400" y="2858"/>
                    </a:lnTo>
                    <a:lnTo>
                      <a:pt x="2473" y="2808"/>
                    </a:lnTo>
                    <a:lnTo>
                      <a:pt x="2543" y="2753"/>
                    </a:lnTo>
                    <a:lnTo>
                      <a:pt x="2608" y="2694"/>
                    </a:lnTo>
                    <a:lnTo>
                      <a:pt x="2670" y="2632"/>
                    </a:lnTo>
                    <a:lnTo>
                      <a:pt x="2729" y="2566"/>
                    </a:lnTo>
                    <a:lnTo>
                      <a:pt x="2782" y="2496"/>
                    </a:lnTo>
                    <a:lnTo>
                      <a:pt x="2832" y="2422"/>
                    </a:lnTo>
                    <a:lnTo>
                      <a:pt x="2877" y="2346"/>
                    </a:lnTo>
                    <a:lnTo>
                      <a:pt x="2918" y="2268"/>
                    </a:lnTo>
                    <a:lnTo>
                      <a:pt x="2954" y="2185"/>
                    </a:lnTo>
                    <a:lnTo>
                      <a:pt x="2986" y="2100"/>
                    </a:lnTo>
                    <a:lnTo>
                      <a:pt x="3011" y="2013"/>
                    </a:lnTo>
                    <a:lnTo>
                      <a:pt x="3032" y="1925"/>
                    </a:lnTo>
                    <a:lnTo>
                      <a:pt x="3046" y="1833"/>
                    </a:lnTo>
                    <a:lnTo>
                      <a:pt x="3055" y="1740"/>
                    </a:lnTo>
                    <a:lnTo>
                      <a:pt x="3058" y="1646"/>
                    </a:lnTo>
                    <a:lnTo>
                      <a:pt x="3055" y="1551"/>
                    </a:lnTo>
                    <a:lnTo>
                      <a:pt x="3046" y="1458"/>
                    </a:lnTo>
                    <a:lnTo>
                      <a:pt x="3032" y="1367"/>
                    </a:lnTo>
                    <a:lnTo>
                      <a:pt x="3011" y="1278"/>
                    </a:lnTo>
                    <a:lnTo>
                      <a:pt x="2986" y="1190"/>
                    </a:lnTo>
                    <a:lnTo>
                      <a:pt x="2954" y="1107"/>
                    </a:lnTo>
                    <a:lnTo>
                      <a:pt x="2918" y="1024"/>
                    </a:lnTo>
                    <a:lnTo>
                      <a:pt x="2877" y="945"/>
                    </a:lnTo>
                    <a:lnTo>
                      <a:pt x="2832" y="869"/>
                    </a:lnTo>
                    <a:lnTo>
                      <a:pt x="2782" y="796"/>
                    </a:lnTo>
                    <a:lnTo>
                      <a:pt x="2729" y="726"/>
                    </a:lnTo>
                    <a:lnTo>
                      <a:pt x="2670" y="660"/>
                    </a:lnTo>
                    <a:lnTo>
                      <a:pt x="2608" y="597"/>
                    </a:lnTo>
                    <a:lnTo>
                      <a:pt x="2543" y="538"/>
                    </a:lnTo>
                    <a:lnTo>
                      <a:pt x="2473" y="484"/>
                    </a:lnTo>
                    <a:lnTo>
                      <a:pt x="2400" y="433"/>
                    </a:lnTo>
                    <a:lnTo>
                      <a:pt x="2326" y="387"/>
                    </a:lnTo>
                    <a:lnTo>
                      <a:pt x="2247" y="347"/>
                    </a:lnTo>
                    <a:lnTo>
                      <a:pt x="2165" y="309"/>
                    </a:lnTo>
                    <a:lnTo>
                      <a:pt x="2082" y="278"/>
                    </a:lnTo>
                    <a:lnTo>
                      <a:pt x="1995" y="253"/>
                    </a:lnTo>
                    <a:lnTo>
                      <a:pt x="1907" y="232"/>
                    </a:lnTo>
                    <a:lnTo>
                      <a:pt x="1817" y="218"/>
                    </a:lnTo>
                    <a:lnTo>
                      <a:pt x="1725" y="208"/>
                    </a:lnTo>
                    <a:lnTo>
                      <a:pt x="1631" y="205"/>
                    </a:lnTo>
                    <a:close/>
                    <a:moveTo>
                      <a:pt x="1631" y="0"/>
                    </a:moveTo>
                    <a:lnTo>
                      <a:pt x="1734" y="3"/>
                    </a:lnTo>
                    <a:lnTo>
                      <a:pt x="1836" y="12"/>
                    </a:lnTo>
                    <a:lnTo>
                      <a:pt x="1935" y="29"/>
                    </a:lnTo>
                    <a:lnTo>
                      <a:pt x="2032" y="50"/>
                    </a:lnTo>
                    <a:lnTo>
                      <a:pt x="2127" y="77"/>
                    </a:lnTo>
                    <a:lnTo>
                      <a:pt x="2220" y="110"/>
                    </a:lnTo>
                    <a:lnTo>
                      <a:pt x="2310" y="149"/>
                    </a:lnTo>
                    <a:lnTo>
                      <a:pt x="2397" y="193"/>
                    </a:lnTo>
                    <a:lnTo>
                      <a:pt x="2481" y="241"/>
                    </a:lnTo>
                    <a:lnTo>
                      <a:pt x="2562" y="295"/>
                    </a:lnTo>
                    <a:lnTo>
                      <a:pt x="2640" y="353"/>
                    </a:lnTo>
                    <a:lnTo>
                      <a:pt x="2713" y="416"/>
                    </a:lnTo>
                    <a:lnTo>
                      <a:pt x="2784" y="482"/>
                    </a:lnTo>
                    <a:lnTo>
                      <a:pt x="2850" y="553"/>
                    </a:lnTo>
                    <a:lnTo>
                      <a:pt x="2912" y="628"/>
                    </a:lnTo>
                    <a:lnTo>
                      <a:pt x="2969" y="706"/>
                    </a:lnTo>
                    <a:lnTo>
                      <a:pt x="3022" y="788"/>
                    </a:lnTo>
                    <a:lnTo>
                      <a:pt x="3071" y="872"/>
                    </a:lnTo>
                    <a:lnTo>
                      <a:pt x="3113" y="960"/>
                    </a:lnTo>
                    <a:lnTo>
                      <a:pt x="3152" y="1051"/>
                    </a:lnTo>
                    <a:lnTo>
                      <a:pt x="3185" y="1145"/>
                    </a:lnTo>
                    <a:lnTo>
                      <a:pt x="3212" y="1241"/>
                    </a:lnTo>
                    <a:lnTo>
                      <a:pt x="3233" y="1339"/>
                    </a:lnTo>
                    <a:lnTo>
                      <a:pt x="3250" y="1439"/>
                    </a:lnTo>
                    <a:lnTo>
                      <a:pt x="3259" y="1541"/>
                    </a:lnTo>
                    <a:lnTo>
                      <a:pt x="3262" y="1646"/>
                    </a:lnTo>
                    <a:lnTo>
                      <a:pt x="3259" y="1750"/>
                    </a:lnTo>
                    <a:lnTo>
                      <a:pt x="3250" y="1852"/>
                    </a:lnTo>
                    <a:lnTo>
                      <a:pt x="3233" y="1953"/>
                    </a:lnTo>
                    <a:lnTo>
                      <a:pt x="3212" y="2051"/>
                    </a:lnTo>
                    <a:lnTo>
                      <a:pt x="3185" y="2147"/>
                    </a:lnTo>
                    <a:lnTo>
                      <a:pt x="3152" y="2240"/>
                    </a:lnTo>
                    <a:lnTo>
                      <a:pt x="3113" y="2331"/>
                    </a:lnTo>
                    <a:lnTo>
                      <a:pt x="3071" y="2418"/>
                    </a:lnTo>
                    <a:lnTo>
                      <a:pt x="3022" y="2504"/>
                    </a:lnTo>
                    <a:lnTo>
                      <a:pt x="2969" y="2586"/>
                    </a:lnTo>
                    <a:lnTo>
                      <a:pt x="2912" y="2664"/>
                    </a:lnTo>
                    <a:lnTo>
                      <a:pt x="2850" y="2738"/>
                    </a:lnTo>
                    <a:lnTo>
                      <a:pt x="2784" y="2809"/>
                    </a:lnTo>
                    <a:lnTo>
                      <a:pt x="2713" y="2876"/>
                    </a:lnTo>
                    <a:lnTo>
                      <a:pt x="2640" y="2938"/>
                    </a:lnTo>
                    <a:lnTo>
                      <a:pt x="2562" y="2997"/>
                    </a:lnTo>
                    <a:lnTo>
                      <a:pt x="2481" y="3050"/>
                    </a:lnTo>
                    <a:lnTo>
                      <a:pt x="2397" y="3099"/>
                    </a:lnTo>
                    <a:lnTo>
                      <a:pt x="2310" y="3142"/>
                    </a:lnTo>
                    <a:lnTo>
                      <a:pt x="2220" y="3180"/>
                    </a:lnTo>
                    <a:lnTo>
                      <a:pt x="2127" y="3213"/>
                    </a:lnTo>
                    <a:lnTo>
                      <a:pt x="2032" y="3241"/>
                    </a:lnTo>
                    <a:lnTo>
                      <a:pt x="1935" y="3263"/>
                    </a:lnTo>
                    <a:lnTo>
                      <a:pt x="1836" y="3279"/>
                    </a:lnTo>
                    <a:lnTo>
                      <a:pt x="1734" y="3289"/>
                    </a:lnTo>
                    <a:lnTo>
                      <a:pt x="1631" y="3292"/>
                    </a:lnTo>
                    <a:lnTo>
                      <a:pt x="1529" y="3289"/>
                    </a:lnTo>
                    <a:lnTo>
                      <a:pt x="1427" y="3279"/>
                    </a:lnTo>
                    <a:lnTo>
                      <a:pt x="1327" y="3263"/>
                    </a:lnTo>
                    <a:lnTo>
                      <a:pt x="1230" y="3241"/>
                    </a:lnTo>
                    <a:lnTo>
                      <a:pt x="1135" y="3213"/>
                    </a:lnTo>
                    <a:lnTo>
                      <a:pt x="1043" y="3180"/>
                    </a:lnTo>
                    <a:lnTo>
                      <a:pt x="953" y="3142"/>
                    </a:lnTo>
                    <a:lnTo>
                      <a:pt x="865" y="3099"/>
                    </a:lnTo>
                    <a:lnTo>
                      <a:pt x="781" y="3050"/>
                    </a:lnTo>
                    <a:lnTo>
                      <a:pt x="700" y="2997"/>
                    </a:lnTo>
                    <a:lnTo>
                      <a:pt x="622" y="2938"/>
                    </a:lnTo>
                    <a:lnTo>
                      <a:pt x="548" y="2876"/>
                    </a:lnTo>
                    <a:lnTo>
                      <a:pt x="479" y="2809"/>
                    </a:lnTo>
                    <a:lnTo>
                      <a:pt x="412" y="2738"/>
                    </a:lnTo>
                    <a:lnTo>
                      <a:pt x="350" y="2664"/>
                    </a:lnTo>
                    <a:lnTo>
                      <a:pt x="293" y="2586"/>
                    </a:lnTo>
                    <a:lnTo>
                      <a:pt x="239" y="2504"/>
                    </a:lnTo>
                    <a:lnTo>
                      <a:pt x="191" y="2418"/>
                    </a:lnTo>
                    <a:lnTo>
                      <a:pt x="148" y="2331"/>
                    </a:lnTo>
                    <a:lnTo>
                      <a:pt x="110" y="2240"/>
                    </a:lnTo>
                    <a:lnTo>
                      <a:pt x="78" y="2147"/>
                    </a:lnTo>
                    <a:lnTo>
                      <a:pt x="50" y="2051"/>
                    </a:lnTo>
                    <a:lnTo>
                      <a:pt x="29" y="1953"/>
                    </a:lnTo>
                    <a:lnTo>
                      <a:pt x="13" y="1852"/>
                    </a:lnTo>
                    <a:lnTo>
                      <a:pt x="3" y="1750"/>
                    </a:lnTo>
                    <a:lnTo>
                      <a:pt x="0" y="1646"/>
                    </a:lnTo>
                    <a:lnTo>
                      <a:pt x="3" y="1541"/>
                    </a:lnTo>
                    <a:lnTo>
                      <a:pt x="13" y="1439"/>
                    </a:lnTo>
                    <a:lnTo>
                      <a:pt x="29" y="1339"/>
                    </a:lnTo>
                    <a:lnTo>
                      <a:pt x="50" y="1241"/>
                    </a:lnTo>
                    <a:lnTo>
                      <a:pt x="78" y="1145"/>
                    </a:lnTo>
                    <a:lnTo>
                      <a:pt x="110" y="1051"/>
                    </a:lnTo>
                    <a:lnTo>
                      <a:pt x="148" y="960"/>
                    </a:lnTo>
                    <a:lnTo>
                      <a:pt x="191" y="872"/>
                    </a:lnTo>
                    <a:lnTo>
                      <a:pt x="239" y="788"/>
                    </a:lnTo>
                    <a:lnTo>
                      <a:pt x="293" y="706"/>
                    </a:lnTo>
                    <a:lnTo>
                      <a:pt x="350" y="628"/>
                    </a:lnTo>
                    <a:lnTo>
                      <a:pt x="412" y="553"/>
                    </a:lnTo>
                    <a:lnTo>
                      <a:pt x="479" y="482"/>
                    </a:lnTo>
                    <a:lnTo>
                      <a:pt x="548" y="416"/>
                    </a:lnTo>
                    <a:lnTo>
                      <a:pt x="622" y="353"/>
                    </a:lnTo>
                    <a:lnTo>
                      <a:pt x="700" y="295"/>
                    </a:lnTo>
                    <a:lnTo>
                      <a:pt x="781" y="241"/>
                    </a:lnTo>
                    <a:lnTo>
                      <a:pt x="865" y="193"/>
                    </a:lnTo>
                    <a:lnTo>
                      <a:pt x="953" y="149"/>
                    </a:lnTo>
                    <a:lnTo>
                      <a:pt x="1043" y="110"/>
                    </a:lnTo>
                    <a:lnTo>
                      <a:pt x="1135" y="77"/>
                    </a:lnTo>
                    <a:lnTo>
                      <a:pt x="1230" y="50"/>
                    </a:lnTo>
                    <a:lnTo>
                      <a:pt x="1327" y="29"/>
                    </a:lnTo>
                    <a:lnTo>
                      <a:pt x="1427" y="12"/>
                    </a:lnTo>
                    <a:lnTo>
                      <a:pt x="1529" y="3"/>
                    </a:lnTo>
                    <a:lnTo>
                      <a:pt x="16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9084758" y="2383994"/>
            <a:ext cx="1724318" cy="1289625"/>
            <a:chOff x="1615706" y="2432050"/>
            <a:chExt cx="1724318" cy="1289625"/>
          </a:xfrm>
        </p:grpSpPr>
        <p:sp>
          <p:nvSpPr>
            <p:cNvPr id="34" name="Rectangle 33"/>
            <p:cNvSpPr/>
            <p:nvPr/>
          </p:nvSpPr>
          <p:spPr>
            <a:xfrm>
              <a:off x="1615706" y="3136900"/>
              <a:ext cx="17243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Cash Flow</a:t>
              </a:r>
              <a:endParaRPr lang="en-US" sz="32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5" name="Group 9"/>
            <p:cNvGrpSpPr>
              <a:grpSpLocks noChangeAspect="1"/>
            </p:cNvGrpSpPr>
            <p:nvPr/>
          </p:nvGrpSpPr>
          <p:grpSpPr bwMode="auto">
            <a:xfrm>
              <a:off x="2154015" y="2432050"/>
              <a:ext cx="647700" cy="654050"/>
              <a:chOff x="6218" y="736"/>
              <a:chExt cx="408" cy="412"/>
            </a:xfrm>
            <a:solidFill>
              <a:schemeClr val="accent2"/>
            </a:solidFill>
          </p:grpSpPr>
          <p:sp>
            <p:nvSpPr>
              <p:cNvPr id="36" name="Freeform 11"/>
              <p:cNvSpPr>
                <a:spLocks/>
              </p:cNvSpPr>
              <p:nvPr/>
            </p:nvSpPr>
            <p:spPr bwMode="auto">
              <a:xfrm flipV="1">
                <a:off x="6306" y="885"/>
                <a:ext cx="228" cy="128"/>
              </a:xfrm>
              <a:custGeom>
                <a:avLst/>
                <a:gdLst>
                  <a:gd name="T0" fmla="*/ 899 w 1822"/>
                  <a:gd name="T1" fmla="*/ 0 h 1023"/>
                  <a:gd name="T2" fmla="*/ 923 w 1822"/>
                  <a:gd name="T3" fmla="*/ 1 h 1023"/>
                  <a:gd name="T4" fmla="*/ 945 w 1822"/>
                  <a:gd name="T5" fmla="*/ 6 h 1023"/>
                  <a:gd name="T6" fmla="*/ 966 w 1822"/>
                  <a:gd name="T7" fmla="*/ 17 h 1023"/>
                  <a:gd name="T8" fmla="*/ 983 w 1822"/>
                  <a:gd name="T9" fmla="*/ 31 h 1023"/>
                  <a:gd name="T10" fmla="*/ 1793 w 1822"/>
                  <a:gd name="T11" fmla="*/ 847 h 1023"/>
                  <a:gd name="T12" fmla="*/ 1808 w 1822"/>
                  <a:gd name="T13" fmla="*/ 866 h 1023"/>
                  <a:gd name="T14" fmla="*/ 1817 w 1822"/>
                  <a:gd name="T15" fmla="*/ 887 h 1023"/>
                  <a:gd name="T16" fmla="*/ 1822 w 1822"/>
                  <a:gd name="T17" fmla="*/ 909 h 1023"/>
                  <a:gd name="T18" fmla="*/ 1822 w 1822"/>
                  <a:gd name="T19" fmla="*/ 932 h 1023"/>
                  <a:gd name="T20" fmla="*/ 1817 w 1822"/>
                  <a:gd name="T21" fmla="*/ 953 h 1023"/>
                  <a:gd name="T22" fmla="*/ 1808 w 1822"/>
                  <a:gd name="T23" fmla="*/ 974 h 1023"/>
                  <a:gd name="T24" fmla="*/ 1793 w 1822"/>
                  <a:gd name="T25" fmla="*/ 993 h 1023"/>
                  <a:gd name="T26" fmla="*/ 1777 w 1822"/>
                  <a:gd name="T27" fmla="*/ 1006 h 1023"/>
                  <a:gd name="T28" fmla="*/ 1759 w 1822"/>
                  <a:gd name="T29" fmla="*/ 1015 h 1023"/>
                  <a:gd name="T30" fmla="*/ 1740 w 1822"/>
                  <a:gd name="T31" fmla="*/ 1022 h 1023"/>
                  <a:gd name="T32" fmla="*/ 1721 w 1822"/>
                  <a:gd name="T33" fmla="*/ 1023 h 1023"/>
                  <a:gd name="T34" fmla="*/ 1702 w 1822"/>
                  <a:gd name="T35" fmla="*/ 1022 h 1023"/>
                  <a:gd name="T36" fmla="*/ 1682 w 1822"/>
                  <a:gd name="T37" fmla="*/ 1015 h 1023"/>
                  <a:gd name="T38" fmla="*/ 1665 w 1822"/>
                  <a:gd name="T39" fmla="*/ 1006 h 1023"/>
                  <a:gd name="T40" fmla="*/ 1648 w 1822"/>
                  <a:gd name="T41" fmla="*/ 993 h 1023"/>
                  <a:gd name="T42" fmla="*/ 911 w 1822"/>
                  <a:gd name="T43" fmla="*/ 248 h 1023"/>
                  <a:gd name="T44" fmla="*/ 173 w 1822"/>
                  <a:gd name="T45" fmla="*/ 993 h 1023"/>
                  <a:gd name="T46" fmla="*/ 154 w 1822"/>
                  <a:gd name="T47" fmla="*/ 1007 h 1023"/>
                  <a:gd name="T48" fmla="*/ 134 w 1822"/>
                  <a:gd name="T49" fmla="*/ 1018 h 1023"/>
                  <a:gd name="T50" fmla="*/ 112 w 1822"/>
                  <a:gd name="T51" fmla="*/ 1022 h 1023"/>
                  <a:gd name="T52" fmla="*/ 90 w 1822"/>
                  <a:gd name="T53" fmla="*/ 1022 h 1023"/>
                  <a:gd name="T54" fmla="*/ 68 w 1822"/>
                  <a:gd name="T55" fmla="*/ 1018 h 1023"/>
                  <a:gd name="T56" fmla="*/ 47 w 1822"/>
                  <a:gd name="T57" fmla="*/ 1007 h 1023"/>
                  <a:gd name="T58" fmla="*/ 29 w 1822"/>
                  <a:gd name="T59" fmla="*/ 993 h 1023"/>
                  <a:gd name="T60" fmla="*/ 14 w 1822"/>
                  <a:gd name="T61" fmla="*/ 974 h 1023"/>
                  <a:gd name="T62" fmla="*/ 4 w 1822"/>
                  <a:gd name="T63" fmla="*/ 953 h 1023"/>
                  <a:gd name="T64" fmla="*/ 0 w 1822"/>
                  <a:gd name="T65" fmla="*/ 931 h 1023"/>
                  <a:gd name="T66" fmla="*/ 0 w 1822"/>
                  <a:gd name="T67" fmla="*/ 908 h 1023"/>
                  <a:gd name="T68" fmla="*/ 4 w 1822"/>
                  <a:gd name="T69" fmla="*/ 886 h 1023"/>
                  <a:gd name="T70" fmla="*/ 14 w 1822"/>
                  <a:gd name="T71" fmla="*/ 866 h 1023"/>
                  <a:gd name="T72" fmla="*/ 29 w 1822"/>
                  <a:gd name="T73" fmla="*/ 847 h 1023"/>
                  <a:gd name="T74" fmla="*/ 838 w 1822"/>
                  <a:gd name="T75" fmla="*/ 30 h 1023"/>
                  <a:gd name="T76" fmla="*/ 856 w 1822"/>
                  <a:gd name="T77" fmla="*/ 16 h 1023"/>
                  <a:gd name="T78" fmla="*/ 877 w 1822"/>
                  <a:gd name="T79" fmla="*/ 5 h 1023"/>
                  <a:gd name="T80" fmla="*/ 899 w 1822"/>
                  <a:gd name="T81" fmla="*/ 0 h 1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22" h="1023">
                    <a:moveTo>
                      <a:pt x="899" y="0"/>
                    </a:moveTo>
                    <a:lnTo>
                      <a:pt x="923" y="1"/>
                    </a:lnTo>
                    <a:lnTo>
                      <a:pt x="945" y="6"/>
                    </a:lnTo>
                    <a:lnTo>
                      <a:pt x="966" y="17"/>
                    </a:lnTo>
                    <a:lnTo>
                      <a:pt x="983" y="31"/>
                    </a:lnTo>
                    <a:lnTo>
                      <a:pt x="1793" y="847"/>
                    </a:lnTo>
                    <a:lnTo>
                      <a:pt x="1808" y="866"/>
                    </a:lnTo>
                    <a:lnTo>
                      <a:pt x="1817" y="887"/>
                    </a:lnTo>
                    <a:lnTo>
                      <a:pt x="1822" y="909"/>
                    </a:lnTo>
                    <a:lnTo>
                      <a:pt x="1822" y="932"/>
                    </a:lnTo>
                    <a:lnTo>
                      <a:pt x="1817" y="953"/>
                    </a:lnTo>
                    <a:lnTo>
                      <a:pt x="1808" y="974"/>
                    </a:lnTo>
                    <a:lnTo>
                      <a:pt x="1793" y="993"/>
                    </a:lnTo>
                    <a:lnTo>
                      <a:pt x="1777" y="1006"/>
                    </a:lnTo>
                    <a:lnTo>
                      <a:pt x="1759" y="1015"/>
                    </a:lnTo>
                    <a:lnTo>
                      <a:pt x="1740" y="1022"/>
                    </a:lnTo>
                    <a:lnTo>
                      <a:pt x="1721" y="1023"/>
                    </a:lnTo>
                    <a:lnTo>
                      <a:pt x="1702" y="1022"/>
                    </a:lnTo>
                    <a:lnTo>
                      <a:pt x="1682" y="1015"/>
                    </a:lnTo>
                    <a:lnTo>
                      <a:pt x="1665" y="1006"/>
                    </a:lnTo>
                    <a:lnTo>
                      <a:pt x="1648" y="993"/>
                    </a:lnTo>
                    <a:lnTo>
                      <a:pt x="911" y="248"/>
                    </a:lnTo>
                    <a:lnTo>
                      <a:pt x="173" y="993"/>
                    </a:lnTo>
                    <a:lnTo>
                      <a:pt x="154" y="1007"/>
                    </a:lnTo>
                    <a:lnTo>
                      <a:pt x="134" y="1018"/>
                    </a:lnTo>
                    <a:lnTo>
                      <a:pt x="112" y="1022"/>
                    </a:lnTo>
                    <a:lnTo>
                      <a:pt x="90" y="1022"/>
                    </a:lnTo>
                    <a:lnTo>
                      <a:pt x="68" y="1018"/>
                    </a:lnTo>
                    <a:lnTo>
                      <a:pt x="47" y="1007"/>
                    </a:lnTo>
                    <a:lnTo>
                      <a:pt x="29" y="993"/>
                    </a:lnTo>
                    <a:lnTo>
                      <a:pt x="14" y="974"/>
                    </a:lnTo>
                    <a:lnTo>
                      <a:pt x="4" y="953"/>
                    </a:lnTo>
                    <a:lnTo>
                      <a:pt x="0" y="931"/>
                    </a:lnTo>
                    <a:lnTo>
                      <a:pt x="0" y="908"/>
                    </a:lnTo>
                    <a:lnTo>
                      <a:pt x="4" y="886"/>
                    </a:lnTo>
                    <a:lnTo>
                      <a:pt x="14" y="866"/>
                    </a:lnTo>
                    <a:lnTo>
                      <a:pt x="29" y="847"/>
                    </a:lnTo>
                    <a:lnTo>
                      <a:pt x="838" y="30"/>
                    </a:lnTo>
                    <a:lnTo>
                      <a:pt x="856" y="16"/>
                    </a:lnTo>
                    <a:lnTo>
                      <a:pt x="877" y="5"/>
                    </a:lnTo>
                    <a:lnTo>
                      <a:pt x="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2"/>
              <p:cNvSpPr>
                <a:spLocks noEditPoints="1"/>
              </p:cNvSpPr>
              <p:nvPr/>
            </p:nvSpPr>
            <p:spPr bwMode="auto">
              <a:xfrm>
                <a:off x="6218" y="736"/>
                <a:ext cx="408" cy="412"/>
              </a:xfrm>
              <a:custGeom>
                <a:avLst/>
                <a:gdLst>
                  <a:gd name="T0" fmla="*/ 1355 w 3262"/>
                  <a:gd name="T1" fmla="*/ 232 h 3292"/>
                  <a:gd name="T2" fmla="*/ 1015 w 3262"/>
                  <a:gd name="T3" fmla="*/ 347 h 3292"/>
                  <a:gd name="T4" fmla="*/ 719 w 3262"/>
                  <a:gd name="T5" fmla="*/ 538 h 3292"/>
                  <a:gd name="T6" fmla="*/ 480 w 3262"/>
                  <a:gd name="T7" fmla="*/ 796 h 3292"/>
                  <a:gd name="T8" fmla="*/ 308 w 3262"/>
                  <a:gd name="T9" fmla="*/ 1107 h 3292"/>
                  <a:gd name="T10" fmla="*/ 216 w 3262"/>
                  <a:gd name="T11" fmla="*/ 1458 h 3292"/>
                  <a:gd name="T12" fmla="*/ 216 w 3262"/>
                  <a:gd name="T13" fmla="*/ 1833 h 3292"/>
                  <a:gd name="T14" fmla="*/ 308 w 3262"/>
                  <a:gd name="T15" fmla="*/ 2185 h 3292"/>
                  <a:gd name="T16" fmla="*/ 480 w 3262"/>
                  <a:gd name="T17" fmla="*/ 2496 h 3292"/>
                  <a:gd name="T18" fmla="*/ 719 w 3262"/>
                  <a:gd name="T19" fmla="*/ 2753 h 3292"/>
                  <a:gd name="T20" fmla="*/ 1015 w 3262"/>
                  <a:gd name="T21" fmla="*/ 2945 h 3292"/>
                  <a:gd name="T22" fmla="*/ 1355 w 3262"/>
                  <a:gd name="T23" fmla="*/ 3059 h 3292"/>
                  <a:gd name="T24" fmla="*/ 1725 w 3262"/>
                  <a:gd name="T25" fmla="*/ 3083 h 3292"/>
                  <a:gd name="T26" fmla="*/ 2082 w 3262"/>
                  <a:gd name="T27" fmla="*/ 3012 h 3292"/>
                  <a:gd name="T28" fmla="*/ 2400 w 3262"/>
                  <a:gd name="T29" fmla="*/ 2858 h 3292"/>
                  <a:gd name="T30" fmla="*/ 2670 w 3262"/>
                  <a:gd name="T31" fmla="*/ 2632 h 3292"/>
                  <a:gd name="T32" fmla="*/ 2877 w 3262"/>
                  <a:gd name="T33" fmla="*/ 2346 h 3292"/>
                  <a:gd name="T34" fmla="*/ 3011 w 3262"/>
                  <a:gd name="T35" fmla="*/ 2013 h 3292"/>
                  <a:gd name="T36" fmla="*/ 3058 w 3262"/>
                  <a:gd name="T37" fmla="*/ 1646 h 3292"/>
                  <a:gd name="T38" fmla="*/ 3011 w 3262"/>
                  <a:gd name="T39" fmla="*/ 1278 h 3292"/>
                  <a:gd name="T40" fmla="*/ 2877 w 3262"/>
                  <a:gd name="T41" fmla="*/ 945 h 3292"/>
                  <a:gd name="T42" fmla="*/ 2670 w 3262"/>
                  <a:gd name="T43" fmla="*/ 660 h 3292"/>
                  <a:gd name="T44" fmla="*/ 2400 w 3262"/>
                  <a:gd name="T45" fmla="*/ 433 h 3292"/>
                  <a:gd name="T46" fmla="*/ 2082 w 3262"/>
                  <a:gd name="T47" fmla="*/ 278 h 3292"/>
                  <a:gd name="T48" fmla="*/ 1725 w 3262"/>
                  <a:gd name="T49" fmla="*/ 208 h 3292"/>
                  <a:gd name="T50" fmla="*/ 1836 w 3262"/>
                  <a:gd name="T51" fmla="*/ 12 h 3292"/>
                  <a:gd name="T52" fmla="*/ 2220 w 3262"/>
                  <a:gd name="T53" fmla="*/ 110 h 3292"/>
                  <a:gd name="T54" fmla="*/ 2562 w 3262"/>
                  <a:gd name="T55" fmla="*/ 295 h 3292"/>
                  <a:gd name="T56" fmla="*/ 2850 w 3262"/>
                  <a:gd name="T57" fmla="*/ 553 h 3292"/>
                  <a:gd name="T58" fmla="*/ 3071 w 3262"/>
                  <a:gd name="T59" fmla="*/ 872 h 3292"/>
                  <a:gd name="T60" fmla="*/ 3212 w 3262"/>
                  <a:gd name="T61" fmla="*/ 1241 h 3292"/>
                  <a:gd name="T62" fmla="*/ 3262 w 3262"/>
                  <a:gd name="T63" fmla="*/ 1646 h 3292"/>
                  <a:gd name="T64" fmla="*/ 3212 w 3262"/>
                  <a:gd name="T65" fmla="*/ 2051 h 3292"/>
                  <a:gd name="T66" fmla="*/ 3071 w 3262"/>
                  <a:gd name="T67" fmla="*/ 2418 h 3292"/>
                  <a:gd name="T68" fmla="*/ 2850 w 3262"/>
                  <a:gd name="T69" fmla="*/ 2738 h 3292"/>
                  <a:gd name="T70" fmla="*/ 2562 w 3262"/>
                  <a:gd name="T71" fmla="*/ 2997 h 3292"/>
                  <a:gd name="T72" fmla="*/ 2220 w 3262"/>
                  <a:gd name="T73" fmla="*/ 3180 h 3292"/>
                  <a:gd name="T74" fmla="*/ 1836 w 3262"/>
                  <a:gd name="T75" fmla="*/ 3279 h 3292"/>
                  <a:gd name="T76" fmla="*/ 1427 w 3262"/>
                  <a:gd name="T77" fmla="*/ 3279 h 3292"/>
                  <a:gd name="T78" fmla="*/ 1043 w 3262"/>
                  <a:gd name="T79" fmla="*/ 3180 h 3292"/>
                  <a:gd name="T80" fmla="*/ 700 w 3262"/>
                  <a:gd name="T81" fmla="*/ 2997 h 3292"/>
                  <a:gd name="T82" fmla="*/ 412 w 3262"/>
                  <a:gd name="T83" fmla="*/ 2738 h 3292"/>
                  <a:gd name="T84" fmla="*/ 191 w 3262"/>
                  <a:gd name="T85" fmla="*/ 2418 h 3292"/>
                  <a:gd name="T86" fmla="*/ 50 w 3262"/>
                  <a:gd name="T87" fmla="*/ 2051 h 3292"/>
                  <a:gd name="T88" fmla="*/ 0 w 3262"/>
                  <a:gd name="T89" fmla="*/ 1646 h 3292"/>
                  <a:gd name="T90" fmla="*/ 50 w 3262"/>
                  <a:gd name="T91" fmla="*/ 1241 h 3292"/>
                  <a:gd name="T92" fmla="*/ 191 w 3262"/>
                  <a:gd name="T93" fmla="*/ 872 h 3292"/>
                  <a:gd name="T94" fmla="*/ 412 w 3262"/>
                  <a:gd name="T95" fmla="*/ 553 h 3292"/>
                  <a:gd name="T96" fmla="*/ 700 w 3262"/>
                  <a:gd name="T97" fmla="*/ 295 h 3292"/>
                  <a:gd name="T98" fmla="*/ 1043 w 3262"/>
                  <a:gd name="T99" fmla="*/ 110 h 3292"/>
                  <a:gd name="T100" fmla="*/ 1427 w 3262"/>
                  <a:gd name="T101" fmla="*/ 12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262" h="3292">
                    <a:moveTo>
                      <a:pt x="1631" y="205"/>
                    </a:moveTo>
                    <a:lnTo>
                      <a:pt x="1538" y="208"/>
                    </a:lnTo>
                    <a:lnTo>
                      <a:pt x="1446" y="218"/>
                    </a:lnTo>
                    <a:lnTo>
                      <a:pt x="1355" y="232"/>
                    </a:lnTo>
                    <a:lnTo>
                      <a:pt x="1267" y="253"/>
                    </a:lnTo>
                    <a:lnTo>
                      <a:pt x="1181" y="278"/>
                    </a:lnTo>
                    <a:lnTo>
                      <a:pt x="1097" y="309"/>
                    </a:lnTo>
                    <a:lnTo>
                      <a:pt x="1015" y="347"/>
                    </a:lnTo>
                    <a:lnTo>
                      <a:pt x="937" y="387"/>
                    </a:lnTo>
                    <a:lnTo>
                      <a:pt x="861" y="433"/>
                    </a:lnTo>
                    <a:lnTo>
                      <a:pt x="789" y="484"/>
                    </a:lnTo>
                    <a:lnTo>
                      <a:pt x="719" y="538"/>
                    </a:lnTo>
                    <a:lnTo>
                      <a:pt x="654" y="597"/>
                    </a:lnTo>
                    <a:lnTo>
                      <a:pt x="592" y="660"/>
                    </a:lnTo>
                    <a:lnTo>
                      <a:pt x="534" y="726"/>
                    </a:lnTo>
                    <a:lnTo>
                      <a:pt x="480" y="796"/>
                    </a:lnTo>
                    <a:lnTo>
                      <a:pt x="430" y="869"/>
                    </a:lnTo>
                    <a:lnTo>
                      <a:pt x="385" y="945"/>
                    </a:lnTo>
                    <a:lnTo>
                      <a:pt x="344" y="1024"/>
                    </a:lnTo>
                    <a:lnTo>
                      <a:pt x="308" y="1107"/>
                    </a:lnTo>
                    <a:lnTo>
                      <a:pt x="277" y="1190"/>
                    </a:lnTo>
                    <a:lnTo>
                      <a:pt x="251" y="1278"/>
                    </a:lnTo>
                    <a:lnTo>
                      <a:pt x="231" y="1367"/>
                    </a:lnTo>
                    <a:lnTo>
                      <a:pt x="216" y="1458"/>
                    </a:lnTo>
                    <a:lnTo>
                      <a:pt x="207" y="1551"/>
                    </a:lnTo>
                    <a:lnTo>
                      <a:pt x="204" y="1646"/>
                    </a:lnTo>
                    <a:lnTo>
                      <a:pt x="207" y="1740"/>
                    </a:lnTo>
                    <a:lnTo>
                      <a:pt x="216" y="1833"/>
                    </a:lnTo>
                    <a:lnTo>
                      <a:pt x="231" y="1925"/>
                    </a:lnTo>
                    <a:lnTo>
                      <a:pt x="251" y="2013"/>
                    </a:lnTo>
                    <a:lnTo>
                      <a:pt x="277" y="2100"/>
                    </a:lnTo>
                    <a:lnTo>
                      <a:pt x="308" y="2185"/>
                    </a:lnTo>
                    <a:lnTo>
                      <a:pt x="344" y="2268"/>
                    </a:lnTo>
                    <a:lnTo>
                      <a:pt x="385" y="2346"/>
                    </a:lnTo>
                    <a:lnTo>
                      <a:pt x="430" y="2422"/>
                    </a:lnTo>
                    <a:lnTo>
                      <a:pt x="480" y="2496"/>
                    </a:lnTo>
                    <a:lnTo>
                      <a:pt x="534" y="2566"/>
                    </a:lnTo>
                    <a:lnTo>
                      <a:pt x="592" y="2632"/>
                    </a:lnTo>
                    <a:lnTo>
                      <a:pt x="654" y="2694"/>
                    </a:lnTo>
                    <a:lnTo>
                      <a:pt x="719" y="2753"/>
                    </a:lnTo>
                    <a:lnTo>
                      <a:pt x="789" y="2808"/>
                    </a:lnTo>
                    <a:lnTo>
                      <a:pt x="861" y="2858"/>
                    </a:lnTo>
                    <a:lnTo>
                      <a:pt x="937" y="2904"/>
                    </a:lnTo>
                    <a:lnTo>
                      <a:pt x="1015" y="2945"/>
                    </a:lnTo>
                    <a:lnTo>
                      <a:pt x="1097" y="2981"/>
                    </a:lnTo>
                    <a:lnTo>
                      <a:pt x="1181" y="3012"/>
                    </a:lnTo>
                    <a:lnTo>
                      <a:pt x="1267" y="3038"/>
                    </a:lnTo>
                    <a:lnTo>
                      <a:pt x="1355" y="3059"/>
                    </a:lnTo>
                    <a:lnTo>
                      <a:pt x="1446" y="3074"/>
                    </a:lnTo>
                    <a:lnTo>
                      <a:pt x="1538" y="3083"/>
                    </a:lnTo>
                    <a:lnTo>
                      <a:pt x="1631" y="3085"/>
                    </a:lnTo>
                    <a:lnTo>
                      <a:pt x="1725" y="3083"/>
                    </a:lnTo>
                    <a:lnTo>
                      <a:pt x="1817" y="3074"/>
                    </a:lnTo>
                    <a:lnTo>
                      <a:pt x="1907" y="3059"/>
                    </a:lnTo>
                    <a:lnTo>
                      <a:pt x="1995" y="3038"/>
                    </a:lnTo>
                    <a:lnTo>
                      <a:pt x="2082" y="3012"/>
                    </a:lnTo>
                    <a:lnTo>
                      <a:pt x="2165" y="2981"/>
                    </a:lnTo>
                    <a:lnTo>
                      <a:pt x="2247" y="2945"/>
                    </a:lnTo>
                    <a:lnTo>
                      <a:pt x="2326" y="2904"/>
                    </a:lnTo>
                    <a:lnTo>
                      <a:pt x="2400" y="2858"/>
                    </a:lnTo>
                    <a:lnTo>
                      <a:pt x="2473" y="2808"/>
                    </a:lnTo>
                    <a:lnTo>
                      <a:pt x="2543" y="2753"/>
                    </a:lnTo>
                    <a:lnTo>
                      <a:pt x="2608" y="2694"/>
                    </a:lnTo>
                    <a:lnTo>
                      <a:pt x="2670" y="2632"/>
                    </a:lnTo>
                    <a:lnTo>
                      <a:pt x="2729" y="2566"/>
                    </a:lnTo>
                    <a:lnTo>
                      <a:pt x="2782" y="2496"/>
                    </a:lnTo>
                    <a:lnTo>
                      <a:pt x="2832" y="2422"/>
                    </a:lnTo>
                    <a:lnTo>
                      <a:pt x="2877" y="2346"/>
                    </a:lnTo>
                    <a:lnTo>
                      <a:pt x="2918" y="2268"/>
                    </a:lnTo>
                    <a:lnTo>
                      <a:pt x="2954" y="2185"/>
                    </a:lnTo>
                    <a:lnTo>
                      <a:pt x="2986" y="2100"/>
                    </a:lnTo>
                    <a:lnTo>
                      <a:pt x="3011" y="2013"/>
                    </a:lnTo>
                    <a:lnTo>
                      <a:pt x="3032" y="1925"/>
                    </a:lnTo>
                    <a:lnTo>
                      <a:pt x="3046" y="1833"/>
                    </a:lnTo>
                    <a:lnTo>
                      <a:pt x="3055" y="1740"/>
                    </a:lnTo>
                    <a:lnTo>
                      <a:pt x="3058" y="1646"/>
                    </a:lnTo>
                    <a:lnTo>
                      <a:pt x="3055" y="1551"/>
                    </a:lnTo>
                    <a:lnTo>
                      <a:pt x="3046" y="1458"/>
                    </a:lnTo>
                    <a:lnTo>
                      <a:pt x="3032" y="1367"/>
                    </a:lnTo>
                    <a:lnTo>
                      <a:pt x="3011" y="1278"/>
                    </a:lnTo>
                    <a:lnTo>
                      <a:pt x="2986" y="1190"/>
                    </a:lnTo>
                    <a:lnTo>
                      <a:pt x="2954" y="1107"/>
                    </a:lnTo>
                    <a:lnTo>
                      <a:pt x="2918" y="1024"/>
                    </a:lnTo>
                    <a:lnTo>
                      <a:pt x="2877" y="945"/>
                    </a:lnTo>
                    <a:lnTo>
                      <a:pt x="2832" y="869"/>
                    </a:lnTo>
                    <a:lnTo>
                      <a:pt x="2782" y="796"/>
                    </a:lnTo>
                    <a:lnTo>
                      <a:pt x="2729" y="726"/>
                    </a:lnTo>
                    <a:lnTo>
                      <a:pt x="2670" y="660"/>
                    </a:lnTo>
                    <a:lnTo>
                      <a:pt x="2608" y="597"/>
                    </a:lnTo>
                    <a:lnTo>
                      <a:pt x="2543" y="538"/>
                    </a:lnTo>
                    <a:lnTo>
                      <a:pt x="2473" y="484"/>
                    </a:lnTo>
                    <a:lnTo>
                      <a:pt x="2400" y="433"/>
                    </a:lnTo>
                    <a:lnTo>
                      <a:pt x="2326" y="387"/>
                    </a:lnTo>
                    <a:lnTo>
                      <a:pt x="2247" y="347"/>
                    </a:lnTo>
                    <a:lnTo>
                      <a:pt x="2165" y="309"/>
                    </a:lnTo>
                    <a:lnTo>
                      <a:pt x="2082" y="278"/>
                    </a:lnTo>
                    <a:lnTo>
                      <a:pt x="1995" y="253"/>
                    </a:lnTo>
                    <a:lnTo>
                      <a:pt x="1907" y="232"/>
                    </a:lnTo>
                    <a:lnTo>
                      <a:pt x="1817" y="218"/>
                    </a:lnTo>
                    <a:lnTo>
                      <a:pt x="1725" y="208"/>
                    </a:lnTo>
                    <a:lnTo>
                      <a:pt x="1631" y="205"/>
                    </a:lnTo>
                    <a:close/>
                    <a:moveTo>
                      <a:pt x="1631" y="0"/>
                    </a:moveTo>
                    <a:lnTo>
                      <a:pt x="1734" y="3"/>
                    </a:lnTo>
                    <a:lnTo>
                      <a:pt x="1836" y="12"/>
                    </a:lnTo>
                    <a:lnTo>
                      <a:pt x="1935" y="29"/>
                    </a:lnTo>
                    <a:lnTo>
                      <a:pt x="2032" y="50"/>
                    </a:lnTo>
                    <a:lnTo>
                      <a:pt x="2127" y="77"/>
                    </a:lnTo>
                    <a:lnTo>
                      <a:pt x="2220" y="110"/>
                    </a:lnTo>
                    <a:lnTo>
                      <a:pt x="2310" y="149"/>
                    </a:lnTo>
                    <a:lnTo>
                      <a:pt x="2397" y="193"/>
                    </a:lnTo>
                    <a:lnTo>
                      <a:pt x="2481" y="241"/>
                    </a:lnTo>
                    <a:lnTo>
                      <a:pt x="2562" y="295"/>
                    </a:lnTo>
                    <a:lnTo>
                      <a:pt x="2640" y="353"/>
                    </a:lnTo>
                    <a:lnTo>
                      <a:pt x="2713" y="416"/>
                    </a:lnTo>
                    <a:lnTo>
                      <a:pt x="2784" y="482"/>
                    </a:lnTo>
                    <a:lnTo>
                      <a:pt x="2850" y="553"/>
                    </a:lnTo>
                    <a:lnTo>
                      <a:pt x="2912" y="628"/>
                    </a:lnTo>
                    <a:lnTo>
                      <a:pt x="2969" y="706"/>
                    </a:lnTo>
                    <a:lnTo>
                      <a:pt x="3022" y="788"/>
                    </a:lnTo>
                    <a:lnTo>
                      <a:pt x="3071" y="872"/>
                    </a:lnTo>
                    <a:lnTo>
                      <a:pt x="3113" y="960"/>
                    </a:lnTo>
                    <a:lnTo>
                      <a:pt x="3152" y="1051"/>
                    </a:lnTo>
                    <a:lnTo>
                      <a:pt x="3185" y="1145"/>
                    </a:lnTo>
                    <a:lnTo>
                      <a:pt x="3212" y="1241"/>
                    </a:lnTo>
                    <a:lnTo>
                      <a:pt x="3233" y="1339"/>
                    </a:lnTo>
                    <a:lnTo>
                      <a:pt x="3250" y="1439"/>
                    </a:lnTo>
                    <a:lnTo>
                      <a:pt x="3259" y="1541"/>
                    </a:lnTo>
                    <a:lnTo>
                      <a:pt x="3262" y="1646"/>
                    </a:lnTo>
                    <a:lnTo>
                      <a:pt x="3259" y="1750"/>
                    </a:lnTo>
                    <a:lnTo>
                      <a:pt x="3250" y="1852"/>
                    </a:lnTo>
                    <a:lnTo>
                      <a:pt x="3233" y="1953"/>
                    </a:lnTo>
                    <a:lnTo>
                      <a:pt x="3212" y="2051"/>
                    </a:lnTo>
                    <a:lnTo>
                      <a:pt x="3185" y="2147"/>
                    </a:lnTo>
                    <a:lnTo>
                      <a:pt x="3152" y="2240"/>
                    </a:lnTo>
                    <a:lnTo>
                      <a:pt x="3113" y="2331"/>
                    </a:lnTo>
                    <a:lnTo>
                      <a:pt x="3071" y="2418"/>
                    </a:lnTo>
                    <a:lnTo>
                      <a:pt x="3022" y="2504"/>
                    </a:lnTo>
                    <a:lnTo>
                      <a:pt x="2969" y="2586"/>
                    </a:lnTo>
                    <a:lnTo>
                      <a:pt x="2912" y="2664"/>
                    </a:lnTo>
                    <a:lnTo>
                      <a:pt x="2850" y="2738"/>
                    </a:lnTo>
                    <a:lnTo>
                      <a:pt x="2784" y="2809"/>
                    </a:lnTo>
                    <a:lnTo>
                      <a:pt x="2713" y="2876"/>
                    </a:lnTo>
                    <a:lnTo>
                      <a:pt x="2640" y="2938"/>
                    </a:lnTo>
                    <a:lnTo>
                      <a:pt x="2562" y="2997"/>
                    </a:lnTo>
                    <a:lnTo>
                      <a:pt x="2481" y="3050"/>
                    </a:lnTo>
                    <a:lnTo>
                      <a:pt x="2397" y="3099"/>
                    </a:lnTo>
                    <a:lnTo>
                      <a:pt x="2310" y="3142"/>
                    </a:lnTo>
                    <a:lnTo>
                      <a:pt x="2220" y="3180"/>
                    </a:lnTo>
                    <a:lnTo>
                      <a:pt x="2127" y="3213"/>
                    </a:lnTo>
                    <a:lnTo>
                      <a:pt x="2032" y="3241"/>
                    </a:lnTo>
                    <a:lnTo>
                      <a:pt x="1935" y="3263"/>
                    </a:lnTo>
                    <a:lnTo>
                      <a:pt x="1836" y="3279"/>
                    </a:lnTo>
                    <a:lnTo>
                      <a:pt x="1734" y="3289"/>
                    </a:lnTo>
                    <a:lnTo>
                      <a:pt x="1631" y="3292"/>
                    </a:lnTo>
                    <a:lnTo>
                      <a:pt x="1529" y="3289"/>
                    </a:lnTo>
                    <a:lnTo>
                      <a:pt x="1427" y="3279"/>
                    </a:lnTo>
                    <a:lnTo>
                      <a:pt x="1327" y="3263"/>
                    </a:lnTo>
                    <a:lnTo>
                      <a:pt x="1230" y="3241"/>
                    </a:lnTo>
                    <a:lnTo>
                      <a:pt x="1135" y="3213"/>
                    </a:lnTo>
                    <a:lnTo>
                      <a:pt x="1043" y="3180"/>
                    </a:lnTo>
                    <a:lnTo>
                      <a:pt x="953" y="3142"/>
                    </a:lnTo>
                    <a:lnTo>
                      <a:pt x="865" y="3099"/>
                    </a:lnTo>
                    <a:lnTo>
                      <a:pt x="781" y="3050"/>
                    </a:lnTo>
                    <a:lnTo>
                      <a:pt x="700" y="2997"/>
                    </a:lnTo>
                    <a:lnTo>
                      <a:pt x="622" y="2938"/>
                    </a:lnTo>
                    <a:lnTo>
                      <a:pt x="548" y="2876"/>
                    </a:lnTo>
                    <a:lnTo>
                      <a:pt x="479" y="2809"/>
                    </a:lnTo>
                    <a:lnTo>
                      <a:pt x="412" y="2738"/>
                    </a:lnTo>
                    <a:lnTo>
                      <a:pt x="350" y="2664"/>
                    </a:lnTo>
                    <a:lnTo>
                      <a:pt x="293" y="2586"/>
                    </a:lnTo>
                    <a:lnTo>
                      <a:pt x="239" y="2504"/>
                    </a:lnTo>
                    <a:lnTo>
                      <a:pt x="191" y="2418"/>
                    </a:lnTo>
                    <a:lnTo>
                      <a:pt x="148" y="2331"/>
                    </a:lnTo>
                    <a:lnTo>
                      <a:pt x="110" y="2240"/>
                    </a:lnTo>
                    <a:lnTo>
                      <a:pt x="78" y="2147"/>
                    </a:lnTo>
                    <a:lnTo>
                      <a:pt x="50" y="2051"/>
                    </a:lnTo>
                    <a:lnTo>
                      <a:pt x="29" y="1953"/>
                    </a:lnTo>
                    <a:lnTo>
                      <a:pt x="13" y="1852"/>
                    </a:lnTo>
                    <a:lnTo>
                      <a:pt x="3" y="1750"/>
                    </a:lnTo>
                    <a:lnTo>
                      <a:pt x="0" y="1646"/>
                    </a:lnTo>
                    <a:lnTo>
                      <a:pt x="3" y="1541"/>
                    </a:lnTo>
                    <a:lnTo>
                      <a:pt x="13" y="1439"/>
                    </a:lnTo>
                    <a:lnTo>
                      <a:pt x="29" y="1339"/>
                    </a:lnTo>
                    <a:lnTo>
                      <a:pt x="50" y="1241"/>
                    </a:lnTo>
                    <a:lnTo>
                      <a:pt x="78" y="1145"/>
                    </a:lnTo>
                    <a:lnTo>
                      <a:pt x="110" y="1051"/>
                    </a:lnTo>
                    <a:lnTo>
                      <a:pt x="148" y="960"/>
                    </a:lnTo>
                    <a:lnTo>
                      <a:pt x="191" y="872"/>
                    </a:lnTo>
                    <a:lnTo>
                      <a:pt x="239" y="788"/>
                    </a:lnTo>
                    <a:lnTo>
                      <a:pt x="293" y="706"/>
                    </a:lnTo>
                    <a:lnTo>
                      <a:pt x="350" y="628"/>
                    </a:lnTo>
                    <a:lnTo>
                      <a:pt x="412" y="553"/>
                    </a:lnTo>
                    <a:lnTo>
                      <a:pt x="479" y="482"/>
                    </a:lnTo>
                    <a:lnTo>
                      <a:pt x="548" y="416"/>
                    </a:lnTo>
                    <a:lnTo>
                      <a:pt x="622" y="353"/>
                    </a:lnTo>
                    <a:lnTo>
                      <a:pt x="700" y="295"/>
                    </a:lnTo>
                    <a:lnTo>
                      <a:pt x="781" y="241"/>
                    </a:lnTo>
                    <a:lnTo>
                      <a:pt x="865" y="193"/>
                    </a:lnTo>
                    <a:lnTo>
                      <a:pt x="953" y="149"/>
                    </a:lnTo>
                    <a:lnTo>
                      <a:pt x="1043" y="110"/>
                    </a:lnTo>
                    <a:lnTo>
                      <a:pt x="1135" y="77"/>
                    </a:lnTo>
                    <a:lnTo>
                      <a:pt x="1230" y="50"/>
                    </a:lnTo>
                    <a:lnTo>
                      <a:pt x="1327" y="29"/>
                    </a:lnTo>
                    <a:lnTo>
                      <a:pt x="1427" y="12"/>
                    </a:lnTo>
                    <a:lnTo>
                      <a:pt x="1529" y="3"/>
                    </a:lnTo>
                    <a:lnTo>
                      <a:pt x="163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7687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>
            <a:off x="3642365" y="3386105"/>
            <a:ext cx="11553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642365" y="5066864"/>
            <a:ext cx="1737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625085" y="3386105"/>
            <a:ext cx="11553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506298" y="5066864"/>
            <a:ext cx="11553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38" idx="1"/>
            <a:endCxn id="6" idx="26"/>
          </p:cNvCxnSpPr>
          <p:nvPr/>
        </p:nvCxnSpPr>
        <p:spPr>
          <a:xfrm rot="10800000" flipV="1">
            <a:off x="7315850" y="1704695"/>
            <a:ext cx="1203624" cy="935318"/>
          </a:xfrm>
          <a:prstGeom prst="bentConnector3">
            <a:avLst>
              <a:gd name="adj1" fmla="val 102173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138613" y="1603375"/>
            <a:ext cx="3884613" cy="4079875"/>
            <a:chOff x="4138613" y="1603375"/>
            <a:chExt cx="3884613" cy="4079875"/>
          </a:xfrm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4138613" y="1603375"/>
              <a:ext cx="3884613" cy="4079875"/>
              <a:chOff x="2607" y="1010"/>
              <a:chExt cx="2447" cy="2570"/>
            </a:xfrm>
            <a:solidFill>
              <a:schemeClr val="accent3"/>
            </a:solidFill>
          </p:grpSpPr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2607" y="1409"/>
                <a:ext cx="2447" cy="2171"/>
              </a:xfrm>
              <a:custGeom>
                <a:avLst/>
                <a:gdLst>
                  <a:gd name="T0" fmla="*/ 1212 w 4893"/>
                  <a:gd name="T1" fmla="*/ 1313 h 4342"/>
                  <a:gd name="T2" fmla="*/ 1105 w 4893"/>
                  <a:gd name="T3" fmla="*/ 1443 h 4342"/>
                  <a:gd name="T4" fmla="*/ 1105 w 4893"/>
                  <a:gd name="T5" fmla="*/ 1616 h 4342"/>
                  <a:gd name="T6" fmla="*/ 1212 w 4893"/>
                  <a:gd name="T7" fmla="*/ 1744 h 4342"/>
                  <a:gd name="T8" fmla="*/ 1383 w 4893"/>
                  <a:gd name="T9" fmla="*/ 1776 h 4342"/>
                  <a:gd name="T10" fmla="*/ 1529 w 4893"/>
                  <a:gd name="T11" fmla="*/ 1690 h 4342"/>
                  <a:gd name="T12" fmla="*/ 1587 w 4893"/>
                  <a:gd name="T13" fmla="*/ 1529 h 4342"/>
                  <a:gd name="T14" fmla="*/ 1529 w 4893"/>
                  <a:gd name="T15" fmla="*/ 1368 h 4342"/>
                  <a:gd name="T16" fmla="*/ 1383 w 4893"/>
                  <a:gd name="T17" fmla="*/ 1284 h 4342"/>
                  <a:gd name="T18" fmla="*/ 1300 w 4893"/>
                  <a:gd name="T19" fmla="*/ 8 h 4342"/>
                  <a:gd name="T20" fmla="*/ 1687 w 4893"/>
                  <a:gd name="T21" fmla="*/ 79 h 4342"/>
                  <a:gd name="T22" fmla="*/ 2071 w 4893"/>
                  <a:gd name="T23" fmla="*/ 182 h 4342"/>
                  <a:gd name="T24" fmla="*/ 2259 w 4893"/>
                  <a:gd name="T25" fmla="*/ 336 h 4342"/>
                  <a:gd name="T26" fmla="*/ 2357 w 4893"/>
                  <a:gd name="T27" fmla="*/ 508 h 4342"/>
                  <a:gd name="T28" fmla="*/ 2213 w 4893"/>
                  <a:gd name="T29" fmla="*/ 542 h 4342"/>
                  <a:gd name="T30" fmla="*/ 2162 w 4893"/>
                  <a:gd name="T31" fmla="*/ 642 h 4342"/>
                  <a:gd name="T32" fmla="*/ 2195 w 4893"/>
                  <a:gd name="T33" fmla="*/ 728 h 4342"/>
                  <a:gd name="T34" fmla="*/ 2306 w 4893"/>
                  <a:gd name="T35" fmla="*/ 767 h 4342"/>
                  <a:gd name="T36" fmla="*/ 2602 w 4893"/>
                  <a:gd name="T37" fmla="*/ 740 h 4342"/>
                  <a:gd name="T38" fmla="*/ 3011 w 4893"/>
                  <a:gd name="T39" fmla="*/ 769 h 4342"/>
                  <a:gd name="T40" fmla="*/ 3458 w 4893"/>
                  <a:gd name="T41" fmla="*/ 903 h 4342"/>
                  <a:gd name="T42" fmla="*/ 3575 w 4893"/>
                  <a:gd name="T43" fmla="*/ 897 h 4342"/>
                  <a:gd name="T44" fmla="*/ 3635 w 4893"/>
                  <a:gd name="T45" fmla="*/ 797 h 4342"/>
                  <a:gd name="T46" fmla="*/ 3589 w 4893"/>
                  <a:gd name="T47" fmla="*/ 694 h 4342"/>
                  <a:gd name="T48" fmla="*/ 3425 w 4893"/>
                  <a:gd name="T49" fmla="*/ 558 h 4342"/>
                  <a:gd name="T50" fmla="*/ 3619 w 4893"/>
                  <a:gd name="T51" fmla="*/ 374 h 4342"/>
                  <a:gd name="T52" fmla="*/ 4002 w 4893"/>
                  <a:gd name="T53" fmla="*/ 508 h 4342"/>
                  <a:gd name="T54" fmla="*/ 4403 w 4893"/>
                  <a:gd name="T55" fmla="*/ 834 h 4342"/>
                  <a:gd name="T56" fmla="*/ 4686 w 4893"/>
                  <a:gd name="T57" fmla="*/ 1228 h 4342"/>
                  <a:gd name="T58" fmla="*/ 4850 w 4893"/>
                  <a:gd name="T59" fmla="*/ 1679 h 4342"/>
                  <a:gd name="T60" fmla="*/ 4892 w 4893"/>
                  <a:gd name="T61" fmla="*/ 2149 h 4342"/>
                  <a:gd name="T62" fmla="*/ 4806 w 4893"/>
                  <a:gd name="T63" fmla="*/ 2615 h 4342"/>
                  <a:gd name="T64" fmla="*/ 4458 w 4893"/>
                  <a:gd name="T65" fmla="*/ 3385 h 4342"/>
                  <a:gd name="T66" fmla="*/ 4002 w 4893"/>
                  <a:gd name="T67" fmla="*/ 4239 h 4342"/>
                  <a:gd name="T68" fmla="*/ 3900 w 4893"/>
                  <a:gd name="T69" fmla="*/ 4330 h 4342"/>
                  <a:gd name="T70" fmla="*/ 3296 w 4893"/>
                  <a:gd name="T71" fmla="*/ 4338 h 4342"/>
                  <a:gd name="T72" fmla="*/ 3175 w 4893"/>
                  <a:gd name="T73" fmla="*/ 4256 h 4342"/>
                  <a:gd name="T74" fmla="*/ 3141 w 4893"/>
                  <a:gd name="T75" fmla="*/ 3911 h 4342"/>
                  <a:gd name="T76" fmla="*/ 2629 w 4893"/>
                  <a:gd name="T77" fmla="*/ 3958 h 4342"/>
                  <a:gd name="T78" fmla="*/ 2176 w 4893"/>
                  <a:gd name="T79" fmla="*/ 4225 h 4342"/>
                  <a:gd name="T80" fmla="*/ 2071 w 4893"/>
                  <a:gd name="T81" fmla="*/ 4327 h 4342"/>
                  <a:gd name="T82" fmla="*/ 1462 w 4893"/>
                  <a:gd name="T83" fmla="*/ 4338 h 4342"/>
                  <a:gd name="T84" fmla="*/ 1340 w 4893"/>
                  <a:gd name="T85" fmla="*/ 4256 h 4342"/>
                  <a:gd name="T86" fmla="*/ 1306 w 4893"/>
                  <a:gd name="T87" fmla="*/ 3604 h 4342"/>
                  <a:gd name="T88" fmla="*/ 906 w 4893"/>
                  <a:gd name="T89" fmla="*/ 3299 h 4342"/>
                  <a:gd name="T90" fmla="*/ 600 w 4893"/>
                  <a:gd name="T91" fmla="*/ 2923 h 4342"/>
                  <a:gd name="T92" fmla="*/ 89 w 4893"/>
                  <a:gd name="T93" fmla="*/ 2416 h 4342"/>
                  <a:gd name="T94" fmla="*/ 5 w 4893"/>
                  <a:gd name="T95" fmla="*/ 2305 h 4342"/>
                  <a:gd name="T96" fmla="*/ 18 w 4893"/>
                  <a:gd name="T97" fmla="*/ 1582 h 4342"/>
                  <a:gd name="T98" fmla="*/ 128 w 4893"/>
                  <a:gd name="T99" fmla="*/ 1493 h 4342"/>
                  <a:gd name="T100" fmla="*/ 536 w 4893"/>
                  <a:gd name="T101" fmla="*/ 1274 h 4342"/>
                  <a:gd name="T102" fmla="*/ 809 w 4893"/>
                  <a:gd name="T103" fmla="*/ 883 h 4342"/>
                  <a:gd name="T104" fmla="*/ 749 w 4893"/>
                  <a:gd name="T105" fmla="*/ 216 h 4342"/>
                  <a:gd name="T106" fmla="*/ 773 w 4893"/>
                  <a:gd name="T107" fmla="*/ 82 h 4342"/>
                  <a:gd name="T108" fmla="*/ 894 w 4893"/>
                  <a:gd name="T109" fmla="*/ 13 h 4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893" h="4342">
                    <a:moveTo>
                      <a:pt x="1339" y="1281"/>
                    </a:moveTo>
                    <a:lnTo>
                      <a:pt x="1294" y="1284"/>
                    </a:lnTo>
                    <a:lnTo>
                      <a:pt x="1251" y="1296"/>
                    </a:lnTo>
                    <a:lnTo>
                      <a:pt x="1212" y="1313"/>
                    </a:lnTo>
                    <a:lnTo>
                      <a:pt x="1178" y="1338"/>
                    </a:lnTo>
                    <a:lnTo>
                      <a:pt x="1147" y="1368"/>
                    </a:lnTo>
                    <a:lnTo>
                      <a:pt x="1123" y="1404"/>
                    </a:lnTo>
                    <a:lnTo>
                      <a:pt x="1105" y="1443"/>
                    </a:lnTo>
                    <a:lnTo>
                      <a:pt x="1094" y="1485"/>
                    </a:lnTo>
                    <a:lnTo>
                      <a:pt x="1089" y="1529"/>
                    </a:lnTo>
                    <a:lnTo>
                      <a:pt x="1094" y="1574"/>
                    </a:lnTo>
                    <a:lnTo>
                      <a:pt x="1105" y="1616"/>
                    </a:lnTo>
                    <a:lnTo>
                      <a:pt x="1123" y="1655"/>
                    </a:lnTo>
                    <a:lnTo>
                      <a:pt x="1147" y="1690"/>
                    </a:lnTo>
                    <a:lnTo>
                      <a:pt x="1178" y="1721"/>
                    </a:lnTo>
                    <a:lnTo>
                      <a:pt x="1212" y="1744"/>
                    </a:lnTo>
                    <a:lnTo>
                      <a:pt x="1251" y="1763"/>
                    </a:lnTo>
                    <a:lnTo>
                      <a:pt x="1294" y="1776"/>
                    </a:lnTo>
                    <a:lnTo>
                      <a:pt x="1339" y="1779"/>
                    </a:lnTo>
                    <a:lnTo>
                      <a:pt x="1383" y="1776"/>
                    </a:lnTo>
                    <a:lnTo>
                      <a:pt x="1425" y="1763"/>
                    </a:lnTo>
                    <a:lnTo>
                      <a:pt x="1464" y="1744"/>
                    </a:lnTo>
                    <a:lnTo>
                      <a:pt x="1500" y="1721"/>
                    </a:lnTo>
                    <a:lnTo>
                      <a:pt x="1529" y="1690"/>
                    </a:lnTo>
                    <a:lnTo>
                      <a:pt x="1554" y="1655"/>
                    </a:lnTo>
                    <a:lnTo>
                      <a:pt x="1572" y="1616"/>
                    </a:lnTo>
                    <a:lnTo>
                      <a:pt x="1584" y="1574"/>
                    </a:lnTo>
                    <a:lnTo>
                      <a:pt x="1587" y="1529"/>
                    </a:lnTo>
                    <a:lnTo>
                      <a:pt x="1584" y="1485"/>
                    </a:lnTo>
                    <a:lnTo>
                      <a:pt x="1572" y="1443"/>
                    </a:lnTo>
                    <a:lnTo>
                      <a:pt x="1554" y="1404"/>
                    </a:lnTo>
                    <a:lnTo>
                      <a:pt x="1529" y="1368"/>
                    </a:lnTo>
                    <a:lnTo>
                      <a:pt x="1500" y="1338"/>
                    </a:lnTo>
                    <a:lnTo>
                      <a:pt x="1464" y="1313"/>
                    </a:lnTo>
                    <a:lnTo>
                      <a:pt x="1425" y="1296"/>
                    </a:lnTo>
                    <a:lnTo>
                      <a:pt x="1383" y="1284"/>
                    </a:lnTo>
                    <a:lnTo>
                      <a:pt x="1339" y="1281"/>
                    </a:lnTo>
                    <a:close/>
                    <a:moveTo>
                      <a:pt x="1122" y="0"/>
                    </a:moveTo>
                    <a:lnTo>
                      <a:pt x="1209" y="2"/>
                    </a:lnTo>
                    <a:lnTo>
                      <a:pt x="1300" y="8"/>
                    </a:lnTo>
                    <a:lnTo>
                      <a:pt x="1393" y="18"/>
                    </a:lnTo>
                    <a:lnTo>
                      <a:pt x="1490" y="32"/>
                    </a:lnTo>
                    <a:lnTo>
                      <a:pt x="1589" y="52"/>
                    </a:lnTo>
                    <a:lnTo>
                      <a:pt x="1687" y="79"/>
                    </a:lnTo>
                    <a:lnTo>
                      <a:pt x="1784" y="113"/>
                    </a:lnTo>
                    <a:lnTo>
                      <a:pt x="1881" y="153"/>
                    </a:lnTo>
                    <a:lnTo>
                      <a:pt x="1974" y="203"/>
                    </a:lnTo>
                    <a:lnTo>
                      <a:pt x="2071" y="182"/>
                    </a:lnTo>
                    <a:lnTo>
                      <a:pt x="2170" y="163"/>
                    </a:lnTo>
                    <a:lnTo>
                      <a:pt x="2182" y="194"/>
                    </a:lnTo>
                    <a:lnTo>
                      <a:pt x="2218" y="267"/>
                    </a:lnTo>
                    <a:lnTo>
                      <a:pt x="2259" y="336"/>
                    </a:lnTo>
                    <a:lnTo>
                      <a:pt x="2307" y="400"/>
                    </a:lnTo>
                    <a:lnTo>
                      <a:pt x="2362" y="459"/>
                    </a:lnTo>
                    <a:lnTo>
                      <a:pt x="2409" y="503"/>
                    </a:lnTo>
                    <a:lnTo>
                      <a:pt x="2357" y="508"/>
                    </a:lnTo>
                    <a:lnTo>
                      <a:pt x="2310" y="514"/>
                    </a:lnTo>
                    <a:lnTo>
                      <a:pt x="2268" y="520"/>
                    </a:lnTo>
                    <a:lnTo>
                      <a:pt x="2238" y="528"/>
                    </a:lnTo>
                    <a:lnTo>
                      <a:pt x="2213" y="542"/>
                    </a:lnTo>
                    <a:lnTo>
                      <a:pt x="2192" y="562"/>
                    </a:lnTo>
                    <a:lnTo>
                      <a:pt x="2176" y="586"/>
                    </a:lnTo>
                    <a:lnTo>
                      <a:pt x="2167" y="612"/>
                    </a:lnTo>
                    <a:lnTo>
                      <a:pt x="2162" y="642"/>
                    </a:lnTo>
                    <a:lnTo>
                      <a:pt x="2165" y="672"/>
                    </a:lnTo>
                    <a:lnTo>
                      <a:pt x="2165" y="673"/>
                    </a:lnTo>
                    <a:lnTo>
                      <a:pt x="2177" y="703"/>
                    </a:lnTo>
                    <a:lnTo>
                      <a:pt x="2195" y="728"/>
                    </a:lnTo>
                    <a:lnTo>
                      <a:pt x="2217" y="747"/>
                    </a:lnTo>
                    <a:lnTo>
                      <a:pt x="2245" y="761"/>
                    </a:lnTo>
                    <a:lnTo>
                      <a:pt x="2274" y="767"/>
                    </a:lnTo>
                    <a:lnTo>
                      <a:pt x="2306" y="767"/>
                    </a:lnTo>
                    <a:lnTo>
                      <a:pt x="2365" y="759"/>
                    </a:lnTo>
                    <a:lnTo>
                      <a:pt x="2435" y="751"/>
                    </a:lnTo>
                    <a:lnTo>
                      <a:pt x="2515" y="745"/>
                    </a:lnTo>
                    <a:lnTo>
                      <a:pt x="2602" y="740"/>
                    </a:lnTo>
                    <a:lnTo>
                      <a:pt x="2696" y="740"/>
                    </a:lnTo>
                    <a:lnTo>
                      <a:pt x="2797" y="745"/>
                    </a:lnTo>
                    <a:lnTo>
                      <a:pt x="2902" y="753"/>
                    </a:lnTo>
                    <a:lnTo>
                      <a:pt x="3011" y="769"/>
                    </a:lnTo>
                    <a:lnTo>
                      <a:pt x="3122" y="789"/>
                    </a:lnTo>
                    <a:lnTo>
                      <a:pt x="3235" y="819"/>
                    </a:lnTo>
                    <a:lnTo>
                      <a:pt x="3347" y="856"/>
                    </a:lnTo>
                    <a:lnTo>
                      <a:pt x="3458" y="903"/>
                    </a:lnTo>
                    <a:lnTo>
                      <a:pt x="3488" y="914"/>
                    </a:lnTo>
                    <a:lnTo>
                      <a:pt x="3519" y="915"/>
                    </a:lnTo>
                    <a:lnTo>
                      <a:pt x="3549" y="909"/>
                    </a:lnTo>
                    <a:lnTo>
                      <a:pt x="3575" y="897"/>
                    </a:lnTo>
                    <a:lnTo>
                      <a:pt x="3600" y="878"/>
                    </a:lnTo>
                    <a:lnTo>
                      <a:pt x="3619" y="853"/>
                    </a:lnTo>
                    <a:lnTo>
                      <a:pt x="3630" y="825"/>
                    </a:lnTo>
                    <a:lnTo>
                      <a:pt x="3635" y="797"/>
                    </a:lnTo>
                    <a:lnTo>
                      <a:pt x="3633" y="767"/>
                    </a:lnTo>
                    <a:lnTo>
                      <a:pt x="3625" y="740"/>
                    </a:lnTo>
                    <a:lnTo>
                      <a:pt x="3610" y="715"/>
                    </a:lnTo>
                    <a:lnTo>
                      <a:pt x="3589" y="694"/>
                    </a:lnTo>
                    <a:lnTo>
                      <a:pt x="3564" y="678"/>
                    </a:lnTo>
                    <a:lnTo>
                      <a:pt x="3464" y="636"/>
                    </a:lnTo>
                    <a:lnTo>
                      <a:pt x="3361" y="598"/>
                    </a:lnTo>
                    <a:lnTo>
                      <a:pt x="3425" y="558"/>
                    </a:lnTo>
                    <a:lnTo>
                      <a:pt x="3486" y="511"/>
                    </a:lnTo>
                    <a:lnTo>
                      <a:pt x="3542" y="459"/>
                    </a:lnTo>
                    <a:lnTo>
                      <a:pt x="3581" y="417"/>
                    </a:lnTo>
                    <a:lnTo>
                      <a:pt x="3619" y="374"/>
                    </a:lnTo>
                    <a:lnTo>
                      <a:pt x="3652" y="327"/>
                    </a:lnTo>
                    <a:lnTo>
                      <a:pt x="3772" y="380"/>
                    </a:lnTo>
                    <a:lnTo>
                      <a:pt x="3888" y="441"/>
                    </a:lnTo>
                    <a:lnTo>
                      <a:pt x="4002" y="508"/>
                    </a:lnTo>
                    <a:lnTo>
                      <a:pt x="4111" y="581"/>
                    </a:lnTo>
                    <a:lnTo>
                      <a:pt x="4216" y="661"/>
                    </a:lnTo>
                    <a:lnTo>
                      <a:pt x="4315" y="748"/>
                    </a:lnTo>
                    <a:lnTo>
                      <a:pt x="4403" y="834"/>
                    </a:lnTo>
                    <a:lnTo>
                      <a:pt x="4484" y="926"/>
                    </a:lnTo>
                    <a:lnTo>
                      <a:pt x="4558" y="1023"/>
                    </a:lnTo>
                    <a:lnTo>
                      <a:pt x="4625" y="1123"/>
                    </a:lnTo>
                    <a:lnTo>
                      <a:pt x="4686" y="1228"/>
                    </a:lnTo>
                    <a:lnTo>
                      <a:pt x="4737" y="1337"/>
                    </a:lnTo>
                    <a:lnTo>
                      <a:pt x="4782" y="1448"/>
                    </a:lnTo>
                    <a:lnTo>
                      <a:pt x="4820" y="1562"/>
                    </a:lnTo>
                    <a:lnTo>
                      <a:pt x="4850" y="1679"/>
                    </a:lnTo>
                    <a:lnTo>
                      <a:pt x="4873" y="1796"/>
                    </a:lnTo>
                    <a:lnTo>
                      <a:pt x="4887" y="1915"/>
                    </a:lnTo>
                    <a:lnTo>
                      <a:pt x="4893" y="2032"/>
                    </a:lnTo>
                    <a:lnTo>
                      <a:pt x="4892" y="2149"/>
                    </a:lnTo>
                    <a:lnTo>
                      <a:pt x="4882" y="2267"/>
                    </a:lnTo>
                    <a:lnTo>
                      <a:pt x="4865" y="2384"/>
                    </a:lnTo>
                    <a:lnTo>
                      <a:pt x="4839" y="2500"/>
                    </a:lnTo>
                    <a:lnTo>
                      <a:pt x="4806" y="2615"/>
                    </a:lnTo>
                    <a:lnTo>
                      <a:pt x="4764" y="2728"/>
                    </a:lnTo>
                    <a:lnTo>
                      <a:pt x="4668" y="2950"/>
                    </a:lnTo>
                    <a:lnTo>
                      <a:pt x="4567" y="3168"/>
                    </a:lnTo>
                    <a:lnTo>
                      <a:pt x="4458" y="3385"/>
                    </a:lnTo>
                    <a:lnTo>
                      <a:pt x="4347" y="3599"/>
                    </a:lnTo>
                    <a:lnTo>
                      <a:pt x="4231" y="3813"/>
                    </a:lnTo>
                    <a:lnTo>
                      <a:pt x="4116" y="4027"/>
                    </a:lnTo>
                    <a:lnTo>
                      <a:pt x="4002" y="4239"/>
                    </a:lnTo>
                    <a:lnTo>
                      <a:pt x="3983" y="4269"/>
                    </a:lnTo>
                    <a:lnTo>
                      <a:pt x="3958" y="4294"/>
                    </a:lnTo>
                    <a:lnTo>
                      <a:pt x="3931" y="4314"/>
                    </a:lnTo>
                    <a:lnTo>
                      <a:pt x="3900" y="4330"/>
                    </a:lnTo>
                    <a:lnTo>
                      <a:pt x="3866" y="4339"/>
                    </a:lnTo>
                    <a:lnTo>
                      <a:pt x="3831" y="4342"/>
                    </a:lnTo>
                    <a:lnTo>
                      <a:pt x="3335" y="4342"/>
                    </a:lnTo>
                    <a:lnTo>
                      <a:pt x="3296" y="4338"/>
                    </a:lnTo>
                    <a:lnTo>
                      <a:pt x="3260" y="4327"/>
                    </a:lnTo>
                    <a:lnTo>
                      <a:pt x="3227" y="4308"/>
                    </a:lnTo>
                    <a:lnTo>
                      <a:pt x="3199" y="4284"/>
                    </a:lnTo>
                    <a:lnTo>
                      <a:pt x="3175" y="4256"/>
                    </a:lnTo>
                    <a:lnTo>
                      <a:pt x="3157" y="4224"/>
                    </a:lnTo>
                    <a:lnTo>
                      <a:pt x="3146" y="4186"/>
                    </a:lnTo>
                    <a:lnTo>
                      <a:pt x="3141" y="4147"/>
                    </a:lnTo>
                    <a:lnTo>
                      <a:pt x="3141" y="3911"/>
                    </a:lnTo>
                    <a:lnTo>
                      <a:pt x="3016" y="3932"/>
                    </a:lnTo>
                    <a:lnTo>
                      <a:pt x="2890" y="3947"/>
                    </a:lnTo>
                    <a:lnTo>
                      <a:pt x="2760" y="3955"/>
                    </a:lnTo>
                    <a:lnTo>
                      <a:pt x="2629" y="3958"/>
                    </a:lnTo>
                    <a:lnTo>
                      <a:pt x="2518" y="3957"/>
                    </a:lnTo>
                    <a:lnTo>
                      <a:pt x="2409" y="3950"/>
                    </a:lnTo>
                    <a:lnTo>
                      <a:pt x="2301" y="3939"/>
                    </a:lnTo>
                    <a:lnTo>
                      <a:pt x="2176" y="4225"/>
                    </a:lnTo>
                    <a:lnTo>
                      <a:pt x="2157" y="4258"/>
                    </a:lnTo>
                    <a:lnTo>
                      <a:pt x="2134" y="4286"/>
                    </a:lnTo>
                    <a:lnTo>
                      <a:pt x="2104" y="4309"/>
                    </a:lnTo>
                    <a:lnTo>
                      <a:pt x="2071" y="4327"/>
                    </a:lnTo>
                    <a:lnTo>
                      <a:pt x="2035" y="4338"/>
                    </a:lnTo>
                    <a:lnTo>
                      <a:pt x="1998" y="4342"/>
                    </a:lnTo>
                    <a:lnTo>
                      <a:pt x="1501" y="4342"/>
                    </a:lnTo>
                    <a:lnTo>
                      <a:pt x="1462" y="4338"/>
                    </a:lnTo>
                    <a:lnTo>
                      <a:pt x="1425" y="4327"/>
                    </a:lnTo>
                    <a:lnTo>
                      <a:pt x="1392" y="4308"/>
                    </a:lnTo>
                    <a:lnTo>
                      <a:pt x="1364" y="4284"/>
                    </a:lnTo>
                    <a:lnTo>
                      <a:pt x="1340" y="4256"/>
                    </a:lnTo>
                    <a:lnTo>
                      <a:pt x="1322" y="4224"/>
                    </a:lnTo>
                    <a:lnTo>
                      <a:pt x="1311" y="4186"/>
                    </a:lnTo>
                    <a:lnTo>
                      <a:pt x="1306" y="4147"/>
                    </a:lnTo>
                    <a:lnTo>
                      <a:pt x="1306" y="3604"/>
                    </a:lnTo>
                    <a:lnTo>
                      <a:pt x="1198" y="3535"/>
                    </a:lnTo>
                    <a:lnTo>
                      <a:pt x="1095" y="3462"/>
                    </a:lnTo>
                    <a:lnTo>
                      <a:pt x="998" y="3382"/>
                    </a:lnTo>
                    <a:lnTo>
                      <a:pt x="906" y="3299"/>
                    </a:lnTo>
                    <a:lnTo>
                      <a:pt x="820" y="3212"/>
                    </a:lnTo>
                    <a:lnTo>
                      <a:pt x="741" y="3118"/>
                    </a:lnTo>
                    <a:lnTo>
                      <a:pt x="667" y="3023"/>
                    </a:lnTo>
                    <a:lnTo>
                      <a:pt x="600" y="2923"/>
                    </a:lnTo>
                    <a:lnTo>
                      <a:pt x="541" y="2818"/>
                    </a:lnTo>
                    <a:lnTo>
                      <a:pt x="489" y="2712"/>
                    </a:lnTo>
                    <a:lnTo>
                      <a:pt x="446" y="2601"/>
                    </a:lnTo>
                    <a:lnTo>
                      <a:pt x="89" y="2416"/>
                    </a:lnTo>
                    <a:lnTo>
                      <a:pt x="60" y="2395"/>
                    </a:lnTo>
                    <a:lnTo>
                      <a:pt x="35" y="2370"/>
                    </a:lnTo>
                    <a:lnTo>
                      <a:pt x="16" y="2339"/>
                    </a:lnTo>
                    <a:lnTo>
                      <a:pt x="5" y="2305"/>
                    </a:lnTo>
                    <a:lnTo>
                      <a:pt x="0" y="2269"/>
                    </a:lnTo>
                    <a:lnTo>
                      <a:pt x="0" y="1655"/>
                    </a:lnTo>
                    <a:lnTo>
                      <a:pt x="5" y="1616"/>
                    </a:lnTo>
                    <a:lnTo>
                      <a:pt x="18" y="1582"/>
                    </a:lnTo>
                    <a:lnTo>
                      <a:pt x="38" y="1551"/>
                    </a:lnTo>
                    <a:lnTo>
                      <a:pt x="63" y="1526"/>
                    </a:lnTo>
                    <a:lnTo>
                      <a:pt x="94" y="1505"/>
                    </a:lnTo>
                    <a:lnTo>
                      <a:pt x="128" y="1493"/>
                    </a:lnTo>
                    <a:lnTo>
                      <a:pt x="168" y="1490"/>
                    </a:lnTo>
                    <a:lnTo>
                      <a:pt x="441" y="1490"/>
                    </a:lnTo>
                    <a:lnTo>
                      <a:pt x="485" y="1381"/>
                    </a:lnTo>
                    <a:lnTo>
                      <a:pt x="536" y="1274"/>
                    </a:lnTo>
                    <a:lnTo>
                      <a:pt x="594" y="1170"/>
                    </a:lnTo>
                    <a:lnTo>
                      <a:pt x="659" y="1071"/>
                    </a:lnTo>
                    <a:lnTo>
                      <a:pt x="731" y="975"/>
                    </a:lnTo>
                    <a:lnTo>
                      <a:pt x="809" y="883"/>
                    </a:lnTo>
                    <a:lnTo>
                      <a:pt x="894" y="795"/>
                    </a:lnTo>
                    <a:lnTo>
                      <a:pt x="984" y="711"/>
                    </a:lnTo>
                    <a:lnTo>
                      <a:pt x="761" y="250"/>
                    </a:lnTo>
                    <a:lnTo>
                      <a:pt x="749" y="216"/>
                    </a:lnTo>
                    <a:lnTo>
                      <a:pt x="744" y="180"/>
                    </a:lnTo>
                    <a:lnTo>
                      <a:pt x="747" y="146"/>
                    </a:lnTo>
                    <a:lnTo>
                      <a:pt x="756" y="113"/>
                    </a:lnTo>
                    <a:lnTo>
                      <a:pt x="773" y="82"/>
                    </a:lnTo>
                    <a:lnTo>
                      <a:pt x="797" y="57"/>
                    </a:lnTo>
                    <a:lnTo>
                      <a:pt x="823" y="35"/>
                    </a:lnTo>
                    <a:lnTo>
                      <a:pt x="856" y="21"/>
                    </a:lnTo>
                    <a:lnTo>
                      <a:pt x="894" y="13"/>
                    </a:lnTo>
                    <a:lnTo>
                      <a:pt x="962" y="7"/>
                    </a:lnTo>
                    <a:lnTo>
                      <a:pt x="1039" y="2"/>
                    </a:lnTo>
                    <a:lnTo>
                      <a:pt x="11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auto">
              <a:xfrm>
                <a:off x="3749" y="1010"/>
                <a:ext cx="668" cy="668"/>
              </a:xfrm>
              <a:custGeom>
                <a:avLst/>
                <a:gdLst>
                  <a:gd name="T0" fmla="*/ 668 w 1337"/>
                  <a:gd name="T1" fmla="*/ 0 h 1337"/>
                  <a:gd name="T2" fmla="*/ 746 w 1337"/>
                  <a:gd name="T3" fmla="*/ 5 h 1337"/>
                  <a:gd name="T4" fmla="*/ 821 w 1337"/>
                  <a:gd name="T5" fmla="*/ 17 h 1337"/>
                  <a:gd name="T6" fmla="*/ 895 w 1337"/>
                  <a:gd name="T7" fmla="*/ 39 h 1337"/>
                  <a:gd name="T8" fmla="*/ 963 w 1337"/>
                  <a:gd name="T9" fmla="*/ 67 h 1337"/>
                  <a:gd name="T10" fmla="*/ 1027 w 1337"/>
                  <a:gd name="T11" fmla="*/ 103 h 1337"/>
                  <a:gd name="T12" fmla="*/ 1087 w 1337"/>
                  <a:gd name="T13" fmla="*/ 147 h 1337"/>
                  <a:gd name="T14" fmla="*/ 1141 w 1337"/>
                  <a:gd name="T15" fmla="*/ 195 h 1337"/>
                  <a:gd name="T16" fmla="*/ 1190 w 1337"/>
                  <a:gd name="T17" fmla="*/ 250 h 1337"/>
                  <a:gd name="T18" fmla="*/ 1233 w 1337"/>
                  <a:gd name="T19" fmla="*/ 309 h 1337"/>
                  <a:gd name="T20" fmla="*/ 1269 w 1337"/>
                  <a:gd name="T21" fmla="*/ 375 h 1337"/>
                  <a:gd name="T22" fmla="*/ 1297 w 1337"/>
                  <a:gd name="T23" fmla="*/ 442 h 1337"/>
                  <a:gd name="T24" fmla="*/ 1319 w 1337"/>
                  <a:gd name="T25" fmla="*/ 515 h 1337"/>
                  <a:gd name="T26" fmla="*/ 1332 w 1337"/>
                  <a:gd name="T27" fmla="*/ 590 h 1337"/>
                  <a:gd name="T28" fmla="*/ 1337 w 1337"/>
                  <a:gd name="T29" fmla="*/ 668 h 1337"/>
                  <a:gd name="T30" fmla="*/ 1333 w 1337"/>
                  <a:gd name="T31" fmla="*/ 742 h 1337"/>
                  <a:gd name="T32" fmla="*/ 1321 w 1337"/>
                  <a:gd name="T33" fmla="*/ 812 h 1337"/>
                  <a:gd name="T34" fmla="*/ 1302 w 1337"/>
                  <a:gd name="T35" fmla="*/ 881 h 1337"/>
                  <a:gd name="T36" fmla="*/ 1277 w 1337"/>
                  <a:gd name="T37" fmla="*/ 945 h 1337"/>
                  <a:gd name="T38" fmla="*/ 1244 w 1337"/>
                  <a:gd name="T39" fmla="*/ 1007 h 1337"/>
                  <a:gd name="T40" fmla="*/ 1207 w 1337"/>
                  <a:gd name="T41" fmla="*/ 1065 h 1337"/>
                  <a:gd name="T42" fmla="*/ 1162 w 1337"/>
                  <a:gd name="T43" fmla="*/ 1120 h 1337"/>
                  <a:gd name="T44" fmla="*/ 1112 w 1337"/>
                  <a:gd name="T45" fmla="*/ 1169 h 1337"/>
                  <a:gd name="T46" fmla="*/ 1057 w 1337"/>
                  <a:gd name="T47" fmla="*/ 1213 h 1337"/>
                  <a:gd name="T48" fmla="*/ 996 w 1337"/>
                  <a:gd name="T49" fmla="*/ 1251 h 1337"/>
                  <a:gd name="T50" fmla="*/ 932 w 1337"/>
                  <a:gd name="T51" fmla="*/ 1283 h 1337"/>
                  <a:gd name="T52" fmla="*/ 863 w 1337"/>
                  <a:gd name="T53" fmla="*/ 1308 h 1337"/>
                  <a:gd name="T54" fmla="*/ 793 w 1337"/>
                  <a:gd name="T55" fmla="*/ 1326 h 1337"/>
                  <a:gd name="T56" fmla="*/ 732 w 1337"/>
                  <a:gd name="T57" fmla="*/ 1333 h 1337"/>
                  <a:gd name="T58" fmla="*/ 668 w 1337"/>
                  <a:gd name="T59" fmla="*/ 1337 h 1337"/>
                  <a:gd name="T60" fmla="*/ 604 w 1337"/>
                  <a:gd name="T61" fmla="*/ 1333 h 1337"/>
                  <a:gd name="T62" fmla="*/ 542 w 1337"/>
                  <a:gd name="T63" fmla="*/ 1326 h 1337"/>
                  <a:gd name="T64" fmla="*/ 481 w 1337"/>
                  <a:gd name="T65" fmla="*/ 1310 h 1337"/>
                  <a:gd name="T66" fmla="*/ 423 w 1337"/>
                  <a:gd name="T67" fmla="*/ 1290 h 1337"/>
                  <a:gd name="T68" fmla="*/ 354 w 1337"/>
                  <a:gd name="T69" fmla="*/ 1258 h 1337"/>
                  <a:gd name="T70" fmla="*/ 290 w 1337"/>
                  <a:gd name="T71" fmla="*/ 1219 h 1337"/>
                  <a:gd name="T72" fmla="*/ 232 w 1337"/>
                  <a:gd name="T73" fmla="*/ 1174 h 1337"/>
                  <a:gd name="T74" fmla="*/ 178 w 1337"/>
                  <a:gd name="T75" fmla="*/ 1123 h 1337"/>
                  <a:gd name="T76" fmla="*/ 131 w 1337"/>
                  <a:gd name="T77" fmla="*/ 1066 h 1337"/>
                  <a:gd name="T78" fmla="*/ 90 w 1337"/>
                  <a:gd name="T79" fmla="*/ 1004 h 1337"/>
                  <a:gd name="T80" fmla="*/ 56 w 1337"/>
                  <a:gd name="T81" fmla="*/ 937 h 1337"/>
                  <a:gd name="T82" fmla="*/ 32 w 1337"/>
                  <a:gd name="T83" fmla="*/ 874 h 1337"/>
                  <a:gd name="T84" fmla="*/ 14 w 1337"/>
                  <a:gd name="T85" fmla="*/ 807 h 1337"/>
                  <a:gd name="T86" fmla="*/ 3 w 1337"/>
                  <a:gd name="T87" fmla="*/ 739 h 1337"/>
                  <a:gd name="T88" fmla="*/ 0 w 1337"/>
                  <a:gd name="T89" fmla="*/ 668 h 1337"/>
                  <a:gd name="T90" fmla="*/ 4 w 1337"/>
                  <a:gd name="T91" fmla="*/ 590 h 1337"/>
                  <a:gd name="T92" fmla="*/ 17 w 1337"/>
                  <a:gd name="T93" fmla="*/ 515 h 1337"/>
                  <a:gd name="T94" fmla="*/ 39 w 1337"/>
                  <a:gd name="T95" fmla="*/ 442 h 1337"/>
                  <a:gd name="T96" fmla="*/ 68 w 1337"/>
                  <a:gd name="T97" fmla="*/ 375 h 1337"/>
                  <a:gd name="T98" fmla="*/ 104 w 1337"/>
                  <a:gd name="T99" fmla="*/ 309 h 1337"/>
                  <a:gd name="T100" fmla="*/ 146 w 1337"/>
                  <a:gd name="T101" fmla="*/ 250 h 1337"/>
                  <a:gd name="T102" fmla="*/ 195 w 1337"/>
                  <a:gd name="T103" fmla="*/ 195 h 1337"/>
                  <a:gd name="T104" fmla="*/ 250 w 1337"/>
                  <a:gd name="T105" fmla="*/ 147 h 1337"/>
                  <a:gd name="T106" fmla="*/ 310 w 1337"/>
                  <a:gd name="T107" fmla="*/ 103 h 1337"/>
                  <a:gd name="T108" fmla="*/ 374 w 1337"/>
                  <a:gd name="T109" fmla="*/ 67 h 1337"/>
                  <a:gd name="T110" fmla="*/ 443 w 1337"/>
                  <a:gd name="T111" fmla="*/ 39 h 1337"/>
                  <a:gd name="T112" fmla="*/ 515 w 1337"/>
                  <a:gd name="T113" fmla="*/ 17 h 1337"/>
                  <a:gd name="T114" fmla="*/ 590 w 1337"/>
                  <a:gd name="T115" fmla="*/ 5 h 1337"/>
                  <a:gd name="T116" fmla="*/ 668 w 1337"/>
                  <a:gd name="T117" fmla="*/ 0 h 1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37" h="1337">
                    <a:moveTo>
                      <a:pt x="668" y="0"/>
                    </a:moveTo>
                    <a:lnTo>
                      <a:pt x="746" y="5"/>
                    </a:lnTo>
                    <a:lnTo>
                      <a:pt x="821" y="17"/>
                    </a:lnTo>
                    <a:lnTo>
                      <a:pt x="895" y="39"/>
                    </a:lnTo>
                    <a:lnTo>
                      <a:pt x="963" y="67"/>
                    </a:lnTo>
                    <a:lnTo>
                      <a:pt x="1027" y="103"/>
                    </a:lnTo>
                    <a:lnTo>
                      <a:pt x="1087" y="147"/>
                    </a:lnTo>
                    <a:lnTo>
                      <a:pt x="1141" y="195"/>
                    </a:lnTo>
                    <a:lnTo>
                      <a:pt x="1190" y="250"/>
                    </a:lnTo>
                    <a:lnTo>
                      <a:pt x="1233" y="309"/>
                    </a:lnTo>
                    <a:lnTo>
                      <a:pt x="1269" y="375"/>
                    </a:lnTo>
                    <a:lnTo>
                      <a:pt x="1297" y="442"/>
                    </a:lnTo>
                    <a:lnTo>
                      <a:pt x="1319" y="515"/>
                    </a:lnTo>
                    <a:lnTo>
                      <a:pt x="1332" y="590"/>
                    </a:lnTo>
                    <a:lnTo>
                      <a:pt x="1337" y="668"/>
                    </a:lnTo>
                    <a:lnTo>
                      <a:pt x="1333" y="742"/>
                    </a:lnTo>
                    <a:lnTo>
                      <a:pt x="1321" y="812"/>
                    </a:lnTo>
                    <a:lnTo>
                      <a:pt x="1302" y="881"/>
                    </a:lnTo>
                    <a:lnTo>
                      <a:pt x="1277" y="945"/>
                    </a:lnTo>
                    <a:lnTo>
                      <a:pt x="1244" y="1007"/>
                    </a:lnTo>
                    <a:lnTo>
                      <a:pt x="1207" y="1065"/>
                    </a:lnTo>
                    <a:lnTo>
                      <a:pt x="1162" y="1120"/>
                    </a:lnTo>
                    <a:lnTo>
                      <a:pt x="1112" y="1169"/>
                    </a:lnTo>
                    <a:lnTo>
                      <a:pt x="1057" y="1213"/>
                    </a:lnTo>
                    <a:lnTo>
                      <a:pt x="996" y="1251"/>
                    </a:lnTo>
                    <a:lnTo>
                      <a:pt x="932" y="1283"/>
                    </a:lnTo>
                    <a:lnTo>
                      <a:pt x="863" y="1308"/>
                    </a:lnTo>
                    <a:lnTo>
                      <a:pt x="793" y="1326"/>
                    </a:lnTo>
                    <a:lnTo>
                      <a:pt x="732" y="1333"/>
                    </a:lnTo>
                    <a:lnTo>
                      <a:pt x="668" y="1337"/>
                    </a:lnTo>
                    <a:lnTo>
                      <a:pt x="604" y="1333"/>
                    </a:lnTo>
                    <a:lnTo>
                      <a:pt x="542" y="1326"/>
                    </a:lnTo>
                    <a:lnTo>
                      <a:pt x="481" y="1310"/>
                    </a:lnTo>
                    <a:lnTo>
                      <a:pt x="423" y="1290"/>
                    </a:lnTo>
                    <a:lnTo>
                      <a:pt x="354" y="1258"/>
                    </a:lnTo>
                    <a:lnTo>
                      <a:pt x="290" y="1219"/>
                    </a:lnTo>
                    <a:lnTo>
                      <a:pt x="232" y="1174"/>
                    </a:lnTo>
                    <a:lnTo>
                      <a:pt x="178" y="1123"/>
                    </a:lnTo>
                    <a:lnTo>
                      <a:pt x="131" y="1066"/>
                    </a:lnTo>
                    <a:lnTo>
                      <a:pt x="90" y="1004"/>
                    </a:lnTo>
                    <a:lnTo>
                      <a:pt x="56" y="937"/>
                    </a:lnTo>
                    <a:lnTo>
                      <a:pt x="32" y="874"/>
                    </a:lnTo>
                    <a:lnTo>
                      <a:pt x="14" y="807"/>
                    </a:lnTo>
                    <a:lnTo>
                      <a:pt x="3" y="739"/>
                    </a:lnTo>
                    <a:lnTo>
                      <a:pt x="0" y="668"/>
                    </a:lnTo>
                    <a:lnTo>
                      <a:pt x="4" y="590"/>
                    </a:lnTo>
                    <a:lnTo>
                      <a:pt x="17" y="515"/>
                    </a:lnTo>
                    <a:lnTo>
                      <a:pt x="39" y="442"/>
                    </a:lnTo>
                    <a:lnTo>
                      <a:pt x="68" y="375"/>
                    </a:lnTo>
                    <a:lnTo>
                      <a:pt x="104" y="309"/>
                    </a:lnTo>
                    <a:lnTo>
                      <a:pt x="146" y="250"/>
                    </a:lnTo>
                    <a:lnTo>
                      <a:pt x="195" y="195"/>
                    </a:lnTo>
                    <a:lnTo>
                      <a:pt x="250" y="147"/>
                    </a:lnTo>
                    <a:lnTo>
                      <a:pt x="310" y="103"/>
                    </a:lnTo>
                    <a:lnTo>
                      <a:pt x="374" y="67"/>
                    </a:lnTo>
                    <a:lnTo>
                      <a:pt x="443" y="39"/>
                    </a:lnTo>
                    <a:lnTo>
                      <a:pt x="515" y="17"/>
                    </a:lnTo>
                    <a:lnTo>
                      <a:pt x="590" y="5"/>
                    </a:lnTo>
                    <a:lnTo>
                      <a:pt x="6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8"/>
            <p:cNvGrpSpPr>
              <a:grpSpLocks noChangeAspect="1"/>
            </p:cNvGrpSpPr>
            <p:nvPr/>
          </p:nvGrpSpPr>
          <p:grpSpPr bwMode="auto">
            <a:xfrm>
              <a:off x="5588003" y="3297238"/>
              <a:ext cx="1244598" cy="1544875"/>
              <a:chOff x="4560" y="697"/>
              <a:chExt cx="1803" cy="2238"/>
            </a:xfrm>
            <a:solidFill>
              <a:schemeClr val="bg1"/>
            </a:solidFill>
          </p:grpSpPr>
          <p:sp>
            <p:nvSpPr>
              <p:cNvPr id="20" name="Freeform 20"/>
              <p:cNvSpPr>
                <a:spLocks/>
              </p:cNvSpPr>
              <p:nvPr/>
            </p:nvSpPr>
            <p:spPr bwMode="auto">
              <a:xfrm>
                <a:off x="4560" y="2425"/>
                <a:ext cx="579" cy="307"/>
              </a:xfrm>
              <a:custGeom>
                <a:avLst/>
                <a:gdLst>
                  <a:gd name="T0" fmla="*/ 0 w 1158"/>
                  <a:gd name="T1" fmla="*/ 0 h 614"/>
                  <a:gd name="T2" fmla="*/ 35 w 1158"/>
                  <a:gd name="T3" fmla="*/ 24 h 614"/>
                  <a:gd name="T4" fmla="*/ 76 w 1158"/>
                  <a:gd name="T5" fmla="*/ 49 h 614"/>
                  <a:gd name="T6" fmla="*/ 123 w 1158"/>
                  <a:gd name="T7" fmla="*/ 72 h 614"/>
                  <a:gd name="T8" fmla="*/ 176 w 1158"/>
                  <a:gd name="T9" fmla="*/ 95 h 614"/>
                  <a:gd name="T10" fmla="*/ 179 w 1158"/>
                  <a:gd name="T11" fmla="*/ 96 h 614"/>
                  <a:gd name="T12" fmla="*/ 248 w 1158"/>
                  <a:gd name="T13" fmla="*/ 121 h 614"/>
                  <a:gd name="T14" fmla="*/ 322 w 1158"/>
                  <a:gd name="T15" fmla="*/ 144 h 614"/>
                  <a:gd name="T16" fmla="*/ 402 w 1158"/>
                  <a:gd name="T17" fmla="*/ 163 h 614"/>
                  <a:gd name="T18" fmla="*/ 487 w 1158"/>
                  <a:gd name="T19" fmla="*/ 180 h 614"/>
                  <a:gd name="T20" fmla="*/ 575 w 1158"/>
                  <a:gd name="T21" fmla="*/ 194 h 614"/>
                  <a:gd name="T22" fmla="*/ 666 w 1158"/>
                  <a:gd name="T23" fmla="*/ 206 h 614"/>
                  <a:gd name="T24" fmla="*/ 759 w 1158"/>
                  <a:gd name="T25" fmla="*/ 214 h 614"/>
                  <a:gd name="T26" fmla="*/ 854 w 1158"/>
                  <a:gd name="T27" fmla="*/ 218 h 614"/>
                  <a:gd name="T28" fmla="*/ 952 w 1158"/>
                  <a:gd name="T29" fmla="*/ 221 h 614"/>
                  <a:gd name="T30" fmla="*/ 1055 w 1158"/>
                  <a:gd name="T31" fmla="*/ 218 h 614"/>
                  <a:gd name="T32" fmla="*/ 1158 w 1158"/>
                  <a:gd name="T33" fmla="*/ 213 h 614"/>
                  <a:gd name="T34" fmla="*/ 1158 w 1158"/>
                  <a:gd name="T35" fmla="*/ 214 h 614"/>
                  <a:gd name="T36" fmla="*/ 1158 w 1158"/>
                  <a:gd name="T37" fmla="*/ 217 h 614"/>
                  <a:gd name="T38" fmla="*/ 1158 w 1158"/>
                  <a:gd name="T39" fmla="*/ 220 h 614"/>
                  <a:gd name="T40" fmla="*/ 1158 w 1158"/>
                  <a:gd name="T41" fmla="*/ 606 h 614"/>
                  <a:gd name="T42" fmla="*/ 1055 w 1158"/>
                  <a:gd name="T43" fmla="*/ 613 h 614"/>
                  <a:gd name="T44" fmla="*/ 950 w 1158"/>
                  <a:gd name="T45" fmla="*/ 614 h 614"/>
                  <a:gd name="T46" fmla="*/ 843 w 1158"/>
                  <a:gd name="T47" fmla="*/ 613 h 614"/>
                  <a:gd name="T48" fmla="*/ 740 w 1158"/>
                  <a:gd name="T49" fmla="*/ 606 h 614"/>
                  <a:gd name="T50" fmla="*/ 644 w 1158"/>
                  <a:gd name="T51" fmla="*/ 598 h 614"/>
                  <a:gd name="T52" fmla="*/ 553 w 1158"/>
                  <a:gd name="T53" fmla="*/ 585 h 614"/>
                  <a:gd name="T54" fmla="*/ 469 w 1158"/>
                  <a:gd name="T55" fmla="*/ 570 h 614"/>
                  <a:gd name="T56" fmla="*/ 390 w 1158"/>
                  <a:gd name="T57" fmla="*/ 552 h 614"/>
                  <a:gd name="T58" fmla="*/ 320 w 1158"/>
                  <a:gd name="T59" fmla="*/ 532 h 614"/>
                  <a:gd name="T60" fmla="*/ 255 w 1158"/>
                  <a:gd name="T61" fmla="*/ 510 h 614"/>
                  <a:gd name="T62" fmla="*/ 196 w 1158"/>
                  <a:gd name="T63" fmla="*/ 487 h 614"/>
                  <a:gd name="T64" fmla="*/ 145 w 1158"/>
                  <a:gd name="T65" fmla="*/ 463 h 614"/>
                  <a:gd name="T66" fmla="*/ 101 w 1158"/>
                  <a:gd name="T67" fmla="*/ 437 h 614"/>
                  <a:gd name="T68" fmla="*/ 66 w 1158"/>
                  <a:gd name="T69" fmla="*/ 411 h 614"/>
                  <a:gd name="T70" fmla="*/ 38 w 1158"/>
                  <a:gd name="T71" fmla="*/ 385 h 614"/>
                  <a:gd name="T72" fmla="*/ 17 w 1158"/>
                  <a:gd name="T73" fmla="*/ 359 h 614"/>
                  <a:gd name="T74" fmla="*/ 4 w 1158"/>
                  <a:gd name="T75" fmla="*/ 334 h 614"/>
                  <a:gd name="T76" fmla="*/ 0 w 1158"/>
                  <a:gd name="T77" fmla="*/ 309 h 614"/>
                  <a:gd name="T78" fmla="*/ 0 w 1158"/>
                  <a:gd name="T79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158" h="614">
                    <a:moveTo>
                      <a:pt x="0" y="0"/>
                    </a:moveTo>
                    <a:lnTo>
                      <a:pt x="35" y="24"/>
                    </a:lnTo>
                    <a:lnTo>
                      <a:pt x="76" y="49"/>
                    </a:lnTo>
                    <a:lnTo>
                      <a:pt x="123" y="72"/>
                    </a:lnTo>
                    <a:lnTo>
                      <a:pt x="176" y="95"/>
                    </a:lnTo>
                    <a:lnTo>
                      <a:pt x="179" y="96"/>
                    </a:lnTo>
                    <a:lnTo>
                      <a:pt x="248" y="121"/>
                    </a:lnTo>
                    <a:lnTo>
                      <a:pt x="322" y="144"/>
                    </a:lnTo>
                    <a:lnTo>
                      <a:pt x="402" y="163"/>
                    </a:lnTo>
                    <a:lnTo>
                      <a:pt x="487" y="180"/>
                    </a:lnTo>
                    <a:lnTo>
                      <a:pt x="575" y="194"/>
                    </a:lnTo>
                    <a:lnTo>
                      <a:pt x="666" y="206"/>
                    </a:lnTo>
                    <a:lnTo>
                      <a:pt x="759" y="214"/>
                    </a:lnTo>
                    <a:lnTo>
                      <a:pt x="854" y="218"/>
                    </a:lnTo>
                    <a:lnTo>
                      <a:pt x="952" y="221"/>
                    </a:lnTo>
                    <a:lnTo>
                      <a:pt x="1055" y="218"/>
                    </a:lnTo>
                    <a:lnTo>
                      <a:pt x="1158" y="213"/>
                    </a:lnTo>
                    <a:lnTo>
                      <a:pt x="1158" y="214"/>
                    </a:lnTo>
                    <a:lnTo>
                      <a:pt x="1158" y="217"/>
                    </a:lnTo>
                    <a:lnTo>
                      <a:pt x="1158" y="220"/>
                    </a:lnTo>
                    <a:lnTo>
                      <a:pt x="1158" y="606"/>
                    </a:lnTo>
                    <a:lnTo>
                      <a:pt x="1055" y="613"/>
                    </a:lnTo>
                    <a:lnTo>
                      <a:pt x="950" y="614"/>
                    </a:lnTo>
                    <a:lnTo>
                      <a:pt x="843" y="613"/>
                    </a:lnTo>
                    <a:lnTo>
                      <a:pt x="740" y="606"/>
                    </a:lnTo>
                    <a:lnTo>
                      <a:pt x="644" y="598"/>
                    </a:lnTo>
                    <a:lnTo>
                      <a:pt x="553" y="585"/>
                    </a:lnTo>
                    <a:lnTo>
                      <a:pt x="469" y="570"/>
                    </a:lnTo>
                    <a:lnTo>
                      <a:pt x="390" y="552"/>
                    </a:lnTo>
                    <a:lnTo>
                      <a:pt x="320" y="532"/>
                    </a:lnTo>
                    <a:lnTo>
                      <a:pt x="255" y="510"/>
                    </a:lnTo>
                    <a:lnTo>
                      <a:pt x="196" y="487"/>
                    </a:lnTo>
                    <a:lnTo>
                      <a:pt x="145" y="463"/>
                    </a:lnTo>
                    <a:lnTo>
                      <a:pt x="101" y="437"/>
                    </a:lnTo>
                    <a:lnTo>
                      <a:pt x="66" y="411"/>
                    </a:lnTo>
                    <a:lnTo>
                      <a:pt x="38" y="385"/>
                    </a:lnTo>
                    <a:lnTo>
                      <a:pt x="17" y="359"/>
                    </a:lnTo>
                    <a:lnTo>
                      <a:pt x="4" y="334"/>
                    </a:lnTo>
                    <a:lnTo>
                      <a:pt x="0" y="30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1"/>
              <p:cNvSpPr>
                <a:spLocks/>
              </p:cNvSpPr>
              <p:nvPr/>
            </p:nvSpPr>
            <p:spPr bwMode="auto">
              <a:xfrm>
                <a:off x="5412" y="1740"/>
                <a:ext cx="102" cy="69"/>
              </a:xfrm>
              <a:custGeom>
                <a:avLst/>
                <a:gdLst>
                  <a:gd name="T0" fmla="*/ 0 w 204"/>
                  <a:gd name="T1" fmla="*/ 0 h 138"/>
                  <a:gd name="T2" fmla="*/ 44 w 204"/>
                  <a:gd name="T3" fmla="*/ 29 h 138"/>
                  <a:gd name="T4" fmla="*/ 92 w 204"/>
                  <a:gd name="T5" fmla="*/ 56 h 138"/>
                  <a:gd name="T6" fmla="*/ 147 w 204"/>
                  <a:gd name="T7" fmla="*/ 81 h 138"/>
                  <a:gd name="T8" fmla="*/ 204 w 204"/>
                  <a:gd name="T9" fmla="*/ 105 h 138"/>
                  <a:gd name="T10" fmla="*/ 101 w 204"/>
                  <a:gd name="T11" fmla="*/ 119 h 138"/>
                  <a:gd name="T12" fmla="*/ 0 w 204"/>
                  <a:gd name="T13" fmla="*/ 138 h 138"/>
                  <a:gd name="T14" fmla="*/ 0 w 204"/>
                  <a:gd name="T15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4" h="138">
                    <a:moveTo>
                      <a:pt x="0" y="0"/>
                    </a:moveTo>
                    <a:lnTo>
                      <a:pt x="44" y="29"/>
                    </a:lnTo>
                    <a:lnTo>
                      <a:pt x="92" y="56"/>
                    </a:lnTo>
                    <a:lnTo>
                      <a:pt x="147" y="81"/>
                    </a:lnTo>
                    <a:lnTo>
                      <a:pt x="204" y="105"/>
                    </a:lnTo>
                    <a:lnTo>
                      <a:pt x="101" y="119"/>
                    </a:lnTo>
                    <a:lnTo>
                      <a:pt x="0" y="1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2"/>
              <p:cNvSpPr>
                <a:spLocks/>
              </p:cNvSpPr>
              <p:nvPr/>
            </p:nvSpPr>
            <p:spPr bwMode="auto">
              <a:xfrm>
                <a:off x="5412" y="1478"/>
                <a:ext cx="951" cy="308"/>
              </a:xfrm>
              <a:custGeom>
                <a:avLst/>
                <a:gdLst>
                  <a:gd name="T0" fmla="*/ 1902 w 1902"/>
                  <a:gd name="T1" fmla="*/ 0 h 615"/>
                  <a:gd name="T2" fmla="*/ 1902 w 1902"/>
                  <a:gd name="T3" fmla="*/ 309 h 615"/>
                  <a:gd name="T4" fmla="*/ 1896 w 1902"/>
                  <a:gd name="T5" fmla="*/ 335 h 615"/>
                  <a:gd name="T6" fmla="*/ 1884 w 1902"/>
                  <a:gd name="T7" fmla="*/ 359 h 615"/>
                  <a:gd name="T8" fmla="*/ 1864 w 1902"/>
                  <a:gd name="T9" fmla="*/ 385 h 615"/>
                  <a:gd name="T10" fmla="*/ 1835 w 1902"/>
                  <a:gd name="T11" fmla="*/ 411 h 615"/>
                  <a:gd name="T12" fmla="*/ 1799 w 1902"/>
                  <a:gd name="T13" fmla="*/ 436 h 615"/>
                  <a:gd name="T14" fmla="*/ 1755 w 1902"/>
                  <a:gd name="T15" fmla="*/ 462 h 615"/>
                  <a:gd name="T16" fmla="*/ 1705 w 1902"/>
                  <a:gd name="T17" fmla="*/ 486 h 615"/>
                  <a:gd name="T18" fmla="*/ 1647 w 1902"/>
                  <a:gd name="T19" fmla="*/ 510 h 615"/>
                  <a:gd name="T20" fmla="*/ 1582 w 1902"/>
                  <a:gd name="T21" fmla="*/ 531 h 615"/>
                  <a:gd name="T22" fmla="*/ 1510 w 1902"/>
                  <a:gd name="T23" fmla="*/ 552 h 615"/>
                  <a:gd name="T24" fmla="*/ 1433 w 1902"/>
                  <a:gd name="T25" fmla="*/ 569 h 615"/>
                  <a:gd name="T26" fmla="*/ 1347 w 1902"/>
                  <a:gd name="T27" fmla="*/ 585 h 615"/>
                  <a:gd name="T28" fmla="*/ 1258 w 1902"/>
                  <a:gd name="T29" fmla="*/ 598 h 615"/>
                  <a:gd name="T30" fmla="*/ 1161 w 1902"/>
                  <a:gd name="T31" fmla="*/ 607 h 615"/>
                  <a:gd name="T32" fmla="*/ 1058 w 1902"/>
                  <a:gd name="T33" fmla="*/ 613 h 615"/>
                  <a:gd name="T34" fmla="*/ 951 w 1902"/>
                  <a:gd name="T35" fmla="*/ 615 h 615"/>
                  <a:gd name="T36" fmla="*/ 843 w 1902"/>
                  <a:gd name="T37" fmla="*/ 613 h 615"/>
                  <a:gd name="T38" fmla="*/ 741 w 1902"/>
                  <a:gd name="T39" fmla="*/ 607 h 615"/>
                  <a:gd name="T40" fmla="*/ 645 w 1902"/>
                  <a:gd name="T41" fmla="*/ 598 h 615"/>
                  <a:gd name="T42" fmla="*/ 554 w 1902"/>
                  <a:gd name="T43" fmla="*/ 585 h 615"/>
                  <a:gd name="T44" fmla="*/ 470 w 1902"/>
                  <a:gd name="T45" fmla="*/ 569 h 615"/>
                  <a:gd name="T46" fmla="*/ 391 w 1902"/>
                  <a:gd name="T47" fmla="*/ 552 h 615"/>
                  <a:gd name="T48" fmla="*/ 319 w 1902"/>
                  <a:gd name="T49" fmla="*/ 531 h 615"/>
                  <a:gd name="T50" fmla="*/ 255 w 1902"/>
                  <a:gd name="T51" fmla="*/ 510 h 615"/>
                  <a:gd name="T52" fmla="*/ 197 w 1902"/>
                  <a:gd name="T53" fmla="*/ 486 h 615"/>
                  <a:gd name="T54" fmla="*/ 145 w 1902"/>
                  <a:gd name="T55" fmla="*/ 462 h 615"/>
                  <a:gd name="T56" fmla="*/ 102 w 1902"/>
                  <a:gd name="T57" fmla="*/ 436 h 615"/>
                  <a:gd name="T58" fmla="*/ 65 w 1902"/>
                  <a:gd name="T59" fmla="*/ 411 h 615"/>
                  <a:gd name="T60" fmla="*/ 37 w 1902"/>
                  <a:gd name="T61" fmla="*/ 385 h 615"/>
                  <a:gd name="T62" fmla="*/ 17 w 1902"/>
                  <a:gd name="T63" fmla="*/ 359 h 615"/>
                  <a:gd name="T64" fmla="*/ 4 w 1902"/>
                  <a:gd name="T65" fmla="*/ 335 h 615"/>
                  <a:gd name="T66" fmla="*/ 0 w 1902"/>
                  <a:gd name="T67" fmla="*/ 309 h 615"/>
                  <a:gd name="T68" fmla="*/ 0 w 1902"/>
                  <a:gd name="T69" fmla="*/ 0 h 615"/>
                  <a:gd name="T70" fmla="*/ 53 w 1902"/>
                  <a:gd name="T71" fmla="*/ 35 h 615"/>
                  <a:gd name="T72" fmla="*/ 113 w 1902"/>
                  <a:gd name="T73" fmla="*/ 66 h 615"/>
                  <a:gd name="T74" fmla="*/ 179 w 1902"/>
                  <a:gd name="T75" fmla="*/ 96 h 615"/>
                  <a:gd name="T76" fmla="*/ 251 w 1902"/>
                  <a:gd name="T77" fmla="*/ 122 h 615"/>
                  <a:gd name="T78" fmla="*/ 328 w 1902"/>
                  <a:gd name="T79" fmla="*/ 145 h 615"/>
                  <a:gd name="T80" fmla="*/ 410 w 1902"/>
                  <a:gd name="T81" fmla="*/ 164 h 615"/>
                  <a:gd name="T82" fmla="*/ 495 w 1902"/>
                  <a:gd name="T83" fmla="*/ 181 h 615"/>
                  <a:gd name="T84" fmla="*/ 583 w 1902"/>
                  <a:gd name="T85" fmla="*/ 195 h 615"/>
                  <a:gd name="T86" fmla="*/ 673 w 1902"/>
                  <a:gd name="T87" fmla="*/ 206 h 615"/>
                  <a:gd name="T88" fmla="*/ 765 w 1902"/>
                  <a:gd name="T89" fmla="*/ 214 h 615"/>
                  <a:gd name="T90" fmla="*/ 857 w 1902"/>
                  <a:gd name="T91" fmla="*/ 218 h 615"/>
                  <a:gd name="T92" fmla="*/ 951 w 1902"/>
                  <a:gd name="T93" fmla="*/ 221 h 615"/>
                  <a:gd name="T94" fmla="*/ 1037 w 1902"/>
                  <a:gd name="T95" fmla="*/ 219 h 615"/>
                  <a:gd name="T96" fmla="*/ 1122 w 1902"/>
                  <a:gd name="T97" fmla="*/ 215 h 615"/>
                  <a:gd name="T98" fmla="*/ 1207 w 1902"/>
                  <a:gd name="T99" fmla="*/ 208 h 615"/>
                  <a:gd name="T100" fmla="*/ 1291 w 1902"/>
                  <a:gd name="T101" fmla="*/ 199 h 615"/>
                  <a:gd name="T102" fmla="*/ 1373 w 1902"/>
                  <a:gd name="T103" fmla="*/ 187 h 615"/>
                  <a:gd name="T104" fmla="*/ 1453 w 1902"/>
                  <a:gd name="T105" fmla="*/ 172 h 615"/>
                  <a:gd name="T106" fmla="*/ 1530 w 1902"/>
                  <a:gd name="T107" fmla="*/ 156 h 615"/>
                  <a:gd name="T108" fmla="*/ 1603 w 1902"/>
                  <a:gd name="T109" fmla="*/ 135 h 615"/>
                  <a:gd name="T110" fmla="*/ 1674 w 1902"/>
                  <a:gd name="T111" fmla="*/ 113 h 615"/>
                  <a:gd name="T112" fmla="*/ 1739 w 1902"/>
                  <a:gd name="T113" fmla="*/ 89 h 615"/>
                  <a:gd name="T114" fmla="*/ 1799 w 1902"/>
                  <a:gd name="T115" fmla="*/ 62 h 615"/>
                  <a:gd name="T116" fmla="*/ 1853 w 1902"/>
                  <a:gd name="T117" fmla="*/ 32 h 615"/>
                  <a:gd name="T118" fmla="*/ 1902 w 1902"/>
                  <a:gd name="T119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02" h="615">
                    <a:moveTo>
                      <a:pt x="1902" y="0"/>
                    </a:moveTo>
                    <a:lnTo>
                      <a:pt x="1902" y="309"/>
                    </a:lnTo>
                    <a:lnTo>
                      <a:pt x="1896" y="335"/>
                    </a:lnTo>
                    <a:lnTo>
                      <a:pt x="1884" y="359"/>
                    </a:lnTo>
                    <a:lnTo>
                      <a:pt x="1864" y="385"/>
                    </a:lnTo>
                    <a:lnTo>
                      <a:pt x="1835" y="411"/>
                    </a:lnTo>
                    <a:lnTo>
                      <a:pt x="1799" y="436"/>
                    </a:lnTo>
                    <a:lnTo>
                      <a:pt x="1755" y="462"/>
                    </a:lnTo>
                    <a:lnTo>
                      <a:pt x="1705" y="486"/>
                    </a:lnTo>
                    <a:lnTo>
                      <a:pt x="1647" y="510"/>
                    </a:lnTo>
                    <a:lnTo>
                      <a:pt x="1582" y="531"/>
                    </a:lnTo>
                    <a:lnTo>
                      <a:pt x="1510" y="552"/>
                    </a:lnTo>
                    <a:lnTo>
                      <a:pt x="1433" y="569"/>
                    </a:lnTo>
                    <a:lnTo>
                      <a:pt x="1347" y="585"/>
                    </a:lnTo>
                    <a:lnTo>
                      <a:pt x="1258" y="598"/>
                    </a:lnTo>
                    <a:lnTo>
                      <a:pt x="1161" y="607"/>
                    </a:lnTo>
                    <a:lnTo>
                      <a:pt x="1058" y="613"/>
                    </a:lnTo>
                    <a:lnTo>
                      <a:pt x="951" y="615"/>
                    </a:lnTo>
                    <a:lnTo>
                      <a:pt x="843" y="613"/>
                    </a:lnTo>
                    <a:lnTo>
                      <a:pt x="741" y="607"/>
                    </a:lnTo>
                    <a:lnTo>
                      <a:pt x="645" y="598"/>
                    </a:lnTo>
                    <a:lnTo>
                      <a:pt x="554" y="585"/>
                    </a:lnTo>
                    <a:lnTo>
                      <a:pt x="470" y="569"/>
                    </a:lnTo>
                    <a:lnTo>
                      <a:pt x="391" y="552"/>
                    </a:lnTo>
                    <a:lnTo>
                      <a:pt x="319" y="531"/>
                    </a:lnTo>
                    <a:lnTo>
                      <a:pt x="255" y="510"/>
                    </a:lnTo>
                    <a:lnTo>
                      <a:pt x="197" y="486"/>
                    </a:lnTo>
                    <a:lnTo>
                      <a:pt x="145" y="462"/>
                    </a:lnTo>
                    <a:lnTo>
                      <a:pt x="102" y="436"/>
                    </a:lnTo>
                    <a:lnTo>
                      <a:pt x="65" y="411"/>
                    </a:lnTo>
                    <a:lnTo>
                      <a:pt x="37" y="385"/>
                    </a:lnTo>
                    <a:lnTo>
                      <a:pt x="17" y="359"/>
                    </a:lnTo>
                    <a:lnTo>
                      <a:pt x="4" y="335"/>
                    </a:lnTo>
                    <a:lnTo>
                      <a:pt x="0" y="309"/>
                    </a:lnTo>
                    <a:lnTo>
                      <a:pt x="0" y="0"/>
                    </a:lnTo>
                    <a:lnTo>
                      <a:pt x="53" y="35"/>
                    </a:lnTo>
                    <a:lnTo>
                      <a:pt x="113" y="66"/>
                    </a:lnTo>
                    <a:lnTo>
                      <a:pt x="179" y="96"/>
                    </a:lnTo>
                    <a:lnTo>
                      <a:pt x="251" y="122"/>
                    </a:lnTo>
                    <a:lnTo>
                      <a:pt x="328" y="145"/>
                    </a:lnTo>
                    <a:lnTo>
                      <a:pt x="410" y="164"/>
                    </a:lnTo>
                    <a:lnTo>
                      <a:pt x="495" y="181"/>
                    </a:lnTo>
                    <a:lnTo>
                      <a:pt x="583" y="195"/>
                    </a:lnTo>
                    <a:lnTo>
                      <a:pt x="673" y="206"/>
                    </a:lnTo>
                    <a:lnTo>
                      <a:pt x="765" y="214"/>
                    </a:lnTo>
                    <a:lnTo>
                      <a:pt x="857" y="218"/>
                    </a:lnTo>
                    <a:lnTo>
                      <a:pt x="951" y="221"/>
                    </a:lnTo>
                    <a:lnTo>
                      <a:pt x="1037" y="219"/>
                    </a:lnTo>
                    <a:lnTo>
                      <a:pt x="1122" y="215"/>
                    </a:lnTo>
                    <a:lnTo>
                      <a:pt x="1207" y="208"/>
                    </a:lnTo>
                    <a:lnTo>
                      <a:pt x="1291" y="199"/>
                    </a:lnTo>
                    <a:lnTo>
                      <a:pt x="1373" y="187"/>
                    </a:lnTo>
                    <a:lnTo>
                      <a:pt x="1453" y="172"/>
                    </a:lnTo>
                    <a:lnTo>
                      <a:pt x="1530" y="156"/>
                    </a:lnTo>
                    <a:lnTo>
                      <a:pt x="1603" y="135"/>
                    </a:lnTo>
                    <a:lnTo>
                      <a:pt x="1674" y="113"/>
                    </a:lnTo>
                    <a:lnTo>
                      <a:pt x="1739" y="89"/>
                    </a:lnTo>
                    <a:lnTo>
                      <a:pt x="1799" y="62"/>
                    </a:lnTo>
                    <a:lnTo>
                      <a:pt x="1853" y="32"/>
                    </a:lnTo>
                    <a:lnTo>
                      <a:pt x="19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3"/>
              <p:cNvSpPr>
                <a:spLocks/>
              </p:cNvSpPr>
              <p:nvPr/>
            </p:nvSpPr>
            <p:spPr bwMode="auto">
              <a:xfrm>
                <a:off x="5412" y="1217"/>
                <a:ext cx="951" cy="307"/>
              </a:xfrm>
              <a:custGeom>
                <a:avLst/>
                <a:gdLst>
                  <a:gd name="T0" fmla="*/ 0 w 1902"/>
                  <a:gd name="T1" fmla="*/ 0 h 615"/>
                  <a:gd name="T2" fmla="*/ 48 w 1902"/>
                  <a:gd name="T3" fmla="*/ 33 h 615"/>
                  <a:gd name="T4" fmla="*/ 102 w 1902"/>
                  <a:gd name="T5" fmla="*/ 63 h 615"/>
                  <a:gd name="T6" fmla="*/ 162 w 1902"/>
                  <a:gd name="T7" fmla="*/ 90 h 615"/>
                  <a:gd name="T8" fmla="*/ 227 w 1902"/>
                  <a:gd name="T9" fmla="*/ 114 h 615"/>
                  <a:gd name="T10" fmla="*/ 297 w 1902"/>
                  <a:gd name="T11" fmla="*/ 136 h 615"/>
                  <a:gd name="T12" fmla="*/ 371 w 1902"/>
                  <a:gd name="T13" fmla="*/ 155 h 615"/>
                  <a:gd name="T14" fmla="*/ 446 w 1902"/>
                  <a:gd name="T15" fmla="*/ 173 h 615"/>
                  <a:gd name="T16" fmla="*/ 543 w 1902"/>
                  <a:gd name="T17" fmla="*/ 190 h 615"/>
                  <a:gd name="T18" fmla="*/ 643 w 1902"/>
                  <a:gd name="T19" fmla="*/ 204 h 615"/>
                  <a:gd name="T20" fmla="*/ 745 w 1902"/>
                  <a:gd name="T21" fmla="*/ 213 h 615"/>
                  <a:gd name="T22" fmla="*/ 848 w 1902"/>
                  <a:gd name="T23" fmla="*/ 219 h 615"/>
                  <a:gd name="T24" fmla="*/ 951 w 1902"/>
                  <a:gd name="T25" fmla="*/ 221 h 615"/>
                  <a:gd name="T26" fmla="*/ 1045 w 1902"/>
                  <a:gd name="T27" fmla="*/ 219 h 615"/>
                  <a:gd name="T28" fmla="*/ 1137 w 1902"/>
                  <a:gd name="T29" fmla="*/ 215 h 615"/>
                  <a:gd name="T30" fmla="*/ 1229 w 1902"/>
                  <a:gd name="T31" fmla="*/ 206 h 615"/>
                  <a:gd name="T32" fmla="*/ 1319 w 1902"/>
                  <a:gd name="T33" fmla="*/ 196 h 615"/>
                  <a:gd name="T34" fmla="*/ 1407 w 1902"/>
                  <a:gd name="T35" fmla="*/ 182 h 615"/>
                  <a:gd name="T36" fmla="*/ 1492 w 1902"/>
                  <a:gd name="T37" fmla="*/ 164 h 615"/>
                  <a:gd name="T38" fmla="*/ 1574 w 1902"/>
                  <a:gd name="T39" fmla="*/ 145 h 615"/>
                  <a:gd name="T40" fmla="*/ 1651 w 1902"/>
                  <a:gd name="T41" fmla="*/ 122 h 615"/>
                  <a:gd name="T42" fmla="*/ 1723 w 1902"/>
                  <a:gd name="T43" fmla="*/ 97 h 615"/>
                  <a:gd name="T44" fmla="*/ 1789 w 1902"/>
                  <a:gd name="T45" fmla="*/ 67 h 615"/>
                  <a:gd name="T46" fmla="*/ 1849 w 1902"/>
                  <a:gd name="T47" fmla="*/ 36 h 615"/>
                  <a:gd name="T48" fmla="*/ 1902 w 1902"/>
                  <a:gd name="T49" fmla="*/ 0 h 615"/>
                  <a:gd name="T50" fmla="*/ 1902 w 1902"/>
                  <a:gd name="T51" fmla="*/ 310 h 615"/>
                  <a:gd name="T52" fmla="*/ 1896 w 1902"/>
                  <a:gd name="T53" fmla="*/ 334 h 615"/>
                  <a:gd name="T54" fmla="*/ 1884 w 1902"/>
                  <a:gd name="T55" fmla="*/ 360 h 615"/>
                  <a:gd name="T56" fmla="*/ 1864 w 1902"/>
                  <a:gd name="T57" fmla="*/ 386 h 615"/>
                  <a:gd name="T58" fmla="*/ 1835 w 1902"/>
                  <a:gd name="T59" fmla="*/ 411 h 615"/>
                  <a:gd name="T60" fmla="*/ 1799 w 1902"/>
                  <a:gd name="T61" fmla="*/ 437 h 615"/>
                  <a:gd name="T62" fmla="*/ 1755 w 1902"/>
                  <a:gd name="T63" fmla="*/ 463 h 615"/>
                  <a:gd name="T64" fmla="*/ 1705 w 1902"/>
                  <a:gd name="T65" fmla="*/ 487 h 615"/>
                  <a:gd name="T66" fmla="*/ 1647 w 1902"/>
                  <a:gd name="T67" fmla="*/ 510 h 615"/>
                  <a:gd name="T68" fmla="*/ 1582 w 1902"/>
                  <a:gd name="T69" fmla="*/ 532 h 615"/>
                  <a:gd name="T70" fmla="*/ 1510 w 1902"/>
                  <a:gd name="T71" fmla="*/ 552 h 615"/>
                  <a:gd name="T72" fmla="*/ 1433 w 1902"/>
                  <a:gd name="T73" fmla="*/ 570 h 615"/>
                  <a:gd name="T74" fmla="*/ 1347 w 1902"/>
                  <a:gd name="T75" fmla="*/ 585 h 615"/>
                  <a:gd name="T76" fmla="*/ 1258 w 1902"/>
                  <a:gd name="T77" fmla="*/ 598 h 615"/>
                  <a:gd name="T78" fmla="*/ 1161 w 1902"/>
                  <a:gd name="T79" fmla="*/ 608 h 615"/>
                  <a:gd name="T80" fmla="*/ 1058 w 1902"/>
                  <a:gd name="T81" fmla="*/ 613 h 615"/>
                  <a:gd name="T82" fmla="*/ 951 w 1902"/>
                  <a:gd name="T83" fmla="*/ 615 h 615"/>
                  <a:gd name="T84" fmla="*/ 843 w 1902"/>
                  <a:gd name="T85" fmla="*/ 613 h 615"/>
                  <a:gd name="T86" fmla="*/ 741 w 1902"/>
                  <a:gd name="T87" fmla="*/ 608 h 615"/>
                  <a:gd name="T88" fmla="*/ 645 w 1902"/>
                  <a:gd name="T89" fmla="*/ 598 h 615"/>
                  <a:gd name="T90" fmla="*/ 554 w 1902"/>
                  <a:gd name="T91" fmla="*/ 585 h 615"/>
                  <a:gd name="T92" fmla="*/ 470 w 1902"/>
                  <a:gd name="T93" fmla="*/ 570 h 615"/>
                  <a:gd name="T94" fmla="*/ 391 w 1902"/>
                  <a:gd name="T95" fmla="*/ 552 h 615"/>
                  <a:gd name="T96" fmla="*/ 319 w 1902"/>
                  <a:gd name="T97" fmla="*/ 532 h 615"/>
                  <a:gd name="T98" fmla="*/ 255 w 1902"/>
                  <a:gd name="T99" fmla="*/ 510 h 615"/>
                  <a:gd name="T100" fmla="*/ 197 w 1902"/>
                  <a:gd name="T101" fmla="*/ 487 h 615"/>
                  <a:gd name="T102" fmla="*/ 145 w 1902"/>
                  <a:gd name="T103" fmla="*/ 463 h 615"/>
                  <a:gd name="T104" fmla="*/ 102 w 1902"/>
                  <a:gd name="T105" fmla="*/ 437 h 615"/>
                  <a:gd name="T106" fmla="*/ 65 w 1902"/>
                  <a:gd name="T107" fmla="*/ 411 h 615"/>
                  <a:gd name="T108" fmla="*/ 37 w 1902"/>
                  <a:gd name="T109" fmla="*/ 386 h 615"/>
                  <a:gd name="T110" fmla="*/ 17 w 1902"/>
                  <a:gd name="T111" fmla="*/ 360 h 615"/>
                  <a:gd name="T112" fmla="*/ 4 w 1902"/>
                  <a:gd name="T113" fmla="*/ 334 h 615"/>
                  <a:gd name="T114" fmla="*/ 0 w 1902"/>
                  <a:gd name="T115" fmla="*/ 310 h 615"/>
                  <a:gd name="T116" fmla="*/ 0 w 1902"/>
                  <a:gd name="T117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02" h="615">
                    <a:moveTo>
                      <a:pt x="0" y="0"/>
                    </a:moveTo>
                    <a:lnTo>
                      <a:pt x="48" y="33"/>
                    </a:lnTo>
                    <a:lnTo>
                      <a:pt x="102" y="63"/>
                    </a:lnTo>
                    <a:lnTo>
                      <a:pt x="162" y="90"/>
                    </a:lnTo>
                    <a:lnTo>
                      <a:pt x="227" y="114"/>
                    </a:lnTo>
                    <a:lnTo>
                      <a:pt x="297" y="136"/>
                    </a:lnTo>
                    <a:lnTo>
                      <a:pt x="371" y="155"/>
                    </a:lnTo>
                    <a:lnTo>
                      <a:pt x="446" y="173"/>
                    </a:lnTo>
                    <a:lnTo>
                      <a:pt x="543" y="190"/>
                    </a:lnTo>
                    <a:lnTo>
                      <a:pt x="643" y="204"/>
                    </a:lnTo>
                    <a:lnTo>
                      <a:pt x="745" y="213"/>
                    </a:lnTo>
                    <a:lnTo>
                      <a:pt x="848" y="219"/>
                    </a:lnTo>
                    <a:lnTo>
                      <a:pt x="951" y="221"/>
                    </a:lnTo>
                    <a:lnTo>
                      <a:pt x="1045" y="219"/>
                    </a:lnTo>
                    <a:lnTo>
                      <a:pt x="1137" y="215"/>
                    </a:lnTo>
                    <a:lnTo>
                      <a:pt x="1229" y="206"/>
                    </a:lnTo>
                    <a:lnTo>
                      <a:pt x="1319" y="196"/>
                    </a:lnTo>
                    <a:lnTo>
                      <a:pt x="1407" y="182"/>
                    </a:lnTo>
                    <a:lnTo>
                      <a:pt x="1492" y="164"/>
                    </a:lnTo>
                    <a:lnTo>
                      <a:pt x="1574" y="145"/>
                    </a:lnTo>
                    <a:lnTo>
                      <a:pt x="1651" y="122"/>
                    </a:lnTo>
                    <a:lnTo>
                      <a:pt x="1723" y="97"/>
                    </a:lnTo>
                    <a:lnTo>
                      <a:pt x="1789" y="67"/>
                    </a:lnTo>
                    <a:lnTo>
                      <a:pt x="1849" y="36"/>
                    </a:lnTo>
                    <a:lnTo>
                      <a:pt x="1902" y="0"/>
                    </a:lnTo>
                    <a:lnTo>
                      <a:pt x="1902" y="310"/>
                    </a:lnTo>
                    <a:lnTo>
                      <a:pt x="1896" y="334"/>
                    </a:lnTo>
                    <a:lnTo>
                      <a:pt x="1884" y="360"/>
                    </a:lnTo>
                    <a:lnTo>
                      <a:pt x="1864" y="386"/>
                    </a:lnTo>
                    <a:lnTo>
                      <a:pt x="1835" y="411"/>
                    </a:lnTo>
                    <a:lnTo>
                      <a:pt x="1799" y="437"/>
                    </a:lnTo>
                    <a:lnTo>
                      <a:pt x="1755" y="463"/>
                    </a:lnTo>
                    <a:lnTo>
                      <a:pt x="1705" y="487"/>
                    </a:lnTo>
                    <a:lnTo>
                      <a:pt x="1647" y="510"/>
                    </a:lnTo>
                    <a:lnTo>
                      <a:pt x="1582" y="532"/>
                    </a:lnTo>
                    <a:lnTo>
                      <a:pt x="1510" y="552"/>
                    </a:lnTo>
                    <a:lnTo>
                      <a:pt x="1433" y="570"/>
                    </a:lnTo>
                    <a:lnTo>
                      <a:pt x="1347" y="585"/>
                    </a:lnTo>
                    <a:lnTo>
                      <a:pt x="1258" y="598"/>
                    </a:lnTo>
                    <a:lnTo>
                      <a:pt x="1161" y="608"/>
                    </a:lnTo>
                    <a:lnTo>
                      <a:pt x="1058" y="613"/>
                    </a:lnTo>
                    <a:lnTo>
                      <a:pt x="951" y="615"/>
                    </a:lnTo>
                    <a:lnTo>
                      <a:pt x="843" y="613"/>
                    </a:lnTo>
                    <a:lnTo>
                      <a:pt x="741" y="608"/>
                    </a:lnTo>
                    <a:lnTo>
                      <a:pt x="645" y="598"/>
                    </a:lnTo>
                    <a:lnTo>
                      <a:pt x="554" y="585"/>
                    </a:lnTo>
                    <a:lnTo>
                      <a:pt x="470" y="570"/>
                    </a:lnTo>
                    <a:lnTo>
                      <a:pt x="391" y="552"/>
                    </a:lnTo>
                    <a:lnTo>
                      <a:pt x="319" y="532"/>
                    </a:lnTo>
                    <a:lnTo>
                      <a:pt x="255" y="510"/>
                    </a:lnTo>
                    <a:lnTo>
                      <a:pt x="197" y="487"/>
                    </a:lnTo>
                    <a:lnTo>
                      <a:pt x="145" y="463"/>
                    </a:lnTo>
                    <a:lnTo>
                      <a:pt x="102" y="437"/>
                    </a:lnTo>
                    <a:lnTo>
                      <a:pt x="65" y="411"/>
                    </a:lnTo>
                    <a:lnTo>
                      <a:pt x="37" y="386"/>
                    </a:lnTo>
                    <a:lnTo>
                      <a:pt x="17" y="360"/>
                    </a:lnTo>
                    <a:lnTo>
                      <a:pt x="4" y="334"/>
                    </a:lnTo>
                    <a:lnTo>
                      <a:pt x="0" y="3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4"/>
              <p:cNvSpPr>
                <a:spLocks noEditPoints="1"/>
              </p:cNvSpPr>
              <p:nvPr/>
            </p:nvSpPr>
            <p:spPr bwMode="auto">
              <a:xfrm>
                <a:off x="5413" y="697"/>
                <a:ext cx="950" cy="305"/>
              </a:xfrm>
              <a:custGeom>
                <a:avLst/>
                <a:gdLst>
                  <a:gd name="T0" fmla="*/ 807 w 1900"/>
                  <a:gd name="T1" fmla="*/ 134 h 610"/>
                  <a:gd name="T2" fmla="*/ 794 w 1900"/>
                  <a:gd name="T3" fmla="*/ 140 h 610"/>
                  <a:gd name="T4" fmla="*/ 804 w 1900"/>
                  <a:gd name="T5" fmla="*/ 163 h 610"/>
                  <a:gd name="T6" fmla="*/ 708 w 1900"/>
                  <a:gd name="T7" fmla="*/ 186 h 610"/>
                  <a:gd name="T8" fmla="*/ 674 w 1900"/>
                  <a:gd name="T9" fmla="*/ 220 h 610"/>
                  <a:gd name="T10" fmla="*/ 706 w 1900"/>
                  <a:gd name="T11" fmla="*/ 260 h 610"/>
                  <a:gd name="T12" fmla="*/ 785 w 1900"/>
                  <a:gd name="T13" fmla="*/ 288 h 610"/>
                  <a:gd name="T14" fmla="*/ 881 w 1900"/>
                  <a:gd name="T15" fmla="*/ 301 h 610"/>
                  <a:gd name="T16" fmla="*/ 982 w 1900"/>
                  <a:gd name="T17" fmla="*/ 309 h 610"/>
                  <a:gd name="T18" fmla="*/ 1051 w 1900"/>
                  <a:gd name="T19" fmla="*/ 317 h 610"/>
                  <a:gd name="T20" fmla="*/ 1072 w 1900"/>
                  <a:gd name="T21" fmla="*/ 331 h 610"/>
                  <a:gd name="T22" fmla="*/ 1049 w 1900"/>
                  <a:gd name="T23" fmla="*/ 345 h 610"/>
                  <a:gd name="T24" fmla="*/ 994 w 1900"/>
                  <a:gd name="T25" fmla="*/ 350 h 610"/>
                  <a:gd name="T26" fmla="*/ 900 w 1900"/>
                  <a:gd name="T27" fmla="*/ 347 h 610"/>
                  <a:gd name="T28" fmla="*/ 830 w 1900"/>
                  <a:gd name="T29" fmla="*/ 335 h 610"/>
                  <a:gd name="T30" fmla="*/ 811 w 1900"/>
                  <a:gd name="T31" fmla="*/ 334 h 610"/>
                  <a:gd name="T32" fmla="*/ 743 w 1900"/>
                  <a:gd name="T33" fmla="*/ 361 h 610"/>
                  <a:gd name="T34" fmla="*/ 739 w 1900"/>
                  <a:gd name="T35" fmla="*/ 366 h 610"/>
                  <a:gd name="T36" fmla="*/ 748 w 1900"/>
                  <a:gd name="T37" fmla="*/ 373 h 610"/>
                  <a:gd name="T38" fmla="*/ 877 w 1900"/>
                  <a:gd name="T39" fmla="*/ 396 h 610"/>
                  <a:gd name="T40" fmla="*/ 941 w 1900"/>
                  <a:gd name="T41" fmla="*/ 423 h 610"/>
                  <a:gd name="T42" fmla="*/ 1059 w 1900"/>
                  <a:gd name="T43" fmla="*/ 423 h 610"/>
                  <a:gd name="T44" fmla="*/ 1074 w 1900"/>
                  <a:gd name="T45" fmla="*/ 420 h 610"/>
                  <a:gd name="T46" fmla="*/ 1078 w 1900"/>
                  <a:gd name="T47" fmla="*/ 415 h 610"/>
                  <a:gd name="T48" fmla="*/ 1147 w 1900"/>
                  <a:gd name="T49" fmla="*/ 384 h 610"/>
                  <a:gd name="T50" fmla="*/ 1212 w 1900"/>
                  <a:gd name="T51" fmla="*/ 354 h 610"/>
                  <a:gd name="T52" fmla="*/ 1204 w 1900"/>
                  <a:gd name="T53" fmla="*/ 312 h 610"/>
                  <a:gd name="T54" fmla="*/ 1140 w 1900"/>
                  <a:gd name="T55" fmla="*/ 282 h 610"/>
                  <a:gd name="T56" fmla="*/ 1049 w 1900"/>
                  <a:gd name="T57" fmla="*/ 266 h 610"/>
                  <a:gd name="T58" fmla="*/ 959 w 1900"/>
                  <a:gd name="T59" fmla="*/ 256 h 610"/>
                  <a:gd name="T60" fmla="*/ 861 w 1900"/>
                  <a:gd name="T61" fmla="*/ 247 h 610"/>
                  <a:gd name="T62" fmla="*/ 824 w 1900"/>
                  <a:gd name="T63" fmla="*/ 235 h 610"/>
                  <a:gd name="T64" fmla="*/ 828 w 1900"/>
                  <a:gd name="T65" fmla="*/ 218 h 610"/>
                  <a:gd name="T66" fmla="*/ 880 w 1900"/>
                  <a:gd name="T67" fmla="*/ 209 h 610"/>
                  <a:gd name="T68" fmla="*/ 950 w 1900"/>
                  <a:gd name="T69" fmla="*/ 208 h 610"/>
                  <a:gd name="T70" fmla="*/ 1039 w 1900"/>
                  <a:gd name="T71" fmla="*/ 214 h 610"/>
                  <a:gd name="T72" fmla="*/ 1070 w 1900"/>
                  <a:gd name="T73" fmla="*/ 212 h 610"/>
                  <a:gd name="T74" fmla="*/ 1109 w 1900"/>
                  <a:gd name="T75" fmla="*/ 178 h 610"/>
                  <a:gd name="T76" fmla="*/ 1100 w 1900"/>
                  <a:gd name="T77" fmla="*/ 172 h 610"/>
                  <a:gd name="T78" fmla="*/ 998 w 1900"/>
                  <a:gd name="T79" fmla="*/ 160 h 610"/>
                  <a:gd name="T80" fmla="*/ 930 w 1900"/>
                  <a:gd name="T81" fmla="*/ 136 h 610"/>
                  <a:gd name="T82" fmla="*/ 949 w 1900"/>
                  <a:gd name="T83" fmla="*/ 0 h 610"/>
                  <a:gd name="T84" fmla="*/ 1256 w 1900"/>
                  <a:gd name="T85" fmla="*/ 18 h 610"/>
                  <a:gd name="T86" fmla="*/ 1509 w 1900"/>
                  <a:gd name="T87" fmla="*/ 62 h 610"/>
                  <a:gd name="T88" fmla="*/ 1703 w 1900"/>
                  <a:gd name="T89" fmla="*/ 129 h 610"/>
                  <a:gd name="T90" fmla="*/ 1835 w 1900"/>
                  <a:gd name="T91" fmla="*/ 203 h 610"/>
                  <a:gd name="T92" fmla="*/ 1896 w 1900"/>
                  <a:gd name="T93" fmla="*/ 281 h 610"/>
                  <a:gd name="T94" fmla="*/ 1884 w 1900"/>
                  <a:gd name="T95" fmla="*/ 355 h 610"/>
                  <a:gd name="T96" fmla="*/ 1798 w 1900"/>
                  <a:gd name="T97" fmla="*/ 433 h 610"/>
                  <a:gd name="T98" fmla="*/ 1646 w 1900"/>
                  <a:gd name="T99" fmla="*/ 506 h 610"/>
                  <a:gd name="T100" fmla="*/ 1431 w 1900"/>
                  <a:gd name="T101" fmla="*/ 566 h 610"/>
                  <a:gd name="T102" fmla="*/ 1159 w 1900"/>
                  <a:gd name="T103" fmla="*/ 602 h 610"/>
                  <a:gd name="T104" fmla="*/ 842 w 1900"/>
                  <a:gd name="T105" fmla="*/ 609 h 610"/>
                  <a:gd name="T106" fmla="*/ 553 w 1900"/>
                  <a:gd name="T107" fmla="*/ 581 h 610"/>
                  <a:gd name="T108" fmla="*/ 318 w 1900"/>
                  <a:gd name="T109" fmla="*/ 528 h 610"/>
                  <a:gd name="T110" fmla="*/ 145 w 1900"/>
                  <a:gd name="T111" fmla="*/ 458 h 610"/>
                  <a:gd name="T112" fmla="*/ 36 w 1900"/>
                  <a:gd name="T113" fmla="*/ 381 h 610"/>
                  <a:gd name="T114" fmla="*/ 0 w 1900"/>
                  <a:gd name="T115" fmla="*/ 305 h 610"/>
                  <a:gd name="T116" fmla="*/ 36 w 1900"/>
                  <a:gd name="T117" fmla="*/ 229 h 610"/>
                  <a:gd name="T118" fmla="*/ 145 w 1900"/>
                  <a:gd name="T119" fmla="*/ 153 h 610"/>
                  <a:gd name="T120" fmla="*/ 318 w 1900"/>
                  <a:gd name="T121" fmla="*/ 83 h 610"/>
                  <a:gd name="T122" fmla="*/ 553 w 1900"/>
                  <a:gd name="T123" fmla="*/ 30 h 610"/>
                  <a:gd name="T124" fmla="*/ 842 w 1900"/>
                  <a:gd name="T125" fmla="*/ 1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00" h="610">
                    <a:moveTo>
                      <a:pt x="908" y="132"/>
                    </a:moveTo>
                    <a:lnTo>
                      <a:pt x="812" y="134"/>
                    </a:lnTo>
                    <a:lnTo>
                      <a:pt x="807" y="134"/>
                    </a:lnTo>
                    <a:lnTo>
                      <a:pt x="801" y="136"/>
                    </a:lnTo>
                    <a:lnTo>
                      <a:pt x="797" y="137"/>
                    </a:lnTo>
                    <a:lnTo>
                      <a:pt x="794" y="140"/>
                    </a:lnTo>
                    <a:lnTo>
                      <a:pt x="793" y="141"/>
                    </a:lnTo>
                    <a:lnTo>
                      <a:pt x="793" y="144"/>
                    </a:lnTo>
                    <a:lnTo>
                      <a:pt x="804" y="163"/>
                    </a:lnTo>
                    <a:lnTo>
                      <a:pt x="766" y="170"/>
                    </a:lnTo>
                    <a:lnTo>
                      <a:pt x="733" y="176"/>
                    </a:lnTo>
                    <a:lnTo>
                      <a:pt x="708" y="186"/>
                    </a:lnTo>
                    <a:lnTo>
                      <a:pt x="690" y="195"/>
                    </a:lnTo>
                    <a:lnTo>
                      <a:pt x="678" y="208"/>
                    </a:lnTo>
                    <a:lnTo>
                      <a:pt x="674" y="220"/>
                    </a:lnTo>
                    <a:lnTo>
                      <a:pt x="676" y="232"/>
                    </a:lnTo>
                    <a:lnTo>
                      <a:pt x="687" y="248"/>
                    </a:lnTo>
                    <a:lnTo>
                      <a:pt x="706" y="260"/>
                    </a:lnTo>
                    <a:lnTo>
                      <a:pt x="728" y="271"/>
                    </a:lnTo>
                    <a:lnTo>
                      <a:pt x="755" y="279"/>
                    </a:lnTo>
                    <a:lnTo>
                      <a:pt x="785" y="288"/>
                    </a:lnTo>
                    <a:lnTo>
                      <a:pt x="816" y="293"/>
                    </a:lnTo>
                    <a:lnTo>
                      <a:pt x="849" y="297"/>
                    </a:lnTo>
                    <a:lnTo>
                      <a:pt x="881" y="301"/>
                    </a:lnTo>
                    <a:lnTo>
                      <a:pt x="912" y="304"/>
                    </a:lnTo>
                    <a:lnTo>
                      <a:pt x="942" y="305"/>
                    </a:lnTo>
                    <a:lnTo>
                      <a:pt x="982" y="309"/>
                    </a:lnTo>
                    <a:lnTo>
                      <a:pt x="1011" y="312"/>
                    </a:lnTo>
                    <a:lnTo>
                      <a:pt x="1035" y="315"/>
                    </a:lnTo>
                    <a:lnTo>
                      <a:pt x="1051" y="317"/>
                    </a:lnTo>
                    <a:lnTo>
                      <a:pt x="1062" y="321"/>
                    </a:lnTo>
                    <a:lnTo>
                      <a:pt x="1068" y="326"/>
                    </a:lnTo>
                    <a:lnTo>
                      <a:pt x="1072" y="331"/>
                    </a:lnTo>
                    <a:lnTo>
                      <a:pt x="1071" y="336"/>
                    </a:lnTo>
                    <a:lnTo>
                      <a:pt x="1063" y="340"/>
                    </a:lnTo>
                    <a:lnTo>
                      <a:pt x="1049" y="345"/>
                    </a:lnTo>
                    <a:lnTo>
                      <a:pt x="1033" y="347"/>
                    </a:lnTo>
                    <a:lnTo>
                      <a:pt x="1013" y="349"/>
                    </a:lnTo>
                    <a:lnTo>
                      <a:pt x="994" y="350"/>
                    </a:lnTo>
                    <a:lnTo>
                      <a:pt x="976" y="351"/>
                    </a:lnTo>
                    <a:lnTo>
                      <a:pt x="938" y="350"/>
                    </a:lnTo>
                    <a:lnTo>
                      <a:pt x="900" y="347"/>
                    </a:lnTo>
                    <a:lnTo>
                      <a:pt x="865" y="343"/>
                    </a:lnTo>
                    <a:lnTo>
                      <a:pt x="835" y="335"/>
                    </a:lnTo>
                    <a:lnTo>
                      <a:pt x="830" y="335"/>
                    </a:lnTo>
                    <a:lnTo>
                      <a:pt x="823" y="334"/>
                    </a:lnTo>
                    <a:lnTo>
                      <a:pt x="816" y="334"/>
                    </a:lnTo>
                    <a:lnTo>
                      <a:pt x="811" y="334"/>
                    </a:lnTo>
                    <a:lnTo>
                      <a:pt x="805" y="335"/>
                    </a:lnTo>
                    <a:lnTo>
                      <a:pt x="801" y="336"/>
                    </a:lnTo>
                    <a:lnTo>
                      <a:pt x="743" y="361"/>
                    </a:lnTo>
                    <a:lnTo>
                      <a:pt x="740" y="362"/>
                    </a:lnTo>
                    <a:lnTo>
                      <a:pt x="739" y="365"/>
                    </a:lnTo>
                    <a:lnTo>
                      <a:pt x="739" y="366"/>
                    </a:lnTo>
                    <a:lnTo>
                      <a:pt x="740" y="369"/>
                    </a:lnTo>
                    <a:lnTo>
                      <a:pt x="744" y="370"/>
                    </a:lnTo>
                    <a:lnTo>
                      <a:pt x="748" y="373"/>
                    </a:lnTo>
                    <a:lnTo>
                      <a:pt x="788" y="382"/>
                    </a:lnTo>
                    <a:lnTo>
                      <a:pt x="831" y="389"/>
                    </a:lnTo>
                    <a:lnTo>
                      <a:pt x="877" y="396"/>
                    </a:lnTo>
                    <a:lnTo>
                      <a:pt x="926" y="400"/>
                    </a:lnTo>
                    <a:lnTo>
                      <a:pt x="935" y="419"/>
                    </a:lnTo>
                    <a:lnTo>
                      <a:pt x="941" y="423"/>
                    </a:lnTo>
                    <a:lnTo>
                      <a:pt x="950" y="426"/>
                    </a:lnTo>
                    <a:lnTo>
                      <a:pt x="964" y="426"/>
                    </a:lnTo>
                    <a:lnTo>
                      <a:pt x="1059" y="423"/>
                    </a:lnTo>
                    <a:lnTo>
                      <a:pt x="1064" y="423"/>
                    </a:lnTo>
                    <a:lnTo>
                      <a:pt x="1070" y="422"/>
                    </a:lnTo>
                    <a:lnTo>
                      <a:pt x="1074" y="420"/>
                    </a:lnTo>
                    <a:lnTo>
                      <a:pt x="1077" y="419"/>
                    </a:lnTo>
                    <a:lnTo>
                      <a:pt x="1078" y="418"/>
                    </a:lnTo>
                    <a:lnTo>
                      <a:pt x="1078" y="415"/>
                    </a:lnTo>
                    <a:lnTo>
                      <a:pt x="1068" y="397"/>
                    </a:lnTo>
                    <a:lnTo>
                      <a:pt x="1112" y="392"/>
                    </a:lnTo>
                    <a:lnTo>
                      <a:pt x="1147" y="384"/>
                    </a:lnTo>
                    <a:lnTo>
                      <a:pt x="1177" y="376"/>
                    </a:lnTo>
                    <a:lnTo>
                      <a:pt x="1199" y="365"/>
                    </a:lnTo>
                    <a:lnTo>
                      <a:pt x="1212" y="354"/>
                    </a:lnTo>
                    <a:lnTo>
                      <a:pt x="1219" y="340"/>
                    </a:lnTo>
                    <a:lnTo>
                      <a:pt x="1215" y="327"/>
                    </a:lnTo>
                    <a:lnTo>
                      <a:pt x="1204" y="312"/>
                    </a:lnTo>
                    <a:lnTo>
                      <a:pt x="1188" y="300"/>
                    </a:lnTo>
                    <a:lnTo>
                      <a:pt x="1166" y="290"/>
                    </a:lnTo>
                    <a:lnTo>
                      <a:pt x="1140" y="282"/>
                    </a:lnTo>
                    <a:lnTo>
                      <a:pt x="1112" y="275"/>
                    </a:lnTo>
                    <a:lnTo>
                      <a:pt x="1082" y="270"/>
                    </a:lnTo>
                    <a:lnTo>
                      <a:pt x="1049" y="266"/>
                    </a:lnTo>
                    <a:lnTo>
                      <a:pt x="1018" y="262"/>
                    </a:lnTo>
                    <a:lnTo>
                      <a:pt x="988" y="259"/>
                    </a:lnTo>
                    <a:lnTo>
                      <a:pt x="959" y="256"/>
                    </a:lnTo>
                    <a:lnTo>
                      <a:pt x="918" y="254"/>
                    </a:lnTo>
                    <a:lnTo>
                      <a:pt x="885" y="251"/>
                    </a:lnTo>
                    <a:lnTo>
                      <a:pt x="861" y="247"/>
                    </a:lnTo>
                    <a:lnTo>
                      <a:pt x="843" y="244"/>
                    </a:lnTo>
                    <a:lnTo>
                      <a:pt x="831" y="240"/>
                    </a:lnTo>
                    <a:lnTo>
                      <a:pt x="824" y="235"/>
                    </a:lnTo>
                    <a:lnTo>
                      <a:pt x="819" y="229"/>
                    </a:lnTo>
                    <a:lnTo>
                      <a:pt x="820" y="222"/>
                    </a:lnTo>
                    <a:lnTo>
                      <a:pt x="828" y="218"/>
                    </a:lnTo>
                    <a:lnTo>
                      <a:pt x="842" y="214"/>
                    </a:lnTo>
                    <a:lnTo>
                      <a:pt x="861" y="212"/>
                    </a:lnTo>
                    <a:lnTo>
                      <a:pt x="880" y="209"/>
                    </a:lnTo>
                    <a:lnTo>
                      <a:pt x="900" y="208"/>
                    </a:lnTo>
                    <a:lnTo>
                      <a:pt x="919" y="208"/>
                    </a:lnTo>
                    <a:lnTo>
                      <a:pt x="950" y="208"/>
                    </a:lnTo>
                    <a:lnTo>
                      <a:pt x="982" y="209"/>
                    </a:lnTo>
                    <a:lnTo>
                      <a:pt x="1013" y="212"/>
                    </a:lnTo>
                    <a:lnTo>
                      <a:pt x="1039" y="214"/>
                    </a:lnTo>
                    <a:lnTo>
                      <a:pt x="1051" y="216"/>
                    </a:lnTo>
                    <a:lnTo>
                      <a:pt x="1062" y="214"/>
                    </a:lnTo>
                    <a:lnTo>
                      <a:pt x="1070" y="212"/>
                    </a:lnTo>
                    <a:lnTo>
                      <a:pt x="1108" y="182"/>
                    </a:lnTo>
                    <a:lnTo>
                      <a:pt x="1109" y="180"/>
                    </a:lnTo>
                    <a:lnTo>
                      <a:pt x="1109" y="178"/>
                    </a:lnTo>
                    <a:lnTo>
                      <a:pt x="1108" y="176"/>
                    </a:lnTo>
                    <a:lnTo>
                      <a:pt x="1104" y="174"/>
                    </a:lnTo>
                    <a:lnTo>
                      <a:pt x="1100" y="172"/>
                    </a:lnTo>
                    <a:lnTo>
                      <a:pt x="1094" y="171"/>
                    </a:lnTo>
                    <a:lnTo>
                      <a:pt x="1048" y="164"/>
                    </a:lnTo>
                    <a:lnTo>
                      <a:pt x="998" y="160"/>
                    </a:lnTo>
                    <a:lnTo>
                      <a:pt x="945" y="157"/>
                    </a:lnTo>
                    <a:lnTo>
                      <a:pt x="935" y="140"/>
                    </a:lnTo>
                    <a:lnTo>
                      <a:pt x="930" y="136"/>
                    </a:lnTo>
                    <a:lnTo>
                      <a:pt x="921" y="133"/>
                    </a:lnTo>
                    <a:lnTo>
                      <a:pt x="908" y="132"/>
                    </a:lnTo>
                    <a:close/>
                    <a:moveTo>
                      <a:pt x="949" y="0"/>
                    </a:moveTo>
                    <a:lnTo>
                      <a:pt x="1058" y="1"/>
                    </a:lnTo>
                    <a:lnTo>
                      <a:pt x="1159" y="8"/>
                    </a:lnTo>
                    <a:lnTo>
                      <a:pt x="1256" y="18"/>
                    </a:lnTo>
                    <a:lnTo>
                      <a:pt x="1346" y="30"/>
                    </a:lnTo>
                    <a:lnTo>
                      <a:pt x="1431" y="45"/>
                    </a:lnTo>
                    <a:lnTo>
                      <a:pt x="1509" y="62"/>
                    </a:lnTo>
                    <a:lnTo>
                      <a:pt x="1581" y="83"/>
                    </a:lnTo>
                    <a:lnTo>
                      <a:pt x="1646" y="104"/>
                    </a:lnTo>
                    <a:lnTo>
                      <a:pt x="1703" y="129"/>
                    </a:lnTo>
                    <a:lnTo>
                      <a:pt x="1755" y="153"/>
                    </a:lnTo>
                    <a:lnTo>
                      <a:pt x="1798" y="178"/>
                    </a:lnTo>
                    <a:lnTo>
                      <a:pt x="1835" y="203"/>
                    </a:lnTo>
                    <a:lnTo>
                      <a:pt x="1863" y="229"/>
                    </a:lnTo>
                    <a:lnTo>
                      <a:pt x="1884" y="255"/>
                    </a:lnTo>
                    <a:lnTo>
                      <a:pt x="1896" y="281"/>
                    </a:lnTo>
                    <a:lnTo>
                      <a:pt x="1900" y="305"/>
                    </a:lnTo>
                    <a:lnTo>
                      <a:pt x="1896" y="330"/>
                    </a:lnTo>
                    <a:lnTo>
                      <a:pt x="1884" y="355"/>
                    </a:lnTo>
                    <a:lnTo>
                      <a:pt x="1863" y="381"/>
                    </a:lnTo>
                    <a:lnTo>
                      <a:pt x="1835" y="407"/>
                    </a:lnTo>
                    <a:lnTo>
                      <a:pt x="1798" y="433"/>
                    </a:lnTo>
                    <a:lnTo>
                      <a:pt x="1755" y="458"/>
                    </a:lnTo>
                    <a:lnTo>
                      <a:pt x="1703" y="483"/>
                    </a:lnTo>
                    <a:lnTo>
                      <a:pt x="1646" y="506"/>
                    </a:lnTo>
                    <a:lnTo>
                      <a:pt x="1581" y="528"/>
                    </a:lnTo>
                    <a:lnTo>
                      <a:pt x="1509" y="548"/>
                    </a:lnTo>
                    <a:lnTo>
                      <a:pt x="1431" y="566"/>
                    </a:lnTo>
                    <a:lnTo>
                      <a:pt x="1346" y="581"/>
                    </a:lnTo>
                    <a:lnTo>
                      <a:pt x="1256" y="594"/>
                    </a:lnTo>
                    <a:lnTo>
                      <a:pt x="1159" y="602"/>
                    </a:lnTo>
                    <a:lnTo>
                      <a:pt x="1058" y="609"/>
                    </a:lnTo>
                    <a:lnTo>
                      <a:pt x="949" y="610"/>
                    </a:lnTo>
                    <a:lnTo>
                      <a:pt x="842" y="609"/>
                    </a:lnTo>
                    <a:lnTo>
                      <a:pt x="740" y="602"/>
                    </a:lnTo>
                    <a:lnTo>
                      <a:pt x="643" y="594"/>
                    </a:lnTo>
                    <a:lnTo>
                      <a:pt x="553" y="581"/>
                    </a:lnTo>
                    <a:lnTo>
                      <a:pt x="468" y="566"/>
                    </a:lnTo>
                    <a:lnTo>
                      <a:pt x="390" y="548"/>
                    </a:lnTo>
                    <a:lnTo>
                      <a:pt x="318" y="528"/>
                    </a:lnTo>
                    <a:lnTo>
                      <a:pt x="253" y="506"/>
                    </a:lnTo>
                    <a:lnTo>
                      <a:pt x="195" y="483"/>
                    </a:lnTo>
                    <a:lnTo>
                      <a:pt x="145" y="458"/>
                    </a:lnTo>
                    <a:lnTo>
                      <a:pt x="100" y="433"/>
                    </a:lnTo>
                    <a:lnTo>
                      <a:pt x="65" y="407"/>
                    </a:lnTo>
                    <a:lnTo>
                      <a:pt x="36" y="381"/>
                    </a:lnTo>
                    <a:lnTo>
                      <a:pt x="16" y="355"/>
                    </a:lnTo>
                    <a:lnTo>
                      <a:pt x="4" y="330"/>
                    </a:lnTo>
                    <a:lnTo>
                      <a:pt x="0" y="305"/>
                    </a:lnTo>
                    <a:lnTo>
                      <a:pt x="4" y="281"/>
                    </a:lnTo>
                    <a:lnTo>
                      <a:pt x="16" y="255"/>
                    </a:lnTo>
                    <a:lnTo>
                      <a:pt x="36" y="229"/>
                    </a:lnTo>
                    <a:lnTo>
                      <a:pt x="65" y="203"/>
                    </a:lnTo>
                    <a:lnTo>
                      <a:pt x="100" y="178"/>
                    </a:lnTo>
                    <a:lnTo>
                      <a:pt x="145" y="153"/>
                    </a:lnTo>
                    <a:lnTo>
                      <a:pt x="195" y="129"/>
                    </a:lnTo>
                    <a:lnTo>
                      <a:pt x="253" y="104"/>
                    </a:lnTo>
                    <a:lnTo>
                      <a:pt x="318" y="83"/>
                    </a:lnTo>
                    <a:lnTo>
                      <a:pt x="390" y="62"/>
                    </a:lnTo>
                    <a:lnTo>
                      <a:pt x="468" y="45"/>
                    </a:lnTo>
                    <a:lnTo>
                      <a:pt x="553" y="30"/>
                    </a:lnTo>
                    <a:lnTo>
                      <a:pt x="643" y="18"/>
                    </a:lnTo>
                    <a:lnTo>
                      <a:pt x="740" y="8"/>
                    </a:lnTo>
                    <a:lnTo>
                      <a:pt x="842" y="1"/>
                    </a:lnTo>
                    <a:lnTo>
                      <a:pt x="9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5"/>
              <p:cNvSpPr>
                <a:spLocks/>
              </p:cNvSpPr>
              <p:nvPr/>
            </p:nvSpPr>
            <p:spPr bwMode="auto">
              <a:xfrm>
                <a:off x="4560" y="2164"/>
                <a:ext cx="579" cy="307"/>
              </a:xfrm>
              <a:custGeom>
                <a:avLst/>
                <a:gdLst>
                  <a:gd name="T0" fmla="*/ 0 w 1158"/>
                  <a:gd name="T1" fmla="*/ 0 h 614"/>
                  <a:gd name="T2" fmla="*/ 46 w 1158"/>
                  <a:gd name="T3" fmla="*/ 31 h 614"/>
                  <a:gd name="T4" fmla="*/ 99 w 1158"/>
                  <a:gd name="T5" fmla="*/ 61 h 614"/>
                  <a:gd name="T6" fmla="*/ 157 w 1158"/>
                  <a:gd name="T7" fmla="*/ 88 h 614"/>
                  <a:gd name="T8" fmla="*/ 222 w 1158"/>
                  <a:gd name="T9" fmla="*/ 112 h 614"/>
                  <a:gd name="T10" fmla="*/ 294 w 1158"/>
                  <a:gd name="T11" fmla="*/ 135 h 614"/>
                  <a:gd name="T12" fmla="*/ 371 w 1158"/>
                  <a:gd name="T13" fmla="*/ 156 h 614"/>
                  <a:gd name="T14" fmla="*/ 455 w 1158"/>
                  <a:gd name="T15" fmla="*/ 175 h 614"/>
                  <a:gd name="T16" fmla="*/ 455 w 1158"/>
                  <a:gd name="T17" fmla="*/ 175 h 614"/>
                  <a:gd name="T18" fmla="*/ 549 w 1158"/>
                  <a:gd name="T19" fmla="*/ 191 h 614"/>
                  <a:gd name="T20" fmla="*/ 647 w 1158"/>
                  <a:gd name="T21" fmla="*/ 203 h 614"/>
                  <a:gd name="T22" fmla="*/ 746 w 1158"/>
                  <a:gd name="T23" fmla="*/ 213 h 614"/>
                  <a:gd name="T24" fmla="*/ 847 w 1158"/>
                  <a:gd name="T25" fmla="*/ 218 h 614"/>
                  <a:gd name="T26" fmla="*/ 952 w 1158"/>
                  <a:gd name="T27" fmla="*/ 220 h 614"/>
                  <a:gd name="T28" fmla="*/ 1055 w 1158"/>
                  <a:gd name="T29" fmla="*/ 218 h 614"/>
                  <a:gd name="T30" fmla="*/ 1158 w 1158"/>
                  <a:gd name="T31" fmla="*/ 213 h 614"/>
                  <a:gd name="T32" fmla="*/ 1158 w 1158"/>
                  <a:gd name="T33" fmla="*/ 214 h 614"/>
                  <a:gd name="T34" fmla="*/ 1158 w 1158"/>
                  <a:gd name="T35" fmla="*/ 217 h 614"/>
                  <a:gd name="T36" fmla="*/ 1158 w 1158"/>
                  <a:gd name="T37" fmla="*/ 220 h 614"/>
                  <a:gd name="T38" fmla="*/ 1158 w 1158"/>
                  <a:gd name="T39" fmla="*/ 606 h 614"/>
                  <a:gd name="T40" fmla="*/ 1055 w 1158"/>
                  <a:gd name="T41" fmla="*/ 613 h 614"/>
                  <a:gd name="T42" fmla="*/ 950 w 1158"/>
                  <a:gd name="T43" fmla="*/ 614 h 614"/>
                  <a:gd name="T44" fmla="*/ 847 w 1158"/>
                  <a:gd name="T45" fmla="*/ 613 h 614"/>
                  <a:gd name="T46" fmla="*/ 746 w 1158"/>
                  <a:gd name="T47" fmla="*/ 606 h 614"/>
                  <a:gd name="T48" fmla="*/ 647 w 1158"/>
                  <a:gd name="T49" fmla="*/ 597 h 614"/>
                  <a:gd name="T50" fmla="*/ 552 w 1158"/>
                  <a:gd name="T51" fmla="*/ 584 h 614"/>
                  <a:gd name="T52" fmla="*/ 461 w 1158"/>
                  <a:gd name="T53" fmla="*/ 567 h 614"/>
                  <a:gd name="T54" fmla="*/ 375 w 1158"/>
                  <a:gd name="T55" fmla="*/ 548 h 614"/>
                  <a:gd name="T56" fmla="*/ 297 w 1158"/>
                  <a:gd name="T57" fmla="*/ 525 h 614"/>
                  <a:gd name="T58" fmla="*/ 223 w 1158"/>
                  <a:gd name="T59" fmla="*/ 498 h 614"/>
                  <a:gd name="T60" fmla="*/ 223 w 1158"/>
                  <a:gd name="T61" fmla="*/ 498 h 614"/>
                  <a:gd name="T62" fmla="*/ 173 w 1158"/>
                  <a:gd name="T63" fmla="*/ 476 h 614"/>
                  <a:gd name="T64" fmla="*/ 130 w 1158"/>
                  <a:gd name="T65" fmla="*/ 453 h 614"/>
                  <a:gd name="T66" fmla="*/ 92 w 1158"/>
                  <a:gd name="T67" fmla="*/ 430 h 614"/>
                  <a:gd name="T68" fmla="*/ 59 w 1158"/>
                  <a:gd name="T69" fmla="*/ 405 h 614"/>
                  <a:gd name="T70" fmla="*/ 35 w 1158"/>
                  <a:gd name="T71" fmla="*/ 381 h 614"/>
                  <a:gd name="T72" fmla="*/ 16 w 1158"/>
                  <a:gd name="T73" fmla="*/ 357 h 614"/>
                  <a:gd name="T74" fmla="*/ 5 w 1158"/>
                  <a:gd name="T75" fmla="*/ 333 h 614"/>
                  <a:gd name="T76" fmla="*/ 1 w 1158"/>
                  <a:gd name="T77" fmla="*/ 309 h 614"/>
                  <a:gd name="T78" fmla="*/ 1 w 1158"/>
                  <a:gd name="T79" fmla="*/ 305 h 614"/>
                  <a:gd name="T80" fmla="*/ 0 w 1158"/>
                  <a:gd name="T81" fmla="*/ 302 h 614"/>
                  <a:gd name="T82" fmla="*/ 0 w 1158"/>
                  <a:gd name="T83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58" h="614">
                    <a:moveTo>
                      <a:pt x="0" y="0"/>
                    </a:moveTo>
                    <a:lnTo>
                      <a:pt x="46" y="31"/>
                    </a:lnTo>
                    <a:lnTo>
                      <a:pt x="99" y="61"/>
                    </a:lnTo>
                    <a:lnTo>
                      <a:pt x="157" y="88"/>
                    </a:lnTo>
                    <a:lnTo>
                      <a:pt x="222" y="112"/>
                    </a:lnTo>
                    <a:lnTo>
                      <a:pt x="294" y="135"/>
                    </a:lnTo>
                    <a:lnTo>
                      <a:pt x="371" y="156"/>
                    </a:lnTo>
                    <a:lnTo>
                      <a:pt x="455" y="175"/>
                    </a:lnTo>
                    <a:lnTo>
                      <a:pt x="455" y="175"/>
                    </a:lnTo>
                    <a:lnTo>
                      <a:pt x="549" y="191"/>
                    </a:lnTo>
                    <a:lnTo>
                      <a:pt x="647" y="203"/>
                    </a:lnTo>
                    <a:lnTo>
                      <a:pt x="746" y="213"/>
                    </a:lnTo>
                    <a:lnTo>
                      <a:pt x="847" y="218"/>
                    </a:lnTo>
                    <a:lnTo>
                      <a:pt x="952" y="220"/>
                    </a:lnTo>
                    <a:lnTo>
                      <a:pt x="1055" y="218"/>
                    </a:lnTo>
                    <a:lnTo>
                      <a:pt x="1158" y="213"/>
                    </a:lnTo>
                    <a:lnTo>
                      <a:pt x="1158" y="214"/>
                    </a:lnTo>
                    <a:lnTo>
                      <a:pt x="1158" y="217"/>
                    </a:lnTo>
                    <a:lnTo>
                      <a:pt x="1158" y="220"/>
                    </a:lnTo>
                    <a:lnTo>
                      <a:pt x="1158" y="606"/>
                    </a:lnTo>
                    <a:lnTo>
                      <a:pt x="1055" y="613"/>
                    </a:lnTo>
                    <a:lnTo>
                      <a:pt x="950" y="614"/>
                    </a:lnTo>
                    <a:lnTo>
                      <a:pt x="847" y="613"/>
                    </a:lnTo>
                    <a:lnTo>
                      <a:pt x="746" y="606"/>
                    </a:lnTo>
                    <a:lnTo>
                      <a:pt x="647" y="597"/>
                    </a:lnTo>
                    <a:lnTo>
                      <a:pt x="552" y="584"/>
                    </a:lnTo>
                    <a:lnTo>
                      <a:pt x="461" y="567"/>
                    </a:lnTo>
                    <a:lnTo>
                      <a:pt x="375" y="548"/>
                    </a:lnTo>
                    <a:lnTo>
                      <a:pt x="297" y="525"/>
                    </a:lnTo>
                    <a:lnTo>
                      <a:pt x="223" y="498"/>
                    </a:lnTo>
                    <a:lnTo>
                      <a:pt x="223" y="498"/>
                    </a:lnTo>
                    <a:lnTo>
                      <a:pt x="173" y="476"/>
                    </a:lnTo>
                    <a:lnTo>
                      <a:pt x="130" y="453"/>
                    </a:lnTo>
                    <a:lnTo>
                      <a:pt x="92" y="430"/>
                    </a:lnTo>
                    <a:lnTo>
                      <a:pt x="59" y="405"/>
                    </a:lnTo>
                    <a:lnTo>
                      <a:pt x="35" y="381"/>
                    </a:lnTo>
                    <a:lnTo>
                      <a:pt x="16" y="357"/>
                    </a:lnTo>
                    <a:lnTo>
                      <a:pt x="5" y="333"/>
                    </a:lnTo>
                    <a:lnTo>
                      <a:pt x="1" y="309"/>
                    </a:lnTo>
                    <a:lnTo>
                      <a:pt x="1" y="305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6"/>
              <p:cNvSpPr>
                <a:spLocks/>
              </p:cNvSpPr>
              <p:nvPr/>
            </p:nvSpPr>
            <p:spPr bwMode="auto">
              <a:xfrm>
                <a:off x="5412" y="956"/>
                <a:ext cx="951" cy="307"/>
              </a:xfrm>
              <a:custGeom>
                <a:avLst/>
                <a:gdLst>
                  <a:gd name="T0" fmla="*/ 0 w 1902"/>
                  <a:gd name="T1" fmla="*/ 0 h 615"/>
                  <a:gd name="T2" fmla="*/ 49 w 1902"/>
                  <a:gd name="T3" fmla="*/ 33 h 615"/>
                  <a:gd name="T4" fmla="*/ 102 w 1902"/>
                  <a:gd name="T5" fmla="*/ 61 h 615"/>
                  <a:gd name="T6" fmla="*/ 163 w 1902"/>
                  <a:gd name="T7" fmla="*/ 88 h 615"/>
                  <a:gd name="T8" fmla="*/ 228 w 1902"/>
                  <a:gd name="T9" fmla="*/ 114 h 615"/>
                  <a:gd name="T10" fmla="*/ 297 w 1902"/>
                  <a:gd name="T11" fmla="*/ 136 h 615"/>
                  <a:gd name="T12" fmla="*/ 372 w 1902"/>
                  <a:gd name="T13" fmla="*/ 156 h 615"/>
                  <a:gd name="T14" fmla="*/ 449 w 1902"/>
                  <a:gd name="T15" fmla="*/ 172 h 615"/>
                  <a:gd name="T16" fmla="*/ 529 w 1902"/>
                  <a:gd name="T17" fmla="*/ 187 h 615"/>
                  <a:gd name="T18" fmla="*/ 611 w 1902"/>
                  <a:gd name="T19" fmla="*/ 200 h 615"/>
                  <a:gd name="T20" fmla="*/ 695 w 1902"/>
                  <a:gd name="T21" fmla="*/ 209 h 615"/>
                  <a:gd name="T22" fmla="*/ 780 w 1902"/>
                  <a:gd name="T23" fmla="*/ 216 h 615"/>
                  <a:gd name="T24" fmla="*/ 866 w 1902"/>
                  <a:gd name="T25" fmla="*/ 220 h 615"/>
                  <a:gd name="T26" fmla="*/ 951 w 1902"/>
                  <a:gd name="T27" fmla="*/ 221 h 615"/>
                  <a:gd name="T28" fmla="*/ 1045 w 1902"/>
                  <a:gd name="T29" fmla="*/ 219 h 615"/>
                  <a:gd name="T30" fmla="*/ 1137 w 1902"/>
                  <a:gd name="T31" fmla="*/ 214 h 615"/>
                  <a:gd name="T32" fmla="*/ 1229 w 1902"/>
                  <a:gd name="T33" fmla="*/ 206 h 615"/>
                  <a:gd name="T34" fmla="*/ 1319 w 1902"/>
                  <a:gd name="T35" fmla="*/ 195 h 615"/>
                  <a:gd name="T36" fmla="*/ 1407 w 1902"/>
                  <a:gd name="T37" fmla="*/ 182 h 615"/>
                  <a:gd name="T38" fmla="*/ 1492 w 1902"/>
                  <a:gd name="T39" fmla="*/ 164 h 615"/>
                  <a:gd name="T40" fmla="*/ 1574 w 1902"/>
                  <a:gd name="T41" fmla="*/ 145 h 615"/>
                  <a:gd name="T42" fmla="*/ 1651 w 1902"/>
                  <a:gd name="T43" fmla="*/ 122 h 615"/>
                  <a:gd name="T44" fmla="*/ 1723 w 1902"/>
                  <a:gd name="T45" fmla="*/ 96 h 615"/>
                  <a:gd name="T46" fmla="*/ 1789 w 1902"/>
                  <a:gd name="T47" fmla="*/ 67 h 615"/>
                  <a:gd name="T48" fmla="*/ 1849 w 1902"/>
                  <a:gd name="T49" fmla="*/ 35 h 615"/>
                  <a:gd name="T50" fmla="*/ 1902 w 1902"/>
                  <a:gd name="T51" fmla="*/ 0 h 615"/>
                  <a:gd name="T52" fmla="*/ 1902 w 1902"/>
                  <a:gd name="T53" fmla="*/ 309 h 615"/>
                  <a:gd name="T54" fmla="*/ 1896 w 1902"/>
                  <a:gd name="T55" fmla="*/ 334 h 615"/>
                  <a:gd name="T56" fmla="*/ 1884 w 1902"/>
                  <a:gd name="T57" fmla="*/ 360 h 615"/>
                  <a:gd name="T58" fmla="*/ 1864 w 1902"/>
                  <a:gd name="T59" fmla="*/ 385 h 615"/>
                  <a:gd name="T60" fmla="*/ 1835 w 1902"/>
                  <a:gd name="T61" fmla="*/ 411 h 615"/>
                  <a:gd name="T62" fmla="*/ 1799 w 1902"/>
                  <a:gd name="T63" fmla="*/ 437 h 615"/>
                  <a:gd name="T64" fmla="*/ 1755 w 1902"/>
                  <a:gd name="T65" fmla="*/ 463 h 615"/>
                  <a:gd name="T66" fmla="*/ 1705 w 1902"/>
                  <a:gd name="T67" fmla="*/ 487 h 615"/>
                  <a:gd name="T68" fmla="*/ 1647 w 1902"/>
                  <a:gd name="T69" fmla="*/ 510 h 615"/>
                  <a:gd name="T70" fmla="*/ 1582 w 1902"/>
                  <a:gd name="T71" fmla="*/ 532 h 615"/>
                  <a:gd name="T72" fmla="*/ 1510 w 1902"/>
                  <a:gd name="T73" fmla="*/ 552 h 615"/>
                  <a:gd name="T74" fmla="*/ 1433 w 1902"/>
                  <a:gd name="T75" fmla="*/ 570 h 615"/>
                  <a:gd name="T76" fmla="*/ 1347 w 1902"/>
                  <a:gd name="T77" fmla="*/ 585 h 615"/>
                  <a:gd name="T78" fmla="*/ 1258 w 1902"/>
                  <a:gd name="T79" fmla="*/ 598 h 615"/>
                  <a:gd name="T80" fmla="*/ 1161 w 1902"/>
                  <a:gd name="T81" fmla="*/ 606 h 615"/>
                  <a:gd name="T82" fmla="*/ 1058 w 1902"/>
                  <a:gd name="T83" fmla="*/ 613 h 615"/>
                  <a:gd name="T84" fmla="*/ 951 w 1902"/>
                  <a:gd name="T85" fmla="*/ 615 h 615"/>
                  <a:gd name="T86" fmla="*/ 843 w 1902"/>
                  <a:gd name="T87" fmla="*/ 613 h 615"/>
                  <a:gd name="T88" fmla="*/ 741 w 1902"/>
                  <a:gd name="T89" fmla="*/ 606 h 615"/>
                  <a:gd name="T90" fmla="*/ 645 w 1902"/>
                  <a:gd name="T91" fmla="*/ 598 h 615"/>
                  <a:gd name="T92" fmla="*/ 554 w 1902"/>
                  <a:gd name="T93" fmla="*/ 585 h 615"/>
                  <a:gd name="T94" fmla="*/ 470 w 1902"/>
                  <a:gd name="T95" fmla="*/ 570 h 615"/>
                  <a:gd name="T96" fmla="*/ 392 w 1902"/>
                  <a:gd name="T97" fmla="*/ 552 h 615"/>
                  <a:gd name="T98" fmla="*/ 320 w 1902"/>
                  <a:gd name="T99" fmla="*/ 532 h 615"/>
                  <a:gd name="T100" fmla="*/ 255 w 1902"/>
                  <a:gd name="T101" fmla="*/ 510 h 615"/>
                  <a:gd name="T102" fmla="*/ 197 w 1902"/>
                  <a:gd name="T103" fmla="*/ 487 h 615"/>
                  <a:gd name="T104" fmla="*/ 147 w 1902"/>
                  <a:gd name="T105" fmla="*/ 463 h 615"/>
                  <a:gd name="T106" fmla="*/ 102 w 1902"/>
                  <a:gd name="T107" fmla="*/ 437 h 615"/>
                  <a:gd name="T108" fmla="*/ 67 w 1902"/>
                  <a:gd name="T109" fmla="*/ 411 h 615"/>
                  <a:gd name="T110" fmla="*/ 38 w 1902"/>
                  <a:gd name="T111" fmla="*/ 385 h 615"/>
                  <a:gd name="T112" fmla="*/ 18 w 1902"/>
                  <a:gd name="T113" fmla="*/ 360 h 615"/>
                  <a:gd name="T114" fmla="*/ 6 w 1902"/>
                  <a:gd name="T115" fmla="*/ 334 h 615"/>
                  <a:gd name="T116" fmla="*/ 2 w 1902"/>
                  <a:gd name="T117" fmla="*/ 309 h 615"/>
                  <a:gd name="T118" fmla="*/ 0 w 1902"/>
                  <a:gd name="T119" fmla="*/ 305 h 615"/>
                  <a:gd name="T120" fmla="*/ 0 w 1902"/>
                  <a:gd name="T121" fmla="*/ 303 h 615"/>
                  <a:gd name="T122" fmla="*/ 0 w 1902"/>
                  <a:gd name="T123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02" h="615">
                    <a:moveTo>
                      <a:pt x="0" y="0"/>
                    </a:moveTo>
                    <a:lnTo>
                      <a:pt x="49" y="33"/>
                    </a:lnTo>
                    <a:lnTo>
                      <a:pt x="102" y="61"/>
                    </a:lnTo>
                    <a:lnTo>
                      <a:pt x="163" y="88"/>
                    </a:lnTo>
                    <a:lnTo>
                      <a:pt x="228" y="114"/>
                    </a:lnTo>
                    <a:lnTo>
                      <a:pt x="297" y="136"/>
                    </a:lnTo>
                    <a:lnTo>
                      <a:pt x="372" y="156"/>
                    </a:lnTo>
                    <a:lnTo>
                      <a:pt x="449" y="172"/>
                    </a:lnTo>
                    <a:lnTo>
                      <a:pt x="529" y="187"/>
                    </a:lnTo>
                    <a:lnTo>
                      <a:pt x="611" y="200"/>
                    </a:lnTo>
                    <a:lnTo>
                      <a:pt x="695" y="209"/>
                    </a:lnTo>
                    <a:lnTo>
                      <a:pt x="780" y="216"/>
                    </a:lnTo>
                    <a:lnTo>
                      <a:pt x="866" y="220"/>
                    </a:lnTo>
                    <a:lnTo>
                      <a:pt x="951" y="221"/>
                    </a:lnTo>
                    <a:lnTo>
                      <a:pt x="1045" y="219"/>
                    </a:lnTo>
                    <a:lnTo>
                      <a:pt x="1137" y="214"/>
                    </a:lnTo>
                    <a:lnTo>
                      <a:pt x="1229" y="206"/>
                    </a:lnTo>
                    <a:lnTo>
                      <a:pt x="1319" y="195"/>
                    </a:lnTo>
                    <a:lnTo>
                      <a:pt x="1407" y="182"/>
                    </a:lnTo>
                    <a:lnTo>
                      <a:pt x="1492" y="164"/>
                    </a:lnTo>
                    <a:lnTo>
                      <a:pt x="1574" y="145"/>
                    </a:lnTo>
                    <a:lnTo>
                      <a:pt x="1651" y="122"/>
                    </a:lnTo>
                    <a:lnTo>
                      <a:pt x="1723" y="96"/>
                    </a:lnTo>
                    <a:lnTo>
                      <a:pt x="1789" y="67"/>
                    </a:lnTo>
                    <a:lnTo>
                      <a:pt x="1849" y="35"/>
                    </a:lnTo>
                    <a:lnTo>
                      <a:pt x="1902" y="0"/>
                    </a:lnTo>
                    <a:lnTo>
                      <a:pt x="1902" y="309"/>
                    </a:lnTo>
                    <a:lnTo>
                      <a:pt x="1896" y="334"/>
                    </a:lnTo>
                    <a:lnTo>
                      <a:pt x="1884" y="360"/>
                    </a:lnTo>
                    <a:lnTo>
                      <a:pt x="1864" y="385"/>
                    </a:lnTo>
                    <a:lnTo>
                      <a:pt x="1835" y="411"/>
                    </a:lnTo>
                    <a:lnTo>
                      <a:pt x="1799" y="437"/>
                    </a:lnTo>
                    <a:lnTo>
                      <a:pt x="1755" y="463"/>
                    </a:lnTo>
                    <a:lnTo>
                      <a:pt x="1705" y="487"/>
                    </a:lnTo>
                    <a:lnTo>
                      <a:pt x="1647" y="510"/>
                    </a:lnTo>
                    <a:lnTo>
                      <a:pt x="1582" y="532"/>
                    </a:lnTo>
                    <a:lnTo>
                      <a:pt x="1510" y="552"/>
                    </a:lnTo>
                    <a:lnTo>
                      <a:pt x="1433" y="570"/>
                    </a:lnTo>
                    <a:lnTo>
                      <a:pt x="1347" y="585"/>
                    </a:lnTo>
                    <a:lnTo>
                      <a:pt x="1258" y="598"/>
                    </a:lnTo>
                    <a:lnTo>
                      <a:pt x="1161" y="606"/>
                    </a:lnTo>
                    <a:lnTo>
                      <a:pt x="1058" y="613"/>
                    </a:lnTo>
                    <a:lnTo>
                      <a:pt x="951" y="615"/>
                    </a:lnTo>
                    <a:lnTo>
                      <a:pt x="843" y="613"/>
                    </a:lnTo>
                    <a:lnTo>
                      <a:pt x="741" y="606"/>
                    </a:lnTo>
                    <a:lnTo>
                      <a:pt x="645" y="598"/>
                    </a:lnTo>
                    <a:lnTo>
                      <a:pt x="554" y="585"/>
                    </a:lnTo>
                    <a:lnTo>
                      <a:pt x="470" y="570"/>
                    </a:lnTo>
                    <a:lnTo>
                      <a:pt x="392" y="552"/>
                    </a:lnTo>
                    <a:lnTo>
                      <a:pt x="320" y="532"/>
                    </a:lnTo>
                    <a:lnTo>
                      <a:pt x="255" y="510"/>
                    </a:lnTo>
                    <a:lnTo>
                      <a:pt x="197" y="487"/>
                    </a:lnTo>
                    <a:lnTo>
                      <a:pt x="147" y="463"/>
                    </a:lnTo>
                    <a:lnTo>
                      <a:pt x="102" y="437"/>
                    </a:lnTo>
                    <a:lnTo>
                      <a:pt x="67" y="411"/>
                    </a:lnTo>
                    <a:lnTo>
                      <a:pt x="38" y="385"/>
                    </a:lnTo>
                    <a:lnTo>
                      <a:pt x="18" y="360"/>
                    </a:lnTo>
                    <a:lnTo>
                      <a:pt x="6" y="334"/>
                    </a:lnTo>
                    <a:lnTo>
                      <a:pt x="2" y="309"/>
                    </a:lnTo>
                    <a:lnTo>
                      <a:pt x="0" y="305"/>
                    </a:lnTo>
                    <a:lnTo>
                      <a:pt x="0" y="3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7"/>
              <p:cNvSpPr>
                <a:spLocks noEditPoints="1"/>
              </p:cNvSpPr>
              <p:nvPr/>
            </p:nvSpPr>
            <p:spPr bwMode="auto">
              <a:xfrm>
                <a:off x="4561" y="1644"/>
                <a:ext cx="787" cy="305"/>
              </a:xfrm>
              <a:custGeom>
                <a:avLst/>
                <a:gdLst>
                  <a:gd name="T0" fmla="*/ 822 w 1575"/>
                  <a:gd name="T1" fmla="*/ 118 h 611"/>
                  <a:gd name="T2" fmla="*/ 810 w 1575"/>
                  <a:gd name="T3" fmla="*/ 123 h 611"/>
                  <a:gd name="T4" fmla="*/ 819 w 1575"/>
                  <a:gd name="T5" fmla="*/ 147 h 611"/>
                  <a:gd name="T6" fmla="*/ 724 w 1575"/>
                  <a:gd name="T7" fmla="*/ 169 h 611"/>
                  <a:gd name="T8" fmla="*/ 689 w 1575"/>
                  <a:gd name="T9" fmla="*/ 203 h 611"/>
                  <a:gd name="T10" fmla="*/ 722 w 1575"/>
                  <a:gd name="T11" fmla="*/ 243 h 611"/>
                  <a:gd name="T12" fmla="*/ 800 w 1575"/>
                  <a:gd name="T13" fmla="*/ 270 h 611"/>
                  <a:gd name="T14" fmla="*/ 897 w 1575"/>
                  <a:gd name="T15" fmla="*/ 284 h 611"/>
                  <a:gd name="T16" fmla="*/ 997 w 1575"/>
                  <a:gd name="T17" fmla="*/ 292 h 611"/>
                  <a:gd name="T18" fmla="*/ 1066 w 1575"/>
                  <a:gd name="T19" fmla="*/ 300 h 611"/>
                  <a:gd name="T20" fmla="*/ 1088 w 1575"/>
                  <a:gd name="T21" fmla="*/ 314 h 611"/>
                  <a:gd name="T22" fmla="*/ 1066 w 1575"/>
                  <a:gd name="T23" fmla="*/ 327 h 611"/>
                  <a:gd name="T24" fmla="*/ 1010 w 1575"/>
                  <a:gd name="T25" fmla="*/ 333 h 611"/>
                  <a:gd name="T26" fmla="*/ 917 w 1575"/>
                  <a:gd name="T27" fmla="*/ 330 h 611"/>
                  <a:gd name="T28" fmla="*/ 845 w 1575"/>
                  <a:gd name="T29" fmla="*/ 318 h 611"/>
                  <a:gd name="T30" fmla="*/ 826 w 1575"/>
                  <a:gd name="T31" fmla="*/ 317 h 611"/>
                  <a:gd name="T32" fmla="*/ 760 w 1575"/>
                  <a:gd name="T33" fmla="*/ 344 h 611"/>
                  <a:gd name="T34" fmla="*/ 755 w 1575"/>
                  <a:gd name="T35" fmla="*/ 350 h 611"/>
                  <a:gd name="T36" fmla="*/ 765 w 1575"/>
                  <a:gd name="T37" fmla="*/ 356 h 611"/>
                  <a:gd name="T38" fmla="*/ 892 w 1575"/>
                  <a:gd name="T39" fmla="*/ 379 h 611"/>
                  <a:gd name="T40" fmla="*/ 956 w 1575"/>
                  <a:gd name="T41" fmla="*/ 406 h 611"/>
                  <a:gd name="T42" fmla="*/ 1074 w 1575"/>
                  <a:gd name="T43" fmla="*/ 407 h 611"/>
                  <a:gd name="T44" fmla="*/ 1091 w 1575"/>
                  <a:gd name="T45" fmla="*/ 403 h 611"/>
                  <a:gd name="T46" fmla="*/ 1095 w 1575"/>
                  <a:gd name="T47" fmla="*/ 398 h 611"/>
                  <a:gd name="T48" fmla="*/ 1164 w 1575"/>
                  <a:gd name="T49" fmla="*/ 368 h 611"/>
                  <a:gd name="T50" fmla="*/ 1229 w 1575"/>
                  <a:gd name="T51" fmla="*/ 337 h 611"/>
                  <a:gd name="T52" fmla="*/ 1221 w 1575"/>
                  <a:gd name="T53" fmla="*/ 296 h 611"/>
                  <a:gd name="T54" fmla="*/ 1157 w 1575"/>
                  <a:gd name="T55" fmla="*/ 265 h 611"/>
                  <a:gd name="T56" fmla="*/ 1066 w 1575"/>
                  <a:gd name="T57" fmla="*/ 249 h 611"/>
                  <a:gd name="T58" fmla="*/ 975 w 1575"/>
                  <a:gd name="T59" fmla="*/ 241 h 611"/>
                  <a:gd name="T60" fmla="*/ 878 w 1575"/>
                  <a:gd name="T61" fmla="*/ 230 h 611"/>
                  <a:gd name="T62" fmla="*/ 840 w 1575"/>
                  <a:gd name="T63" fmla="*/ 218 h 611"/>
                  <a:gd name="T64" fmla="*/ 844 w 1575"/>
                  <a:gd name="T65" fmla="*/ 201 h 611"/>
                  <a:gd name="T66" fmla="*/ 897 w 1575"/>
                  <a:gd name="T67" fmla="*/ 192 h 611"/>
                  <a:gd name="T68" fmla="*/ 966 w 1575"/>
                  <a:gd name="T69" fmla="*/ 190 h 611"/>
                  <a:gd name="T70" fmla="*/ 1054 w 1575"/>
                  <a:gd name="T71" fmla="*/ 197 h 611"/>
                  <a:gd name="T72" fmla="*/ 1086 w 1575"/>
                  <a:gd name="T73" fmla="*/ 194 h 611"/>
                  <a:gd name="T74" fmla="*/ 1124 w 1575"/>
                  <a:gd name="T75" fmla="*/ 161 h 611"/>
                  <a:gd name="T76" fmla="*/ 1116 w 1575"/>
                  <a:gd name="T77" fmla="*/ 155 h 611"/>
                  <a:gd name="T78" fmla="*/ 1013 w 1575"/>
                  <a:gd name="T79" fmla="*/ 143 h 611"/>
                  <a:gd name="T80" fmla="*/ 947 w 1575"/>
                  <a:gd name="T81" fmla="*/ 118 h 611"/>
                  <a:gd name="T82" fmla="*/ 951 w 1575"/>
                  <a:gd name="T83" fmla="*/ 0 h 611"/>
                  <a:gd name="T84" fmla="*/ 1271 w 1575"/>
                  <a:gd name="T85" fmla="*/ 19 h 611"/>
                  <a:gd name="T86" fmla="*/ 1556 w 1575"/>
                  <a:gd name="T87" fmla="*/ 75 h 611"/>
                  <a:gd name="T88" fmla="*/ 1575 w 1575"/>
                  <a:gd name="T89" fmla="*/ 364 h 611"/>
                  <a:gd name="T90" fmla="*/ 1388 w 1575"/>
                  <a:gd name="T91" fmla="*/ 436 h 611"/>
                  <a:gd name="T92" fmla="*/ 1249 w 1575"/>
                  <a:gd name="T93" fmla="*/ 528 h 611"/>
                  <a:gd name="T94" fmla="*/ 1070 w 1575"/>
                  <a:gd name="T95" fmla="*/ 608 h 611"/>
                  <a:gd name="T96" fmla="*/ 741 w 1575"/>
                  <a:gd name="T97" fmla="*/ 603 h 611"/>
                  <a:gd name="T98" fmla="*/ 469 w 1575"/>
                  <a:gd name="T99" fmla="*/ 566 h 611"/>
                  <a:gd name="T100" fmla="*/ 254 w 1575"/>
                  <a:gd name="T101" fmla="*/ 506 h 611"/>
                  <a:gd name="T102" fmla="*/ 102 w 1575"/>
                  <a:gd name="T103" fmla="*/ 433 h 611"/>
                  <a:gd name="T104" fmla="*/ 16 w 1575"/>
                  <a:gd name="T105" fmla="*/ 354 h 611"/>
                  <a:gd name="T106" fmla="*/ 4 w 1575"/>
                  <a:gd name="T107" fmla="*/ 281 h 611"/>
                  <a:gd name="T108" fmla="*/ 65 w 1575"/>
                  <a:gd name="T109" fmla="*/ 204 h 611"/>
                  <a:gd name="T110" fmla="*/ 197 w 1575"/>
                  <a:gd name="T111" fmla="*/ 128 h 611"/>
                  <a:gd name="T112" fmla="*/ 391 w 1575"/>
                  <a:gd name="T113" fmla="*/ 63 h 611"/>
                  <a:gd name="T114" fmla="*/ 644 w 1575"/>
                  <a:gd name="T115" fmla="*/ 17 h 611"/>
                  <a:gd name="T116" fmla="*/ 951 w 1575"/>
                  <a:gd name="T117" fmla="*/ 0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75" h="611">
                    <a:moveTo>
                      <a:pt x="924" y="114"/>
                    </a:moveTo>
                    <a:lnTo>
                      <a:pt x="829" y="117"/>
                    </a:lnTo>
                    <a:lnTo>
                      <a:pt x="822" y="118"/>
                    </a:lnTo>
                    <a:lnTo>
                      <a:pt x="817" y="118"/>
                    </a:lnTo>
                    <a:lnTo>
                      <a:pt x="812" y="120"/>
                    </a:lnTo>
                    <a:lnTo>
                      <a:pt x="810" y="123"/>
                    </a:lnTo>
                    <a:lnTo>
                      <a:pt x="808" y="124"/>
                    </a:lnTo>
                    <a:lnTo>
                      <a:pt x="808" y="127"/>
                    </a:lnTo>
                    <a:lnTo>
                      <a:pt x="819" y="147"/>
                    </a:lnTo>
                    <a:lnTo>
                      <a:pt x="781" y="152"/>
                    </a:lnTo>
                    <a:lnTo>
                      <a:pt x="750" y="159"/>
                    </a:lnTo>
                    <a:lnTo>
                      <a:pt x="724" y="169"/>
                    </a:lnTo>
                    <a:lnTo>
                      <a:pt x="705" y="178"/>
                    </a:lnTo>
                    <a:lnTo>
                      <a:pt x="693" y="190"/>
                    </a:lnTo>
                    <a:lnTo>
                      <a:pt x="689" y="203"/>
                    </a:lnTo>
                    <a:lnTo>
                      <a:pt x="692" y="215"/>
                    </a:lnTo>
                    <a:lnTo>
                      <a:pt x="704" y="231"/>
                    </a:lnTo>
                    <a:lnTo>
                      <a:pt x="722" y="243"/>
                    </a:lnTo>
                    <a:lnTo>
                      <a:pt x="745" y="254"/>
                    </a:lnTo>
                    <a:lnTo>
                      <a:pt x="770" y="264"/>
                    </a:lnTo>
                    <a:lnTo>
                      <a:pt x="800" y="270"/>
                    </a:lnTo>
                    <a:lnTo>
                      <a:pt x="831" y="276"/>
                    </a:lnTo>
                    <a:lnTo>
                      <a:pt x="864" y="280"/>
                    </a:lnTo>
                    <a:lnTo>
                      <a:pt x="897" y="284"/>
                    </a:lnTo>
                    <a:lnTo>
                      <a:pt x="929" y="287"/>
                    </a:lnTo>
                    <a:lnTo>
                      <a:pt x="958" y="289"/>
                    </a:lnTo>
                    <a:lnTo>
                      <a:pt x="997" y="292"/>
                    </a:lnTo>
                    <a:lnTo>
                      <a:pt x="1028" y="295"/>
                    </a:lnTo>
                    <a:lnTo>
                      <a:pt x="1050" y="298"/>
                    </a:lnTo>
                    <a:lnTo>
                      <a:pt x="1066" y="300"/>
                    </a:lnTo>
                    <a:lnTo>
                      <a:pt x="1077" y="304"/>
                    </a:lnTo>
                    <a:lnTo>
                      <a:pt x="1085" y="308"/>
                    </a:lnTo>
                    <a:lnTo>
                      <a:pt x="1088" y="314"/>
                    </a:lnTo>
                    <a:lnTo>
                      <a:pt x="1088" y="319"/>
                    </a:lnTo>
                    <a:lnTo>
                      <a:pt x="1080" y="323"/>
                    </a:lnTo>
                    <a:lnTo>
                      <a:pt x="1066" y="327"/>
                    </a:lnTo>
                    <a:lnTo>
                      <a:pt x="1048" y="330"/>
                    </a:lnTo>
                    <a:lnTo>
                      <a:pt x="1029" y="331"/>
                    </a:lnTo>
                    <a:lnTo>
                      <a:pt x="1010" y="333"/>
                    </a:lnTo>
                    <a:lnTo>
                      <a:pt x="992" y="334"/>
                    </a:lnTo>
                    <a:lnTo>
                      <a:pt x="955" y="333"/>
                    </a:lnTo>
                    <a:lnTo>
                      <a:pt x="917" y="330"/>
                    </a:lnTo>
                    <a:lnTo>
                      <a:pt x="880" y="326"/>
                    </a:lnTo>
                    <a:lnTo>
                      <a:pt x="850" y="319"/>
                    </a:lnTo>
                    <a:lnTo>
                      <a:pt x="845" y="318"/>
                    </a:lnTo>
                    <a:lnTo>
                      <a:pt x="838" y="317"/>
                    </a:lnTo>
                    <a:lnTo>
                      <a:pt x="833" y="317"/>
                    </a:lnTo>
                    <a:lnTo>
                      <a:pt x="826" y="317"/>
                    </a:lnTo>
                    <a:lnTo>
                      <a:pt x="821" y="318"/>
                    </a:lnTo>
                    <a:lnTo>
                      <a:pt x="817" y="319"/>
                    </a:lnTo>
                    <a:lnTo>
                      <a:pt x="760" y="344"/>
                    </a:lnTo>
                    <a:lnTo>
                      <a:pt x="757" y="345"/>
                    </a:lnTo>
                    <a:lnTo>
                      <a:pt x="754" y="348"/>
                    </a:lnTo>
                    <a:lnTo>
                      <a:pt x="755" y="350"/>
                    </a:lnTo>
                    <a:lnTo>
                      <a:pt x="757" y="352"/>
                    </a:lnTo>
                    <a:lnTo>
                      <a:pt x="760" y="354"/>
                    </a:lnTo>
                    <a:lnTo>
                      <a:pt x="765" y="356"/>
                    </a:lnTo>
                    <a:lnTo>
                      <a:pt x="803" y="365"/>
                    </a:lnTo>
                    <a:lnTo>
                      <a:pt x="846" y="373"/>
                    </a:lnTo>
                    <a:lnTo>
                      <a:pt x="892" y="379"/>
                    </a:lnTo>
                    <a:lnTo>
                      <a:pt x="941" y="383"/>
                    </a:lnTo>
                    <a:lnTo>
                      <a:pt x="951" y="402"/>
                    </a:lnTo>
                    <a:lnTo>
                      <a:pt x="956" y="406"/>
                    </a:lnTo>
                    <a:lnTo>
                      <a:pt x="967" y="409"/>
                    </a:lnTo>
                    <a:lnTo>
                      <a:pt x="979" y="409"/>
                    </a:lnTo>
                    <a:lnTo>
                      <a:pt x="1074" y="407"/>
                    </a:lnTo>
                    <a:lnTo>
                      <a:pt x="1081" y="406"/>
                    </a:lnTo>
                    <a:lnTo>
                      <a:pt x="1086" y="406"/>
                    </a:lnTo>
                    <a:lnTo>
                      <a:pt x="1091" y="403"/>
                    </a:lnTo>
                    <a:lnTo>
                      <a:pt x="1093" y="402"/>
                    </a:lnTo>
                    <a:lnTo>
                      <a:pt x="1095" y="401"/>
                    </a:lnTo>
                    <a:lnTo>
                      <a:pt x="1095" y="398"/>
                    </a:lnTo>
                    <a:lnTo>
                      <a:pt x="1085" y="380"/>
                    </a:lnTo>
                    <a:lnTo>
                      <a:pt x="1127" y="375"/>
                    </a:lnTo>
                    <a:lnTo>
                      <a:pt x="1164" y="368"/>
                    </a:lnTo>
                    <a:lnTo>
                      <a:pt x="1192" y="359"/>
                    </a:lnTo>
                    <a:lnTo>
                      <a:pt x="1214" y="348"/>
                    </a:lnTo>
                    <a:lnTo>
                      <a:pt x="1229" y="337"/>
                    </a:lnTo>
                    <a:lnTo>
                      <a:pt x="1234" y="323"/>
                    </a:lnTo>
                    <a:lnTo>
                      <a:pt x="1232" y="310"/>
                    </a:lnTo>
                    <a:lnTo>
                      <a:pt x="1221" y="296"/>
                    </a:lnTo>
                    <a:lnTo>
                      <a:pt x="1203" y="284"/>
                    </a:lnTo>
                    <a:lnTo>
                      <a:pt x="1181" y="273"/>
                    </a:lnTo>
                    <a:lnTo>
                      <a:pt x="1157" y="265"/>
                    </a:lnTo>
                    <a:lnTo>
                      <a:pt x="1128" y="258"/>
                    </a:lnTo>
                    <a:lnTo>
                      <a:pt x="1097" y="253"/>
                    </a:lnTo>
                    <a:lnTo>
                      <a:pt x="1066" y="249"/>
                    </a:lnTo>
                    <a:lnTo>
                      <a:pt x="1035" y="245"/>
                    </a:lnTo>
                    <a:lnTo>
                      <a:pt x="1004" y="242"/>
                    </a:lnTo>
                    <a:lnTo>
                      <a:pt x="975" y="241"/>
                    </a:lnTo>
                    <a:lnTo>
                      <a:pt x="933" y="236"/>
                    </a:lnTo>
                    <a:lnTo>
                      <a:pt x="902" y="234"/>
                    </a:lnTo>
                    <a:lnTo>
                      <a:pt x="878" y="230"/>
                    </a:lnTo>
                    <a:lnTo>
                      <a:pt x="860" y="227"/>
                    </a:lnTo>
                    <a:lnTo>
                      <a:pt x="848" y="223"/>
                    </a:lnTo>
                    <a:lnTo>
                      <a:pt x="840" y="218"/>
                    </a:lnTo>
                    <a:lnTo>
                      <a:pt x="836" y="212"/>
                    </a:lnTo>
                    <a:lnTo>
                      <a:pt x="836" y="205"/>
                    </a:lnTo>
                    <a:lnTo>
                      <a:pt x="844" y="201"/>
                    </a:lnTo>
                    <a:lnTo>
                      <a:pt x="859" y="197"/>
                    </a:lnTo>
                    <a:lnTo>
                      <a:pt x="876" y="194"/>
                    </a:lnTo>
                    <a:lnTo>
                      <a:pt x="897" y="192"/>
                    </a:lnTo>
                    <a:lnTo>
                      <a:pt x="917" y="190"/>
                    </a:lnTo>
                    <a:lnTo>
                      <a:pt x="936" y="190"/>
                    </a:lnTo>
                    <a:lnTo>
                      <a:pt x="966" y="190"/>
                    </a:lnTo>
                    <a:lnTo>
                      <a:pt x="998" y="192"/>
                    </a:lnTo>
                    <a:lnTo>
                      <a:pt x="1028" y="194"/>
                    </a:lnTo>
                    <a:lnTo>
                      <a:pt x="1054" y="197"/>
                    </a:lnTo>
                    <a:lnTo>
                      <a:pt x="1066" y="199"/>
                    </a:lnTo>
                    <a:lnTo>
                      <a:pt x="1078" y="197"/>
                    </a:lnTo>
                    <a:lnTo>
                      <a:pt x="1086" y="194"/>
                    </a:lnTo>
                    <a:lnTo>
                      <a:pt x="1123" y="165"/>
                    </a:lnTo>
                    <a:lnTo>
                      <a:pt x="1124" y="163"/>
                    </a:lnTo>
                    <a:lnTo>
                      <a:pt x="1124" y="161"/>
                    </a:lnTo>
                    <a:lnTo>
                      <a:pt x="1123" y="159"/>
                    </a:lnTo>
                    <a:lnTo>
                      <a:pt x="1120" y="156"/>
                    </a:lnTo>
                    <a:lnTo>
                      <a:pt x="1116" y="155"/>
                    </a:lnTo>
                    <a:lnTo>
                      <a:pt x="1110" y="154"/>
                    </a:lnTo>
                    <a:lnTo>
                      <a:pt x="1065" y="147"/>
                    </a:lnTo>
                    <a:lnTo>
                      <a:pt x="1013" y="143"/>
                    </a:lnTo>
                    <a:lnTo>
                      <a:pt x="960" y="140"/>
                    </a:lnTo>
                    <a:lnTo>
                      <a:pt x="952" y="123"/>
                    </a:lnTo>
                    <a:lnTo>
                      <a:pt x="947" y="118"/>
                    </a:lnTo>
                    <a:lnTo>
                      <a:pt x="936" y="116"/>
                    </a:lnTo>
                    <a:lnTo>
                      <a:pt x="924" y="114"/>
                    </a:lnTo>
                    <a:close/>
                    <a:moveTo>
                      <a:pt x="951" y="0"/>
                    </a:moveTo>
                    <a:lnTo>
                      <a:pt x="1061" y="2"/>
                    </a:lnTo>
                    <a:lnTo>
                      <a:pt x="1168" y="9"/>
                    </a:lnTo>
                    <a:lnTo>
                      <a:pt x="1271" y="19"/>
                    </a:lnTo>
                    <a:lnTo>
                      <a:pt x="1371" y="34"/>
                    </a:lnTo>
                    <a:lnTo>
                      <a:pt x="1466" y="53"/>
                    </a:lnTo>
                    <a:lnTo>
                      <a:pt x="1556" y="75"/>
                    </a:lnTo>
                    <a:lnTo>
                      <a:pt x="1565" y="78"/>
                    </a:lnTo>
                    <a:lnTo>
                      <a:pt x="1575" y="78"/>
                    </a:lnTo>
                    <a:lnTo>
                      <a:pt x="1575" y="364"/>
                    </a:lnTo>
                    <a:lnTo>
                      <a:pt x="1508" y="386"/>
                    </a:lnTo>
                    <a:lnTo>
                      <a:pt x="1446" y="410"/>
                    </a:lnTo>
                    <a:lnTo>
                      <a:pt x="1388" y="436"/>
                    </a:lnTo>
                    <a:lnTo>
                      <a:pt x="1336" y="464"/>
                    </a:lnTo>
                    <a:lnTo>
                      <a:pt x="1289" y="494"/>
                    </a:lnTo>
                    <a:lnTo>
                      <a:pt x="1249" y="528"/>
                    </a:lnTo>
                    <a:lnTo>
                      <a:pt x="1215" y="562"/>
                    </a:lnTo>
                    <a:lnTo>
                      <a:pt x="1188" y="600"/>
                    </a:lnTo>
                    <a:lnTo>
                      <a:pt x="1070" y="608"/>
                    </a:lnTo>
                    <a:lnTo>
                      <a:pt x="951" y="611"/>
                    </a:lnTo>
                    <a:lnTo>
                      <a:pt x="842" y="608"/>
                    </a:lnTo>
                    <a:lnTo>
                      <a:pt x="741" y="603"/>
                    </a:lnTo>
                    <a:lnTo>
                      <a:pt x="644" y="593"/>
                    </a:lnTo>
                    <a:lnTo>
                      <a:pt x="553" y="581"/>
                    </a:lnTo>
                    <a:lnTo>
                      <a:pt x="469" y="566"/>
                    </a:lnTo>
                    <a:lnTo>
                      <a:pt x="391" y="547"/>
                    </a:lnTo>
                    <a:lnTo>
                      <a:pt x="319" y="528"/>
                    </a:lnTo>
                    <a:lnTo>
                      <a:pt x="254" y="506"/>
                    </a:lnTo>
                    <a:lnTo>
                      <a:pt x="197" y="482"/>
                    </a:lnTo>
                    <a:lnTo>
                      <a:pt x="145" y="458"/>
                    </a:lnTo>
                    <a:lnTo>
                      <a:pt x="102" y="433"/>
                    </a:lnTo>
                    <a:lnTo>
                      <a:pt x="65" y="407"/>
                    </a:lnTo>
                    <a:lnTo>
                      <a:pt x="37" y="380"/>
                    </a:lnTo>
                    <a:lnTo>
                      <a:pt x="16" y="354"/>
                    </a:lnTo>
                    <a:lnTo>
                      <a:pt x="4" y="330"/>
                    </a:lnTo>
                    <a:lnTo>
                      <a:pt x="0" y="306"/>
                    </a:lnTo>
                    <a:lnTo>
                      <a:pt x="4" y="281"/>
                    </a:lnTo>
                    <a:lnTo>
                      <a:pt x="16" y="255"/>
                    </a:lnTo>
                    <a:lnTo>
                      <a:pt x="37" y="230"/>
                    </a:lnTo>
                    <a:lnTo>
                      <a:pt x="65" y="204"/>
                    </a:lnTo>
                    <a:lnTo>
                      <a:pt x="102" y="178"/>
                    </a:lnTo>
                    <a:lnTo>
                      <a:pt x="145" y="152"/>
                    </a:lnTo>
                    <a:lnTo>
                      <a:pt x="197" y="128"/>
                    </a:lnTo>
                    <a:lnTo>
                      <a:pt x="254" y="105"/>
                    </a:lnTo>
                    <a:lnTo>
                      <a:pt x="319" y="83"/>
                    </a:lnTo>
                    <a:lnTo>
                      <a:pt x="391" y="63"/>
                    </a:lnTo>
                    <a:lnTo>
                      <a:pt x="469" y="45"/>
                    </a:lnTo>
                    <a:lnTo>
                      <a:pt x="553" y="30"/>
                    </a:lnTo>
                    <a:lnTo>
                      <a:pt x="644" y="17"/>
                    </a:lnTo>
                    <a:lnTo>
                      <a:pt x="741" y="9"/>
                    </a:lnTo>
                    <a:lnTo>
                      <a:pt x="842" y="2"/>
                    </a:lnTo>
                    <a:lnTo>
                      <a:pt x="9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8"/>
              <p:cNvSpPr>
                <a:spLocks/>
              </p:cNvSpPr>
              <p:nvPr/>
            </p:nvSpPr>
            <p:spPr bwMode="auto">
              <a:xfrm>
                <a:off x="6218" y="2005"/>
                <a:ext cx="145" cy="262"/>
              </a:xfrm>
              <a:custGeom>
                <a:avLst/>
                <a:gdLst>
                  <a:gd name="T0" fmla="*/ 290 w 290"/>
                  <a:gd name="T1" fmla="*/ 0 h 525"/>
                  <a:gd name="T2" fmla="*/ 290 w 290"/>
                  <a:gd name="T3" fmla="*/ 312 h 525"/>
                  <a:gd name="T4" fmla="*/ 286 w 290"/>
                  <a:gd name="T5" fmla="*/ 336 h 525"/>
                  <a:gd name="T6" fmla="*/ 274 w 290"/>
                  <a:gd name="T7" fmla="*/ 361 h 525"/>
                  <a:gd name="T8" fmla="*/ 253 w 290"/>
                  <a:gd name="T9" fmla="*/ 387 h 525"/>
                  <a:gd name="T10" fmla="*/ 227 w 290"/>
                  <a:gd name="T11" fmla="*/ 411 h 525"/>
                  <a:gd name="T12" fmla="*/ 194 w 290"/>
                  <a:gd name="T13" fmla="*/ 435 h 525"/>
                  <a:gd name="T14" fmla="*/ 153 w 290"/>
                  <a:gd name="T15" fmla="*/ 460 h 525"/>
                  <a:gd name="T16" fmla="*/ 108 w 290"/>
                  <a:gd name="T17" fmla="*/ 483 h 525"/>
                  <a:gd name="T18" fmla="*/ 57 w 290"/>
                  <a:gd name="T19" fmla="*/ 505 h 525"/>
                  <a:gd name="T20" fmla="*/ 0 w 290"/>
                  <a:gd name="T21" fmla="*/ 525 h 525"/>
                  <a:gd name="T22" fmla="*/ 0 w 290"/>
                  <a:gd name="T23" fmla="*/ 511 h 525"/>
                  <a:gd name="T24" fmla="*/ 0 w 290"/>
                  <a:gd name="T25" fmla="*/ 134 h 525"/>
                  <a:gd name="T26" fmla="*/ 70 w 290"/>
                  <a:gd name="T27" fmla="*/ 111 h 525"/>
                  <a:gd name="T28" fmla="*/ 135 w 290"/>
                  <a:gd name="T29" fmla="*/ 86 h 525"/>
                  <a:gd name="T30" fmla="*/ 194 w 290"/>
                  <a:gd name="T31" fmla="*/ 60 h 525"/>
                  <a:gd name="T32" fmla="*/ 245 w 290"/>
                  <a:gd name="T33" fmla="*/ 30 h 525"/>
                  <a:gd name="T34" fmla="*/ 290 w 290"/>
                  <a:gd name="T3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0" h="525">
                    <a:moveTo>
                      <a:pt x="290" y="0"/>
                    </a:moveTo>
                    <a:lnTo>
                      <a:pt x="290" y="312"/>
                    </a:lnTo>
                    <a:lnTo>
                      <a:pt x="286" y="336"/>
                    </a:lnTo>
                    <a:lnTo>
                      <a:pt x="274" y="361"/>
                    </a:lnTo>
                    <a:lnTo>
                      <a:pt x="253" y="387"/>
                    </a:lnTo>
                    <a:lnTo>
                      <a:pt x="227" y="411"/>
                    </a:lnTo>
                    <a:lnTo>
                      <a:pt x="194" y="435"/>
                    </a:lnTo>
                    <a:lnTo>
                      <a:pt x="153" y="460"/>
                    </a:lnTo>
                    <a:lnTo>
                      <a:pt x="108" y="483"/>
                    </a:lnTo>
                    <a:lnTo>
                      <a:pt x="57" y="505"/>
                    </a:lnTo>
                    <a:lnTo>
                      <a:pt x="0" y="525"/>
                    </a:lnTo>
                    <a:lnTo>
                      <a:pt x="0" y="511"/>
                    </a:lnTo>
                    <a:lnTo>
                      <a:pt x="0" y="134"/>
                    </a:lnTo>
                    <a:lnTo>
                      <a:pt x="70" y="111"/>
                    </a:lnTo>
                    <a:lnTo>
                      <a:pt x="135" y="86"/>
                    </a:lnTo>
                    <a:lnTo>
                      <a:pt x="194" y="60"/>
                    </a:lnTo>
                    <a:lnTo>
                      <a:pt x="245" y="30"/>
                    </a:lnTo>
                    <a:lnTo>
                      <a:pt x="2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9"/>
              <p:cNvSpPr>
                <a:spLocks noEditPoints="1"/>
              </p:cNvSpPr>
              <p:nvPr/>
            </p:nvSpPr>
            <p:spPr bwMode="auto">
              <a:xfrm>
                <a:off x="5204" y="1846"/>
                <a:ext cx="950" cy="306"/>
              </a:xfrm>
              <a:custGeom>
                <a:avLst/>
                <a:gdLst>
                  <a:gd name="T0" fmla="*/ 841 w 1900"/>
                  <a:gd name="T1" fmla="*/ 161 h 611"/>
                  <a:gd name="T2" fmla="*/ 829 w 1900"/>
                  <a:gd name="T3" fmla="*/ 165 h 611"/>
                  <a:gd name="T4" fmla="*/ 838 w 1900"/>
                  <a:gd name="T5" fmla="*/ 190 h 611"/>
                  <a:gd name="T6" fmla="*/ 743 w 1900"/>
                  <a:gd name="T7" fmla="*/ 211 h 611"/>
                  <a:gd name="T8" fmla="*/ 708 w 1900"/>
                  <a:gd name="T9" fmla="*/ 245 h 611"/>
                  <a:gd name="T10" fmla="*/ 740 w 1900"/>
                  <a:gd name="T11" fmla="*/ 287 h 611"/>
                  <a:gd name="T12" fmla="*/ 819 w 1900"/>
                  <a:gd name="T13" fmla="*/ 313 h 611"/>
                  <a:gd name="T14" fmla="*/ 915 w 1900"/>
                  <a:gd name="T15" fmla="*/ 327 h 611"/>
                  <a:gd name="T16" fmla="*/ 1016 w 1900"/>
                  <a:gd name="T17" fmla="*/ 335 h 611"/>
                  <a:gd name="T18" fmla="*/ 1085 w 1900"/>
                  <a:gd name="T19" fmla="*/ 344 h 611"/>
                  <a:gd name="T20" fmla="*/ 1107 w 1900"/>
                  <a:gd name="T21" fmla="*/ 356 h 611"/>
                  <a:gd name="T22" fmla="*/ 1084 w 1900"/>
                  <a:gd name="T23" fmla="*/ 370 h 611"/>
                  <a:gd name="T24" fmla="*/ 1028 w 1900"/>
                  <a:gd name="T25" fmla="*/ 377 h 611"/>
                  <a:gd name="T26" fmla="*/ 934 w 1900"/>
                  <a:gd name="T27" fmla="*/ 374 h 611"/>
                  <a:gd name="T28" fmla="*/ 864 w 1900"/>
                  <a:gd name="T29" fmla="*/ 360 h 611"/>
                  <a:gd name="T30" fmla="*/ 845 w 1900"/>
                  <a:gd name="T31" fmla="*/ 360 h 611"/>
                  <a:gd name="T32" fmla="*/ 778 w 1900"/>
                  <a:gd name="T33" fmla="*/ 388 h 611"/>
                  <a:gd name="T34" fmla="*/ 773 w 1900"/>
                  <a:gd name="T35" fmla="*/ 393 h 611"/>
                  <a:gd name="T36" fmla="*/ 782 w 1900"/>
                  <a:gd name="T37" fmla="*/ 398 h 611"/>
                  <a:gd name="T38" fmla="*/ 911 w 1900"/>
                  <a:gd name="T39" fmla="*/ 423 h 611"/>
                  <a:gd name="T40" fmla="*/ 975 w 1900"/>
                  <a:gd name="T41" fmla="*/ 449 h 611"/>
                  <a:gd name="T42" fmla="*/ 1093 w 1900"/>
                  <a:gd name="T43" fmla="*/ 450 h 611"/>
                  <a:gd name="T44" fmla="*/ 1108 w 1900"/>
                  <a:gd name="T45" fmla="*/ 447 h 611"/>
                  <a:gd name="T46" fmla="*/ 1112 w 1900"/>
                  <a:gd name="T47" fmla="*/ 442 h 611"/>
                  <a:gd name="T48" fmla="*/ 1181 w 1900"/>
                  <a:gd name="T49" fmla="*/ 411 h 611"/>
                  <a:gd name="T50" fmla="*/ 1246 w 1900"/>
                  <a:gd name="T51" fmla="*/ 379 h 611"/>
                  <a:gd name="T52" fmla="*/ 1238 w 1900"/>
                  <a:gd name="T53" fmla="*/ 339 h 611"/>
                  <a:gd name="T54" fmla="*/ 1174 w 1900"/>
                  <a:gd name="T55" fmla="*/ 308 h 611"/>
                  <a:gd name="T56" fmla="*/ 1085 w 1900"/>
                  <a:gd name="T57" fmla="*/ 291 h 611"/>
                  <a:gd name="T58" fmla="*/ 994 w 1900"/>
                  <a:gd name="T59" fmla="*/ 283 h 611"/>
                  <a:gd name="T60" fmla="*/ 895 w 1900"/>
                  <a:gd name="T61" fmla="*/ 274 h 611"/>
                  <a:gd name="T62" fmla="*/ 858 w 1900"/>
                  <a:gd name="T63" fmla="*/ 261 h 611"/>
                  <a:gd name="T64" fmla="*/ 862 w 1900"/>
                  <a:gd name="T65" fmla="*/ 244 h 611"/>
                  <a:gd name="T66" fmla="*/ 915 w 1900"/>
                  <a:gd name="T67" fmla="*/ 236 h 611"/>
                  <a:gd name="T68" fmla="*/ 985 w 1900"/>
                  <a:gd name="T69" fmla="*/ 233 h 611"/>
                  <a:gd name="T70" fmla="*/ 1073 w 1900"/>
                  <a:gd name="T71" fmla="*/ 241 h 611"/>
                  <a:gd name="T72" fmla="*/ 1104 w 1900"/>
                  <a:gd name="T73" fmla="*/ 238 h 611"/>
                  <a:gd name="T74" fmla="*/ 1143 w 1900"/>
                  <a:gd name="T75" fmla="*/ 204 h 611"/>
                  <a:gd name="T76" fmla="*/ 1134 w 1900"/>
                  <a:gd name="T77" fmla="*/ 199 h 611"/>
                  <a:gd name="T78" fmla="*/ 1032 w 1900"/>
                  <a:gd name="T79" fmla="*/ 186 h 611"/>
                  <a:gd name="T80" fmla="*/ 964 w 1900"/>
                  <a:gd name="T81" fmla="*/ 162 h 611"/>
                  <a:gd name="T82" fmla="*/ 949 w 1900"/>
                  <a:gd name="T83" fmla="*/ 0 h 611"/>
                  <a:gd name="T84" fmla="*/ 1256 w 1900"/>
                  <a:gd name="T85" fmla="*/ 17 h 611"/>
                  <a:gd name="T86" fmla="*/ 1509 w 1900"/>
                  <a:gd name="T87" fmla="*/ 63 h 611"/>
                  <a:gd name="T88" fmla="*/ 1703 w 1900"/>
                  <a:gd name="T89" fmla="*/ 129 h 611"/>
                  <a:gd name="T90" fmla="*/ 1835 w 1900"/>
                  <a:gd name="T91" fmla="*/ 204 h 611"/>
                  <a:gd name="T92" fmla="*/ 1896 w 1900"/>
                  <a:gd name="T93" fmla="*/ 280 h 611"/>
                  <a:gd name="T94" fmla="*/ 1884 w 1900"/>
                  <a:gd name="T95" fmla="*/ 355 h 611"/>
                  <a:gd name="T96" fmla="*/ 1798 w 1900"/>
                  <a:gd name="T97" fmla="*/ 432 h 611"/>
                  <a:gd name="T98" fmla="*/ 1646 w 1900"/>
                  <a:gd name="T99" fmla="*/ 506 h 611"/>
                  <a:gd name="T100" fmla="*/ 1431 w 1900"/>
                  <a:gd name="T101" fmla="*/ 565 h 611"/>
                  <a:gd name="T102" fmla="*/ 1160 w 1900"/>
                  <a:gd name="T103" fmla="*/ 603 h 611"/>
                  <a:gd name="T104" fmla="*/ 842 w 1900"/>
                  <a:gd name="T105" fmla="*/ 609 h 611"/>
                  <a:gd name="T106" fmla="*/ 553 w 1900"/>
                  <a:gd name="T107" fmla="*/ 582 h 611"/>
                  <a:gd name="T108" fmla="*/ 319 w 1900"/>
                  <a:gd name="T109" fmla="*/ 527 h 611"/>
                  <a:gd name="T110" fmla="*/ 145 w 1900"/>
                  <a:gd name="T111" fmla="*/ 458 h 611"/>
                  <a:gd name="T112" fmla="*/ 36 w 1900"/>
                  <a:gd name="T113" fmla="*/ 381 h 611"/>
                  <a:gd name="T114" fmla="*/ 0 w 1900"/>
                  <a:gd name="T115" fmla="*/ 306 h 611"/>
                  <a:gd name="T116" fmla="*/ 36 w 1900"/>
                  <a:gd name="T117" fmla="*/ 230 h 611"/>
                  <a:gd name="T118" fmla="*/ 145 w 1900"/>
                  <a:gd name="T119" fmla="*/ 153 h 611"/>
                  <a:gd name="T120" fmla="*/ 319 w 1900"/>
                  <a:gd name="T121" fmla="*/ 84 h 611"/>
                  <a:gd name="T122" fmla="*/ 553 w 1900"/>
                  <a:gd name="T123" fmla="*/ 30 h 611"/>
                  <a:gd name="T124" fmla="*/ 842 w 1900"/>
                  <a:gd name="T125" fmla="*/ 2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00" h="611">
                    <a:moveTo>
                      <a:pt x="943" y="158"/>
                    </a:moveTo>
                    <a:lnTo>
                      <a:pt x="848" y="161"/>
                    </a:lnTo>
                    <a:lnTo>
                      <a:pt x="841" y="161"/>
                    </a:lnTo>
                    <a:lnTo>
                      <a:pt x="835" y="162"/>
                    </a:lnTo>
                    <a:lnTo>
                      <a:pt x="831" y="164"/>
                    </a:lnTo>
                    <a:lnTo>
                      <a:pt x="829" y="165"/>
                    </a:lnTo>
                    <a:lnTo>
                      <a:pt x="827" y="168"/>
                    </a:lnTo>
                    <a:lnTo>
                      <a:pt x="827" y="169"/>
                    </a:lnTo>
                    <a:lnTo>
                      <a:pt x="838" y="190"/>
                    </a:lnTo>
                    <a:lnTo>
                      <a:pt x="800" y="195"/>
                    </a:lnTo>
                    <a:lnTo>
                      <a:pt x="768" y="203"/>
                    </a:lnTo>
                    <a:lnTo>
                      <a:pt x="743" y="211"/>
                    </a:lnTo>
                    <a:lnTo>
                      <a:pt x="724" y="222"/>
                    </a:lnTo>
                    <a:lnTo>
                      <a:pt x="712" y="233"/>
                    </a:lnTo>
                    <a:lnTo>
                      <a:pt x="708" y="245"/>
                    </a:lnTo>
                    <a:lnTo>
                      <a:pt x="711" y="259"/>
                    </a:lnTo>
                    <a:lnTo>
                      <a:pt x="723" y="274"/>
                    </a:lnTo>
                    <a:lnTo>
                      <a:pt x="740" y="287"/>
                    </a:lnTo>
                    <a:lnTo>
                      <a:pt x="762" y="298"/>
                    </a:lnTo>
                    <a:lnTo>
                      <a:pt x="789" y="306"/>
                    </a:lnTo>
                    <a:lnTo>
                      <a:pt x="819" y="313"/>
                    </a:lnTo>
                    <a:lnTo>
                      <a:pt x="850" y="320"/>
                    </a:lnTo>
                    <a:lnTo>
                      <a:pt x="883" y="324"/>
                    </a:lnTo>
                    <a:lnTo>
                      <a:pt x="915" y="327"/>
                    </a:lnTo>
                    <a:lnTo>
                      <a:pt x="947" y="329"/>
                    </a:lnTo>
                    <a:lnTo>
                      <a:pt x="976" y="332"/>
                    </a:lnTo>
                    <a:lnTo>
                      <a:pt x="1016" y="335"/>
                    </a:lnTo>
                    <a:lnTo>
                      <a:pt x="1046" y="339"/>
                    </a:lnTo>
                    <a:lnTo>
                      <a:pt x="1069" y="341"/>
                    </a:lnTo>
                    <a:lnTo>
                      <a:pt x="1085" y="344"/>
                    </a:lnTo>
                    <a:lnTo>
                      <a:pt x="1096" y="348"/>
                    </a:lnTo>
                    <a:lnTo>
                      <a:pt x="1103" y="352"/>
                    </a:lnTo>
                    <a:lnTo>
                      <a:pt x="1107" y="356"/>
                    </a:lnTo>
                    <a:lnTo>
                      <a:pt x="1105" y="362"/>
                    </a:lnTo>
                    <a:lnTo>
                      <a:pt x="1097" y="367"/>
                    </a:lnTo>
                    <a:lnTo>
                      <a:pt x="1084" y="370"/>
                    </a:lnTo>
                    <a:lnTo>
                      <a:pt x="1067" y="373"/>
                    </a:lnTo>
                    <a:lnTo>
                      <a:pt x="1048" y="375"/>
                    </a:lnTo>
                    <a:lnTo>
                      <a:pt x="1028" y="377"/>
                    </a:lnTo>
                    <a:lnTo>
                      <a:pt x="1010" y="377"/>
                    </a:lnTo>
                    <a:lnTo>
                      <a:pt x="972" y="377"/>
                    </a:lnTo>
                    <a:lnTo>
                      <a:pt x="934" y="374"/>
                    </a:lnTo>
                    <a:lnTo>
                      <a:pt x="899" y="369"/>
                    </a:lnTo>
                    <a:lnTo>
                      <a:pt x="869" y="362"/>
                    </a:lnTo>
                    <a:lnTo>
                      <a:pt x="864" y="360"/>
                    </a:lnTo>
                    <a:lnTo>
                      <a:pt x="857" y="360"/>
                    </a:lnTo>
                    <a:lnTo>
                      <a:pt x="852" y="360"/>
                    </a:lnTo>
                    <a:lnTo>
                      <a:pt x="845" y="360"/>
                    </a:lnTo>
                    <a:lnTo>
                      <a:pt x="839" y="362"/>
                    </a:lnTo>
                    <a:lnTo>
                      <a:pt x="835" y="363"/>
                    </a:lnTo>
                    <a:lnTo>
                      <a:pt x="778" y="388"/>
                    </a:lnTo>
                    <a:lnTo>
                      <a:pt x="774" y="389"/>
                    </a:lnTo>
                    <a:lnTo>
                      <a:pt x="773" y="392"/>
                    </a:lnTo>
                    <a:lnTo>
                      <a:pt x="773" y="393"/>
                    </a:lnTo>
                    <a:lnTo>
                      <a:pt x="776" y="396"/>
                    </a:lnTo>
                    <a:lnTo>
                      <a:pt x="778" y="397"/>
                    </a:lnTo>
                    <a:lnTo>
                      <a:pt x="782" y="398"/>
                    </a:lnTo>
                    <a:lnTo>
                      <a:pt x="822" y="408"/>
                    </a:lnTo>
                    <a:lnTo>
                      <a:pt x="865" y="416"/>
                    </a:lnTo>
                    <a:lnTo>
                      <a:pt x="911" y="423"/>
                    </a:lnTo>
                    <a:lnTo>
                      <a:pt x="960" y="426"/>
                    </a:lnTo>
                    <a:lnTo>
                      <a:pt x="970" y="445"/>
                    </a:lnTo>
                    <a:lnTo>
                      <a:pt x="975" y="449"/>
                    </a:lnTo>
                    <a:lnTo>
                      <a:pt x="985" y="451"/>
                    </a:lnTo>
                    <a:lnTo>
                      <a:pt x="998" y="453"/>
                    </a:lnTo>
                    <a:lnTo>
                      <a:pt x="1093" y="450"/>
                    </a:lnTo>
                    <a:lnTo>
                      <a:pt x="1098" y="450"/>
                    </a:lnTo>
                    <a:lnTo>
                      <a:pt x="1104" y="449"/>
                    </a:lnTo>
                    <a:lnTo>
                      <a:pt x="1108" y="447"/>
                    </a:lnTo>
                    <a:lnTo>
                      <a:pt x="1112" y="446"/>
                    </a:lnTo>
                    <a:lnTo>
                      <a:pt x="1113" y="443"/>
                    </a:lnTo>
                    <a:lnTo>
                      <a:pt x="1112" y="442"/>
                    </a:lnTo>
                    <a:lnTo>
                      <a:pt x="1103" y="423"/>
                    </a:lnTo>
                    <a:lnTo>
                      <a:pt x="1146" y="417"/>
                    </a:lnTo>
                    <a:lnTo>
                      <a:pt x="1181" y="411"/>
                    </a:lnTo>
                    <a:lnTo>
                      <a:pt x="1211" y="403"/>
                    </a:lnTo>
                    <a:lnTo>
                      <a:pt x="1233" y="392"/>
                    </a:lnTo>
                    <a:lnTo>
                      <a:pt x="1246" y="379"/>
                    </a:lnTo>
                    <a:lnTo>
                      <a:pt x="1253" y="367"/>
                    </a:lnTo>
                    <a:lnTo>
                      <a:pt x="1250" y="354"/>
                    </a:lnTo>
                    <a:lnTo>
                      <a:pt x="1238" y="339"/>
                    </a:lnTo>
                    <a:lnTo>
                      <a:pt x="1222" y="327"/>
                    </a:lnTo>
                    <a:lnTo>
                      <a:pt x="1200" y="317"/>
                    </a:lnTo>
                    <a:lnTo>
                      <a:pt x="1174" y="308"/>
                    </a:lnTo>
                    <a:lnTo>
                      <a:pt x="1146" y="301"/>
                    </a:lnTo>
                    <a:lnTo>
                      <a:pt x="1116" y="295"/>
                    </a:lnTo>
                    <a:lnTo>
                      <a:pt x="1085" y="291"/>
                    </a:lnTo>
                    <a:lnTo>
                      <a:pt x="1052" y="289"/>
                    </a:lnTo>
                    <a:lnTo>
                      <a:pt x="1023" y="286"/>
                    </a:lnTo>
                    <a:lnTo>
                      <a:pt x="994" y="283"/>
                    </a:lnTo>
                    <a:lnTo>
                      <a:pt x="952" y="280"/>
                    </a:lnTo>
                    <a:lnTo>
                      <a:pt x="919" y="276"/>
                    </a:lnTo>
                    <a:lnTo>
                      <a:pt x="895" y="274"/>
                    </a:lnTo>
                    <a:lnTo>
                      <a:pt x="877" y="270"/>
                    </a:lnTo>
                    <a:lnTo>
                      <a:pt x="865" y="266"/>
                    </a:lnTo>
                    <a:lnTo>
                      <a:pt x="858" y="261"/>
                    </a:lnTo>
                    <a:lnTo>
                      <a:pt x="853" y="255"/>
                    </a:lnTo>
                    <a:lnTo>
                      <a:pt x="854" y="249"/>
                    </a:lnTo>
                    <a:lnTo>
                      <a:pt x="862" y="244"/>
                    </a:lnTo>
                    <a:lnTo>
                      <a:pt x="877" y="241"/>
                    </a:lnTo>
                    <a:lnTo>
                      <a:pt x="895" y="237"/>
                    </a:lnTo>
                    <a:lnTo>
                      <a:pt x="915" y="236"/>
                    </a:lnTo>
                    <a:lnTo>
                      <a:pt x="936" y="234"/>
                    </a:lnTo>
                    <a:lnTo>
                      <a:pt x="955" y="233"/>
                    </a:lnTo>
                    <a:lnTo>
                      <a:pt x="985" y="233"/>
                    </a:lnTo>
                    <a:lnTo>
                      <a:pt x="1016" y="234"/>
                    </a:lnTo>
                    <a:lnTo>
                      <a:pt x="1047" y="237"/>
                    </a:lnTo>
                    <a:lnTo>
                      <a:pt x="1073" y="241"/>
                    </a:lnTo>
                    <a:lnTo>
                      <a:pt x="1085" y="242"/>
                    </a:lnTo>
                    <a:lnTo>
                      <a:pt x="1097" y="241"/>
                    </a:lnTo>
                    <a:lnTo>
                      <a:pt x="1104" y="238"/>
                    </a:lnTo>
                    <a:lnTo>
                      <a:pt x="1142" y="209"/>
                    </a:lnTo>
                    <a:lnTo>
                      <a:pt x="1143" y="206"/>
                    </a:lnTo>
                    <a:lnTo>
                      <a:pt x="1143" y="204"/>
                    </a:lnTo>
                    <a:lnTo>
                      <a:pt x="1142" y="202"/>
                    </a:lnTo>
                    <a:lnTo>
                      <a:pt x="1138" y="200"/>
                    </a:lnTo>
                    <a:lnTo>
                      <a:pt x="1134" y="199"/>
                    </a:lnTo>
                    <a:lnTo>
                      <a:pt x="1128" y="198"/>
                    </a:lnTo>
                    <a:lnTo>
                      <a:pt x="1082" y="191"/>
                    </a:lnTo>
                    <a:lnTo>
                      <a:pt x="1032" y="186"/>
                    </a:lnTo>
                    <a:lnTo>
                      <a:pt x="979" y="183"/>
                    </a:lnTo>
                    <a:lnTo>
                      <a:pt x="970" y="167"/>
                    </a:lnTo>
                    <a:lnTo>
                      <a:pt x="964" y="162"/>
                    </a:lnTo>
                    <a:lnTo>
                      <a:pt x="955" y="160"/>
                    </a:lnTo>
                    <a:lnTo>
                      <a:pt x="943" y="158"/>
                    </a:lnTo>
                    <a:close/>
                    <a:moveTo>
                      <a:pt x="949" y="0"/>
                    </a:moveTo>
                    <a:lnTo>
                      <a:pt x="1058" y="2"/>
                    </a:lnTo>
                    <a:lnTo>
                      <a:pt x="1160" y="8"/>
                    </a:lnTo>
                    <a:lnTo>
                      <a:pt x="1256" y="17"/>
                    </a:lnTo>
                    <a:lnTo>
                      <a:pt x="1347" y="30"/>
                    </a:lnTo>
                    <a:lnTo>
                      <a:pt x="1431" y="46"/>
                    </a:lnTo>
                    <a:lnTo>
                      <a:pt x="1509" y="63"/>
                    </a:lnTo>
                    <a:lnTo>
                      <a:pt x="1581" y="84"/>
                    </a:lnTo>
                    <a:lnTo>
                      <a:pt x="1646" y="105"/>
                    </a:lnTo>
                    <a:lnTo>
                      <a:pt x="1703" y="129"/>
                    </a:lnTo>
                    <a:lnTo>
                      <a:pt x="1755" y="153"/>
                    </a:lnTo>
                    <a:lnTo>
                      <a:pt x="1798" y="179"/>
                    </a:lnTo>
                    <a:lnTo>
                      <a:pt x="1835" y="204"/>
                    </a:lnTo>
                    <a:lnTo>
                      <a:pt x="1863" y="230"/>
                    </a:lnTo>
                    <a:lnTo>
                      <a:pt x="1884" y="256"/>
                    </a:lnTo>
                    <a:lnTo>
                      <a:pt x="1896" y="280"/>
                    </a:lnTo>
                    <a:lnTo>
                      <a:pt x="1900" y="306"/>
                    </a:lnTo>
                    <a:lnTo>
                      <a:pt x="1896" y="331"/>
                    </a:lnTo>
                    <a:lnTo>
                      <a:pt x="1884" y="355"/>
                    </a:lnTo>
                    <a:lnTo>
                      <a:pt x="1863" y="381"/>
                    </a:lnTo>
                    <a:lnTo>
                      <a:pt x="1835" y="407"/>
                    </a:lnTo>
                    <a:lnTo>
                      <a:pt x="1798" y="432"/>
                    </a:lnTo>
                    <a:lnTo>
                      <a:pt x="1755" y="458"/>
                    </a:lnTo>
                    <a:lnTo>
                      <a:pt x="1703" y="483"/>
                    </a:lnTo>
                    <a:lnTo>
                      <a:pt x="1646" y="506"/>
                    </a:lnTo>
                    <a:lnTo>
                      <a:pt x="1581" y="527"/>
                    </a:lnTo>
                    <a:lnTo>
                      <a:pt x="1509" y="548"/>
                    </a:lnTo>
                    <a:lnTo>
                      <a:pt x="1431" y="565"/>
                    </a:lnTo>
                    <a:lnTo>
                      <a:pt x="1347" y="582"/>
                    </a:lnTo>
                    <a:lnTo>
                      <a:pt x="1256" y="594"/>
                    </a:lnTo>
                    <a:lnTo>
                      <a:pt x="1160" y="603"/>
                    </a:lnTo>
                    <a:lnTo>
                      <a:pt x="1058" y="609"/>
                    </a:lnTo>
                    <a:lnTo>
                      <a:pt x="949" y="611"/>
                    </a:lnTo>
                    <a:lnTo>
                      <a:pt x="842" y="609"/>
                    </a:lnTo>
                    <a:lnTo>
                      <a:pt x="740" y="603"/>
                    </a:lnTo>
                    <a:lnTo>
                      <a:pt x="644" y="594"/>
                    </a:lnTo>
                    <a:lnTo>
                      <a:pt x="553" y="582"/>
                    </a:lnTo>
                    <a:lnTo>
                      <a:pt x="469" y="565"/>
                    </a:lnTo>
                    <a:lnTo>
                      <a:pt x="390" y="548"/>
                    </a:lnTo>
                    <a:lnTo>
                      <a:pt x="319" y="527"/>
                    </a:lnTo>
                    <a:lnTo>
                      <a:pt x="253" y="506"/>
                    </a:lnTo>
                    <a:lnTo>
                      <a:pt x="195" y="483"/>
                    </a:lnTo>
                    <a:lnTo>
                      <a:pt x="145" y="458"/>
                    </a:lnTo>
                    <a:lnTo>
                      <a:pt x="102" y="432"/>
                    </a:lnTo>
                    <a:lnTo>
                      <a:pt x="65" y="407"/>
                    </a:lnTo>
                    <a:lnTo>
                      <a:pt x="36" y="381"/>
                    </a:lnTo>
                    <a:lnTo>
                      <a:pt x="16" y="355"/>
                    </a:lnTo>
                    <a:lnTo>
                      <a:pt x="4" y="331"/>
                    </a:lnTo>
                    <a:lnTo>
                      <a:pt x="0" y="306"/>
                    </a:lnTo>
                    <a:lnTo>
                      <a:pt x="4" y="280"/>
                    </a:lnTo>
                    <a:lnTo>
                      <a:pt x="16" y="256"/>
                    </a:lnTo>
                    <a:lnTo>
                      <a:pt x="36" y="230"/>
                    </a:lnTo>
                    <a:lnTo>
                      <a:pt x="65" y="204"/>
                    </a:lnTo>
                    <a:lnTo>
                      <a:pt x="102" y="179"/>
                    </a:lnTo>
                    <a:lnTo>
                      <a:pt x="145" y="153"/>
                    </a:lnTo>
                    <a:lnTo>
                      <a:pt x="195" y="129"/>
                    </a:lnTo>
                    <a:lnTo>
                      <a:pt x="253" y="105"/>
                    </a:lnTo>
                    <a:lnTo>
                      <a:pt x="319" y="84"/>
                    </a:lnTo>
                    <a:lnTo>
                      <a:pt x="390" y="63"/>
                    </a:lnTo>
                    <a:lnTo>
                      <a:pt x="469" y="46"/>
                    </a:lnTo>
                    <a:lnTo>
                      <a:pt x="553" y="30"/>
                    </a:lnTo>
                    <a:lnTo>
                      <a:pt x="644" y="17"/>
                    </a:lnTo>
                    <a:lnTo>
                      <a:pt x="740" y="8"/>
                    </a:lnTo>
                    <a:lnTo>
                      <a:pt x="842" y="2"/>
                    </a:lnTo>
                    <a:lnTo>
                      <a:pt x="9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0"/>
              <p:cNvSpPr>
                <a:spLocks/>
              </p:cNvSpPr>
              <p:nvPr/>
            </p:nvSpPr>
            <p:spPr bwMode="auto">
              <a:xfrm>
                <a:off x="6052" y="1739"/>
                <a:ext cx="311" cy="266"/>
              </a:xfrm>
              <a:custGeom>
                <a:avLst/>
                <a:gdLst>
                  <a:gd name="T0" fmla="*/ 621 w 621"/>
                  <a:gd name="T1" fmla="*/ 0 h 530"/>
                  <a:gd name="T2" fmla="*/ 621 w 621"/>
                  <a:gd name="T3" fmla="*/ 317 h 530"/>
                  <a:gd name="T4" fmla="*/ 617 w 621"/>
                  <a:gd name="T5" fmla="*/ 342 h 530"/>
                  <a:gd name="T6" fmla="*/ 605 w 621"/>
                  <a:gd name="T7" fmla="*/ 366 h 530"/>
                  <a:gd name="T8" fmla="*/ 584 w 621"/>
                  <a:gd name="T9" fmla="*/ 392 h 530"/>
                  <a:gd name="T10" fmla="*/ 558 w 621"/>
                  <a:gd name="T11" fmla="*/ 416 h 530"/>
                  <a:gd name="T12" fmla="*/ 525 w 621"/>
                  <a:gd name="T13" fmla="*/ 441 h 530"/>
                  <a:gd name="T14" fmla="*/ 485 w 621"/>
                  <a:gd name="T15" fmla="*/ 465 h 530"/>
                  <a:gd name="T16" fmla="*/ 439 w 621"/>
                  <a:gd name="T17" fmla="*/ 488 h 530"/>
                  <a:gd name="T18" fmla="*/ 388 w 621"/>
                  <a:gd name="T19" fmla="*/ 510 h 530"/>
                  <a:gd name="T20" fmla="*/ 331 w 621"/>
                  <a:gd name="T21" fmla="*/ 530 h 530"/>
                  <a:gd name="T22" fmla="*/ 332 w 621"/>
                  <a:gd name="T23" fmla="*/ 519 h 530"/>
                  <a:gd name="T24" fmla="*/ 328 w 621"/>
                  <a:gd name="T25" fmla="*/ 479 h 530"/>
                  <a:gd name="T26" fmla="*/ 316 w 621"/>
                  <a:gd name="T27" fmla="*/ 439 h 530"/>
                  <a:gd name="T28" fmla="*/ 297 w 621"/>
                  <a:gd name="T29" fmla="*/ 403 h 530"/>
                  <a:gd name="T30" fmla="*/ 271 w 621"/>
                  <a:gd name="T31" fmla="*/ 369 h 530"/>
                  <a:gd name="T32" fmla="*/ 240 w 621"/>
                  <a:gd name="T33" fmla="*/ 335 h 530"/>
                  <a:gd name="T34" fmla="*/ 202 w 621"/>
                  <a:gd name="T35" fmla="*/ 305 h 530"/>
                  <a:gd name="T36" fmla="*/ 158 w 621"/>
                  <a:gd name="T37" fmla="*/ 275 h 530"/>
                  <a:gd name="T38" fmla="*/ 110 w 621"/>
                  <a:gd name="T39" fmla="*/ 248 h 530"/>
                  <a:gd name="T40" fmla="*/ 57 w 621"/>
                  <a:gd name="T41" fmla="*/ 224 h 530"/>
                  <a:gd name="T42" fmla="*/ 0 w 621"/>
                  <a:gd name="T43" fmla="*/ 200 h 530"/>
                  <a:gd name="T44" fmla="*/ 84 w 621"/>
                  <a:gd name="T45" fmla="*/ 188 h 530"/>
                  <a:gd name="T46" fmla="*/ 165 w 621"/>
                  <a:gd name="T47" fmla="*/ 175 h 530"/>
                  <a:gd name="T48" fmla="*/ 242 w 621"/>
                  <a:gd name="T49" fmla="*/ 157 h 530"/>
                  <a:gd name="T50" fmla="*/ 318 w 621"/>
                  <a:gd name="T51" fmla="*/ 138 h 530"/>
                  <a:gd name="T52" fmla="*/ 389 w 621"/>
                  <a:gd name="T53" fmla="*/ 115 h 530"/>
                  <a:gd name="T54" fmla="*/ 455 w 621"/>
                  <a:gd name="T55" fmla="*/ 91 h 530"/>
                  <a:gd name="T56" fmla="*/ 516 w 621"/>
                  <a:gd name="T57" fmla="*/ 62 h 530"/>
                  <a:gd name="T58" fmla="*/ 572 w 621"/>
                  <a:gd name="T59" fmla="*/ 32 h 530"/>
                  <a:gd name="T60" fmla="*/ 621 w 621"/>
                  <a:gd name="T61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21" h="530">
                    <a:moveTo>
                      <a:pt x="621" y="0"/>
                    </a:moveTo>
                    <a:lnTo>
                      <a:pt x="621" y="317"/>
                    </a:lnTo>
                    <a:lnTo>
                      <a:pt x="617" y="342"/>
                    </a:lnTo>
                    <a:lnTo>
                      <a:pt x="605" y="366"/>
                    </a:lnTo>
                    <a:lnTo>
                      <a:pt x="584" y="392"/>
                    </a:lnTo>
                    <a:lnTo>
                      <a:pt x="558" y="416"/>
                    </a:lnTo>
                    <a:lnTo>
                      <a:pt x="525" y="441"/>
                    </a:lnTo>
                    <a:lnTo>
                      <a:pt x="485" y="465"/>
                    </a:lnTo>
                    <a:lnTo>
                      <a:pt x="439" y="488"/>
                    </a:lnTo>
                    <a:lnTo>
                      <a:pt x="388" y="510"/>
                    </a:lnTo>
                    <a:lnTo>
                      <a:pt x="331" y="530"/>
                    </a:lnTo>
                    <a:lnTo>
                      <a:pt x="332" y="519"/>
                    </a:lnTo>
                    <a:lnTo>
                      <a:pt x="328" y="479"/>
                    </a:lnTo>
                    <a:lnTo>
                      <a:pt x="316" y="439"/>
                    </a:lnTo>
                    <a:lnTo>
                      <a:pt x="297" y="403"/>
                    </a:lnTo>
                    <a:lnTo>
                      <a:pt x="271" y="369"/>
                    </a:lnTo>
                    <a:lnTo>
                      <a:pt x="240" y="335"/>
                    </a:lnTo>
                    <a:lnTo>
                      <a:pt x="202" y="305"/>
                    </a:lnTo>
                    <a:lnTo>
                      <a:pt x="158" y="275"/>
                    </a:lnTo>
                    <a:lnTo>
                      <a:pt x="110" y="248"/>
                    </a:lnTo>
                    <a:lnTo>
                      <a:pt x="57" y="224"/>
                    </a:lnTo>
                    <a:lnTo>
                      <a:pt x="0" y="200"/>
                    </a:lnTo>
                    <a:lnTo>
                      <a:pt x="84" y="188"/>
                    </a:lnTo>
                    <a:lnTo>
                      <a:pt x="165" y="175"/>
                    </a:lnTo>
                    <a:lnTo>
                      <a:pt x="242" y="157"/>
                    </a:lnTo>
                    <a:lnTo>
                      <a:pt x="318" y="138"/>
                    </a:lnTo>
                    <a:lnTo>
                      <a:pt x="389" y="115"/>
                    </a:lnTo>
                    <a:lnTo>
                      <a:pt x="455" y="91"/>
                    </a:lnTo>
                    <a:lnTo>
                      <a:pt x="516" y="62"/>
                    </a:lnTo>
                    <a:lnTo>
                      <a:pt x="572" y="32"/>
                    </a:lnTo>
                    <a:lnTo>
                      <a:pt x="6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1"/>
              <p:cNvSpPr>
                <a:spLocks/>
              </p:cNvSpPr>
              <p:nvPr/>
            </p:nvSpPr>
            <p:spPr bwMode="auto">
              <a:xfrm>
                <a:off x="5204" y="2106"/>
                <a:ext cx="950" cy="307"/>
              </a:xfrm>
              <a:custGeom>
                <a:avLst/>
                <a:gdLst>
                  <a:gd name="T0" fmla="*/ 0 w 1900"/>
                  <a:gd name="T1" fmla="*/ 0 h 615"/>
                  <a:gd name="T2" fmla="*/ 51 w 1900"/>
                  <a:gd name="T3" fmla="*/ 34 h 615"/>
                  <a:gd name="T4" fmla="*/ 111 w 1900"/>
                  <a:gd name="T5" fmla="*/ 67 h 615"/>
                  <a:gd name="T6" fmla="*/ 178 w 1900"/>
                  <a:gd name="T7" fmla="*/ 95 h 615"/>
                  <a:gd name="T8" fmla="*/ 249 w 1900"/>
                  <a:gd name="T9" fmla="*/ 121 h 615"/>
                  <a:gd name="T10" fmla="*/ 327 w 1900"/>
                  <a:gd name="T11" fmla="*/ 144 h 615"/>
                  <a:gd name="T12" fmla="*/ 408 w 1900"/>
                  <a:gd name="T13" fmla="*/ 164 h 615"/>
                  <a:gd name="T14" fmla="*/ 494 w 1900"/>
                  <a:gd name="T15" fmla="*/ 181 h 615"/>
                  <a:gd name="T16" fmla="*/ 582 w 1900"/>
                  <a:gd name="T17" fmla="*/ 194 h 615"/>
                  <a:gd name="T18" fmla="*/ 673 w 1900"/>
                  <a:gd name="T19" fmla="*/ 205 h 615"/>
                  <a:gd name="T20" fmla="*/ 765 w 1900"/>
                  <a:gd name="T21" fmla="*/ 213 h 615"/>
                  <a:gd name="T22" fmla="*/ 857 w 1900"/>
                  <a:gd name="T23" fmla="*/ 219 h 615"/>
                  <a:gd name="T24" fmla="*/ 949 w 1900"/>
                  <a:gd name="T25" fmla="*/ 220 h 615"/>
                  <a:gd name="T26" fmla="*/ 1043 w 1900"/>
                  <a:gd name="T27" fmla="*/ 219 h 615"/>
                  <a:gd name="T28" fmla="*/ 1135 w 1900"/>
                  <a:gd name="T29" fmla="*/ 213 h 615"/>
                  <a:gd name="T30" fmla="*/ 1227 w 1900"/>
                  <a:gd name="T31" fmla="*/ 206 h 615"/>
                  <a:gd name="T32" fmla="*/ 1317 w 1900"/>
                  <a:gd name="T33" fmla="*/ 194 h 615"/>
                  <a:gd name="T34" fmla="*/ 1405 w 1900"/>
                  <a:gd name="T35" fmla="*/ 181 h 615"/>
                  <a:gd name="T36" fmla="*/ 1490 w 1900"/>
                  <a:gd name="T37" fmla="*/ 164 h 615"/>
                  <a:gd name="T38" fmla="*/ 1572 w 1900"/>
                  <a:gd name="T39" fmla="*/ 144 h 615"/>
                  <a:gd name="T40" fmla="*/ 1649 w 1900"/>
                  <a:gd name="T41" fmla="*/ 121 h 615"/>
                  <a:gd name="T42" fmla="*/ 1721 w 1900"/>
                  <a:gd name="T43" fmla="*/ 95 h 615"/>
                  <a:gd name="T44" fmla="*/ 1788 w 1900"/>
                  <a:gd name="T45" fmla="*/ 67 h 615"/>
                  <a:gd name="T46" fmla="*/ 1847 w 1900"/>
                  <a:gd name="T47" fmla="*/ 34 h 615"/>
                  <a:gd name="T48" fmla="*/ 1900 w 1900"/>
                  <a:gd name="T49" fmla="*/ 0 h 615"/>
                  <a:gd name="T50" fmla="*/ 1900 w 1900"/>
                  <a:gd name="T51" fmla="*/ 309 h 615"/>
                  <a:gd name="T52" fmla="*/ 1896 w 1900"/>
                  <a:gd name="T53" fmla="*/ 334 h 615"/>
                  <a:gd name="T54" fmla="*/ 1882 w 1900"/>
                  <a:gd name="T55" fmla="*/ 358 h 615"/>
                  <a:gd name="T56" fmla="*/ 1862 w 1900"/>
                  <a:gd name="T57" fmla="*/ 384 h 615"/>
                  <a:gd name="T58" fmla="*/ 1834 w 1900"/>
                  <a:gd name="T59" fmla="*/ 410 h 615"/>
                  <a:gd name="T60" fmla="*/ 1798 w 1900"/>
                  <a:gd name="T61" fmla="*/ 436 h 615"/>
                  <a:gd name="T62" fmla="*/ 1754 w 1900"/>
                  <a:gd name="T63" fmla="*/ 461 h 615"/>
                  <a:gd name="T64" fmla="*/ 1703 w 1900"/>
                  <a:gd name="T65" fmla="*/ 486 h 615"/>
                  <a:gd name="T66" fmla="*/ 1645 w 1900"/>
                  <a:gd name="T67" fmla="*/ 509 h 615"/>
                  <a:gd name="T68" fmla="*/ 1580 w 1900"/>
                  <a:gd name="T69" fmla="*/ 531 h 615"/>
                  <a:gd name="T70" fmla="*/ 1508 w 1900"/>
                  <a:gd name="T71" fmla="*/ 551 h 615"/>
                  <a:gd name="T72" fmla="*/ 1431 w 1900"/>
                  <a:gd name="T73" fmla="*/ 568 h 615"/>
                  <a:gd name="T74" fmla="*/ 1347 w 1900"/>
                  <a:gd name="T75" fmla="*/ 585 h 615"/>
                  <a:gd name="T76" fmla="*/ 1256 w 1900"/>
                  <a:gd name="T77" fmla="*/ 597 h 615"/>
                  <a:gd name="T78" fmla="*/ 1160 w 1900"/>
                  <a:gd name="T79" fmla="*/ 606 h 615"/>
                  <a:gd name="T80" fmla="*/ 1056 w 1900"/>
                  <a:gd name="T81" fmla="*/ 612 h 615"/>
                  <a:gd name="T82" fmla="*/ 949 w 1900"/>
                  <a:gd name="T83" fmla="*/ 615 h 615"/>
                  <a:gd name="T84" fmla="*/ 837 w 1900"/>
                  <a:gd name="T85" fmla="*/ 612 h 615"/>
                  <a:gd name="T86" fmla="*/ 731 w 1900"/>
                  <a:gd name="T87" fmla="*/ 605 h 615"/>
                  <a:gd name="T88" fmla="*/ 631 w 1900"/>
                  <a:gd name="T89" fmla="*/ 596 h 615"/>
                  <a:gd name="T90" fmla="*/ 537 w 1900"/>
                  <a:gd name="T91" fmla="*/ 582 h 615"/>
                  <a:gd name="T92" fmla="*/ 450 w 1900"/>
                  <a:gd name="T93" fmla="*/ 566 h 615"/>
                  <a:gd name="T94" fmla="*/ 370 w 1900"/>
                  <a:gd name="T95" fmla="*/ 547 h 615"/>
                  <a:gd name="T96" fmla="*/ 298 w 1900"/>
                  <a:gd name="T97" fmla="*/ 525 h 615"/>
                  <a:gd name="T98" fmla="*/ 232 w 1900"/>
                  <a:gd name="T99" fmla="*/ 501 h 615"/>
                  <a:gd name="T100" fmla="*/ 175 w 1900"/>
                  <a:gd name="T101" fmla="*/ 476 h 615"/>
                  <a:gd name="T102" fmla="*/ 125 w 1900"/>
                  <a:gd name="T103" fmla="*/ 450 h 615"/>
                  <a:gd name="T104" fmla="*/ 83 w 1900"/>
                  <a:gd name="T105" fmla="*/ 423 h 615"/>
                  <a:gd name="T106" fmla="*/ 49 w 1900"/>
                  <a:gd name="T107" fmla="*/ 396 h 615"/>
                  <a:gd name="T108" fmla="*/ 23 w 1900"/>
                  <a:gd name="T109" fmla="*/ 369 h 615"/>
                  <a:gd name="T110" fmla="*/ 7 w 1900"/>
                  <a:gd name="T111" fmla="*/ 343 h 615"/>
                  <a:gd name="T112" fmla="*/ 0 w 1900"/>
                  <a:gd name="T113" fmla="*/ 318 h 615"/>
                  <a:gd name="T114" fmla="*/ 0 w 1900"/>
                  <a:gd name="T115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900" h="615">
                    <a:moveTo>
                      <a:pt x="0" y="0"/>
                    </a:moveTo>
                    <a:lnTo>
                      <a:pt x="51" y="34"/>
                    </a:lnTo>
                    <a:lnTo>
                      <a:pt x="111" y="67"/>
                    </a:lnTo>
                    <a:lnTo>
                      <a:pt x="178" y="95"/>
                    </a:lnTo>
                    <a:lnTo>
                      <a:pt x="249" y="121"/>
                    </a:lnTo>
                    <a:lnTo>
                      <a:pt x="327" y="144"/>
                    </a:lnTo>
                    <a:lnTo>
                      <a:pt x="408" y="164"/>
                    </a:lnTo>
                    <a:lnTo>
                      <a:pt x="494" y="181"/>
                    </a:lnTo>
                    <a:lnTo>
                      <a:pt x="582" y="194"/>
                    </a:lnTo>
                    <a:lnTo>
                      <a:pt x="673" y="205"/>
                    </a:lnTo>
                    <a:lnTo>
                      <a:pt x="765" y="213"/>
                    </a:lnTo>
                    <a:lnTo>
                      <a:pt x="857" y="219"/>
                    </a:lnTo>
                    <a:lnTo>
                      <a:pt x="949" y="220"/>
                    </a:lnTo>
                    <a:lnTo>
                      <a:pt x="1043" y="219"/>
                    </a:lnTo>
                    <a:lnTo>
                      <a:pt x="1135" y="213"/>
                    </a:lnTo>
                    <a:lnTo>
                      <a:pt x="1227" y="206"/>
                    </a:lnTo>
                    <a:lnTo>
                      <a:pt x="1317" y="194"/>
                    </a:lnTo>
                    <a:lnTo>
                      <a:pt x="1405" y="181"/>
                    </a:lnTo>
                    <a:lnTo>
                      <a:pt x="1490" y="164"/>
                    </a:lnTo>
                    <a:lnTo>
                      <a:pt x="1572" y="144"/>
                    </a:lnTo>
                    <a:lnTo>
                      <a:pt x="1649" y="121"/>
                    </a:lnTo>
                    <a:lnTo>
                      <a:pt x="1721" y="95"/>
                    </a:lnTo>
                    <a:lnTo>
                      <a:pt x="1788" y="67"/>
                    </a:lnTo>
                    <a:lnTo>
                      <a:pt x="1847" y="34"/>
                    </a:lnTo>
                    <a:lnTo>
                      <a:pt x="1900" y="0"/>
                    </a:lnTo>
                    <a:lnTo>
                      <a:pt x="1900" y="309"/>
                    </a:lnTo>
                    <a:lnTo>
                      <a:pt x="1896" y="334"/>
                    </a:lnTo>
                    <a:lnTo>
                      <a:pt x="1882" y="358"/>
                    </a:lnTo>
                    <a:lnTo>
                      <a:pt x="1862" y="384"/>
                    </a:lnTo>
                    <a:lnTo>
                      <a:pt x="1834" y="410"/>
                    </a:lnTo>
                    <a:lnTo>
                      <a:pt x="1798" y="436"/>
                    </a:lnTo>
                    <a:lnTo>
                      <a:pt x="1754" y="461"/>
                    </a:lnTo>
                    <a:lnTo>
                      <a:pt x="1703" y="486"/>
                    </a:lnTo>
                    <a:lnTo>
                      <a:pt x="1645" y="509"/>
                    </a:lnTo>
                    <a:lnTo>
                      <a:pt x="1580" y="531"/>
                    </a:lnTo>
                    <a:lnTo>
                      <a:pt x="1508" y="551"/>
                    </a:lnTo>
                    <a:lnTo>
                      <a:pt x="1431" y="568"/>
                    </a:lnTo>
                    <a:lnTo>
                      <a:pt x="1347" y="585"/>
                    </a:lnTo>
                    <a:lnTo>
                      <a:pt x="1256" y="597"/>
                    </a:lnTo>
                    <a:lnTo>
                      <a:pt x="1160" y="606"/>
                    </a:lnTo>
                    <a:lnTo>
                      <a:pt x="1056" y="612"/>
                    </a:lnTo>
                    <a:lnTo>
                      <a:pt x="949" y="615"/>
                    </a:lnTo>
                    <a:lnTo>
                      <a:pt x="837" y="612"/>
                    </a:lnTo>
                    <a:lnTo>
                      <a:pt x="731" y="605"/>
                    </a:lnTo>
                    <a:lnTo>
                      <a:pt x="631" y="596"/>
                    </a:lnTo>
                    <a:lnTo>
                      <a:pt x="537" y="582"/>
                    </a:lnTo>
                    <a:lnTo>
                      <a:pt x="450" y="566"/>
                    </a:lnTo>
                    <a:lnTo>
                      <a:pt x="370" y="547"/>
                    </a:lnTo>
                    <a:lnTo>
                      <a:pt x="298" y="525"/>
                    </a:lnTo>
                    <a:lnTo>
                      <a:pt x="232" y="501"/>
                    </a:lnTo>
                    <a:lnTo>
                      <a:pt x="175" y="476"/>
                    </a:lnTo>
                    <a:lnTo>
                      <a:pt x="125" y="450"/>
                    </a:lnTo>
                    <a:lnTo>
                      <a:pt x="83" y="423"/>
                    </a:lnTo>
                    <a:lnTo>
                      <a:pt x="49" y="396"/>
                    </a:lnTo>
                    <a:lnTo>
                      <a:pt x="23" y="369"/>
                    </a:lnTo>
                    <a:lnTo>
                      <a:pt x="7" y="343"/>
                    </a:lnTo>
                    <a:lnTo>
                      <a:pt x="0" y="3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"/>
              <p:cNvSpPr>
                <a:spLocks/>
              </p:cNvSpPr>
              <p:nvPr/>
            </p:nvSpPr>
            <p:spPr bwMode="auto">
              <a:xfrm>
                <a:off x="5203" y="2627"/>
                <a:ext cx="951" cy="308"/>
              </a:xfrm>
              <a:custGeom>
                <a:avLst/>
                <a:gdLst>
                  <a:gd name="T0" fmla="*/ 1902 w 1902"/>
                  <a:gd name="T1" fmla="*/ 0 h 616"/>
                  <a:gd name="T2" fmla="*/ 1902 w 1902"/>
                  <a:gd name="T3" fmla="*/ 311 h 616"/>
                  <a:gd name="T4" fmla="*/ 1898 w 1902"/>
                  <a:gd name="T5" fmla="*/ 335 h 616"/>
                  <a:gd name="T6" fmla="*/ 1884 w 1902"/>
                  <a:gd name="T7" fmla="*/ 361 h 616"/>
                  <a:gd name="T8" fmla="*/ 1864 w 1902"/>
                  <a:gd name="T9" fmla="*/ 387 h 616"/>
                  <a:gd name="T10" fmla="*/ 1836 w 1902"/>
                  <a:gd name="T11" fmla="*/ 413 h 616"/>
                  <a:gd name="T12" fmla="*/ 1800 w 1902"/>
                  <a:gd name="T13" fmla="*/ 438 h 616"/>
                  <a:gd name="T14" fmla="*/ 1756 w 1902"/>
                  <a:gd name="T15" fmla="*/ 463 h 616"/>
                  <a:gd name="T16" fmla="*/ 1705 w 1902"/>
                  <a:gd name="T17" fmla="*/ 487 h 616"/>
                  <a:gd name="T18" fmla="*/ 1647 w 1902"/>
                  <a:gd name="T19" fmla="*/ 512 h 616"/>
                  <a:gd name="T20" fmla="*/ 1582 w 1902"/>
                  <a:gd name="T21" fmla="*/ 533 h 616"/>
                  <a:gd name="T22" fmla="*/ 1510 w 1902"/>
                  <a:gd name="T23" fmla="*/ 554 h 616"/>
                  <a:gd name="T24" fmla="*/ 1433 w 1902"/>
                  <a:gd name="T25" fmla="*/ 571 h 616"/>
                  <a:gd name="T26" fmla="*/ 1349 w 1902"/>
                  <a:gd name="T27" fmla="*/ 586 h 616"/>
                  <a:gd name="T28" fmla="*/ 1258 w 1902"/>
                  <a:gd name="T29" fmla="*/ 598 h 616"/>
                  <a:gd name="T30" fmla="*/ 1162 w 1902"/>
                  <a:gd name="T31" fmla="*/ 608 h 616"/>
                  <a:gd name="T32" fmla="*/ 1058 w 1902"/>
                  <a:gd name="T33" fmla="*/ 615 h 616"/>
                  <a:gd name="T34" fmla="*/ 951 w 1902"/>
                  <a:gd name="T35" fmla="*/ 616 h 616"/>
                  <a:gd name="T36" fmla="*/ 843 w 1902"/>
                  <a:gd name="T37" fmla="*/ 615 h 616"/>
                  <a:gd name="T38" fmla="*/ 741 w 1902"/>
                  <a:gd name="T39" fmla="*/ 608 h 616"/>
                  <a:gd name="T40" fmla="*/ 645 w 1902"/>
                  <a:gd name="T41" fmla="*/ 598 h 616"/>
                  <a:gd name="T42" fmla="*/ 554 w 1902"/>
                  <a:gd name="T43" fmla="*/ 586 h 616"/>
                  <a:gd name="T44" fmla="*/ 470 w 1902"/>
                  <a:gd name="T45" fmla="*/ 571 h 616"/>
                  <a:gd name="T46" fmla="*/ 391 w 1902"/>
                  <a:gd name="T47" fmla="*/ 554 h 616"/>
                  <a:gd name="T48" fmla="*/ 321 w 1902"/>
                  <a:gd name="T49" fmla="*/ 533 h 616"/>
                  <a:gd name="T50" fmla="*/ 255 w 1902"/>
                  <a:gd name="T51" fmla="*/ 512 h 616"/>
                  <a:gd name="T52" fmla="*/ 197 w 1902"/>
                  <a:gd name="T53" fmla="*/ 487 h 616"/>
                  <a:gd name="T54" fmla="*/ 146 w 1902"/>
                  <a:gd name="T55" fmla="*/ 463 h 616"/>
                  <a:gd name="T56" fmla="*/ 102 w 1902"/>
                  <a:gd name="T57" fmla="*/ 438 h 616"/>
                  <a:gd name="T58" fmla="*/ 67 w 1902"/>
                  <a:gd name="T59" fmla="*/ 413 h 616"/>
                  <a:gd name="T60" fmla="*/ 38 w 1902"/>
                  <a:gd name="T61" fmla="*/ 387 h 616"/>
                  <a:gd name="T62" fmla="*/ 17 w 1902"/>
                  <a:gd name="T63" fmla="*/ 361 h 616"/>
                  <a:gd name="T64" fmla="*/ 5 w 1902"/>
                  <a:gd name="T65" fmla="*/ 335 h 616"/>
                  <a:gd name="T66" fmla="*/ 0 w 1902"/>
                  <a:gd name="T67" fmla="*/ 311 h 616"/>
                  <a:gd name="T68" fmla="*/ 0 w 1902"/>
                  <a:gd name="T69" fmla="*/ 270 h 616"/>
                  <a:gd name="T70" fmla="*/ 0 w 1902"/>
                  <a:gd name="T71" fmla="*/ 265 h 616"/>
                  <a:gd name="T72" fmla="*/ 2 w 1902"/>
                  <a:gd name="T73" fmla="*/ 261 h 616"/>
                  <a:gd name="T74" fmla="*/ 2 w 1902"/>
                  <a:gd name="T75" fmla="*/ 2 h 616"/>
                  <a:gd name="T76" fmla="*/ 53 w 1902"/>
                  <a:gd name="T77" fmla="*/ 37 h 616"/>
                  <a:gd name="T78" fmla="*/ 113 w 1902"/>
                  <a:gd name="T79" fmla="*/ 68 h 616"/>
                  <a:gd name="T80" fmla="*/ 180 w 1902"/>
                  <a:gd name="T81" fmla="*/ 97 h 616"/>
                  <a:gd name="T82" fmla="*/ 251 w 1902"/>
                  <a:gd name="T83" fmla="*/ 122 h 616"/>
                  <a:gd name="T84" fmla="*/ 329 w 1902"/>
                  <a:gd name="T85" fmla="*/ 145 h 616"/>
                  <a:gd name="T86" fmla="*/ 410 w 1902"/>
                  <a:gd name="T87" fmla="*/ 166 h 616"/>
                  <a:gd name="T88" fmla="*/ 496 w 1902"/>
                  <a:gd name="T89" fmla="*/ 182 h 616"/>
                  <a:gd name="T90" fmla="*/ 584 w 1902"/>
                  <a:gd name="T91" fmla="*/ 197 h 616"/>
                  <a:gd name="T92" fmla="*/ 675 w 1902"/>
                  <a:gd name="T93" fmla="*/ 208 h 616"/>
                  <a:gd name="T94" fmla="*/ 765 w 1902"/>
                  <a:gd name="T95" fmla="*/ 215 h 616"/>
                  <a:gd name="T96" fmla="*/ 859 w 1902"/>
                  <a:gd name="T97" fmla="*/ 220 h 616"/>
                  <a:gd name="T98" fmla="*/ 951 w 1902"/>
                  <a:gd name="T99" fmla="*/ 221 h 616"/>
                  <a:gd name="T100" fmla="*/ 1037 w 1902"/>
                  <a:gd name="T101" fmla="*/ 220 h 616"/>
                  <a:gd name="T102" fmla="*/ 1122 w 1902"/>
                  <a:gd name="T103" fmla="*/ 216 h 616"/>
                  <a:gd name="T104" fmla="*/ 1208 w 1902"/>
                  <a:gd name="T105" fmla="*/ 209 h 616"/>
                  <a:gd name="T106" fmla="*/ 1292 w 1902"/>
                  <a:gd name="T107" fmla="*/ 200 h 616"/>
                  <a:gd name="T108" fmla="*/ 1373 w 1902"/>
                  <a:gd name="T109" fmla="*/ 187 h 616"/>
                  <a:gd name="T110" fmla="*/ 1453 w 1902"/>
                  <a:gd name="T111" fmla="*/ 174 h 616"/>
                  <a:gd name="T112" fmla="*/ 1530 w 1902"/>
                  <a:gd name="T113" fmla="*/ 156 h 616"/>
                  <a:gd name="T114" fmla="*/ 1605 w 1902"/>
                  <a:gd name="T115" fmla="*/ 137 h 616"/>
                  <a:gd name="T116" fmla="*/ 1674 w 1902"/>
                  <a:gd name="T117" fmla="*/ 114 h 616"/>
                  <a:gd name="T118" fmla="*/ 1739 w 1902"/>
                  <a:gd name="T119" fmla="*/ 90 h 616"/>
                  <a:gd name="T120" fmla="*/ 1799 w 1902"/>
                  <a:gd name="T121" fmla="*/ 63 h 616"/>
                  <a:gd name="T122" fmla="*/ 1855 w 1902"/>
                  <a:gd name="T123" fmla="*/ 33 h 616"/>
                  <a:gd name="T124" fmla="*/ 1902 w 1902"/>
                  <a:gd name="T125" fmla="*/ 0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02" h="616">
                    <a:moveTo>
                      <a:pt x="1902" y="0"/>
                    </a:moveTo>
                    <a:lnTo>
                      <a:pt x="1902" y="311"/>
                    </a:lnTo>
                    <a:lnTo>
                      <a:pt x="1898" y="335"/>
                    </a:lnTo>
                    <a:lnTo>
                      <a:pt x="1884" y="361"/>
                    </a:lnTo>
                    <a:lnTo>
                      <a:pt x="1864" y="387"/>
                    </a:lnTo>
                    <a:lnTo>
                      <a:pt x="1836" y="413"/>
                    </a:lnTo>
                    <a:lnTo>
                      <a:pt x="1800" y="438"/>
                    </a:lnTo>
                    <a:lnTo>
                      <a:pt x="1756" y="463"/>
                    </a:lnTo>
                    <a:lnTo>
                      <a:pt x="1705" y="487"/>
                    </a:lnTo>
                    <a:lnTo>
                      <a:pt x="1647" y="512"/>
                    </a:lnTo>
                    <a:lnTo>
                      <a:pt x="1582" y="533"/>
                    </a:lnTo>
                    <a:lnTo>
                      <a:pt x="1510" y="554"/>
                    </a:lnTo>
                    <a:lnTo>
                      <a:pt x="1433" y="571"/>
                    </a:lnTo>
                    <a:lnTo>
                      <a:pt x="1349" y="586"/>
                    </a:lnTo>
                    <a:lnTo>
                      <a:pt x="1258" y="598"/>
                    </a:lnTo>
                    <a:lnTo>
                      <a:pt x="1162" y="608"/>
                    </a:lnTo>
                    <a:lnTo>
                      <a:pt x="1058" y="615"/>
                    </a:lnTo>
                    <a:lnTo>
                      <a:pt x="951" y="616"/>
                    </a:lnTo>
                    <a:lnTo>
                      <a:pt x="843" y="615"/>
                    </a:lnTo>
                    <a:lnTo>
                      <a:pt x="741" y="608"/>
                    </a:lnTo>
                    <a:lnTo>
                      <a:pt x="645" y="598"/>
                    </a:lnTo>
                    <a:lnTo>
                      <a:pt x="554" y="586"/>
                    </a:lnTo>
                    <a:lnTo>
                      <a:pt x="470" y="571"/>
                    </a:lnTo>
                    <a:lnTo>
                      <a:pt x="391" y="554"/>
                    </a:lnTo>
                    <a:lnTo>
                      <a:pt x="321" y="533"/>
                    </a:lnTo>
                    <a:lnTo>
                      <a:pt x="255" y="512"/>
                    </a:lnTo>
                    <a:lnTo>
                      <a:pt x="197" y="487"/>
                    </a:lnTo>
                    <a:lnTo>
                      <a:pt x="146" y="463"/>
                    </a:lnTo>
                    <a:lnTo>
                      <a:pt x="102" y="438"/>
                    </a:lnTo>
                    <a:lnTo>
                      <a:pt x="67" y="413"/>
                    </a:lnTo>
                    <a:lnTo>
                      <a:pt x="38" y="387"/>
                    </a:lnTo>
                    <a:lnTo>
                      <a:pt x="17" y="361"/>
                    </a:lnTo>
                    <a:lnTo>
                      <a:pt x="5" y="335"/>
                    </a:lnTo>
                    <a:lnTo>
                      <a:pt x="0" y="311"/>
                    </a:lnTo>
                    <a:lnTo>
                      <a:pt x="0" y="270"/>
                    </a:lnTo>
                    <a:lnTo>
                      <a:pt x="0" y="265"/>
                    </a:lnTo>
                    <a:lnTo>
                      <a:pt x="2" y="261"/>
                    </a:lnTo>
                    <a:lnTo>
                      <a:pt x="2" y="2"/>
                    </a:lnTo>
                    <a:lnTo>
                      <a:pt x="53" y="37"/>
                    </a:lnTo>
                    <a:lnTo>
                      <a:pt x="113" y="68"/>
                    </a:lnTo>
                    <a:lnTo>
                      <a:pt x="180" y="97"/>
                    </a:lnTo>
                    <a:lnTo>
                      <a:pt x="251" y="122"/>
                    </a:lnTo>
                    <a:lnTo>
                      <a:pt x="329" y="145"/>
                    </a:lnTo>
                    <a:lnTo>
                      <a:pt x="410" y="166"/>
                    </a:lnTo>
                    <a:lnTo>
                      <a:pt x="496" y="182"/>
                    </a:lnTo>
                    <a:lnTo>
                      <a:pt x="584" y="197"/>
                    </a:lnTo>
                    <a:lnTo>
                      <a:pt x="675" y="208"/>
                    </a:lnTo>
                    <a:lnTo>
                      <a:pt x="765" y="215"/>
                    </a:lnTo>
                    <a:lnTo>
                      <a:pt x="859" y="220"/>
                    </a:lnTo>
                    <a:lnTo>
                      <a:pt x="951" y="221"/>
                    </a:lnTo>
                    <a:lnTo>
                      <a:pt x="1037" y="220"/>
                    </a:lnTo>
                    <a:lnTo>
                      <a:pt x="1122" y="216"/>
                    </a:lnTo>
                    <a:lnTo>
                      <a:pt x="1208" y="209"/>
                    </a:lnTo>
                    <a:lnTo>
                      <a:pt x="1292" y="200"/>
                    </a:lnTo>
                    <a:lnTo>
                      <a:pt x="1373" y="187"/>
                    </a:lnTo>
                    <a:lnTo>
                      <a:pt x="1453" y="174"/>
                    </a:lnTo>
                    <a:lnTo>
                      <a:pt x="1530" y="156"/>
                    </a:lnTo>
                    <a:lnTo>
                      <a:pt x="1605" y="137"/>
                    </a:lnTo>
                    <a:lnTo>
                      <a:pt x="1674" y="114"/>
                    </a:lnTo>
                    <a:lnTo>
                      <a:pt x="1739" y="90"/>
                    </a:lnTo>
                    <a:lnTo>
                      <a:pt x="1799" y="63"/>
                    </a:lnTo>
                    <a:lnTo>
                      <a:pt x="1855" y="33"/>
                    </a:lnTo>
                    <a:lnTo>
                      <a:pt x="19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3"/>
              <p:cNvSpPr>
                <a:spLocks/>
              </p:cNvSpPr>
              <p:nvPr/>
            </p:nvSpPr>
            <p:spPr bwMode="auto">
              <a:xfrm>
                <a:off x="5204" y="2366"/>
                <a:ext cx="950" cy="308"/>
              </a:xfrm>
              <a:custGeom>
                <a:avLst/>
                <a:gdLst>
                  <a:gd name="T0" fmla="*/ 1900 w 1900"/>
                  <a:gd name="T1" fmla="*/ 0 h 616"/>
                  <a:gd name="T2" fmla="*/ 1900 w 1900"/>
                  <a:gd name="T3" fmla="*/ 311 h 616"/>
                  <a:gd name="T4" fmla="*/ 1896 w 1900"/>
                  <a:gd name="T5" fmla="*/ 335 h 616"/>
                  <a:gd name="T6" fmla="*/ 1882 w 1900"/>
                  <a:gd name="T7" fmla="*/ 359 h 616"/>
                  <a:gd name="T8" fmla="*/ 1862 w 1900"/>
                  <a:gd name="T9" fmla="*/ 385 h 616"/>
                  <a:gd name="T10" fmla="*/ 1834 w 1900"/>
                  <a:gd name="T11" fmla="*/ 411 h 616"/>
                  <a:gd name="T12" fmla="*/ 1798 w 1900"/>
                  <a:gd name="T13" fmla="*/ 438 h 616"/>
                  <a:gd name="T14" fmla="*/ 1754 w 1900"/>
                  <a:gd name="T15" fmla="*/ 463 h 616"/>
                  <a:gd name="T16" fmla="*/ 1703 w 1900"/>
                  <a:gd name="T17" fmla="*/ 487 h 616"/>
                  <a:gd name="T18" fmla="*/ 1645 w 1900"/>
                  <a:gd name="T19" fmla="*/ 510 h 616"/>
                  <a:gd name="T20" fmla="*/ 1580 w 1900"/>
                  <a:gd name="T21" fmla="*/ 533 h 616"/>
                  <a:gd name="T22" fmla="*/ 1508 w 1900"/>
                  <a:gd name="T23" fmla="*/ 552 h 616"/>
                  <a:gd name="T24" fmla="*/ 1431 w 1900"/>
                  <a:gd name="T25" fmla="*/ 570 h 616"/>
                  <a:gd name="T26" fmla="*/ 1347 w 1900"/>
                  <a:gd name="T27" fmla="*/ 586 h 616"/>
                  <a:gd name="T28" fmla="*/ 1256 w 1900"/>
                  <a:gd name="T29" fmla="*/ 598 h 616"/>
                  <a:gd name="T30" fmla="*/ 1160 w 1900"/>
                  <a:gd name="T31" fmla="*/ 608 h 616"/>
                  <a:gd name="T32" fmla="*/ 1056 w 1900"/>
                  <a:gd name="T33" fmla="*/ 613 h 616"/>
                  <a:gd name="T34" fmla="*/ 949 w 1900"/>
                  <a:gd name="T35" fmla="*/ 616 h 616"/>
                  <a:gd name="T36" fmla="*/ 837 w 1900"/>
                  <a:gd name="T37" fmla="*/ 613 h 616"/>
                  <a:gd name="T38" fmla="*/ 731 w 1900"/>
                  <a:gd name="T39" fmla="*/ 606 h 616"/>
                  <a:gd name="T40" fmla="*/ 631 w 1900"/>
                  <a:gd name="T41" fmla="*/ 597 h 616"/>
                  <a:gd name="T42" fmla="*/ 537 w 1900"/>
                  <a:gd name="T43" fmla="*/ 583 h 616"/>
                  <a:gd name="T44" fmla="*/ 450 w 1900"/>
                  <a:gd name="T45" fmla="*/ 567 h 616"/>
                  <a:gd name="T46" fmla="*/ 370 w 1900"/>
                  <a:gd name="T47" fmla="*/ 548 h 616"/>
                  <a:gd name="T48" fmla="*/ 298 w 1900"/>
                  <a:gd name="T49" fmla="*/ 526 h 616"/>
                  <a:gd name="T50" fmla="*/ 232 w 1900"/>
                  <a:gd name="T51" fmla="*/ 503 h 616"/>
                  <a:gd name="T52" fmla="*/ 175 w 1900"/>
                  <a:gd name="T53" fmla="*/ 477 h 616"/>
                  <a:gd name="T54" fmla="*/ 125 w 1900"/>
                  <a:gd name="T55" fmla="*/ 452 h 616"/>
                  <a:gd name="T56" fmla="*/ 83 w 1900"/>
                  <a:gd name="T57" fmla="*/ 425 h 616"/>
                  <a:gd name="T58" fmla="*/ 49 w 1900"/>
                  <a:gd name="T59" fmla="*/ 399 h 616"/>
                  <a:gd name="T60" fmla="*/ 23 w 1900"/>
                  <a:gd name="T61" fmla="*/ 372 h 616"/>
                  <a:gd name="T62" fmla="*/ 7 w 1900"/>
                  <a:gd name="T63" fmla="*/ 345 h 616"/>
                  <a:gd name="T64" fmla="*/ 0 w 1900"/>
                  <a:gd name="T65" fmla="*/ 319 h 616"/>
                  <a:gd name="T66" fmla="*/ 0 w 1900"/>
                  <a:gd name="T67" fmla="*/ 1 h 616"/>
                  <a:gd name="T68" fmla="*/ 51 w 1900"/>
                  <a:gd name="T69" fmla="*/ 35 h 616"/>
                  <a:gd name="T70" fmla="*/ 111 w 1900"/>
                  <a:gd name="T71" fmla="*/ 68 h 616"/>
                  <a:gd name="T72" fmla="*/ 178 w 1900"/>
                  <a:gd name="T73" fmla="*/ 96 h 616"/>
                  <a:gd name="T74" fmla="*/ 249 w 1900"/>
                  <a:gd name="T75" fmla="*/ 122 h 616"/>
                  <a:gd name="T76" fmla="*/ 327 w 1900"/>
                  <a:gd name="T77" fmla="*/ 145 h 616"/>
                  <a:gd name="T78" fmla="*/ 408 w 1900"/>
                  <a:gd name="T79" fmla="*/ 165 h 616"/>
                  <a:gd name="T80" fmla="*/ 494 w 1900"/>
                  <a:gd name="T81" fmla="*/ 182 h 616"/>
                  <a:gd name="T82" fmla="*/ 582 w 1900"/>
                  <a:gd name="T83" fmla="*/ 197 h 616"/>
                  <a:gd name="T84" fmla="*/ 673 w 1900"/>
                  <a:gd name="T85" fmla="*/ 208 h 616"/>
                  <a:gd name="T86" fmla="*/ 763 w 1900"/>
                  <a:gd name="T87" fmla="*/ 214 h 616"/>
                  <a:gd name="T88" fmla="*/ 857 w 1900"/>
                  <a:gd name="T89" fmla="*/ 220 h 616"/>
                  <a:gd name="T90" fmla="*/ 949 w 1900"/>
                  <a:gd name="T91" fmla="*/ 221 h 616"/>
                  <a:gd name="T92" fmla="*/ 1035 w 1900"/>
                  <a:gd name="T93" fmla="*/ 220 h 616"/>
                  <a:gd name="T94" fmla="*/ 1120 w 1900"/>
                  <a:gd name="T95" fmla="*/ 216 h 616"/>
                  <a:gd name="T96" fmla="*/ 1206 w 1900"/>
                  <a:gd name="T97" fmla="*/ 209 h 616"/>
                  <a:gd name="T98" fmla="*/ 1290 w 1900"/>
                  <a:gd name="T99" fmla="*/ 199 h 616"/>
                  <a:gd name="T100" fmla="*/ 1371 w 1900"/>
                  <a:gd name="T101" fmla="*/ 187 h 616"/>
                  <a:gd name="T102" fmla="*/ 1451 w 1900"/>
                  <a:gd name="T103" fmla="*/ 174 h 616"/>
                  <a:gd name="T104" fmla="*/ 1528 w 1900"/>
                  <a:gd name="T105" fmla="*/ 156 h 616"/>
                  <a:gd name="T106" fmla="*/ 1603 w 1900"/>
                  <a:gd name="T107" fmla="*/ 137 h 616"/>
                  <a:gd name="T108" fmla="*/ 1672 w 1900"/>
                  <a:gd name="T109" fmla="*/ 114 h 616"/>
                  <a:gd name="T110" fmla="*/ 1737 w 1900"/>
                  <a:gd name="T111" fmla="*/ 90 h 616"/>
                  <a:gd name="T112" fmla="*/ 1797 w 1900"/>
                  <a:gd name="T113" fmla="*/ 62 h 616"/>
                  <a:gd name="T114" fmla="*/ 1853 w 1900"/>
                  <a:gd name="T115" fmla="*/ 33 h 616"/>
                  <a:gd name="T116" fmla="*/ 1900 w 1900"/>
                  <a:gd name="T117" fmla="*/ 0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00" h="616">
                    <a:moveTo>
                      <a:pt x="1900" y="0"/>
                    </a:moveTo>
                    <a:lnTo>
                      <a:pt x="1900" y="311"/>
                    </a:lnTo>
                    <a:lnTo>
                      <a:pt x="1896" y="335"/>
                    </a:lnTo>
                    <a:lnTo>
                      <a:pt x="1882" y="359"/>
                    </a:lnTo>
                    <a:lnTo>
                      <a:pt x="1862" y="385"/>
                    </a:lnTo>
                    <a:lnTo>
                      <a:pt x="1834" y="411"/>
                    </a:lnTo>
                    <a:lnTo>
                      <a:pt x="1798" y="438"/>
                    </a:lnTo>
                    <a:lnTo>
                      <a:pt x="1754" y="463"/>
                    </a:lnTo>
                    <a:lnTo>
                      <a:pt x="1703" y="487"/>
                    </a:lnTo>
                    <a:lnTo>
                      <a:pt x="1645" y="510"/>
                    </a:lnTo>
                    <a:lnTo>
                      <a:pt x="1580" y="533"/>
                    </a:lnTo>
                    <a:lnTo>
                      <a:pt x="1508" y="552"/>
                    </a:lnTo>
                    <a:lnTo>
                      <a:pt x="1431" y="570"/>
                    </a:lnTo>
                    <a:lnTo>
                      <a:pt x="1347" y="586"/>
                    </a:lnTo>
                    <a:lnTo>
                      <a:pt x="1256" y="598"/>
                    </a:lnTo>
                    <a:lnTo>
                      <a:pt x="1160" y="608"/>
                    </a:lnTo>
                    <a:lnTo>
                      <a:pt x="1056" y="613"/>
                    </a:lnTo>
                    <a:lnTo>
                      <a:pt x="949" y="616"/>
                    </a:lnTo>
                    <a:lnTo>
                      <a:pt x="837" y="613"/>
                    </a:lnTo>
                    <a:lnTo>
                      <a:pt x="731" y="606"/>
                    </a:lnTo>
                    <a:lnTo>
                      <a:pt x="631" y="597"/>
                    </a:lnTo>
                    <a:lnTo>
                      <a:pt x="537" y="583"/>
                    </a:lnTo>
                    <a:lnTo>
                      <a:pt x="450" y="567"/>
                    </a:lnTo>
                    <a:lnTo>
                      <a:pt x="370" y="548"/>
                    </a:lnTo>
                    <a:lnTo>
                      <a:pt x="298" y="526"/>
                    </a:lnTo>
                    <a:lnTo>
                      <a:pt x="232" y="503"/>
                    </a:lnTo>
                    <a:lnTo>
                      <a:pt x="175" y="477"/>
                    </a:lnTo>
                    <a:lnTo>
                      <a:pt x="125" y="452"/>
                    </a:lnTo>
                    <a:lnTo>
                      <a:pt x="83" y="425"/>
                    </a:lnTo>
                    <a:lnTo>
                      <a:pt x="49" y="399"/>
                    </a:lnTo>
                    <a:lnTo>
                      <a:pt x="23" y="372"/>
                    </a:lnTo>
                    <a:lnTo>
                      <a:pt x="7" y="345"/>
                    </a:lnTo>
                    <a:lnTo>
                      <a:pt x="0" y="319"/>
                    </a:lnTo>
                    <a:lnTo>
                      <a:pt x="0" y="1"/>
                    </a:lnTo>
                    <a:lnTo>
                      <a:pt x="51" y="35"/>
                    </a:lnTo>
                    <a:lnTo>
                      <a:pt x="111" y="68"/>
                    </a:lnTo>
                    <a:lnTo>
                      <a:pt x="178" y="96"/>
                    </a:lnTo>
                    <a:lnTo>
                      <a:pt x="249" y="122"/>
                    </a:lnTo>
                    <a:lnTo>
                      <a:pt x="327" y="145"/>
                    </a:lnTo>
                    <a:lnTo>
                      <a:pt x="408" y="165"/>
                    </a:lnTo>
                    <a:lnTo>
                      <a:pt x="494" y="182"/>
                    </a:lnTo>
                    <a:lnTo>
                      <a:pt x="582" y="197"/>
                    </a:lnTo>
                    <a:lnTo>
                      <a:pt x="673" y="208"/>
                    </a:lnTo>
                    <a:lnTo>
                      <a:pt x="763" y="214"/>
                    </a:lnTo>
                    <a:lnTo>
                      <a:pt x="857" y="220"/>
                    </a:lnTo>
                    <a:lnTo>
                      <a:pt x="949" y="221"/>
                    </a:lnTo>
                    <a:lnTo>
                      <a:pt x="1035" y="220"/>
                    </a:lnTo>
                    <a:lnTo>
                      <a:pt x="1120" y="216"/>
                    </a:lnTo>
                    <a:lnTo>
                      <a:pt x="1206" y="209"/>
                    </a:lnTo>
                    <a:lnTo>
                      <a:pt x="1290" y="199"/>
                    </a:lnTo>
                    <a:lnTo>
                      <a:pt x="1371" y="187"/>
                    </a:lnTo>
                    <a:lnTo>
                      <a:pt x="1451" y="174"/>
                    </a:lnTo>
                    <a:lnTo>
                      <a:pt x="1528" y="156"/>
                    </a:lnTo>
                    <a:lnTo>
                      <a:pt x="1603" y="137"/>
                    </a:lnTo>
                    <a:lnTo>
                      <a:pt x="1672" y="114"/>
                    </a:lnTo>
                    <a:lnTo>
                      <a:pt x="1737" y="90"/>
                    </a:lnTo>
                    <a:lnTo>
                      <a:pt x="1797" y="62"/>
                    </a:lnTo>
                    <a:lnTo>
                      <a:pt x="1853" y="33"/>
                    </a:lnTo>
                    <a:lnTo>
                      <a:pt x="19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4"/>
              <p:cNvSpPr>
                <a:spLocks/>
              </p:cNvSpPr>
              <p:nvPr/>
            </p:nvSpPr>
            <p:spPr bwMode="auto">
              <a:xfrm>
                <a:off x="4560" y="1903"/>
                <a:ext cx="579" cy="307"/>
              </a:xfrm>
              <a:custGeom>
                <a:avLst/>
                <a:gdLst>
                  <a:gd name="T0" fmla="*/ 0 w 1158"/>
                  <a:gd name="T1" fmla="*/ 0 h 614"/>
                  <a:gd name="T2" fmla="*/ 48 w 1158"/>
                  <a:gd name="T3" fmla="*/ 32 h 614"/>
                  <a:gd name="T4" fmla="*/ 101 w 1158"/>
                  <a:gd name="T5" fmla="*/ 61 h 614"/>
                  <a:gd name="T6" fmla="*/ 154 w 1158"/>
                  <a:gd name="T7" fmla="*/ 85 h 614"/>
                  <a:gd name="T8" fmla="*/ 210 w 1158"/>
                  <a:gd name="T9" fmla="*/ 107 h 614"/>
                  <a:gd name="T10" fmla="*/ 267 w 1158"/>
                  <a:gd name="T11" fmla="*/ 126 h 614"/>
                  <a:gd name="T12" fmla="*/ 322 w 1158"/>
                  <a:gd name="T13" fmla="*/ 142 h 614"/>
                  <a:gd name="T14" fmla="*/ 430 w 1158"/>
                  <a:gd name="T15" fmla="*/ 168 h 614"/>
                  <a:gd name="T16" fmla="*/ 537 w 1158"/>
                  <a:gd name="T17" fmla="*/ 188 h 614"/>
                  <a:gd name="T18" fmla="*/ 645 w 1158"/>
                  <a:gd name="T19" fmla="*/ 203 h 614"/>
                  <a:gd name="T20" fmla="*/ 754 w 1158"/>
                  <a:gd name="T21" fmla="*/ 213 h 614"/>
                  <a:gd name="T22" fmla="*/ 853 w 1158"/>
                  <a:gd name="T23" fmla="*/ 218 h 614"/>
                  <a:gd name="T24" fmla="*/ 952 w 1158"/>
                  <a:gd name="T25" fmla="*/ 219 h 614"/>
                  <a:gd name="T26" fmla="*/ 1058 w 1158"/>
                  <a:gd name="T27" fmla="*/ 218 h 614"/>
                  <a:gd name="T28" fmla="*/ 1113 w 1158"/>
                  <a:gd name="T29" fmla="*/ 215 h 614"/>
                  <a:gd name="T30" fmla="*/ 1120 w 1158"/>
                  <a:gd name="T31" fmla="*/ 214 h 614"/>
                  <a:gd name="T32" fmla="*/ 1131 w 1158"/>
                  <a:gd name="T33" fmla="*/ 214 h 614"/>
                  <a:gd name="T34" fmla="*/ 1144 w 1158"/>
                  <a:gd name="T35" fmla="*/ 214 h 614"/>
                  <a:gd name="T36" fmla="*/ 1154 w 1158"/>
                  <a:gd name="T37" fmla="*/ 213 h 614"/>
                  <a:gd name="T38" fmla="*/ 1158 w 1158"/>
                  <a:gd name="T39" fmla="*/ 213 h 614"/>
                  <a:gd name="T40" fmla="*/ 1158 w 1158"/>
                  <a:gd name="T41" fmla="*/ 238 h 614"/>
                  <a:gd name="T42" fmla="*/ 1158 w 1158"/>
                  <a:gd name="T43" fmla="*/ 264 h 614"/>
                  <a:gd name="T44" fmla="*/ 1158 w 1158"/>
                  <a:gd name="T45" fmla="*/ 373 h 614"/>
                  <a:gd name="T46" fmla="*/ 1158 w 1158"/>
                  <a:gd name="T47" fmla="*/ 588 h 614"/>
                  <a:gd name="T48" fmla="*/ 1158 w 1158"/>
                  <a:gd name="T49" fmla="*/ 606 h 614"/>
                  <a:gd name="T50" fmla="*/ 1154 w 1158"/>
                  <a:gd name="T51" fmla="*/ 606 h 614"/>
                  <a:gd name="T52" fmla="*/ 1143 w 1158"/>
                  <a:gd name="T53" fmla="*/ 607 h 614"/>
                  <a:gd name="T54" fmla="*/ 1128 w 1158"/>
                  <a:gd name="T55" fmla="*/ 609 h 614"/>
                  <a:gd name="T56" fmla="*/ 1111 w 1158"/>
                  <a:gd name="T57" fmla="*/ 610 h 614"/>
                  <a:gd name="T58" fmla="*/ 1092 w 1158"/>
                  <a:gd name="T59" fmla="*/ 610 h 614"/>
                  <a:gd name="T60" fmla="*/ 1075 w 1158"/>
                  <a:gd name="T61" fmla="*/ 611 h 614"/>
                  <a:gd name="T62" fmla="*/ 1062 w 1158"/>
                  <a:gd name="T63" fmla="*/ 611 h 614"/>
                  <a:gd name="T64" fmla="*/ 1055 w 1158"/>
                  <a:gd name="T65" fmla="*/ 611 h 614"/>
                  <a:gd name="T66" fmla="*/ 937 w 1158"/>
                  <a:gd name="T67" fmla="*/ 614 h 614"/>
                  <a:gd name="T68" fmla="*/ 818 w 1158"/>
                  <a:gd name="T69" fmla="*/ 610 h 614"/>
                  <a:gd name="T70" fmla="*/ 704 w 1158"/>
                  <a:gd name="T71" fmla="*/ 602 h 614"/>
                  <a:gd name="T72" fmla="*/ 590 w 1158"/>
                  <a:gd name="T73" fmla="*/ 590 h 614"/>
                  <a:gd name="T74" fmla="*/ 477 w 1158"/>
                  <a:gd name="T75" fmla="*/ 571 h 614"/>
                  <a:gd name="T76" fmla="*/ 365 w 1158"/>
                  <a:gd name="T77" fmla="*/ 544 h 614"/>
                  <a:gd name="T78" fmla="*/ 313 w 1158"/>
                  <a:gd name="T79" fmla="*/ 530 h 614"/>
                  <a:gd name="T80" fmla="*/ 261 w 1158"/>
                  <a:gd name="T81" fmla="*/ 512 h 614"/>
                  <a:gd name="T82" fmla="*/ 210 w 1158"/>
                  <a:gd name="T83" fmla="*/ 493 h 614"/>
                  <a:gd name="T84" fmla="*/ 161 w 1158"/>
                  <a:gd name="T85" fmla="*/ 470 h 614"/>
                  <a:gd name="T86" fmla="*/ 114 w 1158"/>
                  <a:gd name="T87" fmla="*/ 445 h 614"/>
                  <a:gd name="T88" fmla="*/ 70 w 1158"/>
                  <a:gd name="T89" fmla="*/ 413 h 614"/>
                  <a:gd name="T90" fmla="*/ 47 w 1158"/>
                  <a:gd name="T91" fmla="*/ 393 h 614"/>
                  <a:gd name="T92" fmla="*/ 25 w 1158"/>
                  <a:gd name="T93" fmla="*/ 371 h 614"/>
                  <a:gd name="T94" fmla="*/ 9 w 1158"/>
                  <a:gd name="T95" fmla="*/ 345 h 614"/>
                  <a:gd name="T96" fmla="*/ 4 w 1158"/>
                  <a:gd name="T97" fmla="*/ 328 h 614"/>
                  <a:gd name="T98" fmla="*/ 1 w 1158"/>
                  <a:gd name="T99" fmla="*/ 310 h 614"/>
                  <a:gd name="T100" fmla="*/ 0 w 1158"/>
                  <a:gd name="T101" fmla="*/ 291 h 614"/>
                  <a:gd name="T102" fmla="*/ 0 w 1158"/>
                  <a:gd name="T103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58" h="614">
                    <a:moveTo>
                      <a:pt x="0" y="0"/>
                    </a:moveTo>
                    <a:lnTo>
                      <a:pt x="48" y="32"/>
                    </a:lnTo>
                    <a:lnTo>
                      <a:pt x="101" y="61"/>
                    </a:lnTo>
                    <a:lnTo>
                      <a:pt x="154" y="85"/>
                    </a:lnTo>
                    <a:lnTo>
                      <a:pt x="210" y="107"/>
                    </a:lnTo>
                    <a:lnTo>
                      <a:pt x="267" y="126"/>
                    </a:lnTo>
                    <a:lnTo>
                      <a:pt x="322" y="142"/>
                    </a:lnTo>
                    <a:lnTo>
                      <a:pt x="430" y="168"/>
                    </a:lnTo>
                    <a:lnTo>
                      <a:pt x="537" y="188"/>
                    </a:lnTo>
                    <a:lnTo>
                      <a:pt x="645" y="203"/>
                    </a:lnTo>
                    <a:lnTo>
                      <a:pt x="754" y="213"/>
                    </a:lnTo>
                    <a:lnTo>
                      <a:pt x="853" y="218"/>
                    </a:lnTo>
                    <a:lnTo>
                      <a:pt x="952" y="219"/>
                    </a:lnTo>
                    <a:lnTo>
                      <a:pt x="1058" y="218"/>
                    </a:lnTo>
                    <a:lnTo>
                      <a:pt x="1113" y="215"/>
                    </a:lnTo>
                    <a:lnTo>
                      <a:pt x="1120" y="214"/>
                    </a:lnTo>
                    <a:lnTo>
                      <a:pt x="1131" y="214"/>
                    </a:lnTo>
                    <a:lnTo>
                      <a:pt x="1144" y="214"/>
                    </a:lnTo>
                    <a:lnTo>
                      <a:pt x="1154" y="213"/>
                    </a:lnTo>
                    <a:lnTo>
                      <a:pt x="1158" y="213"/>
                    </a:lnTo>
                    <a:lnTo>
                      <a:pt x="1158" y="238"/>
                    </a:lnTo>
                    <a:lnTo>
                      <a:pt x="1158" y="264"/>
                    </a:lnTo>
                    <a:lnTo>
                      <a:pt x="1158" y="373"/>
                    </a:lnTo>
                    <a:lnTo>
                      <a:pt x="1158" y="588"/>
                    </a:lnTo>
                    <a:lnTo>
                      <a:pt x="1158" y="606"/>
                    </a:lnTo>
                    <a:lnTo>
                      <a:pt x="1154" y="606"/>
                    </a:lnTo>
                    <a:lnTo>
                      <a:pt x="1143" y="607"/>
                    </a:lnTo>
                    <a:lnTo>
                      <a:pt x="1128" y="609"/>
                    </a:lnTo>
                    <a:lnTo>
                      <a:pt x="1111" y="610"/>
                    </a:lnTo>
                    <a:lnTo>
                      <a:pt x="1092" y="610"/>
                    </a:lnTo>
                    <a:lnTo>
                      <a:pt x="1075" y="611"/>
                    </a:lnTo>
                    <a:lnTo>
                      <a:pt x="1062" y="611"/>
                    </a:lnTo>
                    <a:lnTo>
                      <a:pt x="1055" y="611"/>
                    </a:lnTo>
                    <a:lnTo>
                      <a:pt x="937" y="614"/>
                    </a:lnTo>
                    <a:lnTo>
                      <a:pt x="818" y="610"/>
                    </a:lnTo>
                    <a:lnTo>
                      <a:pt x="704" y="602"/>
                    </a:lnTo>
                    <a:lnTo>
                      <a:pt x="590" y="590"/>
                    </a:lnTo>
                    <a:lnTo>
                      <a:pt x="477" y="571"/>
                    </a:lnTo>
                    <a:lnTo>
                      <a:pt x="365" y="544"/>
                    </a:lnTo>
                    <a:lnTo>
                      <a:pt x="313" y="530"/>
                    </a:lnTo>
                    <a:lnTo>
                      <a:pt x="261" y="512"/>
                    </a:lnTo>
                    <a:lnTo>
                      <a:pt x="210" y="493"/>
                    </a:lnTo>
                    <a:lnTo>
                      <a:pt x="161" y="470"/>
                    </a:lnTo>
                    <a:lnTo>
                      <a:pt x="114" y="445"/>
                    </a:lnTo>
                    <a:lnTo>
                      <a:pt x="70" y="413"/>
                    </a:lnTo>
                    <a:lnTo>
                      <a:pt x="47" y="393"/>
                    </a:lnTo>
                    <a:lnTo>
                      <a:pt x="25" y="371"/>
                    </a:lnTo>
                    <a:lnTo>
                      <a:pt x="9" y="345"/>
                    </a:lnTo>
                    <a:lnTo>
                      <a:pt x="4" y="328"/>
                    </a:lnTo>
                    <a:lnTo>
                      <a:pt x="1" y="310"/>
                    </a:lnTo>
                    <a:lnTo>
                      <a:pt x="0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" name="Rectangle 40"/>
          <p:cNvSpPr/>
          <p:nvPr/>
        </p:nvSpPr>
        <p:spPr>
          <a:xfrm>
            <a:off x="757394" y="511643"/>
            <a:ext cx="1724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Cash Flow</a:t>
            </a:r>
            <a:endParaRPr lang="en-US" sz="32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57394" y="964216"/>
            <a:ext cx="3520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150" dirty="0" smtClean="0">
                <a:solidFill>
                  <a:schemeClr val="accent3"/>
                </a:solidFill>
              </a:rPr>
              <a:t>Boost your company’s financial health</a:t>
            </a:r>
            <a:endParaRPr lang="en-US" sz="2000" b="1" spc="-150" dirty="0">
              <a:solidFill>
                <a:schemeClr val="accent3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966028" y="2642479"/>
            <a:ext cx="2983293" cy="1487252"/>
            <a:chOff x="966028" y="2642479"/>
            <a:chExt cx="2983293" cy="1487252"/>
          </a:xfrm>
        </p:grpSpPr>
        <p:sp>
          <p:nvSpPr>
            <p:cNvPr id="36" name="Rectangle 35"/>
            <p:cNvSpPr/>
            <p:nvPr/>
          </p:nvSpPr>
          <p:spPr>
            <a:xfrm>
              <a:off x="966028" y="2642479"/>
              <a:ext cx="2794000" cy="1487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38100" dir="5400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66028" y="2642479"/>
              <a:ext cx="731520" cy="7315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37"/>
            <p:cNvGrpSpPr>
              <a:grpSpLocks noChangeAspect="1"/>
            </p:cNvGrpSpPr>
            <p:nvPr/>
          </p:nvGrpSpPr>
          <p:grpSpPr bwMode="auto">
            <a:xfrm>
              <a:off x="1141636" y="2819327"/>
              <a:ext cx="380304" cy="377824"/>
              <a:chOff x="4303" y="373"/>
              <a:chExt cx="460" cy="457"/>
            </a:xfrm>
            <a:solidFill>
              <a:schemeClr val="bg1"/>
            </a:solidFill>
          </p:grpSpPr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4303" y="788"/>
                <a:ext cx="460" cy="42"/>
              </a:xfrm>
              <a:custGeom>
                <a:avLst/>
                <a:gdLst>
                  <a:gd name="T0" fmla="*/ 147 w 3221"/>
                  <a:gd name="T1" fmla="*/ 0 h 291"/>
                  <a:gd name="T2" fmla="*/ 3074 w 3221"/>
                  <a:gd name="T3" fmla="*/ 0 h 291"/>
                  <a:gd name="T4" fmla="*/ 3103 w 3221"/>
                  <a:gd name="T5" fmla="*/ 3 h 291"/>
                  <a:gd name="T6" fmla="*/ 3130 w 3221"/>
                  <a:gd name="T7" fmla="*/ 11 h 291"/>
                  <a:gd name="T8" fmla="*/ 3156 w 3221"/>
                  <a:gd name="T9" fmla="*/ 25 h 291"/>
                  <a:gd name="T10" fmla="*/ 3177 w 3221"/>
                  <a:gd name="T11" fmla="*/ 42 h 291"/>
                  <a:gd name="T12" fmla="*/ 3195 w 3221"/>
                  <a:gd name="T13" fmla="*/ 64 h 291"/>
                  <a:gd name="T14" fmla="*/ 3208 w 3221"/>
                  <a:gd name="T15" fmla="*/ 89 h 291"/>
                  <a:gd name="T16" fmla="*/ 3218 w 3221"/>
                  <a:gd name="T17" fmla="*/ 117 h 291"/>
                  <a:gd name="T18" fmla="*/ 3221 w 3221"/>
                  <a:gd name="T19" fmla="*/ 146 h 291"/>
                  <a:gd name="T20" fmla="*/ 3218 w 3221"/>
                  <a:gd name="T21" fmla="*/ 175 h 291"/>
                  <a:gd name="T22" fmla="*/ 3208 w 3221"/>
                  <a:gd name="T23" fmla="*/ 202 h 291"/>
                  <a:gd name="T24" fmla="*/ 3195 w 3221"/>
                  <a:gd name="T25" fmla="*/ 227 h 291"/>
                  <a:gd name="T26" fmla="*/ 3177 w 3221"/>
                  <a:gd name="T27" fmla="*/ 248 h 291"/>
                  <a:gd name="T28" fmla="*/ 3156 w 3221"/>
                  <a:gd name="T29" fmla="*/ 266 h 291"/>
                  <a:gd name="T30" fmla="*/ 3130 w 3221"/>
                  <a:gd name="T31" fmla="*/ 279 h 291"/>
                  <a:gd name="T32" fmla="*/ 3103 w 3221"/>
                  <a:gd name="T33" fmla="*/ 288 h 291"/>
                  <a:gd name="T34" fmla="*/ 3074 w 3221"/>
                  <a:gd name="T35" fmla="*/ 291 h 291"/>
                  <a:gd name="T36" fmla="*/ 147 w 3221"/>
                  <a:gd name="T37" fmla="*/ 291 h 291"/>
                  <a:gd name="T38" fmla="*/ 117 w 3221"/>
                  <a:gd name="T39" fmla="*/ 288 h 291"/>
                  <a:gd name="T40" fmla="*/ 90 w 3221"/>
                  <a:gd name="T41" fmla="*/ 279 h 291"/>
                  <a:gd name="T42" fmla="*/ 65 w 3221"/>
                  <a:gd name="T43" fmla="*/ 266 h 291"/>
                  <a:gd name="T44" fmla="*/ 44 w 3221"/>
                  <a:gd name="T45" fmla="*/ 248 h 291"/>
                  <a:gd name="T46" fmla="*/ 25 w 3221"/>
                  <a:gd name="T47" fmla="*/ 227 h 291"/>
                  <a:gd name="T48" fmla="*/ 12 w 3221"/>
                  <a:gd name="T49" fmla="*/ 202 h 291"/>
                  <a:gd name="T50" fmla="*/ 3 w 3221"/>
                  <a:gd name="T51" fmla="*/ 175 h 291"/>
                  <a:gd name="T52" fmla="*/ 0 w 3221"/>
                  <a:gd name="T53" fmla="*/ 146 h 291"/>
                  <a:gd name="T54" fmla="*/ 3 w 3221"/>
                  <a:gd name="T55" fmla="*/ 117 h 291"/>
                  <a:gd name="T56" fmla="*/ 12 w 3221"/>
                  <a:gd name="T57" fmla="*/ 89 h 291"/>
                  <a:gd name="T58" fmla="*/ 25 w 3221"/>
                  <a:gd name="T59" fmla="*/ 64 h 291"/>
                  <a:gd name="T60" fmla="*/ 44 w 3221"/>
                  <a:gd name="T61" fmla="*/ 42 h 291"/>
                  <a:gd name="T62" fmla="*/ 65 w 3221"/>
                  <a:gd name="T63" fmla="*/ 25 h 291"/>
                  <a:gd name="T64" fmla="*/ 90 w 3221"/>
                  <a:gd name="T65" fmla="*/ 11 h 291"/>
                  <a:gd name="T66" fmla="*/ 117 w 3221"/>
                  <a:gd name="T67" fmla="*/ 3 h 291"/>
                  <a:gd name="T68" fmla="*/ 147 w 3221"/>
                  <a:gd name="T69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21" h="291">
                    <a:moveTo>
                      <a:pt x="147" y="0"/>
                    </a:moveTo>
                    <a:lnTo>
                      <a:pt x="3074" y="0"/>
                    </a:lnTo>
                    <a:lnTo>
                      <a:pt x="3103" y="3"/>
                    </a:lnTo>
                    <a:lnTo>
                      <a:pt x="3130" y="11"/>
                    </a:lnTo>
                    <a:lnTo>
                      <a:pt x="3156" y="25"/>
                    </a:lnTo>
                    <a:lnTo>
                      <a:pt x="3177" y="42"/>
                    </a:lnTo>
                    <a:lnTo>
                      <a:pt x="3195" y="64"/>
                    </a:lnTo>
                    <a:lnTo>
                      <a:pt x="3208" y="89"/>
                    </a:lnTo>
                    <a:lnTo>
                      <a:pt x="3218" y="117"/>
                    </a:lnTo>
                    <a:lnTo>
                      <a:pt x="3221" y="146"/>
                    </a:lnTo>
                    <a:lnTo>
                      <a:pt x="3218" y="175"/>
                    </a:lnTo>
                    <a:lnTo>
                      <a:pt x="3208" y="202"/>
                    </a:lnTo>
                    <a:lnTo>
                      <a:pt x="3195" y="227"/>
                    </a:lnTo>
                    <a:lnTo>
                      <a:pt x="3177" y="248"/>
                    </a:lnTo>
                    <a:lnTo>
                      <a:pt x="3156" y="266"/>
                    </a:lnTo>
                    <a:lnTo>
                      <a:pt x="3130" y="279"/>
                    </a:lnTo>
                    <a:lnTo>
                      <a:pt x="3103" y="288"/>
                    </a:lnTo>
                    <a:lnTo>
                      <a:pt x="3074" y="291"/>
                    </a:lnTo>
                    <a:lnTo>
                      <a:pt x="147" y="291"/>
                    </a:lnTo>
                    <a:lnTo>
                      <a:pt x="117" y="288"/>
                    </a:lnTo>
                    <a:lnTo>
                      <a:pt x="90" y="279"/>
                    </a:lnTo>
                    <a:lnTo>
                      <a:pt x="65" y="266"/>
                    </a:lnTo>
                    <a:lnTo>
                      <a:pt x="44" y="248"/>
                    </a:lnTo>
                    <a:lnTo>
                      <a:pt x="25" y="227"/>
                    </a:lnTo>
                    <a:lnTo>
                      <a:pt x="12" y="202"/>
                    </a:lnTo>
                    <a:lnTo>
                      <a:pt x="3" y="175"/>
                    </a:lnTo>
                    <a:lnTo>
                      <a:pt x="0" y="146"/>
                    </a:lnTo>
                    <a:lnTo>
                      <a:pt x="3" y="117"/>
                    </a:lnTo>
                    <a:lnTo>
                      <a:pt x="12" y="89"/>
                    </a:lnTo>
                    <a:lnTo>
                      <a:pt x="25" y="64"/>
                    </a:lnTo>
                    <a:lnTo>
                      <a:pt x="44" y="42"/>
                    </a:lnTo>
                    <a:lnTo>
                      <a:pt x="65" y="25"/>
                    </a:lnTo>
                    <a:lnTo>
                      <a:pt x="90" y="11"/>
                    </a:lnTo>
                    <a:lnTo>
                      <a:pt x="117" y="3"/>
                    </a:lnTo>
                    <a:lnTo>
                      <a:pt x="1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40"/>
              <p:cNvSpPr>
                <a:spLocks noEditPoints="1"/>
              </p:cNvSpPr>
              <p:nvPr/>
            </p:nvSpPr>
            <p:spPr bwMode="auto">
              <a:xfrm>
                <a:off x="4329" y="527"/>
                <a:ext cx="408" cy="249"/>
              </a:xfrm>
              <a:custGeom>
                <a:avLst/>
                <a:gdLst>
                  <a:gd name="T0" fmla="*/ 1939 w 2854"/>
                  <a:gd name="T1" fmla="*/ 1453 h 1744"/>
                  <a:gd name="T2" fmla="*/ 2378 w 2854"/>
                  <a:gd name="T3" fmla="*/ 145 h 1744"/>
                  <a:gd name="T4" fmla="*/ 1208 w 2854"/>
                  <a:gd name="T5" fmla="*/ 145 h 1744"/>
                  <a:gd name="T6" fmla="*/ 1646 w 2854"/>
                  <a:gd name="T7" fmla="*/ 1453 h 1744"/>
                  <a:gd name="T8" fmla="*/ 1208 w 2854"/>
                  <a:gd name="T9" fmla="*/ 145 h 1744"/>
                  <a:gd name="T10" fmla="*/ 476 w 2854"/>
                  <a:gd name="T11" fmla="*/ 1453 h 1744"/>
                  <a:gd name="T12" fmla="*/ 914 w 2854"/>
                  <a:gd name="T13" fmla="*/ 145 h 1744"/>
                  <a:gd name="T14" fmla="*/ 147 w 2854"/>
                  <a:gd name="T15" fmla="*/ 0 h 1744"/>
                  <a:gd name="T16" fmla="*/ 2727 w 2854"/>
                  <a:gd name="T17" fmla="*/ 2 h 1744"/>
                  <a:gd name="T18" fmla="*/ 2759 w 2854"/>
                  <a:gd name="T19" fmla="*/ 21 h 1744"/>
                  <a:gd name="T20" fmla="*/ 2778 w 2854"/>
                  <a:gd name="T21" fmla="*/ 53 h 1744"/>
                  <a:gd name="T22" fmla="*/ 2778 w 2854"/>
                  <a:gd name="T23" fmla="*/ 92 h 1744"/>
                  <a:gd name="T24" fmla="*/ 2759 w 2854"/>
                  <a:gd name="T25" fmla="*/ 124 h 1744"/>
                  <a:gd name="T26" fmla="*/ 2727 w 2854"/>
                  <a:gd name="T27" fmla="*/ 143 h 1744"/>
                  <a:gd name="T28" fmla="*/ 2671 w 2854"/>
                  <a:gd name="T29" fmla="*/ 145 h 1744"/>
                  <a:gd name="T30" fmla="*/ 2708 w 2854"/>
                  <a:gd name="T31" fmla="*/ 1453 h 1744"/>
                  <a:gd name="T32" fmla="*/ 2764 w 2854"/>
                  <a:gd name="T33" fmla="*/ 1465 h 1744"/>
                  <a:gd name="T34" fmla="*/ 2811 w 2854"/>
                  <a:gd name="T35" fmla="*/ 1496 h 1744"/>
                  <a:gd name="T36" fmla="*/ 2842 w 2854"/>
                  <a:gd name="T37" fmla="*/ 1542 h 1744"/>
                  <a:gd name="T38" fmla="*/ 2854 w 2854"/>
                  <a:gd name="T39" fmla="*/ 1599 h 1744"/>
                  <a:gd name="T40" fmla="*/ 2842 w 2854"/>
                  <a:gd name="T41" fmla="*/ 1655 h 1744"/>
                  <a:gd name="T42" fmla="*/ 2811 w 2854"/>
                  <a:gd name="T43" fmla="*/ 1701 h 1744"/>
                  <a:gd name="T44" fmla="*/ 2764 w 2854"/>
                  <a:gd name="T45" fmla="*/ 1732 h 1744"/>
                  <a:gd name="T46" fmla="*/ 2708 w 2854"/>
                  <a:gd name="T47" fmla="*/ 1744 h 1744"/>
                  <a:gd name="T48" fmla="*/ 117 w 2854"/>
                  <a:gd name="T49" fmla="*/ 1741 h 1744"/>
                  <a:gd name="T50" fmla="*/ 65 w 2854"/>
                  <a:gd name="T51" fmla="*/ 1719 h 1744"/>
                  <a:gd name="T52" fmla="*/ 26 w 2854"/>
                  <a:gd name="T53" fmla="*/ 1680 h 1744"/>
                  <a:gd name="T54" fmla="*/ 3 w 2854"/>
                  <a:gd name="T55" fmla="*/ 1628 h 1744"/>
                  <a:gd name="T56" fmla="*/ 3 w 2854"/>
                  <a:gd name="T57" fmla="*/ 1570 h 1744"/>
                  <a:gd name="T58" fmla="*/ 26 w 2854"/>
                  <a:gd name="T59" fmla="*/ 1517 h 1744"/>
                  <a:gd name="T60" fmla="*/ 65 w 2854"/>
                  <a:gd name="T61" fmla="*/ 1478 h 1744"/>
                  <a:gd name="T62" fmla="*/ 117 w 2854"/>
                  <a:gd name="T63" fmla="*/ 1456 h 1744"/>
                  <a:gd name="T64" fmla="*/ 183 w 2854"/>
                  <a:gd name="T65" fmla="*/ 1453 h 1744"/>
                  <a:gd name="T66" fmla="*/ 147 w 2854"/>
                  <a:gd name="T67" fmla="*/ 145 h 1744"/>
                  <a:gd name="T68" fmla="*/ 110 w 2854"/>
                  <a:gd name="T69" fmla="*/ 135 h 1744"/>
                  <a:gd name="T70" fmla="*/ 83 w 2854"/>
                  <a:gd name="T71" fmla="*/ 109 h 1744"/>
                  <a:gd name="T72" fmla="*/ 73 w 2854"/>
                  <a:gd name="T73" fmla="*/ 72 h 1744"/>
                  <a:gd name="T74" fmla="*/ 83 w 2854"/>
                  <a:gd name="T75" fmla="*/ 36 h 1744"/>
                  <a:gd name="T76" fmla="*/ 110 w 2854"/>
                  <a:gd name="T77" fmla="*/ 10 h 1744"/>
                  <a:gd name="T78" fmla="*/ 147 w 2854"/>
                  <a:gd name="T79" fmla="*/ 0 h 1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854" h="1744">
                    <a:moveTo>
                      <a:pt x="1939" y="145"/>
                    </a:moveTo>
                    <a:lnTo>
                      <a:pt x="1939" y="1453"/>
                    </a:lnTo>
                    <a:lnTo>
                      <a:pt x="2378" y="1453"/>
                    </a:lnTo>
                    <a:lnTo>
                      <a:pt x="2378" y="145"/>
                    </a:lnTo>
                    <a:lnTo>
                      <a:pt x="1939" y="145"/>
                    </a:lnTo>
                    <a:close/>
                    <a:moveTo>
                      <a:pt x="1208" y="145"/>
                    </a:moveTo>
                    <a:lnTo>
                      <a:pt x="1208" y="1453"/>
                    </a:lnTo>
                    <a:lnTo>
                      <a:pt x="1646" y="1453"/>
                    </a:lnTo>
                    <a:lnTo>
                      <a:pt x="1646" y="145"/>
                    </a:lnTo>
                    <a:lnTo>
                      <a:pt x="1208" y="145"/>
                    </a:lnTo>
                    <a:close/>
                    <a:moveTo>
                      <a:pt x="476" y="145"/>
                    </a:moveTo>
                    <a:lnTo>
                      <a:pt x="476" y="1453"/>
                    </a:lnTo>
                    <a:lnTo>
                      <a:pt x="914" y="1453"/>
                    </a:lnTo>
                    <a:lnTo>
                      <a:pt x="914" y="145"/>
                    </a:lnTo>
                    <a:lnTo>
                      <a:pt x="476" y="145"/>
                    </a:lnTo>
                    <a:close/>
                    <a:moveTo>
                      <a:pt x="147" y="0"/>
                    </a:moveTo>
                    <a:lnTo>
                      <a:pt x="2708" y="0"/>
                    </a:lnTo>
                    <a:lnTo>
                      <a:pt x="2727" y="2"/>
                    </a:lnTo>
                    <a:lnTo>
                      <a:pt x="2745" y="10"/>
                    </a:lnTo>
                    <a:lnTo>
                      <a:pt x="2759" y="21"/>
                    </a:lnTo>
                    <a:lnTo>
                      <a:pt x="2771" y="36"/>
                    </a:lnTo>
                    <a:lnTo>
                      <a:pt x="2778" y="53"/>
                    </a:lnTo>
                    <a:lnTo>
                      <a:pt x="2780" y="72"/>
                    </a:lnTo>
                    <a:lnTo>
                      <a:pt x="2778" y="92"/>
                    </a:lnTo>
                    <a:lnTo>
                      <a:pt x="2771" y="109"/>
                    </a:lnTo>
                    <a:lnTo>
                      <a:pt x="2759" y="124"/>
                    </a:lnTo>
                    <a:lnTo>
                      <a:pt x="2745" y="135"/>
                    </a:lnTo>
                    <a:lnTo>
                      <a:pt x="2727" y="143"/>
                    </a:lnTo>
                    <a:lnTo>
                      <a:pt x="2708" y="145"/>
                    </a:lnTo>
                    <a:lnTo>
                      <a:pt x="2671" y="145"/>
                    </a:lnTo>
                    <a:lnTo>
                      <a:pt x="2671" y="1453"/>
                    </a:lnTo>
                    <a:lnTo>
                      <a:pt x="2708" y="1453"/>
                    </a:lnTo>
                    <a:lnTo>
                      <a:pt x="2737" y="1456"/>
                    </a:lnTo>
                    <a:lnTo>
                      <a:pt x="2764" y="1465"/>
                    </a:lnTo>
                    <a:lnTo>
                      <a:pt x="2790" y="1478"/>
                    </a:lnTo>
                    <a:lnTo>
                      <a:pt x="2811" y="1496"/>
                    </a:lnTo>
                    <a:lnTo>
                      <a:pt x="2829" y="1517"/>
                    </a:lnTo>
                    <a:lnTo>
                      <a:pt x="2842" y="1542"/>
                    </a:lnTo>
                    <a:lnTo>
                      <a:pt x="2851" y="1570"/>
                    </a:lnTo>
                    <a:lnTo>
                      <a:pt x="2854" y="1599"/>
                    </a:lnTo>
                    <a:lnTo>
                      <a:pt x="2851" y="1628"/>
                    </a:lnTo>
                    <a:lnTo>
                      <a:pt x="2842" y="1655"/>
                    </a:lnTo>
                    <a:lnTo>
                      <a:pt x="2829" y="1680"/>
                    </a:lnTo>
                    <a:lnTo>
                      <a:pt x="2811" y="1701"/>
                    </a:lnTo>
                    <a:lnTo>
                      <a:pt x="2790" y="1719"/>
                    </a:lnTo>
                    <a:lnTo>
                      <a:pt x="2764" y="1732"/>
                    </a:lnTo>
                    <a:lnTo>
                      <a:pt x="2737" y="1741"/>
                    </a:lnTo>
                    <a:lnTo>
                      <a:pt x="2708" y="1744"/>
                    </a:lnTo>
                    <a:lnTo>
                      <a:pt x="147" y="1744"/>
                    </a:lnTo>
                    <a:lnTo>
                      <a:pt x="117" y="1741"/>
                    </a:lnTo>
                    <a:lnTo>
                      <a:pt x="89" y="1732"/>
                    </a:lnTo>
                    <a:lnTo>
                      <a:pt x="65" y="1719"/>
                    </a:lnTo>
                    <a:lnTo>
                      <a:pt x="43" y="1701"/>
                    </a:lnTo>
                    <a:lnTo>
                      <a:pt x="26" y="1680"/>
                    </a:lnTo>
                    <a:lnTo>
                      <a:pt x="11" y="1655"/>
                    </a:lnTo>
                    <a:lnTo>
                      <a:pt x="3" y="1628"/>
                    </a:lnTo>
                    <a:lnTo>
                      <a:pt x="0" y="1599"/>
                    </a:lnTo>
                    <a:lnTo>
                      <a:pt x="3" y="1570"/>
                    </a:lnTo>
                    <a:lnTo>
                      <a:pt x="11" y="1542"/>
                    </a:lnTo>
                    <a:lnTo>
                      <a:pt x="26" y="1517"/>
                    </a:lnTo>
                    <a:lnTo>
                      <a:pt x="43" y="1496"/>
                    </a:lnTo>
                    <a:lnTo>
                      <a:pt x="65" y="1478"/>
                    </a:lnTo>
                    <a:lnTo>
                      <a:pt x="89" y="1465"/>
                    </a:lnTo>
                    <a:lnTo>
                      <a:pt x="117" y="1456"/>
                    </a:lnTo>
                    <a:lnTo>
                      <a:pt x="147" y="1453"/>
                    </a:lnTo>
                    <a:lnTo>
                      <a:pt x="183" y="1453"/>
                    </a:lnTo>
                    <a:lnTo>
                      <a:pt x="183" y="145"/>
                    </a:lnTo>
                    <a:lnTo>
                      <a:pt x="147" y="145"/>
                    </a:lnTo>
                    <a:lnTo>
                      <a:pt x="127" y="143"/>
                    </a:lnTo>
                    <a:lnTo>
                      <a:pt x="110" y="135"/>
                    </a:lnTo>
                    <a:lnTo>
                      <a:pt x="95" y="124"/>
                    </a:lnTo>
                    <a:lnTo>
                      <a:pt x="83" y="109"/>
                    </a:lnTo>
                    <a:lnTo>
                      <a:pt x="76" y="92"/>
                    </a:lnTo>
                    <a:lnTo>
                      <a:pt x="73" y="72"/>
                    </a:lnTo>
                    <a:lnTo>
                      <a:pt x="76" y="53"/>
                    </a:lnTo>
                    <a:lnTo>
                      <a:pt x="83" y="36"/>
                    </a:lnTo>
                    <a:lnTo>
                      <a:pt x="95" y="21"/>
                    </a:lnTo>
                    <a:lnTo>
                      <a:pt x="110" y="10"/>
                    </a:lnTo>
                    <a:lnTo>
                      <a:pt x="127" y="2"/>
                    </a:lnTo>
                    <a:lnTo>
                      <a:pt x="1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41"/>
              <p:cNvSpPr>
                <a:spLocks/>
              </p:cNvSpPr>
              <p:nvPr/>
            </p:nvSpPr>
            <p:spPr bwMode="auto">
              <a:xfrm>
                <a:off x="4303" y="373"/>
                <a:ext cx="460" cy="135"/>
              </a:xfrm>
              <a:custGeom>
                <a:avLst/>
                <a:gdLst>
                  <a:gd name="T0" fmla="*/ 1623 w 3222"/>
                  <a:gd name="T1" fmla="*/ 0 h 944"/>
                  <a:gd name="T2" fmla="*/ 1646 w 3222"/>
                  <a:gd name="T3" fmla="*/ 4 h 944"/>
                  <a:gd name="T4" fmla="*/ 1671 w 3222"/>
                  <a:gd name="T5" fmla="*/ 12 h 944"/>
                  <a:gd name="T6" fmla="*/ 3122 w 3222"/>
                  <a:gd name="T7" fmla="*/ 661 h 944"/>
                  <a:gd name="T8" fmla="*/ 3146 w 3222"/>
                  <a:gd name="T9" fmla="*/ 672 h 944"/>
                  <a:gd name="T10" fmla="*/ 3167 w 3222"/>
                  <a:gd name="T11" fmla="*/ 686 h 944"/>
                  <a:gd name="T12" fmla="*/ 3186 w 3222"/>
                  <a:gd name="T13" fmla="*/ 703 h 944"/>
                  <a:gd name="T14" fmla="*/ 3200 w 3222"/>
                  <a:gd name="T15" fmla="*/ 724 h 944"/>
                  <a:gd name="T16" fmla="*/ 3212 w 3222"/>
                  <a:gd name="T17" fmla="*/ 747 h 944"/>
                  <a:gd name="T18" fmla="*/ 3220 w 3222"/>
                  <a:gd name="T19" fmla="*/ 772 h 944"/>
                  <a:gd name="T20" fmla="*/ 3222 w 3222"/>
                  <a:gd name="T21" fmla="*/ 799 h 944"/>
                  <a:gd name="T22" fmla="*/ 3219 w 3222"/>
                  <a:gd name="T23" fmla="*/ 828 h 944"/>
                  <a:gd name="T24" fmla="*/ 3210 w 3222"/>
                  <a:gd name="T25" fmla="*/ 856 h 944"/>
                  <a:gd name="T26" fmla="*/ 3196 w 3222"/>
                  <a:gd name="T27" fmla="*/ 880 h 944"/>
                  <a:gd name="T28" fmla="*/ 3179 w 3222"/>
                  <a:gd name="T29" fmla="*/ 902 h 944"/>
                  <a:gd name="T30" fmla="*/ 3157 w 3222"/>
                  <a:gd name="T31" fmla="*/ 919 h 944"/>
                  <a:gd name="T32" fmla="*/ 3132 w 3222"/>
                  <a:gd name="T33" fmla="*/ 933 h 944"/>
                  <a:gd name="T34" fmla="*/ 3104 w 3222"/>
                  <a:gd name="T35" fmla="*/ 941 h 944"/>
                  <a:gd name="T36" fmla="*/ 3075 w 3222"/>
                  <a:gd name="T37" fmla="*/ 944 h 944"/>
                  <a:gd name="T38" fmla="*/ 147 w 3222"/>
                  <a:gd name="T39" fmla="*/ 944 h 944"/>
                  <a:gd name="T40" fmla="*/ 117 w 3222"/>
                  <a:gd name="T41" fmla="*/ 941 h 944"/>
                  <a:gd name="T42" fmla="*/ 90 w 3222"/>
                  <a:gd name="T43" fmla="*/ 933 h 944"/>
                  <a:gd name="T44" fmla="*/ 66 w 3222"/>
                  <a:gd name="T45" fmla="*/ 920 h 944"/>
                  <a:gd name="T46" fmla="*/ 45 w 3222"/>
                  <a:gd name="T47" fmla="*/ 903 h 944"/>
                  <a:gd name="T48" fmla="*/ 26 w 3222"/>
                  <a:gd name="T49" fmla="*/ 881 h 944"/>
                  <a:gd name="T50" fmla="*/ 12 w 3222"/>
                  <a:gd name="T51" fmla="*/ 857 h 944"/>
                  <a:gd name="T52" fmla="*/ 4 w 3222"/>
                  <a:gd name="T53" fmla="*/ 830 h 944"/>
                  <a:gd name="T54" fmla="*/ 0 w 3222"/>
                  <a:gd name="T55" fmla="*/ 805 h 944"/>
                  <a:gd name="T56" fmla="*/ 2 w 3222"/>
                  <a:gd name="T57" fmla="*/ 779 h 944"/>
                  <a:gd name="T58" fmla="*/ 7 w 3222"/>
                  <a:gd name="T59" fmla="*/ 755 h 944"/>
                  <a:gd name="T60" fmla="*/ 16 w 3222"/>
                  <a:gd name="T61" fmla="*/ 733 h 944"/>
                  <a:gd name="T62" fmla="*/ 28 w 3222"/>
                  <a:gd name="T63" fmla="*/ 713 h 944"/>
                  <a:gd name="T64" fmla="*/ 46 w 3222"/>
                  <a:gd name="T65" fmla="*/ 694 h 944"/>
                  <a:gd name="T66" fmla="*/ 65 w 3222"/>
                  <a:gd name="T67" fmla="*/ 679 h 944"/>
                  <a:gd name="T68" fmla="*/ 87 w 3222"/>
                  <a:gd name="T69" fmla="*/ 666 h 944"/>
                  <a:gd name="T70" fmla="*/ 1550 w 3222"/>
                  <a:gd name="T71" fmla="*/ 12 h 944"/>
                  <a:gd name="T72" fmla="*/ 1573 w 3222"/>
                  <a:gd name="T73" fmla="*/ 4 h 944"/>
                  <a:gd name="T74" fmla="*/ 1598 w 3222"/>
                  <a:gd name="T75" fmla="*/ 0 h 944"/>
                  <a:gd name="T76" fmla="*/ 1623 w 3222"/>
                  <a:gd name="T77" fmla="*/ 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222" h="944">
                    <a:moveTo>
                      <a:pt x="1623" y="0"/>
                    </a:moveTo>
                    <a:lnTo>
                      <a:pt x="1646" y="4"/>
                    </a:lnTo>
                    <a:lnTo>
                      <a:pt x="1671" y="12"/>
                    </a:lnTo>
                    <a:lnTo>
                      <a:pt x="3122" y="661"/>
                    </a:lnTo>
                    <a:lnTo>
                      <a:pt x="3146" y="672"/>
                    </a:lnTo>
                    <a:lnTo>
                      <a:pt x="3167" y="686"/>
                    </a:lnTo>
                    <a:lnTo>
                      <a:pt x="3186" y="703"/>
                    </a:lnTo>
                    <a:lnTo>
                      <a:pt x="3200" y="724"/>
                    </a:lnTo>
                    <a:lnTo>
                      <a:pt x="3212" y="747"/>
                    </a:lnTo>
                    <a:lnTo>
                      <a:pt x="3220" y="772"/>
                    </a:lnTo>
                    <a:lnTo>
                      <a:pt x="3222" y="799"/>
                    </a:lnTo>
                    <a:lnTo>
                      <a:pt x="3219" y="828"/>
                    </a:lnTo>
                    <a:lnTo>
                      <a:pt x="3210" y="856"/>
                    </a:lnTo>
                    <a:lnTo>
                      <a:pt x="3196" y="880"/>
                    </a:lnTo>
                    <a:lnTo>
                      <a:pt x="3179" y="902"/>
                    </a:lnTo>
                    <a:lnTo>
                      <a:pt x="3157" y="919"/>
                    </a:lnTo>
                    <a:lnTo>
                      <a:pt x="3132" y="933"/>
                    </a:lnTo>
                    <a:lnTo>
                      <a:pt x="3104" y="941"/>
                    </a:lnTo>
                    <a:lnTo>
                      <a:pt x="3075" y="944"/>
                    </a:lnTo>
                    <a:lnTo>
                      <a:pt x="147" y="944"/>
                    </a:lnTo>
                    <a:lnTo>
                      <a:pt x="117" y="941"/>
                    </a:lnTo>
                    <a:lnTo>
                      <a:pt x="90" y="933"/>
                    </a:lnTo>
                    <a:lnTo>
                      <a:pt x="66" y="920"/>
                    </a:lnTo>
                    <a:lnTo>
                      <a:pt x="45" y="903"/>
                    </a:lnTo>
                    <a:lnTo>
                      <a:pt x="26" y="881"/>
                    </a:lnTo>
                    <a:lnTo>
                      <a:pt x="12" y="857"/>
                    </a:lnTo>
                    <a:lnTo>
                      <a:pt x="4" y="830"/>
                    </a:lnTo>
                    <a:lnTo>
                      <a:pt x="0" y="805"/>
                    </a:lnTo>
                    <a:lnTo>
                      <a:pt x="2" y="779"/>
                    </a:lnTo>
                    <a:lnTo>
                      <a:pt x="7" y="755"/>
                    </a:lnTo>
                    <a:lnTo>
                      <a:pt x="16" y="733"/>
                    </a:lnTo>
                    <a:lnTo>
                      <a:pt x="28" y="713"/>
                    </a:lnTo>
                    <a:lnTo>
                      <a:pt x="46" y="694"/>
                    </a:lnTo>
                    <a:lnTo>
                      <a:pt x="65" y="679"/>
                    </a:lnTo>
                    <a:lnTo>
                      <a:pt x="87" y="666"/>
                    </a:lnTo>
                    <a:lnTo>
                      <a:pt x="1550" y="12"/>
                    </a:lnTo>
                    <a:lnTo>
                      <a:pt x="1573" y="4"/>
                    </a:lnTo>
                    <a:lnTo>
                      <a:pt x="1598" y="0"/>
                    </a:lnTo>
                    <a:lnTo>
                      <a:pt x="16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1772099" y="2715852"/>
              <a:ext cx="217722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spc="-120" dirty="0" smtClean="0">
                  <a:solidFill>
                    <a:schemeClr val="accent3"/>
                  </a:solidFill>
                </a:rPr>
                <a:t>Make Managing Your Finances a Breeze</a:t>
              </a:r>
              <a:endParaRPr lang="en-US" sz="1600" b="1" spc="-120" dirty="0">
                <a:solidFill>
                  <a:schemeClr val="accent3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285312" y="3499407"/>
              <a:ext cx="21554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pc="-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sample text. Enter your text here.</a:t>
              </a:r>
              <a:endParaRPr lang="en-US" sz="1400" spc="-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66028" y="4323238"/>
            <a:ext cx="2794000" cy="1487252"/>
            <a:chOff x="966028" y="4323238"/>
            <a:chExt cx="2794000" cy="1487252"/>
          </a:xfrm>
        </p:grpSpPr>
        <p:sp>
          <p:nvSpPr>
            <p:cNvPr id="37" name="Rectangle 36"/>
            <p:cNvSpPr/>
            <p:nvPr/>
          </p:nvSpPr>
          <p:spPr>
            <a:xfrm>
              <a:off x="966028" y="4323238"/>
              <a:ext cx="2794000" cy="1487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38100" dir="5400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66028" y="4323238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44"/>
            <p:cNvGrpSpPr>
              <a:grpSpLocks noChangeAspect="1"/>
            </p:cNvGrpSpPr>
            <p:nvPr/>
          </p:nvGrpSpPr>
          <p:grpSpPr bwMode="auto">
            <a:xfrm>
              <a:off x="1114127" y="4516440"/>
              <a:ext cx="435323" cy="345117"/>
              <a:chOff x="3437" y="54"/>
              <a:chExt cx="2910" cy="2307"/>
            </a:xfrm>
            <a:solidFill>
              <a:schemeClr val="bg1"/>
            </a:solidFill>
          </p:grpSpPr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4791" y="54"/>
                <a:ext cx="1556" cy="1260"/>
              </a:xfrm>
              <a:custGeom>
                <a:avLst/>
                <a:gdLst>
                  <a:gd name="T0" fmla="*/ 1145 w 3111"/>
                  <a:gd name="T1" fmla="*/ 5 h 2521"/>
                  <a:gd name="T2" fmla="*/ 1361 w 3111"/>
                  <a:gd name="T3" fmla="*/ 44 h 2521"/>
                  <a:gd name="T4" fmla="*/ 1566 w 3111"/>
                  <a:gd name="T5" fmla="*/ 118 h 2521"/>
                  <a:gd name="T6" fmla="*/ 1751 w 3111"/>
                  <a:gd name="T7" fmla="*/ 224 h 2521"/>
                  <a:gd name="T8" fmla="*/ 1917 w 3111"/>
                  <a:gd name="T9" fmla="*/ 360 h 2521"/>
                  <a:gd name="T10" fmla="*/ 2056 w 3111"/>
                  <a:gd name="T11" fmla="*/ 521 h 2521"/>
                  <a:gd name="T12" fmla="*/ 2167 w 3111"/>
                  <a:gd name="T13" fmla="*/ 705 h 2521"/>
                  <a:gd name="T14" fmla="*/ 2247 w 3111"/>
                  <a:gd name="T15" fmla="*/ 906 h 2521"/>
                  <a:gd name="T16" fmla="*/ 2293 w 3111"/>
                  <a:gd name="T17" fmla="*/ 1122 h 2521"/>
                  <a:gd name="T18" fmla="*/ 2480 w 3111"/>
                  <a:gd name="T19" fmla="*/ 1143 h 2521"/>
                  <a:gd name="T20" fmla="*/ 2652 w 3111"/>
                  <a:gd name="T21" fmla="*/ 1205 h 2521"/>
                  <a:gd name="T22" fmla="*/ 2804 w 3111"/>
                  <a:gd name="T23" fmla="*/ 1302 h 2521"/>
                  <a:gd name="T24" fmla="*/ 2931 w 3111"/>
                  <a:gd name="T25" fmla="*/ 1429 h 2521"/>
                  <a:gd name="T26" fmla="*/ 3028 w 3111"/>
                  <a:gd name="T27" fmla="*/ 1581 h 2521"/>
                  <a:gd name="T28" fmla="*/ 3090 w 3111"/>
                  <a:gd name="T29" fmla="*/ 1754 h 2521"/>
                  <a:gd name="T30" fmla="*/ 3111 w 3111"/>
                  <a:gd name="T31" fmla="*/ 1941 h 2521"/>
                  <a:gd name="T32" fmla="*/ 3090 w 3111"/>
                  <a:gd name="T33" fmla="*/ 2129 h 2521"/>
                  <a:gd name="T34" fmla="*/ 3028 w 3111"/>
                  <a:gd name="T35" fmla="*/ 2302 h 2521"/>
                  <a:gd name="T36" fmla="*/ 2931 w 3111"/>
                  <a:gd name="T37" fmla="*/ 2454 h 2521"/>
                  <a:gd name="T38" fmla="*/ 2820 w 3111"/>
                  <a:gd name="T39" fmla="*/ 2466 h 2521"/>
                  <a:gd name="T40" fmla="*/ 2635 w 3111"/>
                  <a:gd name="T41" fmla="*/ 2309 h 2521"/>
                  <a:gd name="T42" fmla="*/ 2430 w 3111"/>
                  <a:gd name="T43" fmla="*/ 2185 h 2521"/>
                  <a:gd name="T44" fmla="*/ 2210 w 3111"/>
                  <a:gd name="T45" fmla="*/ 2097 h 2521"/>
                  <a:gd name="T46" fmla="*/ 2051 w 3111"/>
                  <a:gd name="T47" fmla="*/ 1927 h 2521"/>
                  <a:gd name="T48" fmla="*/ 1938 w 3111"/>
                  <a:gd name="T49" fmla="*/ 1662 h 2521"/>
                  <a:gd name="T50" fmla="*/ 1792 w 3111"/>
                  <a:gd name="T51" fmla="*/ 1419 h 2521"/>
                  <a:gd name="T52" fmla="*/ 1614 w 3111"/>
                  <a:gd name="T53" fmla="*/ 1198 h 2521"/>
                  <a:gd name="T54" fmla="*/ 1409 w 3111"/>
                  <a:gd name="T55" fmla="*/ 1005 h 2521"/>
                  <a:gd name="T56" fmla="*/ 1180 w 3111"/>
                  <a:gd name="T57" fmla="*/ 839 h 2521"/>
                  <a:gd name="T58" fmla="*/ 929 w 3111"/>
                  <a:gd name="T59" fmla="*/ 707 h 2521"/>
                  <a:gd name="T60" fmla="*/ 660 w 3111"/>
                  <a:gd name="T61" fmla="*/ 610 h 2521"/>
                  <a:gd name="T62" fmla="*/ 376 w 3111"/>
                  <a:gd name="T63" fmla="*/ 548 h 2521"/>
                  <a:gd name="T64" fmla="*/ 81 w 3111"/>
                  <a:gd name="T65" fmla="*/ 527 h 2521"/>
                  <a:gd name="T66" fmla="*/ 65 w 3111"/>
                  <a:gd name="T67" fmla="*/ 444 h 2521"/>
                  <a:gd name="T68" fmla="*/ 219 w 3111"/>
                  <a:gd name="T69" fmla="*/ 293 h 2521"/>
                  <a:gd name="T70" fmla="*/ 395 w 3111"/>
                  <a:gd name="T71" fmla="*/ 170 h 2521"/>
                  <a:gd name="T72" fmla="*/ 591 w 3111"/>
                  <a:gd name="T73" fmla="*/ 78 h 2521"/>
                  <a:gd name="T74" fmla="*/ 804 w 3111"/>
                  <a:gd name="T75" fmla="*/ 20 h 2521"/>
                  <a:gd name="T76" fmla="*/ 1030 w 3111"/>
                  <a:gd name="T77" fmla="*/ 0 h 2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11" h="2521">
                    <a:moveTo>
                      <a:pt x="1030" y="0"/>
                    </a:moveTo>
                    <a:lnTo>
                      <a:pt x="1145" y="5"/>
                    </a:lnTo>
                    <a:lnTo>
                      <a:pt x="1254" y="20"/>
                    </a:lnTo>
                    <a:lnTo>
                      <a:pt x="1361" y="44"/>
                    </a:lnTo>
                    <a:lnTo>
                      <a:pt x="1466" y="76"/>
                    </a:lnTo>
                    <a:lnTo>
                      <a:pt x="1566" y="118"/>
                    </a:lnTo>
                    <a:lnTo>
                      <a:pt x="1661" y="168"/>
                    </a:lnTo>
                    <a:lnTo>
                      <a:pt x="1751" y="224"/>
                    </a:lnTo>
                    <a:lnTo>
                      <a:pt x="1838" y="290"/>
                    </a:lnTo>
                    <a:lnTo>
                      <a:pt x="1917" y="360"/>
                    </a:lnTo>
                    <a:lnTo>
                      <a:pt x="1989" y="438"/>
                    </a:lnTo>
                    <a:lnTo>
                      <a:pt x="2056" y="521"/>
                    </a:lnTo>
                    <a:lnTo>
                      <a:pt x="2116" y="610"/>
                    </a:lnTo>
                    <a:lnTo>
                      <a:pt x="2167" y="705"/>
                    </a:lnTo>
                    <a:lnTo>
                      <a:pt x="2212" y="802"/>
                    </a:lnTo>
                    <a:lnTo>
                      <a:pt x="2247" y="906"/>
                    </a:lnTo>
                    <a:lnTo>
                      <a:pt x="2275" y="1012"/>
                    </a:lnTo>
                    <a:lnTo>
                      <a:pt x="2293" y="1122"/>
                    </a:lnTo>
                    <a:lnTo>
                      <a:pt x="2388" y="1127"/>
                    </a:lnTo>
                    <a:lnTo>
                      <a:pt x="2480" y="1143"/>
                    </a:lnTo>
                    <a:lnTo>
                      <a:pt x="2568" y="1170"/>
                    </a:lnTo>
                    <a:lnTo>
                      <a:pt x="2652" y="1205"/>
                    </a:lnTo>
                    <a:lnTo>
                      <a:pt x="2732" y="1249"/>
                    </a:lnTo>
                    <a:lnTo>
                      <a:pt x="2804" y="1302"/>
                    </a:lnTo>
                    <a:lnTo>
                      <a:pt x="2871" y="1362"/>
                    </a:lnTo>
                    <a:lnTo>
                      <a:pt x="2931" y="1429"/>
                    </a:lnTo>
                    <a:lnTo>
                      <a:pt x="2984" y="1502"/>
                    </a:lnTo>
                    <a:lnTo>
                      <a:pt x="3028" y="1581"/>
                    </a:lnTo>
                    <a:lnTo>
                      <a:pt x="3063" y="1666"/>
                    </a:lnTo>
                    <a:lnTo>
                      <a:pt x="3090" y="1754"/>
                    </a:lnTo>
                    <a:lnTo>
                      <a:pt x="3106" y="1846"/>
                    </a:lnTo>
                    <a:lnTo>
                      <a:pt x="3111" y="1941"/>
                    </a:lnTo>
                    <a:lnTo>
                      <a:pt x="3106" y="2037"/>
                    </a:lnTo>
                    <a:lnTo>
                      <a:pt x="3090" y="2129"/>
                    </a:lnTo>
                    <a:lnTo>
                      <a:pt x="3063" y="2219"/>
                    </a:lnTo>
                    <a:lnTo>
                      <a:pt x="3028" y="2302"/>
                    </a:lnTo>
                    <a:lnTo>
                      <a:pt x="2984" y="2381"/>
                    </a:lnTo>
                    <a:lnTo>
                      <a:pt x="2931" y="2454"/>
                    </a:lnTo>
                    <a:lnTo>
                      <a:pt x="2871" y="2521"/>
                    </a:lnTo>
                    <a:lnTo>
                      <a:pt x="2820" y="2466"/>
                    </a:lnTo>
                    <a:lnTo>
                      <a:pt x="2730" y="2383"/>
                    </a:lnTo>
                    <a:lnTo>
                      <a:pt x="2635" y="2309"/>
                    </a:lnTo>
                    <a:lnTo>
                      <a:pt x="2536" y="2242"/>
                    </a:lnTo>
                    <a:lnTo>
                      <a:pt x="2430" y="2185"/>
                    </a:lnTo>
                    <a:lnTo>
                      <a:pt x="2323" y="2136"/>
                    </a:lnTo>
                    <a:lnTo>
                      <a:pt x="2210" y="2097"/>
                    </a:lnTo>
                    <a:lnTo>
                      <a:pt x="2095" y="2067"/>
                    </a:lnTo>
                    <a:lnTo>
                      <a:pt x="2051" y="1927"/>
                    </a:lnTo>
                    <a:lnTo>
                      <a:pt x="2000" y="1793"/>
                    </a:lnTo>
                    <a:lnTo>
                      <a:pt x="1938" y="1662"/>
                    </a:lnTo>
                    <a:lnTo>
                      <a:pt x="1869" y="1537"/>
                    </a:lnTo>
                    <a:lnTo>
                      <a:pt x="1792" y="1419"/>
                    </a:lnTo>
                    <a:lnTo>
                      <a:pt x="1705" y="1306"/>
                    </a:lnTo>
                    <a:lnTo>
                      <a:pt x="1614" y="1198"/>
                    </a:lnTo>
                    <a:lnTo>
                      <a:pt x="1515" y="1097"/>
                    </a:lnTo>
                    <a:lnTo>
                      <a:pt x="1409" y="1005"/>
                    </a:lnTo>
                    <a:lnTo>
                      <a:pt x="1296" y="919"/>
                    </a:lnTo>
                    <a:lnTo>
                      <a:pt x="1180" y="839"/>
                    </a:lnTo>
                    <a:lnTo>
                      <a:pt x="1056" y="769"/>
                    </a:lnTo>
                    <a:lnTo>
                      <a:pt x="929" y="707"/>
                    </a:lnTo>
                    <a:lnTo>
                      <a:pt x="797" y="654"/>
                    </a:lnTo>
                    <a:lnTo>
                      <a:pt x="660" y="610"/>
                    </a:lnTo>
                    <a:lnTo>
                      <a:pt x="520" y="574"/>
                    </a:lnTo>
                    <a:lnTo>
                      <a:pt x="376" y="548"/>
                    </a:lnTo>
                    <a:lnTo>
                      <a:pt x="229" y="532"/>
                    </a:lnTo>
                    <a:lnTo>
                      <a:pt x="81" y="527"/>
                    </a:lnTo>
                    <a:lnTo>
                      <a:pt x="0" y="528"/>
                    </a:lnTo>
                    <a:lnTo>
                      <a:pt x="65" y="444"/>
                    </a:lnTo>
                    <a:lnTo>
                      <a:pt x="139" y="366"/>
                    </a:lnTo>
                    <a:lnTo>
                      <a:pt x="219" y="293"/>
                    </a:lnTo>
                    <a:lnTo>
                      <a:pt x="303" y="228"/>
                    </a:lnTo>
                    <a:lnTo>
                      <a:pt x="395" y="170"/>
                    </a:lnTo>
                    <a:lnTo>
                      <a:pt x="490" y="120"/>
                    </a:lnTo>
                    <a:lnTo>
                      <a:pt x="591" y="78"/>
                    </a:lnTo>
                    <a:lnTo>
                      <a:pt x="695" y="44"/>
                    </a:lnTo>
                    <a:lnTo>
                      <a:pt x="804" y="20"/>
                    </a:lnTo>
                    <a:lnTo>
                      <a:pt x="915" y="5"/>
                    </a:lnTo>
                    <a:lnTo>
                      <a:pt x="10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437" y="510"/>
                <a:ext cx="2789" cy="1851"/>
              </a:xfrm>
              <a:custGeom>
                <a:avLst/>
                <a:gdLst>
                  <a:gd name="T0" fmla="*/ 2926 w 5578"/>
                  <a:gd name="T1" fmla="*/ 5 h 3702"/>
                  <a:gd name="T2" fmla="*/ 3189 w 5578"/>
                  <a:gd name="T3" fmla="*/ 47 h 3702"/>
                  <a:gd name="T4" fmla="*/ 3437 w 5578"/>
                  <a:gd name="T5" fmla="*/ 127 h 3702"/>
                  <a:gd name="T6" fmla="*/ 3668 w 5578"/>
                  <a:gd name="T7" fmla="*/ 243 h 3702"/>
                  <a:gd name="T8" fmla="*/ 3876 w 5578"/>
                  <a:gd name="T9" fmla="*/ 392 h 3702"/>
                  <a:gd name="T10" fmla="*/ 4060 w 5578"/>
                  <a:gd name="T11" fmla="*/ 570 h 3702"/>
                  <a:gd name="T12" fmla="*/ 4217 w 5578"/>
                  <a:gd name="T13" fmla="*/ 773 h 3702"/>
                  <a:gd name="T14" fmla="*/ 4340 w 5578"/>
                  <a:gd name="T15" fmla="*/ 998 h 3702"/>
                  <a:gd name="T16" fmla="*/ 4430 w 5578"/>
                  <a:gd name="T17" fmla="*/ 1243 h 3702"/>
                  <a:gd name="T18" fmla="*/ 4481 w 5578"/>
                  <a:gd name="T19" fmla="*/ 1503 h 3702"/>
                  <a:gd name="T20" fmla="*/ 4690 w 5578"/>
                  <a:gd name="T21" fmla="*/ 1524 h 3702"/>
                  <a:gd name="T22" fmla="*/ 4885 w 5578"/>
                  <a:gd name="T23" fmla="*/ 1581 h 3702"/>
                  <a:gd name="T24" fmla="*/ 5063 w 5578"/>
                  <a:gd name="T25" fmla="*/ 1671 h 3702"/>
                  <a:gd name="T26" fmla="*/ 5222 w 5578"/>
                  <a:gd name="T27" fmla="*/ 1791 h 3702"/>
                  <a:gd name="T28" fmla="*/ 5354 w 5578"/>
                  <a:gd name="T29" fmla="*/ 1937 h 3702"/>
                  <a:gd name="T30" fmla="*/ 5460 w 5578"/>
                  <a:gd name="T31" fmla="*/ 2107 h 3702"/>
                  <a:gd name="T32" fmla="*/ 5534 w 5578"/>
                  <a:gd name="T33" fmla="*/ 2294 h 3702"/>
                  <a:gd name="T34" fmla="*/ 5573 w 5578"/>
                  <a:gd name="T35" fmla="*/ 2497 h 3702"/>
                  <a:gd name="T36" fmla="*/ 5573 w 5578"/>
                  <a:gd name="T37" fmla="*/ 2708 h 3702"/>
                  <a:gd name="T38" fmla="*/ 5534 w 5578"/>
                  <a:gd name="T39" fmla="*/ 2911 h 3702"/>
                  <a:gd name="T40" fmla="*/ 5460 w 5578"/>
                  <a:gd name="T41" fmla="*/ 3098 h 3702"/>
                  <a:gd name="T42" fmla="*/ 5354 w 5578"/>
                  <a:gd name="T43" fmla="*/ 3268 h 3702"/>
                  <a:gd name="T44" fmla="*/ 5222 w 5578"/>
                  <a:gd name="T45" fmla="*/ 3414 h 3702"/>
                  <a:gd name="T46" fmla="*/ 5063 w 5578"/>
                  <a:gd name="T47" fmla="*/ 3534 h 3702"/>
                  <a:gd name="T48" fmla="*/ 4885 w 5578"/>
                  <a:gd name="T49" fmla="*/ 3624 h 3702"/>
                  <a:gd name="T50" fmla="*/ 4690 w 5578"/>
                  <a:gd name="T51" fmla="*/ 3681 h 3702"/>
                  <a:gd name="T52" fmla="*/ 4481 w 5578"/>
                  <a:gd name="T53" fmla="*/ 3702 h 3702"/>
                  <a:gd name="T54" fmla="*/ 991 w 5578"/>
                  <a:gd name="T55" fmla="*/ 3697 h 3702"/>
                  <a:gd name="T56" fmla="*/ 788 w 5578"/>
                  <a:gd name="T57" fmla="*/ 3658 h 3702"/>
                  <a:gd name="T58" fmla="*/ 601 w 5578"/>
                  <a:gd name="T59" fmla="*/ 3584 h 3702"/>
                  <a:gd name="T60" fmla="*/ 434 w 5578"/>
                  <a:gd name="T61" fmla="*/ 3478 h 3702"/>
                  <a:gd name="T62" fmla="*/ 287 w 5578"/>
                  <a:gd name="T63" fmla="*/ 3344 h 3702"/>
                  <a:gd name="T64" fmla="*/ 168 w 5578"/>
                  <a:gd name="T65" fmla="*/ 3186 h 3702"/>
                  <a:gd name="T66" fmla="*/ 76 w 5578"/>
                  <a:gd name="T67" fmla="*/ 3006 h 3702"/>
                  <a:gd name="T68" fmla="*/ 19 w 5578"/>
                  <a:gd name="T69" fmla="*/ 2812 h 3702"/>
                  <a:gd name="T70" fmla="*/ 0 w 5578"/>
                  <a:gd name="T71" fmla="*/ 2602 h 3702"/>
                  <a:gd name="T72" fmla="*/ 19 w 5578"/>
                  <a:gd name="T73" fmla="*/ 2393 h 3702"/>
                  <a:gd name="T74" fmla="*/ 76 w 5578"/>
                  <a:gd name="T75" fmla="*/ 2199 h 3702"/>
                  <a:gd name="T76" fmla="*/ 168 w 5578"/>
                  <a:gd name="T77" fmla="*/ 2019 h 3702"/>
                  <a:gd name="T78" fmla="*/ 287 w 5578"/>
                  <a:gd name="T79" fmla="*/ 1861 h 3702"/>
                  <a:gd name="T80" fmla="*/ 434 w 5578"/>
                  <a:gd name="T81" fmla="*/ 1727 h 3702"/>
                  <a:gd name="T82" fmla="*/ 601 w 5578"/>
                  <a:gd name="T83" fmla="*/ 1621 h 3702"/>
                  <a:gd name="T84" fmla="*/ 788 w 5578"/>
                  <a:gd name="T85" fmla="*/ 1547 h 3702"/>
                  <a:gd name="T86" fmla="*/ 991 w 5578"/>
                  <a:gd name="T87" fmla="*/ 1508 h 3702"/>
                  <a:gd name="T88" fmla="*/ 1118 w 5578"/>
                  <a:gd name="T89" fmla="*/ 1372 h 3702"/>
                  <a:gd name="T90" fmla="*/ 1189 w 5578"/>
                  <a:gd name="T91" fmla="*/ 1118 h 3702"/>
                  <a:gd name="T92" fmla="*/ 1296 w 5578"/>
                  <a:gd name="T93" fmla="*/ 883 h 3702"/>
                  <a:gd name="T94" fmla="*/ 1436 w 5578"/>
                  <a:gd name="T95" fmla="*/ 667 h 3702"/>
                  <a:gd name="T96" fmla="*/ 1607 w 5578"/>
                  <a:gd name="T97" fmla="*/ 477 h 3702"/>
                  <a:gd name="T98" fmla="*/ 1802 w 5578"/>
                  <a:gd name="T99" fmla="*/ 314 h 3702"/>
                  <a:gd name="T100" fmla="*/ 2023 w 5578"/>
                  <a:gd name="T101" fmla="*/ 182 h 3702"/>
                  <a:gd name="T102" fmla="*/ 2263 w 5578"/>
                  <a:gd name="T103" fmla="*/ 83 h 3702"/>
                  <a:gd name="T104" fmla="*/ 2518 w 5578"/>
                  <a:gd name="T105" fmla="*/ 21 h 3702"/>
                  <a:gd name="T106" fmla="*/ 2790 w 5578"/>
                  <a:gd name="T107" fmla="*/ 0 h 3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578" h="3702">
                    <a:moveTo>
                      <a:pt x="2790" y="0"/>
                    </a:moveTo>
                    <a:lnTo>
                      <a:pt x="2926" y="5"/>
                    </a:lnTo>
                    <a:lnTo>
                      <a:pt x="3060" y="21"/>
                    </a:lnTo>
                    <a:lnTo>
                      <a:pt x="3189" y="47"/>
                    </a:lnTo>
                    <a:lnTo>
                      <a:pt x="3316" y="83"/>
                    </a:lnTo>
                    <a:lnTo>
                      <a:pt x="3437" y="127"/>
                    </a:lnTo>
                    <a:lnTo>
                      <a:pt x="3555" y="182"/>
                    </a:lnTo>
                    <a:lnTo>
                      <a:pt x="3668" y="243"/>
                    </a:lnTo>
                    <a:lnTo>
                      <a:pt x="3776" y="314"/>
                    </a:lnTo>
                    <a:lnTo>
                      <a:pt x="3876" y="392"/>
                    </a:lnTo>
                    <a:lnTo>
                      <a:pt x="3972" y="477"/>
                    </a:lnTo>
                    <a:lnTo>
                      <a:pt x="4060" y="570"/>
                    </a:lnTo>
                    <a:lnTo>
                      <a:pt x="4143" y="667"/>
                    </a:lnTo>
                    <a:lnTo>
                      <a:pt x="4217" y="773"/>
                    </a:lnTo>
                    <a:lnTo>
                      <a:pt x="4282" y="883"/>
                    </a:lnTo>
                    <a:lnTo>
                      <a:pt x="4340" y="998"/>
                    </a:lnTo>
                    <a:lnTo>
                      <a:pt x="4390" y="1118"/>
                    </a:lnTo>
                    <a:lnTo>
                      <a:pt x="4430" y="1243"/>
                    </a:lnTo>
                    <a:lnTo>
                      <a:pt x="4460" y="1372"/>
                    </a:lnTo>
                    <a:lnTo>
                      <a:pt x="4481" y="1503"/>
                    </a:lnTo>
                    <a:lnTo>
                      <a:pt x="4587" y="1508"/>
                    </a:lnTo>
                    <a:lnTo>
                      <a:pt x="4690" y="1524"/>
                    </a:lnTo>
                    <a:lnTo>
                      <a:pt x="4790" y="1547"/>
                    </a:lnTo>
                    <a:lnTo>
                      <a:pt x="4885" y="1581"/>
                    </a:lnTo>
                    <a:lnTo>
                      <a:pt x="4977" y="1621"/>
                    </a:lnTo>
                    <a:lnTo>
                      <a:pt x="5063" y="1671"/>
                    </a:lnTo>
                    <a:lnTo>
                      <a:pt x="5145" y="1727"/>
                    </a:lnTo>
                    <a:lnTo>
                      <a:pt x="5222" y="1791"/>
                    </a:lnTo>
                    <a:lnTo>
                      <a:pt x="5291" y="1861"/>
                    </a:lnTo>
                    <a:lnTo>
                      <a:pt x="5354" y="1937"/>
                    </a:lnTo>
                    <a:lnTo>
                      <a:pt x="5411" y="2019"/>
                    </a:lnTo>
                    <a:lnTo>
                      <a:pt x="5460" y="2107"/>
                    </a:lnTo>
                    <a:lnTo>
                      <a:pt x="5503" y="2199"/>
                    </a:lnTo>
                    <a:lnTo>
                      <a:pt x="5534" y="2294"/>
                    </a:lnTo>
                    <a:lnTo>
                      <a:pt x="5559" y="2393"/>
                    </a:lnTo>
                    <a:lnTo>
                      <a:pt x="5573" y="2497"/>
                    </a:lnTo>
                    <a:lnTo>
                      <a:pt x="5578" y="2602"/>
                    </a:lnTo>
                    <a:lnTo>
                      <a:pt x="5573" y="2708"/>
                    </a:lnTo>
                    <a:lnTo>
                      <a:pt x="5559" y="2812"/>
                    </a:lnTo>
                    <a:lnTo>
                      <a:pt x="5534" y="2911"/>
                    </a:lnTo>
                    <a:lnTo>
                      <a:pt x="5503" y="3006"/>
                    </a:lnTo>
                    <a:lnTo>
                      <a:pt x="5460" y="3098"/>
                    </a:lnTo>
                    <a:lnTo>
                      <a:pt x="5411" y="3186"/>
                    </a:lnTo>
                    <a:lnTo>
                      <a:pt x="5354" y="3268"/>
                    </a:lnTo>
                    <a:lnTo>
                      <a:pt x="5291" y="3344"/>
                    </a:lnTo>
                    <a:lnTo>
                      <a:pt x="5222" y="3414"/>
                    </a:lnTo>
                    <a:lnTo>
                      <a:pt x="5145" y="3478"/>
                    </a:lnTo>
                    <a:lnTo>
                      <a:pt x="5063" y="3534"/>
                    </a:lnTo>
                    <a:lnTo>
                      <a:pt x="4977" y="3584"/>
                    </a:lnTo>
                    <a:lnTo>
                      <a:pt x="4885" y="3624"/>
                    </a:lnTo>
                    <a:lnTo>
                      <a:pt x="4790" y="3658"/>
                    </a:lnTo>
                    <a:lnTo>
                      <a:pt x="4690" y="3681"/>
                    </a:lnTo>
                    <a:lnTo>
                      <a:pt x="4587" y="3697"/>
                    </a:lnTo>
                    <a:lnTo>
                      <a:pt x="4481" y="3702"/>
                    </a:lnTo>
                    <a:lnTo>
                      <a:pt x="1097" y="3702"/>
                    </a:lnTo>
                    <a:lnTo>
                      <a:pt x="991" y="3697"/>
                    </a:lnTo>
                    <a:lnTo>
                      <a:pt x="889" y="3681"/>
                    </a:lnTo>
                    <a:lnTo>
                      <a:pt x="788" y="3658"/>
                    </a:lnTo>
                    <a:lnTo>
                      <a:pt x="693" y="3624"/>
                    </a:lnTo>
                    <a:lnTo>
                      <a:pt x="601" y="3584"/>
                    </a:lnTo>
                    <a:lnTo>
                      <a:pt x="515" y="3534"/>
                    </a:lnTo>
                    <a:lnTo>
                      <a:pt x="434" y="3478"/>
                    </a:lnTo>
                    <a:lnTo>
                      <a:pt x="356" y="3414"/>
                    </a:lnTo>
                    <a:lnTo>
                      <a:pt x="287" y="3344"/>
                    </a:lnTo>
                    <a:lnTo>
                      <a:pt x="224" y="3268"/>
                    </a:lnTo>
                    <a:lnTo>
                      <a:pt x="168" y="3186"/>
                    </a:lnTo>
                    <a:lnTo>
                      <a:pt x="118" y="3098"/>
                    </a:lnTo>
                    <a:lnTo>
                      <a:pt x="76" y="3006"/>
                    </a:lnTo>
                    <a:lnTo>
                      <a:pt x="44" y="2911"/>
                    </a:lnTo>
                    <a:lnTo>
                      <a:pt x="19" y="2812"/>
                    </a:lnTo>
                    <a:lnTo>
                      <a:pt x="5" y="2708"/>
                    </a:lnTo>
                    <a:lnTo>
                      <a:pt x="0" y="2602"/>
                    </a:lnTo>
                    <a:lnTo>
                      <a:pt x="5" y="2497"/>
                    </a:lnTo>
                    <a:lnTo>
                      <a:pt x="19" y="2393"/>
                    </a:lnTo>
                    <a:lnTo>
                      <a:pt x="44" y="2294"/>
                    </a:lnTo>
                    <a:lnTo>
                      <a:pt x="76" y="2199"/>
                    </a:lnTo>
                    <a:lnTo>
                      <a:pt x="118" y="2107"/>
                    </a:lnTo>
                    <a:lnTo>
                      <a:pt x="168" y="2019"/>
                    </a:lnTo>
                    <a:lnTo>
                      <a:pt x="224" y="1937"/>
                    </a:lnTo>
                    <a:lnTo>
                      <a:pt x="287" y="1861"/>
                    </a:lnTo>
                    <a:lnTo>
                      <a:pt x="358" y="1791"/>
                    </a:lnTo>
                    <a:lnTo>
                      <a:pt x="434" y="1727"/>
                    </a:lnTo>
                    <a:lnTo>
                      <a:pt x="515" y="1671"/>
                    </a:lnTo>
                    <a:lnTo>
                      <a:pt x="601" y="1621"/>
                    </a:lnTo>
                    <a:lnTo>
                      <a:pt x="693" y="1581"/>
                    </a:lnTo>
                    <a:lnTo>
                      <a:pt x="788" y="1547"/>
                    </a:lnTo>
                    <a:lnTo>
                      <a:pt x="889" y="1524"/>
                    </a:lnTo>
                    <a:lnTo>
                      <a:pt x="991" y="1508"/>
                    </a:lnTo>
                    <a:lnTo>
                      <a:pt x="1097" y="1503"/>
                    </a:lnTo>
                    <a:lnTo>
                      <a:pt x="1118" y="1372"/>
                    </a:lnTo>
                    <a:lnTo>
                      <a:pt x="1148" y="1243"/>
                    </a:lnTo>
                    <a:lnTo>
                      <a:pt x="1189" y="1118"/>
                    </a:lnTo>
                    <a:lnTo>
                      <a:pt x="1238" y="998"/>
                    </a:lnTo>
                    <a:lnTo>
                      <a:pt x="1296" y="883"/>
                    </a:lnTo>
                    <a:lnTo>
                      <a:pt x="1362" y="773"/>
                    </a:lnTo>
                    <a:lnTo>
                      <a:pt x="1436" y="667"/>
                    </a:lnTo>
                    <a:lnTo>
                      <a:pt x="1518" y="570"/>
                    </a:lnTo>
                    <a:lnTo>
                      <a:pt x="1607" y="477"/>
                    </a:lnTo>
                    <a:lnTo>
                      <a:pt x="1702" y="392"/>
                    </a:lnTo>
                    <a:lnTo>
                      <a:pt x="1802" y="314"/>
                    </a:lnTo>
                    <a:lnTo>
                      <a:pt x="1910" y="243"/>
                    </a:lnTo>
                    <a:lnTo>
                      <a:pt x="2023" y="182"/>
                    </a:lnTo>
                    <a:lnTo>
                      <a:pt x="2141" y="127"/>
                    </a:lnTo>
                    <a:lnTo>
                      <a:pt x="2263" y="83"/>
                    </a:lnTo>
                    <a:lnTo>
                      <a:pt x="2390" y="47"/>
                    </a:lnTo>
                    <a:lnTo>
                      <a:pt x="2518" y="21"/>
                    </a:lnTo>
                    <a:lnTo>
                      <a:pt x="2653" y="5"/>
                    </a:lnTo>
                    <a:lnTo>
                      <a:pt x="27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9" name="Rectangle 88"/>
            <p:cNvSpPr/>
            <p:nvPr/>
          </p:nvSpPr>
          <p:spPr>
            <a:xfrm>
              <a:off x="1772099" y="4396611"/>
              <a:ext cx="18702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spc="-120" dirty="0" smtClean="0">
                  <a:solidFill>
                    <a:schemeClr val="accent3"/>
                  </a:solidFill>
                </a:rPr>
                <a:t>Use the Power of the Cloud on Your Terms</a:t>
              </a:r>
              <a:endParaRPr lang="en-US" sz="1600" b="1" spc="-120" dirty="0">
                <a:solidFill>
                  <a:schemeClr val="accent3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4800" y="5160031"/>
              <a:ext cx="21554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pc="-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sample text. Enter your text here.</a:t>
              </a:r>
              <a:endParaRPr lang="en-US" sz="1400" spc="-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8519474" y="957547"/>
            <a:ext cx="2794000" cy="1490774"/>
            <a:chOff x="8519474" y="957547"/>
            <a:chExt cx="2794000" cy="1490774"/>
          </a:xfrm>
        </p:grpSpPr>
        <p:sp>
          <p:nvSpPr>
            <p:cNvPr id="38" name="Rectangle 37"/>
            <p:cNvSpPr/>
            <p:nvPr/>
          </p:nvSpPr>
          <p:spPr>
            <a:xfrm>
              <a:off x="8519474" y="961069"/>
              <a:ext cx="2794000" cy="1487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38100" dir="5400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519474" y="957547"/>
              <a:ext cx="731520" cy="7315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0"/>
            <p:cNvGrpSpPr>
              <a:grpSpLocks noChangeAspect="1"/>
            </p:cNvGrpSpPr>
            <p:nvPr/>
          </p:nvGrpSpPr>
          <p:grpSpPr bwMode="auto">
            <a:xfrm>
              <a:off x="8692075" y="1186054"/>
              <a:ext cx="386319" cy="274506"/>
              <a:chOff x="3659" y="173"/>
              <a:chExt cx="3113" cy="2212"/>
            </a:xfrm>
            <a:solidFill>
              <a:schemeClr val="bg1"/>
            </a:solidFill>
          </p:grpSpPr>
          <p:sp>
            <p:nvSpPr>
              <p:cNvPr id="60" name="Freeform 52"/>
              <p:cNvSpPr>
                <a:spLocks noEditPoints="1"/>
              </p:cNvSpPr>
              <p:nvPr/>
            </p:nvSpPr>
            <p:spPr bwMode="auto">
              <a:xfrm>
                <a:off x="5130" y="460"/>
                <a:ext cx="912" cy="912"/>
              </a:xfrm>
              <a:custGeom>
                <a:avLst/>
                <a:gdLst>
                  <a:gd name="T0" fmla="*/ 838 w 1823"/>
                  <a:gd name="T1" fmla="*/ 308 h 1823"/>
                  <a:gd name="T2" fmla="*/ 834 w 1823"/>
                  <a:gd name="T3" fmla="*/ 416 h 1823"/>
                  <a:gd name="T4" fmla="*/ 789 w 1823"/>
                  <a:gd name="T5" fmla="*/ 447 h 1823"/>
                  <a:gd name="T6" fmla="*/ 639 w 1823"/>
                  <a:gd name="T7" fmla="*/ 554 h 1823"/>
                  <a:gd name="T8" fmla="*/ 598 w 1823"/>
                  <a:gd name="T9" fmla="*/ 734 h 1823"/>
                  <a:gd name="T10" fmla="*/ 670 w 1823"/>
                  <a:gd name="T11" fmla="*/ 874 h 1823"/>
                  <a:gd name="T12" fmla="*/ 853 w 1823"/>
                  <a:gd name="T13" fmla="*/ 982 h 1823"/>
                  <a:gd name="T14" fmla="*/ 999 w 1823"/>
                  <a:gd name="T15" fmla="*/ 1065 h 1823"/>
                  <a:gd name="T16" fmla="*/ 1001 w 1823"/>
                  <a:gd name="T17" fmla="*/ 1162 h 1823"/>
                  <a:gd name="T18" fmla="*/ 883 w 1823"/>
                  <a:gd name="T19" fmla="*/ 1215 h 1823"/>
                  <a:gd name="T20" fmla="*/ 673 w 1823"/>
                  <a:gd name="T21" fmla="*/ 1162 h 1823"/>
                  <a:gd name="T22" fmla="*/ 628 w 1823"/>
                  <a:gd name="T23" fmla="*/ 1166 h 1823"/>
                  <a:gd name="T24" fmla="*/ 590 w 1823"/>
                  <a:gd name="T25" fmla="*/ 1295 h 1823"/>
                  <a:gd name="T26" fmla="*/ 626 w 1823"/>
                  <a:gd name="T27" fmla="*/ 1342 h 1823"/>
                  <a:gd name="T28" fmla="*/ 802 w 1823"/>
                  <a:gd name="T29" fmla="*/ 1391 h 1823"/>
                  <a:gd name="T30" fmla="*/ 825 w 1823"/>
                  <a:gd name="T31" fmla="*/ 1438 h 1823"/>
                  <a:gd name="T32" fmla="*/ 845 w 1823"/>
                  <a:gd name="T33" fmla="*/ 1533 h 1823"/>
                  <a:gd name="T34" fmla="*/ 965 w 1823"/>
                  <a:gd name="T35" fmla="*/ 1535 h 1823"/>
                  <a:gd name="T36" fmla="*/ 985 w 1823"/>
                  <a:gd name="T37" fmla="*/ 1459 h 1823"/>
                  <a:gd name="T38" fmla="*/ 1004 w 1823"/>
                  <a:gd name="T39" fmla="*/ 1376 h 1823"/>
                  <a:gd name="T40" fmla="*/ 1142 w 1823"/>
                  <a:gd name="T41" fmla="*/ 1306 h 1823"/>
                  <a:gd name="T42" fmla="*/ 1233 w 1823"/>
                  <a:gd name="T43" fmla="*/ 1139 h 1823"/>
                  <a:gd name="T44" fmla="*/ 1193 w 1823"/>
                  <a:gd name="T45" fmla="*/ 958 h 1823"/>
                  <a:gd name="T46" fmla="*/ 1035 w 1823"/>
                  <a:gd name="T47" fmla="*/ 827 h 1823"/>
                  <a:gd name="T48" fmla="*/ 847 w 1823"/>
                  <a:gd name="T49" fmla="*/ 736 h 1823"/>
                  <a:gd name="T50" fmla="*/ 825 w 1823"/>
                  <a:gd name="T51" fmla="*/ 641 h 1823"/>
                  <a:gd name="T52" fmla="*/ 917 w 1823"/>
                  <a:gd name="T53" fmla="*/ 596 h 1823"/>
                  <a:gd name="T54" fmla="*/ 1129 w 1823"/>
                  <a:gd name="T55" fmla="*/ 641 h 1823"/>
                  <a:gd name="T56" fmla="*/ 1176 w 1823"/>
                  <a:gd name="T57" fmla="*/ 562 h 1823"/>
                  <a:gd name="T58" fmla="*/ 1169 w 1823"/>
                  <a:gd name="T59" fmla="*/ 464 h 1823"/>
                  <a:gd name="T60" fmla="*/ 1008 w 1823"/>
                  <a:gd name="T61" fmla="*/ 420 h 1823"/>
                  <a:gd name="T62" fmla="*/ 991 w 1823"/>
                  <a:gd name="T63" fmla="*/ 363 h 1823"/>
                  <a:gd name="T64" fmla="*/ 968 w 1823"/>
                  <a:gd name="T65" fmla="*/ 289 h 1823"/>
                  <a:gd name="T66" fmla="*/ 912 w 1823"/>
                  <a:gd name="T67" fmla="*/ 0 h 1823"/>
                  <a:gd name="T68" fmla="*/ 1290 w 1823"/>
                  <a:gd name="T69" fmla="*/ 79 h 1823"/>
                  <a:gd name="T70" fmla="*/ 1589 w 1823"/>
                  <a:gd name="T71" fmla="*/ 301 h 1823"/>
                  <a:gd name="T72" fmla="*/ 1778 w 1823"/>
                  <a:gd name="T73" fmla="*/ 623 h 1823"/>
                  <a:gd name="T74" fmla="*/ 1817 w 1823"/>
                  <a:gd name="T75" fmla="*/ 1011 h 1823"/>
                  <a:gd name="T76" fmla="*/ 1698 w 1823"/>
                  <a:gd name="T77" fmla="*/ 1372 h 1823"/>
                  <a:gd name="T78" fmla="*/ 1451 w 1823"/>
                  <a:gd name="T79" fmla="*/ 1647 h 1823"/>
                  <a:gd name="T80" fmla="*/ 1108 w 1823"/>
                  <a:gd name="T81" fmla="*/ 1802 h 1823"/>
                  <a:gd name="T82" fmla="*/ 717 w 1823"/>
                  <a:gd name="T83" fmla="*/ 1802 h 1823"/>
                  <a:gd name="T84" fmla="*/ 375 w 1823"/>
                  <a:gd name="T85" fmla="*/ 1647 h 1823"/>
                  <a:gd name="T86" fmla="*/ 125 w 1823"/>
                  <a:gd name="T87" fmla="*/ 1372 h 1823"/>
                  <a:gd name="T88" fmla="*/ 6 w 1823"/>
                  <a:gd name="T89" fmla="*/ 1011 h 1823"/>
                  <a:gd name="T90" fmla="*/ 48 w 1823"/>
                  <a:gd name="T91" fmla="*/ 623 h 1823"/>
                  <a:gd name="T92" fmla="*/ 235 w 1823"/>
                  <a:gd name="T93" fmla="*/ 301 h 1823"/>
                  <a:gd name="T94" fmla="*/ 535 w 1823"/>
                  <a:gd name="T95" fmla="*/ 79 h 1823"/>
                  <a:gd name="T96" fmla="*/ 912 w 1823"/>
                  <a:gd name="T97" fmla="*/ 0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23" h="1823">
                    <a:moveTo>
                      <a:pt x="880" y="286"/>
                    </a:moveTo>
                    <a:lnTo>
                      <a:pt x="857" y="288"/>
                    </a:lnTo>
                    <a:lnTo>
                      <a:pt x="844" y="295"/>
                    </a:lnTo>
                    <a:lnTo>
                      <a:pt x="838" y="308"/>
                    </a:lnTo>
                    <a:lnTo>
                      <a:pt x="836" y="331"/>
                    </a:lnTo>
                    <a:lnTo>
                      <a:pt x="836" y="380"/>
                    </a:lnTo>
                    <a:lnTo>
                      <a:pt x="834" y="401"/>
                    </a:lnTo>
                    <a:lnTo>
                      <a:pt x="834" y="416"/>
                    </a:lnTo>
                    <a:lnTo>
                      <a:pt x="828" y="426"/>
                    </a:lnTo>
                    <a:lnTo>
                      <a:pt x="821" y="433"/>
                    </a:lnTo>
                    <a:lnTo>
                      <a:pt x="808" y="439"/>
                    </a:lnTo>
                    <a:lnTo>
                      <a:pt x="789" y="447"/>
                    </a:lnTo>
                    <a:lnTo>
                      <a:pt x="741" y="465"/>
                    </a:lnTo>
                    <a:lnTo>
                      <a:pt x="702" y="490"/>
                    </a:lnTo>
                    <a:lnTo>
                      <a:pt x="668" y="520"/>
                    </a:lnTo>
                    <a:lnTo>
                      <a:pt x="639" y="554"/>
                    </a:lnTo>
                    <a:lnTo>
                      <a:pt x="619" y="592"/>
                    </a:lnTo>
                    <a:lnTo>
                      <a:pt x="603" y="638"/>
                    </a:lnTo>
                    <a:lnTo>
                      <a:pt x="598" y="689"/>
                    </a:lnTo>
                    <a:lnTo>
                      <a:pt x="598" y="734"/>
                    </a:lnTo>
                    <a:lnTo>
                      <a:pt x="607" y="774"/>
                    </a:lnTo>
                    <a:lnTo>
                      <a:pt x="622" y="812"/>
                    </a:lnTo>
                    <a:lnTo>
                      <a:pt x="643" y="844"/>
                    </a:lnTo>
                    <a:lnTo>
                      <a:pt x="670" y="874"/>
                    </a:lnTo>
                    <a:lnTo>
                      <a:pt x="702" y="903"/>
                    </a:lnTo>
                    <a:lnTo>
                      <a:pt x="738" y="927"/>
                    </a:lnTo>
                    <a:lnTo>
                      <a:pt x="794" y="956"/>
                    </a:lnTo>
                    <a:lnTo>
                      <a:pt x="853" y="982"/>
                    </a:lnTo>
                    <a:lnTo>
                      <a:pt x="914" y="1007"/>
                    </a:lnTo>
                    <a:lnTo>
                      <a:pt x="948" y="1022"/>
                    </a:lnTo>
                    <a:lnTo>
                      <a:pt x="978" y="1043"/>
                    </a:lnTo>
                    <a:lnTo>
                      <a:pt x="999" y="1065"/>
                    </a:lnTo>
                    <a:lnTo>
                      <a:pt x="1010" y="1088"/>
                    </a:lnTo>
                    <a:lnTo>
                      <a:pt x="1014" y="1115"/>
                    </a:lnTo>
                    <a:lnTo>
                      <a:pt x="1012" y="1139"/>
                    </a:lnTo>
                    <a:lnTo>
                      <a:pt x="1001" y="1162"/>
                    </a:lnTo>
                    <a:lnTo>
                      <a:pt x="982" y="1181"/>
                    </a:lnTo>
                    <a:lnTo>
                      <a:pt x="957" y="1196"/>
                    </a:lnTo>
                    <a:lnTo>
                      <a:pt x="921" y="1209"/>
                    </a:lnTo>
                    <a:lnTo>
                      <a:pt x="883" y="1215"/>
                    </a:lnTo>
                    <a:lnTo>
                      <a:pt x="844" y="1213"/>
                    </a:lnTo>
                    <a:lnTo>
                      <a:pt x="785" y="1202"/>
                    </a:lnTo>
                    <a:lnTo>
                      <a:pt x="728" y="1185"/>
                    </a:lnTo>
                    <a:lnTo>
                      <a:pt x="673" y="1162"/>
                    </a:lnTo>
                    <a:lnTo>
                      <a:pt x="656" y="1154"/>
                    </a:lnTo>
                    <a:lnTo>
                      <a:pt x="645" y="1151"/>
                    </a:lnTo>
                    <a:lnTo>
                      <a:pt x="636" y="1156"/>
                    </a:lnTo>
                    <a:lnTo>
                      <a:pt x="628" y="1166"/>
                    </a:lnTo>
                    <a:lnTo>
                      <a:pt x="622" y="1183"/>
                    </a:lnTo>
                    <a:lnTo>
                      <a:pt x="609" y="1228"/>
                    </a:lnTo>
                    <a:lnTo>
                      <a:pt x="596" y="1272"/>
                    </a:lnTo>
                    <a:lnTo>
                      <a:pt x="590" y="1295"/>
                    </a:lnTo>
                    <a:lnTo>
                      <a:pt x="590" y="1310"/>
                    </a:lnTo>
                    <a:lnTo>
                      <a:pt x="596" y="1321"/>
                    </a:lnTo>
                    <a:lnTo>
                      <a:pt x="607" y="1330"/>
                    </a:lnTo>
                    <a:lnTo>
                      <a:pt x="626" y="1342"/>
                    </a:lnTo>
                    <a:lnTo>
                      <a:pt x="677" y="1363"/>
                    </a:lnTo>
                    <a:lnTo>
                      <a:pt x="728" y="1376"/>
                    </a:lnTo>
                    <a:lnTo>
                      <a:pt x="781" y="1387"/>
                    </a:lnTo>
                    <a:lnTo>
                      <a:pt x="802" y="1391"/>
                    </a:lnTo>
                    <a:lnTo>
                      <a:pt x="815" y="1395"/>
                    </a:lnTo>
                    <a:lnTo>
                      <a:pt x="823" y="1402"/>
                    </a:lnTo>
                    <a:lnTo>
                      <a:pt x="825" y="1416"/>
                    </a:lnTo>
                    <a:lnTo>
                      <a:pt x="825" y="1438"/>
                    </a:lnTo>
                    <a:lnTo>
                      <a:pt x="825" y="1497"/>
                    </a:lnTo>
                    <a:lnTo>
                      <a:pt x="827" y="1514"/>
                    </a:lnTo>
                    <a:lnTo>
                      <a:pt x="834" y="1525"/>
                    </a:lnTo>
                    <a:lnTo>
                      <a:pt x="845" y="1533"/>
                    </a:lnTo>
                    <a:lnTo>
                      <a:pt x="863" y="1537"/>
                    </a:lnTo>
                    <a:lnTo>
                      <a:pt x="906" y="1537"/>
                    </a:lnTo>
                    <a:lnTo>
                      <a:pt x="949" y="1537"/>
                    </a:lnTo>
                    <a:lnTo>
                      <a:pt x="965" y="1535"/>
                    </a:lnTo>
                    <a:lnTo>
                      <a:pt x="976" y="1527"/>
                    </a:lnTo>
                    <a:lnTo>
                      <a:pt x="984" y="1516"/>
                    </a:lnTo>
                    <a:lnTo>
                      <a:pt x="985" y="1499"/>
                    </a:lnTo>
                    <a:lnTo>
                      <a:pt x="985" y="1459"/>
                    </a:lnTo>
                    <a:lnTo>
                      <a:pt x="985" y="1419"/>
                    </a:lnTo>
                    <a:lnTo>
                      <a:pt x="987" y="1401"/>
                    </a:lnTo>
                    <a:lnTo>
                      <a:pt x="993" y="1387"/>
                    </a:lnTo>
                    <a:lnTo>
                      <a:pt x="1004" y="1376"/>
                    </a:lnTo>
                    <a:lnTo>
                      <a:pt x="1021" y="1370"/>
                    </a:lnTo>
                    <a:lnTo>
                      <a:pt x="1065" y="1355"/>
                    </a:lnTo>
                    <a:lnTo>
                      <a:pt x="1106" y="1332"/>
                    </a:lnTo>
                    <a:lnTo>
                      <a:pt x="1142" y="1306"/>
                    </a:lnTo>
                    <a:lnTo>
                      <a:pt x="1175" y="1272"/>
                    </a:lnTo>
                    <a:lnTo>
                      <a:pt x="1203" y="1230"/>
                    </a:lnTo>
                    <a:lnTo>
                      <a:pt x="1222" y="1187"/>
                    </a:lnTo>
                    <a:lnTo>
                      <a:pt x="1233" y="1139"/>
                    </a:lnTo>
                    <a:lnTo>
                      <a:pt x="1235" y="1092"/>
                    </a:lnTo>
                    <a:lnTo>
                      <a:pt x="1229" y="1047"/>
                    </a:lnTo>
                    <a:lnTo>
                      <a:pt x="1216" y="1001"/>
                    </a:lnTo>
                    <a:lnTo>
                      <a:pt x="1193" y="958"/>
                    </a:lnTo>
                    <a:lnTo>
                      <a:pt x="1165" y="918"/>
                    </a:lnTo>
                    <a:lnTo>
                      <a:pt x="1127" y="882"/>
                    </a:lnTo>
                    <a:lnTo>
                      <a:pt x="1084" y="852"/>
                    </a:lnTo>
                    <a:lnTo>
                      <a:pt x="1035" y="827"/>
                    </a:lnTo>
                    <a:lnTo>
                      <a:pt x="984" y="804"/>
                    </a:lnTo>
                    <a:lnTo>
                      <a:pt x="931" y="783"/>
                    </a:lnTo>
                    <a:lnTo>
                      <a:pt x="889" y="763"/>
                    </a:lnTo>
                    <a:lnTo>
                      <a:pt x="847" y="736"/>
                    </a:lnTo>
                    <a:lnTo>
                      <a:pt x="828" y="713"/>
                    </a:lnTo>
                    <a:lnTo>
                      <a:pt x="817" y="691"/>
                    </a:lnTo>
                    <a:lnTo>
                      <a:pt x="817" y="666"/>
                    </a:lnTo>
                    <a:lnTo>
                      <a:pt x="825" y="641"/>
                    </a:lnTo>
                    <a:lnTo>
                      <a:pt x="842" y="623"/>
                    </a:lnTo>
                    <a:lnTo>
                      <a:pt x="866" y="606"/>
                    </a:lnTo>
                    <a:lnTo>
                      <a:pt x="891" y="600"/>
                    </a:lnTo>
                    <a:lnTo>
                      <a:pt x="917" y="596"/>
                    </a:lnTo>
                    <a:lnTo>
                      <a:pt x="984" y="598"/>
                    </a:lnTo>
                    <a:lnTo>
                      <a:pt x="1048" y="611"/>
                    </a:lnTo>
                    <a:lnTo>
                      <a:pt x="1110" y="634"/>
                    </a:lnTo>
                    <a:lnTo>
                      <a:pt x="1129" y="641"/>
                    </a:lnTo>
                    <a:lnTo>
                      <a:pt x="1144" y="641"/>
                    </a:lnTo>
                    <a:lnTo>
                      <a:pt x="1154" y="632"/>
                    </a:lnTo>
                    <a:lnTo>
                      <a:pt x="1161" y="613"/>
                    </a:lnTo>
                    <a:lnTo>
                      <a:pt x="1176" y="562"/>
                    </a:lnTo>
                    <a:lnTo>
                      <a:pt x="1192" y="511"/>
                    </a:lnTo>
                    <a:lnTo>
                      <a:pt x="1193" y="490"/>
                    </a:lnTo>
                    <a:lnTo>
                      <a:pt x="1186" y="475"/>
                    </a:lnTo>
                    <a:lnTo>
                      <a:pt x="1169" y="464"/>
                    </a:lnTo>
                    <a:lnTo>
                      <a:pt x="1108" y="443"/>
                    </a:lnTo>
                    <a:lnTo>
                      <a:pt x="1046" y="428"/>
                    </a:lnTo>
                    <a:lnTo>
                      <a:pt x="1023" y="424"/>
                    </a:lnTo>
                    <a:lnTo>
                      <a:pt x="1008" y="420"/>
                    </a:lnTo>
                    <a:lnTo>
                      <a:pt x="999" y="414"/>
                    </a:lnTo>
                    <a:lnTo>
                      <a:pt x="993" y="403"/>
                    </a:lnTo>
                    <a:lnTo>
                      <a:pt x="991" y="388"/>
                    </a:lnTo>
                    <a:lnTo>
                      <a:pt x="991" y="363"/>
                    </a:lnTo>
                    <a:lnTo>
                      <a:pt x="991" y="331"/>
                    </a:lnTo>
                    <a:lnTo>
                      <a:pt x="989" y="308"/>
                    </a:lnTo>
                    <a:lnTo>
                      <a:pt x="982" y="295"/>
                    </a:lnTo>
                    <a:lnTo>
                      <a:pt x="968" y="289"/>
                    </a:lnTo>
                    <a:lnTo>
                      <a:pt x="946" y="286"/>
                    </a:lnTo>
                    <a:lnTo>
                      <a:pt x="914" y="286"/>
                    </a:lnTo>
                    <a:lnTo>
                      <a:pt x="880" y="286"/>
                    </a:lnTo>
                    <a:close/>
                    <a:moveTo>
                      <a:pt x="912" y="0"/>
                    </a:moveTo>
                    <a:lnTo>
                      <a:pt x="1012" y="4"/>
                    </a:lnTo>
                    <a:lnTo>
                      <a:pt x="1108" y="21"/>
                    </a:lnTo>
                    <a:lnTo>
                      <a:pt x="1201" y="45"/>
                    </a:lnTo>
                    <a:lnTo>
                      <a:pt x="1290" y="79"/>
                    </a:lnTo>
                    <a:lnTo>
                      <a:pt x="1373" y="123"/>
                    </a:lnTo>
                    <a:lnTo>
                      <a:pt x="1451" y="176"/>
                    </a:lnTo>
                    <a:lnTo>
                      <a:pt x="1524" y="235"/>
                    </a:lnTo>
                    <a:lnTo>
                      <a:pt x="1589" y="301"/>
                    </a:lnTo>
                    <a:lnTo>
                      <a:pt x="1649" y="373"/>
                    </a:lnTo>
                    <a:lnTo>
                      <a:pt x="1700" y="450"/>
                    </a:lnTo>
                    <a:lnTo>
                      <a:pt x="1744" y="535"/>
                    </a:lnTo>
                    <a:lnTo>
                      <a:pt x="1778" y="623"/>
                    </a:lnTo>
                    <a:lnTo>
                      <a:pt x="1802" y="715"/>
                    </a:lnTo>
                    <a:lnTo>
                      <a:pt x="1817" y="812"/>
                    </a:lnTo>
                    <a:lnTo>
                      <a:pt x="1823" y="910"/>
                    </a:lnTo>
                    <a:lnTo>
                      <a:pt x="1817" y="1011"/>
                    </a:lnTo>
                    <a:lnTo>
                      <a:pt x="1802" y="1107"/>
                    </a:lnTo>
                    <a:lnTo>
                      <a:pt x="1778" y="1200"/>
                    </a:lnTo>
                    <a:lnTo>
                      <a:pt x="1742" y="1287"/>
                    </a:lnTo>
                    <a:lnTo>
                      <a:pt x="1698" y="1372"/>
                    </a:lnTo>
                    <a:lnTo>
                      <a:pt x="1647" y="1450"/>
                    </a:lnTo>
                    <a:lnTo>
                      <a:pt x="1589" y="1522"/>
                    </a:lnTo>
                    <a:lnTo>
                      <a:pt x="1522" y="1588"/>
                    </a:lnTo>
                    <a:lnTo>
                      <a:pt x="1451" y="1647"/>
                    </a:lnTo>
                    <a:lnTo>
                      <a:pt x="1371" y="1700"/>
                    </a:lnTo>
                    <a:lnTo>
                      <a:pt x="1288" y="1743"/>
                    </a:lnTo>
                    <a:lnTo>
                      <a:pt x="1199" y="1777"/>
                    </a:lnTo>
                    <a:lnTo>
                      <a:pt x="1108" y="1802"/>
                    </a:lnTo>
                    <a:lnTo>
                      <a:pt x="1012" y="1819"/>
                    </a:lnTo>
                    <a:lnTo>
                      <a:pt x="912" y="1823"/>
                    </a:lnTo>
                    <a:lnTo>
                      <a:pt x="813" y="1819"/>
                    </a:lnTo>
                    <a:lnTo>
                      <a:pt x="717" y="1802"/>
                    </a:lnTo>
                    <a:lnTo>
                      <a:pt x="624" y="1777"/>
                    </a:lnTo>
                    <a:lnTo>
                      <a:pt x="535" y="1743"/>
                    </a:lnTo>
                    <a:lnTo>
                      <a:pt x="452" y="1700"/>
                    </a:lnTo>
                    <a:lnTo>
                      <a:pt x="375" y="1647"/>
                    </a:lnTo>
                    <a:lnTo>
                      <a:pt x="301" y="1588"/>
                    </a:lnTo>
                    <a:lnTo>
                      <a:pt x="235" y="1522"/>
                    </a:lnTo>
                    <a:lnTo>
                      <a:pt x="176" y="1450"/>
                    </a:lnTo>
                    <a:lnTo>
                      <a:pt x="125" y="1372"/>
                    </a:lnTo>
                    <a:lnTo>
                      <a:pt x="82" y="1287"/>
                    </a:lnTo>
                    <a:lnTo>
                      <a:pt x="48" y="1200"/>
                    </a:lnTo>
                    <a:lnTo>
                      <a:pt x="21" y="1107"/>
                    </a:lnTo>
                    <a:lnTo>
                      <a:pt x="6" y="1011"/>
                    </a:lnTo>
                    <a:lnTo>
                      <a:pt x="0" y="910"/>
                    </a:lnTo>
                    <a:lnTo>
                      <a:pt x="6" y="812"/>
                    </a:lnTo>
                    <a:lnTo>
                      <a:pt x="21" y="715"/>
                    </a:lnTo>
                    <a:lnTo>
                      <a:pt x="48" y="623"/>
                    </a:lnTo>
                    <a:lnTo>
                      <a:pt x="82" y="535"/>
                    </a:lnTo>
                    <a:lnTo>
                      <a:pt x="125" y="450"/>
                    </a:lnTo>
                    <a:lnTo>
                      <a:pt x="176" y="373"/>
                    </a:lnTo>
                    <a:lnTo>
                      <a:pt x="235" y="301"/>
                    </a:lnTo>
                    <a:lnTo>
                      <a:pt x="301" y="235"/>
                    </a:lnTo>
                    <a:lnTo>
                      <a:pt x="375" y="176"/>
                    </a:lnTo>
                    <a:lnTo>
                      <a:pt x="452" y="123"/>
                    </a:lnTo>
                    <a:lnTo>
                      <a:pt x="535" y="79"/>
                    </a:lnTo>
                    <a:lnTo>
                      <a:pt x="624" y="45"/>
                    </a:lnTo>
                    <a:lnTo>
                      <a:pt x="717" y="21"/>
                    </a:lnTo>
                    <a:lnTo>
                      <a:pt x="813" y="4"/>
                    </a:lnTo>
                    <a:lnTo>
                      <a:pt x="9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4797" y="813"/>
                <a:ext cx="252" cy="253"/>
              </a:xfrm>
              <a:custGeom>
                <a:avLst/>
                <a:gdLst>
                  <a:gd name="T0" fmla="*/ 251 w 503"/>
                  <a:gd name="T1" fmla="*/ 0 h 505"/>
                  <a:gd name="T2" fmla="*/ 302 w 503"/>
                  <a:gd name="T3" fmla="*/ 6 h 505"/>
                  <a:gd name="T4" fmla="*/ 349 w 503"/>
                  <a:gd name="T5" fmla="*/ 21 h 505"/>
                  <a:gd name="T6" fmla="*/ 391 w 503"/>
                  <a:gd name="T7" fmla="*/ 43 h 505"/>
                  <a:gd name="T8" fmla="*/ 429 w 503"/>
                  <a:gd name="T9" fmla="*/ 74 h 505"/>
                  <a:gd name="T10" fmla="*/ 461 w 503"/>
                  <a:gd name="T11" fmla="*/ 112 h 505"/>
                  <a:gd name="T12" fmla="*/ 484 w 503"/>
                  <a:gd name="T13" fmla="*/ 155 h 505"/>
                  <a:gd name="T14" fmla="*/ 499 w 503"/>
                  <a:gd name="T15" fmla="*/ 202 h 505"/>
                  <a:gd name="T16" fmla="*/ 503 w 503"/>
                  <a:gd name="T17" fmla="*/ 253 h 505"/>
                  <a:gd name="T18" fmla="*/ 499 w 503"/>
                  <a:gd name="T19" fmla="*/ 303 h 505"/>
                  <a:gd name="T20" fmla="*/ 484 w 503"/>
                  <a:gd name="T21" fmla="*/ 350 h 505"/>
                  <a:gd name="T22" fmla="*/ 461 w 503"/>
                  <a:gd name="T23" fmla="*/ 394 h 505"/>
                  <a:gd name="T24" fmla="*/ 429 w 503"/>
                  <a:gd name="T25" fmla="*/ 431 h 505"/>
                  <a:gd name="T26" fmla="*/ 391 w 503"/>
                  <a:gd name="T27" fmla="*/ 462 h 505"/>
                  <a:gd name="T28" fmla="*/ 349 w 503"/>
                  <a:gd name="T29" fmla="*/ 484 h 505"/>
                  <a:gd name="T30" fmla="*/ 302 w 503"/>
                  <a:gd name="T31" fmla="*/ 500 h 505"/>
                  <a:gd name="T32" fmla="*/ 251 w 503"/>
                  <a:gd name="T33" fmla="*/ 505 h 505"/>
                  <a:gd name="T34" fmla="*/ 200 w 503"/>
                  <a:gd name="T35" fmla="*/ 500 h 505"/>
                  <a:gd name="T36" fmla="*/ 153 w 503"/>
                  <a:gd name="T37" fmla="*/ 484 h 505"/>
                  <a:gd name="T38" fmla="*/ 109 w 503"/>
                  <a:gd name="T39" fmla="*/ 462 h 505"/>
                  <a:gd name="T40" fmla="*/ 73 w 503"/>
                  <a:gd name="T41" fmla="*/ 431 h 505"/>
                  <a:gd name="T42" fmla="*/ 41 w 503"/>
                  <a:gd name="T43" fmla="*/ 394 h 505"/>
                  <a:gd name="T44" fmla="*/ 19 w 503"/>
                  <a:gd name="T45" fmla="*/ 350 h 505"/>
                  <a:gd name="T46" fmla="*/ 3 w 503"/>
                  <a:gd name="T47" fmla="*/ 303 h 505"/>
                  <a:gd name="T48" fmla="*/ 0 w 503"/>
                  <a:gd name="T49" fmla="*/ 253 h 505"/>
                  <a:gd name="T50" fmla="*/ 3 w 503"/>
                  <a:gd name="T51" fmla="*/ 202 h 505"/>
                  <a:gd name="T52" fmla="*/ 19 w 503"/>
                  <a:gd name="T53" fmla="*/ 155 h 505"/>
                  <a:gd name="T54" fmla="*/ 41 w 503"/>
                  <a:gd name="T55" fmla="*/ 112 h 505"/>
                  <a:gd name="T56" fmla="*/ 73 w 503"/>
                  <a:gd name="T57" fmla="*/ 74 h 505"/>
                  <a:gd name="T58" fmla="*/ 109 w 503"/>
                  <a:gd name="T59" fmla="*/ 43 h 505"/>
                  <a:gd name="T60" fmla="*/ 153 w 503"/>
                  <a:gd name="T61" fmla="*/ 21 h 505"/>
                  <a:gd name="T62" fmla="*/ 200 w 503"/>
                  <a:gd name="T63" fmla="*/ 6 h 505"/>
                  <a:gd name="T64" fmla="*/ 251 w 503"/>
                  <a:gd name="T65" fmla="*/ 0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3" h="505">
                    <a:moveTo>
                      <a:pt x="251" y="0"/>
                    </a:moveTo>
                    <a:lnTo>
                      <a:pt x="302" y="6"/>
                    </a:lnTo>
                    <a:lnTo>
                      <a:pt x="349" y="21"/>
                    </a:lnTo>
                    <a:lnTo>
                      <a:pt x="391" y="43"/>
                    </a:lnTo>
                    <a:lnTo>
                      <a:pt x="429" y="74"/>
                    </a:lnTo>
                    <a:lnTo>
                      <a:pt x="461" y="112"/>
                    </a:lnTo>
                    <a:lnTo>
                      <a:pt x="484" y="155"/>
                    </a:lnTo>
                    <a:lnTo>
                      <a:pt x="499" y="202"/>
                    </a:lnTo>
                    <a:lnTo>
                      <a:pt x="503" y="253"/>
                    </a:lnTo>
                    <a:lnTo>
                      <a:pt x="499" y="303"/>
                    </a:lnTo>
                    <a:lnTo>
                      <a:pt x="484" y="350"/>
                    </a:lnTo>
                    <a:lnTo>
                      <a:pt x="461" y="394"/>
                    </a:lnTo>
                    <a:lnTo>
                      <a:pt x="429" y="431"/>
                    </a:lnTo>
                    <a:lnTo>
                      <a:pt x="391" y="462"/>
                    </a:lnTo>
                    <a:lnTo>
                      <a:pt x="349" y="484"/>
                    </a:lnTo>
                    <a:lnTo>
                      <a:pt x="302" y="500"/>
                    </a:lnTo>
                    <a:lnTo>
                      <a:pt x="251" y="505"/>
                    </a:lnTo>
                    <a:lnTo>
                      <a:pt x="200" y="500"/>
                    </a:lnTo>
                    <a:lnTo>
                      <a:pt x="153" y="484"/>
                    </a:lnTo>
                    <a:lnTo>
                      <a:pt x="109" y="462"/>
                    </a:lnTo>
                    <a:lnTo>
                      <a:pt x="73" y="431"/>
                    </a:lnTo>
                    <a:lnTo>
                      <a:pt x="41" y="394"/>
                    </a:lnTo>
                    <a:lnTo>
                      <a:pt x="19" y="350"/>
                    </a:lnTo>
                    <a:lnTo>
                      <a:pt x="3" y="303"/>
                    </a:lnTo>
                    <a:lnTo>
                      <a:pt x="0" y="253"/>
                    </a:lnTo>
                    <a:lnTo>
                      <a:pt x="3" y="202"/>
                    </a:lnTo>
                    <a:lnTo>
                      <a:pt x="19" y="155"/>
                    </a:lnTo>
                    <a:lnTo>
                      <a:pt x="41" y="112"/>
                    </a:lnTo>
                    <a:lnTo>
                      <a:pt x="73" y="74"/>
                    </a:lnTo>
                    <a:lnTo>
                      <a:pt x="109" y="43"/>
                    </a:lnTo>
                    <a:lnTo>
                      <a:pt x="153" y="21"/>
                    </a:lnTo>
                    <a:lnTo>
                      <a:pt x="200" y="6"/>
                    </a:lnTo>
                    <a:lnTo>
                      <a:pt x="2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6124" y="813"/>
                <a:ext cx="252" cy="253"/>
              </a:xfrm>
              <a:custGeom>
                <a:avLst/>
                <a:gdLst>
                  <a:gd name="T0" fmla="*/ 251 w 504"/>
                  <a:gd name="T1" fmla="*/ 0 h 505"/>
                  <a:gd name="T2" fmla="*/ 302 w 504"/>
                  <a:gd name="T3" fmla="*/ 6 h 505"/>
                  <a:gd name="T4" fmla="*/ 349 w 504"/>
                  <a:gd name="T5" fmla="*/ 21 h 505"/>
                  <a:gd name="T6" fmla="*/ 393 w 504"/>
                  <a:gd name="T7" fmla="*/ 43 h 505"/>
                  <a:gd name="T8" fmla="*/ 429 w 504"/>
                  <a:gd name="T9" fmla="*/ 74 h 505"/>
                  <a:gd name="T10" fmla="*/ 461 w 504"/>
                  <a:gd name="T11" fmla="*/ 112 h 505"/>
                  <a:gd name="T12" fmla="*/ 484 w 504"/>
                  <a:gd name="T13" fmla="*/ 155 h 505"/>
                  <a:gd name="T14" fmla="*/ 499 w 504"/>
                  <a:gd name="T15" fmla="*/ 202 h 505"/>
                  <a:gd name="T16" fmla="*/ 504 w 504"/>
                  <a:gd name="T17" fmla="*/ 253 h 505"/>
                  <a:gd name="T18" fmla="*/ 499 w 504"/>
                  <a:gd name="T19" fmla="*/ 303 h 505"/>
                  <a:gd name="T20" fmla="*/ 484 w 504"/>
                  <a:gd name="T21" fmla="*/ 350 h 505"/>
                  <a:gd name="T22" fmla="*/ 461 w 504"/>
                  <a:gd name="T23" fmla="*/ 394 h 505"/>
                  <a:gd name="T24" fmla="*/ 429 w 504"/>
                  <a:gd name="T25" fmla="*/ 431 h 505"/>
                  <a:gd name="T26" fmla="*/ 393 w 504"/>
                  <a:gd name="T27" fmla="*/ 462 h 505"/>
                  <a:gd name="T28" fmla="*/ 349 w 504"/>
                  <a:gd name="T29" fmla="*/ 484 h 505"/>
                  <a:gd name="T30" fmla="*/ 302 w 504"/>
                  <a:gd name="T31" fmla="*/ 500 h 505"/>
                  <a:gd name="T32" fmla="*/ 251 w 504"/>
                  <a:gd name="T33" fmla="*/ 505 h 505"/>
                  <a:gd name="T34" fmla="*/ 200 w 504"/>
                  <a:gd name="T35" fmla="*/ 500 h 505"/>
                  <a:gd name="T36" fmla="*/ 153 w 504"/>
                  <a:gd name="T37" fmla="*/ 484 h 505"/>
                  <a:gd name="T38" fmla="*/ 111 w 504"/>
                  <a:gd name="T39" fmla="*/ 462 h 505"/>
                  <a:gd name="T40" fmla="*/ 73 w 504"/>
                  <a:gd name="T41" fmla="*/ 431 h 505"/>
                  <a:gd name="T42" fmla="*/ 43 w 504"/>
                  <a:gd name="T43" fmla="*/ 394 h 505"/>
                  <a:gd name="T44" fmla="*/ 19 w 504"/>
                  <a:gd name="T45" fmla="*/ 350 h 505"/>
                  <a:gd name="T46" fmla="*/ 5 w 504"/>
                  <a:gd name="T47" fmla="*/ 303 h 505"/>
                  <a:gd name="T48" fmla="*/ 0 w 504"/>
                  <a:gd name="T49" fmla="*/ 253 h 505"/>
                  <a:gd name="T50" fmla="*/ 5 w 504"/>
                  <a:gd name="T51" fmla="*/ 202 h 505"/>
                  <a:gd name="T52" fmla="*/ 19 w 504"/>
                  <a:gd name="T53" fmla="*/ 155 h 505"/>
                  <a:gd name="T54" fmla="*/ 43 w 504"/>
                  <a:gd name="T55" fmla="*/ 112 h 505"/>
                  <a:gd name="T56" fmla="*/ 73 w 504"/>
                  <a:gd name="T57" fmla="*/ 74 h 505"/>
                  <a:gd name="T58" fmla="*/ 111 w 504"/>
                  <a:gd name="T59" fmla="*/ 43 h 505"/>
                  <a:gd name="T60" fmla="*/ 153 w 504"/>
                  <a:gd name="T61" fmla="*/ 21 h 505"/>
                  <a:gd name="T62" fmla="*/ 200 w 504"/>
                  <a:gd name="T63" fmla="*/ 6 h 505"/>
                  <a:gd name="T64" fmla="*/ 251 w 504"/>
                  <a:gd name="T65" fmla="*/ 0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4" h="505">
                    <a:moveTo>
                      <a:pt x="251" y="0"/>
                    </a:moveTo>
                    <a:lnTo>
                      <a:pt x="302" y="6"/>
                    </a:lnTo>
                    <a:lnTo>
                      <a:pt x="349" y="21"/>
                    </a:lnTo>
                    <a:lnTo>
                      <a:pt x="393" y="43"/>
                    </a:lnTo>
                    <a:lnTo>
                      <a:pt x="429" y="74"/>
                    </a:lnTo>
                    <a:lnTo>
                      <a:pt x="461" y="112"/>
                    </a:lnTo>
                    <a:lnTo>
                      <a:pt x="484" y="155"/>
                    </a:lnTo>
                    <a:lnTo>
                      <a:pt x="499" y="202"/>
                    </a:lnTo>
                    <a:lnTo>
                      <a:pt x="504" y="253"/>
                    </a:lnTo>
                    <a:lnTo>
                      <a:pt x="499" y="303"/>
                    </a:lnTo>
                    <a:lnTo>
                      <a:pt x="484" y="350"/>
                    </a:lnTo>
                    <a:lnTo>
                      <a:pt x="461" y="394"/>
                    </a:lnTo>
                    <a:lnTo>
                      <a:pt x="429" y="431"/>
                    </a:lnTo>
                    <a:lnTo>
                      <a:pt x="393" y="462"/>
                    </a:lnTo>
                    <a:lnTo>
                      <a:pt x="349" y="484"/>
                    </a:lnTo>
                    <a:lnTo>
                      <a:pt x="302" y="500"/>
                    </a:lnTo>
                    <a:lnTo>
                      <a:pt x="251" y="505"/>
                    </a:lnTo>
                    <a:lnTo>
                      <a:pt x="200" y="500"/>
                    </a:lnTo>
                    <a:lnTo>
                      <a:pt x="153" y="484"/>
                    </a:lnTo>
                    <a:lnTo>
                      <a:pt x="111" y="462"/>
                    </a:lnTo>
                    <a:lnTo>
                      <a:pt x="73" y="431"/>
                    </a:lnTo>
                    <a:lnTo>
                      <a:pt x="43" y="394"/>
                    </a:lnTo>
                    <a:lnTo>
                      <a:pt x="19" y="350"/>
                    </a:lnTo>
                    <a:lnTo>
                      <a:pt x="5" y="303"/>
                    </a:lnTo>
                    <a:lnTo>
                      <a:pt x="0" y="253"/>
                    </a:lnTo>
                    <a:lnTo>
                      <a:pt x="5" y="202"/>
                    </a:lnTo>
                    <a:lnTo>
                      <a:pt x="19" y="155"/>
                    </a:lnTo>
                    <a:lnTo>
                      <a:pt x="43" y="112"/>
                    </a:lnTo>
                    <a:lnTo>
                      <a:pt x="73" y="74"/>
                    </a:lnTo>
                    <a:lnTo>
                      <a:pt x="111" y="43"/>
                    </a:lnTo>
                    <a:lnTo>
                      <a:pt x="153" y="21"/>
                    </a:lnTo>
                    <a:lnTo>
                      <a:pt x="200" y="6"/>
                    </a:lnTo>
                    <a:lnTo>
                      <a:pt x="2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55"/>
              <p:cNvSpPr>
                <a:spLocks noEditPoints="1"/>
              </p:cNvSpPr>
              <p:nvPr/>
            </p:nvSpPr>
            <p:spPr bwMode="auto">
              <a:xfrm>
                <a:off x="4371" y="173"/>
                <a:ext cx="2401" cy="1487"/>
              </a:xfrm>
              <a:custGeom>
                <a:avLst/>
                <a:gdLst>
                  <a:gd name="T0" fmla="*/ 851 w 4803"/>
                  <a:gd name="T1" fmla="*/ 394 h 2976"/>
                  <a:gd name="T2" fmla="*/ 847 w 4803"/>
                  <a:gd name="T3" fmla="*/ 502 h 2976"/>
                  <a:gd name="T4" fmla="*/ 805 w 4803"/>
                  <a:gd name="T5" fmla="*/ 627 h 2976"/>
                  <a:gd name="T6" fmla="*/ 728 w 4803"/>
                  <a:gd name="T7" fmla="*/ 731 h 2976"/>
                  <a:gd name="T8" fmla="*/ 624 w 4803"/>
                  <a:gd name="T9" fmla="*/ 807 h 2976"/>
                  <a:gd name="T10" fmla="*/ 499 w 4803"/>
                  <a:gd name="T11" fmla="*/ 848 h 2976"/>
                  <a:gd name="T12" fmla="*/ 393 w 4803"/>
                  <a:gd name="T13" fmla="*/ 852 h 2976"/>
                  <a:gd name="T14" fmla="*/ 357 w 4803"/>
                  <a:gd name="T15" fmla="*/ 2128 h 2976"/>
                  <a:gd name="T16" fmla="*/ 431 w 4803"/>
                  <a:gd name="T17" fmla="*/ 2122 h 2976"/>
                  <a:gd name="T18" fmla="*/ 563 w 4803"/>
                  <a:gd name="T19" fmla="*/ 2143 h 2976"/>
                  <a:gd name="T20" fmla="*/ 679 w 4803"/>
                  <a:gd name="T21" fmla="*/ 2202 h 2976"/>
                  <a:gd name="T22" fmla="*/ 771 w 4803"/>
                  <a:gd name="T23" fmla="*/ 2295 h 2976"/>
                  <a:gd name="T24" fmla="*/ 830 w 4803"/>
                  <a:gd name="T25" fmla="*/ 2410 h 2976"/>
                  <a:gd name="T26" fmla="*/ 853 w 4803"/>
                  <a:gd name="T27" fmla="*/ 2542 h 2976"/>
                  <a:gd name="T28" fmla="*/ 845 w 4803"/>
                  <a:gd name="T29" fmla="*/ 2622 h 2976"/>
                  <a:gd name="T30" fmla="*/ 3927 w 4803"/>
                  <a:gd name="T31" fmla="*/ 2571 h 2976"/>
                  <a:gd name="T32" fmla="*/ 3929 w 4803"/>
                  <a:gd name="T33" fmla="*/ 2450 h 2976"/>
                  <a:gd name="T34" fmla="*/ 3971 w 4803"/>
                  <a:gd name="T35" fmla="*/ 2325 h 2976"/>
                  <a:gd name="T36" fmla="*/ 4046 w 4803"/>
                  <a:gd name="T37" fmla="*/ 2221 h 2976"/>
                  <a:gd name="T38" fmla="*/ 4150 w 4803"/>
                  <a:gd name="T39" fmla="*/ 2145 h 2976"/>
                  <a:gd name="T40" fmla="*/ 4277 w 4803"/>
                  <a:gd name="T41" fmla="*/ 2103 h 2976"/>
                  <a:gd name="T42" fmla="*/ 4398 w 4803"/>
                  <a:gd name="T43" fmla="*/ 2100 h 2976"/>
                  <a:gd name="T44" fmla="*/ 4447 w 4803"/>
                  <a:gd name="T45" fmla="*/ 816 h 2976"/>
                  <a:gd name="T46" fmla="*/ 4343 w 4803"/>
                  <a:gd name="T47" fmla="*/ 829 h 2976"/>
                  <a:gd name="T48" fmla="*/ 4211 w 4803"/>
                  <a:gd name="T49" fmla="*/ 807 h 2976"/>
                  <a:gd name="T50" fmla="*/ 4096 w 4803"/>
                  <a:gd name="T51" fmla="*/ 748 h 2976"/>
                  <a:gd name="T52" fmla="*/ 4003 w 4803"/>
                  <a:gd name="T53" fmla="*/ 655 h 2976"/>
                  <a:gd name="T54" fmla="*/ 3944 w 4803"/>
                  <a:gd name="T55" fmla="*/ 540 h 2976"/>
                  <a:gd name="T56" fmla="*/ 3923 w 4803"/>
                  <a:gd name="T57" fmla="*/ 407 h 2976"/>
                  <a:gd name="T58" fmla="*/ 3927 w 4803"/>
                  <a:gd name="T59" fmla="*/ 354 h 2976"/>
                  <a:gd name="T60" fmla="*/ 416 w 4803"/>
                  <a:gd name="T61" fmla="*/ 0 h 2976"/>
                  <a:gd name="T62" fmla="*/ 4457 w 4803"/>
                  <a:gd name="T63" fmla="*/ 4 h 2976"/>
                  <a:gd name="T64" fmla="*/ 4580 w 4803"/>
                  <a:gd name="T65" fmla="*/ 46 h 2976"/>
                  <a:gd name="T66" fmla="*/ 4682 w 4803"/>
                  <a:gd name="T67" fmla="*/ 122 h 2976"/>
                  <a:gd name="T68" fmla="*/ 4757 w 4803"/>
                  <a:gd name="T69" fmla="*/ 226 h 2976"/>
                  <a:gd name="T70" fmla="*/ 4799 w 4803"/>
                  <a:gd name="T71" fmla="*/ 349 h 2976"/>
                  <a:gd name="T72" fmla="*/ 4803 w 4803"/>
                  <a:gd name="T73" fmla="*/ 2560 h 2976"/>
                  <a:gd name="T74" fmla="*/ 4782 w 4803"/>
                  <a:gd name="T75" fmla="*/ 2692 h 2976"/>
                  <a:gd name="T76" fmla="*/ 4723 w 4803"/>
                  <a:gd name="T77" fmla="*/ 2806 h 2976"/>
                  <a:gd name="T78" fmla="*/ 4633 w 4803"/>
                  <a:gd name="T79" fmla="*/ 2896 h 2976"/>
                  <a:gd name="T80" fmla="*/ 4519 w 4803"/>
                  <a:gd name="T81" fmla="*/ 2955 h 2976"/>
                  <a:gd name="T82" fmla="*/ 4387 w 4803"/>
                  <a:gd name="T83" fmla="*/ 2976 h 2976"/>
                  <a:gd name="T84" fmla="*/ 350 w 4803"/>
                  <a:gd name="T85" fmla="*/ 2970 h 2976"/>
                  <a:gd name="T86" fmla="*/ 225 w 4803"/>
                  <a:gd name="T87" fmla="*/ 2929 h 2976"/>
                  <a:gd name="T88" fmla="*/ 123 w 4803"/>
                  <a:gd name="T89" fmla="*/ 2855 h 2976"/>
                  <a:gd name="T90" fmla="*/ 47 w 4803"/>
                  <a:gd name="T91" fmla="*/ 2751 h 2976"/>
                  <a:gd name="T92" fmla="*/ 6 w 4803"/>
                  <a:gd name="T93" fmla="*/ 2628 h 2976"/>
                  <a:gd name="T94" fmla="*/ 0 w 4803"/>
                  <a:gd name="T95" fmla="*/ 417 h 2976"/>
                  <a:gd name="T96" fmla="*/ 23 w 4803"/>
                  <a:gd name="T97" fmla="*/ 284 h 2976"/>
                  <a:gd name="T98" fmla="*/ 81 w 4803"/>
                  <a:gd name="T99" fmla="*/ 171 h 2976"/>
                  <a:gd name="T100" fmla="*/ 172 w 4803"/>
                  <a:gd name="T101" fmla="*/ 80 h 2976"/>
                  <a:gd name="T102" fmla="*/ 285 w 4803"/>
                  <a:gd name="T103" fmla="*/ 21 h 2976"/>
                  <a:gd name="T104" fmla="*/ 416 w 4803"/>
                  <a:gd name="T105" fmla="*/ 0 h 2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03" h="2976">
                    <a:moveTo>
                      <a:pt x="845" y="354"/>
                    </a:moveTo>
                    <a:lnTo>
                      <a:pt x="851" y="394"/>
                    </a:lnTo>
                    <a:lnTo>
                      <a:pt x="853" y="432"/>
                    </a:lnTo>
                    <a:lnTo>
                      <a:pt x="847" y="502"/>
                    </a:lnTo>
                    <a:lnTo>
                      <a:pt x="830" y="566"/>
                    </a:lnTo>
                    <a:lnTo>
                      <a:pt x="805" y="627"/>
                    </a:lnTo>
                    <a:lnTo>
                      <a:pt x="771" y="682"/>
                    </a:lnTo>
                    <a:lnTo>
                      <a:pt x="728" y="731"/>
                    </a:lnTo>
                    <a:lnTo>
                      <a:pt x="679" y="773"/>
                    </a:lnTo>
                    <a:lnTo>
                      <a:pt x="624" y="807"/>
                    </a:lnTo>
                    <a:lnTo>
                      <a:pt x="563" y="833"/>
                    </a:lnTo>
                    <a:lnTo>
                      <a:pt x="499" y="848"/>
                    </a:lnTo>
                    <a:lnTo>
                      <a:pt x="431" y="854"/>
                    </a:lnTo>
                    <a:lnTo>
                      <a:pt x="393" y="852"/>
                    </a:lnTo>
                    <a:lnTo>
                      <a:pt x="357" y="848"/>
                    </a:lnTo>
                    <a:lnTo>
                      <a:pt x="357" y="2128"/>
                    </a:lnTo>
                    <a:lnTo>
                      <a:pt x="393" y="2124"/>
                    </a:lnTo>
                    <a:lnTo>
                      <a:pt x="431" y="2122"/>
                    </a:lnTo>
                    <a:lnTo>
                      <a:pt x="499" y="2126"/>
                    </a:lnTo>
                    <a:lnTo>
                      <a:pt x="563" y="2143"/>
                    </a:lnTo>
                    <a:lnTo>
                      <a:pt x="624" y="2168"/>
                    </a:lnTo>
                    <a:lnTo>
                      <a:pt x="679" y="2202"/>
                    </a:lnTo>
                    <a:lnTo>
                      <a:pt x="728" y="2245"/>
                    </a:lnTo>
                    <a:lnTo>
                      <a:pt x="771" y="2295"/>
                    </a:lnTo>
                    <a:lnTo>
                      <a:pt x="805" y="2349"/>
                    </a:lnTo>
                    <a:lnTo>
                      <a:pt x="830" y="2410"/>
                    </a:lnTo>
                    <a:lnTo>
                      <a:pt x="847" y="2474"/>
                    </a:lnTo>
                    <a:lnTo>
                      <a:pt x="853" y="2542"/>
                    </a:lnTo>
                    <a:lnTo>
                      <a:pt x="851" y="2582"/>
                    </a:lnTo>
                    <a:lnTo>
                      <a:pt x="845" y="2622"/>
                    </a:lnTo>
                    <a:lnTo>
                      <a:pt x="3937" y="2622"/>
                    </a:lnTo>
                    <a:lnTo>
                      <a:pt x="3927" y="2571"/>
                    </a:lnTo>
                    <a:lnTo>
                      <a:pt x="3923" y="2518"/>
                    </a:lnTo>
                    <a:lnTo>
                      <a:pt x="3929" y="2450"/>
                    </a:lnTo>
                    <a:lnTo>
                      <a:pt x="3946" y="2385"/>
                    </a:lnTo>
                    <a:lnTo>
                      <a:pt x="3971" y="2325"/>
                    </a:lnTo>
                    <a:lnTo>
                      <a:pt x="4005" y="2270"/>
                    </a:lnTo>
                    <a:lnTo>
                      <a:pt x="4046" y="2221"/>
                    </a:lnTo>
                    <a:lnTo>
                      <a:pt x="4096" y="2179"/>
                    </a:lnTo>
                    <a:lnTo>
                      <a:pt x="4150" y="2145"/>
                    </a:lnTo>
                    <a:lnTo>
                      <a:pt x="4211" y="2118"/>
                    </a:lnTo>
                    <a:lnTo>
                      <a:pt x="4277" y="2103"/>
                    </a:lnTo>
                    <a:lnTo>
                      <a:pt x="4345" y="2098"/>
                    </a:lnTo>
                    <a:lnTo>
                      <a:pt x="4398" y="2100"/>
                    </a:lnTo>
                    <a:lnTo>
                      <a:pt x="4447" y="2109"/>
                    </a:lnTo>
                    <a:lnTo>
                      <a:pt x="4447" y="816"/>
                    </a:lnTo>
                    <a:lnTo>
                      <a:pt x="4396" y="826"/>
                    </a:lnTo>
                    <a:lnTo>
                      <a:pt x="4343" y="829"/>
                    </a:lnTo>
                    <a:lnTo>
                      <a:pt x="4275" y="824"/>
                    </a:lnTo>
                    <a:lnTo>
                      <a:pt x="4211" y="807"/>
                    </a:lnTo>
                    <a:lnTo>
                      <a:pt x="4150" y="782"/>
                    </a:lnTo>
                    <a:lnTo>
                      <a:pt x="4096" y="748"/>
                    </a:lnTo>
                    <a:lnTo>
                      <a:pt x="4046" y="705"/>
                    </a:lnTo>
                    <a:lnTo>
                      <a:pt x="4003" y="655"/>
                    </a:lnTo>
                    <a:lnTo>
                      <a:pt x="3969" y="600"/>
                    </a:lnTo>
                    <a:lnTo>
                      <a:pt x="3944" y="540"/>
                    </a:lnTo>
                    <a:lnTo>
                      <a:pt x="3927" y="475"/>
                    </a:lnTo>
                    <a:lnTo>
                      <a:pt x="3923" y="407"/>
                    </a:lnTo>
                    <a:lnTo>
                      <a:pt x="3923" y="381"/>
                    </a:lnTo>
                    <a:lnTo>
                      <a:pt x="3927" y="354"/>
                    </a:lnTo>
                    <a:lnTo>
                      <a:pt x="845" y="354"/>
                    </a:lnTo>
                    <a:close/>
                    <a:moveTo>
                      <a:pt x="416" y="0"/>
                    </a:moveTo>
                    <a:lnTo>
                      <a:pt x="4389" y="0"/>
                    </a:lnTo>
                    <a:lnTo>
                      <a:pt x="4457" y="4"/>
                    </a:lnTo>
                    <a:lnTo>
                      <a:pt x="4519" y="21"/>
                    </a:lnTo>
                    <a:lnTo>
                      <a:pt x="4580" y="46"/>
                    </a:lnTo>
                    <a:lnTo>
                      <a:pt x="4634" y="80"/>
                    </a:lnTo>
                    <a:lnTo>
                      <a:pt x="4682" y="122"/>
                    </a:lnTo>
                    <a:lnTo>
                      <a:pt x="4723" y="171"/>
                    </a:lnTo>
                    <a:lnTo>
                      <a:pt x="4757" y="226"/>
                    </a:lnTo>
                    <a:lnTo>
                      <a:pt x="4782" y="284"/>
                    </a:lnTo>
                    <a:lnTo>
                      <a:pt x="4799" y="349"/>
                    </a:lnTo>
                    <a:lnTo>
                      <a:pt x="4803" y="417"/>
                    </a:lnTo>
                    <a:lnTo>
                      <a:pt x="4803" y="2560"/>
                    </a:lnTo>
                    <a:lnTo>
                      <a:pt x="4797" y="2628"/>
                    </a:lnTo>
                    <a:lnTo>
                      <a:pt x="4782" y="2692"/>
                    </a:lnTo>
                    <a:lnTo>
                      <a:pt x="4757" y="2751"/>
                    </a:lnTo>
                    <a:lnTo>
                      <a:pt x="4723" y="2806"/>
                    </a:lnTo>
                    <a:lnTo>
                      <a:pt x="4682" y="2855"/>
                    </a:lnTo>
                    <a:lnTo>
                      <a:pt x="4633" y="2896"/>
                    </a:lnTo>
                    <a:lnTo>
                      <a:pt x="4578" y="2929"/>
                    </a:lnTo>
                    <a:lnTo>
                      <a:pt x="4519" y="2955"/>
                    </a:lnTo>
                    <a:lnTo>
                      <a:pt x="4455" y="2970"/>
                    </a:lnTo>
                    <a:lnTo>
                      <a:pt x="4387" y="2976"/>
                    </a:lnTo>
                    <a:lnTo>
                      <a:pt x="416" y="2976"/>
                    </a:lnTo>
                    <a:lnTo>
                      <a:pt x="350" y="2970"/>
                    </a:lnTo>
                    <a:lnTo>
                      <a:pt x="285" y="2955"/>
                    </a:lnTo>
                    <a:lnTo>
                      <a:pt x="225" y="2929"/>
                    </a:lnTo>
                    <a:lnTo>
                      <a:pt x="172" y="2896"/>
                    </a:lnTo>
                    <a:lnTo>
                      <a:pt x="123" y="2855"/>
                    </a:lnTo>
                    <a:lnTo>
                      <a:pt x="81" y="2806"/>
                    </a:lnTo>
                    <a:lnTo>
                      <a:pt x="47" y="2751"/>
                    </a:lnTo>
                    <a:lnTo>
                      <a:pt x="23" y="2692"/>
                    </a:lnTo>
                    <a:lnTo>
                      <a:pt x="6" y="2628"/>
                    </a:lnTo>
                    <a:lnTo>
                      <a:pt x="0" y="2560"/>
                    </a:lnTo>
                    <a:lnTo>
                      <a:pt x="0" y="417"/>
                    </a:lnTo>
                    <a:lnTo>
                      <a:pt x="6" y="349"/>
                    </a:lnTo>
                    <a:lnTo>
                      <a:pt x="23" y="284"/>
                    </a:lnTo>
                    <a:lnTo>
                      <a:pt x="47" y="226"/>
                    </a:lnTo>
                    <a:lnTo>
                      <a:pt x="81" y="171"/>
                    </a:lnTo>
                    <a:lnTo>
                      <a:pt x="123" y="122"/>
                    </a:lnTo>
                    <a:lnTo>
                      <a:pt x="172" y="80"/>
                    </a:lnTo>
                    <a:lnTo>
                      <a:pt x="225" y="46"/>
                    </a:lnTo>
                    <a:lnTo>
                      <a:pt x="285" y="21"/>
                    </a:lnTo>
                    <a:lnTo>
                      <a:pt x="350" y="4"/>
                    </a:lnTo>
                    <a:lnTo>
                      <a:pt x="4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4016" y="536"/>
                <a:ext cx="2399" cy="1487"/>
              </a:xfrm>
              <a:custGeom>
                <a:avLst/>
                <a:gdLst>
                  <a:gd name="T0" fmla="*/ 353 w 4797"/>
                  <a:gd name="T1" fmla="*/ 0 h 2974"/>
                  <a:gd name="T2" fmla="*/ 353 w 4797"/>
                  <a:gd name="T3" fmla="*/ 2425 h 2974"/>
                  <a:gd name="T4" fmla="*/ 359 w 4797"/>
                  <a:gd name="T5" fmla="*/ 2470 h 2974"/>
                  <a:gd name="T6" fmla="*/ 374 w 4797"/>
                  <a:gd name="T7" fmla="*/ 2510 h 2974"/>
                  <a:gd name="T8" fmla="*/ 395 w 4797"/>
                  <a:gd name="T9" fmla="*/ 2546 h 2974"/>
                  <a:gd name="T10" fmla="*/ 425 w 4797"/>
                  <a:gd name="T11" fmla="*/ 2575 h 2974"/>
                  <a:gd name="T12" fmla="*/ 461 w 4797"/>
                  <a:gd name="T13" fmla="*/ 2597 h 2974"/>
                  <a:gd name="T14" fmla="*/ 501 w 4797"/>
                  <a:gd name="T15" fmla="*/ 2612 h 2974"/>
                  <a:gd name="T16" fmla="*/ 544 w 4797"/>
                  <a:gd name="T17" fmla="*/ 2616 h 2974"/>
                  <a:gd name="T18" fmla="*/ 4797 w 4797"/>
                  <a:gd name="T19" fmla="*/ 2616 h 2974"/>
                  <a:gd name="T20" fmla="*/ 4784 w 4797"/>
                  <a:gd name="T21" fmla="*/ 2682 h 2974"/>
                  <a:gd name="T22" fmla="*/ 4759 w 4797"/>
                  <a:gd name="T23" fmla="*/ 2743 h 2974"/>
                  <a:gd name="T24" fmla="*/ 4725 w 4797"/>
                  <a:gd name="T25" fmla="*/ 2798 h 2974"/>
                  <a:gd name="T26" fmla="*/ 4684 w 4797"/>
                  <a:gd name="T27" fmla="*/ 2849 h 2974"/>
                  <a:gd name="T28" fmla="*/ 4636 w 4797"/>
                  <a:gd name="T29" fmla="*/ 2891 h 2974"/>
                  <a:gd name="T30" fmla="*/ 4581 w 4797"/>
                  <a:gd name="T31" fmla="*/ 2925 h 2974"/>
                  <a:gd name="T32" fmla="*/ 4521 w 4797"/>
                  <a:gd name="T33" fmla="*/ 2951 h 2974"/>
                  <a:gd name="T34" fmla="*/ 4457 w 4797"/>
                  <a:gd name="T35" fmla="*/ 2968 h 2974"/>
                  <a:gd name="T36" fmla="*/ 4389 w 4797"/>
                  <a:gd name="T37" fmla="*/ 2974 h 2974"/>
                  <a:gd name="T38" fmla="*/ 412 w 4797"/>
                  <a:gd name="T39" fmla="*/ 2974 h 2974"/>
                  <a:gd name="T40" fmla="*/ 346 w 4797"/>
                  <a:gd name="T41" fmla="*/ 2968 h 2974"/>
                  <a:gd name="T42" fmla="*/ 282 w 4797"/>
                  <a:gd name="T43" fmla="*/ 2951 h 2974"/>
                  <a:gd name="T44" fmla="*/ 223 w 4797"/>
                  <a:gd name="T45" fmla="*/ 2927 h 2974"/>
                  <a:gd name="T46" fmla="*/ 168 w 4797"/>
                  <a:gd name="T47" fmla="*/ 2893 h 2974"/>
                  <a:gd name="T48" fmla="*/ 121 w 4797"/>
                  <a:gd name="T49" fmla="*/ 2853 h 2974"/>
                  <a:gd name="T50" fmla="*/ 79 w 4797"/>
                  <a:gd name="T51" fmla="*/ 2804 h 2974"/>
                  <a:gd name="T52" fmla="*/ 45 w 4797"/>
                  <a:gd name="T53" fmla="*/ 2751 h 2974"/>
                  <a:gd name="T54" fmla="*/ 21 w 4797"/>
                  <a:gd name="T55" fmla="*/ 2690 h 2974"/>
                  <a:gd name="T56" fmla="*/ 5 w 4797"/>
                  <a:gd name="T57" fmla="*/ 2626 h 2974"/>
                  <a:gd name="T58" fmla="*/ 0 w 4797"/>
                  <a:gd name="T59" fmla="*/ 2559 h 2974"/>
                  <a:gd name="T60" fmla="*/ 0 w 4797"/>
                  <a:gd name="T61" fmla="*/ 411 h 2974"/>
                  <a:gd name="T62" fmla="*/ 5 w 4797"/>
                  <a:gd name="T63" fmla="*/ 343 h 2974"/>
                  <a:gd name="T64" fmla="*/ 21 w 4797"/>
                  <a:gd name="T65" fmla="*/ 278 h 2974"/>
                  <a:gd name="T66" fmla="*/ 47 w 4797"/>
                  <a:gd name="T67" fmla="*/ 218 h 2974"/>
                  <a:gd name="T68" fmla="*/ 81 w 4797"/>
                  <a:gd name="T69" fmla="*/ 163 h 2974"/>
                  <a:gd name="T70" fmla="*/ 123 w 4797"/>
                  <a:gd name="T71" fmla="*/ 114 h 2974"/>
                  <a:gd name="T72" fmla="*/ 172 w 4797"/>
                  <a:gd name="T73" fmla="*/ 72 h 2974"/>
                  <a:gd name="T74" fmla="*/ 229 w 4797"/>
                  <a:gd name="T75" fmla="*/ 40 h 2974"/>
                  <a:gd name="T76" fmla="*/ 289 w 4797"/>
                  <a:gd name="T77" fmla="*/ 15 h 2974"/>
                  <a:gd name="T78" fmla="*/ 353 w 4797"/>
                  <a:gd name="T79" fmla="*/ 0 h 2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797" h="2974">
                    <a:moveTo>
                      <a:pt x="353" y="0"/>
                    </a:moveTo>
                    <a:lnTo>
                      <a:pt x="353" y="2425"/>
                    </a:lnTo>
                    <a:lnTo>
                      <a:pt x="359" y="2470"/>
                    </a:lnTo>
                    <a:lnTo>
                      <a:pt x="374" y="2510"/>
                    </a:lnTo>
                    <a:lnTo>
                      <a:pt x="395" y="2546"/>
                    </a:lnTo>
                    <a:lnTo>
                      <a:pt x="425" y="2575"/>
                    </a:lnTo>
                    <a:lnTo>
                      <a:pt x="461" y="2597"/>
                    </a:lnTo>
                    <a:lnTo>
                      <a:pt x="501" y="2612"/>
                    </a:lnTo>
                    <a:lnTo>
                      <a:pt x="544" y="2616"/>
                    </a:lnTo>
                    <a:lnTo>
                      <a:pt x="4797" y="2616"/>
                    </a:lnTo>
                    <a:lnTo>
                      <a:pt x="4784" y="2682"/>
                    </a:lnTo>
                    <a:lnTo>
                      <a:pt x="4759" y="2743"/>
                    </a:lnTo>
                    <a:lnTo>
                      <a:pt x="4725" y="2798"/>
                    </a:lnTo>
                    <a:lnTo>
                      <a:pt x="4684" y="2849"/>
                    </a:lnTo>
                    <a:lnTo>
                      <a:pt x="4636" y="2891"/>
                    </a:lnTo>
                    <a:lnTo>
                      <a:pt x="4581" y="2925"/>
                    </a:lnTo>
                    <a:lnTo>
                      <a:pt x="4521" y="2951"/>
                    </a:lnTo>
                    <a:lnTo>
                      <a:pt x="4457" y="2968"/>
                    </a:lnTo>
                    <a:lnTo>
                      <a:pt x="4389" y="2974"/>
                    </a:lnTo>
                    <a:lnTo>
                      <a:pt x="412" y="2974"/>
                    </a:lnTo>
                    <a:lnTo>
                      <a:pt x="346" y="2968"/>
                    </a:lnTo>
                    <a:lnTo>
                      <a:pt x="282" y="2951"/>
                    </a:lnTo>
                    <a:lnTo>
                      <a:pt x="223" y="2927"/>
                    </a:lnTo>
                    <a:lnTo>
                      <a:pt x="168" y="2893"/>
                    </a:lnTo>
                    <a:lnTo>
                      <a:pt x="121" y="2853"/>
                    </a:lnTo>
                    <a:lnTo>
                      <a:pt x="79" y="2804"/>
                    </a:lnTo>
                    <a:lnTo>
                      <a:pt x="45" y="2751"/>
                    </a:lnTo>
                    <a:lnTo>
                      <a:pt x="21" y="2690"/>
                    </a:lnTo>
                    <a:lnTo>
                      <a:pt x="5" y="2626"/>
                    </a:lnTo>
                    <a:lnTo>
                      <a:pt x="0" y="2559"/>
                    </a:lnTo>
                    <a:lnTo>
                      <a:pt x="0" y="411"/>
                    </a:lnTo>
                    <a:lnTo>
                      <a:pt x="5" y="343"/>
                    </a:lnTo>
                    <a:lnTo>
                      <a:pt x="21" y="278"/>
                    </a:lnTo>
                    <a:lnTo>
                      <a:pt x="47" y="218"/>
                    </a:lnTo>
                    <a:lnTo>
                      <a:pt x="81" y="163"/>
                    </a:lnTo>
                    <a:lnTo>
                      <a:pt x="123" y="114"/>
                    </a:lnTo>
                    <a:lnTo>
                      <a:pt x="172" y="72"/>
                    </a:lnTo>
                    <a:lnTo>
                      <a:pt x="229" y="40"/>
                    </a:lnTo>
                    <a:lnTo>
                      <a:pt x="289" y="15"/>
                    </a:lnTo>
                    <a:lnTo>
                      <a:pt x="3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659" y="899"/>
                <a:ext cx="2400" cy="1486"/>
              </a:xfrm>
              <a:custGeom>
                <a:avLst/>
                <a:gdLst>
                  <a:gd name="T0" fmla="*/ 355 w 4799"/>
                  <a:gd name="T1" fmla="*/ 0 h 2974"/>
                  <a:gd name="T2" fmla="*/ 355 w 4799"/>
                  <a:gd name="T3" fmla="*/ 2427 h 2974"/>
                  <a:gd name="T4" fmla="*/ 359 w 4799"/>
                  <a:gd name="T5" fmla="*/ 2470 h 2974"/>
                  <a:gd name="T6" fmla="*/ 374 w 4799"/>
                  <a:gd name="T7" fmla="*/ 2510 h 2974"/>
                  <a:gd name="T8" fmla="*/ 397 w 4799"/>
                  <a:gd name="T9" fmla="*/ 2546 h 2974"/>
                  <a:gd name="T10" fmla="*/ 425 w 4799"/>
                  <a:gd name="T11" fmla="*/ 2574 h 2974"/>
                  <a:gd name="T12" fmla="*/ 461 w 4799"/>
                  <a:gd name="T13" fmla="*/ 2597 h 2974"/>
                  <a:gd name="T14" fmla="*/ 501 w 4799"/>
                  <a:gd name="T15" fmla="*/ 2612 h 2974"/>
                  <a:gd name="T16" fmla="*/ 545 w 4799"/>
                  <a:gd name="T17" fmla="*/ 2616 h 2974"/>
                  <a:gd name="T18" fmla="*/ 4799 w 4799"/>
                  <a:gd name="T19" fmla="*/ 2616 h 2974"/>
                  <a:gd name="T20" fmla="*/ 4784 w 4799"/>
                  <a:gd name="T21" fmla="*/ 2682 h 2974"/>
                  <a:gd name="T22" fmla="*/ 4759 w 4799"/>
                  <a:gd name="T23" fmla="*/ 2743 h 2974"/>
                  <a:gd name="T24" fmla="*/ 4725 w 4799"/>
                  <a:gd name="T25" fmla="*/ 2800 h 2974"/>
                  <a:gd name="T26" fmla="*/ 4684 w 4799"/>
                  <a:gd name="T27" fmla="*/ 2849 h 2974"/>
                  <a:gd name="T28" fmla="*/ 4637 w 4799"/>
                  <a:gd name="T29" fmla="*/ 2891 h 2974"/>
                  <a:gd name="T30" fmla="*/ 4582 w 4799"/>
                  <a:gd name="T31" fmla="*/ 2927 h 2974"/>
                  <a:gd name="T32" fmla="*/ 4521 w 4799"/>
                  <a:gd name="T33" fmla="*/ 2951 h 2974"/>
                  <a:gd name="T34" fmla="*/ 4457 w 4799"/>
                  <a:gd name="T35" fmla="*/ 2968 h 2974"/>
                  <a:gd name="T36" fmla="*/ 4389 w 4799"/>
                  <a:gd name="T37" fmla="*/ 2974 h 2974"/>
                  <a:gd name="T38" fmla="*/ 414 w 4799"/>
                  <a:gd name="T39" fmla="*/ 2974 h 2974"/>
                  <a:gd name="T40" fmla="*/ 346 w 4799"/>
                  <a:gd name="T41" fmla="*/ 2968 h 2974"/>
                  <a:gd name="T42" fmla="*/ 284 w 4799"/>
                  <a:gd name="T43" fmla="*/ 2953 h 2974"/>
                  <a:gd name="T44" fmla="*/ 223 w 4799"/>
                  <a:gd name="T45" fmla="*/ 2927 h 2974"/>
                  <a:gd name="T46" fmla="*/ 170 w 4799"/>
                  <a:gd name="T47" fmla="*/ 2894 h 2974"/>
                  <a:gd name="T48" fmla="*/ 121 w 4799"/>
                  <a:gd name="T49" fmla="*/ 2853 h 2974"/>
                  <a:gd name="T50" fmla="*/ 79 w 4799"/>
                  <a:gd name="T51" fmla="*/ 2804 h 2974"/>
                  <a:gd name="T52" fmla="*/ 45 w 4799"/>
                  <a:gd name="T53" fmla="*/ 2751 h 2974"/>
                  <a:gd name="T54" fmla="*/ 21 w 4799"/>
                  <a:gd name="T55" fmla="*/ 2690 h 2974"/>
                  <a:gd name="T56" fmla="*/ 6 w 4799"/>
                  <a:gd name="T57" fmla="*/ 2627 h 2974"/>
                  <a:gd name="T58" fmla="*/ 0 w 4799"/>
                  <a:gd name="T59" fmla="*/ 2559 h 2974"/>
                  <a:gd name="T60" fmla="*/ 0 w 4799"/>
                  <a:gd name="T61" fmla="*/ 411 h 2974"/>
                  <a:gd name="T62" fmla="*/ 6 w 4799"/>
                  <a:gd name="T63" fmla="*/ 343 h 2974"/>
                  <a:gd name="T64" fmla="*/ 21 w 4799"/>
                  <a:gd name="T65" fmla="*/ 278 h 2974"/>
                  <a:gd name="T66" fmla="*/ 47 w 4799"/>
                  <a:gd name="T67" fmla="*/ 218 h 2974"/>
                  <a:gd name="T68" fmla="*/ 81 w 4799"/>
                  <a:gd name="T69" fmla="*/ 163 h 2974"/>
                  <a:gd name="T70" fmla="*/ 125 w 4799"/>
                  <a:gd name="T71" fmla="*/ 114 h 2974"/>
                  <a:gd name="T72" fmla="*/ 174 w 4799"/>
                  <a:gd name="T73" fmla="*/ 72 h 2974"/>
                  <a:gd name="T74" fmla="*/ 229 w 4799"/>
                  <a:gd name="T75" fmla="*/ 40 h 2974"/>
                  <a:gd name="T76" fmla="*/ 289 w 4799"/>
                  <a:gd name="T77" fmla="*/ 15 h 2974"/>
                  <a:gd name="T78" fmla="*/ 355 w 4799"/>
                  <a:gd name="T79" fmla="*/ 0 h 2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799" h="2974">
                    <a:moveTo>
                      <a:pt x="355" y="0"/>
                    </a:moveTo>
                    <a:lnTo>
                      <a:pt x="355" y="2427"/>
                    </a:lnTo>
                    <a:lnTo>
                      <a:pt x="359" y="2470"/>
                    </a:lnTo>
                    <a:lnTo>
                      <a:pt x="374" y="2510"/>
                    </a:lnTo>
                    <a:lnTo>
                      <a:pt x="397" y="2546"/>
                    </a:lnTo>
                    <a:lnTo>
                      <a:pt x="425" y="2574"/>
                    </a:lnTo>
                    <a:lnTo>
                      <a:pt x="461" y="2597"/>
                    </a:lnTo>
                    <a:lnTo>
                      <a:pt x="501" y="2612"/>
                    </a:lnTo>
                    <a:lnTo>
                      <a:pt x="545" y="2616"/>
                    </a:lnTo>
                    <a:lnTo>
                      <a:pt x="4799" y="2616"/>
                    </a:lnTo>
                    <a:lnTo>
                      <a:pt x="4784" y="2682"/>
                    </a:lnTo>
                    <a:lnTo>
                      <a:pt x="4759" y="2743"/>
                    </a:lnTo>
                    <a:lnTo>
                      <a:pt x="4725" y="2800"/>
                    </a:lnTo>
                    <a:lnTo>
                      <a:pt x="4684" y="2849"/>
                    </a:lnTo>
                    <a:lnTo>
                      <a:pt x="4637" y="2891"/>
                    </a:lnTo>
                    <a:lnTo>
                      <a:pt x="4582" y="2927"/>
                    </a:lnTo>
                    <a:lnTo>
                      <a:pt x="4521" y="2951"/>
                    </a:lnTo>
                    <a:lnTo>
                      <a:pt x="4457" y="2968"/>
                    </a:lnTo>
                    <a:lnTo>
                      <a:pt x="4389" y="2974"/>
                    </a:lnTo>
                    <a:lnTo>
                      <a:pt x="414" y="2974"/>
                    </a:lnTo>
                    <a:lnTo>
                      <a:pt x="346" y="2968"/>
                    </a:lnTo>
                    <a:lnTo>
                      <a:pt x="284" y="2953"/>
                    </a:lnTo>
                    <a:lnTo>
                      <a:pt x="223" y="2927"/>
                    </a:lnTo>
                    <a:lnTo>
                      <a:pt x="170" y="2894"/>
                    </a:lnTo>
                    <a:lnTo>
                      <a:pt x="121" y="2853"/>
                    </a:lnTo>
                    <a:lnTo>
                      <a:pt x="79" y="2804"/>
                    </a:lnTo>
                    <a:lnTo>
                      <a:pt x="45" y="2751"/>
                    </a:lnTo>
                    <a:lnTo>
                      <a:pt x="21" y="2690"/>
                    </a:lnTo>
                    <a:lnTo>
                      <a:pt x="6" y="2627"/>
                    </a:lnTo>
                    <a:lnTo>
                      <a:pt x="0" y="2559"/>
                    </a:lnTo>
                    <a:lnTo>
                      <a:pt x="0" y="411"/>
                    </a:lnTo>
                    <a:lnTo>
                      <a:pt x="6" y="343"/>
                    </a:lnTo>
                    <a:lnTo>
                      <a:pt x="21" y="278"/>
                    </a:lnTo>
                    <a:lnTo>
                      <a:pt x="47" y="218"/>
                    </a:lnTo>
                    <a:lnTo>
                      <a:pt x="81" y="163"/>
                    </a:lnTo>
                    <a:lnTo>
                      <a:pt x="125" y="114"/>
                    </a:lnTo>
                    <a:lnTo>
                      <a:pt x="174" y="72"/>
                    </a:lnTo>
                    <a:lnTo>
                      <a:pt x="229" y="40"/>
                    </a:lnTo>
                    <a:lnTo>
                      <a:pt x="289" y="15"/>
                    </a:lnTo>
                    <a:lnTo>
                      <a:pt x="3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9316074" y="1030920"/>
              <a:ext cx="183175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spc="-120" dirty="0" smtClean="0">
                  <a:solidFill>
                    <a:schemeClr val="accent3"/>
                  </a:solidFill>
                </a:rPr>
                <a:t>Get the Most Out of Your Money</a:t>
              </a:r>
              <a:endParaRPr lang="en-US" sz="1600" b="1" spc="-120" dirty="0">
                <a:solidFill>
                  <a:schemeClr val="accent3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736378" y="1775364"/>
              <a:ext cx="21554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pc="-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sample text. Enter your text here.</a:t>
              </a:r>
              <a:endParaRPr lang="en-US" sz="1400" spc="-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8519474" y="2642479"/>
            <a:ext cx="2794000" cy="1487252"/>
            <a:chOff x="8519474" y="2642479"/>
            <a:chExt cx="2794000" cy="1487252"/>
          </a:xfrm>
        </p:grpSpPr>
        <p:sp>
          <p:nvSpPr>
            <p:cNvPr id="39" name="Rectangle 38"/>
            <p:cNvSpPr/>
            <p:nvPr/>
          </p:nvSpPr>
          <p:spPr>
            <a:xfrm>
              <a:off x="8519474" y="2642479"/>
              <a:ext cx="2794000" cy="1487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38100" dir="5400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519474" y="2642479"/>
              <a:ext cx="73152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0"/>
            <p:cNvGrpSpPr>
              <a:grpSpLocks noChangeAspect="1"/>
            </p:cNvGrpSpPr>
            <p:nvPr/>
          </p:nvGrpSpPr>
          <p:grpSpPr bwMode="auto">
            <a:xfrm>
              <a:off x="8644211" y="2856966"/>
              <a:ext cx="482047" cy="302546"/>
              <a:chOff x="5189" y="1699"/>
              <a:chExt cx="666" cy="418"/>
            </a:xfrm>
            <a:solidFill>
              <a:schemeClr val="bg1"/>
            </a:solidFill>
          </p:grpSpPr>
          <p:sp>
            <p:nvSpPr>
              <p:cNvPr id="70" name="Freeform 62"/>
              <p:cNvSpPr>
                <a:spLocks noEditPoints="1"/>
              </p:cNvSpPr>
              <p:nvPr/>
            </p:nvSpPr>
            <p:spPr bwMode="auto">
              <a:xfrm>
                <a:off x="5223" y="1699"/>
                <a:ext cx="597" cy="370"/>
              </a:xfrm>
              <a:custGeom>
                <a:avLst/>
                <a:gdLst>
                  <a:gd name="T0" fmla="*/ 128 w 2986"/>
                  <a:gd name="T1" fmla="*/ 129 h 1849"/>
                  <a:gd name="T2" fmla="*/ 128 w 2986"/>
                  <a:gd name="T3" fmla="*/ 1720 h 1849"/>
                  <a:gd name="T4" fmla="*/ 2859 w 2986"/>
                  <a:gd name="T5" fmla="*/ 1720 h 1849"/>
                  <a:gd name="T6" fmla="*/ 2859 w 2986"/>
                  <a:gd name="T7" fmla="*/ 129 h 1849"/>
                  <a:gd name="T8" fmla="*/ 128 w 2986"/>
                  <a:gd name="T9" fmla="*/ 129 h 1849"/>
                  <a:gd name="T10" fmla="*/ 128 w 2986"/>
                  <a:gd name="T11" fmla="*/ 0 h 1849"/>
                  <a:gd name="T12" fmla="*/ 2859 w 2986"/>
                  <a:gd name="T13" fmla="*/ 0 h 1849"/>
                  <a:gd name="T14" fmla="*/ 2885 w 2986"/>
                  <a:gd name="T15" fmla="*/ 3 h 1849"/>
                  <a:gd name="T16" fmla="*/ 2909 w 2986"/>
                  <a:gd name="T17" fmla="*/ 10 h 1849"/>
                  <a:gd name="T18" fmla="*/ 2930 w 2986"/>
                  <a:gd name="T19" fmla="*/ 23 h 1849"/>
                  <a:gd name="T20" fmla="*/ 2950 w 2986"/>
                  <a:gd name="T21" fmla="*/ 38 h 1849"/>
                  <a:gd name="T22" fmla="*/ 2965 w 2986"/>
                  <a:gd name="T23" fmla="*/ 57 h 1849"/>
                  <a:gd name="T24" fmla="*/ 2977 w 2986"/>
                  <a:gd name="T25" fmla="*/ 79 h 1849"/>
                  <a:gd name="T26" fmla="*/ 2984 w 2986"/>
                  <a:gd name="T27" fmla="*/ 103 h 1849"/>
                  <a:gd name="T28" fmla="*/ 2986 w 2986"/>
                  <a:gd name="T29" fmla="*/ 129 h 1849"/>
                  <a:gd name="T30" fmla="*/ 2986 w 2986"/>
                  <a:gd name="T31" fmla="*/ 1720 h 1849"/>
                  <a:gd name="T32" fmla="*/ 2984 w 2986"/>
                  <a:gd name="T33" fmla="*/ 1745 h 1849"/>
                  <a:gd name="T34" fmla="*/ 2977 w 2986"/>
                  <a:gd name="T35" fmla="*/ 1770 h 1849"/>
                  <a:gd name="T36" fmla="*/ 2965 w 2986"/>
                  <a:gd name="T37" fmla="*/ 1791 h 1849"/>
                  <a:gd name="T38" fmla="*/ 2950 w 2986"/>
                  <a:gd name="T39" fmla="*/ 1811 h 1849"/>
                  <a:gd name="T40" fmla="*/ 2930 w 2986"/>
                  <a:gd name="T41" fmla="*/ 1826 h 1849"/>
                  <a:gd name="T42" fmla="*/ 2909 w 2986"/>
                  <a:gd name="T43" fmla="*/ 1838 h 1849"/>
                  <a:gd name="T44" fmla="*/ 2885 w 2986"/>
                  <a:gd name="T45" fmla="*/ 1846 h 1849"/>
                  <a:gd name="T46" fmla="*/ 2859 w 2986"/>
                  <a:gd name="T47" fmla="*/ 1849 h 1849"/>
                  <a:gd name="T48" fmla="*/ 128 w 2986"/>
                  <a:gd name="T49" fmla="*/ 1849 h 1849"/>
                  <a:gd name="T50" fmla="*/ 103 w 2986"/>
                  <a:gd name="T51" fmla="*/ 1846 h 1849"/>
                  <a:gd name="T52" fmla="*/ 78 w 2986"/>
                  <a:gd name="T53" fmla="*/ 1838 h 1849"/>
                  <a:gd name="T54" fmla="*/ 57 w 2986"/>
                  <a:gd name="T55" fmla="*/ 1826 h 1849"/>
                  <a:gd name="T56" fmla="*/ 38 w 2986"/>
                  <a:gd name="T57" fmla="*/ 1811 h 1849"/>
                  <a:gd name="T58" fmla="*/ 22 w 2986"/>
                  <a:gd name="T59" fmla="*/ 1791 h 1849"/>
                  <a:gd name="T60" fmla="*/ 10 w 2986"/>
                  <a:gd name="T61" fmla="*/ 1770 h 1849"/>
                  <a:gd name="T62" fmla="*/ 3 w 2986"/>
                  <a:gd name="T63" fmla="*/ 1745 h 1849"/>
                  <a:gd name="T64" fmla="*/ 0 w 2986"/>
                  <a:gd name="T65" fmla="*/ 1720 h 1849"/>
                  <a:gd name="T66" fmla="*/ 0 w 2986"/>
                  <a:gd name="T67" fmla="*/ 129 h 1849"/>
                  <a:gd name="T68" fmla="*/ 3 w 2986"/>
                  <a:gd name="T69" fmla="*/ 103 h 1849"/>
                  <a:gd name="T70" fmla="*/ 10 w 2986"/>
                  <a:gd name="T71" fmla="*/ 79 h 1849"/>
                  <a:gd name="T72" fmla="*/ 22 w 2986"/>
                  <a:gd name="T73" fmla="*/ 57 h 1849"/>
                  <a:gd name="T74" fmla="*/ 38 w 2986"/>
                  <a:gd name="T75" fmla="*/ 38 h 1849"/>
                  <a:gd name="T76" fmla="*/ 57 w 2986"/>
                  <a:gd name="T77" fmla="*/ 23 h 1849"/>
                  <a:gd name="T78" fmla="*/ 78 w 2986"/>
                  <a:gd name="T79" fmla="*/ 10 h 1849"/>
                  <a:gd name="T80" fmla="*/ 103 w 2986"/>
                  <a:gd name="T81" fmla="*/ 3 h 1849"/>
                  <a:gd name="T82" fmla="*/ 128 w 2986"/>
                  <a:gd name="T83" fmla="*/ 0 h 1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986" h="1849">
                    <a:moveTo>
                      <a:pt x="128" y="129"/>
                    </a:moveTo>
                    <a:lnTo>
                      <a:pt x="128" y="1720"/>
                    </a:lnTo>
                    <a:lnTo>
                      <a:pt x="2859" y="1720"/>
                    </a:lnTo>
                    <a:lnTo>
                      <a:pt x="2859" y="129"/>
                    </a:lnTo>
                    <a:lnTo>
                      <a:pt x="128" y="129"/>
                    </a:lnTo>
                    <a:close/>
                    <a:moveTo>
                      <a:pt x="128" y="0"/>
                    </a:moveTo>
                    <a:lnTo>
                      <a:pt x="2859" y="0"/>
                    </a:lnTo>
                    <a:lnTo>
                      <a:pt x="2885" y="3"/>
                    </a:lnTo>
                    <a:lnTo>
                      <a:pt x="2909" y="10"/>
                    </a:lnTo>
                    <a:lnTo>
                      <a:pt x="2930" y="23"/>
                    </a:lnTo>
                    <a:lnTo>
                      <a:pt x="2950" y="38"/>
                    </a:lnTo>
                    <a:lnTo>
                      <a:pt x="2965" y="57"/>
                    </a:lnTo>
                    <a:lnTo>
                      <a:pt x="2977" y="79"/>
                    </a:lnTo>
                    <a:lnTo>
                      <a:pt x="2984" y="103"/>
                    </a:lnTo>
                    <a:lnTo>
                      <a:pt x="2986" y="129"/>
                    </a:lnTo>
                    <a:lnTo>
                      <a:pt x="2986" y="1720"/>
                    </a:lnTo>
                    <a:lnTo>
                      <a:pt x="2984" y="1745"/>
                    </a:lnTo>
                    <a:lnTo>
                      <a:pt x="2977" y="1770"/>
                    </a:lnTo>
                    <a:lnTo>
                      <a:pt x="2965" y="1791"/>
                    </a:lnTo>
                    <a:lnTo>
                      <a:pt x="2950" y="1811"/>
                    </a:lnTo>
                    <a:lnTo>
                      <a:pt x="2930" y="1826"/>
                    </a:lnTo>
                    <a:lnTo>
                      <a:pt x="2909" y="1838"/>
                    </a:lnTo>
                    <a:lnTo>
                      <a:pt x="2885" y="1846"/>
                    </a:lnTo>
                    <a:lnTo>
                      <a:pt x="2859" y="1849"/>
                    </a:lnTo>
                    <a:lnTo>
                      <a:pt x="128" y="1849"/>
                    </a:lnTo>
                    <a:lnTo>
                      <a:pt x="103" y="1846"/>
                    </a:lnTo>
                    <a:lnTo>
                      <a:pt x="78" y="1838"/>
                    </a:lnTo>
                    <a:lnTo>
                      <a:pt x="57" y="1826"/>
                    </a:lnTo>
                    <a:lnTo>
                      <a:pt x="38" y="1811"/>
                    </a:lnTo>
                    <a:lnTo>
                      <a:pt x="22" y="1791"/>
                    </a:lnTo>
                    <a:lnTo>
                      <a:pt x="10" y="1770"/>
                    </a:lnTo>
                    <a:lnTo>
                      <a:pt x="3" y="1745"/>
                    </a:lnTo>
                    <a:lnTo>
                      <a:pt x="0" y="1720"/>
                    </a:lnTo>
                    <a:lnTo>
                      <a:pt x="0" y="129"/>
                    </a:lnTo>
                    <a:lnTo>
                      <a:pt x="3" y="103"/>
                    </a:lnTo>
                    <a:lnTo>
                      <a:pt x="10" y="79"/>
                    </a:lnTo>
                    <a:lnTo>
                      <a:pt x="22" y="57"/>
                    </a:lnTo>
                    <a:lnTo>
                      <a:pt x="38" y="38"/>
                    </a:lnTo>
                    <a:lnTo>
                      <a:pt x="57" y="23"/>
                    </a:lnTo>
                    <a:lnTo>
                      <a:pt x="78" y="10"/>
                    </a:lnTo>
                    <a:lnTo>
                      <a:pt x="103" y="3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5189" y="2084"/>
                <a:ext cx="666" cy="33"/>
              </a:xfrm>
              <a:custGeom>
                <a:avLst/>
                <a:gdLst>
                  <a:gd name="T0" fmla="*/ 3297 w 3328"/>
                  <a:gd name="T1" fmla="*/ 0 h 164"/>
                  <a:gd name="T2" fmla="*/ 3318 w 3328"/>
                  <a:gd name="T3" fmla="*/ 10 h 164"/>
                  <a:gd name="T4" fmla="*/ 3328 w 3328"/>
                  <a:gd name="T5" fmla="*/ 30 h 164"/>
                  <a:gd name="T6" fmla="*/ 3324 w 3328"/>
                  <a:gd name="T7" fmla="*/ 53 h 164"/>
                  <a:gd name="T8" fmla="*/ 3305 w 3328"/>
                  <a:gd name="T9" fmla="*/ 72 h 164"/>
                  <a:gd name="T10" fmla="*/ 3260 w 3328"/>
                  <a:gd name="T11" fmla="*/ 88 h 164"/>
                  <a:gd name="T12" fmla="*/ 3190 w 3328"/>
                  <a:gd name="T13" fmla="*/ 103 h 164"/>
                  <a:gd name="T14" fmla="*/ 3098 w 3328"/>
                  <a:gd name="T15" fmla="*/ 115 h 164"/>
                  <a:gd name="T16" fmla="*/ 2988 w 3328"/>
                  <a:gd name="T17" fmla="*/ 126 h 164"/>
                  <a:gd name="T18" fmla="*/ 2865 w 3328"/>
                  <a:gd name="T19" fmla="*/ 134 h 164"/>
                  <a:gd name="T20" fmla="*/ 2731 w 3328"/>
                  <a:gd name="T21" fmla="*/ 143 h 164"/>
                  <a:gd name="T22" fmla="*/ 2589 w 3328"/>
                  <a:gd name="T23" fmla="*/ 149 h 164"/>
                  <a:gd name="T24" fmla="*/ 2444 w 3328"/>
                  <a:gd name="T25" fmla="*/ 153 h 164"/>
                  <a:gd name="T26" fmla="*/ 2297 w 3328"/>
                  <a:gd name="T27" fmla="*/ 157 h 164"/>
                  <a:gd name="T28" fmla="*/ 2154 w 3328"/>
                  <a:gd name="T29" fmla="*/ 160 h 164"/>
                  <a:gd name="T30" fmla="*/ 2019 w 3328"/>
                  <a:gd name="T31" fmla="*/ 162 h 164"/>
                  <a:gd name="T32" fmla="*/ 1893 w 3328"/>
                  <a:gd name="T33" fmla="*/ 163 h 164"/>
                  <a:gd name="T34" fmla="*/ 1781 w 3328"/>
                  <a:gd name="T35" fmla="*/ 164 h 164"/>
                  <a:gd name="T36" fmla="*/ 1686 w 3328"/>
                  <a:gd name="T37" fmla="*/ 164 h 164"/>
                  <a:gd name="T38" fmla="*/ 1510 w 3328"/>
                  <a:gd name="T39" fmla="*/ 164 h 164"/>
                  <a:gd name="T40" fmla="*/ 1245 w 3328"/>
                  <a:gd name="T41" fmla="*/ 161 h 164"/>
                  <a:gd name="T42" fmla="*/ 995 w 3328"/>
                  <a:gd name="T43" fmla="*/ 157 h 164"/>
                  <a:gd name="T44" fmla="*/ 764 w 3328"/>
                  <a:gd name="T45" fmla="*/ 150 h 164"/>
                  <a:gd name="T46" fmla="*/ 557 w 3328"/>
                  <a:gd name="T47" fmla="*/ 142 h 164"/>
                  <a:gd name="T48" fmla="*/ 416 w 3328"/>
                  <a:gd name="T49" fmla="*/ 133 h 164"/>
                  <a:gd name="T50" fmla="*/ 303 w 3328"/>
                  <a:gd name="T51" fmla="*/ 125 h 164"/>
                  <a:gd name="T52" fmla="*/ 214 w 3328"/>
                  <a:gd name="T53" fmla="*/ 116 h 164"/>
                  <a:gd name="T54" fmla="*/ 145 w 3328"/>
                  <a:gd name="T55" fmla="*/ 107 h 164"/>
                  <a:gd name="T56" fmla="*/ 94 w 3328"/>
                  <a:gd name="T57" fmla="*/ 99 h 164"/>
                  <a:gd name="T58" fmla="*/ 58 w 3328"/>
                  <a:gd name="T59" fmla="*/ 89 h 164"/>
                  <a:gd name="T60" fmla="*/ 35 w 3328"/>
                  <a:gd name="T61" fmla="*/ 81 h 164"/>
                  <a:gd name="T62" fmla="*/ 19 w 3328"/>
                  <a:gd name="T63" fmla="*/ 73 h 164"/>
                  <a:gd name="T64" fmla="*/ 11 w 3328"/>
                  <a:gd name="T65" fmla="*/ 66 h 164"/>
                  <a:gd name="T66" fmla="*/ 6 w 3328"/>
                  <a:gd name="T67" fmla="*/ 59 h 164"/>
                  <a:gd name="T68" fmla="*/ 0 w 3328"/>
                  <a:gd name="T69" fmla="*/ 33 h 164"/>
                  <a:gd name="T70" fmla="*/ 11 w 3328"/>
                  <a:gd name="T71" fmla="*/ 10 h 164"/>
                  <a:gd name="T72" fmla="*/ 34 w 3328"/>
                  <a:gd name="T7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328" h="164">
                    <a:moveTo>
                      <a:pt x="34" y="0"/>
                    </a:moveTo>
                    <a:lnTo>
                      <a:pt x="3297" y="0"/>
                    </a:lnTo>
                    <a:lnTo>
                      <a:pt x="3309" y="3"/>
                    </a:lnTo>
                    <a:lnTo>
                      <a:pt x="3318" y="10"/>
                    </a:lnTo>
                    <a:lnTo>
                      <a:pt x="3325" y="19"/>
                    </a:lnTo>
                    <a:lnTo>
                      <a:pt x="3328" y="30"/>
                    </a:lnTo>
                    <a:lnTo>
                      <a:pt x="3328" y="42"/>
                    </a:lnTo>
                    <a:lnTo>
                      <a:pt x="3324" y="53"/>
                    </a:lnTo>
                    <a:lnTo>
                      <a:pt x="3317" y="63"/>
                    </a:lnTo>
                    <a:lnTo>
                      <a:pt x="3305" y="72"/>
                    </a:lnTo>
                    <a:lnTo>
                      <a:pt x="3286" y="80"/>
                    </a:lnTo>
                    <a:lnTo>
                      <a:pt x="3260" y="88"/>
                    </a:lnTo>
                    <a:lnTo>
                      <a:pt x="3228" y="96"/>
                    </a:lnTo>
                    <a:lnTo>
                      <a:pt x="3190" y="103"/>
                    </a:lnTo>
                    <a:lnTo>
                      <a:pt x="3146" y="109"/>
                    </a:lnTo>
                    <a:lnTo>
                      <a:pt x="3098" y="115"/>
                    </a:lnTo>
                    <a:lnTo>
                      <a:pt x="3045" y="121"/>
                    </a:lnTo>
                    <a:lnTo>
                      <a:pt x="2988" y="126"/>
                    </a:lnTo>
                    <a:lnTo>
                      <a:pt x="2928" y="130"/>
                    </a:lnTo>
                    <a:lnTo>
                      <a:pt x="2865" y="134"/>
                    </a:lnTo>
                    <a:lnTo>
                      <a:pt x="2799" y="139"/>
                    </a:lnTo>
                    <a:lnTo>
                      <a:pt x="2731" y="143"/>
                    </a:lnTo>
                    <a:lnTo>
                      <a:pt x="2661" y="146"/>
                    </a:lnTo>
                    <a:lnTo>
                      <a:pt x="2589" y="149"/>
                    </a:lnTo>
                    <a:lnTo>
                      <a:pt x="2516" y="151"/>
                    </a:lnTo>
                    <a:lnTo>
                      <a:pt x="2444" y="153"/>
                    </a:lnTo>
                    <a:lnTo>
                      <a:pt x="2370" y="155"/>
                    </a:lnTo>
                    <a:lnTo>
                      <a:pt x="2297" y="157"/>
                    </a:lnTo>
                    <a:lnTo>
                      <a:pt x="2226" y="159"/>
                    </a:lnTo>
                    <a:lnTo>
                      <a:pt x="2154" y="160"/>
                    </a:lnTo>
                    <a:lnTo>
                      <a:pt x="2085" y="161"/>
                    </a:lnTo>
                    <a:lnTo>
                      <a:pt x="2019" y="162"/>
                    </a:lnTo>
                    <a:lnTo>
                      <a:pt x="1955" y="162"/>
                    </a:lnTo>
                    <a:lnTo>
                      <a:pt x="1893" y="163"/>
                    </a:lnTo>
                    <a:lnTo>
                      <a:pt x="1835" y="163"/>
                    </a:lnTo>
                    <a:lnTo>
                      <a:pt x="1781" y="164"/>
                    </a:lnTo>
                    <a:lnTo>
                      <a:pt x="1732" y="164"/>
                    </a:lnTo>
                    <a:lnTo>
                      <a:pt x="1686" y="164"/>
                    </a:lnTo>
                    <a:lnTo>
                      <a:pt x="1646" y="164"/>
                    </a:lnTo>
                    <a:lnTo>
                      <a:pt x="1510" y="164"/>
                    </a:lnTo>
                    <a:lnTo>
                      <a:pt x="1377" y="163"/>
                    </a:lnTo>
                    <a:lnTo>
                      <a:pt x="1245" y="161"/>
                    </a:lnTo>
                    <a:lnTo>
                      <a:pt x="1118" y="159"/>
                    </a:lnTo>
                    <a:lnTo>
                      <a:pt x="995" y="157"/>
                    </a:lnTo>
                    <a:lnTo>
                      <a:pt x="877" y="154"/>
                    </a:lnTo>
                    <a:lnTo>
                      <a:pt x="764" y="150"/>
                    </a:lnTo>
                    <a:lnTo>
                      <a:pt x="657" y="146"/>
                    </a:lnTo>
                    <a:lnTo>
                      <a:pt x="557" y="142"/>
                    </a:lnTo>
                    <a:lnTo>
                      <a:pt x="484" y="138"/>
                    </a:lnTo>
                    <a:lnTo>
                      <a:pt x="416" y="133"/>
                    </a:lnTo>
                    <a:lnTo>
                      <a:pt x="357" y="129"/>
                    </a:lnTo>
                    <a:lnTo>
                      <a:pt x="303" y="125"/>
                    </a:lnTo>
                    <a:lnTo>
                      <a:pt x="256" y="120"/>
                    </a:lnTo>
                    <a:lnTo>
                      <a:pt x="214" y="116"/>
                    </a:lnTo>
                    <a:lnTo>
                      <a:pt x="177" y="112"/>
                    </a:lnTo>
                    <a:lnTo>
                      <a:pt x="145" y="107"/>
                    </a:lnTo>
                    <a:lnTo>
                      <a:pt x="117" y="103"/>
                    </a:lnTo>
                    <a:lnTo>
                      <a:pt x="94" y="99"/>
                    </a:lnTo>
                    <a:lnTo>
                      <a:pt x="74" y="94"/>
                    </a:lnTo>
                    <a:lnTo>
                      <a:pt x="58" y="89"/>
                    </a:lnTo>
                    <a:lnTo>
                      <a:pt x="45" y="85"/>
                    </a:lnTo>
                    <a:lnTo>
                      <a:pt x="35" y="81"/>
                    </a:lnTo>
                    <a:lnTo>
                      <a:pt x="26" y="77"/>
                    </a:lnTo>
                    <a:lnTo>
                      <a:pt x="19" y="73"/>
                    </a:lnTo>
                    <a:lnTo>
                      <a:pt x="15" y="69"/>
                    </a:lnTo>
                    <a:lnTo>
                      <a:pt x="11" y="66"/>
                    </a:lnTo>
                    <a:lnTo>
                      <a:pt x="9" y="62"/>
                    </a:lnTo>
                    <a:lnTo>
                      <a:pt x="6" y="59"/>
                    </a:lnTo>
                    <a:lnTo>
                      <a:pt x="1" y="46"/>
                    </a:lnTo>
                    <a:lnTo>
                      <a:pt x="0" y="33"/>
                    </a:lnTo>
                    <a:lnTo>
                      <a:pt x="4" y="20"/>
                    </a:lnTo>
                    <a:lnTo>
                      <a:pt x="11" y="10"/>
                    </a:lnTo>
                    <a:lnTo>
                      <a:pt x="21" y="3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4"/>
              <p:cNvSpPr>
                <a:spLocks noEditPoints="1"/>
              </p:cNvSpPr>
              <p:nvPr/>
            </p:nvSpPr>
            <p:spPr bwMode="auto">
              <a:xfrm>
                <a:off x="5289" y="1805"/>
                <a:ext cx="466" cy="149"/>
              </a:xfrm>
              <a:custGeom>
                <a:avLst/>
                <a:gdLst>
                  <a:gd name="T0" fmla="*/ 1053 w 2328"/>
                  <a:gd name="T1" fmla="*/ 624 h 741"/>
                  <a:gd name="T2" fmla="*/ 1085 w 2328"/>
                  <a:gd name="T3" fmla="*/ 691 h 741"/>
                  <a:gd name="T4" fmla="*/ 1150 w 2328"/>
                  <a:gd name="T5" fmla="*/ 657 h 741"/>
                  <a:gd name="T6" fmla="*/ 1118 w 2328"/>
                  <a:gd name="T7" fmla="*/ 591 h 741"/>
                  <a:gd name="T8" fmla="*/ 1851 w 2328"/>
                  <a:gd name="T9" fmla="*/ 471 h 741"/>
                  <a:gd name="T10" fmla="*/ 1862 w 2328"/>
                  <a:gd name="T11" fmla="*/ 543 h 741"/>
                  <a:gd name="T12" fmla="*/ 1934 w 2328"/>
                  <a:gd name="T13" fmla="*/ 532 h 741"/>
                  <a:gd name="T14" fmla="*/ 1923 w 2328"/>
                  <a:gd name="T15" fmla="*/ 459 h 741"/>
                  <a:gd name="T16" fmla="*/ 1452 w 2328"/>
                  <a:gd name="T17" fmla="*/ 266 h 741"/>
                  <a:gd name="T18" fmla="*/ 1441 w 2328"/>
                  <a:gd name="T19" fmla="*/ 339 h 741"/>
                  <a:gd name="T20" fmla="*/ 1512 w 2328"/>
                  <a:gd name="T21" fmla="*/ 350 h 741"/>
                  <a:gd name="T22" fmla="*/ 1523 w 2328"/>
                  <a:gd name="T23" fmla="*/ 277 h 741"/>
                  <a:gd name="T24" fmla="*/ 82 w 2328"/>
                  <a:gd name="T25" fmla="*/ 248 h 741"/>
                  <a:gd name="T26" fmla="*/ 50 w 2328"/>
                  <a:gd name="T27" fmla="*/ 313 h 741"/>
                  <a:gd name="T28" fmla="*/ 116 w 2328"/>
                  <a:gd name="T29" fmla="*/ 346 h 741"/>
                  <a:gd name="T30" fmla="*/ 149 w 2328"/>
                  <a:gd name="T31" fmla="*/ 280 h 741"/>
                  <a:gd name="T32" fmla="*/ 659 w 2328"/>
                  <a:gd name="T33" fmla="*/ 205 h 741"/>
                  <a:gd name="T34" fmla="*/ 608 w 2328"/>
                  <a:gd name="T35" fmla="*/ 256 h 741"/>
                  <a:gd name="T36" fmla="*/ 659 w 2328"/>
                  <a:gd name="T37" fmla="*/ 308 h 741"/>
                  <a:gd name="T38" fmla="*/ 711 w 2328"/>
                  <a:gd name="T39" fmla="*/ 256 h 741"/>
                  <a:gd name="T40" fmla="*/ 659 w 2328"/>
                  <a:gd name="T41" fmla="*/ 205 h 741"/>
                  <a:gd name="T42" fmla="*/ 2179 w 2328"/>
                  <a:gd name="T43" fmla="*/ 84 h 741"/>
                  <a:gd name="T44" fmla="*/ 2211 w 2328"/>
                  <a:gd name="T45" fmla="*/ 149 h 741"/>
                  <a:gd name="T46" fmla="*/ 2277 w 2328"/>
                  <a:gd name="T47" fmla="*/ 117 h 741"/>
                  <a:gd name="T48" fmla="*/ 2244 w 2328"/>
                  <a:gd name="T49" fmla="*/ 51 h 741"/>
                  <a:gd name="T50" fmla="*/ 2290 w 2328"/>
                  <a:gd name="T51" fmla="*/ 22 h 741"/>
                  <a:gd name="T52" fmla="*/ 2324 w 2328"/>
                  <a:gd name="T53" fmla="*/ 123 h 741"/>
                  <a:gd name="T54" fmla="*/ 2250 w 2328"/>
                  <a:gd name="T55" fmla="*/ 197 h 741"/>
                  <a:gd name="T56" fmla="*/ 1993 w 2328"/>
                  <a:gd name="T57" fmla="*/ 501 h 741"/>
                  <a:gd name="T58" fmla="*/ 1937 w 2328"/>
                  <a:gd name="T59" fmla="*/ 591 h 741"/>
                  <a:gd name="T60" fmla="*/ 1826 w 2328"/>
                  <a:gd name="T61" fmla="*/ 575 h 741"/>
                  <a:gd name="T62" fmla="*/ 1525 w 2328"/>
                  <a:gd name="T63" fmla="*/ 398 h 741"/>
                  <a:gd name="T64" fmla="*/ 1200 w 2328"/>
                  <a:gd name="T65" fmla="*/ 625 h 741"/>
                  <a:gd name="T66" fmla="*/ 1180 w 2328"/>
                  <a:gd name="T67" fmla="*/ 704 h 741"/>
                  <a:gd name="T68" fmla="*/ 1079 w 2328"/>
                  <a:gd name="T69" fmla="*/ 739 h 741"/>
                  <a:gd name="T70" fmla="*/ 1005 w 2328"/>
                  <a:gd name="T71" fmla="*/ 664 h 741"/>
                  <a:gd name="T72" fmla="*/ 679 w 2328"/>
                  <a:gd name="T73" fmla="*/ 354 h 741"/>
                  <a:gd name="T74" fmla="*/ 586 w 2328"/>
                  <a:gd name="T75" fmla="*/ 324 h 741"/>
                  <a:gd name="T76" fmla="*/ 144 w 2328"/>
                  <a:gd name="T77" fmla="*/ 387 h 741"/>
                  <a:gd name="T78" fmla="*/ 37 w 2328"/>
                  <a:gd name="T79" fmla="*/ 374 h 741"/>
                  <a:gd name="T80" fmla="*/ 2 w 2328"/>
                  <a:gd name="T81" fmla="*/ 273 h 741"/>
                  <a:gd name="T82" fmla="*/ 76 w 2328"/>
                  <a:gd name="T83" fmla="*/ 199 h 741"/>
                  <a:gd name="T84" fmla="*/ 171 w 2328"/>
                  <a:gd name="T85" fmla="*/ 228 h 741"/>
                  <a:gd name="T86" fmla="*/ 616 w 2328"/>
                  <a:gd name="T87" fmla="*/ 167 h 741"/>
                  <a:gd name="T88" fmla="*/ 722 w 2328"/>
                  <a:gd name="T89" fmla="*/ 178 h 741"/>
                  <a:gd name="T90" fmla="*/ 757 w 2328"/>
                  <a:gd name="T91" fmla="*/ 274 h 741"/>
                  <a:gd name="T92" fmla="*/ 1140 w 2328"/>
                  <a:gd name="T93" fmla="*/ 548 h 741"/>
                  <a:gd name="T94" fmla="*/ 1404 w 2328"/>
                  <a:gd name="T95" fmla="*/ 246 h 741"/>
                  <a:gd name="T96" fmla="*/ 1507 w 2328"/>
                  <a:gd name="T97" fmla="*/ 211 h 741"/>
                  <a:gd name="T98" fmla="*/ 1580 w 2328"/>
                  <a:gd name="T99" fmla="*/ 297 h 741"/>
                  <a:gd name="T100" fmla="*/ 1914 w 2328"/>
                  <a:gd name="T101" fmla="*/ 403 h 741"/>
                  <a:gd name="T102" fmla="*/ 2138 w 2328"/>
                  <a:gd name="T103" fmla="*/ 56 h 741"/>
                  <a:gd name="T104" fmla="*/ 2228 w 2328"/>
                  <a:gd name="T105" fmla="*/ 0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28" h="741">
                    <a:moveTo>
                      <a:pt x="1102" y="589"/>
                    </a:moveTo>
                    <a:lnTo>
                      <a:pt x="1085" y="591"/>
                    </a:lnTo>
                    <a:lnTo>
                      <a:pt x="1071" y="598"/>
                    </a:lnTo>
                    <a:lnTo>
                      <a:pt x="1060" y="610"/>
                    </a:lnTo>
                    <a:lnTo>
                      <a:pt x="1053" y="624"/>
                    </a:lnTo>
                    <a:lnTo>
                      <a:pt x="1051" y="640"/>
                    </a:lnTo>
                    <a:lnTo>
                      <a:pt x="1053" y="657"/>
                    </a:lnTo>
                    <a:lnTo>
                      <a:pt x="1060" y="671"/>
                    </a:lnTo>
                    <a:lnTo>
                      <a:pt x="1071" y="682"/>
                    </a:lnTo>
                    <a:lnTo>
                      <a:pt x="1085" y="691"/>
                    </a:lnTo>
                    <a:lnTo>
                      <a:pt x="1102" y="693"/>
                    </a:lnTo>
                    <a:lnTo>
                      <a:pt x="1118" y="691"/>
                    </a:lnTo>
                    <a:lnTo>
                      <a:pt x="1132" y="682"/>
                    </a:lnTo>
                    <a:lnTo>
                      <a:pt x="1143" y="671"/>
                    </a:lnTo>
                    <a:lnTo>
                      <a:pt x="1150" y="657"/>
                    </a:lnTo>
                    <a:lnTo>
                      <a:pt x="1154" y="640"/>
                    </a:lnTo>
                    <a:lnTo>
                      <a:pt x="1150" y="624"/>
                    </a:lnTo>
                    <a:lnTo>
                      <a:pt x="1143" y="610"/>
                    </a:lnTo>
                    <a:lnTo>
                      <a:pt x="1132" y="598"/>
                    </a:lnTo>
                    <a:lnTo>
                      <a:pt x="1118" y="591"/>
                    </a:lnTo>
                    <a:lnTo>
                      <a:pt x="1102" y="589"/>
                    </a:lnTo>
                    <a:close/>
                    <a:moveTo>
                      <a:pt x="1893" y="449"/>
                    </a:moveTo>
                    <a:lnTo>
                      <a:pt x="1876" y="452"/>
                    </a:lnTo>
                    <a:lnTo>
                      <a:pt x="1862" y="459"/>
                    </a:lnTo>
                    <a:lnTo>
                      <a:pt x="1851" y="471"/>
                    </a:lnTo>
                    <a:lnTo>
                      <a:pt x="1844" y="485"/>
                    </a:lnTo>
                    <a:lnTo>
                      <a:pt x="1841" y="501"/>
                    </a:lnTo>
                    <a:lnTo>
                      <a:pt x="1844" y="518"/>
                    </a:lnTo>
                    <a:lnTo>
                      <a:pt x="1851" y="532"/>
                    </a:lnTo>
                    <a:lnTo>
                      <a:pt x="1862" y="543"/>
                    </a:lnTo>
                    <a:lnTo>
                      <a:pt x="1876" y="550"/>
                    </a:lnTo>
                    <a:lnTo>
                      <a:pt x="1893" y="553"/>
                    </a:lnTo>
                    <a:lnTo>
                      <a:pt x="1909" y="550"/>
                    </a:lnTo>
                    <a:lnTo>
                      <a:pt x="1923" y="543"/>
                    </a:lnTo>
                    <a:lnTo>
                      <a:pt x="1934" y="532"/>
                    </a:lnTo>
                    <a:lnTo>
                      <a:pt x="1942" y="518"/>
                    </a:lnTo>
                    <a:lnTo>
                      <a:pt x="1944" y="501"/>
                    </a:lnTo>
                    <a:lnTo>
                      <a:pt x="1942" y="485"/>
                    </a:lnTo>
                    <a:lnTo>
                      <a:pt x="1934" y="471"/>
                    </a:lnTo>
                    <a:lnTo>
                      <a:pt x="1923" y="459"/>
                    </a:lnTo>
                    <a:lnTo>
                      <a:pt x="1909" y="452"/>
                    </a:lnTo>
                    <a:lnTo>
                      <a:pt x="1893" y="449"/>
                    </a:lnTo>
                    <a:close/>
                    <a:moveTo>
                      <a:pt x="1481" y="256"/>
                    </a:moveTo>
                    <a:lnTo>
                      <a:pt x="1465" y="259"/>
                    </a:lnTo>
                    <a:lnTo>
                      <a:pt x="1452" y="266"/>
                    </a:lnTo>
                    <a:lnTo>
                      <a:pt x="1441" y="277"/>
                    </a:lnTo>
                    <a:lnTo>
                      <a:pt x="1433" y="292"/>
                    </a:lnTo>
                    <a:lnTo>
                      <a:pt x="1430" y="308"/>
                    </a:lnTo>
                    <a:lnTo>
                      <a:pt x="1433" y="324"/>
                    </a:lnTo>
                    <a:lnTo>
                      <a:pt x="1441" y="339"/>
                    </a:lnTo>
                    <a:lnTo>
                      <a:pt x="1452" y="350"/>
                    </a:lnTo>
                    <a:lnTo>
                      <a:pt x="1465" y="357"/>
                    </a:lnTo>
                    <a:lnTo>
                      <a:pt x="1481" y="360"/>
                    </a:lnTo>
                    <a:lnTo>
                      <a:pt x="1498" y="357"/>
                    </a:lnTo>
                    <a:lnTo>
                      <a:pt x="1512" y="350"/>
                    </a:lnTo>
                    <a:lnTo>
                      <a:pt x="1523" y="339"/>
                    </a:lnTo>
                    <a:lnTo>
                      <a:pt x="1531" y="324"/>
                    </a:lnTo>
                    <a:lnTo>
                      <a:pt x="1533" y="308"/>
                    </a:lnTo>
                    <a:lnTo>
                      <a:pt x="1531" y="292"/>
                    </a:lnTo>
                    <a:lnTo>
                      <a:pt x="1523" y="277"/>
                    </a:lnTo>
                    <a:lnTo>
                      <a:pt x="1512" y="266"/>
                    </a:lnTo>
                    <a:lnTo>
                      <a:pt x="1498" y="259"/>
                    </a:lnTo>
                    <a:lnTo>
                      <a:pt x="1481" y="256"/>
                    </a:lnTo>
                    <a:close/>
                    <a:moveTo>
                      <a:pt x="99" y="244"/>
                    </a:moveTo>
                    <a:lnTo>
                      <a:pt x="82" y="248"/>
                    </a:lnTo>
                    <a:lnTo>
                      <a:pt x="69" y="255"/>
                    </a:lnTo>
                    <a:lnTo>
                      <a:pt x="58" y="266"/>
                    </a:lnTo>
                    <a:lnTo>
                      <a:pt x="50" y="280"/>
                    </a:lnTo>
                    <a:lnTo>
                      <a:pt x="48" y="297"/>
                    </a:lnTo>
                    <a:lnTo>
                      <a:pt x="50" y="313"/>
                    </a:lnTo>
                    <a:lnTo>
                      <a:pt x="58" y="327"/>
                    </a:lnTo>
                    <a:lnTo>
                      <a:pt x="69" y="339"/>
                    </a:lnTo>
                    <a:lnTo>
                      <a:pt x="82" y="346"/>
                    </a:lnTo>
                    <a:lnTo>
                      <a:pt x="99" y="349"/>
                    </a:lnTo>
                    <a:lnTo>
                      <a:pt x="116" y="346"/>
                    </a:lnTo>
                    <a:lnTo>
                      <a:pt x="129" y="339"/>
                    </a:lnTo>
                    <a:lnTo>
                      <a:pt x="140" y="327"/>
                    </a:lnTo>
                    <a:lnTo>
                      <a:pt x="149" y="313"/>
                    </a:lnTo>
                    <a:lnTo>
                      <a:pt x="151" y="297"/>
                    </a:lnTo>
                    <a:lnTo>
                      <a:pt x="149" y="280"/>
                    </a:lnTo>
                    <a:lnTo>
                      <a:pt x="140" y="266"/>
                    </a:lnTo>
                    <a:lnTo>
                      <a:pt x="129" y="255"/>
                    </a:lnTo>
                    <a:lnTo>
                      <a:pt x="116" y="248"/>
                    </a:lnTo>
                    <a:lnTo>
                      <a:pt x="99" y="244"/>
                    </a:lnTo>
                    <a:close/>
                    <a:moveTo>
                      <a:pt x="659" y="205"/>
                    </a:moveTo>
                    <a:lnTo>
                      <a:pt x="642" y="207"/>
                    </a:lnTo>
                    <a:lnTo>
                      <a:pt x="629" y="215"/>
                    </a:lnTo>
                    <a:lnTo>
                      <a:pt x="618" y="226"/>
                    </a:lnTo>
                    <a:lnTo>
                      <a:pt x="610" y="239"/>
                    </a:lnTo>
                    <a:lnTo>
                      <a:pt x="608" y="256"/>
                    </a:lnTo>
                    <a:lnTo>
                      <a:pt x="610" y="273"/>
                    </a:lnTo>
                    <a:lnTo>
                      <a:pt x="618" y="286"/>
                    </a:lnTo>
                    <a:lnTo>
                      <a:pt x="629" y="298"/>
                    </a:lnTo>
                    <a:lnTo>
                      <a:pt x="642" y="306"/>
                    </a:lnTo>
                    <a:lnTo>
                      <a:pt x="659" y="308"/>
                    </a:lnTo>
                    <a:lnTo>
                      <a:pt x="676" y="306"/>
                    </a:lnTo>
                    <a:lnTo>
                      <a:pt x="689" y="298"/>
                    </a:lnTo>
                    <a:lnTo>
                      <a:pt x="700" y="286"/>
                    </a:lnTo>
                    <a:lnTo>
                      <a:pt x="709" y="273"/>
                    </a:lnTo>
                    <a:lnTo>
                      <a:pt x="711" y="256"/>
                    </a:lnTo>
                    <a:lnTo>
                      <a:pt x="709" y="239"/>
                    </a:lnTo>
                    <a:lnTo>
                      <a:pt x="700" y="226"/>
                    </a:lnTo>
                    <a:lnTo>
                      <a:pt x="689" y="215"/>
                    </a:lnTo>
                    <a:lnTo>
                      <a:pt x="676" y="207"/>
                    </a:lnTo>
                    <a:lnTo>
                      <a:pt x="659" y="205"/>
                    </a:lnTo>
                    <a:close/>
                    <a:moveTo>
                      <a:pt x="2228" y="48"/>
                    </a:moveTo>
                    <a:lnTo>
                      <a:pt x="2211" y="51"/>
                    </a:lnTo>
                    <a:lnTo>
                      <a:pt x="2197" y="58"/>
                    </a:lnTo>
                    <a:lnTo>
                      <a:pt x="2186" y="70"/>
                    </a:lnTo>
                    <a:lnTo>
                      <a:pt x="2179" y="84"/>
                    </a:lnTo>
                    <a:lnTo>
                      <a:pt x="2176" y="100"/>
                    </a:lnTo>
                    <a:lnTo>
                      <a:pt x="2179" y="117"/>
                    </a:lnTo>
                    <a:lnTo>
                      <a:pt x="2186" y="131"/>
                    </a:lnTo>
                    <a:lnTo>
                      <a:pt x="2197" y="142"/>
                    </a:lnTo>
                    <a:lnTo>
                      <a:pt x="2211" y="149"/>
                    </a:lnTo>
                    <a:lnTo>
                      <a:pt x="2228" y="152"/>
                    </a:lnTo>
                    <a:lnTo>
                      <a:pt x="2244" y="149"/>
                    </a:lnTo>
                    <a:lnTo>
                      <a:pt x="2258" y="142"/>
                    </a:lnTo>
                    <a:lnTo>
                      <a:pt x="2269" y="131"/>
                    </a:lnTo>
                    <a:lnTo>
                      <a:pt x="2277" y="117"/>
                    </a:lnTo>
                    <a:lnTo>
                      <a:pt x="2280" y="100"/>
                    </a:lnTo>
                    <a:lnTo>
                      <a:pt x="2277" y="84"/>
                    </a:lnTo>
                    <a:lnTo>
                      <a:pt x="2269" y="70"/>
                    </a:lnTo>
                    <a:lnTo>
                      <a:pt x="2258" y="58"/>
                    </a:lnTo>
                    <a:lnTo>
                      <a:pt x="2244" y="51"/>
                    </a:lnTo>
                    <a:lnTo>
                      <a:pt x="2228" y="48"/>
                    </a:lnTo>
                    <a:close/>
                    <a:moveTo>
                      <a:pt x="2228" y="0"/>
                    </a:moveTo>
                    <a:lnTo>
                      <a:pt x="2250" y="3"/>
                    </a:lnTo>
                    <a:lnTo>
                      <a:pt x="2272" y="10"/>
                    </a:lnTo>
                    <a:lnTo>
                      <a:pt x="2290" y="22"/>
                    </a:lnTo>
                    <a:lnTo>
                      <a:pt x="2305" y="38"/>
                    </a:lnTo>
                    <a:lnTo>
                      <a:pt x="2317" y="56"/>
                    </a:lnTo>
                    <a:lnTo>
                      <a:pt x="2324" y="78"/>
                    </a:lnTo>
                    <a:lnTo>
                      <a:pt x="2328" y="100"/>
                    </a:lnTo>
                    <a:lnTo>
                      <a:pt x="2324" y="123"/>
                    </a:lnTo>
                    <a:lnTo>
                      <a:pt x="2317" y="144"/>
                    </a:lnTo>
                    <a:lnTo>
                      <a:pt x="2305" y="163"/>
                    </a:lnTo>
                    <a:lnTo>
                      <a:pt x="2290" y="178"/>
                    </a:lnTo>
                    <a:lnTo>
                      <a:pt x="2272" y="190"/>
                    </a:lnTo>
                    <a:lnTo>
                      <a:pt x="2250" y="197"/>
                    </a:lnTo>
                    <a:lnTo>
                      <a:pt x="2228" y="201"/>
                    </a:lnTo>
                    <a:lnTo>
                      <a:pt x="2206" y="198"/>
                    </a:lnTo>
                    <a:lnTo>
                      <a:pt x="1985" y="468"/>
                    </a:lnTo>
                    <a:lnTo>
                      <a:pt x="1990" y="484"/>
                    </a:lnTo>
                    <a:lnTo>
                      <a:pt x="1993" y="501"/>
                    </a:lnTo>
                    <a:lnTo>
                      <a:pt x="1989" y="524"/>
                    </a:lnTo>
                    <a:lnTo>
                      <a:pt x="1982" y="545"/>
                    </a:lnTo>
                    <a:lnTo>
                      <a:pt x="1970" y="564"/>
                    </a:lnTo>
                    <a:lnTo>
                      <a:pt x="1955" y="579"/>
                    </a:lnTo>
                    <a:lnTo>
                      <a:pt x="1937" y="591"/>
                    </a:lnTo>
                    <a:lnTo>
                      <a:pt x="1915" y="598"/>
                    </a:lnTo>
                    <a:lnTo>
                      <a:pt x="1893" y="602"/>
                    </a:lnTo>
                    <a:lnTo>
                      <a:pt x="1868" y="598"/>
                    </a:lnTo>
                    <a:lnTo>
                      <a:pt x="1845" y="589"/>
                    </a:lnTo>
                    <a:lnTo>
                      <a:pt x="1826" y="575"/>
                    </a:lnTo>
                    <a:lnTo>
                      <a:pt x="1810" y="558"/>
                    </a:lnTo>
                    <a:lnTo>
                      <a:pt x="1799" y="536"/>
                    </a:lnTo>
                    <a:lnTo>
                      <a:pt x="1794" y="512"/>
                    </a:lnTo>
                    <a:lnTo>
                      <a:pt x="1544" y="386"/>
                    </a:lnTo>
                    <a:lnTo>
                      <a:pt x="1525" y="398"/>
                    </a:lnTo>
                    <a:lnTo>
                      <a:pt x="1505" y="405"/>
                    </a:lnTo>
                    <a:lnTo>
                      <a:pt x="1481" y="408"/>
                    </a:lnTo>
                    <a:lnTo>
                      <a:pt x="1463" y="406"/>
                    </a:lnTo>
                    <a:lnTo>
                      <a:pt x="1446" y="401"/>
                    </a:lnTo>
                    <a:lnTo>
                      <a:pt x="1200" y="625"/>
                    </a:lnTo>
                    <a:lnTo>
                      <a:pt x="1201" y="632"/>
                    </a:lnTo>
                    <a:lnTo>
                      <a:pt x="1201" y="640"/>
                    </a:lnTo>
                    <a:lnTo>
                      <a:pt x="1198" y="664"/>
                    </a:lnTo>
                    <a:lnTo>
                      <a:pt x="1191" y="684"/>
                    </a:lnTo>
                    <a:lnTo>
                      <a:pt x="1180" y="704"/>
                    </a:lnTo>
                    <a:lnTo>
                      <a:pt x="1164" y="719"/>
                    </a:lnTo>
                    <a:lnTo>
                      <a:pt x="1145" y="730"/>
                    </a:lnTo>
                    <a:lnTo>
                      <a:pt x="1125" y="739"/>
                    </a:lnTo>
                    <a:lnTo>
                      <a:pt x="1102" y="741"/>
                    </a:lnTo>
                    <a:lnTo>
                      <a:pt x="1079" y="739"/>
                    </a:lnTo>
                    <a:lnTo>
                      <a:pt x="1058" y="730"/>
                    </a:lnTo>
                    <a:lnTo>
                      <a:pt x="1040" y="719"/>
                    </a:lnTo>
                    <a:lnTo>
                      <a:pt x="1024" y="704"/>
                    </a:lnTo>
                    <a:lnTo>
                      <a:pt x="1012" y="684"/>
                    </a:lnTo>
                    <a:lnTo>
                      <a:pt x="1005" y="664"/>
                    </a:lnTo>
                    <a:lnTo>
                      <a:pt x="1002" y="640"/>
                    </a:lnTo>
                    <a:lnTo>
                      <a:pt x="1003" y="634"/>
                    </a:lnTo>
                    <a:lnTo>
                      <a:pt x="1003" y="629"/>
                    </a:lnTo>
                    <a:lnTo>
                      <a:pt x="696" y="349"/>
                    </a:lnTo>
                    <a:lnTo>
                      <a:pt x="679" y="354"/>
                    </a:lnTo>
                    <a:lnTo>
                      <a:pt x="659" y="356"/>
                    </a:lnTo>
                    <a:lnTo>
                      <a:pt x="638" y="354"/>
                    </a:lnTo>
                    <a:lnTo>
                      <a:pt x="619" y="348"/>
                    </a:lnTo>
                    <a:lnTo>
                      <a:pt x="602" y="338"/>
                    </a:lnTo>
                    <a:lnTo>
                      <a:pt x="586" y="324"/>
                    </a:lnTo>
                    <a:lnTo>
                      <a:pt x="575" y="309"/>
                    </a:lnTo>
                    <a:lnTo>
                      <a:pt x="188" y="340"/>
                    </a:lnTo>
                    <a:lnTo>
                      <a:pt x="177" y="358"/>
                    </a:lnTo>
                    <a:lnTo>
                      <a:pt x="162" y="374"/>
                    </a:lnTo>
                    <a:lnTo>
                      <a:pt x="144" y="387"/>
                    </a:lnTo>
                    <a:lnTo>
                      <a:pt x="122" y="394"/>
                    </a:lnTo>
                    <a:lnTo>
                      <a:pt x="99" y="397"/>
                    </a:lnTo>
                    <a:lnTo>
                      <a:pt x="76" y="394"/>
                    </a:lnTo>
                    <a:lnTo>
                      <a:pt x="55" y="387"/>
                    </a:lnTo>
                    <a:lnTo>
                      <a:pt x="37" y="374"/>
                    </a:lnTo>
                    <a:lnTo>
                      <a:pt x="21" y="359"/>
                    </a:lnTo>
                    <a:lnTo>
                      <a:pt x="10" y="341"/>
                    </a:lnTo>
                    <a:lnTo>
                      <a:pt x="2" y="319"/>
                    </a:lnTo>
                    <a:lnTo>
                      <a:pt x="0" y="297"/>
                    </a:lnTo>
                    <a:lnTo>
                      <a:pt x="2" y="273"/>
                    </a:lnTo>
                    <a:lnTo>
                      <a:pt x="10" y="253"/>
                    </a:lnTo>
                    <a:lnTo>
                      <a:pt x="21" y="234"/>
                    </a:lnTo>
                    <a:lnTo>
                      <a:pt x="37" y="219"/>
                    </a:lnTo>
                    <a:lnTo>
                      <a:pt x="55" y="207"/>
                    </a:lnTo>
                    <a:lnTo>
                      <a:pt x="76" y="199"/>
                    </a:lnTo>
                    <a:lnTo>
                      <a:pt x="99" y="196"/>
                    </a:lnTo>
                    <a:lnTo>
                      <a:pt x="120" y="198"/>
                    </a:lnTo>
                    <a:lnTo>
                      <a:pt x="139" y="205"/>
                    </a:lnTo>
                    <a:lnTo>
                      <a:pt x="157" y="215"/>
                    </a:lnTo>
                    <a:lnTo>
                      <a:pt x="171" y="228"/>
                    </a:lnTo>
                    <a:lnTo>
                      <a:pt x="183" y="243"/>
                    </a:lnTo>
                    <a:lnTo>
                      <a:pt x="570" y="213"/>
                    </a:lnTo>
                    <a:lnTo>
                      <a:pt x="582" y="194"/>
                    </a:lnTo>
                    <a:lnTo>
                      <a:pt x="598" y="178"/>
                    </a:lnTo>
                    <a:lnTo>
                      <a:pt x="616" y="167"/>
                    </a:lnTo>
                    <a:lnTo>
                      <a:pt x="636" y="159"/>
                    </a:lnTo>
                    <a:lnTo>
                      <a:pt x="659" y="157"/>
                    </a:lnTo>
                    <a:lnTo>
                      <a:pt x="682" y="159"/>
                    </a:lnTo>
                    <a:lnTo>
                      <a:pt x="702" y="167"/>
                    </a:lnTo>
                    <a:lnTo>
                      <a:pt x="722" y="178"/>
                    </a:lnTo>
                    <a:lnTo>
                      <a:pt x="737" y="193"/>
                    </a:lnTo>
                    <a:lnTo>
                      <a:pt x="748" y="213"/>
                    </a:lnTo>
                    <a:lnTo>
                      <a:pt x="756" y="233"/>
                    </a:lnTo>
                    <a:lnTo>
                      <a:pt x="758" y="256"/>
                    </a:lnTo>
                    <a:lnTo>
                      <a:pt x="757" y="274"/>
                    </a:lnTo>
                    <a:lnTo>
                      <a:pt x="1060" y="550"/>
                    </a:lnTo>
                    <a:lnTo>
                      <a:pt x="1080" y="543"/>
                    </a:lnTo>
                    <a:lnTo>
                      <a:pt x="1102" y="541"/>
                    </a:lnTo>
                    <a:lnTo>
                      <a:pt x="1122" y="543"/>
                    </a:lnTo>
                    <a:lnTo>
                      <a:pt x="1140" y="548"/>
                    </a:lnTo>
                    <a:lnTo>
                      <a:pt x="1384" y="327"/>
                    </a:lnTo>
                    <a:lnTo>
                      <a:pt x="1383" y="308"/>
                    </a:lnTo>
                    <a:lnTo>
                      <a:pt x="1385" y="285"/>
                    </a:lnTo>
                    <a:lnTo>
                      <a:pt x="1393" y="264"/>
                    </a:lnTo>
                    <a:lnTo>
                      <a:pt x="1404" y="246"/>
                    </a:lnTo>
                    <a:lnTo>
                      <a:pt x="1419" y="230"/>
                    </a:lnTo>
                    <a:lnTo>
                      <a:pt x="1438" y="218"/>
                    </a:lnTo>
                    <a:lnTo>
                      <a:pt x="1459" y="211"/>
                    </a:lnTo>
                    <a:lnTo>
                      <a:pt x="1481" y="208"/>
                    </a:lnTo>
                    <a:lnTo>
                      <a:pt x="1507" y="211"/>
                    </a:lnTo>
                    <a:lnTo>
                      <a:pt x="1528" y="220"/>
                    </a:lnTo>
                    <a:lnTo>
                      <a:pt x="1548" y="233"/>
                    </a:lnTo>
                    <a:lnTo>
                      <a:pt x="1564" y="252"/>
                    </a:lnTo>
                    <a:lnTo>
                      <a:pt x="1574" y="272"/>
                    </a:lnTo>
                    <a:lnTo>
                      <a:pt x="1580" y="297"/>
                    </a:lnTo>
                    <a:lnTo>
                      <a:pt x="1832" y="423"/>
                    </a:lnTo>
                    <a:lnTo>
                      <a:pt x="1850" y="411"/>
                    </a:lnTo>
                    <a:lnTo>
                      <a:pt x="1870" y="404"/>
                    </a:lnTo>
                    <a:lnTo>
                      <a:pt x="1893" y="401"/>
                    </a:lnTo>
                    <a:lnTo>
                      <a:pt x="1914" y="403"/>
                    </a:lnTo>
                    <a:lnTo>
                      <a:pt x="2134" y="134"/>
                    </a:lnTo>
                    <a:lnTo>
                      <a:pt x="2130" y="118"/>
                    </a:lnTo>
                    <a:lnTo>
                      <a:pt x="2128" y="100"/>
                    </a:lnTo>
                    <a:lnTo>
                      <a:pt x="2131" y="78"/>
                    </a:lnTo>
                    <a:lnTo>
                      <a:pt x="2138" y="56"/>
                    </a:lnTo>
                    <a:lnTo>
                      <a:pt x="2150" y="38"/>
                    </a:lnTo>
                    <a:lnTo>
                      <a:pt x="2166" y="22"/>
                    </a:lnTo>
                    <a:lnTo>
                      <a:pt x="2184" y="10"/>
                    </a:lnTo>
                    <a:lnTo>
                      <a:pt x="2205" y="3"/>
                    </a:lnTo>
                    <a:lnTo>
                      <a:pt x="22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9316074" y="2715852"/>
              <a:ext cx="17338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spc="-120" dirty="0" smtClean="0">
                  <a:solidFill>
                    <a:schemeClr val="accent3"/>
                  </a:solidFill>
                </a:rPr>
                <a:t>Put Your Data to Work </a:t>
              </a:r>
              <a:endParaRPr lang="en-US" sz="1600" b="1" spc="-120" dirty="0">
                <a:solidFill>
                  <a:schemeClr val="accent3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736378" y="3454603"/>
              <a:ext cx="21554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pc="-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sample text. Enter your text here.</a:t>
              </a:r>
              <a:endParaRPr lang="en-US" sz="1400" spc="-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519474" y="4323238"/>
            <a:ext cx="2973822" cy="1487252"/>
            <a:chOff x="8519474" y="4323238"/>
            <a:chExt cx="2973822" cy="1487252"/>
          </a:xfrm>
        </p:grpSpPr>
        <p:sp>
          <p:nvSpPr>
            <p:cNvPr id="40" name="Rectangle 39"/>
            <p:cNvSpPr/>
            <p:nvPr/>
          </p:nvSpPr>
          <p:spPr>
            <a:xfrm>
              <a:off x="8519474" y="4323238"/>
              <a:ext cx="2794000" cy="1487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38100" dir="5400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519474" y="4323238"/>
              <a:ext cx="731520" cy="7315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67"/>
            <p:cNvGrpSpPr>
              <a:grpSpLocks noChangeAspect="1"/>
            </p:cNvGrpSpPr>
            <p:nvPr/>
          </p:nvGrpSpPr>
          <p:grpSpPr bwMode="auto">
            <a:xfrm>
              <a:off x="8752009" y="4503425"/>
              <a:ext cx="266450" cy="371147"/>
              <a:chOff x="3191" y="387"/>
              <a:chExt cx="2349" cy="3272"/>
            </a:xfrm>
            <a:solidFill>
              <a:schemeClr val="bg1"/>
            </a:solidFill>
          </p:grpSpPr>
          <p:sp>
            <p:nvSpPr>
              <p:cNvPr id="77" name="Freeform 69"/>
              <p:cNvSpPr>
                <a:spLocks noEditPoints="1"/>
              </p:cNvSpPr>
              <p:nvPr/>
            </p:nvSpPr>
            <p:spPr bwMode="auto">
              <a:xfrm>
                <a:off x="3191" y="387"/>
                <a:ext cx="2349" cy="3272"/>
              </a:xfrm>
              <a:custGeom>
                <a:avLst/>
                <a:gdLst>
                  <a:gd name="T0" fmla="*/ 449 w 4698"/>
                  <a:gd name="T1" fmla="*/ 197 h 6544"/>
                  <a:gd name="T2" fmla="*/ 348 w 4698"/>
                  <a:gd name="T3" fmla="*/ 235 h 6544"/>
                  <a:gd name="T4" fmla="*/ 266 w 4698"/>
                  <a:gd name="T5" fmla="*/ 302 h 6544"/>
                  <a:gd name="T6" fmla="*/ 211 w 4698"/>
                  <a:gd name="T7" fmla="*/ 396 h 6544"/>
                  <a:gd name="T8" fmla="*/ 191 w 4698"/>
                  <a:gd name="T9" fmla="*/ 505 h 6544"/>
                  <a:gd name="T10" fmla="*/ 197 w 4698"/>
                  <a:gd name="T11" fmla="*/ 6095 h 6544"/>
                  <a:gd name="T12" fmla="*/ 235 w 4698"/>
                  <a:gd name="T13" fmla="*/ 6196 h 6544"/>
                  <a:gd name="T14" fmla="*/ 304 w 4698"/>
                  <a:gd name="T15" fmla="*/ 6278 h 6544"/>
                  <a:gd name="T16" fmla="*/ 396 w 4698"/>
                  <a:gd name="T17" fmla="*/ 6331 h 6544"/>
                  <a:gd name="T18" fmla="*/ 505 w 4698"/>
                  <a:gd name="T19" fmla="*/ 6351 h 6544"/>
                  <a:gd name="T20" fmla="*/ 4249 w 4698"/>
                  <a:gd name="T21" fmla="*/ 6347 h 6544"/>
                  <a:gd name="T22" fmla="*/ 4350 w 4698"/>
                  <a:gd name="T23" fmla="*/ 6309 h 6544"/>
                  <a:gd name="T24" fmla="*/ 4432 w 4698"/>
                  <a:gd name="T25" fmla="*/ 6240 h 6544"/>
                  <a:gd name="T26" fmla="*/ 4485 w 4698"/>
                  <a:gd name="T27" fmla="*/ 6148 h 6544"/>
                  <a:gd name="T28" fmla="*/ 4505 w 4698"/>
                  <a:gd name="T29" fmla="*/ 6039 h 6544"/>
                  <a:gd name="T30" fmla="*/ 4501 w 4698"/>
                  <a:gd name="T31" fmla="*/ 450 h 6544"/>
                  <a:gd name="T32" fmla="*/ 4463 w 4698"/>
                  <a:gd name="T33" fmla="*/ 346 h 6544"/>
                  <a:gd name="T34" fmla="*/ 4394 w 4698"/>
                  <a:gd name="T35" fmla="*/ 265 h 6544"/>
                  <a:gd name="T36" fmla="*/ 4302 w 4698"/>
                  <a:gd name="T37" fmla="*/ 211 h 6544"/>
                  <a:gd name="T38" fmla="*/ 4193 w 4698"/>
                  <a:gd name="T39" fmla="*/ 191 h 6544"/>
                  <a:gd name="T40" fmla="*/ 505 w 4698"/>
                  <a:gd name="T41" fmla="*/ 0 h 6544"/>
                  <a:gd name="T42" fmla="*/ 4267 w 4698"/>
                  <a:gd name="T43" fmla="*/ 4 h 6544"/>
                  <a:gd name="T44" fmla="*/ 4406 w 4698"/>
                  <a:gd name="T45" fmla="*/ 46 h 6544"/>
                  <a:gd name="T46" fmla="*/ 4523 w 4698"/>
                  <a:gd name="T47" fmla="*/ 123 h 6544"/>
                  <a:gd name="T48" fmla="*/ 4617 w 4698"/>
                  <a:gd name="T49" fmla="*/ 231 h 6544"/>
                  <a:gd name="T50" fmla="*/ 4676 w 4698"/>
                  <a:gd name="T51" fmla="*/ 360 h 6544"/>
                  <a:gd name="T52" fmla="*/ 4698 w 4698"/>
                  <a:gd name="T53" fmla="*/ 505 h 6544"/>
                  <a:gd name="T54" fmla="*/ 4692 w 4698"/>
                  <a:gd name="T55" fmla="*/ 6112 h 6544"/>
                  <a:gd name="T56" fmla="*/ 4650 w 4698"/>
                  <a:gd name="T57" fmla="*/ 6252 h 6544"/>
                  <a:gd name="T58" fmla="*/ 4575 w 4698"/>
                  <a:gd name="T59" fmla="*/ 6369 h 6544"/>
                  <a:gd name="T60" fmla="*/ 4467 w 4698"/>
                  <a:gd name="T61" fmla="*/ 6463 h 6544"/>
                  <a:gd name="T62" fmla="*/ 4338 w 4698"/>
                  <a:gd name="T63" fmla="*/ 6522 h 6544"/>
                  <a:gd name="T64" fmla="*/ 4193 w 4698"/>
                  <a:gd name="T65" fmla="*/ 6544 h 6544"/>
                  <a:gd name="T66" fmla="*/ 431 w 4698"/>
                  <a:gd name="T67" fmla="*/ 6538 h 6544"/>
                  <a:gd name="T68" fmla="*/ 292 w 4698"/>
                  <a:gd name="T69" fmla="*/ 6496 h 6544"/>
                  <a:gd name="T70" fmla="*/ 173 w 4698"/>
                  <a:gd name="T71" fmla="*/ 6419 h 6544"/>
                  <a:gd name="T72" fmla="*/ 82 w 4698"/>
                  <a:gd name="T73" fmla="*/ 6313 h 6544"/>
                  <a:gd name="T74" fmla="*/ 22 w 4698"/>
                  <a:gd name="T75" fmla="*/ 6184 h 6544"/>
                  <a:gd name="T76" fmla="*/ 0 w 4698"/>
                  <a:gd name="T77" fmla="*/ 6039 h 6544"/>
                  <a:gd name="T78" fmla="*/ 6 w 4698"/>
                  <a:gd name="T79" fmla="*/ 430 h 6544"/>
                  <a:gd name="T80" fmla="*/ 48 w 4698"/>
                  <a:gd name="T81" fmla="*/ 292 h 6544"/>
                  <a:gd name="T82" fmla="*/ 123 w 4698"/>
                  <a:gd name="T83" fmla="*/ 173 h 6544"/>
                  <a:gd name="T84" fmla="*/ 231 w 4698"/>
                  <a:gd name="T85" fmla="*/ 82 h 6544"/>
                  <a:gd name="T86" fmla="*/ 360 w 4698"/>
                  <a:gd name="T87" fmla="*/ 20 h 6544"/>
                  <a:gd name="T88" fmla="*/ 505 w 4698"/>
                  <a:gd name="T89" fmla="*/ 0 h 6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98" h="6544">
                    <a:moveTo>
                      <a:pt x="505" y="191"/>
                    </a:moveTo>
                    <a:lnTo>
                      <a:pt x="449" y="197"/>
                    </a:lnTo>
                    <a:lnTo>
                      <a:pt x="396" y="211"/>
                    </a:lnTo>
                    <a:lnTo>
                      <a:pt x="348" y="235"/>
                    </a:lnTo>
                    <a:lnTo>
                      <a:pt x="304" y="265"/>
                    </a:lnTo>
                    <a:lnTo>
                      <a:pt x="266" y="302"/>
                    </a:lnTo>
                    <a:lnTo>
                      <a:pt x="235" y="346"/>
                    </a:lnTo>
                    <a:lnTo>
                      <a:pt x="211" y="396"/>
                    </a:lnTo>
                    <a:lnTo>
                      <a:pt x="197" y="450"/>
                    </a:lnTo>
                    <a:lnTo>
                      <a:pt x="191" y="505"/>
                    </a:lnTo>
                    <a:lnTo>
                      <a:pt x="191" y="6039"/>
                    </a:lnTo>
                    <a:lnTo>
                      <a:pt x="197" y="6095"/>
                    </a:lnTo>
                    <a:lnTo>
                      <a:pt x="211" y="6148"/>
                    </a:lnTo>
                    <a:lnTo>
                      <a:pt x="235" y="6196"/>
                    </a:lnTo>
                    <a:lnTo>
                      <a:pt x="266" y="6240"/>
                    </a:lnTo>
                    <a:lnTo>
                      <a:pt x="304" y="6278"/>
                    </a:lnTo>
                    <a:lnTo>
                      <a:pt x="348" y="6309"/>
                    </a:lnTo>
                    <a:lnTo>
                      <a:pt x="396" y="6331"/>
                    </a:lnTo>
                    <a:lnTo>
                      <a:pt x="449" y="6347"/>
                    </a:lnTo>
                    <a:lnTo>
                      <a:pt x="505" y="6351"/>
                    </a:lnTo>
                    <a:lnTo>
                      <a:pt x="4193" y="6351"/>
                    </a:lnTo>
                    <a:lnTo>
                      <a:pt x="4249" y="6347"/>
                    </a:lnTo>
                    <a:lnTo>
                      <a:pt x="4302" y="6331"/>
                    </a:lnTo>
                    <a:lnTo>
                      <a:pt x="4350" y="6309"/>
                    </a:lnTo>
                    <a:lnTo>
                      <a:pt x="4394" y="6278"/>
                    </a:lnTo>
                    <a:lnTo>
                      <a:pt x="4432" y="6240"/>
                    </a:lnTo>
                    <a:lnTo>
                      <a:pt x="4463" y="6196"/>
                    </a:lnTo>
                    <a:lnTo>
                      <a:pt x="4485" y="6148"/>
                    </a:lnTo>
                    <a:lnTo>
                      <a:pt x="4501" y="6095"/>
                    </a:lnTo>
                    <a:lnTo>
                      <a:pt x="4505" y="6039"/>
                    </a:lnTo>
                    <a:lnTo>
                      <a:pt x="4505" y="505"/>
                    </a:lnTo>
                    <a:lnTo>
                      <a:pt x="4501" y="450"/>
                    </a:lnTo>
                    <a:lnTo>
                      <a:pt x="4485" y="396"/>
                    </a:lnTo>
                    <a:lnTo>
                      <a:pt x="4463" y="346"/>
                    </a:lnTo>
                    <a:lnTo>
                      <a:pt x="4432" y="302"/>
                    </a:lnTo>
                    <a:lnTo>
                      <a:pt x="4394" y="265"/>
                    </a:lnTo>
                    <a:lnTo>
                      <a:pt x="4350" y="235"/>
                    </a:lnTo>
                    <a:lnTo>
                      <a:pt x="4302" y="211"/>
                    </a:lnTo>
                    <a:lnTo>
                      <a:pt x="4249" y="197"/>
                    </a:lnTo>
                    <a:lnTo>
                      <a:pt x="4193" y="191"/>
                    </a:lnTo>
                    <a:lnTo>
                      <a:pt x="505" y="191"/>
                    </a:lnTo>
                    <a:close/>
                    <a:moveTo>
                      <a:pt x="505" y="0"/>
                    </a:moveTo>
                    <a:lnTo>
                      <a:pt x="4193" y="0"/>
                    </a:lnTo>
                    <a:lnTo>
                      <a:pt x="4267" y="4"/>
                    </a:lnTo>
                    <a:lnTo>
                      <a:pt x="4338" y="20"/>
                    </a:lnTo>
                    <a:lnTo>
                      <a:pt x="4406" y="46"/>
                    </a:lnTo>
                    <a:lnTo>
                      <a:pt x="4467" y="82"/>
                    </a:lnTo>
                    <a:lnTo>
                      <a:pt x="4523" y="123"/>
                    </a:lnTo>
                    <a:lnTo>
                      <a:pt x="4575" y="173"/>
                    </a:lnTo>
                    <a:lnTo>
                      <a:pt x="4617" y="231"/>
                    </a:lnTo>
                    <a:lnTo>
                      <a:pt x="4650" y="292"/>
                    </a:lnTo>
                    <a:lnTo>
                      <a:pt x="4676" y="360"/>
                    </a:lnTo>
                    <a:lnTo>
                      <a:pt x="4692" y="430"/>
                    </a:lnTo>
                    <a:lnTo>
                      <a:pt x="4698" y="505"/>
                    </a:lnTo>
                    <a:lnTo>
                      <a:pt x="4698" y="6039"/>
                    </a:lnTo>
                    <a:lnTo>
                      <a:pt x="4692" y="6112"/>
                    </a:lnTo>
                    <a:lnTo>
                      <a:pt x="4676" y="6184"/>
                    </a:lnTo>
                    <a:lnTo>
                      <a:pt x="4650" y="6252"/>
                    </a:lnTo>
                    <a:lnTo>
                      <a:pt x="4617" y="6313"/>
                    </a:lnTo>
                    <a:lnTo>
                      <a:pt x="4575" y="6369"/>
                    </a:lnTo>
                    <a:lnTo>
                      <a:pt x="4523" y="6419"/>
                    </a:lnTo>
                    <a:lnTo>
                      <a:pt x="4467" y="6463"/>
                    </a:lnTo>
                    <a:lnTo>
                      <a:pt x="4406" y="6496"/>
                    </a:lnTo>
                    <a:lnTo>
                      <a:pt x="4338" y="6522"/>
                    </a:lnTo>
                    <a:lnTo>
                      <a:pt x="4267" y="6538"/>
                    </a:lnTo>
                    <a:lnTo>
                      <a:pt x="4193" y="6544"/>
                    </a:lnTo>
                    <a:lnTo>
                      <a:pt x="505" y="6544"/>
                    </a:lnTo>
                    <a:lnTo>
                      <a:pt x="431" y="6538"/>
                    </a:lnTo>
                    <a:lnTo>
                      <a:pt x="360" y="6522"/>
                    </a:lnTo>
                    <a:lnTo>
                      <a:pt x="292" y="6496"/>
                    </a:lnTo>
                    <a:lnTo>
                      <a:pt x="231" y="6463"/>
                    </a:lnTo>
                    <a:lnTo>
                      <a:pt x="173" y="6419"/>
                    </a:lnTo>
                    <a:lnTo>
                      <a:pt x="123" y="6369"/>
                    </a:lnTo>
                    <a:lnTo>
                      <a:pt x="82" y="6313"/>
                    </a:lnTo>
                    <a:lnTo>
                      <a:pt x="48" y="6252"/>
                    </a:lnTo>
                    <a:lnTo>
                      <a:pt x="22" y="6184"/>
                    </a:lnTo>
                    <a:lnTo>
                      <a:pt x="6" y="6112"/>
                    </a:lnTo>
                    <a:lnTo>
                      <a:pt x="0" y="6039"/>
                    </a:lnTo>
                    <a:lnTo>
                      <a:pt x="0" y="505"/>
                    </a:lnTo>
                    <a:lnTo>
                      <a:pt x="6" y="430"/>
                    </a:lnTo>
                    <a:lnTo>
                      <a:pt x="22" y="360"/>
                    </a:lnTo>
                    <a:lnTo>
                      <a:pt x="48" y="292"/>
                    </a:lnTo>
                    <a:lnTo>
                      <a:pt x="82" y="231"/>
                    </a:lnTo>
                    <a:lnTo>
                      <a:pt x="123" y="173"/>
                    </a:lnTo>
                    <a:lnTo>
                      <a:pt x="173" y="123"/>
                    </a:lnTo>
                    <a:lnTo>
                      <a:pt x="231" y="82"/>
                    </a:lnTo>
                    <a:lnTo>
                      <a:pt x="292" y="46"/>
                    </a:lnTo>
                    <a:lnTo>
                      <a:pt x="360" y="20"/>
                    </a:lnTo>
                    <a:lnTo>
                      <a:pt x="431" y="4"/>
                    </a:lnTo>
                    <a:lnTo>
                      <a:pt x="5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0"/>
              <p:cNvSpPr>
                <a:spLocks noEditPoints="1"/>
              </p:cNvSpPr>
              <p:nvPr/>
            </p:nvSpPr>
            <p:spPr bwMode="auto">
              <a:xfrm>
                <a:off x="3549" y="797"/>
                <a:ext cx="1632" cy="607"/>
              </a:xfrm>
              <a:custGeom>
                <a:avLst/>
                <a:gdLst>
                  <a:gd name="T0" fmla="*/ 193 w 3264"/>
                  <a:gd name="T1" fmla="*/ 191 h 1216"/>
                  <a:gd name="T2" fmla="*/ 193 w 3264"/>
                  <a:gd name="T3" fmla="*/ 1025 h 1216"/>
                  <a:gd name="T4" fmla="*/ 3073 w 3264"/>
                  <a:gd name="T5" fmla="*/ 1025 h 1216"/>
                  <a:gd name="T6" fmla="*/ 3073 w 3264"/>
                  <a:gd name="T7" fmla="*/ 191 h 1216"/>
                  <a:gd name="T8" fmla="*/ 193 w 3264"/>
                  <a:gd name="T9" fmla="*/ 191 h 1216"/>
                  <a:gd name="T10" fmla="*/ 123 w 3264"/>
                  <a:gd name="T11" fmla="*/ 0 h 1216"/>
                  <a:gd name="T12" fmla="*/ 3143 w 3264"/>
                  <a:gd name="T13" fmla="*/ 0 h 1216"/>
                  <a:gd name="T14" fmla="*/ 3175 w 3264"/>
                  <a:gd name="T15" fmla="*/ 4 h 1216"/>
                  <a:gd name="T16" fmla="*/ 3205 w 3264"/>
                  <a:gd name="T17" fmla="*/ 16 h 1216"/>
                  <a:gd name="T18" fmla="*/ 3229 w 3264"/>
                  <a:gd name="T19" fmla="*/ 36 h 1216"/>
                  <a:gd name="T20" fmla="*/ 3248 w 3264"/>
                  <a:gd name="T21" fmla="*/ 60 h 1216"/>
                  <a:gd name="T22" fmla="*/ 3260 w 3264"/>
                  <a:gd name="T23" fmla="*/ 90 h 1216"/>
                  <a:gd name="T24" fmla="*/ 3264 w 3264"/>
                  <a:gd name="T25" fmla="*/ 122 h 1216"/>
                  <a:gd name="T26" fmla="*/ 3264 w 3264"/>
                  <a:gd name="T27" fmla="*/ 1094 h 1216"/>
                  <a:gd name="T28" fmla="*/ 3260 w 3264"/>
                  <a:gd name="T29" fmla="*/ 1126 h 1216"/>
                  <a:gd name="T30" fmla="*/ 3248 w 3264"/>
                  <a:gd name="T31" fmla="*/ 1156 h 1216"/>
                  <a:gd name="T32" fmla="*/ 3229 w 3264"/>
                  <a:gd name="T33" fmla="*/ 1180 h 1216"/>
                  <a:gd name="T34" fmla="*/ 3205 w 3264"/>
                  <a:gd name="T35" fmla="*/ 1200 h 1216"/>
                  <a:gd name="T36" fmla="*/ 3175 w 3264"/>
                  <a:gd name="T37" fmla="*/ 1212 h 1216"/>
                  <a:gd name="T38" fmla="*/ 3143 w 3264"/>
                  <a:gd name="T39" fmla="*/ 1216 h 1216"/>
                  <a:gd name="T40" fmla="*/ 123 w 3264"/>
                  <a:gd name="T41" fmla="*/ 1216 h 1216"/>
                  <a:gd name="T42" fmla="*/ 89 w 3264"/>
                  <a:gd name="T43" fmla="*/ 1212 h 1216"/>
                  <a:gd name="T44" fmla="*/ 61 w 3264"/>
                  <a:gd name="T45" fmla="*/ 1200 h 1216"/>
                  <a:gd name="T46" fmla="*/ 36 w 3264"/>
                  <a:gd name="T47" fmla="*/ 1180 h 1216"/>
                  <a:gd name="T48" fmla="*/ 18 w 3264"/>
                  <a:gd name="T49" fmla="*/ 1156 h 1216"/>
                  <a:gd name="T50" fmla="*/ 6 w 3264"/>
                  <a:gd name="T51" fmla="*/ 1126 h 1216"/>
                  <a:gd name="T52" fmla="*/ 0 w 3264"/>
                  <a:gd name="T53" fmla="*/ 1094 h 1216"/>
                  <a:gd name="T54" fmla="*/ 0 w 3264"/>
                  <a:gd name="T55" fmla="*/ 122 h 1216"/>
                  <a:gd name="T56" fmla="*/ 6 w 3264"/>
                  <a:gd name="T57" fmla="*/ 90 h 1216"/>
                  <a:gd name="T58" fmla="*/ 18 w 3264"/>
                  <a:gd name="T59" fmla="*/ 60 h 1216"/>
                  <a:gd name="T60" fmla="*/ 36 w 3264"/>
                  <a:gd name="T61" fmla="*/ 36 h 1216"/>
                  <a:gd name="T62" fmla="*/ 61 w 3264"/>
                  <a:gd name="T63" fmla="*/ 16 h 1216"/>
                  <a:gd name="T64" fmla="*/ 89 w 3264"/>
                  <a:gd name="T65" fmla="*/ 4 h 1216"/>
                  <a:gd name="T66" fmla="*/ 123 w 3264"/>
                  <a:gd name="T67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264" h="1216">
                    <a:moveTo>
                      <a:pt x="193" y="191"/>
                    </a:moveTo>
                    <a:lnTo>
                      <a:pt x="193" y="1025"/>
                    </a:lnTo>
                    <a:lnTo>
                      <a:pt x="3073" y="1025"/>
                    </a:lnTo>
                    <a:lnTo>
                      <a:pt x="3073" y="191"/>
                    </a:lnTo>
                    <a:lnTo>
                      <a:pt x="193" y="191"/>
                    </a:lnTo>
                    <a:close/>
                    <a:moveTo>
                      <a:pt x="123" y="0"/>
                    </a:moveTo>
                    <a:lnTo>
                      <a:pt x="3143" y="0"/>
                    </a:lnTo>
                    <a:lnTo>
                      <a:pt x="3175" y="4"/>
                    </a:lnTo>
                    <a:lnTo>
                      <a:pt x="3205" y="16"/>
                    </a:lnTo>
                    <a:lnTo>
                      <a:pt x="3229" y="36"/>
                    </a:lnTo>
                    <a:lnTo>
                      <a:pt x="3248" y="60"/>
                    </a:lnTo>
                    <a:lnTo>
                      <a:pt x="3260" y="90"/>
                    </a:lnTo>
                    <a:lnTo>
                      <a:pt x="3264" y="122"/>
                    </a:lnTo>
                    <a:lnTo>
                      <a:pt x="3264" y="1094"/>
                    </a:lnTo>
                    <a:lnTo>
                      <a:pt x="3260" y="1126"/>
                    </a:lnTo>
                    <a:lnTo>
                      <a:pt x="3248" y="1156"/>
                    </a:lnTo>
                    <a:lnTo>
                      <a:pt x="3229" y="1180"/>
                    </a:lnTo>
                    <a:lnTo>
                      <a:pt x="3205" y="1200"/>
                    </a:lnTo>
                    <a:lnTo>
                      <a:pt x="3175" y="1212"/>
                    </a:lnTo>
                    <a:lnTo>
                      <a:pt x="3143" y="1216"/>
                    </a:lnTo>
                    <a:lnTo>
                      <a:pt x="123" y="1216"/>
                    </a:lnTo>
                    <a:lnTo>
                      <a:pt x="89" y="1212"/>
                    </a:lnTo>
                    <a:lnTo>
                      <a:pt x="61" y="1200"/>
                    </a:lnTo>
                    <a:lnTo>
                      <a:pt x="36" y="1180"/>
                    </a:lnTo>
                    <a:lnTo>
                      <a:pt x="18" y="1156"/>
                    </a:lnTo>
                    <a:lnTo>
                      <a:pt x="6" y="1126"/>
                    </a:lnTo>
                    <a:lnTo>
                      <a:pt x="0" y="1094"/>
                    </a:lnTo>
                    <a:lnTo>
                      <a:pt x="0" y="122"/>
                    </a:lnTo>
                    <a:lnTo>
                      <a:pt x="6" y="90"/>
                    </a:lnTo>
                    <a:lnTo>
                      <a:pt x="18" y="60"/>
                    </a:lnTo>
                    <a:lnTo>
                      <a:pt x="36" y="36"/>
                    </a:lnTo>
                    <a:lnTo>
                      <a:pt x="61" y="16"/>
                    </a:lnTo>
                    <a:lnTo>
                      <a:pt x="89" y="4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71"/>
              <p:cNvSpPr>
                <a:spLocks noEditPoints="1"/>
              </p:cNvSpPr>
              <p:nvPr/>
            </p:nvSpPr>
            <p:spPr bwMode="auto">
              <a:xfrm>
                <a:off x="3549" y="1616"/>
                <a:ext cx="1632" cy="1633"/>
              </a:xfrm>
              <a:custGeom>
                <a:avLst/>
                <a:gdLst>
                  <a:gd name="T0" fmla="*/ 2240 w 3264"/>
                  <a:gd name="T1" fmla="*/ 3074 h 3267"/>
                  <a:gd name="T2" fmla="*/ 3073 w 3264"/>
                  <a:gd name="T3" fmla="*/ 2242 h 3267"/>
                  <a:gd name="T4" fmla="*/ 1216 w 3264"/>
                  <a:gd name="T5" fmla="*/ 2242 h 3267"/>
                  <a:gd name="T6" fmla="*/ 2050 w 3264"/>
                  <a:gd name="T7" fmla="*/ 3074 h 3267"/>
                  <a:gd name="T8" fmla="*/ 1216 w 3264"/>
                  <a:gd name="T9" fmla="*/ 2242 h 3267"/>
                  <a:gd name="T10" fmla="*/ 193 w 3264"/>
                  <a:gd name="T11" fmla="*/ 3074 h 3267"/>
                  <a:gd name="T12" fmla="*/ 1026 w 3264"/>
                  <a:gd name="T13" fmla="*/ 2242 h 3267"/>
                  <a:gd name="T14" fmla="*/ 2240 w 3264"/>
                  <a:gd name="T15" fmla="*/ 1218 h 3267"/>
                  <a:gd name="T16" fmla="*/ 3073 w 3264"/>
                  <a:gd name="T17" fmla="*/ 2049 h 3267"/>
                  <a:gd name="T18" fmla="*/ 2240 w 3264"/>
                  <a:gd name="T19" fmla="*/ 1218 h 3267"/>
                  <a:gd name="T20" fmla="*/ 1216 w 3264"/>
                  <a:gd name="T21" fmla="*/ 2049 h 3267"/>
                  <a:gd name="T22" fmla="*/ 2050 w 3264"/>
                  <a:gd name="T23" fmla="*/ 1218 h 3267"/>
                  <a:gd name="T24" fmla="*/ 193 w 3264"/>
                  <a:gd name="T25" fmla="*/ 1218 h 3267"/>
                  <a:gd name="T26" fmla="*/ 1026 w 3264"/>
                  <a:gd name="T27" fmla="*/ 2049 h 3267"/>
                  <a:gd name="T28" fmla="*/ 193 w 3264"/>
                  <a:gd name="T29" fmla="*/ 1218 h 3267"/>
                  <a:gd name="T30" fmla="*/ 2240 w 3264"/>
                  <a:gd name="T31" fmla="*/ 1025 h 3267"/>
                  <a:gd name="T32" fmla="*/ 3073 w 3264"/>
                  <a:gd name="T33" fmla="*/ 193 h 3267"/>
                  <a:gd name="T34" fmla="*/ 1216 w 3264"/>
                  <a:gd name="T35" fmla="*/ 193 h 3267"/>
                  <a:gd name="T36" fmla="*/ 2050 w 3264"/>
                  <a:gd name="T37" fmla="*/ 1025 h 3267"/>
                  <a:gd name="T38" fmla="*/ 1216 w 3264"/>
                  <a:gd name="T39" fmla="*/ 193 h 3267"/>
                  <a:gd name="T40" fmla="*/ 193 w 3264"/>
                  <a:gd name="T41" fmla="*/ 1025 h 3267"/>
                  <a:gd name="T42" fmla="*/ 1026 w 3264"/>
                  <a:gd name="T43" fmla="*/ 193 h 3267"/>
                  <a:gd name="T44" fmla="*/ 123 w 3264"/>
                  <a:gd name="T45" fmla="*/ 0 h 3267"/>
                  <a:gd name="T46" fmla="*/ 3175 w 3264"/>
                  <a:gd name="T47" fmla="*/ 4 h 3267"/>
                  <a:gd name="T48" fmla="*/ 3229 w 3264"/>
                  <a:gd name="T49" fmla="*/ 36 h 3267"/>
                  <a:gd name="T50" fmla="*/ 3260 w 3264"/>
                  <a:gd name="T51" fmla="*/ 90 h 3267"/>
                  <a:gd name="T52" fmla="*/ 3264 w 3264"/>
                  <a:gd name="T53" fmla="*/ 3145 h 3267"/>
                  <a:gd name="T54" fmla="*/ 3248 w 3264"/>
                  <a:gd name="T55" fmla="*/ 3207 h 3267"/>
                  <a:gd name="T56" fmla="*/ 3205 w 3264"/>
                  <a:gd name="T57" fmla="*/ 3251 h 3267"/>
                  <a:gd name="T58" fmla="*/ 3143 w 3264"/>
                  <a:gd name="T59" fmla="*/ 3267 h 3267"/>
                  <a:gd name="T60" fmla="*/ 89 w 3264"/>
                  <a:gd name="T61" fmla="*/ 3263 h 3267"/>
                  <a:gd name="T62" fmla="*/ 36 w 3264"/>
                  <a:gd name="T63" fmla="*/ 3231 h 3267"/>
                  <a:gd name="T64" fmla="*/ 6 w 3264"/>
                  <a:gd name="T65" fmla="*/ 3177 h 3267"/>
                  <a:gd name="T66" fmla="*/ 0 w 3264"/>
                  <a:gd name="T67" fmla="*/ 122 h 3267"/>
                  <a:gd name="T68" fmla="*/ 18 w 3264"/>
                  <a:gd name="T69" fmla="*/ 60 h 3267"/>
                  <a:gd name="T70" fmla="*/ 61 w 3264"/>
                  <a:gd name="T71" fmla="*/ 16 h 3267"/>
                  <a:gd name="T72" fmla="*/ 123 w 3264"/>
                  <a:gd name="T73" fmla="*/ 0 h 3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64" h="3267">
                    <a:moveTo>
                      <a:pt x="2240" y="2242"/>
                    </a:moveTo>
                    <a:lnTo>
                      <a:pt x="2240" y="3074"/>
                    </a:lnTo>
                    <a:lnTo>
                      <a:pt x="3073" y="3074"/>
                    </a:lnTo>
                    <a:lnTo>
                      <a:pt x="3073" y="2242"/>
                    </a:lnTo>
                    <a:lnTo>
                      <a:pt x="2240" y="2242"/>
                    </a:lnTo>
                    <a:close/>
                    <a:moveTo>
                      <a:pt x="1216" y="2242"/>
                    </a:moveTo>
                    <a:lnTo>
                      <a:pt x="1216" y="3074"/>
                    </a:lnTo>
                    <a:lnTo>
                      <a:pt x="2050" y="3074"/>
                    </a:lnTo>
                    <a:lnTo>
                      <a:pt x="2050" y="2242"/>
                    </a:lnTo>
                    <a:lnTo>
                      <a:pt x="1216" y="2242"/>
                    </a:lnTo>
                    <a:close/>
                    <a:moveTo>
                      <a:pt x="193" y="2242"/>
                    </a:moveTo>
                    <a:lnTo>
                      <a:pt x="193" y="3074"/>
                    </a:lnTo>
                    <a:lnTo>
                      <a:pt x="1026" y="3074"/>
                    </a:lnTo>
                    <a:lnTo>
                      <a:pt x="1026" y="2242"/>
                    </a:lnTo>
                    <a:lnTo>
                      <a:pt x="193" y="2242"/>
                    </a:lnTo>
                    <a:close/>
                    <a:moveTo>
                      <a:pt x="2240" y="1218"/>
                    </a:moveTo>
                    <a:lnTo>
                      <a:pt x="2240" y="2049"/>
                    </a:lnTo>
                    <a:lnTo>
                      <a:pt x="3073" y="2049"/>
                    </a:lnTo>
                    <a:lnTo>
                      <a:pt x="3073" y="1218"/>
                    </a:lnTo>
                    <a:lnTo>
                      <a:pt x="2240" y="1218"/>
                    </a:lnTo>
                    <a:close/>
                    <a:moveTo>
                      <a:pt x="1216" y="1218"/>
                    </a:moveTo>
                    <a:lnTo>
                      <a:pt x="1216" y="2049"/>
                    </a:lnTo>
                    <a:lnTo>
                      <a:pt x="2050" y="2049"/>
                    </a:lnTo>
                    <a:lnTo>
                      <a:pt x="2050" y="1218"/>
                    </a:lnTo>
                    <a:lnTo>
                      <a:pt x="1216" y="1218"/>
                    </a:lnTo>
                    <a:close/>
                    <a:moveTo>
                      <a:pt x="193" y="1218"/>
                    </a:moveTo>
                    <a:lnTo>
                      <a:pt x="193" y="2049"/>
                    </a:lnTo>
                    <a:lnTo>
                      <a:pt x="1026" y="2049"/>
                    </a:lnTo>
                    <a:lnTo>
                      <a:pt x="1026" y="1218"/>
                    </a:lnTo>
                    <a:lnTo>
                      <a:pt x="193" y="1218"/>
                    </a:lnTo>
                    <a:close/>
                    <a:moveTo>
                      <a:pt x="2240" y="193"/>
                    </a:moveTo>
                    <a:lnTo>
                      <a:pt x="2240" y="1025"/>
                    </a:lnTo>
                    <a:lnTo>
                      <a:pt x="3073" y="1025"/>
                    </a:lnTo>
                    <a:lnTo>
                      <a:pt x="3073" y="193"/>
                    </a:lnTo>
                    <a:lnTo>
                      <a:pt x="2240" y="193"/>
                    </a:lnTo>
                    <a:close/>
                    <a:moveTo>
                      <a:pt x="1216" y="193"/>
                    </a:moveTo>
                    <a:lnTo>
                      <a:pt x="1216" y="1025"/>
                    </a:lnTo>
                    <a:lnTo>
                      <a:pt x="2050" y="1025"/>
                    </a:lnTo>
                    <a:lnTo>
                      <a:pt x="2050" y="193"/>
                    </a:lnTo>
                    <a:lnTo>
                      <a:pt x="1216" y="193"/>
                    </a:lnTo>
                    <a:close/>
                    <a:moveTo>
                      <a:pt x="193" y="193"/>
                    </a:moveTo>
                    <a:lnTo>
                      <a:pt x="193" y="1025"/>
                    </a:lnTo>
                    <a:lnTo>
                      <a:pt x="1026" y="1025"/>
                    </a:lnTo>
                    <a:lnTo>
                      <a:pt x="1026" y="193"/>
                    </a:lnTo>
                    <a:lnTo>
                      <a:pt x="193" y="193"/>
                    </a:lnTo>
                    <a:close/>
                    <a:moveTo>
                      <a:pt x="123" y="0"/>
                    </a:moveTo>
                    <a:lnTo>
                      <a:pt x="3143" y="0"/>
                    </a:lnTo>
                    <a:lnTo>
                      <a:pt x="3175" y="4"/>
                    </a:lnTo>
                    <a:lnTo>
                      <a:pt x="3205" y="16"/>
                    </a:lnTo>
                    <a:lnTo>
                      <a:pt x="3229" y="36"/>
                    </a:lnTo>
                    <a:lnTo>
                      <a:pt x="3248" y="60"/>
                    </a:lnTo>
                    <a:lnTo>
                      <a:pt x="3260" y="90"/>
                    </a:lnTo>
                    <a:lnTo>
                      <a:pt x="3264" y="122"/>
                    </a:lnTo>
                    <a:lnTo>
                      <a:pt x="3264" y="3145"/>
                    </a:lnTo>
                    <a:lnTo>
                      <a:pt x="3260" y="3177"/>
                    </a:lnTo>
                    <a:lnTo>
                      <a:pt x="3248" y="3207"/>
                    </a:lnTo>
                    <a:lnTo>
                      <a:pt x="3229" y="3231"/>
                    </a:lnTo>
                    <a:lnTo>
                      <a:pt x="3205" y="3251"/>
                    </a:lnTo>
                    <a:lnTo>
                      <a:pt x="3175" y="3263"/>
                    </a:lnTo>
                    <a:lnTo>
                      <a:pt x="3143" y="3267"/>
                    </a:lnTo>
                    <a:lnTo>
                      <a:pt x="123" y="3267"/>
                    </a:lnTo>
                    <a:lnTo>
                      <a:pt x="89" y="3263"/>
                    </a:lnTo>
                    <a:lnTo>
                      <a:pt x="61" y="3251"/>
                    </a:lnTo>
                    <a:lnTo>
                      <a:pt x="36" y="3231"/>
                    </a:lnTo>
                    <a:lnTo>
                      <a:pt x="18" y="3207"/>
                    </a:lnTo>
                    <a:lnTo>
                      <a:pt x="6" y="3177"/>
                    </a:lnTo>
                    <a:lnTo>
                      <a:pt x="0" y="3145"/>
                    </a:lnTo>
                    <a:lnTo>
                      <a:pt x="0" y="122"/>
                    </a:lnTo>
                    <a:lnTo>
                      <a:pt x="6" y="90"/>
                    </a:lnTo>
                    <a:lnTo>
                      <a:pt x="18" y="60"/>
                    </a:lnTo>
                    <a:lnTo>
                      <a:pt x="36" y="36"/>
                    </a:lnTo>
                    <a:lnTo>
                      <a:pt x="61" y="16"/>
                    </a:lnTo>
                    <a:lnTo>
                      <a:pt x="89" y="4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72"/>
              <p:cNvSpPr>
                <a:spLocks/>
              </p:cNvSpPr>
              <p:nvPr/>
            </p:nvSpPr>
            <p:spPr bwMode="auto">
              <a:xfrm>
                <a:off x="4471" y="1002"/>
                <a:ext cx="96" cy="198"/>
              </a:xfrm>
              <a:custGeom>
                <a:avLst/>
                <a:gdLst>
                  <a:gd name="T0" fmla="*/ 95 w 191"/>
                  <a:gd name="T1" fmla="*/ 0 h 396"/>
                  <a:gd name="T2" fmla="*/ 125 w 191"/>
                  <a:gd name="T3" fmla="*/ 4 h 396"/>
                  <a:gd name="T4" fmla="*/ 151 w 191"/>
                  <a:gd name="T5" fmla="*/ 18 h 396"/>
                  <a:gd name="T6" fmla="*/ 173 w 191"/>
                  <a:gd name="T7" fmla="*/ 40 h 396"/>
                  <a:gd name="T8" fmla="*/ 187 w 191"/>
                  <a:gd name="T9" fmla="*/ 66 h 396"/>
                  <a:gd name="T10" fmla="*/ 191 w 191"/>
                  <a:gd name="T11" fmla="*/ 96 h 396"/>
                  <a:gd name="T12" fmla="*/ 191 w 191"/>
                  <a:gd name="T13" fmla="*/ 301 h 396"/>
                  <a:gd name="T14" fmla="*/ 187 w 191"/>
                  <a:gd name="T15" fmla="*/ 330 h 396"/>
                  <a:gd name="T16" fmla="*/ 173 w 191"/>
                  <a:gd name="T17" fmla="*/ 358 h 396"/>
                  <a:gd name="T18" fmla="*/ 151 w 191"/>
                  <a:gd name="T19" fmla="*/ 378 h 396"/>
                  <a:gd name="T20" fmla="*/ 125 w 191"/>
                  <a:gd name="T21" fmla="*/ 392 h 396"/>
                  <a:gd name="T22" fmla="*/ 95 w 191"/>
                  <a:gd name="T23" fmla="*/ 396 h 396"/>
                  <a:gd name="T24" fmla="*/ 65 w 191"/>
                  <a:gd name="T25" fmla="*/ 392 h 396"/>
                  <a:gd name="T26" fmla="*/ 38 w 191"/>
                  <a:gd name="T27" fmla="*/ 378 h 396"/>
                  <a:gd name="T28" fmla="*/ 18 w 191"/>
                  <a:gd name="T29" fmla="*/ 358 h 396"/>
                  <a:gd name="T30" fmla="*/ 4 w 191"/>
                  <a:gd name="T31" fmla="*/ 330 h 396"/>
                  <a:gd name="T32" fmla="*/ 0 w 191"/>
                  <a:gd name="T33" fmla="*/ 301 h 396"/>
                  <a:gd name="T34" fmla="*/ 0 w 191"/>
                  <a:gd name="T35" fmla="*/ 96 h 396"/>
                  <a:gd name="T36" fmla="*/ 4 w 191"/>
                  <a:gd name="T37" fmla="*/ 66 h 396"/>
                  <a:gd name="T38" fmla="*/ 18 w 191"/>
                  <a:gd name="T39" fmla="*/ 40 h 396"/>
                  <a:gd name="T40" fmla="*/ 38 w 191"/>
                  <a:gd name="T41" fmla="*/ 18 h 396"/>
                  <a:gd name="T42" fmla="*/ 65 w 191"/>
                  <a:gd name="T43" fmla="*/ 4 h 396"/>
                  <a:gd name="T44" fmla="*/ 95 w 191"/>
                  <a:gd name="T45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396">
                    <a:moveTo>
                      <a:pt x="95" y="0"/>
                    </a:moveTo>
                    <a:lnTo>
                      <a:pt x="125" y="4"/>
                    </a:lnTo>
                    <a:lnTo>
                      <a:pt x="151" y="18"/>
                    </a:lnTo>
                    <a:lnTo>
                      <a:pt x="173" y="40"/>
                    </a:lnTo>
                    <a:lnTo>
                      <a:pt x="187" y="66"/>
                    </a:lnTo>
                    <a:lnTo>
                      <a:pt x="191" y="96"/>
                    </a:lnTo>
                    <a:lnTo>
                      <a:pt x="191" y="301"/>
                    </a:lnTo>
                    <a:lnTo>
                      <a:pt x="187" y="330"/>
                    </a:lnTo>
                    <a:lnTo>
                      <a:pt x="173" y="358"/>
                    </a:lnTo>
                    <a:lnTo>
                      <a:pt x="151" y="378"/>
                    </a:lnTo>
                    <a:lnTo>
                      <a:pt x="125" y="392"/>
                    </a:lnTo>
                    <a:lnTo>
                      <a:pt x="95" y="396"/>
                    </a:lnTo>
                    <a:lnTo>
                      <a:pt x="65" y="392"/>
                    </a:lnTo>
                    <a:lnTo>
                      <a:pt x="38" y="378"/>
                    </a:lnTo>
                    <a:lnTo>
                      <a:pt x="18" y="358"/>
                    </a:lnTo>
                    <a:lnTo>
                      <a:pt x="4" y="330"/>
                    </a:lnTo>
                    <a:lnTo>
                      <a:pt x="0" y="301"/>
                    </a:lnTo>
                    <a:lnTo>
                      <a:pt x="0" y="96"/>
                    </a:lnTo>
                    <a:lnTo>
                      <a:pt x="4" y="66"/>
                    </a:lnTo>
                    <a:lnTo>
                      <a:pt x="18" y="40"/>
                    </a:lnTo>
                    <a:lnTo>
                      <a:pt x="38" y="18"/>
                    </a:lnTo>
                    <a:lnTo>
                      <a:pt x="65" y="4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73"/>
              <p:cNvSpPr>
                <a:spLocks/>
              </p:cNvSpPr>
              <p:nvPr/>
            </p:nvSpPr>
            <p:spPr bwMode="auto">
              <a:xfrm>
                <a:off x="4676" y="1002"/>
                <a:ext cx="96" cy="198"/>
              </a:xfrm>
              <a:custGeom>
                <a:avLst/>
                <a:gdLst>
                  <a:gd name="T0" fmla="*/ 96 w 191"/>
                  <a:gd name="T1" fmla="*/ 0 h 396"/>
                  <a:gd name="T2" fmla="*/ 126 w 191"/>
                  <a:gd name="T3" fmla="*/ 4 h 396"/>
                  <a:gd name="T4" fmla="*/ 153 w 191"/>
                  <a:gd name="T5" fmla="*/ 18 h 396"/>
                  <a:gd name="T6" fmla="*/ 173 w 191"/>
                  <a:gd name="T7" fmla="*/ 40 h 396"/>
                  <a:gd name="T8" fmla="*/ 187 w 191"/>
                  <a:gd name="T9" fmla="*/ 66 h 396"/>
                  <a:gd name="T10" fmla="*/ 191 w 191"/>
                  <a:gd name="T11" fmla="*/ 96 h 396"/>
                  <a:gd name="T12" fmla="*/ 191 w 191"/>
                  <a:gd name="T13" fmla="*/ 301 h 396"/>
                  <a:gd name="T14" fmla="*/ 187 w 191"/>
                  <a:gd name="T15" fmla="*/ 330 h 396"/>
                  <a:gd name="T16" fmla="*/ 173 w 191"/>
                  <a:gd name="T17" fmla="*/ 358 h 396"/>
                  <a:gd name="T18" fmla="*/ 153 w 191"/>
                  <a:gd name="T19" fmla="*/ 378 h 396"/>
                  <a:gd name="T20" fmla="*/ 126 w 191"/>
                  <a:gd name="T21" fmla="*/ 392 h 396"/>
                  <a:gd name="T22" fmla="*/ 96 w 191"/>
                  <a:gd name="T23" fmla="*/ 396 h 396"/>
                  <a:gd name="T24" fmla="*/ 66 w 191"/>
                  <a:gd name="T25" fmla="*/ 392 h 396"/>
                  <a:gd name="T26" fmla="*/ 38 w 191"/>
                  <a:gd name="T27" fmla="*/ 378 h 396"/>
                  <a:gd name="T28" fmla="*/ 18 w 191"/>
                  <a:gd name="T29" fmla="*/ 358 h 396"/>
                  <a:gd name="T30" fmla="*/ 4 w 191"/>
                  <a:gd name="T31" fmla="*/ 330 h 396"/>
                  <a:gd name="T32" fmla="*/ 0 w 191"/>
                  <a:gd name="T33" fmla="*/ 301 h 396"/>
                  <a:gd name="T34" fmla="*/ 0 w 191"/>
                  <a:gd name="T35" fmla="*/ 96 h 396"/>
                  <a:gd name="T36" fmla="*/ 4 w 191"/>
                  <a:gd name="T37" fmla="*/ 66 h 396"/>
                  <a:gd name="T38" fmla="*/ 18 w 191"/>
                  <a:gd name="T39" fmla="*/ 40 h 396"/>
                  <a:gd name="T40" fmla="*/ 38 w 191"/>
                  <a:gd name="T41" fmla="*/ 18 h 396"/>
                  <a:gd name="T42" fmla="*/ 66 w 191"/>
                  <a:gd name="T43" fmla="*/ 4 h 396"/>
                  <a:gd name="T44" fmla="*/ 96 w 191"/>
                  <a:gd name="T45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396">
                    <a:moveTo>
                      <a:pt x="96" y="0"/>
                    </a:moveTo>
                    <a:lnTo>
                      <a:pt x="126" y="4"/>
                    </a:lnTo>
                    <a:lnTo>
                      <a:pt x="153" y="18"/>
                    </a:lnTo>
                    <a:lnTo>
                      <a:pt x="173" y="40"/>
                    </a:lnTo>
                    <a:lnTo>
                      <a:pt x="187" y="66"/>
                    </a:lnTo>
                    <a:lnTo>
                      <a:pt x="191" y="96"/>
                    </a:lnTo>
                    <a:lnTo>
                      <a:pt x="191" y="301"/>
                    </a:lnTo>
                    <a:lnTo>
                      <a:pt x="187" y="330"/>
                    </a:lnTo>
                    <a:lnTo>
                      <a:pt x="173" y="358"/>
                    </a:lnTo>
                    <a:lnTo>
                      <a:pt x="153" y="378"/>
                    </a:lnTo>
                    <a:lnTo>
                      <a:pt x="126" y="392"/>
                    </a:lnTo>
                    <a:lnTo>
                      <a:pt x="96" y="396"/>
                    </a:lnTo>
                    <a:lnTo>
                      <a:pt x="66" y="392"/>
                    </a:lnTo>
                    <a:lnTo>
                      <a:pt x="38" y="378"/>
                    </a:lnTo>
                    <a:lnTo>
                      <a:pt x="18" y="358"/>
                    </a:lnTo>
                    <a:lnTo>
                      <a:pt x="4" y="330"/>
                    </a:lnTo>
                    <a:lnTo>
                      <a:pt x="0" y="301"/>
                    </a:lnTo>
                    <a:lnTo>
                      <a:pt x="0" y="96"/>
                    </a:lnTo>
                    <a:lnTo>
                      <a:pt x="4" y="66"/>
                    </a:lnTo>
                    <a:lnTo>
                      <a:pt x="18" y="40"/>
                    </a:lnTo>
                    <a:lnTo>
                      <a:pt x="38" y="18"/>
                    </a:lnTo>
                    <a:lnTo>
                      <a:pt x="66" y="4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74"/>
              <p:cNvSpPr>
                <a:spLocks/>
              </p:cNvSpPr>
              <p:nvPr/>
            </p:nvSpPr>
            <p:spPr bwMode="auto">
              <a:xfrm>
                <a:off x="4881" y="1002"/>
                <a:ext cx="95" cy="198"/>
              </a:xfrm>
              <a:custGeom>
                <a:avLst/>
                <a:gdLst>
                  <a:gd name="T0" fmla="*/ 95 w 191"/>
                  <a:gd name="T1" fmla="*/ 0 h 396"/>
                  <a:gd name="T2" fmla="*/ 125 w 191"/>
                  <a:gd name="T3" fmla="*/ 4 h 396"/>
                  <a:gd name="T4" fmla="*/ 153 w 191"/>
                  <a:gd name="T5" fmla="*/ 18 h 396"/>
                  <a:gd name="T6" fmla="*/ 173 w 191"/>
                  <a:gd name="T7" fmla="*/ 40 h 396"/>
                  <a:gd name="T8" fmla="*/ 187 w 191"/>
                  <a:gd name="T9" fmla="*/ 66 h 396"/>
                  <a:gd name="T10" fmla="*/ 191 w 191"/>
                  <a:gd name="T11" fmla="*/ 96 h 396"/>
                  <a:gd name="T12" fmla="*/ 191 w 191"/>
                  <a:gd name="T13" fmla="*/ 301 h 396"/>
                  <a:gd name="T14" fmla="*/ 187 w 191"/>
                  <a:gd name="T15" fmla="*/ 330 h 396"/>
                  <a:gd name="T16" fmla="*/ 173 w 191"/>
                  <a:gd name="T17" fmla="*/ 358 h 396"/>
                  <a:gd name="T18" fmla="*/ 153 w 191"/>
                  <a:gd name="T19" fmla="*/ 378 h 396"/>
                  <a:gd name="T20" fmla="*/ 125 w 191"/>
                  <a:gd name="T21" fmla="*/ 392 h 396"/>
                  <a:gd name="T22" fmla="*/ 95 w 191"/>
                  <a:gd name="T23" fmla="*/ 396 h 396"/>
                  <a:gd name="T24" fmla="*/ 65 w 191"/>
                  <a:gd name="T25" fmla="*/ 392 h 396"/>
                  <a:gd name="T26" fmla="*/ 40 w 191"/>
                  <a:gd name="T27" fmla="*/ 378 h 396"/>
                  <a:gd name="T28" fmla="*/ 18 w 191"/>
                  <a:gd name="T29" fmla="*/ 358 h 396"/>
                  <a:gd name="T30" fmla="*/ 4 w 191"/>
                  <a:gd name="T31" fmla="*/ 330 h 396"/>
                  <a:gd name="T32" fmla="*/ 0 w 191"/>
                  <a:gd name="T33" fmla="*/ 301 h 396"/>
                  <a:gd name="T34" fmla="*/ 0 w 191"/>
                  <a:gd name="T35" fmla="*/ 96 h 396"/>
                  <a:gd name="T36" fmla="*/ 4 w 191"/>
                  <a:gd name="T37" fmla="*/ 66 h 396"/>
                  <a:gd name="T38" fmla="*/ 18 w 191"/>
                  <a:gd name="T39" fmla="*/ 40 h 396"/>
                  <a:gd name="T40" fmla="*/ 40 w 191"/>
                  <a:gd name="T41" fmla="*/ 18 h 396"/>
                  <a:gd name="T42" fmla="*/ 65 w 191"/>
                  <a:gd name="T43" fmla="*/ 4 h 396"/>
                  <a:gd name="T44" fmla="*/ 95 w 191"/>
                  <a:gd name="T45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396">
                    <a:moveTo>
                      <a:pt x="95" y="0"/>
                    </a:moveTo>
                    <a:lnTo>
                      <a:pt x="125" y="4"/>
                    </a:lnTo>
                    <a:lnTo>
                      <a:pt x="153" y="18"/>
                    </a:lnTo>
                    <a:lnTo>
                      <a:pt x="173" y="40"/>
                    </a:lnTo>
                    <a:lnTo>
                      <a:pt x="187" y="66"/>
                    </a:lnTo>
                    <a:lnTo>
                      <a:pt x="191" y="96"/>
                    </a:lnTo>
                    <a:lnTo>
                      <a:pt x="191" y="301"/>
                    </a:lnTo>
                    <a:lnTo>
                      <a:pt x="187" y="330"/>
                    </a:lnTo>
                    <a:lnTo>
                      <a:pt x="173" y="358"/>
                    </a:lnTo>
                    <a:lnTo>
                      <a:pt x="153" y="378"/>
                    </a:lnTo>
                    <a:lnTo>
                      <a:pt x="125" y="392"/>
                    </a:lnTo>
                    <a:lnTo>
                      <a:pt x="95" y="396"/>
                    </a:lnTo>
                    <a:lnTo>
                      <a:pt x="65" y="392"/>
                    </a:lnTo>
                    <a:lnTo>
                      <a:pt x="40" y="378"/>
                    </a:lnTo>
                    <a:lnTo>
                      <a:pt x="18" y="358"/>
                    </a:lnTo>
                    <a:lnTo>
                      <a:pt x="4" y="330"/>
                    </a:lnTo>
                    <a:lnTo>
                      <a:pt x="0" y="301"/>
                    </a:lnTo>
                    <a:lnTo>
                      <a:pt x="0" y="96"/>
                    </a:lnTo>
                    <a:lnTo>
                      <a:pt x="4" y="66"/>
                    </a:lnTo>
                    <a:lnTo>
                      <a:pt x="18" y="40"/>
                    </a:lnTo>
                    <a:lnTo>
                      <a:pt x="40" y="18"/>
                    </a:lnTo>
                    <a:lnTo>
                      <a:pt x="65" y="4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9316074" y="4396611"/>
              <a:ext cx="217722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spc="-120" dirty="0" smtClean="0">
                  <a:solidFill>
                    <a:schemeClr val="accent3"/>
                  </a:solidFill>
                </a:rPr>
                <a:t>Adapt Regulatory Requirements</a:t>
              </a:r>
              <a:endParaRPr lang="en-US" sz="1600" b="1" spc="-120" dirty="0">
                <a:solidFill>
                  <a:schemeClr val="accent3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736378" y="5133842"/>
              <a:ext cx="21554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pc="-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sample text. Enter your text here.</a:t>
              </a:r>
              <a:endParaRPr lang="en-US" sz="1400" spc="-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447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rporate blue">
      <a:dk1>
        <a:sysClr val="windowText" lastClr="000000"/>
      </a:dk1>
      <a:lt1>
        <a:sysClr val="window" lastClr="FFFFFF"/>
      </a:lt1>
      <a:dk2>
        <a:srgbClr val="002D4B"/>
      </a:dk2>
      <a:lt2>
        <a:srgbClr val="E7E6E6"/>
      </a:lt2>
      <a:accent1>
        <a:srgbClr val="003957"/>
      </a:accent1>
      <a:accent2>
        <a:srgbClr val="005B8A"/>
      </a:accent2>
      <a:accent3>
        <a:srgbClr val="007AB5"/>
      </a:accent3>
      <a:accent4>
        <a:srgbClr val="0098DC"/>
      </a:accent4>
      <a:accent5>
        <a:srgbClr val="00BAFF"/>
      </a:accent5>
      <a:accent6>
        <a:srgbClr val="02D7F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FDE2BD-69B8-4C6D-85B0-7BEBE93A5FB6}"/>
</file>

<file path=customXml/itemProps2.xml><?xml version="1.0" encoding="utf-8"?>
<ds:datastoreItem xmlns:ds="http://schemas.openxmlformats.org/officeDocument/2006/customXml" ds:itemID="{81B282E7-81E1-48FF-8E9D-D6832D4AD509}"/>
</file>

<file path=customXml/itemProps3.xml><?xml version="1.0" encoding="utf-8"?>
<ds:datastoreItem xmlns:ds="http://schemas.openxmlformats.org/officeDocument/2006/customXml" ds:itemID="{9275D41D-93D2-4C6F-B8EF-8514C48B1788}"/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350</Words>
  <Application>Microsoft Macintosh PowerPoint</Application>
  <PresentationFormat>Widescreen</PresentationFormat>
  <Paragraphs>131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Microsoft Office User</cp:lastModifiedBy>
  <cp:revision>65</cp:revision>
  <dcterms:created xsi:type="dcterms:W3CDTF">2016-04-28T05:58:46Z</dcterms:created>
  <dcterms:modified xsi:type="dcterms:W3CDTF">2016-04-28T19:19:35Z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